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63" r:id="rId2"/>
    <p:sldId id="265" r:id="rId3"/>
    <p:sldId id="266" r:id="rId4"/>
    <p:sldId id="268" r:id="rId5"/>
    <p:sldId id="267" r:id="rId6"/>
    <p:sldId id="269" r:id="rId7"/>
    <p:sldId id="258" r:id="rId8"/>
    <p:sldId id="270" r:id="rId9"/>
    <p:sldId id="276" r:id="rId10"/>
    <p:sldId id="271" r:id="rId11"/>
    <p:sldId id="278" r:id="rId12"/>
    <p:sldId id="279" r:id="rId13"/>
    <p:sldId id="280" r:id="rId14"/>
    <p:sldId id="259" r:id="rId15"/>
    <p:sldId id="275" r:id="rId16"/>
    <p:sldId id="260" r:id="rId17"/>
    <p:sldId id="273" r:id="rId18"/>
    <p:sldId id="274" r:id="rId19"/>
    <p:sldId id="272" r:id="rId20"/>
    <p:sldId id="282" r:id="rId21"/>
    <p:sldId id="485" r:id="rId22"/>
    <p:sldId id="277" r:id="rId23"/>
    <p:sldId id="312" r:id="rId24"/>
    <p:sldId id="307" r:id="rId25"/>
    <p:sldId id="486" r:id="rId26"/>
    <p:sldId id="481" r:id="rId27"/>
    <p:sldId id="286" r:id="rId28"/>
    <p:sldId id="288" r:id="rId29"/>
    <p:sldId id="484" r:id="rId30"/>
    <p:sldId id="461" r:id="rId31"/>
    <p:sldId id="462" r:id="rId32"/>
    <p:sldId id="463" r:id="rId33"/>
    <p:sldId id="464" r:id="rId34"/>
    <p:sldId id="465" r:id="rId35"/>
    <p:sldId id="483" r:id="rId36"/>
    <p:sldId id="48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B382"/>
    <a:srgbClr val="C6DBDC"/>
    <a:srgbClr val="D0DED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showGuides="1">
      <p:cViewPr varScale="1">
        <p:scale>
          <a:sx n="65" d="100"/>
          <a:sy n="65" d="100"/>
        </p:scale>
        <p:origin x="652" y="-232"/>
      </p:cViewPr>
      <p:guideLst>
        <p:guide orient="horz" pos="2136"/>
        <p:guide pos="3840"/>
      </p:guideLst>
    </p:cSldViewPr>
  </p:slid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67" d="100"/>
          <a:sy n="67" d="100"/>
        </p:scale>
        <p:origin x="3228" y="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7FB3A8-64B1-4DDF-8F2A-A142C1CE689C}" type="datetimeFigureOut">
              <a:rPr lang="en-US" smtClean="0"/>
              <a:t>8/8/21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CDE0E2-22C6-4B22-A7A3-B5965FD5FF43}" type="slidenum">
              <a:rPr lang="en-US" smtClean="0"/>
              <a:t>‹#›</a:t>
            </a:fld>
            <a:endParaRPr lang="en-US"/>
          </a:p>
        </p:txBody>
      </p:sp>
    </p:spTree>
    <p:extLst>
      <p:ext uri="{BB962C8B-B14F-4D97-AF65-F5344CB8AC3E}">
        <p14:creationId xmlns:p14="http://schemas.microsoft.com/office/powerpoint/2010/main" val="3556122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CDE0E2-22C6-4B22-A7A3-B5965FD5FF43}" type="slidenum">
              <a:rPr lang="en-US" smtClean="0"/>
              <a:t>7</a:t>
            </a:fld>
            <a:endParaRPr lang="en-US"/>
          </a:p>
        </p:txBody>
      </p:sp>
    </p:spTree>
    <p:extLst>
      <p:ext uri="{BB962C8B-B14F-4D97-AF65-F5344CB8AC3E}">
        <p14:creationId xmlns:p14="http://schemas.microsoft.com/office/powerpoint/2010/main" val="297637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FF177D-C2DF-4767-B76D-D8C9A34EB836}"/>
              </a:ext>
            </a:extLst>
          </p:cNvPr>
          <p:cNvGrpSpPr/>
          <p:nvPr userDrawn="1"/>
        </p:nvGrpSpPr>
        <p:grpSpPr>
          <a:xfrm>
            <a:off x="408794" y="312863"/>
            <a:ext cx="11374412" cy="6232273"/>
            <a:chOff x="182588" y="188920"/>
            <a:chExt cx="11826823" cy="6480158"/>
          </a:xfrm>
        </p:grpSpPr>
        <p:sp>
          <p:nvSpPr>
            <p:cNvPr id="14" name="Graphic 6">
              <a:extLst>
                <a:ext uri="{FF2B5EF4-FFF2-40B4-BE49-F238E27FC236}">
                  <a16:creationId xmlns:a16="http://schemas.microsoft.com/office/drawing/2014/main" id="{78703CB7-63F4-4A19-9584-85040BE6031F}"/>
                </a:ext>
              </a:extLst>
            </p:cNvPr>
            <p:cNvSpPr/>
            <p:nvPr/>
          </p:nvSpPr>
          <p:spPr>
            <a:xfrm>
              <a:off x="182588" y="188920"/>
              <a:ext cx="1810808" cy="2031733"/>
            </a:xfrm>
            <a:custGeom>
              <a:avLst/>
              <a:gdLst>
                <a:gd name="connsiteX0" fmla="*/ 0 w 1810808"/>
                <a:gd name="connsiteY0" fmla="*/ 0 h 2031733"/>
                <a:gd name="connsiteX1" fmla="*/ 1810809 w 1810808"/>
                <a:gd name="connsiteY1" fmla="*/ 0 h 2031733"/>
                <a:gd name="connsiteX2" fmla="*/ 1810809 w 1810808"/>
                <a:gd name="connsiteY2" fmla="*/ 2031733 h 2031733"/>
                <a:gd name="connsiteX3" fmla="*/ 0 w 1810808"/>
                <a:gd name="connsiteY3" fmla="*/ 2031733 h 2031733"/>
              </a:gdLst>
              <a:ahLst/>
              <a:cxnLst>
                <a:cxn ang="0">
                  <a:pos x="connsiteX0" y="connsiteY0"/>
                </a:cxn>
                <a:cxn ang="0">
                  <a:pos x="connsiteX1" y="connsiteY1"/>
                </a:cxn>
                <a:cxn ang="0">
                  <a:pos x="connsiteX2" y="connsiteY2"/>
                </a:cxn>
                <a:cxn ang="0">
                  <a:pos x="connsiteX3" y="connsiteY3"/>
                </a:cxn>
              </a:cxnLst>
              <a:rect l="l" t="t" r="r" b="b"/>
              <a:pathLst>
                <a:path w="1810808" h="2031733">
                  <a:moveTo>
                    <a:pt x="0" y="0"/>
                  </a:moveTo>
                  <a:lnTo>
                    <a:pt x="1810809" y="0"/>
                  </a:lnTo>
                  <a:lnTo>
                    <a:pt x="1810809" y="2031733"/>
                  </a:lnTo>
                  <a:lnTo>
                    <a:pt x="0" y="2031733"/>
                  </a:lnTo>
                  <a:close/>
                </a:path>
              </a:pathLst>
            </a:custGeom>
            <a:solidFill>
              <a:schemeClr val="bg1">
                <a:lumMod val="95000"/>
                <a:alpha val="99000"/>
              </a:schemeClr>
            </a:solidFill>
            <a:ln w="21375" cap="flat">
              <a:noFill/>
              <a:prstDash val="solid"/>
              <a:miter/>
            </a:ln>
          </p:spPr>
          <p:txBody>
            <a:bodyPr rtlCol="0" anchor="ctr"/>
            <a:lstStyle/>
            <a:p>
              <a:endParaRPr lang="en-US"/>
            </a:p>
          </p:txBody>
        </p:sp>
        <p:sp>
          <p:nvSpPr>
            <p:cNvPr id="15" name="Graphic 6">
              <a:extLst>
                <a:ext uri="{FF2B5EF4-FFF2-40B4-BE49-F238E27FC236}">
                  <a16:creationId xmlns:a16="http://schemas.microsoft.com/office/drawing/2014/main" id="{8C8A9ADE-B370-411F-B55B-317270EADC84}"/>
                </a:ext>
              </a:extLst>
            </p:cNvPr>
            <p:cNvSpPr/>
            <p:nvPr/>
          </p:nvSpPr>
          <p:spPr>
            <a:xfrm>
              <a:off x="2185876" y="188920"/>
              <a:ext cx="1810808" cy="2031733"/>
            </a:xfrm>
            <a:custGeom>
              <a:avLst/>
              <a:gdLst>
                <a:gd name="connsiteX0" fmla="*/ 0 w 1810808"/>
                <a:gd name="connsiteY0" fmla="*/ 0 h 2031733"/>
                <a:gd name="connsiteX1" fmla="*/ 1810809 w 1810808"/>
                <a:gd name="connsiteY1" fmla="*/ 0 h 2031733"/>
                <a:gd name="connsiteX2" fmla="*/ 1810809 w 1810808"/>
                <a:gd name="connsiteY2" fmla="*/ 2031733 h 2031733"/>
                <a:gd name="connsiteX3" fmla="*/ 0 w 1810808"/>
                <a:gd name="connsiteY3" fmla="*/ 2031733 h 2031733"/>
              </a:gdLst>
              <a:ahLst/>
              <a:cxnLst>
                <a:cxn ang="0">
                  <a:pos x="connsiteX0" y="connsiteY0"/>
                </a:cxn>
                <a:cxn ang="0">
                  <a:pos x="connsiteX1" y="connsiteY1"/>
                </a:cxn>
                <a:cxn ang="0">
                  <a:pos x="connsiteX2" y="connsiteY2"/>
                </a:cxn>
                <a:cxn ang="0">
                  <a:pos x="connsiteX3" y="connsiteY3"/>
                </a:cxn>
              </a:cxnLst>
              <a:rect l="l" t="t" r="r" b="b"/>
              <a:pathLst>
                <a:path w="1810808" h="2031733">
                  <a:moveTo>
                    <a:pt x="0" y="0"/>
                  </a:moveTo>
                  <a:lnTo>
                    <a:pt x="1810809" y="0"/>
                  </a:lnTo>
                  <a:lnTo>
                    <a:pt x="1810809" y="2031733"/>
                  </a:lnTo>
                  <a:lnTo>
                    <a:pt x="0" y="2031733"/>
                  </a:lnTo>
                  <a:close/>
                </a:path>
              </a:pathLst>
            </a:custGeom>
            <a:solidFill>
              <a:schemeClr val="bg1">
                <a:lumMod val="95000"/>
                <a:alpha val="99000"/>
              </a:schemeClr>
            </a:solidFill>
            <a:ln w="21375" cap="flat">
              <a:noFill/>
              <a:prstDash val="solid"/>
              <a:miter/>
            </a:ln>
          </p:spPr>
          <p:txBody>
            <a:bodyPr rtlCol="0" anchor="ctr"/>
            <a:lstStyle/>
            <a:p>
              <a:endParaRPr lang="en-US"/>
            </a:p>
          </p:txBody>
        </p:sp>
        <p:sp>
          <p:nvSpPr>
            <p:cNvPr id="16" name="Graphic 6">
              <a:extLst>
                <a:ext uri="{FF2B5EF4-FFF2-40B4-BE49-F238E27FC236}">
                  <a16:creationId xmlns:a16="http://schemas.microsoft.com/office/drawing/2014/main" id="{988EF5F5-48D3-4D04-8C7C-AF7576E80B23}"/>
                </a:ext>
              </a:extLst>
            </p:cNvPr>
            <p:cNvSpPr/>
            <p:nvPr/>
          </p:nvSpPr>
          <p:spPr>
            <a:xfrm>
              <a:off x="4188951" y="188920"/>
              <a:ext cx="1810808" cy="2031733"/>
            </a:xfrm>
            <a:custGeom>
              <a:avLst/>
              <a:gdLst>
                <a:gd name="connsiteX0" fmla="*/ 0 w 1810808"/>
                <a:gd name="connsiteY0" fmla="*/ 0 h 2031733"/>
                <a:gd name="connsiteX1" fmla="*/ 1810809 w 1810808"/>
                <a:gd name="connsiteY1" fmla="*/ 0 h 2031733"/>
                <a:gd name="connsiteX2" fmla="*/ 1810809 w 1810808"/>
                <a:gd name="connsiteY2" fmla="*/ 2031733 h 2031733"/>
                <a:gd name="connsiteX3" fmla="*/ 0 w 1810808"/>
                <a:gd name="connsiteY3" fmla="*/ 2031733 h 2031733"/>
              </a:gdLst>
              <a:ahLst/>
              <a:cxnLst>
                <a:cxn ang="0">
                  <a:pos x="connsiteX0" y="connsiteY0"/>
                </a:cxn>
                <a:cxn ang="0">
                  <a:pos x="connsiteX1" y="connsiteY1"/>
                </a:cxn>
                <a:cxn ang="0">
                  <a:pos x="connsiteX2" y="connsiteY2"/>
                </a:cxn>
                <a:cxn ang="0">
                  <a:pos x="connsiteX3" y="connsiteY3"/>
                </a:cxn>
              </a:cxnLst>
              <a:rect l="l" t="t" r="r" b="b"/>
              <a:pathLst>
                <a:path w="1810808" h="2031733">
                  <a:moveTo>
                    <a:pt x="0" y="0"/>
                  </a:moveTo>
                  <a:lnTo>
                    <a:pt x="1810809" y="0"/>
                  </a:lnTo>
                  <a:lnTo>
                    <a:pt x="1810809" y="2031733"/>
                  </a:lnTo>
                  <a:lnTo>
                    <a:pt x="0" y="2031733"/>
                  </a:lnTo>
                  <a:close/>
                </a:path>
              </a:pathLst>
            </a:custGeom>
            <a:solidFill>
              <a:schemeClr val="bg1">
                <a:lumMod val="95000"/>
                <a:alpha val="99000"/>
              </a:schemeClr>
            </a:solidFill>
            <a:ln w="21375" cap="flat">
              <a:noFill/>
              <a:prstDash val="solid"/>
              <a:miter/>
            </a:ln>
          </p:spPr>
          <p:txBody>
            <a:bodyPr rtlCol="0" anchor="ctr"/>
            <a:lstStyle/>
            <a:p>
              <a:endParaRPr lang="en-US"/>
            </a:p>
          </p:txBody>
        </p:sp>
        <p:sp>
          <p:nvSpPr>
            <p:cNvPr id="17" name="Graphic 6">
              <a:extLst>
                <a:ext uri="{FF2B5EF4-FFF2-40B4-BE49-F238E27FC236}">
                  <a16:creationId xmlns:a16="http://schemas.microsoft.com/office/drawing/2014/main" id="{BC774FFB-0C8F-44DF-923F-2CB4F7A111ED}"/>
                </a:ext>
              </a:extLst>
            </p:cNvPr>
            <p:cNvSpPr/>
            <p:nvPr/>
          </p:nvSpPr>
          <p:spPr>
            <a:xfrm>
              <a:off x="6192239" y="188920"/>
              <a:ext cx="1810808" cy="2031733"/>
            </a:xfrm>
            <a:custGeom>
              <a:avLst/>
              <a:gdLst>
                <a:gd name="connsiteX0" fmla="*/ 0 w 1810808"/>
                <a:gd name="connsiteY0" fmla="*/ 0 h 2031733"/>
                <a:gd name="connsiteX1" fmla="*/ 1810809 w 1810808"/>
                <a:gd name="connsiteY1" fmla="*/ 0 h 2031733"/>
                <a:gd name="connsiteX2" fmla="*/ 1810809 w 1810808"/>
                <a:gd name="connsiteY2" fmla="*/ 2031733 h 2031733"/>
                <a:gd name="connsiteX3" fmla="*/ 0 w 1810808"/>
                <a:gd name="connsiteY3" fmla="*/ 2031733 h 2031733"/>
              </a:gdLst>
              <a:ahLst/>
              <a:cxnLst>
                <a:cxn ang="0">
                  <a:pos x="connsiteX0" y="connsiteY0"/>
                </a:cxn>
                <a:cxn ang="0">
                  <a:pos x="connsiteX1" y="connsiteY1"/>
                </a:cxn>
                <a:cxn ang="0">
                  <a:pos x="connsiteX2" y="connsiteY2"/>
                </a:cxn>
                <a:cxn ang="0">
                  <a:pos x="connsiteX3" y="connsiteY3"/>
                </a:cxn>
              </a:cxnLst>
              <a:rect l="l" t="t" r="r" b="b"/>
              <a:pathLst>
                <a:path w="1810808" h="2031733">
                  <a:moveTo>
                    <a:pt x="0" y="0"/>
                  </a:moveTo>
                  <a:lnTo>
                    <a:pt x="1810809" y="0"/>
                  </a:lnTo>
                  <a:lnTo>
                    <a:pt x="1810809" y="2031733"/>
                  </a:lnTo>
                  <a:lnTo>
                    <a:pt x="0" y="2031733"/>
                  </a:lnTo>
                  <a:close/>
                </a:path>
              </a:pathLst>
            </a:custGeom>
            <a:solidFill>
              <a:schemeClr val="bg1">
                <a:lumMod val="95000"/>
                <a:alpha val="99000"/>
              </a:schemeClr>
            </a:solidFill>
            <a:ln w="21375" cap="flat">
              <a:noFill/>
              <a:prstDash val="solid"/>
              <a:miter/>
            </a:ln>
          </p:spPr>
          <p:txBody>
            <a:bodyPr rtlCol="0" anchor="ctr"/>
            <a:lstStyle/>
            <a:p>
              <a:endParaRPr lang="en-US"/>
            </a:p>
          </p:txBody>
        </p:sp>
        <p:sp>
          <p:nvSpPr>
            <p:cNvPr id="18" name="Graphic 6">
              <a:extLst>
                <a:ext uri="{FF2B5EF4-FFF2-40B4-BE49-F238E27FC236}">
                  <a16:creationId xmlns:a16="http://schemas.microsoft.com/office/drawing/2014/main" id="{D2CC42FB-B948-4025-B63D-15DB5B66C1CD}"/>
                </a:ext>
              </a:extLst>
            </p:cNvPr>
            <p:cNvSpPr/>
            <p:nvPr/>
          </p:nvSpPr>
          <p:spPr>
            <a:xfrm>
              <a:off x="8195528" y="188920"/>
              <a:ext cx="1810808" cy="2031733"/>
            </a:xfrm>
            <a:custGeom>
              <a:avLst/>
              <a:gdLst>
                <a:gd name="connsiteX0" fmla="*/ 0 w 1810808"/>
                <a:gd name="connsiteY0" fmla="*/ 0 h 2031733"/>
                <a:gd name="connsiteX1" fmla="*/ 1810809 w 1810808"/>
                <a:gd name="connsiteY1" fmla="*/ 0 h 2031733"/>
                <a:gd name="connsiteX2" fmla="*/ 1810809 w 1810808"/>
                <a:gd name="connsiteY2" fmla="*/ 2031733 h 2031733"/>
                <a:gd name="connsiteX3" fmla="*/ 0 w 1810808"/>
                <a:gd name="connsiteY3" fmla="*/ 2031733 h 2031733"/>
              </a:gdLst>
              <a:ahLst/>
              <a:cxnLst>
                <a:cxn ang="0">
                  <a:pos x="connsiteX0" y="connsiteY0"/>
                </a:cxn>
                <a:cxn ang="0">
                  <a:pos x="connsiteX1" y="connsiteY1"/>
                </a:cxn>
                <a:cxn ang="0">
                  <a:pos x="connsiteX2" y="connsiteY2"/>
                </a:cxn>
                <a:cxn ang="0">
                  <a:pos x="connsiteX3" y="connsiteY3"/>
                </a:cxn>
              </a:cxnLst>
              <a:rect l="l" t="t" r="r" b="b"/>
              <a:pathLst>
                <a:path w="1810808" h="2031733">
                  <a:moveTo>
                    <a:pt x="0" y="0"/>
                  </a:moveTo>
                  <a:lnTo>
                    <a:pt x="1810809" y="0"/>
                  </a:lnTo>
                  <a:lnTo>
                    <a:pt x="1810809" y="2031733"/>
                  </a:lnTo>
                  <a:lnTo>
                    <a:pt x="0" y="2031733"/>
                  </a:lnTo>
                  <a:close/>
                </a:path>
              </a:pathLst>
            </a:custGeom>
            <a:solidFill>
              <a:schemeClr val="bg1">
                <a:lumMod val="95000"/>
                <a:alpha val="99000"/>
              </a:schemeClr>
            </a:solidFill>
            <a:ln w="21375" cap="flat">
              <a:noFill/>
              <a:prstDash val="solid"/>
              <a:miter/>
            </a:ln>
          </p:spPr>
          <p:txBody>
            <a:bodyPr rtlCol="0" anchor="ctr"/>
            <a:lstStyle/>
            <a:p>
              <a:endParaRPr lang="en-US"/>
            </a:p>
          </p:txBody>
        </p:sp>
        <p:sp>
          <p:nvSpPr>
            <p:cNvPr id="19" name="Graphic 6">
              <a:extLst>
                <a:ext uri="{FF2B5EF4-FFF2-40B4-BE49-F238E27FC236}">
                  <a16:creationId xmlns:a16="http://schemas.microsoft.com/office/drawing/2014/main" id="{F8D27A10-907D-4165-BD58-75A4E1B4211E}"/>
                </a:ext>
              </a:extLst>
            </p:cNvPr>
            <p:cNvSpPr/>
            <p:nvPr/>
          </p:nvSpPr>
          <p:spPr>
            <a:xfrm>
              <a:off x="10198603" y="188920"/>
              <a:ext cx="1810808" cy="2031733"/>
            </a:xfrm>
            <a:custGeom>
              <a:avLst/>
              <a:gdLst>
                <a:gd name="connsiteX0" fmla="*/ 0 w 1810808"/>
                <a:gd name="connsiteY0" fmla="*/ 0 h 2031733"/>
                <a:gd name="connsiteX1" fmla="*/ 1810809 w 1810808"/>
                <a:gd name="connsiteY1" fmla="*/ 0 h 2031733"/>
                <a:gd name="connsiteX2" fmla="*/ 1810809 w 1810808"/>
                <a:gd name="connsiteY2" fmla="*/ 2031733 h 2031733"/>
                <a:gd name="connsiteX3" fmla="*/ 0 w 1810808"/>
                <a:gd name="connsiteY3" fmla="*/ 2031733 h 2031733"/>
              </a:gdLst>
              <a:ahLst/>
              <a:cxnLst>
                <a:cxn ang="0">
                  <a:pos x="connsiteX0" y="connsiteY0"/>
                </a:cxn>
                <a:cxn ang="0">
                  <a:pos x="connsiteX1" y="connsiteY1"/>
                </a:cxn>
                <a:cxn ang="0">
                  <a:pos x="connsiteX2" y="connsiteY2"/>
                </a:cxn>
                <a:cxn ang="0">
                  <a:pos x="connsiteX3" y="connsiteY3"/>
                </a:cxn>
              </a:cxnLst>
              <a:rect l="l" t="t" r="r" b="b"/>
              <a:pathLst>
                <a:path w="1810808" h="2031733">
                  <a:moveTo>
                    <a:pt x="0" y="0"/>
                  </a:moveTo>
                  <a:lnTo>
                    <a:pt x="1810809" y="0"/>
                  </a:lnTo>
                  <a:lnTo>
                    <a:pt x="1810809" y="2031733"/>
                  </a:lnTo>
                  <a:lnTo>
                    <a:pt x="0" y="2031733"/>
                  </a:lnTo>
                  <a:close/>
                </a:path>
              </a:pathLst>
            </a:custGeom>
            <a:solidFill>
              <a:schemeClr val="bg1">
                <a:lumMod val="95000"/>
                <a:alpha val="99000"/>
              </a:schemeClr>
            </a:solidFill>
            <a:ln w="21375" cap="flat">
              <a:noFill/>
              <a:prstDash val="solid"/>
              <a:miter/>
            </a:ln>
          </p:spPr>
          <p:txBody>
            <a:bodyPr rtlCol="0" anchor="ctr"/>
            <a:lstStyle/>
            <a:p>
              <a:endParaRPr lang="en-US"/>
            </a:p>
          </p:txBody>
        </p:sp>
        <p:sp>
          <p:nvSpPr>
            <p:cNvPr id="20" name="Graphic 6">
              <a:extLst>
                <a:ext uri="{FF2B5EF4-FFF2-40B4-BE49-F238E27FC236}">
                  <a16:creationId xmlns:a16="http://schemas.microsoft.com/office/drawing/2014/main" id="{B2506ABE-5A8C-44F5-B04D-7996B6FD84D3}"/>
                </a:ext>
              </a:extLst>
            </p:cNvPr>
            <p:cNvSpPr/>
            <p:nvPr/>
          </p:nvSpPr>
          <p:spPr>
            <a:xfrm>
              <a:off x="182588" y="2413132"/>
              <a:ext cx="1810808" cy="2031733"/>
            </a:xfrm>
            <a:custGeom>
              <a:avLst/>
              <a:gdLst>
                <a:gd name="connsiteX0" fmla="*/ 0 w 1810808"/>
                <a:gd name="connsiteY0" fmla="*/ 0 h 2031733"/>
                <a:gd name="connsiteX1" fmla="*/ 1810809 w 1810808"/>
                <a:gd name="connsiteY1" fmla="*/ 0 h 2031733"/>
                <a:gd name="connsiteX2" fmla="*/ 1810809 w 1810808"/>
                <a:gd name="connsiteY2" fmla="*/ 2031733 h 2031733"/>
                <a:gd name="connsiteX3" fmla="*/ 0 w 1810808"/>
                <a:gd name="connsiteY3" fmla="*/ 2031733 h 2031733"/>
              </a:gdLst>
              <a:ahLst/>
              <a:cxnLst>
                <a:cxn ang="0">
                  <a:pos x="connsiteX0" y="connsiteY0"/>
                </a:cxn>
                <a:cxn ang="0">
                  <a:pos x="connsiteX1" y="connsiteY1"/>
                </a:cxn>
                <a:cxn ang="0">
                  <a:pos x="connsiteX2" y="connsiteY2"/>
                </a:cxn>
                <a:cxn ang="0">
                  <a:pos x="connsiteX3" y="connsiteY3"/>
                </a:cxn>
              </a:cxnLst>
              <a:rect l="l" t="t" r="r" b="b"/>
              <a:pathLst>
                <a:path w="1810808" h="2031733">
                  <a:moveTo>
                    <a:pt x="0" y="0"/>
                  </a:moveTo>
                  <a:lnTo>
                    <a:pt x="1810809" y="0"/>
                  </a:lnTo>
                  <a:lnTo>
                    <a:pt x="1810809" y="2031733"/>
                  </a:lnTo>
                  <a:lnTo>
                    <a:pt x="0" y="2031733"/>
                  </a:lnTo>
                  <a:close/>
                </a:path>
              </a:pathLst>
            </a:custGeom>
            <a:solidFill>
              <a:schemeClr val="bg1">
                <a:lumMod val="95000"/>
                <a:alpha val="99000"/>
              </a:schemeClr>
            </a:solidFill>
            <a:ln w="21375" cap="flat">
              <a:noFill/>
              <a:prstDash val="solid"/>
              <a:miter/>
            </a:ln>
          </p:spPr>
          <p:txBody>
            <a:bodyPr rtlCol="0" anchor="ctr"/>
            <a:lstStyle/>
            <a:p>
              <a:endParaRPr lang="en-US"/>
            </a:p>
          </p:txBody>
        </p:sp>
        <p:sp>
          <p:nvSpPr>
            <p:cNvPr id="21" name="Graphic 6">
              <a:extLst>
                <a:ext uri="{FF2B5EF4-FFF2-40B4-BE49-F238E27FC236}">
                  <a16:creationId xmlns:a16="http://schemas.microsoft.com/office/drawing/2014/main" id="{E2E79E72-72B6-47CE-9BEA-2F44F8D3AE1A}"/>
                </a:ext>
              </a:extLst>
            </p:cNvPr>
            <p:cNvSpPr/>
            <p:nvPr/>
          </p:nvSpPr>
          <p:spPr>
            <a:xfrm>
              <a:off x="2185876" y="2413132"/>
              <a:ext cx="1810808" cy="2031733"/>
            </a:xfrm>
            <a:custGeom>
              <a:avLst/>
              <a:gdLst>
                <a:gd name="connsiteX0" fmla="*/ 0 w 1810808"/>
                <a:gd name="connsiteY0" fmla="*/ 0 h 2031733"/>
                <a:gd name="connsiteX1" fmla="*/ 1810809 w 1810808"/>
                <a:gd name="connsiteY1" fmla="*/ 0 h 2031733"/>
                <a:gd name="connsiteX2" fmla="*/ 1810809 w 1810808"/>
                <a:gd name="connsiteY2" fmla="*/ 2031733 h 2031733"/>
                <a:gd name="connsiteX3" fmla="*/ 0 w 1810808"/>
                <a:gd name="connsiteY3" fmla="*/ 2031733 h 2031733"/>
              </a:gdLst>
              <a:ahLst/>
              <a:cxnLst>
                <a:cxn ang="0">
                  <a:pos x="connsiteX0" y="connsiteY0"/>
                </a:cxn>
                <a:cxn ang="0">
                  <a:pos x="connsiteX1" y="connsiteY1"/>
                </a:cxn>
                <a:cxn ang="0">
                  <a:pos x="connsiteX2" y="connsiteY2"/>
                </a:cxn>
                <a:cxn ang="0">
                  <a:pos x="connsiteX3" y="connsiteY3"/>
                </a:cxn>
              </a:cxnLst>
              <a:rect l="l" t="t" r="r" b="b"/>
              <a:pathLst>
                <a:path w="1810808" h="2031733">
                  <a:moveTo>
                    <a:pt x="0" y="0"/>
                  </a:moveTo>
                  <a:lnTo>
                    <a:pt x="1810809" y="0"/>
                  </a:lnTo>
                  <a:lnTo>
                    <a:pt x="1810809" y="2031733"/>
                  </a:lnTo>
                  <a:lnTo>
                    <a:pt x="0" y="2031733"/>
                  </a:lnTo>
                  <a:close/>
                </a:path>
              </a:pathLst>
            </a:custGeom>
            <a:solidFill>
              <a:schemeClr val="bg1">
                <a:lumMod val="95000"/>
                <a:alpha val="99000"/>
              </a:schemeClr>
            </a:solidFill>
            <a:ln w="21375" cap="flat">
              <a:noFill/>
              <a:prstDash val="solid"/>
              <a:miter/>
            </a:ln>
          </p:spPr>
          <p:txBody>
            <a:bodyPr rtlCol="0" anchor="ctr"/>
            <a:lstStyle/>
            <a:p>
              <a:endParaRPr lang="en-US"/>
            </a:p>
          </p:txBody>
        </p:sp>
        <p:sp>
          <p:nvSpPr>
            <p:cNvPr id="22" name="Graphic 6">
              <a:extLst>
                <a:ext uri="{FF2B5EF4-FFF2-40B4-BE49-F238E27FC236}">
                  <a16:creationId xmlns:a16="http://schemas.microsoft.com/office/drawing/2014/main" id="{AFB89926-90D4-47DA-924F-DF419F92B1A2}"/>
                </a:ext>
              </a:extLst>
            </p:cNvPr>
            <p:cNvSpPr/>
            <p:nvPr/>
          </p:nvSpPr>
          <p:spPr>
            <a:xfrm>
              <a:off x="4188951" y="2413132"/>
              <a:ext cx="1810808" cy="2031733"/>
            </a:xfrm>
            <a:custGeom>
              <a:avLst/>
              <a:gdLst>
                <a:gd name="connsiteX0" fmla="*/ 0 w 1810808"/>
                <a:gd name="connsiteY0" fmla="*/ 0 h 2031733"/>
                <a:gd name="connsiteX1" fmla="*/ 1810809 w 1810808"/>
                <a:gd name="connsiteY1" fmla="*/ 0 h 2031733"/>
                <a:gd name="connsiteX2" fmla="*/ 1810809 w 1810808"/>
                <a:gd name="connsiteY2" fmla="*/ 2031733 h 2031733"/>
                <a:gd name="connsiteX3" fmla="*/ 0 w 1810808"/>
                <a:gd name="connsiteY3" fmla="*/ 2031733 h 2031733"/>
              </a:gdLst>
              <a:ahLst/>
              <a:cxnLst>
                <a:cxn ang="0">
                  <a:pos x="connsiteX0" y="connsiteY0"/>
                </a:cxn>
                <a:cxn ang="0">
                  <a:pos x="connsiteX1" y="connsiteY1"/>
                </a:cxn>
                <a:cxn ang="0">
                  <a:pos x="connsiteX2" y="connsiteY2"/>
                </a:cxn>
                <a:cxn ang="0">
                  <a:pos x="connsiteX3" y="connsiteY3"/>
                </a:cxn>
              </a:cxnLst>
              <a:rect l="l" t="t" r="r" b="b"/>
              <a:pathLst>
                <a:path w="1810808" h="2031733">
                  <a:moveTo>
                    <a:pt x="0" y="0"/>
                  </a:moveTo>
                  <a:lnTo>
                    <a:pt x="1810809" y="0"/>
                  </a:lnTo>
                  <a:lnTo>
                    <a:pt x="1810809" y="2031733"/>
                  </a:lnTo>
                  <a:lnTo>
                    <a:pt x="0" y="2031733"/>
                  </a:lnTo>
                  <a:close/>
                </a:path>
              </a:pathLst>
            </a:custGeom>
            <a:solidFill>
              <a:schemeClr val="bg1">
                <a:lumMod val="95000"/>
                <a:alpha val="99000"/>
              </a:schemeClr>
            </a:solidFill>
            <a:ln w="21375" cap="flat">
              <a:noFill/>
              <a:prstDash val="solid"/>
              <a:miter/>
            </a:ln>
          </p:spPr>
          <p:txBody>
            <a:bodyPr rtlCol="0" anchor="ctr"/>
            <a:lstStyle/>
            <a:p>
              <a:endParaRPr lang="en-US"/>
            </a:p>
          </p:txBody>
        </p:sp>
        <p:sp>
          <p:nvSpPr>
            <p:cNvPr id="23" name="Graphic 6">
              <a:extLst>
                <a:ext uri="{FF2B5EF4-FFF2-40B4-BE49-F238E27FC236}">
                  <a16:creationId xmlns:a16="http://schemas.microsoft.com/office/drawing/2014/main" id="{5BAFDD3C-8F88-4F82-BA02-DA2496EB7E1E}"/>
                </a:ext>
              </a:extLst>
            </p:cNvPr>
            <p:cNvSpPr/>
            <p:nvPr/>
          </p:nvSpPr>
          <p:spPr>
            <a:xfrm>
              <a:off x="6192239" y="2413132"/>
              <a:ext cx="1810808" cy="2031733"/>
            </a:xfrm>
            <a:custGeom>
              <a:avLst/>
              <a:gdLst>
                <a:gd name="connsiteX0" fmla="*/ 0 w 1810808"/>
                <a:gd name="connsiteY0" fmla="*/ 0 h 2031733"/>
                <a:gd name="connsiteX1" fmla="*/ 1810809 w 1810808"/>
                <a:gd name="connsiteY1" fmla="*/ 0 h 2031733"/>
                <a:gd name="connsiteX2" fmla="*/ 1810809 w 1810808"/>
                <a:gd name="connsiteY2" fmla="*/ 2031733 h 2031733"/>
                <a:gd name="connsiteX3" fmla="*/ 0 w 1810808"/>
                <a:gd name="connsiteY3" fmla="*/ 2031733 h 2031733"/>
              </a:gdLst>
              <a:ahLst/>
              <a:cxnLst>
                <a:cxn ang="0">
                  <a:pos x="connsiteX0" y="connsiteY0"/>
                </a:cxn>
                <a:cxn ang="0">
                  <a:pos x="connsiteX1" y="connsiteY1"/>
                </a:cxn>
                <a:cxn ang="0">
                  <a:pos x="connsiteX2" y="connsiteY2"/>
                </a:cxn>
                <a:cxn ang="0">
                  <a:pos x="connsiteX3" y="connsiteY3"/>
                </a:cxn>
              </a:cxnLst>
              <a:rect l="l" t="t" r="r" b="b"/>
              <a:pathLst>
                <a:path w="1810808" h="2031733">
                  <a:moveTo>
                    <a:pt x="0" y="0"/>
                  </a:moveTo>
                  <a:lnTo>
                    <a:pt x="1810809" y="0"/>
                  </a:lnTo>
                  <a:lnTo>
                    <a:pt x="1810809" y="2031733"/>
                  </a:lnTo>
                  <a:lnTo>
                    <a:pt x="0" y="2031733"/>
                  </a:lnTo>
                  <a:close/>
                </a:path>
              </a:pathLst>
            </a:custGeom>
            <a:solidFill>
              <a:schemeClr val="bg1">
                <a:lumMod val="95000"/>
                <a:alpha val="99000"/>
              </a:schemeClr>
            </a:solidFill>
            <a:ln w="21375" cap="flat">
              <a:noFill/>
              <a:prstDash val="solid"/>
              <a:miter/>
            </a:ln>
          </p:spPr>
          <p:txBody>
            <a:bodyPr rtlCol="0" anchor="ctr"/>
            <a:lstStyle/>
            <a:p>
              <a:endParaRPr lang="en-US"/>
            </a:p>
          </p:txBody>
        </p:sp>
        <p:sp>
          <p:nvSpPr>
            <p:cNvPr id="24" name="Graphic 6">
              <a:extLst>
                <a:ext uri="{FF2B5EF4-FFF2-40B4-BE49-F238E27FC236}">
                  <a16:creationId xmlns:a16="http://schemas.microsoft.com/office/drawing/2014/main" id="{2BBB5C2A-C5BA-4012-8F22-F3D136161851}"/>
                </a:ext>
              </a:extLst>
            </p:cNvPr>
            <p:cNvSpPr/>
            <p:nvPr/>
          </p:nvSpPr>
          <p:spPr>
            <a:xfrm>
              <a:off x="8195528" y="2413132"/>
              <a:ext cx="1810808" cy="2031733"/>
            </a:xfrm>
            <a:custGeom>
              <a:avLst/>
              <a:gdLst>
                <a:gd name="connsiteX0" fmla="*/ 0 w 1810808"/>
                <a:gd name="connsiteY0" fmla="*/ 0 h 2031733"/>
                <a:gd name="connsiteX1" fmla="*/ 1810809 w 1810808"/>
                <a:gd name="connsiteY1" fmla="*/ 0 h 2031733"/>
                <a:gd name="connsiteX2" fmla="*/ 1810809 w 1810808"/>
                <a:gd name="connsiteY2" fmla="*/ 2031733 h 2031733"/>
                <a:gd name="connsiteX3" fmla="*/ 0 w 1810808"/>
                <a:gd name="connsiteY3" fmla="*/ 2031733 h 2031733"/>
              </a:gdLst>
              <a:ahLst/>
              <a:cxnLst>
                <a:cxn ang="0">
                  <a:pos x="connsiteX0" y="connsiteY0"/>
                </a:cxn>
                <a:cxn ang="0">
                  <a:pos x="connsiteX1" y="connsiteY1"/>
                </a:cxn>
                <a:cxn ang="0">
                  <a:pos x="connsiteX2" y="connsiteY2"/>
                </a:cxn>
                <a:cxn ang="0">
                  <a:pos x="connsiteX3" y="connsiteY3"/>
                </a:cxn>
              </a:cxnLst>
              <a:rect l="l" t="t" r="r" b="b"/>
              <a:pathLst>
                <a:path w="1810808" h="2031733">
                  <a:moveTo>
                    <a:pt x="0" y="0"/>
                  </a:moveTo>
                  <a:lnTo>
                    <a:pt x="1810809" y="0"/>
                  </a:lnTo>
                  <a:lnTo>
                    <a:pt x="1810809" y="2031733"/>
                  </a:lnTo>
                  <a:lnTo>
                    <a:pt x="0" y="2031733"/>
                  </a:lnTo>
                  <a:close/>
                </a:path>
              </a:pathLst>
            </a:custGeom>
            <a:solidFill>
              <a:schemeClr val="bg1">
                <a:lumMod val="95000"/>
                <a:alpha val="99000"/>
              </a:schemeClr>
            </a:solidFill>
            <a:ln w="21375" cap="flat">
              <a:noFill/>
              <a:prstDash val="solid"/>
              <a:miter/>
            </a:ln>
          </p:spPr>
          <p:txBody>
            <a:bodyPr rtlCol="0" anchor="ctr"/>
            <a:lstStyle/>
            <a:p>
              <a:endParaRPr lang="en-US"/>
            </a:p>
          </p:txBody>
        </p:sp>
        <p:sp>
          <p:nvSpPr>
            <p:cNvPr id="25" name="Graphic 6">
              <a:extLst>
                <a:ext uri="{FF2B5EF4-FFF2-40B4-BE49-F238E27FC236}">
                  <a16:creationId xmlns:a16="http://schemas.microsoft.com/office/drawing/2014/main" id="{986737BB-85BD-49AE-90FE-805B52D8C5B4}"/>
                </a:ext>
              </a:extLst>
            </p:cNvPr>
            <p:cNvSpPr/>
            <p:nvPr/>
          </p:nvSpPr>
          <p:spPr>
            <a:xfrm>
              <a:off x="10198603" y="2413132"/>
              <a:ext cx="1810808" cy="2031733"/>
            </a:xfrm>
            <a:custGeom>
              <a:avLst/>
              <a:gdLst>
                <a:gd name="connsiteX0" fmla="*/ 0 w 1810808"/>
                <a:gd name="connsiteY0" fmla="*/ 0 h 2031733"/>
                <a:gd name="connsiteX1" fmla="*/ 1810809 w 1810808"/>
                <a:gd name="connsiteY1" fmla="*/ 0 h 2031733"/>
                <a:gd name="connsiteX2" fmla="*/ 1810809 w 1810808"/>
                <a:gd name="connsiteY2" fmla="*/ 2031733 h 2031733"/>
                <a:gd name="connsiteX3" fmla="*/ 0 w 1810808"/>
                <a:gd name="connsiteY3" fmla="*/ 2031733 h 2031733"/>
              </a:gdLst>
              <a:ahLst/>
              <a:cxnLst>
                <a:cxn ang="0">
                  <a:pos x="connsiteX0" y="connsiteY0"/>
                </a:cxn>
                <a:cxn ang="0">
                  <a:pos x="connsiteX1" y="connsiteY1"/>
                </a:cxn>
                <a:cxn ang="0">
                  <a:pos x="connsiteX2" y="connsiteY2"/>
                </a:cxn>
                <a:cxn ang="0">
                  <a:pos x="connsiteX3" y="connsiteY3"/>
                </a:cxn>
              </a:cxnLst>
              <a:rect l="l" t="t" r="r" b="b"/>
              <a:pathLst>
                <a:path w="1810808" h="2031733">
                  <a:moveTo>
                    <a:pt x="0" y="0"/>
                  </a:moveTo>
                  <a:lnTo>
                    <a:pt x="1810809" y="0"/>
                  </a:lnTo>
                  <a:lnTo>
                    <a:pt x="1810809" y="2031733"/>
                  </a:lnTo>
                  <a:lnTo>
                    <a:pt x="0" y="2031733"/>
                  </a:lnTo>
                  <a:close/>
                </a:path>
              </a:pathLst>
            </a:custGeom>
            <a:solidFill>
              <a:schemeClr val="bg1">
                <a:lumMod val="95000"/>
                <a:alpha val="99000"/>
              </a:schemeClr>
            </a:solidFill>
            <a:ln w="21375" cap="flat">
              <a:noFill/>
              <a:prstDash val="solid"/>
              <a:miter/>
            </a:ln>
          </p:spPr>
          <p:txBody>
            <a:bodyPr rtlCol="0" anchor="ctr"/>
            <a:lstStyle/>
            <a:p>
              <a:endParaRPr lang="en-US"/>
            </a:p>
          </p:txBody>
        </p:sp>
        <p:sp>
          <p:nvSpPr>
            <p:cNvPr id="26" name="Graphic 6">
              <a:extLst>
                <a:ext uri="{FF2B5EF4-FFF2-40B4-BE49-F238E27FC236}">
                  <a16:creationId xmlns:a16="http://schemas.microsoft.com/office/drawing/2014/main" id="{B364DB4D-FE1F-47BC-AACE-5866D5241953}"/>
                </a:ext>
              </a:extLst>
            </p:cNvPr>
            <p:cNvSpPr/>
            <p:nvPr/>
          </p:nvSpPr>
          <p:spPr>
            <a:xfrm>
              <a:off x="182588" y="4637345"/>
              <a:ext cx="1810808" cy="2031733"/>
            </a:xfrm>
            <a:custGeom>
              <a:avLst/>
              <a:gdLst>
                <a:gd name="connsiteX0" fmla="*/ 0 w 1810808"/>
                <a:gd name="connsiteY0" fmla="*/ 0 h 2031733"/>
                <a:gd name="connsiteX1" fmla="*/ 1810809 w 1810808"/>
                <a:gd name="connsiteY1" fmla="*/ 0 h 2031733"/>
                <a:gd name="connsiteX2" fmla="*/ 1810809 w 1810808"/>
                <a:gd name="connsiteY2" fmla="*/ 2031733 h 2031733"/>
                <a:gd name="connsiteX3" fmla="*/ 0 w 1810808"/>
                <a:gd name="connsiteY3" fmla="*/ 2031733 h 2031733"/>
              </a:gdLst>
              <a:ahLst/>
              <a:cxnLst>
                <a:cxn ang="0">
                  <a:pos x="connsiteX0" y="connsiteY0"/>
                </a:cxn>
                <a:cxn ang="0">
                  <a:pos x="connsiteX1" y="connsiteY1"/>
                </a:cxn>
                <a:cxn ang="0">
                  <a:pos x="connsiteX2" y="connsiteY2"/>
                </a:cxn>
                <a:cxn ang="0">
                  <a:pos x="connsiteX3" y="connsiteY3"/>
                </a:cxn>
              </a:cxnLst>
              <a:rect l="l" t="t" r="r" b="b"/>
              <a:pathLst>
                <a:path w="1810808" h="2031733">
                  <a:moveTo>
                    <a:pt x="0" y="0"/>
                  </a:moveTo>
                  <a:lnTo>
                    <a:pt x="1810809" y="0"/>
                  </a:lnTo>
                  <a:lnTo>
                    <a:pt x="1810809" y="2031733"/>
                  </a:lnTo>
                  <a:lnTo>
                    <a:pt x="0" y="2031733"/>
                  </a:lnTo>
                  <a:close/>
                </a:path>
              </a:pathLst>
            </a:custGeom>
            <a:solidFill>
              <a:schemeClr val="bg1">
                <a:lumMod val="95000"/>
                <a:alpha val="99000"/>
              </a:schemeClr>
            </a:solidFill>
            <a:ln w="21375" cap="flat">
              <a:noFill/>
              <a:prstDash val="solid"/>
              <a:miter/>
            </a:ln>
          </p:spPr>
          <p:txBody>
            <a:bodyPr rtlCol="0" anchor="ctr"/>
            <a:lstStyle/>
            <a:p>
              <a:endParaRPr lang="en-US"/>
            </a:p>
          </p:txBody>
        </p:sp>
        <p:sp>
          <p:nvSpPr>
            <p:cNvPr id="27" name="Graphic 6">
              <a:extLst>
                <a:ext uri="{FF2B5EF4-FFF2-40B4-BE49-F238E27FC236}">
                  <a16:creationId xmlns:a16="http://schemas.microsoft.com/office/drawing/2014/main" id="{2EEA5839-38C5-43DD-8654-82C4D3787D5A}"/>
                </a:ext>
              </a:extLst>
            </p:cNvPr>
            <p:cNvSpPr/>
            <p:nvPr/>
          </p:nvSpPr>
          <p:spPr>
            <a:xfrm>
              <a:off x="2185876" y="4637345"/>
              <a:ext cx="1810808" cy="2031733"/>
            </a:xfrm>
            <a:custGeom>
              <a:avLst/>
              <a:gdLst>
                <a:gd name="connsiteX0" fmla="*/ 0 w 1810808"/>
                <a:gd name="connsiteY0" fmla="*/ 0 h 2031733"/>
                <a:gd name="connsiteX1" fmla="*/ 1810809 w 1810808"/>
                <a:gd name="connsiteY1" fmla="*/ 0 h 2031733"/>
                <a:gd name="connsiteX2" fmla="*/ 1810809 w 1810808"/>
                <a:gd name="connsiteY2" fmla="*/ 2031733 h 2031733"/>
                <a:gd name="connsiteX3" fmla="*/ 0 w 1810808"/>
                <a:gd name="connsiteY3" fmla="*/ 2031733 h 2031733"/>
              </a:gdLst>
              <a:ahLst/>
              <a:cxnLst>
                <a:cxn ang="0">
                  <a:pos x="connsiteX0" y="connsiteY0"/>
                </a:cxn>
                <a:cxn ang="0">
                  <a:pos x="connsiteX1" y="connsiteY1"/>
                </a:cxn>
                <a:cxn ang="0">
                  <a:pos x="connsiteX2" y="connsiteY2"/>
                </a:cxn>
                <a:cxn ang="0">
                  <a:pos x="connsiteX3" y="connsiteY3"/>
                </a:cxn>
              </a:cxnLst>
              <a:rect l="l" t="t" r="r" b="b"/>
              <a:pathLst>
                <a:path w="1810808" h="2031733">
                  <a:moveTo>
                    <a:pt x="0" y="0"/>
                  </a:moveTo>
                  <a:lnTo>
                    <a:pt x="1810809" y="0"/>
                  </a:lnTo>
                  <a:lnTo>
                    <a:pt x="1810809" y="2031733"/>
                  </a:lnTo>
                  <a:lnTo>
                    <a:pt x="0" y="2031733"/>
                  </a:lnTo>
                  <a:close/>
                </a:path>
              </a:pathLst>
            </a:custGeom>
            <a:solidFill>
              <a:schemeClr val="bg1">
                <a:lumMod val="95000"/>
                <a:alpha val="99000"/>
              </a:schemeClr>
            </a:solidFill>
            <a:ln w="21375" cap="flat">
              <a:noFill/>
              <a:prstDash val="solid"/>
              <a:miter/>
            </a:ln>
          </p:spPr>
          <p:txBody>
            <a:bodyPr rtlCol="0" anchor="ctr"/>
            <a:lstStyle/>
            <a:p>
              <a:endParaRPr lang="en-US"/>
            </a:p>
          </p:txBody>
        </p:sp>
        <p:sp>
          <p:nvSpPr>
            <p:cNvPr id="28" name="Graphic 6">
              <a:extLst>
                <a:ext uri="{FF2B5EF4-FFF2-40B4-BE49-F238E27FC236}">
                  <a16:creationId xmlns:a16="http://schemas.microsoft.com/office/drawing/2014/main" id="{3D9DB9EF-EA25-4EA1-9156-28BF78151F46}"/>
                </a:ext>
              </a:extLst>
            </p:cNvPr>
            <p:cNvSpPr/>
            <p:nvPr/>
          </p:nvSpPr>
          <p:spPr>
            <a:xfrm>
              <a:off x="4188951" y="4637345"/>
              <a:ext cx="1810808" cy="2031733"/>
            </a:xfrm>
            <a:custGeom>
              <a:avLst/>
              <a:gdLst>
                <a:gd name="connsiteX0" fmla="*/ 0 w 1810808"/>
                <a:gd name="connsiteY0" fmla="*/ 0 h 2031733"/>
                <a:gd name="connsiteX1" fmla="*/ 1810809 w 1810808"/>
                <a:gd name="connsiteY1" fmla="*/ 0 h 2031733"/>
                <a:gd name="connsiteX2" fmla="*/ 1810809 w 1810808"/>
                <a:gd name="connsiteY2" fmla="*/ 2031733 h 2031733"/>
                <a:gd name="connsiteX3" fmla="*/ 0 w 1810808"/>
                <a:gd name="connsiteY3" fmla="*/ 2031733 h 2031733"/>
              </a:gdLst>
              <a:ahLst/>
              <a:cxnLst>
                <a:cxn ang="0">
                  <a:pos x="connsiteX0" y="connsiteY0"/>
                </a:cxn>
                <a:cxn ang="0">
                  <a:pos x="connsiteX1" y="connsiteY1"/>
                </a:cxn>
                <a:cxn ang="0">
                  <a:pos x="connsiteX2" y="connsiteY2"/>
                </a:cxn>
                <a:cxn ang="0">
                  <a:pos x="connsiteX3" y="connsiteY3"/>
                </a:cxn>
              </a:cxnLst>
              <a:rect l="l" t="t" r="r" b="b"/>
              <a:pathLst>
                <a:path w="1810808" h="2031733">
                  <a:moveTo>
                    <a:pt x="0" y="0"/>
                  </a:moveTo>
                  <a:lnTo>
                    <a:pt x="1810809" y="0"/>
                  </a:lnTo>
                  <a:lnTo>
                    <a:pt x="1810809" y="2031733"/>
                  </a:lnTo>
                  <a:lnTo>
                    <a:pt x="0" y="2031733"/>
                  </a:lnTo>
                  <a:close/>
                </a:path>
              </a:pathLst>
            </a:custGeom>
            <a:solidFill>
              <a:schemeClr val="bg1">
                <a:lumMod val="95000"/>
                <a:alpha val="99000"/>
              </a:schemeClr>
            </a:solidFill>
            <a:ln w="21375" cap="flat">
              <a:noFill/>
              <a:prstDash val="solid"/>
              <a:miter/>
            </a:ln>
          </p:spPr>
          <p:txBody>
            <a:bodyPr rtlCol="0" anchor="ctr"/>
            <a:lstStyle/>
            <a:p>
              <a:endParaRPr lang="en-US"/>
            </a:p>
          </p:txBody>
        </p:sp>
        <p:sp>
          <p:nvSpPr>
            <p:cNvPr id="29" name="Graphic 6">
              <a:extLst>
                <a:ext uri="{FF2B5EF4-FFF2-40B4-BE49-F238E27FC236}">
                  <a16:creationId xmlns:a16="http://schemas.microsoft.com/office/drawing/2014/main" id="{8642C9D8-E657-482D-9C0A-8FA7731E8D96}"/>
                </a:ext>
              </a:extLst>
            </p:cNvPr>
            <p:cNvSpPr/>
            <p:nvPr/>
          </p:nvSpPr>
          <p:spPr>
            <a:xfrm>
              <a:off x="6192239" y="4637345"/>
              <a:ext cx="1810808" cy="2031733"/>
            </a:xfrm>
            <a:custGeom>
              <a:avLst/>
              <a:gdLst>
                <a:gd name="connsiteX0" fmla="*/ 0 w 1810808"/>
                <a:gd name="connsiteY0" fmla="*/ 0 h 2031733"/>
                <a:gd name="connsiteX1" fmla="*/ 1810809 w 1810808"/>
                <a:gd name="connsiteY1" fmla="*/ 0 h 2031733"/>
                <a:gd name="connsiteX2" fmla="*/ 1810809 w 1810808"/>
                <a:gd name="connsiteY2" fmla="*/ 2031733 h 2031733"/>
                <a:gd name="connsiteX3" fmla="*/ 0 w 1810808"/>
                <a:gd name="connsiteY3" fmla="*/ 2031733 h 2031733"/>
              </a:gdLst>
              <a:ahLst/>
              <a:cxnLst>
                <a:cxn ang="0">
                  <a:pos x="connsiteX0" y="connsiteY0"/>
                </a:cxn>
                <a:cxn ang="0">
                  <a:pos x="connsiteX1" y="connsiteY1"/>
                </a:cxn>
                <a:cxn ang="0">
                  <a:pos x="connsiteX2" y="connsiteY2"/>
                </a:cxn>
                <a:cxn ang="0">
                  <a:pos x="connsiteX3" y="connsiteY3"/>
                </a:cxn>
              </a:cxnLst>
              <a:rect l="l" t="t" r="r" b="b"/>
              <a:pathLst>
                <a:path w="1810808" h="2031733">
                  <a:moveTo>
                    <a:pt x="0" y="0"/>
                  </a:moveTo>
                  <a:lnTo>
                    <a:pt x="1810809" y="0"/>
                  </a:lnTo>
                  <a:lnTo>
                    <a:pt x="1810809" y="2031733"/>
                  </a:lnTo>
                  <a:lnTo>
                    <a:pt x="0" y="2031733"/>
                  </a:lnTo>
                  <a:close/>
                </a:path>
              </a:pathLst>
            </a:custGeom>
            <a:solidFill>
              <a:schemeClr val="bg1">
                <a:lumMod val="95000"/>
                <a:alpha val="99000"/>
              </a:schemeClr>
            </a:solidFill>
            <a:ln w="21375" cap="flat">
              <a:noFill/>
              <a:prstDash val="solid"/>
              <a:miter/>
            </a:ln>
          </p:spPr>
          <p:txBody>
            <a:bodyPr rtlCol="0" anchor="ctr"/>
            <a:lstStyle/>
            <a:p>
              <a:endParaRPr lang="en-US"/>
            </a:p>
          </p:txBody>
        </p:sp>
        <p:sp>
          <p:nvSpPr>
            <p:cNvPr id="30" name="Graphic 6">
              <a:extLst>
                <a:ext uri="{FF2B5EF4-FFF2-40B4-BE49-F238E27FC236}">
                  <a16:creationId xmlns:a16="http://schemas.microsoft.com/office/drawing/2014/main" id="{1240ED98-2F2B-4CCB-B6F6-15999A5AA6CC}"/>
                </a:ext>
              </a:extLst>
            </p:cNvPr>
            <p:cNvSpPr/>
            <p:nvPr/>
          </p:nvSpPr>
          <p:spPr>
            <a:xfrm>
              <a:off x="8195528" y="4637345"/>
              <a:ext cx="1810808" cy="2031733"/>
            </a:xfrm>
            <a:custGeom>
              <a:avLst/>
              <a:gdLst>
                <a:gd name="connsiteX0" fmla="*/ 0 w 1810808"/>
                <a:gd name="connsiteY0" fmla="*/ 0 h 2031733"/>
                <a:gd name="connsiteX1" fmla="*/ 1810809 w 1810808"/>
                <a:gd name="connsiteY1" fmla="*/ 0 h 2031733"/>
                <a:gd name="connsiteX2" fmla="*/ 1810809 w 1810808"/>
                <a:gd name="connsiteY2" fmla="*/ 2031733 h 2031733"/>
                <a:gd name="connsiteX3" fmla="*/ 0 w 1810808"/>
                <a:gd name="connsiteY3" fmla="*/ 2031733 h 2031733"/>
              </a:gdLst>
              <a:ahLst/>
              <a:cxnLst>
                <a:cxn ang="0">
                  <a:pos x="connsiteX0" y="connsiteY0"/>
                </a:cxn>
                <a:cxn ang="0">
                  <a:pos x="connsiteX1" y="connsiteY1"/>
                </a:cxn>
                <a:cxn ang="0">
                  <a:pos x="connsiteX2" y="connsiteY2"/>
                </a:cxn>
                <a:cxn ang="0">
                  <a:pos x="connsiteX3" y="connsiteY3"/>
                </a:cxn>
              </a:cxnLst>
              <a:rect l="l" t="t" r="r" b="b"/>
              <a:pathLst>
                <a:path w="1810808" h="2031733">
                  <a:moveTo>
                    <a:pt x="0" y="0"/>
                  </a:moveTo>
                  <a:lnTo>
                    <a:pt x="1810809" y="0"/>
                  </a:lnTo>
                  <a:lnTo>
                    <a:pt x="1810809" y="2031733"/>
                  </a:lnTo>
                  <a:lnTo>
                    <a:pt x="0" y="2031733"/>
                  </a:lnTo>
                  <a:close/>
                </a:path>
              </a:pathLst>
            </a:custGeom>
            <a:solidFill>
              <a:schemeClr val="bg1">
                <a:lumMod val="95000"/>
                <a:alpha val="99000"/>
              </a:schemeClr>
            </a:solidFill>
            <a:ln w="21375" cap="flat">
              <a:noFill/>
              <a:prstDash val="solid"/>
              <a:miter/>
            </a:ln>
          </p:spPr>
          <p:txBody>
            <a:bodyPr rtlCol="0" anchor="ctr"/>
            <a:lstStyle/>
            <a:p>
              <a:endParaRPr lang="en-US"/>
            </a:p>
          </p:txBody>
        </p:sp>
        <p:sp>
          <p:nvSpPr>
            <p:cNvPr id="31" name="Graphic 6">
              <a:extLst>
                <a:ext uri="{FF2B5EF4-FFF2-40B4-BE49-F238E27FC236}">
                  <a16:creationId xmlns:a16="http://schemas.microsoft.com/office/drawing/2014/main" id="{CF151007-7B19-4F27-8885-C40F05F26398}"/>
                </a:ext>
              </a:extLst>
            </p:cNvPr>
            <p:cNvSpPr/>
            <p:nvPr/>
          </p:nvSpPr>
          <p:spPr>
            <a:xfrm>
              <a:off x="10198603" y="4637345"/>
              <a:ext cx="1810808" cy="2031733"/>
            </a:xfrm>
            <a:custGeom>
              <a:avLst/>
              <a:gdLst>
                <a:gd name="connsiteX0" fmla="*/ 0 w 1810808"/>
                <a:gd name="connsiteY0" fmla="*/ 0 h 2031733"/>
                <a:gd name="connsiteX1" fmla="*/ 1810809 w 1810808"/>
                <a:gd name="connsiteY1" fmla="*/ 0 h 2031733"/>
                <a:gd name="connsiteX2" fmla="*/ 1810809 w 1810808"/>
                <a:gd name="connsiteY2" fmla="*/ 2031733 h 2031733"/>
                <a:gd name="connsiteX3" fmla="*/ 0 w 1810808"/>
                <a:gd name="connsiteY3" fmla="*/ 2031733 h 2031733"/>
              </a:gdLst>
              <a:ahLst/>
              <a:cxnLst>
                <a:cxn ang="0">
                  <a:pos x="connsiteX0" y="connsiteY0"/>
                </a:cxn>
                <a:cxn ang="0">
                  <a:pos x="connsiteX1" y="connsiteY1"/>
                </a:cxn>
                <a:cxn ang="0">
                  <a:pos x="connsiteX2" y="connsiteY2"/>
                </a:cxn>
                <a:cxn ang="0">
                  <a:pos x="connsiteX3" y="connsiteY3"/>
                </a:cxn>
              </a:cxnLst>
              <a:rect l="l" t="t" r="r" b="b"/>
              <a:pathLst>
                <a:path w="1810808" h="2031733">
                  <a:moveTo>
                    <a:pt x="0" y="0"/>
                  </a:moveTo>
                  <a:lnTo>
                    <a:pt x="1810809" y="0"/>
                  </a:lnTo>
                  <a:lnTo>
                    <a:pt x="1810809" y="2031733"/>
                  </a:lnTo>
                  <a:lnTo>
                    <a:pt x="0" y="2031733"/>
                  </a:lnTo>
                  <a:close/>
                </a:path>
              </a:pathLst>
            </a:custGeom>
            <a:solidFill>
              <a:schemeClr val="bg1">
                <a:lumMod val="95000"/>
                <a:alpha val="99000"/>
              </a:schemeClr>
            </a:solidFill>
            <a:ln w="21375" cap="flat">
              <a:noFill/>
              <a:prstDash val="solid"/>
              <a:miter/>
            </a:ln>
          </p:spPr>
          <p:txBody>
            <a:bodyPr rtlCol="0" anchor="ctr"/>
            <a:lstStyle/>
            <a:p>
              <a:endParaRPr lang="en-US"/>
            </a:p>
          </p:txBody>
        </p:sp>
      </p:grpSp>
      <p:sp>
        <p:nvSpPr>
          <p:cNvPr id="7" name="Picture Placeholder 6">
            <a:extLst>
              <a:ext uri="{FF2B5EF4-FFF2-40B4-BE49-F238E27FC236}">
                <a16:creationId xmlns:a16="http://schemas.microsoft.com/office/drawing/2014/main" id="{7DD4345F-8E9B-4F3D-BCC9-AE3DC331CAA2}"/>
              </a:ext>
            </a:extLst>
          </p:cNvPr>
          <p:cNvSpPr>
            <a:spLocks noGrp="1"/>
          </p:cNvSpPr>
          <p:nvPr>
            <p:ph type="pic" sz="quarter" idx="13"/>
          </p:nvPr>
        </p:nvSpPr>
        <p:spPr>
          <a:xfrm>
            <a:off x="406399" y="2451992"/>
            <a:ext cx="3670385" cy="4093142"/>
          </a:xfrm>
        </p:spPr>
        <p:txBody>
          <a:bodyPr/>
          <a:lstStyle/>
          <a:p>
            <a:endParaRPr lang="en-US"/>
          </a:p>
        </p:txBody>
      </p:sp>
      <p:sp>
        <p:nvSpPr>
          <p:cNvPr id="8" name="Picture Placeholder 6">
            <a:extLst>
              <a:ext uri="{FF2B5EF4-FFF2-40B4-BE49-F238E27FC236}">
                <a16:creationId xmlns:a16="http://schemas.microsoft.com/office/drawing/2014/main" id="{AD5CE307-B91E-427B-8531-6388AE0184D1}"/>
              </a:ext>
            </a:extLst>
          </p:cNvPr>
          <p:cNvSpPr>
            <a:spLocks noGrp="1"/>
          </p:cNvSpPr>
          <p:nvPr>
            <p:ph type="pic" sz="quarter" idx="14"/>
          </p:nvPr>
        </p:nvSpPr>
        <p:spPr>
          <a:xfrm>
            <a:off x="406399" y="312863"/>
            <a:ext cx="3670385" cy="1921371"/>
          </a:xfrm>
        </p:spPr>
        <p:txBody>
          <a:bodyPr/>
          <a:lstStyle/>
          <a:p>
            <a:endParaRPr lang="en-US"/>
          </a:p>
        </p:txBody>
      </p:sp>
      <p:sp>
        <p:nvSpPr>
          <p:cNvPr id="9" name="Picture Placeholder 6">
            <a:extLst>
              <a:ext uri="{FF2B5EF4-FFF2-40B4-BE49-F238E27FC236}">
                <a16:creationId xmlns:a16="http://schemas.microsoft.com/office/drawing/2014/main" id="{2EC5AE93-1509-4D14-965E-63E6DB79329E}"/>
              </a:ext>
            </a:extLst>
          </p:cNvPr>
          <p:cNvSpPr>
            <a:spLocks noGrp="1"/>
          </p:cNvSpPr>
          <p:nvPr>
            <p:ph type="pic" sz="quarter" idx="15"/>
          </p:nvPr>
        </p:nvSpPr>
        <p:spPr>
          <a:xfrm>
            <a:off x="4285220" y="312863"/>
            <a:ext cx="3644877" cy="4093142"/>
          </a:xfrm>
        </p:spPr>
        <p:txBody>
          <a:bodyPr/>
          <a:lstStyle/>
          <a:p>
            <a:endParaRPr lang="en-US"/>
          </a:p>
        </p:txBody>
      </p:sp>
      <p:sp>
        <p:nvSpPr>
          <p:cNvPr id="11" name="Picture Placeholder 6">
            <a:extLst>
              <a:ext uri="{FF2B5EF4-FFF2-40B4-BE49-F238E27FC236}">
                <a16:creationId xmlns:a16="http://schemas.microsoft.com/office/drawing/2014/main" id="{FD98E961-2AC6-481D-87A1-C706830C03A4}"/>
              </a:ext>
            </a:extLst>
          </p:cNvPr>
          <p:cNvSpPr>
            <a:spLocks noGrp="1"/>
          </p:cNvSpPr>
          <p:nvPr>
            <p:ph type="pic" sz="quarter" idx="17"/>
          </p:nvPr>
        </p:nvSpPr>
        <p:spPr>
          <a:xfrm>
            <a:off x="4285220" y="4631377"/>
            <a:ext cx="3644877" cy="1913759"/>
          </a:xfrm>
        </p:spPr>
        <p:txBody>
          <a:bodyPr/>
          <a:lstStyle/>
          <a:p>
            <a:endParaRPr lang="en-US" dirty="0"/>
          </a:p>
        </p:txBody>
      </p:sp>
      <p:sp>
        <p:nvSpPr>
          <p:cNvPr id="32" name="Picture Placeholder 6">
            <a:extLst>
              <a:ext uri="{FF2B5EF4-FFF2-40B4-BE49-F238E27FC236}">
                <a16:creationId xmlns:a16="http://schemas.microsoft.com/office/drawing/2014/main" id="{12B8D985-E98C-4739-ADD0-DBC6123C6BA7}"/>
              </a:ext>
            </a:extLst>
          </p:cNvPr>
          <p:cNvSpPr>
            <a:spLocks noGrp="1"/>
          </p:cNvSpPr>
          <p:nvPr>
            <p:ph type="pic" sz="quarter" idx="18"/>
          </p:nvPr>
        </p:nvSpPr>
        <p:spPr>
          <a:xfrm>
            <a:off x="8115010" y="312863"/>
            <a:ext cx="3644877" cy="1913759"/>
          </a:xfrm>
        </p:spPr>
        <p:txBody>
          <a:bodyPr/>
          <a:lstStyle/>
          <a:p>
            <a:endParaRPr lang="en-US" dirty="0"/>
          </a:p>
        </p:txBody>
      </p:sp>
      <p:sp>
        <p:nvSpPr>
          <p:cNvPr id="33" name="Picture Placeholder 6">
            <a:extLst>
              <a:ext uri="{FF2B5EF4-FFF2-40B4-BE49-F238E27FC236}">
                <a16:creationId xmlns:a16="http://schemas.microsoft.com/office/drawing/2014/main" id="{775CF303-6E3E-45DC-9C93-2DF0F693AF88}"/>
              </a:ext>
            </a:extLst>
          </p:cNvPr>
          <p:cNvSpPr>
            <a:spLocks noGrp="1"/>
          </p:cNvSpPr>
          <p:nvPr>
            <p:ph type="pic" sz="quarter" idx="19"/>
          </p:nvPr>
        </p:nvSpPr>
        <p:spPr>
          <a:xfrm>
            <a:off x="8115009" y="2451992"/>
            <a:ext cx="3644877" cy="4093142"/>
          </a:xfrm>
        </p:spPr>
        <p:txBody>
          <a:bodyPr/>
          <a:lstStyle/>
          <a:p>
            <a:endParaRPr lang="en-US"/>
          </a:p>
        </p:txBody>
      </p:sp>
    </p:spTree>
    <p:extLst>
      <p:ext uri="{BB962C8B-B14F-4D97-AF65-F5344CB8AC3E}">
        <p14:creationId xmlns:p14="http://schemas.microsoft.com/office/powerpoint/2010/main" val="3059640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E841278A-C95A-49D5-9C2A-189CF5844BDB}"/>
              </a:ext>
            </a:extLst>
          </p:cNvPr>
          <p:cNvSpPr>
            <a:spLocks noGrp="1"/>
          </p:cNvSpPr>
          <p:nvPr>
            <p:ph type="pic" sz="quarter" idx="14"/>
          </p:nvPr>
        </p:nvSpPr>
        <p:spPr>
          <a:xfrm>
            <a:off x="4261901" y="315313"/>
            <a:ext cx="3668196" cy="6232273"/>
          </a:xfrm>
        </p:spPr>
        <p:txBody>
          <a:bodyPr/>
          <a:lstStyle>
            <a:lvl1pPr marL="0" indent="0">
              <a:buNone/>
              <a:defRPr/>
            </a:lvl1pPr>
          </a:lstStyle>
          <a:p>
            <a:endParaRPr lang="en-US" dirty="0"/>
          </a:p>
        </p:txBody>
      </p:sp>
      <p:sp>
        <p:nvSpPr>
          <p:cNvPr id="25" name="Picture Placeholder 6">
            <a:extLst>
              <a:ext uri="{FF2B5EF4-FFF2-40B4-BE49-F238E27FC236}">
                <a16:creationId xmlns:a16="http://schemas.microsoft.com/office/drawing/2014/main" id="{2C41C322-08DA-4DCD-A0EB-DC74575F9820}"/>
              </a:ext>
            </a:extLst>
          </p:cNvPr>
          <p:cNvSpPr>
            <a:spLocks noGrp="1"/>
          </p:cNvSpPr>
          <p:nvPr>
            <p:ph type="pic" sz="quarter" idx="15"/>
          </p:nvPr>
        </p:nvSpPr>
        <p:spPr>
          <a:xfrm>
            <a:off x="408793" y="312863"/>
            <a:ext cx="3668196" cy="6232273"/>
          </a:xfrm>
        </p:spPr>
        <p:txBody>
          <a:bodyPr/>
          <a:lstStyle>
            <a:lvl1pPr marL="0" indent="0">
              <a:buNone/>
              <a:defRPr/>
            </a:lvl1pPr>
          </a:lstStyle>
          <a:p>
            <a:endParaRPr lang="en-US" dirty="0"/>
          </a:p>
        </p:txBody>
      </p:sp>
    </p:spTree>
    <p:extLst>
      <p:ext uri="{BB962C8B-B14F-4D97-AF65-F5344CB8AC3E}">
        <p14:creationId xmlns:p14="http://schemas.microsoft.com/office/powerpoint/2010/main" val="344284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5F6BFAC-036C-49EF-8DD3-6F8EA58F8BBF}"/>
              </a:ext>
            </a:extLst>
          </p:cNvPr>
          <p:cNvSpPr>
            <a:spLocks noGrp="1"/>
          </p:cNvSpPr>
          <p:nvPr>
            <p:ph type="dt" sz="half" idx="10"/>
          </p:nvPr>
        </p:nvSpPr>
        <p:spPr/>
        <p:txBody>
          <a:bodyPr/>
          <a:lstStyle/>
          <a:p>
            <a:fld id="{BA5B9197-B680-4E87-B5BF-C4170E80333D}" type="datetimeFigureOut">
              <a:rPr lang="en-US" smtClean="0"/>
              <a:t>8/8/21</a:t>
            </a:fld>
            <a:endParaRPr lang="en-US"/>
          </a:p>
        </p:txBody>
      </p:sp>
      <p:sp>
        <p:nvSpPr>
          <p:cNvPr id="4" name="Footer Placeholder 3">
            <a:extLst>
              <a:ext uri="{FF2B5EF4-FFF2-40B4-BE49-F238E27FC236}">
                <a16:creationId xmlns:a16="http://schemas.microsoft.com/office/drawing/2014/main" id="{C912A501-FBEF-4EA8-81D7-CE1E6CB8AB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6FCD5-72AB-4F1C-A86F-3CCBD84473BC}"/>
              </a:ext>
            </a:extLst>
          </p:cNvPr>
          <p:cNvSpPr>
            <a:spLocks noGrp="1"/>
          </p:cNvSpPr>
          <p:nvPr>
            <p:ph type="sldNum" sz="quarter" idx="12"/>
          </p:nvPr>
        </p:nvSpPr>
        <p:spPr/>
        <p:txBody>
          <a:bodyPr/>
          <a:lstStyle/>
          <a:p>
            <a:fld id="{3CBFADEC-24F1-4667-BC01-B5B6A9B9976B}" type="slidenum">
              <a:rPr lang="en-US" smtClean="0"/>
              <a:t>‹#›</a:t>
            </a:fld>
            <a:endParaRPr lang="en-US"/>
          </a:p>
        </p:txBody>
      </p:sp>
      <p:sp>
        <p:nvSpPr>
          <p:cNvPr id="6" name="Picture Placeholder 5">
            <a:extLst>
              <a:ext uri="{FF2B5EF4-FFF2-40B4-BE49-F238E27FC236}">
                <a16:creationId xmlns:a16="http://schemas.microsoft.com/office/drawing/2014/main" id="{22C94F9A-31A6-4BE2-A252-E7D4EB73F6F1}"/>
              </a:ext>
            </a:extLst>
          </p:cNvPr>
          <p:cNvSpPr>
            <a:spLocks noGrp="1"/>
          </p:cNvSpPr>
          <p:nvPr>
            <p:ph type="pic" sz="quarter" idx="13"/>
          </p:nvPr>
        </p:nvSpPr>
        <p:spPr>
          <a:xfrm>
            <a:off x="408794" y="1384708"/>
            <a:ext cx="7493000" cy="4088579"/>
          </a:xfrm>
        </p:spPr>
        <p:txBody>
          <a:bodyPr/>
          <a:lstStyle/>
          <a:p>
            <a:endParaRPr lang="en-US"/>
          </a:p>
        </p:txBody>
      </p:sp>
      <p:sp>
        <p:nvSpPr>
          <p:cNvPr id="7" name="Rectangle 6">
            <a:extLst>
              <a:ext uri="{FF2B5EF4-FFF2-40B4-BE49-F238E27FC236}">
                <a16:creationId xmlns:a16="http://schemas.microsoft.com/office/drawing/2014/main" id="{03F1FCB6-C697-421E-B48C-F90B9F31C500}"/>
              </a:ext>
            </a:extLst>
          </p:cNvPr>
          <p:cNvSpPr/>
          <p:nvPr userDrawn="1"/>
        </p:nvSpPr>
        <p:spPr>
          <a:xfrm>
            <a:off x="8109713" y="3538255"/>
            <a:ext cx="3673493" cy="1954013"/>
          </a:xfrm>
          <a:prstGeom prst="rect">
            <a:avLst/>
          </a:prstGeom>
          <a:solidFill>
            <a:srgbClr val="D0D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4214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C875747-4A31-4AB3-BB29-76C4BEB1E4B3}"/>
              </a:ext>
            </a:extLst>
          </p:cNvPr>
          <p:cNvSpPr>
            <a:spLocks noGrp="1"/>
          </p:cNvSpPr>
          <p:nvPr>
            <p:ph type="pic" sz="quarter" idx="13"/>
          </p:nvPr>
        </p:nvSpPr>
        <p:spPr>
          <a:xfrm>
            <a:off x="6198920" y="312863"/>
            <a:ext cx="5584286" cy="6232273"/>
          </a:xfrm>
        </p:spPr>
        <p:txBody>
          <a:bodyPr/>
          <a:lstStyle/>
          <a:p>
            <a:endParaRPr lang="en-US"/>
          </a:p>
        </p:txBody>
      </p:sp>
      <p:sp>
        <p:nvSpPr>
          <p:cNvPr id="8" name="Picture Placeholder 6">
            <a:extLst>
              <a:ext uri="{FF2B5EF4-FFF2-40B4-BE49-F238E27FC236}">
                <a16:creationId xmlns:a16="http://schemas.microsoft.com/office/drawing/2014/main" id="{E841278A-C95A-49D5-9C2A-189CF5844BDB}"/>
              </a:ext>
            </a:extLst>
          </p:cNvPr>
          <p:cNvSpPr>
            <a:spLocks noGrp="1"/>
          </p:cNvSpPr>
          <p:nvPr>
            <p:ph type="pic" sz="quarter" idx="14"/>
          </p:nvPr>
        </p:nvSpPr>
        <p:spPr>
          <a:xfrm>
            <a:off x="3195637" y="312863"/>
            <a:ext cx="2797444" cy="4093142"/>
          </a:xfrm>
        </p:spPr>
        <p:txBody>
          <a:bodyPr/>
          <a:lstStyle>
            <a:lvl1pPr marL="0" indent="0">
              <a:buNone/>
              <a:defRPr/>
            </a:lvl1pPr>
          </a:lstStyle>
          <a:p>
            <a:endParaRPr lang="en-US" dirty="0"/>
          </a:p>
        </p:txBody>
      </p:sp>
    </p:spTree>
    <p:extLst>
      <p:ext uri="{BB962C8B-B14F-4D97-AF65-F5344CB8AC3E}">
        <p14:creationId xmlns:p14="http://schemas.microsoft.com/office/powerpoint/2010/main" val="3447771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C875747-4A31-4AB3-BB29-76C4BEB1E4B3}"/>
              </a:ext>
            </a:extLst>
          </p:cNvPr>
          <p:cNvSpPr>
            <a:spLocks noGrp="1"/>
          </p:cNvSpPr>
          <p:nvPr>
            <p:ph type="pic" sz="quarter" idx="13"/>
          </p:nvPr>
        </p:nvSpPr>
        <p:spPr>
          <a:xfrm>
            <a:off x="403494" y="2439294"/>
            <a:ext cx="7537346" cy="4105842"/>
          </a:xfrm>
        </p:spPr>
        <p:txBody>
          <a:bodyPr/>
          <a:lstStyle/>
          <a:p>
            <a:endParaRPr lang="en-US"/>
          </a:p>
        </p:txBody>
      </p:sp>
      <p:sp>
        <p:nvSpPr>
          <p:cNvPr id="8" name="Picture Placeholder 6">
            <a:extLst>
              <a:ext uri="{FF2B5EF4-FFF2-40B4-BE49-F238E27FC236}">
                <a16:creationId xmlns:a16="http://schemas.microsoft.com/office/drawing/2014/main" id="{E841278A-C95A-49D5-9C2A-189CF5844BDB}"/>
              </a:ext>
            </a:extLst>
          </p:cNvPr>
          <p:cNvSpPr>
            <a:spLocks noGrp="1"/>
          </p:cNvSpPr>
          <p:nvPr>
            <p:ph type="pic" sz="quarter" idx="14"/>
          </p:nvPr>
        </p:nvSpPr>
        <p:spPr>
          <a:xfrm>
            <a:off x="8104472" y="312864"/>
            <a:ext cx="3684034" cy="4093142"/>
          </a:xfrm>
        </p:spPr>
        <p:txBody>
          <a:bodyPr/>
          <a:lstStyle>
            <a:lvl1pPr marL="0" indent="0">
              <a:buNone/>
              <a:defRPr/>
            </a:lvl1pPr>
          </a:lstStyle>
          <a:p>
            <a:endParaRPr lang="en-US" dirty="0"/>
          </a:p>
        </p:txBody>
      </p:sp>
    </p:spTree>
    <p:extLst>
      <p:ext uri="{BB962C8B-B14F-4D97-AF65-F5344CB8AC3E}">
        <p14:creationId xmlns:p14="http://schemas.microsoft.com/office/powerpoint/2010/main" val="4270837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E841278A-C95A-49D5-9C2A-189CF5844BDB}"/>
              </a:ext>
            </a:extLst>
          </p:cNvPr>
          <p:cNvSpPr>
            <a:spLocks noGrp="1"/>
          </p:cNvSpPr>
          <p:nvPr>
            <p:ph type="pic" sz="quarter" idx="14"/>
          </p:nvPr>
        </p:nvSpPr>
        <p:spPr>
          <a:xfrm>
            <a:off x="8115010" y="312863"/>
            <a:ext cx="3668196" cy="6232273"/>
          </a:xfrm>
        </p:spPr>
        <p:txBody>
          <a:bodyPr/>
          <a:lstStyle>
            <a:lvl1pPr marL="0" indent="0">
              <a:buNone/>
              <a:defRPr/>
            </a:lvl1pPr>
          </a:lstStyle>
          <a:p>
            <a:endParaRPr lang="en-US" dirty="0"/>
          </a:p>
        </p:txBody>
      </p:sp>
      <p:sp>
        <p:nvSpPr>
          <p:cNvPr id="25" name="Picture Placeholder 6">
            <a:extLst>
              <a:ext uri="{FF2B5EF4-FFF2-40B4-BE49-F238E27FC236}">
                <a16:creationId xmlns:a16="http://schemas.microsoft.com/office/drawing/2014/main" id="{2C41C322-08DA-4DCD-A0EB-DC74575F9820}"/>
              </a:ext>
            </a:extLst>
          </p:cNvPr>
          <p:cNvSpPr>
            <a:spLocks noGrp="1"/>
          </p:cNvSpPr>
          <p:nvPr>
            <p:ph type="pic" sz="quarter" idx="15"/>
          </p:nvPr>
        </p:nvSpPr>
        <p:spPr>
          <a:xfrm>
            <a:off x="4261902" y="310413"/>
            <a:ext cx="3668196" cy="6232273"/>
          </a:xfrm>
        </p:spPr>
        <p:txBody>
          <a:bodyPr/>
          <a:lstStyle>
            <a:lvl1pPr marL="0" indent="0">
              <a:buNone/>
              <a:defRPr/>
            </a:lvl1pPr>
          </a:lstStyle>
          <a:p>
            <a:endParaRPr lang="en-US" dirty="0"/>
          </a:p>
        </p:txBody>
      </p:sp>
    </p:spTree>
    <p:extLst>
      <p:ext uri="{BB962C8B-B14F-4D97-AF65-F5344CB8AC3E}">
        <p14:creationId xmlns:p14="http://schemas.microsoft.com/office/powerpoint/2010/main" val="1269844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5FCBD3CE-2A3E-451F-8E60-34DFF9304A3A}"/>
              </a:ext>
            </a:extLst>
          </p:cNvPr>
          <p:cNvSpPr>
            <a:spLocks noGrp="1"/>
          </p:cNvSpPr>
          <p:nvPr>
            <p:ph type="pic" sz="quarter" idx="13"/>
          </p:nvPr>
        </p:nvSpPr>
        <p:spPr>
          <a:xfrm>
            <a:off x="408794" y="334434"/>
            <a:ext cx="11374412" cy="4093144"/>
          </a:xfrm>
        </p:spPr>
        <p:txBody>
          <a:bodyPr/>
          <a:lstStyle/>
          <a:p>
            <a:endParaRPr lang="en-US"/>
          </a:p>
        </p:txBody>
      </p:sp>
    </p:spTree>
    <p:extLst>
      <p:ext uri="{BB962C8B-B14F-4D97-AF65-F5344CB8AC3E}">
        <p14:creationId xmlns:p14="http://schemas.microsoft.com/office/powerpoint/2010/main" val="524697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5FCBD3CE-2A3E-451F-8E60-34DFF9304A3A}"/>
              </a:ext>
            </a:extLst>
          </p:cNvPr>
          <p:cNvSpPr>
            <a:spLocks noGrp="1"/>
          </p:cNvSpPr>
          <p:nvPr>
            <p:ph type="pic" sz="quarter" idx="13"/>
          </p:nvPr>
        </p:nvSpPr>
        <p:spPr>
          <a:xfrm>
            <a:off x="408794" y="2451992"/>
            <a:ext cx="11374412" cy="4093144"/>
          </a:xfrm>
        </p:spPr>
        <p:txBody>
          <a:bodyPr/>
          <a:lstStyle/>
          <a:p>
            <a:endParaRPr lang="en-US"/>
          </a:p>
        </p:txBody>
      </p:sp>
    </p:spTree>
    <p:extLst>
      <p:ext uri="{BB962C8B-B14F-4D97-AF65-F5344CB8AC3E}">
        <p14:creationId xmlns:p14="http://schemas.microsoft.com/office/powerpoint/2010/main" val="3487076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5250A91-297F-40A9-B2FA-4C1405C01766}"/>
              </a:ext>
            </a:extLst>
          </p:cNvPr>
          <p:cNvSpPr>
            <a:spLocks noGrp="1"/>
          </p:cNvSpPr>
          <p:nvPr>
            <p:ph type="dt" sz="half" idx="10"/>
          </p:nvPr>
        </p:nvSpPr>
        <p:spPr/>
        <p:txBody>
          <a:bodyPr/>
          <a:lstStyle/>
          <a:p>
            <a:fld id="{BA5B9197-B680-4E87-B5BF-C4170E80333D}" type="datetimeFigureOut">
              <a:rPr lang="en-US" smtClean="0"/>
              <a:t>8/8/21</a:t>
            </a:fld>
            <a:endParaRPr lang="en-US"/>
          </a:p>
        </p:txBody>
      </p:sp>
      <p:sp>
        <p:nvSpPr>
          <p:cNvPr id="4" name="Footer Placeholder 3">
            <a:extLst>
              <a:ext uri="{FF2B5EF4-FFF2-40B4-BE49-F238E27FC236}">
                <a16:creationId xmlns:a16="http://schemas.microsoft.com/office/drawing/2014/main" id="{54005C4A-8F26-4A6A-A1BB-150A9E78A8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001B21-1F23-4B81-A641-99DE2D819269}"/>
              </a:ext>
            </a:extLst>
          </p:cNvPr>
          <p:cNvSpPr>
            <a:spLocks noGrp="1"/>
          </p:cNvSpPr>
          <p:nvPr>
            <p:ph type="sldNum" sz="quarter" idx="12"/>
          </p:nvPr>
        </p:nvSpPr>
        <p:spPr/>
        <p:txBody>
          <a:bodyPr/>
          <a:lstStyle/>
          <a:p>
            <a:fld id="{3CBFADEC-24F1-4667-BC01-B5B6A9B9976B}" type="slidenum">
              <a:rPr lang="en-US" smtClean="0"/>
              <a:t>‹#›</a:t>
            </a:fld>
            <a:endParaRPr lang="en-US"/>
          </a:p>
        </p:txBody>
      </p:sp>
      <p:sp>
        <p:nvSpPr>
          <p:cNvPr id="7" name="Picture Placeholder 6">
            <a:extLst>
              <a:ext uri="{FF2B5EF4-FFF2-40B4-BE49-F238E27FC236}">
                <a16:creationId xmlns:a16="http://schemas.microsoft.com/office/drawing/2014/main" id="{8B0E17B0-F1D9-4EFF-BE94-48ECE742559D}"/>
              </a:ext>
            </a:extLst>
          </p:cNvPr>
          <p:cNvSpPr>
            <a:spLocks noGrp="1"/>
          </p:cNvSpPr>
          <p:nvPr>
            <p:ph type="pic" sz="quarter" idx="13"/>
          </p:nvPr>
        </p:nvSpPr>
        <p:spPr>
          <a:xfrm>
            <a:off x="0" y="0"/>
            <a:ext cx="12192000" cy="6858000"/>
          </a:xfrm>
        </p:spPr>
        <p:txBody>
          <a:bodyPr/>
          <a:lstStyle/>
          <a:p>
            <a:endParaRPr lang="en-US"/>
          </a:p>
        </p:txBody>
      </p:sp>
    </p:spTree>
    <p:extLst>
      <p:ext uri="{BB962C8B-B14F-4D97-AF65-F5344CB8AC3E}">
        <p14:creationId xmlns:p14="http://schemas.microsoft.com/office/powerpoint/2010/main" val="4226322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5407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7D4BC815-D240-4913-935C-1A1136934842}"/>
              </a:ext>
            </a:extLst>
          </p:cNvPr>
          <p:cNvSpPr>
            <a:spLocks noGrp="1"/>
          </p:cNvSpPr>
          <p:nvPr>
            <p:ph type="pic" sz="quarter" idx="10"/>
          </p:nvPr>
        </p:nvSpPr>
        <p:spPr>
          <a:xfrm>
            <a:off x="6464300" y="1997226"/>
            <a:ext cx="6591300" cy="3844773"/>
          </a:xfrm>
          <a:noFill/>
        </p:spPr>
        <p:txBody>
          <a:bodyPr anchor="ctr">
            <a:normAutofit/>
          </a:bodyPr>
          <a:lstStyle>
            <a:lvl1pPr algn="ctr">
              <a:defRPr sz="1800"/>
            </a:lvl1pPr>
          </a:lstStyle>
          <a:p>
            <a:r>
              <a:rPr lang="en-US"/>
              <a:t>Click icon to add picture</a:t>
            </a:r>
          </a:p>
        </p:txBody>
      </p:sp>
    </p:spTree>
    <p:extLst>
      <p:ext uri="{BB962C8B-B14F-4D97-AF65-F5344CB8AC3E}">
        <p14:creationId xmlns:p14="http://schemas.microsoft.com/office/powerpoint/2010/main" val="3865543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0BB3E-6DB6-4963-8FF4-23309177D0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E65397-3265-4C75-B2C3-A3CA01BEA9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B7C77D-8764-45D6-AF66-75F74FF6C1E8}"/>
              </a:ext>
            </a:extLst>
          </p:cNvPr>
          <p:cNvSpPr>
            <a:spLocks noGrp="1"/>
          </p:cNvSpPr>
          <p:nvPr>
            <p:ph type="dt" sz="half" idx="10"/>
          </p:nvPr>
        </p:nvSpPr>
        <p:spPr/>
        <p:txBody>
          <a:bodyPr/>
          <a:lstStyle/>
          <a:p>
            <a:fld id="{BA5B9197-B680-4E87-B5BF-C4170E80333D}" type="datetimeFigureOut">
              <a:rPr lang="en-US" smtClean="0"/>
              <a:t>8/8/21</a:t>
            </a:fld>
            <a:endParaRPr lang="en-US"/>
          </a:p>
        </p:txBody>
      </p:sp>
      <p:sp>
        <p:nvSpPr>
          <p:cNvPr id="5" name="Footer Placeholder 4">
            <a:extLst>
              <a:ext uri="{FF2B5EF4-FFF2-40B4-BE49-F238E27FC236}">
                <a16:creationId xmlns:a16="http://schemas.microsoft.com/office/drawing/2014/main" id="{3334F2CB-852F-406D-A347-8D5149B4A1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010D18-2108-46B9-92F4-5C7BD2171261}"/>
              </a:ext>
            </a:extLst>
          </p:cNvPr>
          <p:cNvSpPr>
            <a:spLocks noGrp="1"/>
          </p:cNvSpPr>
          <p:nvPr>
            <p:ph type="sldNum" sz="quarter" idx="12"/>
          </p:nvPr>
        </p:nvSpPr>
        <p:spPr/>
        <p:txBody>
          <a:bodyPr/>
          <a:lstStyle/>
          <a:p>
            <a:fld id="{3CBFADEC-24F1-4667-BC01-B5B6A9B9976B}" type="slidenum">
              <a:rPr lang="en-US" smtClean="0"/>
              <a:t>‹#›</a:t>
            </a:fld>
            <a:endParaRPr lang="en-US"/>
          </a:p>
        </p:txBody>
      </p:sp>
    </p:spTree>
    <p:extLst>
      <p:ext uri="{BB962C8B-B14F-4D97-AF65-F5344CB8AC3E}">
        <p14:creationId xmlns:p14="http://schemas.microsoft.com/office/powerpoint/2010/main" val="30490759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771E6F8C-0E4A-4BB2-A64E-50BEC2D51C78}"/>
              </a:ext>
            </a:extLst>
          </p:cNvPr>
          <p:cNvSpPr>
            <a:spLocks noGrp="1"/>
          </p:cNvSpPr>
          <p:nvPr>
            <p:ph type="pic" sz="quarter" idx="10"/>
          </p:nvPr>
        </p:nvSpPr>
        <p:spPr>
          <a:xfrm>
            <a:off x="1089660" y="888828"/>
            <a:ext cx="2390286" cy="5070012"/>
          </a:xfrm>
          <a:prstGeom prst="roundRect">
            <a:avLst>
              <a:gd name="adj" fmla="val 6890"/>
            </a:avLst>
          </a:prstGeom>
          <a:noFill/>
        </p:spPr>
        <p:txBody>
          <a:bodyPr anchor="ctr">
            <a:normAutofit/>
          </a:bodyPr>
          <a:lstStyle>
            <a:lvl1pPr algn="ctr">
              <a:defRPr sz="1800"/>
            </a:lvl1pPr>
          </a:lstStyle>
          <a:p>
            <a:r>
              <a:rPr lang="en-US"/>
              <a:t>Click icon to add picture</a:t>
            </a:r>
          </a:p>
        </p:txBody>
      </p:sp>
      <p:sp>
        <p:nvSpPr>
          <p:cNvPr id="11" name="Picture Placeholder 6">
            <a:extLst>
              <a:ext uri="{FF2B5EF4-FFF2-40B4-BE49-F238E27FC236}">
                <a16:creationId xmlns:a16="http://schemas.microsoft.com/office/drawing/2014/main" id="{CD3BD44B-7B13-47CD-AC96-0CF0297E61B5}"/>
              </a:ext>
            </a:extLst>
          </p:cNvPr>
          <p:cNvSpPr>
            <a:spLocks noGrp="1"/>
          </p:cNvSpPr>
          <p:nvPr>
            <p:ph type="pic" sz="quarter" idx="11"/>
          </p:nvPr>
        </p:nvSpPr>
        <p:spPr>
          <a:xfrm>
            <a:off x="3157859" y="1124448"/>
            <a:ext cx="2172987" cy="4609102"/>
          </a:xfrm>
          <a:prstGeom prst="roundRect">
            <a:avLst>
              <a:gd name="adj" fmla="val 6890"/>
            </a:avLst>
          </a:prstGeom>
          <a:noFill/>
        </p:spPr>
        <p:txBody>
          <a:bodyPr anchor="ctr">
            <a:normAutofit/>
          </a:bodyPr>
          <a:lstStyle>
            <a:lvl1pPr algn="ctr">
              <a:defRPr sz="1800"/>
            </a:lvl1pPr>
          </a:lstStyle>
          <a:p>
            <a:r>
              <a:rPr lang="en-US"/>
              <a:t>Click icon to add picture</a:t>
            </a:r>
          </a:p>
        </p:txBody>
      </p:sp>
      <p:sp>
        <p:nvSpPr>
          <p:cNvPr id="12" name="Title 1">
            <a:extLst>
              <a:ext uri="{FF2B5EF4-FFF2-40B4-BE49-F238E27FC236}">
                <a16:creationId xmlns:a16="http://schemas.microsoft.com/office/drawing/2014/main" id="{2DEC0BEE-0DBD-4DD3-B480-469810051869}"/>
              </a:ext>
            </a:extLst>
          </p:cNvPr>
          <p:cNvSpPr>
            <a:spLocks noGrp="1"/>
          </p:cNvSpPr>
          <p:nvPr>
            <p:ph type="ctrTitle" hasCustomPrompt="1"/>
          </p:nvPr>
        </p:nvSpPr>
        <p:spPr>
          <a:xfrm>
            <a:off x="6344779" y="1233153"/>
            <a:ext cx="6860276" cy="944562"/>
          </a:xfrm>
        </p:spPr>
        <p:txBody>
          <a:bodyPr anchor="ctr">
            <a:noAutofit/>
          </a:bodyPr>
          <a:lstStyle>
            <a:lvl1pPr algn="l">
              <a:defRPr sz="4400" b="1">
                <a:solidFill>
                  <a:schemeClr val="tx1"/>
                </a:solidFill>
              </a:defRPr>
            </a:lvl1pPr>
          </a:lstStyle>
          <a:p>
            <a:r>
              <a:rPr lang="en-US" dirty="0"/>
              <a:t>Click to </a:t>
            </a:r>
            <a:r>
              <a:rPr lang="en-US"/>
              <a:t>edit title</a:t>
            </a:r>
            <a:endParaRPr lang="en-US" dirty="0"/>
          </a:p>
        </p:txBody>
      </p:sp>
      <p:sp>
        <p:nvSpPr>
          <p:cNvPr id="13" name="Subtitle 2">
            <a:extLst>
              <a:ext uri="{FF2B5EF4-FFF2-40B4-BE49-F238E27FC236}">
                <a16:creationId xmlns:a16="http://schemas.microsoft.com/office/drawing/2014/main" id="{369E310B-909A-4117-8705-228F4283AD6E}"/>
              </a:ext>
            </a:extLst>
          </p:cNvPr>
          <p:cNvSpPr>
            <a:spLocks noGrp="1"/>
          </p:cNvSpPr>
          <p:nvPr>
            <p:ph type="subTitle" idx="1"/>
          </p:nvPr>
        </p:nvSpPr>
        <p:spPr>
          <a:xfrm>
            <a:off x="6344779" y="1997227"/>
            <a:ext cx="6860276" cy="350838"/>
          </a:xfrm>
        </p:spPr>
        <p:txBody>
          <a:bodyPr anchor="ctr">
            <a:normAutofit/>
          </a:bodyPr>
          <a:lstStyle>
            <a:lvl1pPr marL="0" indent="0" algn="l">
              <a:buNone/>
              <a:defRPr sz="1200" b="1" spc="0">
                <a:gradFill>
                  <a:gsLst>
                    <a:gs pos="0">
                      <a:schemeClr val="accent1"/>
                    </a:gs>
                    <a:gs pos="100000">
                      <a:schemeClr val="accent2"/>
                    </a:gs>
                  </a:gsLst>
                  <a:lin ang="3000000" scaled="0"/>
                </a:gra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81107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B34442-20E4-4ABC-95B4-20A4BB4FAA34}"/>
              </a:ext>
            </a:extLst>
          </p:cNvPr>
          <p:cNvSpPr>
            <a:spLocks noGrp="1"/>
          </p:cNvSpPr>
          <p:nvPr>
            <p:ph type="dt" sz="half" idx="10"/>
          </p:nvPr>
        </p:nvSpPr>
        <p:spPr/>
        <p:txBody>
          <a:bodyPr/>
          <a:lstStyle/>
          <a:p>
            <a:fld id="{30867444-0455-4649-A048-3FCE181B652A}" type="datetimeFigureOut">
              <a:rPr lang="en-US" smtClean="0"/>
              <a:t>8/8/21</a:t>
            </a:fld>
            <a:endParaRPr lang="en-US"/>
          </a:p>
        </p:txBody>
      </p:sp>
      <p:sp>
        <p:nvSpPr>
          <p:cNvPr id="3" name="Footer Placeholder 2">
            <a:extLst>
              <a:ext uri="{FF2B5EF4-FFF2-40B4-BE49-F238E27FC236}">
                <a16:creationId xmlns:a16="http://schemas.microsoft.com/office/drawing/2014/main" id="{699BADDE-EBC9-4E1E-94A7-16FB2D296E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C26871-A6BE-4D61-8552-8F5438286818}"/>
              </a:ext>
            </a:extLst>
          </p:cNvPr>
          <p:cNvSpPr>
            <a:spLocks noGrp="1"/>
          </p:cNvSpPr>
          <p:nvPr>
            <p:ph type="sldNum" sz="quarter" idx="12"/>
          </p:nvPr>
        </p:nvSpPr>
        <p:spPr/>
        <p:txBody>
          <a:bodyPr/>
          <a:lstStyle/>
          <a:p>
            <a:fld id="{E7C40C38-6454-4BD8-9FDC-FF08A9A01E98}" type="slidenum">
              <a:rPr lang="en-US" smtClean="0"/>
              <a:t>‹#›</a:t>
            </a:fld>
            <a:endParaRPr lang="en-US"/>
          </a:p>
        </p:txBody>
      </p:sp>
      <p:sp>
        <p:nvSpPr>
          <p:cNvPr id="5" name="Title 4">
            <a:extLst>
              <a:ext uri="{FF2B5EF4-FFF2-40B4-BE49-F238E27FC236}">
                <a16:creationId xmlns:a16="http://schemas.microsoft.com/office/drawing/2014/main" id="{49E3651A-C549-4248-8AFC-307665DC8F66}"/>
              </a:ext>
            </a:extLst>
          </p:cNvPr>
          <p:cNvSpPr>
            <a:spLocks noGrp="1"/>
          </p:cNvSpPr>
          <p:nvPr>
            <p:ph type="title" hasCustomPrompt="1"/>
          </p:nvPr>
        </p:nvSpPr>
        <p:spPr>
          <a:xfrm>
            <a:off x="838200" y="402458"/>
            <a:ext cx="10515600" cy="804914"/>
          </a:xfrm>
        </p:spPr>
        <p:txBody>
          <a:bodyPr/>
          <a:lstStyle>
            <a:lvl1pPr>
              <a:defRPr>
                <a:solidFill>
                  <a:schemeClr val="accent1"/>
                </a:solidFill>
              </a:defRPr>
            </a:lvl1pPr>
          </a:lstStyle>
          <a:p>
            <a:r>
              <a:rPr lang="en-US" dirty="0">
                <a:solidFill>
                  <a:schemeClr val="accent2"/>
                </a:solidFill>
              </a:rPr>
              <a:t>Your</a:t>
            </a:r>
            <a:r>
              <a:rPr lang="en-US" dirty="0"/>
              <a:t> Infographic</a:t>
            </a:r>
          </a:p>
        </p:txBody>
      </p:sp>
      <p:sp>
        <p:nvSpPr>
          <p:cNvPr id="6" name="Text Placeholder 6">
            <a:extLst>
              <a:ext uri="{FF2B5EF4-FFF2-40B4-BE49-F238E27FC236}">
                <a16:creationId xmlns:a16="http://schemas.microsoft.com/office/drawing/2014/main" id="{D7056AA3-38EC-4390-9D07-4AF4158AAC47}"/>
              </a:ext>
            </a:extLst>
          </p:cNvPr>
          <p:cNvSpPr>
            <a:spLocks noGrp="1"/>
          </p:cNvSpPr>
          <p:nvPr>
            <p:ph type="body" sz="quarter" idx="13" hasCustomPrompt="1"/>
          </p:nvPr>
        </p:nvSpPr>
        <p:spPr>
          <a:xfrm>
            <a:off x="947440" y="1063795"/>
            <a:ext cx="5141912" cy="677863"/>
          </a:xfrm>
        </p:spPr>
        <p:txBody>
          <a:bodyPr>
            <a:noAutofit/>
          </a:bodyPr>
          <a:lstStyle>
            <a:lvl1pPr>
              <a:buNone/>
              <a:defRPr sz="1600"/>
            </a:lvl1pPr>
          </a:lstStyle>
          <a:p>
            <a:pPr lvl="0"/>
            <a:r>
              <a:rPr lang="en-US" dirty="0"/>
              <a:t>www.powerpointhub.com | www.iSlideShare.com</a:t>
            </a:r>
          </a:p>
        </p:txBody>
      </p:sp>
    </p:spTree>
    <p:extLst>
      <p:ext uri="{BB962C8B-B14F-4D97-AF65-F5344CB8AC3E}">
        <p14:creationId xmlns:p14="http://schemas.microsoft.com/office/powerpoint/2010/main" val="15954880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B34442-20E4-4ABC-95B4-20A4BB4FAA34}"/>
              </a:ext>
            </a:extLst>
          </p:cNvPr>
          <p:cNvSpPr>
            <a:spLocks noGrp="1"/>
          </p:cNvSpPr>
          <p:nvPr>
            <p:ph type="dt" sz="half" idx="10"/>
          </p:nvPr>
        </p:nvSpPr>
        <p:spPr/>
        <p:txBody>
          <a:bodyPr/>
          <a:lstStyle/>
          <a:p>
            <a:fld id="{30867444-0455-4649-A048-3FCE181B652A}" type="datetimeFigureOut">
              <a:rPr lang="en-US" smtClean="0"/>
              <a:t>8/8/21</a:t>
            </a:fld>
            <a:endParaRPr lang="en-US"/>
          </a:p>
        </p:txBody>
      </p:sp>
      <p:sp>
        <p:nvSpPr>
          <p:cNvPr id="3" name="Footer Placeholder 2">
            <a:extLst>
              <a:ext uri="{FF2B5EF4-FFF2-40B4-BE49-F238E27FC236}">
                <a16:creationId xmlns:a16="http://schemas.microsoft.com/office/drawing/2014/main" id="{699BADDE-EBC9-4E1E-94A7-16FB2D296E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C26871-A6BE-4D61-8552-8F5438286818}"/>
              </a:ext>
            </a:extLst>
          </p:cNvPr>
          <p:cNvSpPr>
            <a:spLocks noGrp="1"/>
          </p:cNvSpPr>
          <p:nvPr>
            <p:ph type="sldNum" sz="quarter" idx="12"/>
          </p:nvPr>
        </p:nvSpPr>
        <p:spPr/>
        <p:txBody>
          <a:bodyPr/>
          <a:lstStyle/>
          <a:p>
            <a:fld id="{E7C40C38-6454-4BD8-9FDC-FF08A9A01E98}" type="slidenum">
              <a:rPr lang="en-US" smtClean="0"/>
              <a:t>‹#›</a:t>
            </a:fld>
            <a:endParaRPr lang="en-US"/>
          </a:p>
        </p:txBody>
      </p:sp>
      <p:sp>
        <p:nvSpPr>
          <p:cNvPr id="5" name="Title 4">
            <a:extLst>
              <a:ext uri="{FF2B5EF4-FFF2-40B4-BE49-F238E27FC236}">
                <a16:creationId xmlns:a16="http://schemas.microsoft.com/office/drawing/2014/main" id="{49E3651A-C549-4248-8AFC-307665DC8F66}"/>
              </a:ext>
            </a:extLst>
          </p:cNvPr>
          <p:cNvSpPr>
            <a:spLocks noGrp="1"/>
          </p:cNvSpPr>
          <p:nvPr>
            <p:ph type="title" hasCustomPrompt="1"/>
          </p:nvPr>
        </p:nvSpPr>
        <p:spPr>
          <a:xfrm>
            <a:off x="838200" y="402458"/>
            <a:ext cx="10515600" cy="804914"/>
          </a:xfrm>
        </p:spPr>
        <p:txBody>
          <a:bodyPr/>
          <a:lstStyle>
            <a:lvl1pPr>
              <a:defRPr>
                <a:solidFill>
                  <a:schemeClr val="accent1"/>
                </a:solidFill>
              </a:defRPr>
            </a:lvl1pPr>
          </a:lstStyle>
          <a:p>
            <a:r>
              <a:rPr lang="en-US" dirty="0">
                <a:solidFill>
                  <a:schemeClr val="accent2"/>
                </a:solidFill>
              </a:rPr>
              <a:t>Your</a:t>
            </a:r>
            <a:r>
              <a:rPr lang="en-US" dirty="0"/>
              <a:t> Infographic</a:t>
            </a:r>
          </a:p>
        </p:txBody>
      </p:sp>
      <p:sp>
        <p:nvSpPr>
          <p:cNvPr id="6" name="Text Placeholder 6">
            <a:extLst>
              <a:ext uri="{FF2B5EF4-FFF2-40B4-BE49-F238E27FC236}">
                <a16:creationId xmlns:a16="http://schemas.microsoft.com/office/drawing/2014/main" id="{D7056AA3-38EC-4390-9D07-4AF4158AAC47}"/>
              </a:ext>
            </a:extLst>
          </p:cNvPr>
          <p:cNvSpPr>
            <a:spLocks noGrp="1"/>
          </p:cNvSpPr>
          <p:nvPr>
            <p:ph type="body" sz="quarter" idx="13" hasCustomPrompt="1"/>
          </p:nvPr>
        </p:nvSpPr>
        <p:spPr>
          <a:xfrm>
            <a:off x="947440" y="1063795"/>
            <a:ext cx="5141912" cy="677863"/>
          </a:xfrm>
        </p:spPr>
        <p:txBody>
          <a:bodyPr>
            <a:noAutofit/>
          </a:bodyPr>
          <a:lstStyle>
            <a:lvl1pPr>
              <a:buNone/>
              <a:defRPr sz="1600"/>
            </a:lvl1pPr>
          </a:lstStyle>
          <a:p>
            <a:pPr lvl="0"/>
            <a:r>
              <a:rPr lang="en-US" dirty="0"/>
              <a:t>www.powerpointhub.com | www.iSlideShare.com</a:t>
            </a:r>
          </a:p>
        </p:txBody>
      </p:sp>
    </p:spTree>
    <p:extLst>
      <p:ext uri="{BB962C8B-B14F-4D97-AF65-F5344CB8AC3E}">
        <p14:creationId xmlns:p14="http://schemas.microsoft.com/office/powerpoint/2010/main" val="1743499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B34442-20E4-4ABC-95B4-20A4BB4FAA34}"/>
              </a:ext>
            </a:extLst>
          </p:cNvPr>
          <p:cNvSpPr>
            <a:spLocks noGrp="1"/>
          </p:cNvSpPr>
          <p:nvPr>
            <p:ph type="dt" sz="half" idx="10"/>
          </p:nvPr>
        </p:nvSpPr>
        <p:spPr/>
        <p:txBody>
          <a:bodyPr/>
          <a:lstStyle/>
          <a:p>
            <a:fld id="{30867444-0455-4649-A048-3FCE181B652A}" type="datetimeFigureOut">
              <a:rPr lang="en-US" smtClean="0"/>
              <a:t>8/8/21</a:t>
            </a:fld>
            <a:endParaRPr lang="en-US"/>
          </a:p>
        </p:txBody>
      </p:sp>
      <p:sp>
        <p:nvSpPr>
          <p:cNvPr id="3" name="Footer Placeholder 2">
            <a:extLst>
              <a:ext uri="{FF2B5EF4-FFF2-40B4-BE49-F238E27FC236}">
                <a16:creationId xmlns:a16="http://schemas.microsoft.com/office/drawing/2014/main" id="{699BADDE-EBC9-4E1E-94A7-16FB2D296E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C26871-A6BE-4D61-8552-8F5438286818}"/>
              </a:ext>
            </a:extLst>
          </p:cNvPr>
          <p:cNvSpPr>
            <a:spLocks noGrp="1"/>
          </p:cNvSpPr>
          <p:nvPr>
            <p:ph type="sldNum" sz="quarter" idx="12"/>
          </p:nvPr>
        </p:nvSpPr>
        <p:spPr/>
        <p:txBody>
          <a:bodyPr/>
          <a:lstStyle/>
          <a:p>
            <a:fld id="{E7C40C38-6454-4BD8-9FDC-FF08A9A01E98}" type="slidenum">
              <a:rPr lang="en-US" smtClean="0"/>
              <a:t>‹#›</a:t>
            </a:fld>
            <a:endParaRPr lang="en-US"/>
          </a:p>
        </p:txBody>
      </p:sp>
    </p:spTree>
    <p:extLst>
      <p:ext uri="{BB962C8B-B14F-4D97-AF65-F5344CB8AC3E}">
        <p14:creationId xmlns:p14="http://schemas.microsoft.com/office/powerpoint/2010/main" val="2264110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C3C832D-5E1E-4906-9DCF-AC6B6D2BF930}"/>
              </a:ext>
            </a:extLst>
          </p:cNvPr>
          <p:cNvSpPr>
            <a:spLocks noGrp="1"/>
          </p:cNvSpPr>
          <p:nvPr>
            <p:ph type="dt" sz="half" idx="10"/>
          </p:nvPr>
        </p:nvSpPr>
        <p:spPr/>
        <p:txBody>
          <a:bodyPr/>
          <a:lstStyle/>
          <a:p>
            <a:fld id="{BA5B9197-B680-4E87-B5BF-C4170E80333D}" type="datetimeFigureOut">
              <a:rPr lang="en-US" smtClean="0"/>
              <a:t>8/8/21</a:t>
            </a:fld>
            <a:endParaRPr lang="en-US"/>
          </a:p>
        </p:txBody>
      </p:sp>
      <p:sp>
        <p:nvSpPr>
          <p:cNvPr id="4" name="Footer Placeholder 3">
            <a:extLst>
              <a:ext uri="{FF2B5EF4-FFF2-40B4-BE49-F238E27FC236}">
                <a16:creationId xmlns:a16="http://schemas.microsoft.com/office/drawing/2014/main" id="{A34A5F7B-918A-4815-8AA2-B40C42CC5B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EE0222-1A18-49C0-A16D-6D63C19E5605}"/>
              </a:ext>
            </a:extLst>
          </p:cNvPr>
          <p:cNvSpPr>
            <a:spLocks noGrp="1"/>
          </p:cNvSpPr>
          <p:nvPr>
            <p:ph type="sldNum" sz="quarter" idx="12"/>
          </p:nvPr>
        </p:nvSpPr>
        <p:spPr/>
        <p:txBody>
          <a:bodyPr/>
          <a:lstStyle/>
          <a:p>
            <a:fld id="{3CBFADEC-24F1-4667-BC01-B5B6A9B9976B}" type="slidenum">
              <a:rPr lang="en-US" smtClean="0"/>
              <a:t>‹#›</a:t>
            </a:fld>
            <a:endParaRPr lang="en-US"/>
          </a:p>
        </p:txBody>
      </p:sp>
      <p:sp>
        <p:nvSpPr>
          <p:cNvPr id="6" name="Graphic 3">
            <a:extLst>
              <a:ext uri="{FF2B5EF4-FFF2-40B4-BE49-F238E27FC236}">
                <a16:creationId xmlns:a16="http://schemas.microsoft.com/office/drawing/2014/main" id="{72940646-C451-4BB2-8255-289A761FBD21}"/>
              </a:ext>
            </a:extLst>
          </p:cNvPr>
          <p:cNvSpPr/>
          <p:nvPr userDrawn="1"/>
        </p:nvSpPr>
        <p:spPr>
          <a:xfrm>
            <a:off x="1015974" y="798268"/>
            <a:ext cx="4117975" cy="5250001"/>
          </a:xfrm>
          <a:custGeom>
            <a:avLst/>
            <a:gdLst>
              <a:gd name="connsiteX0" fmla="*/ 0 w 1885950"/>
              <a:gd name="connsiteY0" fmla="*/ 0 h 2404395"/>
              <a:gd name="connsiteX1" fmla="*/ 1885950 w 1885950"/>
              <a:gd name="connsiteY1" fmla="*/ 0 h 2404395"/>
              <a:gd name="connsiteX2" fmla="*/ 1885950 w 1885950"/>
              <a:gd name="connsiteY2" fmla="*/ 2404396 h 2404395"/>
              <a:gd name="connsiteX3" fmla="*/ 0 w 1885950"/>
              <a:gd name="connsiteY3" fmla="*/ 2404396 h 2404395"/>
            </a:gdLst>
            <a:ahLst/>
            <a:cxnLst>
              <a:cxn ang="0">
                <a:pos x="connsiteX0" y="connsiteY0"/>
              </a:cxn>
              <a:cxn ang="0">
                <a:pos x="connsiteX1" y="connsiteY1"/>
              </a:cxn>
              <a:cxn ang="0">
                <a:pos x="connsiteX2" y="connsiteY2"/>
              </a:cxn>
              <a:cxn ang="0">
                <a:pos x="connsiteX3" y="connsiteY3"/>
              </a:cxn>
            </a:cxnLst>
            <a:rect l="l" t="t" r="r" b="b"/>
            <a:pathLst>
              <a:path w="1885950" h="2404395">
                <a:moveTo>
                  <a:pt x="0" y="0"/>
                </a:moveTo>
                <a:lnTo>
                  <a:pt x="1885950" y="0"/>
                </a:lnTo>
                <a:lnTo>
                  <a:pt x="1885950" y="2404396"/>
                </a:lnTo>
                <a:lnTo>
                  <a:pt x="0" y="2404396"/>
                </a:lnTo>
                <a:close/>
              </a:path>
            </a:pathLst>
          </a:custGeom>
          <a:solidFill>
            <a:srgbClr val="BFD4D5">
              <a:alpha val="73000"/>
            </a:srgbClr>
          </a:solidFill>
          <a:ln w="9525" cap="flat">
            <a:noFill/>
            <a:prstDash val="solid"/>
            <a:miter/>
          </a:ln>
        </p:spPr>
        <p:txBody>
          <a:bodyPr rtlCol="0" anchor="ctr"/>
          <a:lstStyle/>
          <a:p>
            <a:endParaRPr lang="en-US"/>
          </a:p>
        </p:txBody>
      </p:sp>
      <p:sp>
        <p:nvSpPr>
          <p:cNvPr id="8" name="Picture Placeholder 7">
            <a:extLst>
              <a:ext uri="{FF2B5EF4-FFF2-40B4-BE49-F238E27FC236}">
                <a16:creationId xmlns:a16="http://schemas.microsoft.com/office/drawing/2014/main" id="{006A5A9E-9C9B-474C-9697-864D98CD5C5A}"/>
              </a:ext>
            </a:extLst>
          </p:cNvPr>
          <p:cNvSpPr>
            <a:spLocks noGrp="1"/>
          </p:cNvSpPr>
          <p:nvPr>
            <p:ph type="pic" sz="quarter" idx="13"/>
          </p:nvPr>
        </p:nvSpPr>
        <p:spPr>
          <a:xfrm>
            <a:off x="1171549" y="952553"/>
            <a:ext cx="3806851" cy="4952947"/>
          </a:xfrm>
        </p:spPr>
        <p:txBody>
          <a:bodyPr/>
          <a:lstStyle/>
          <a:p>
            <a:endParaRPr lang="en-US"/>
          </a:p>
        </p:txBody>
      </p:sp>
    </p:spTree>
    <p:extLst>
      <p:ext uri="{BB962C8B-B14F-4D97-AF65-F5344CB8AC3E}">
        <p14:creationId xmlns:p14="http://schemas.microsoft.com/office/powerpoint/2010/main" val="1432326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C11522-CAF5-4568-A3C5-88D2C06EFF61}"/>
              </a:ext>
            </a:extLst>
          </p:cNvPr>
          <p:cNvSpPr>
            <a:spLocks noGrp="1"/>
          </p:cNvSpPr>
          <p:nvPr>
            <p:ph type="dt" sz="half" idx="10"/>
          </p:nvPr>
        </p:nvSpPr>
        <p:spPr/>
        <p:txBody>
          <a:bodyPr/>
          <a:lstStyle/>
          <a:p>
            <a:fld id="{BA5B9197-B680-4E87-B5BF-C4170E80333D}" type="datetimeFigureOut">
              <a:rPr lang="en-US" smtClean="0"/>
              <a:t>8/8/21</a:t>
            </a:fld>
            <a:endParaRPr lang="en-US"/>
          </a:p>
        </p:txBody>
      </p:sp>
      <p:sp>
        <p:nvSpPr>
          <p:cNvPr id="3" name="Footer Placeholder 2">
            <a:extLst>
              <a:ext uri="{FF2B5EF4-FFF2-40B4-BE49-F238E27FC236}">
                <a16:creationId xmlns:a16="http://schemas.microsoft.com/office/drawing/2014/main" id="{88F6CFFD-791A-4899-951B-051ED17F5B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BEB8BC-6F50-4453-90E1-F6C29B9D0BD6}"/>
              </a:ext>
            </a:extLst>
          </p:cNvPr>
          <p:cNvSpPr>
            <a:spLocks noGrp="1"/>
          </p:cNvSpPr>
          <p:nvPr>
            <p:ph type="sldNum" sz="quarter" idx="12"/>
          </p:nvPr>
        </p:nvSpPr>
        <p:spPr/>
        <p:txBody>
          <a:bodyPr/>
          <a:lstStyle/>
          <a:p>
            <a:fld id="{3CBFADEC-24F1-4667-BC01-B5B6A9B9976B}" type="slidenum">
              <a:rPr lang="en-US" smtClean="0"/>
              <a:t>‹#›</a:t>
            </a:fld>
            <a:endParaRPr lang="en-US"/>
          </a:p>
        </p:txBody>
      </p:sp>
    </p:spTree>
    <p:extLst>
      <p:ext uri="{BB962C8B-B14F-4D97-AF65-F5344CB8AC3E}">
        <p14:creationId xmlns:p14="http://schemas.microsoft.com/office/powerpoint/2010/main" val="2888328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AB1C65C-059B-4A3A-9723-731752441CAF}"/>
              </a:ext>
            </a:extLst>
          </p:cNvPr>
          <p:cNvSpPr>
            <a:spLocks noGrp="1"/>
          </p:cNvSpPr>
          <p:nvPr>
            <p:ph type="dt" sz="half" idx="10"/>
          </p:nvPr>
        </p:nvSpPr>
        <p:spPr/>
        <p:txBody>
          <a:bodyPr/>
          <a:lstStyle/>
          <a:p>
            <a:fld id="{BA5B9197-B680-4E87-B5BF-C4170E80333D}" type="datetimeFigureOut">
              <a:rPr lang="en-US" smtClean="0"/>
              <a:t>8/8/21</a:t>
            </a:fld>
            <a:endParaRPr lang="en-US"/>
          </a:p>
        </p:txBody>
      </p:sp>
      <p:sp>
        <p:nvSpPr>
          <p:cNvPr id="4" name="Footer Placeholder 3">
            <a:extLst>
              <a:ext uri="{FF2B5EF4-FFF2-40B4-BE49-F238E27FC236}">
                <a16:creationId xmlns:a16="http://schemas.microsoft.com/office/drawing/2014/main" id="{74EC1E8F-18F7-4A8A-A814-5093E79671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E801B0-867A-48DB-A4EA-59041CC25B4E}"/>
              </a:ext>
            </a:extLst>
          </p:cNvPr>
          <p:cNvSpPr>
            <a:spLocks noGrp="1"/>
          </p:cNvSpPr>
          <p:nvPr>
            <p:ph type="sldNum" sz="quarter" idx="12"/>
          </p:nvPr>
        </p:nvSpPr>
        <p:spPr/>
        <p:txBody>
          <a:bodyPr/>
          <a:lstStyle/>
          <a:p>
            <a:fld id="{3CBFADEC-24F1-4667-BC01-B5B6A9B9976B}" type="slidenum">
              <a:rPr lang="en-US" smtClean="0"/>
              <a:t>‹#›</a:t>
            </a:fld>
            <a:endParaRPr lang="en-US"/>
          </a:p>
        </p:txBody>
      </p:sp>
      <p:sp>
        <p:nvSpPr>
          <p:cNvPr id="12" name="Picture Placeholder 11">
            <a:extLst>
              <a:ext uri="{FF2B5EF4-FFF2-40B4-BE49-F238E27FC236}">
                <a16:creationId xmlns:a16="http://schemas.microsoft.com/office/drawing/2014/main" id="{5398CC6C-82CF-4228-BB83-E86FB8D95284}"/>
              </a:ext>
            </a:extLst>
          </p:cNvPr>
          <p:cNvSpPr>
            <a:spLocks noGrp="1"/>
          </p:cNvSpPr>
          <p:nvPr>
            <p:ph type="pic" sz="quarter" idx="13"/>
          </p:nvPr>
        </p:nvSpPr>
        <p:spPr>
          <a:xfrm>
            <a:off x="1686091" y="1948202"/>
            <a:ext cx="1634688" cy="1634688"/>
          </a:xfrm>
          <a:custGeom>
            <a:avLst/>
            <a:gdLst>
              <a:gd name="connsiteX0" fmla="*/ 817344 w 1634688"/>
              <a:gd name="connsiteY0" fmla="*/ 0 h 1634688"/>
              <a:gd name="connsiteX1" fmla="*/ 1634688 w 1634688"/>
              <a:gd name="connsiteY1" fmla="*/ 817344 h 1634688"/>
              <a:gd name="connsiteX2" fmla="*/ 817344 w 1634688"/>
              <a:gd name="connsiteY2" fmla="*/ 1634688 h 1634688"/>
              <a:gd name="connsiteX3" fmla="*/ 0 w 1634688"/>
              <a:gd name="connsiteY3" fmla="*/ 817344 h 1634688"/>
              <a:gd name="connsiteX4" fmla="*/ 817344 w 1634688"/>
              <a:gd name="connsiteY4" fmla="*/ 0 h 1634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688" h="1634688">
                <a:moveTo>
                  <a:pt x="817344" y="0"/>
                </a:moveTo>
                <a:cubicBezTo>
                  <a:pt x="1268751" y="0"/>
                  <a:pt x="1634688" y="365937"/>
                  <a:pt x="1634688" y="817344"/>
                </a:cubicBezTo>
                <a:cubicBezTo>
                  <a:pt x="1634688" y="1268751"/>
                  <a:pt x="1268751" y="1634688"/>
                  <a:pt x="817344" y="1634688"/>
                </a:cubicBezTo>
                <a:cubicBezTo>
                  <a:pt x="365937" y="1634688"/>
                  <a:pt x="0" y="1268751"/>
                  <a:pt x="0" y="817344"/>
                </a:cubicBezTo>
                <a:cubicBezTo>
                  <a:pt x="0" y="365937"/>
                  <a:pt x="365937" y="0"/>
                  <a:pt x="817344" y="0"/>
                </a:cubicBezTo>
                <a:close/>
              </a:path>
            </a:pathLst>
          </a:custGeom>
        </p:spPr>
        <p:txBody>
          <a:bodyPr wrap="square">
            <a:noAutofit/>
          </a:bodyPr>
          <a:lstStyle/>
          <a:p>
            <a:endParaRPr lang="en-US"/>
          </a:p>
        </p:txBody>
      </p:sp>
      <p:sp>
        <p:nvSpPr>
          <p:cNvPr id="15" name="Picture Placeholder 14">
            <a:extLst>
              <a:ext uri="{FF2B5EF4-FFF2-40B4-BE49-F238E27FC236}">
                <a16:creationId xmlns:a16="http://schemas.microsoft.com/office/drawing/2014/main" id="{23003BEF-A41F-4CDE-BAF2-75E8B92C3AE3}"/>
              </a:ext>
            </a:extLst>
          </p:cNvPr>
          <p:cNvSpPr>
            <a:spLocks noGrp="1"/>
          </p:cNvSpPr>
          <p:nvPr>
            <p:ph type="pic" sz="quarter" idx="14"/>
          </p:nvPr>
        </p:nvSpPr>
        <p:spPr>
          <a:xfrm>
            <a:off x="4066557" y="1948202"/>
            <a:ext cx="1634688" cy="1634688"/>
          </a:xfrm>
          <a:custGeom>
            <a:avLst/>
            <a:gdLst>
              <a:gd name="connsiteX0" fmla="*/ 817344 w 1634688"/>
              <a:gd name="connsiteY0" fmla="*/ 0 h 1634688"/>
              <a:gd name="connsiteX1" fmla="*/ 1634688 w 1634688"/>
              <a:gd name="connsiteY1" fmla="*/ 817344 h 1634688"/>
              <a:gd name="connsiteX2" fmla="*/ 817344 w 1634688"/>
              <a:gd name="connsiteY2" fmla="*/ 1634688 h 1634688"/>
              <a:gd name="connsiteX3" fmla="*/ 0 w 1634688"/>
              <a:gd name="connsiteY3" fmla="*/ 817344 h 1634688"/>
              <a:gd name="connsiteX4" fmla="*/ 817344 w 1634688"/>
              <a:gd name="connsiteY4" fmla="*/ 0 h 1634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688" h="1634688">
                <a:moveTo>
                  <a:pt x="817344" y="0"/>
                </a:moveTo>
                <a:cubicBezTo>
                  <a:pt x="1268751" y="0"/>
                  <a:pt x="1634688" y="365937"/>
                  <a:pt x="1634688" y="817344"/>
                </a:cubicBezTo>
                <a:cubicBezTo>
                  <a:pt x="1634688" y="1268751"/>
                  <a:pt x="1268751" y="1634688"/>
                  <a:pt x="817344" y="1634688"/>
                </a:cubicBezTo>
                <a:cubicBezTo>
                  <a:pt x="365937" y="1634688"/>
                  <a:pt x="0" y="1268751"/>
                  <a:pt x="0" y="817344"/>
                </a:cubicBezTo>
                <a:cubicBezTo>
                  <a:pt x="0" y="365937"/>
                  <a:pt x="365937" y="0"/>
                  <a:pt x="817344" y="0"/>
                </a:cubicBezTo>
                <a:close/>
              </a:path>
            </a:pathLst>
          </a:custGeom>
        </p:spPr>
        <p:txBody>
          <a:bodyPr wrap="square">
            <a:noAutofit/>
          </a:bodyPr>
          <a:lstStyle/>
          <a:p>
            <a:endParaRPr lang="en-US"/>
          </a:p>
        </p:txBody>
      </p:sp>
      <p:sp>
        <p:nvSpPr>
          <p:cNvPr id="18" name="Picture Placeholder 17">
            <a:extLst>
              <a:ext uri="{FF2B5EF4-FFF2-40B4-BE49-F238E27FC236}">
                <a16:creationId xmlns:a16="http://schemas.microsoft.com/office/drawing/2014/main" id="{75EA25B1-C8AA-49B9-92E2-BF9E0DC4C299}"/>
              </a:ext>
            </a:extLst>
          </p:cNvPr>
          <p:cNvSpPr>
            <a:spLocks noGrp="1"/>
          </p:cNvSpPr>
          <p:nvPr>
            <p:ph type="pic" sz="quarter" idx="15"/>
          </p:nvPr>
        </p:nvSpPr>
        <p:spPr>
          <a:xfrm>
            <a:off x="6447023" y="1903003"/>
            <a:ext cx="1634688" cy="1634688"/>
          </a:xfrm>
          <a:custGeom>
            <a:avLst/>
            <a:gdLst>
              <a:gd name="connsiteX0" fmla="*/ 817344 w 1634688"/>
              <a:gd name="connsiteY0" fmla="*/ 0 h 1634688"/>
              <a:gd name="connsiteX1" fmla="*/ 1634688 w 1634688"/>
              <a:gd name="connsiteY1" fmla="*/ 817344 h 1634688"/>
              <a:gd name="connsiteX2" fmla="*/ 817344 w 1634688"/>
              <a:gd name="connsiteY2" fmla="*/ 1634688 h 1634688"/>
              <a:gd name="connsiteX3" fmla="*/ 0 w 1634688"/>
              <a:gd name="connsiteY3" fmla="*/ 817344 h 1634688"/>
              <a:gd name="connsiteX4" fmla="*/ 817344 w 1634688"/>
              <a:gd name="connsiteY4" fmla="*/ 0 h 1634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688" h="1634688">
                <a:moveTo>
                  <a:pt x="817344" y="0"/>
                </a:moveTo>
                <a:cubicBezTo>
                  <a:pt x="1268751" y="0"/>
                  <a:pt x="1634688" y="365937"/>
                  <a:pt x="1634688" y="817344"/>
                </a:cubicBezTo>
                <a:cubicBezTo>
                  <a:pt x="1634688" y="1268751"/>
                  <a:pt x="1268751" y="1634688"/>
                  <a:pt x="817344" y="1634688"/>
                </a:cubicBezTo>
                <a:cubicBezTo>
                  <a:pt x="365937" y="1634688"/>
                  <a:pt x="0" y="1268751"/>
                  <a:pt x="0" y="817344"/>
                </a:cubicBezTo>
                <a:cubicBezTo>
                  <a:pt x="0" y="365937"/>
                  <a:pt x="365937" y="0"/>
                  <a:pt x="817344" y="0"/>
                </a:cubicBezTo>
                <a:close/>
              </a:path>
            </a:pathLst>
          </a:custGeom>
        </p:spPr>
        <p:txBody>
          <a:bodyPr wrap="square">
            <a:noAutofit/>
          </a:bodyPr>
          <a:lstStyle/>
          <a:p>
            <a:endParaRPr lang="en-US"/>
          </a:p>
        </p:txBody>
      </p:sp>
      <p:sp>
        <p:nvSpPr>
          <p:cNvPr id="21" name="Picture Placeholder 20">
            <a:extLst>
              <a:ext uri="{FF2B5EF4-FFF2-40B4-BE49-F238E27FC236}">
                <a16:creationId xmlns:a16="http://schemas.microsoft.com/office/drawing/2014/main" id="{33B924B3-DC4B-435E-92A6-E156AA5D0774}"/>
              </a:ext>
            </a:extLst>
          </p:cNvPr>
          <p:cNvSpPr>
            <a:spLocks noGrp="1"/>
          </p:cNvSpPr>
          <p:nvPr>
            <p:ph type="pic" sz="quarter" idx="16"/>
          </p:nvPr>
        </p:nvSpPr>
        <p:spPr>
          <a:xfrm>
            <a:off x="8827490" y="1948202"/>
            <a:ext cx="1634688" cy="1634688"/>
          </a:xfrm>
          <a:custGeom>
            <a:avLst/>
            <a:gdLst>
              <a:gd name="connsiteX0" fmla="*/ 817344 w 1634688"/>
              <a:gd name="connsiteY0" fmla="*/ 0 h 1634688"/>
              <a:gd name="connsiteX1" fmla="*/ 1634688 w 1634688"/>
              <a:gd name="connsiteY1" fmla="*/ 817344 h 1634688"/>
              <a:gd name="connsiteX2" fmla="*/ 817344 w 1634688"/>
              <a:gd name="connsiteY2" fmla="*/ 1634688 h 1634688"/>
              <a:gd name="connsiteX3" fmla="*/ 0 w 1634688"/>
              <a:gd name="connsiteY3" fmla="*/ 817344 h 1634688"/>
              <a:gd name="connsiteX4" fmla="*/ 817344 w 1634688"/>
              <a:gd name="connsiteY4" fmla="*/ 0 h 1634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688" h="1634688">
                <a:moveTo>
                  <a:pt x="817344" y="0"/>
                </a:moveTo>
                <a:cubicBezTo>
                  <a:pt x="1268751" y="0"/>
                  <a:pt x="1634688" y="365937"/>
                  <a:pt x="1634688" y="817344"/>
                </a:cubicBezTo>
                <a:cubicBezTo>
                  <a:pt x="1634688" y="1268751"/>
                  <a:pt x="1268751" y="1634688"/>
                  <a:pt x="817344" y="1634688"/>
                </a:cubicBezTo>
                <a:cubicBezTo>
                  <a:pt x="365937" y="1634688"/>
                  <a:pt x="0" y="1268751"/>
                  <a:pt x="0" y="817344"/>
                </a:cubicBezTo>
                <a:cubicBezTo>
                  <a:pt x="0" y="365937"/>
                  <a:pt x="365937" y="0"/>
                  <a:pt x="817344"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576547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9EB6799-D11B-4031-AC9C-ADC87D20E503}"/>
              </a:ext>
            </a:extLst>
          </p:cNvPr>
          <p:cNvSpPr>
            <a:spLocks noGrp="1"/>
          </p:cNvSpPr>
          <p:nvPr>
            <p:ph type="dt" sz="half" idx="10"/>
          </p:nvPr>
        </p:nvSpPr>
        <p:spPr/>
        <p:txBody>
          <a:bodyPr/>
          <a:lstStyle/>
          <a:p>
            <a:fld id="{BA5B9197-B680-4E87-B5BF-C4170E80333D}" type="datetimeFigureOut">
              <a:rPr lang="en-US" smtClean="0"/>
              <a:t>8/8/21</a:t>
            </a:fld>
            <a:endParaRPr lang="en-US"/>
          </a:p>
        </p:txBody>
      </p:sp>
      <p:sp>
        <p:nvSpPr>
          <p:cNvPr id="4" name="Footer Placeholder 3">
            <a:extLst>
              <a:ext uri="{FF2B5EF4-FFF2-40B4-BE49-F238E27FC236}">
                <a16:creationId xmlns:a16="http://schemas.microsoft.com/office/drawing/2014/main" id="{C0B1A83B-CD19-40AF-A03C-FC8ABFBB1F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308E8F-3038-4D9A-8FA3-0E6D95286A75}"/>
              </a:ext>
            </a:extLst>
          </p:cNvPr>
          <p:cNvSpPr>
            <a:spLocks noGrp="1"/>
          </p:cNvSpPr>
          <p:nvPr>
            <p:ph type="sldNum" sz="quarter" idx="12"/>
          </p:nvPr>
        </p:nvSpPr>
        <p:spPr/>
        <p:txBody>
          <a:bodyPr/>
          <a:lstStyle/>
          <a:p>
            <a:fld id="{3CBFADEC-24F1-4667-BC01-B5B6A9B9976B}" type="slidenum">
              <a:rPr lang="en-US" smtClean="0"/>
              <a:t>‹#›</a:t>
            </a:fld>
            <a:endParaRPr lang="en-US"/>
          </a:p>
        </p:txBody>
      </p:sp>
      <p:sp>
        <p:nvSpPr>
          <p:cNvPr id="7" name="Picture Placeholder 6">
            <a:extLst>
              <a:ext uri="{FF2B5EF4-FFF2-40B4-BE49-F238E27FC236}">
                <a16:creationId xmlns:a16="http://schemas.microsoft.com/office/drawing/2014/main" id="{FA6FB969-98F8-44A0-8190-51E2B94E7899}"/>
              </a:ext>
            </a:extLst>
          </p:cNvPr>
          <p:cNvSpPr>
            <a:spLocks noGrp="1"/>
          </p:cNvSpPr>
          <p:nvPr>
            <p:ph type="pic" sz="quarter" idx="13"/>
          </p:nvPr>
        </p:nvSpPr>
        <p:spPr>
          <a:xfrm>
            <a:off x="8153400" y="1879600"/>
            <a:ext cx="4038600" cy="2806700"/>
          </a:xfrm>
        </p:spPr>
        <p:txBody>
          <a:bodyPr/>
          <a:lstStyle/>
          <a:p>
            <a:endParaRPr lang="en-US"/>
          </a:p>
        </p:txBody>
      </p:sp>
    </p:spTree>
    <p:extLst>
      <p:ext uri="{BB962C8B-B14F-4D97-AF65-F5344CB8AC3E}">
        <p14:creationId xmlns:p14="http://schemas.microsoft.com/office/powerpoint/2010/main" val="2932135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1F668C-D36E-44EA-B6F5-421725597BA0}"/>
              </a:ext>
            </a:extLst>
          </p:cNvPr>
          <p:cNvSpPr>
            <a:spLocks noGrp="1"/>
          </p:cNvSpPr>
          <p:nvPr>
            <p:ph type="dt" sz="half" idx="10"/>
          </p:nvPr>
        </p:nvSpPr>
        <p:spPr/>
        <p:txBody>
          <a:bodyPr/>
          <a:lstStyle/>
          <a:p>
            <a:fld id="{BA5B9197-B680-4E87-B5BF-C4170E80333D}" type="datetimeFigureOut">
              <a:rPr lang="en-US" smtClean="0"/>
              <a:t>8/8/21</a:t>
            </a:fld>
            <a:endParaRPr lang="en-US"/>
          </a:p>
        </p:txBody>
      </p:sp>
      <p:sp>
        <p:nvSpPr>
          <p:cNvPr id="4" name="Footer Placeholder 3">
            <a:extLst>
              <a:ext uri="{FF2B5EF4-FFF2-40B4-BE49-F238E27FC236}">
                <a16:creationId xmlns:a16="http://schemas.microsoft.com/office/drawing/2014/main" id="{12ADD100-139E-4D08-9C6B-C0A74654E8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24EA2E-FB21-4BE1-8E62-1CEE2C7D140D}"/>
              </a:ext>
            </a:extLst>
          </p:cNvPr>
          <p:cNvSpPr>
            <a:spLocks noGrp="1"/>
          </p:cNvSpPr>
          <p:nvPr>
            <p:ph type="sldNum" sz="quarter" idx="12"/>
          </p:nvPr>
        </p:nvSpPr>
        <p:spPr/>
        <p:txBody>
          <a:bodyPr/>
          <a:lstStyle/>
          <a:p>
            <a:fld id="{3CBFADEC-24F1-4667-BC01-B5B6A9B9976B}" type="slidenum">
              <a:rPr lang="en-US" smtClean="0"/>
              <a:t>‹#›</a:t>
            </a:fld>
            <a:endParaRPr lang="en-US"/>
          </a:p>
        </p:txBody>
      </p:sp>
      <p:sp>
        <p:nvSpPr>
          <p:cNvPr id="7" name="Picture Placeholder 6">
            <a:extLst>
              <a:ext uri="{FF2B5EF4-FFF2-40B4-BE49-F238E27FC236}">
                <a16:creationId xmlns:a16="http://schemas.microsoft.com/office/drawing/2014/main" id="{0B764416-76BB-4B6C-9EFC-8EC3DCF74C41}"/>
              </a:ext>
            </a:extLst>
          </p:cNvPr>
          <p:cNvSpPr>
            <a:spLocks noGrp="1"/>
          </p:cNvSpPr>
          <p:nvPr>
            <p:ph type="pic" sz="quarter" idx="13"/>
          </p:nvPr>
        </p:nvSpPr>
        <p:spPr>
          <a:xfrm>
            <a:off x="406400" y="1377950"/>
            <a:ext cx="5575300" cy="4102100"/>
          </a:xfrm>
        </p:spPr>
        <p:txBody>
          <a:bodyPr/>
          <a:lstStyle/>
          <a:p>
            <a:endParaRPr lang="en-US"/>
          </a:p>
        </p:txBody>
      </p:sp>
    </p:spTree>
    <p:extLst>
      <p:ext uri="{BB962C8B-B14F-4D97-AF65-F5344CB8AC3E}">
        <p14:creationId xmlns:p14="http://schemas.microsoft.com/office/powerpoint/2010/main" val="764419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C11522-CAF5-4568-A3C5-88D2C06EFF61}"/>
              </a:ext>
            </a:extLst>
          </p:cNvPr>
          <p:cNvSpPr>
            <a:spLocks noGrp="1"/>
          </p:cNvSpPr>
          <p:nvPr>
            <p:ph type="dt" sz="half" idx="10"/>
          </p:nvPr>
        </p:nvSpPr>
        <p:spPr/>
        <p:txBody>
          <a:bodyPr/>
          <a:lstStyle/>
          <a:p>
            <a:fld id="{BA5B9197-B680-4E87-B5BF-C4170E80333D}" type="datetimeFigureOut">
              <a:rPr lang="en-US" smtClean="0"/>
              <a:t>8/8/21</a:t>
            </a:fld>
            <a:endParaRPr lang="en-US"/>
          </a:p>
        </p:txBody>
      </p:sp>
      <p:sp>
        <p:nvSpPr>
          <p:cNvPr id="3" name="Footer Placeholder 2">
            <a:extLst>
              <a:ext uri="{FF2B5EF4-FFF2-40B4-BE49-F238E27FC236}">
                <a16:creationId xmlns:a16="http://schemas.microsoft.com/office/drawing/2014/main" id="{88F6CFFD-791A-4899-951B-051ED17F5B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BEB8BC-6F50-4453-90E1-F6C29B9D0BD6}"/>
              </a:ext>
            </a:extLst>
          </p:cNvPr>
          <p:cNvSpPr>
            <a:spLocks noGrp="1"/>
          </p:cNvSpPr>
          <p:nvPr>
            <p:ph type="sldNum" sz="quarter" idx="12"/>
          </p:nvPr>
        </p:nvSpPr>
        <p:spPr/>
        <p:txBody>
          <a:bodyPr/>
          <a:lstStyle/>
          <a:p>
            <a:fld id="{3CBFADEC-24F1-4667-BC01-B5B6A9B9976B}" type="slidenum">
              <a:rPr lang="en-US" smtClean="0"/>
              <a:t>‹#›</a:t>
            </a:fld>
            <a:endParaRPr lang="en-US"/>
          </a:p>
        </p:txBody>
      </p:sp>
      <p:sp>
        <p:nvSpPr>
          <p:cNvPr id="52" name="Picture Placeholder 51">
            <a:extLst>
              <a:ext uri="{FF2B5EF4-FFF2-40B4-BE49-F238E27FC236}">
                <a16:creationId xmlns:a16="http://schemas.microsoft.com/office/drawing/2014/main" id="{80AC3F1B-FD6D-4F38-A787-52D934812B72}"/>
              </a:ext>
            </a:extLst>
          </p:cNvPr>
          <p:cNvSpPr>
            <a:spLocks noGrp="1"/>
          </p:cNvSpPr>
          <p:nvPr>
            <p:ph type="pic" sz="quarter" idx="13"/>
          </p:nvPr>
        </p:nvSpPr>
        <p:spPr>
          <a:xfrm>
            <a:off x="5899152" y="615586"/>
            <a:ext cx="6638566" cy="6522522"/>
          </a:xfrm>
          <a:custGeom>
            <a:avLst/>
            <a:gdLst>
              <a:gd name="connsiteX0" fmla="*/ 4394082 w 6638566"/>
              <a:gd name="connsiteY0" fmla="*/ 4966258 h 6522522"/>
              <a:gd name="connsiteX1" fmla="*/ 4366223 w 6638566"/>
              <a:gd name="connsiteY1" fmla="*/ 4969690 h 6522522"/>
              <a:gd name="connsiteX2" fmla="*/ 4329935 w 6638566"/>
              <a:gd name="connsiteY2" fmla="*/ 5052876 h 6522522"/>
              <a:gd name="connsiteX3" fmla="*/ 4527713 w 6638566"/>
              <a:gd name="connsiteY3" fmla="*/ 5596339 h 6522522"/>
              <a:gd name="connsiteX4" fmla="*/ 4685606 w 6638566"/>
              <a:gd name="connsiteY4" fmla="*/ 5817556 h 6522522"/>
              <a:gd name="connsiteX5" fmla="*/ 4764358 w 6638566"/>
              <a:gd name="connsiteY5" fmla="*/ 5869545 h 6522522"/>
              <a:gd name="connsiteX6" fmla="*/ 4764325 w 6638566"/>
              <a:gd name="connsiteY6" fmla="*/ 5869663 h 6522522"/>
              <a:gd name="connsiteX7" fmla="*/ 4764537 w 6638566"/>
              <a:gd name="connsiteY7" fmla="*/ 5869663 h 6522522"/>
              <a:gd name="connsiteX8" fmla="*/ 4764358 w 6638566"/>
              <a:gd name="connsiteY8" fmla="*/ 5869545 h 6522522"/>
              <a:gd name="connsiteX9" fmla="*/ 4774285 w 6638566"/>
              <a:gd name="connsiteY9" fmla="*/ 5833243 h 6522522"/>
              <a:gd name="connsiteX10" fmla="*/ 4740982 w 6638566"/>
              <a:gd name="connsiteY10" fmla="*/ 5746583 h 6522522"/>
              <a:gd name="connsiteX11" fmla="*/ 4441769 w 6638566"/>
              <a:gd name="connsiteY11" fmla="*/ 5017437 h 6522522"/>
              <a:gd name="connsiteX12" fmla="*/ 4394082 w 6638566"/>
              <a:gd name="connsiteY12" fmla="*/ 4966258 h 6522522"/>
              <a:gd name="connsiteX13" fmla="*/ 3546266 w 6638566"/>
              <a:gd name="connsiteY13" fmla="*/ 4468808 h 6522522"/>
              <a:gd name="connsiteX14" fmla="*/ 3496808 w 6638566"/>
              <a:gd name="connsiteY14" fmla="*/ 4473549 h 6522522"/>
              <a:gd name="connsiteX15" fmla="*/ 3407681 w 6638566"/>
              <a:gd name="connsiteY15" fmla="*/ 4632068 h 6522522"/>
              <a:gd name="connsiteX16" fmla="*/ 3544923 w 6638566"/>
              <a:gd name="connsiteY16" fmla="*/ 5019921 h 6522522"/>
              <a:gd name="connsiteX17" fmla="*/ 3604179 w 6638566"/>
              <a:gd name="connsiteY17" fmla="*/ 5145572 h 6522522"/>
              <a:gd name="connsiteX18" fmla="*/ 3604186 w 6638566"/>
              <a:gd name="connsiteY18" fmla="*/ 5146035 h 6522522"/>
              <a:gd name="connsiteX19" fmla="*/ 3604397 w 6638566"/>
              <a:gd name="connsiteY19" fmla="*/ 5146035 h 6522522"/>
              <a:gd name="connsiteX20" fmla="*/ 3604179 w 6638566"/>
              <a:gd name="connsiteY20" fmla="*/ 5145572 h 6522522"/>
              <a:gd name="connsiteX21" fmla="*/ 3601135 w 6638566"/>
              <a:gd name="connsiteY21" fmla="*/ 4957971 h 6522522"/>
              <a:gd name="connsiteX22" fmla="*/ 3607793 w 6638566"/>
              <a:gd name="connsiteY22" fmla="*/ 4770003 h 6522522"/>
              <a:gd name="connsiteX23" fmla="*/ 3617766 w 6638566"/>
              <a:gd name="connsiteY23" fmla="*/ 4559705 h 6522522"/>
              <a:gd name="connsiteX24" fmla="*/ 3546266 w 6638566"/>
              <a:gd name="connsiteY24" fmla="*/ 4468808 h 6522522"/>
              <a:gd name="connsiteX25" fmla="*/ 4623843 w 6638566"/>
              <a:gd name="connsiteY25" fmla="*/ 4455299 h 6522522"/>
              <a:gd name="connsiteX26" fmla="*/ 4623631 w 6638566"/>
              <a:gd name="connsiteY26" fmla="*/ 4456148 h 6522522"/>
              <a:gd name="connsiteX27" fmla="*/ 4807190 w 6638566"/>
              <a:gd name="connsiteY27" fmla="*/ 4645861 h 6522522"/>
              <a:gd name="connsiteX28" fmla="*/ 4853027 w 6638566"/>
              <a:gd name="connsiteY28" fmla="*/ 4630795 h 6522522"/>
              <a:gd name="connsiteX29" fmla="*/ 4835838 w 6638566"/>
              <a:gd name="connsiteY29" fmla="*/ 4585382 h 6522522"/>
              <a:gd name="connsiteX30" fmla="*/ 4623843 w 6638566"/>
              <a:gd name="connsiteY30" fmla="*/ 4455299 h 6522522"/>
              <a:gd name="connsiteX31" fmla="*/ 2623786 w 6638566"/>
              <a:gd name="connsiteY31" fmla="*/ 4334765 h 6522522"/>
              <a:gd name="connsiteX32" fmla="*/ 2595350 w 6638566"/>
              <a:gd name="connsiteY32" fmla="*/ 4366808 h 6522522"/>
              <a:gd name="connsiteX33" fmla="*/ 2645643 w 6638566"/>
              <a:gd name="connsiteY33" fmla="*/ 4461665 h 6522522"/>
              <a:gd name="connsiteX34" fmla="*/ 2680445 w 6638566"/>
              <a:gd name="connsiteY34" fmla="*/ 4408401 h 6522522"/>
              <a:gd name="connsiteX35" fmla="*/ 2680233 w 6638566"/>
              <a:gd name="connsiteY35" fmla="*/ 4409462 h 6522522"/>
              <a:gd name="connsiteX36" fmla="*/ 2623786 w 6638566"/>
              <a:gd name="connsiteY36" fmla="*/ 4334765 h 6522522"/>
              <a:gd name="connsiteX37" fmla="*/ 5031468 w 6638566"/>
              <a:gd name="connsiteY37" fmla="*/ 4307841 h 6522522"/>
              <a:gd name="connsiteX38" fmla="*/ 4816103 w 6638566"/>
              <a:gd name="connsiteY38" fmla="*/ 4349195 h 6522522"/>
              <a:gd name="connsiteX39" fmla="*/ 5249856 w 6638566"/>
              <a:gd name="connsiteY39" fmla="*/ 4315030 h 6522522"/>
              <a:gd name="connsiteX40" fmla="*/ 5031468 w 6638566"/>
              <a:gd name="connsiteY40" fmla="*/ 4307841 h 6522522"/>
              <a:gd name="connsiteX41" fmla="*/ 4203778 w 6638566"/>
              <a:gd name="connsiteY41" fmla="*/ 4243383 h 6522522"/>
              <a:gd name="connsiteX42" fmla="*/ 4140010 w 6638566"/>
              <a:gd name="connsiteY42" fmla="*/ 4261553 h 6522522"/>
              <a:gd name="connsiteX43" fmla="*/ 4102025 w 6638566"/>
              <a:gd name="connsiteY43" fmla="*/ 4383148 h 6522522"/>
              <a:gd name="connsiteX44" fmla="*/ 4071254 w 6638566"/>
              <a:gd name="connsiteY44" fmla="*/ 4547821 h 6522522"/>
              <a:gd name="connsiteX45" fmla="*/ 4071254 w 6638566"/>
              <a:gd name="connsiteY45" fmla="*/ 4616152 h 6522522"/>
              <a:gd name="connsiteX46" fmla="*/ 4262241 w 6638566"/>
              <a:gd name="connsiteY46" fmla="*/ 4820508 h 6522522"/>
              <a:gd name="connsiteX47" fmla="*/ 4317839 w 6638566"/>
              <a:gd name="connsiteY47" fmla="*/ 4852127 h 6522522"/>
              <a:gd name="connsiteX48" fmla="*/ 4385110 w 6638566"/>
              <a:gd name="connsiteY48" fmla="*/ 4781250 h 6522522"/>
              <a:gd name="connsiteX49" fmla="*/ 4390202 w 6638566"/>
              <a:gd name="connsiteY49" fmla="*/ 4487555 h 6522522"/>
              <a:gd name="connsiteX50" fmla="*/ 4389991 w 6638566"/>
              <a:gd name="connsiteY50" fmla="*/ 4487555 h 6522522"/>
              <a:gd name="connsiteX51" fmla="*/ 4265000 w 6638566"/>
              <a:gd name="connsiteY51" fmla="*/ 4275347 h 6522522"/>
              <a:gd name="connsiteX52" fmla="*/ 4203778 w 6638566"/>
              <a:gd name="connsiteY52" fmla="*/ 4243383 h 6522522"/>
              <a:gd name="connsiteX53" fmla="*/ 4742891 w 6638566"/>
              <a:gd name="connsiteY53" fmla="*/ 4208714 h 6522522"/>
              <a:gd name="connsiteX54" fmla="*/ 4637849 w 6638566"/>
              <a:gd name="connsiteY54" fmla="*/ 4259007 h 6522522"/>
              <a:gd name="connsiteX55" fmla="*/ 4667558 w 6638566"/>
              <a:gd name="connsiteY55" fmla="*/ 4287655 h 6522522"/>
              <a:gd name="connsiteX56" fmla="*/ 4787455 w 6638566"/>
              <a:gd name="connsiteY56" fmla="*/ 4243091 h 6522522"/>
              <a:gd name="connsiteX57" fmla="*/ 4787243 w 6638566"/>
              <a:gd name="connsiteY57" fmla="*/ 4243091 h 6522522"/>
              <a:gd name="connsiteX58" fmla="*/ 4742891 w 6638566"/>
              <a:gd name="connsiteY58" fmla="*/ 4208714 h 6522522"/>
              <a:gd name="connsiteX59" fmla="*/ 2985043 w 6638566"/>
              <a:gd name="connsiteY59" fmla="*/ 4154610 h 6522522"/>
              <a:gd name="connsiteX60" fmla="*/ 2971170 w 6638566"/>
              <a:gd name="connsiteY60" fmla="*/ 4156298 h 6522522"/>
              <a:gd name="connsiteX61" fmla="*/ 2949949 w 6638566"/>
              <a:gd name="connsiteY61" fmla="*/ 4187068 h 6522522"/>
              <a:gd name="connsiteX62" fmla="*/ 2989632 w 6638566"/>
              <a:gd name="connsiteY62" fmla="*/ 4474185 h 6522522"/>
              <a:gd name="connsiteX63" fmla="*/ 3009155 w 6638566"/>
              <a:gd name="connsiteY63" fmla="*/ 4181975 h 6522522"/>
              <a:gd name="connsiteX64" fmla="*/ 2985043 w 6638566"/>
              <a:gd name="connsiteY64" fmla="*/ 4154610 h 6522522"/>
              <a:gd name="connsiteX65" fmla="*/ 1932871 w 6638566"/>
              <a:gd name="connsiteY65" fmla="*/ 4002060 h 6522522"/>
              <a:gd name="connsiteX66" fmla="*/ 1870024 w 6638566"/>
              <a:gd name="connsiteY66" fmla="*/ 4063563 h 6522522"/>
              <a:gd name="connsiteX67" fmla="*/ 1691558 w 6638566"/>
              <a:gd name="connsiteY67" fmla="*/ 4496255 h 6522522"/>
              <a:gd name="connsiteX68" fmla="*/ 1648197 w 6638566"/>
              <a:gd name="connsiteY68" fmla="*/ 4954474 h 6522522"/>
              <a:gd name="connsiteX69" fmla="*/ 1680427 w 6638566"/>
              <a:gd name="connsiteY69" fmla="*/ 5111191 h 6522522"/>
              <a:gd name="connsiteX70" fmla="*/ 1680311 w 6638566"/>
              <a:gd name="connsiteY70" fmla="*/ 5111657 h 6522522"/>
              <a:gd name="connsiteX71" fmla="*/ 1680522 w 6638566"/>
              <a:gd name="connsiteY71" fmla="*/ 5111657 h 6522522"/>
              <a:gd name="connsiteX72" fmla="*/ 1680427 w 6638566"/>
              <a:gd name="connsiteY72" fmla="*/ 5111191 h 6522522"/>
              <a:gd name="connsiteX73" fmla="*/ 1719364 w 6638566"/>
              <a:gd name="connsiteY73" fmla="*/ 4953655 h 6522522"/>
              <a:gd name="connsiteX74" fmla="*/ 1872571 w 6638566"/>
              <a:gd name="connsiteY74" fmla="*/ 4491587 h 6522522"/>
              <a:gd name="connsiteX75" fmla="*/ 1928806 w 6638566"/>
              <a:gd name="connsiteY75" fmla="*/ 4182612 h 6522522"/>
              <a:gd name="connsiteX76" fmla="*/ 1954907 w 6638566"/>
              <a:gd name="connsiteY76" fmla="*/ 4127014 h 6522522"/>
              <a:gd name="connsiteX77" fmla="*/ 1958727 w 6638566"/>
              <a:gd name="connsiteY77" fmla="*/ 4007116 h 6522522"/>
              <a:gd name="connsiteX78" fmla="*/ 1932871 w 6638566"/>
              <a:gd name="connsiteY78" fmla="*/ 4002060 h 6522522"/>
              <a:gd name="connsiteX79" fmla="*/ 3398053 w 6638566"/>
              <a:gd name="connsiteY79" fmla="*/ 3679389 h 6522522"/>
              <a:gd name="connsiteX80" fmla="*/ 3378820 w 6638566"/>
              <a:gd name="connsiteY80" fmla="*/ 3687744 h 6522522"/>
              <a:gd name="connsiteX81" fmla="*/ 3134357 w 6638566"/>
              <a:gd name="connsiteY81" fmla="*/ 3965311 h 6522522"/>
              <a:gd name="connsiteX82" fmla="*/ 3165552 w 6638566"/>
              <a:gd name="connsiteY82" fmla="*/ 4065473 h 6522522"/>
              <a:gd name="connsiteX83" fmla="*/ 3383701 w 6638566"/>
              <a:gd name="connsiteY83" fmla="*/ 4286169 h 6522522"/>
              <a:gd name="connsiteX84" fmla="*/ 3504448 w 6638566"/>
              <a:gd name="connsiteY84" fmla="*/ 4322033 h 6522522"/>
              <a:gd name="connsiteX85" fmla="*/ 3529700 w 6638566"/>
              <a:gd name="connsiteY85" fmla="*/ 4232056 h 6522522"/>
              <a:gd name="connsiteX86" fmla="*/ 3528215 w 6638566"/>
              <a:gd name="connsiteY86" fmla="*/ 4056348 h 6522522"/>
              <a:gd name="connsiteX87" fmla="*/ 3528002 w 6638566"/>
              <a:gd name="connsiteY87" fmla="*/ 4056348 h 6522522"/>
              <a:gd name="connsiteX88" fmla="*/ 3475375 w 6638566"/>
              <a:gd name="connsiteY88" fmla="*/ 3768383 h 6522522"/>
              <a:gd name="connsiteX89" fmla="*/ 3398053 w 6638566"/>
              <a:gd name="connsiteY89" fmla="*/ 3679389 h 6522522"/>
              <a:gd name="connsiteX90" fmla="*/ 4868306 w 6638566"/>
              <a:gd name="connsiteY90" fmla="*/ 3590128 h 6522522"/>
              <a:gd name="connsiteX91" fmla="*/ 4868306 w 6638566"/>
              <a:gd name="connsiteY91" fmla="*/ 3590765 h 6522522"/>
              <a:gd name="connsiteX92" fmla="*/ 4867682 w 6638566"/>
              <a:gd name="connsiteY92" fmla="*/ 3590735 h 6522522"/>
              <a:gd name="connsiteX93" fmla="*/ 6007905 w 6638566"/>
              <a:gd name="connsiteY93" fmla="*/ 3506860 h 6522522"/>
              <a:gd name="connsiteX94" fmla="*/ 5980062 w 6638566"/>
              <a:gd name="connsiteY94" fmla="*/ 3547474 h 6522522"/>
              <a:gd name="connsiteX95" fmla="*/ 6138199 w 6638566"/>
              <a:gd name="connsiteY95" fmla="*/ 3763280 h 6522522"/>
              <a:gd name="connsiteX96" fmla="*/ 6179663 w 6638566"/>
              <a:gd name="connsiteY96" fmla="*/ 3769219 h 6522522"/>
              <a:gd name="connsiteX97" fmla="*/ 6179538 w 6638566"/>
              <a:gd name="connsiteY97" fmla="*/ 3769231 h 6522522"/>
              <a:gd name="connsiteX98" fmla="*/ 6179750 w 6638566"/>
              <a:gd name="connsiteY98" fmla="*/ 3769231 h 6522522"/>
              <a:gd name="connsiteX99" fmla="*/ 6179663 w 6638566"/>
              <a:gd name="connsiteY99" fmla="*/ 3769219 h 6522522"/>
              <a:gd name="connsiteX100" fmla="*/ 6216701 w 6638566"/>
              <a:gd name="connsiteY100" fmla="*/ 3765544 h 6522522"/>
              <a:gd name="connsiteX101" fmla="*/ 6257842 w 6638566"/>
              <a:gd name="connsiteY101" fmla="*/ 3760743 h 6522522"/>
              <a:gd name="connsiteX102" fmla="*/ 6317685 w 6638566"/>
              <a:gd name="connsiteY102" fmla="*/ 3697081 h 6522522"/>
              <a:gd name="connsiteX103" fmla="*/ 6278002 w 6638566"/>
              <a:gd name="connsiteY103" fmla="*/ 3608166 h 6522522"/>
              <a:gd name="connsiteX104" fmla="*/ 6123302 w 6638566"/>
              <a:gd name="connsiteY104" fmla="*/ 3595009 h 6522522"/>
              <a:gd name="connsiteX105" fmla="*/ 6082134 w 6638566"/>
              <a:gd name="connsiteY105" fmla="*/ 3560207 h 6522522"/>
              <a:gd name="connsiteX106" fmla="*/ 6028658 w 6638566"/>
              <a:gd name="connsiteY106" fmla="*/ 3510338 h 6522522"/>
              <a:gd name="connsiteX107" fmla="*/ 6007905 w 6638566"/>
              <a:gd name="connsiteY107" fmla="*/ 3506860 h 6522522"/>
              <a:gd name="connsiteX108" fmla="*/ 5331548 w 6638566"/>
              <a:gd name="connsiteY108" fmla="*/ 3428980 h 6522522"/>
              <a:gd name="connsiteX109" fmla="*/ 4326116 w 6638566"/>
              <a:gd name="connsiteY109" fmla="*/ 3554689 h 6522522"/>
              <a:gd name="connsiteX110" fmla="*/ 3928014 w 6638566"/>
              <a:gd name="connsiteY110" fmla="*/ 3701962 h 6522522"/>
              <a:gd name="connsiteX111" fmla="*/ 4745234 w 6638566"/>
              <a:gd name="connsiteY111" fmla="*/ 3584759 h 6522522"/>
              <a:gd name="connsiteX112" fmla="*/ 4867682 w 6638566"/>
              <a:gd name="connsiteY112" fmla="*/ 3590735 h 6522522"/>
              <a:gd name="connsiteX113" fmla="*/ 4843039 w 6638566"/>
              <a:gd name="connsiteY113" fmla="*/ 3614662 h 6522522"/>
              <a:gd name="connsiteX114" fmla="*/ 4868306 w 6638566"/>
              <a:gd name="connsiteY114" fmla="*/ 3745040 h 6522522"/>
              <a:gd name="connsiteX115" fmla="*/ 4970591 w 6638566"/>
              <a:gd name="connsiteY115" fmla="*/ 3696020 h 6522522"/>
              <a:gd name="connsiteX116" fmla="*/ 5128049 w 6638566"/>
              <a:gd name="connsiteY116" fmla="*/ 3640422 h 6522522"/>
              <a:gd name="connsiteX117" fmla="*/ 5496866 w 6638566"/>
              <a:gd name="connsiteY117" fmla="*/ 3635328 h 6522522"/>
              <a:gd name="connsiteX118" fmla="*/ 5615277 w 6638566"/>
              <a:gd name="connsiteY118" fmla="*/ 3602861 h 6522522"/>
              <a:gd name="connsiteX119" fmla="*/ 5847432 w 6638566"/>
              <a:gd name="connsiteY119" fmla="*/ 3628962 h 6522522"/>
              <a:gd name="connsiteX120" fmla="*/ 5900484 w 6638566"/>
              <a:gd name="connsiteY120" fmla="*/ 3544079 h 6522522"/>
              <a:gd name="connsiteX121" fmla="*/ 5845523 w 6638566"/>
              <a:gd name="connsiteY121" fmla="*/ 3477446 h 6522522"/>
              <a:gd name="connsiteX122" fmla="*/ 5477767 w 6638566"/>
              <a:gd name="connsiteY122" fmla="*/ 3435004 h 6522522"/>
              <a:gd name="connsiteX123" fmla="*/ 5331548 w 6638566"/>
              <a:gd name="connsiteY123" fmla="*/ 3428980 h 6522522"/>
              <a:gd name="connsiteX124" fmla="*/ 2053584 w 6638566"/>
              <a:gd name="connsiteY124" fmla="*/ 3308316 h 6522522"/>
              <a:gd name="connsiteX125" fmla="*/ 1703653 w 6638566"/>
              <a:gd name="connsiteY125" fmla="*/ 3838836 h 6522522"/>
              <a:gd name="connsiteX126" fmla="*/ 1437333 w 6638566"/>
              <a:gd name="connsiteY126" fmla="*/ 4195345 h 6522522"/>
              <a:gd name="connsiteX127" fmla="*/ 1414839 w 6638566"/>
              <a:gd name="connsiteY127" fmla="*/ 4242243 h 6522522"/>
              <a:gd name="connsiteX128" fmla="*/ 1413141 w 6638566"/>
              <a:gd name="connsiteY128" fmla="*/ 4284684 h 6522522"/>
              <a:gd name="connsiteX129" fmla="*/ 1449853 w 6638566"/>
              <a:gd name="connsiteY129" fmla="*/ 4274477 h 6522522"/>
              <a:gd name="connsiteX130" fmla="*/ 1453248 w 6638566"/>
              <a:gd name="connsiteY130" fmla="*/ 4263463 h 6522522"/>
              <a:gd name="connsiteX131" fmla="*/ 1575692 w 6638566"/>
              <a:gd name="connsiteY131" fmla="*/ 4189403 h 6522522"/>
              <a:gd name="connsiteX132" fmla="*/ 1609433 w 6638566"/>
              <a:gd name="connsiteY132" fmla="*/ 4437686 h 6522522"/>
              <a:gd name="connsiteX133" fmla="*/ 1656968 w 6638566"/>
              <a:gd name="connsiteY133" fmla="*/ 4420072 h 6522522"/>
              <a:gd name="connsiteX134" fmla="*/ 1718508 w 6638566"/>
              <a:gd name="connsiteY134" fmla="*/ 4217839 h 6522522"/>
              <a:gd name="connsiteX135" fmla="*/ 1916497 w 6638566"/>
              <a:gd name="connsiteY135" fmla="*/ 3955974 h 6522522"/>
              <a:gd name="connsiteX136" fmla="*/ 1993741 w 6638566"/>
              <a:gd name="connsiteY136" fmla="*/ 3843929 h 6522522"/>
              <a:gd name="connsiteX137" fmla="*/ 2052522 w 6638566"/>
              <a:gd name="connsiteY137" fmla="*/ 3446464 h 6522522"/>
              <a:gd name="connsiteX138" fmla="*/ 2053584 w 6638566"/>
              <a:gd name="connsiteY138" fmla="*/ 3308316 h 6522522"/>
              <a:gd name="connsiteX139" fmla="*/ 2065680 w 6638566"/>
              <a:gd name="connsiteY139" fmla="*/ 3129001 h 6522522"/>
              <a:gd name="connsiteX140" fmla="*/ 1948117 w 6638566"/>
              <a:gd name="connsiteY140" fmla="*/ 3384711 h 6522522"/>
              <a:gd name="connsiteX141" fmla="*/ 2065680 w 6638566"/>
              <a:gd name="connsiteY141" fmla="*/ 3129001 h 6522522"/>
              <a:gd name="connsiteX142" fmla="*/ 4936213 w 6638566"/>
              <a:gd name="connsiteY142" fmla="*/ 2330464 h 6522522"/>
              <a:gd name="connsiteX143" fmla="*/ 4674561 w 6638566"/>
              <a:gd name="connsiteY143" fmla="*/ 2354867 h 6522522"/>
              <a:gd name="connsiteX144" fmla="*/ 4003985 w 6638566"/>
              <a:gd name="connsiteY144" fmla="*/ 2583203 h 6522522"/>
              <a:gd name="connsiteX145" fmla="*/ 3354629 w 6638566"/>
              <a:gd name="connsiteY145" fmla="*/ 2890267 h 6522522"/>
              <a:gd name="connsiteX146" fmla="*/ 3176375 w 6638566"/>
              <a:gd name="connsiteY146" fmla="*/ 3045604 h 6522522"/>
              <a:gd name="connsiteX147" fmla="*/ 3882389 w 6638566"/>
              <a:gd name="connsiteY147" fmla="*/ 2824695 h 6522522"/>
              <a:gd name="connsiteX148" fmla="*/ 3812785 w 6638566"/>
              <a:gd name="connsiteY148" fmla="*/ 2938651 h 6522522"/>
              <a:gd name="connsiteX149" fmla="*/ 4061493 w 6638566"/>
              <a:gd name="connsiteY149" fmla="*/ 2821724 h 6522522"/>
              <a:gd name="connsiteX150" fmla="*/ 4144678 w 6638566"/>
              <a:gd name="connsiteY150" fmla="*/ 2743420 h 6522522"/>
              <a:gd name="connsiteX151" fmla="*/ 4617052 w 6638566"/>
              <a:gd name="connsiteY151" fmla="*/ 2600604 h 6522522"/>
              <a:gd name="connsiteX152" fmla="*/ 4563788 w 6638566"/>
              <a:gd name="connsiteY152" fmla="*/ 2660871 h 6522522"/>
              <a:gd name="connsiteX153" fmla="*/ 4848995 w 6638566"/>
              <a:gd name="connsiteY153" fmla="*/ 2554767 h 6522522"/>
              <a:gd name="connsiteX154" fmla="*/ 4735889 w 6638566"/>
              <a:gd name="connsiteY154" fmla="*/ 2433596 h 6522522"/>
              <a:gd name="connsiteX155" fmla="*/ 2943583 w 6638566"/>
              <a:gd name="connsiteY155" fmla="*/ 2266801 h 6522522"/>
              <a:gd name="connsiteX156" fmla="*/ 2834340 w 6638566"/>
              <a:gd name="connsiteY156" fmla="*/ 2382399 h 6522522"/>
              <a:gd name="connsiteX157" fmla="*/ 2765116 w 6638566"/>
              <a:gd name="connsiteY157" fmla="*/ 2442085 h 6522522"/>
              <a:gd name="connsiteX158" fmla="*/ 2772119 w 6638566"/>
              <a:gd name="connsiteY158" fmla="*/ 2448239 h 6522522"/>
              <a:gd name="connsiteX159" fmla="*/ 2834340 w 6638566"/>
              <a:gd name="connsiteY159" fmla="*/ 2382399 h 6522522"/>
              <a:gd name="connsiteX160" fmla="*/ 2956103 w 6638566"/>
              <a:gd name="connsiteY160" fmla="*/ 2277412 h 6522522"/>
              <a:gd name="connsiteX161" fmla="*/ 3141095 w 6638566"/>
              <a:gd name="connsiteY161" fmla="*/ 131356 h 6522522"/>
              <a:gd name="connsiteX162" fmla="*/ 3085338 w 6638566"/>
              <a:gd name="connsiteY162" fmla="*/ 158730 h 6522522"/>
              <a:gd name="connsiteX163" fmla="*/ 2953132 w 6638566"/>
              <a:gd name="connsiteY163" fmla="*/ 319584 h 6522522"/>
              <a:gd name="connsiteX164" fmla="*/ 3034620 w 6638566"/>
              <a:gd name="connsiteY164" fmla="*/ 439057 h 6522522"/>
              <a:gd name="connsiteX165" fmla="*/ 3112474 w 6638566"/>
              <a:gd name="connsiteY165" fmla="*/ 433354 h 6522522"/>
              <a:gd name="connsiteX166" fmla="*/ 3190249 w 6638566"/>
              <a:gd name="connsiteY166" fmla="*/ 423424 h 6522522"/>
              <a:gd name="connsiteX167" fmla="*/ 3188470 w 6638566"/>
              <a:gd name="connsiteY167" fmla="*/ 426536 h 6522522"/>
              <a:gd name="connsiteX168" fmla="*/ 3192195 w 6638566"/>
              <a:gd name="connsiteY168" fmla="*/ 425081 h 6522522"/>
              <a:gd name="connsiteX169" fmla="*/ 3215713 w 6638566"/>
              <a:gd name="connsiteY169" fmla="*/ 454306 h 6522522"/>
              <a:gd name="connsiteX170" fmla="*/ 3318129 w 6638566"/>
              <a:gd name="connsiteY170" fmla="*/ 465795 h 6522522"/>
              <a:gd name="connsiteX171" fmla="*/ 3394524 w 6638566"/>
              <a:gd name="connsiteY171" fmla="*/ 430356 h 6522522"/>
              <a:gd name="connsiteX172" fmla="*/ 3376911 w 6638566"/>
              <a:gd name="connsiteY172" fmla="*/ 375182 h 6522522"/>
              <a:gd name="connsiteX173" fmla="*/ 3288208 w 6638566"/>
              <a:gd name="connsiteY173" fmla="*/ 373484 h 6522522"/>
              <a:gd name="connsiteX174" fmla="*/ 3241283 w 6638566"/>
              <a:gd name="connsiteY174" fmla="*/ 405899 h 6522522"/>
              <a:gd name="connsiteX175" fmla="*/ 3192195 w 6638566"/>
              <a:gd name="connsiteY175" fmla="*/ 425081 h 6522522"/>
              <a:gd name="connsiteX176" fmla="*/ 3190805 w 6638566"/>
              <a:gd name="connsiteY176" fmla="*/ 423353 h 6522522"/>
              <a:gd name="connsiteX177" fmla="*/ 3190249 w 6638566"/>
              <a:gd name="connsiteY177" fmla="*/ 423424 h 6522522"/>
              <a:gd name="connsiteX178" fmla="*/ 3260621 w 6638566"/>
              <a:gd name="connsiteY178" fmla="*/ 300273 h 6522522"/>
              <a:gd name="connsiteX179" fmla="*/ 3199081 w 6638566"/>
              <a:gd name="connsiteY179" fmla="*/ 151727 h 6522522"/>
              <a:gd name="connsiteX180" fmla="*/ 3141095 w 6638566"/>
              <a:gd name="connsiteY180" fmla="*/ 131356 h 6522522"/>
              <a:gd name="connsiteX181" fmla="*/ 3133983 w 6638566"/>
              <a:gd name="connsiteY181" fmla="*/ 792 h 6522522"/>
              <a:gd name="connsiteX182" fmla="*/ 3927802 w 6638566"/>
              <a:gd name="connsiteY182" fmla="*/ 277991 h 6522522"/>
              <a:gd name="connsiteX183" fmla="*/ 3745515 w 6638566"/>
              <a:gd name="connsiteY183" fmla="*/ 496565 h 6522522"/>
              <a:gd name="connsiteX184" fmla="*/ 3649173 w 6638566"/>
              <a:gd name="connsiteY184" fmla="*/ 519271 h 6522522"/>
              <a:gd name="connsiteX185" fmla="*/ 3474102 w 6638566"/>
              <a:gd name="connsiteY185" fmla="*/ 611794 h 6522522"/>
              <a:gd name="connsiteX186" fmla="*/ 3276749 w 6638566"/>
              <a:gd name="connsiteY186" fmla="*/ 810632 h 6522522"/>
              <a:gd name="connsiteX187" fmla="*/ 3130538 w 6638566"/>
              <a:gd name="connsiteY187" fmla="*/ 969364 h 6522522"/>
              <a:gd name="connsiteX188" fmla="*/ 3612885 w 6638566"/>
              <a:gd name="connsiteY188" fmla="*/ 598849 h 6522522"/>
              <a:gd name="connsiteX189" fmla="*/ 3529700 w 6638566"/>
              <a:gd name="connsiteY189" fmla="*/ 730630 h 6522522"/>
              <a:gd name="connsiteX190" fmla="*/ 3238976 w 6638566"/>
              <a:gd name="connsiteY190" fmla="*/ 1137432 h 6522522"/>
              <a:gd name="connsiteX191" fmla="*/ 3171281 w 6638566"/>
              <a:gd name="connsiteY191" fmla="*/ 1218495 h 6522522"/>
              <a:gd name="connsiteX192" fmla="*/ 2789308 w 6638566"/>
              <a:gd name="connsiteY192" fmla="*/ 1913688 h 6522522"/>
              <a:gd name="connsiteX193" fmla="*/ 2946129 w 6638566"/>
              <a:gd name="connsiteY193" fmla="*/ 1805886 h 6522522"/>
              <a:gd name="connsiteX194" fmla="*/ 3616917 w 6638566"/>
              <a:gd name="connsiteY194" fmla="*/ 922466 h 6522522"/>
              <a:gd name="connsiteX195" fmla="*/ 3971941 w 6638566"/>
              <a:gd name="connsiteY195" fmla="*/ 649354 h 6522522"/>
              <a:gd name="connsiteX196" fmla="*/ 4119426 w 6638566"/>
              <a:gd name="connsiteY196" fmla="*/ 593544 h 6522522"/>
              <a:gd name="connsiteX197" fmla="*/ 4109664 w 6638566"/>
              <a:gd name="connsiteY197" fmla="*/ 657206 h 6522522"/>
              <a:gd name="connsiteX198" fmla="*/ 4127065 w 6638566"/>
              <a:gd name="connsiteY198" fmla="*/ 662723 h 6522522"/>
              <a:gd name="connsiteX199" fmla="*/ 4482513 w 6638566"/>
              <a:gd name="connsiteY199" fmla="*/ 477678 h 6522522"/>
              <a:gd name="connsiteX200" fmla="*/ 4613020 w 6638566"/>
              <a:gd name="connsiteY200" fmla="*/ 460065 h 6522522"/>
              <a:gd name="connsiteX201" fmla="*/ 5525513 w 6638566"/>
              <a:gd name="connsiteY201" fmla="*/ 929681 h 6522522"/>
              <a:gd name="connsiteX202" fmla="*/ 5631617 w 6638566"/>
              <a:gd name="connsiteY202" fmla="*/ 1067191 h 6522522"/>
              <a:gd name="connsiteX203" fmla="*/ 5483072 w 6638566"/>
              <a:gd name="connsiteY203" fmla="*/ 1144859 h 6522522"/>
              <a:gd name="connsiteX204" fmla="*/ 4622570 w 6638566"/>
              <a:gd name="connsiteY204" fmla="*/ 1549752 h 6522522"/>
              <a:gd name="connsiteX205" fmla="*/ 4690052 w 6638566"/>
              <a:gd name="connsiteY205" fmla="*/ 1448953 h 6522522"/>
              <a:gd name="connsiteX206" fmla="*/ 4571640 w 6638566"/>
              <a:gd name="connsiteY206" fmla="*/ 1443223 h 6522522"/>
              <a:gd name="connsiteX207" fmla="*/ 4552117 w 6638566"/>
              <a:gd name="connsiteY207" fmla="*/ 1451075 h 6522522"/>
              <a:gd name="connsiteX208" fmla="*/ 4177783 w 6638566"/>
              <a:gd name="connsiteY208" fmla="*/ 1644396 h 6522522"/>
              <a:gd name="connsiteX209" fmla="*/ 3969395 w 6638566"/>
              <a:gd name="connsiteY209" fmla="*/ 1806098 h 6522522"/>
              <a:gd name="connsiteX210" fmla="*/ 3942020 w 6638566"/>
              <a:gd name="connsiteY210" fmla="*/ 1922388 h 6522522"/>
              <a:gd name="connsiteX211" fmla="*/ 4021385 w 6638566"/>
              <a:gd name="connsiteY211" fmla="*/ 1921964 h 6522522"/>
              <a:gd name="connsiteX212" fmla="*/ 3368635 w 6638566"/>
              <a:gd name="connsiteY212" fmla="*/ 2383728 h 6522522"/>
              <a:gd name="connsiteX213" fmla="*/ 3374152 w 6638566"/>
              <a:gd name="connsiteY213" fmla="*/ 2476250 h 6522522"/>
              <a:gd name="connsiteX214" fmla="*/ 3057114 w 6638566"/>
              <a:gd name="connsiteY214" fmla="*/ 2730900 h 6522522"/>
              <a:gd name="connsiteX215" fmla="*/ 3019765 w 6638566"/>
              <a:gd name="connsiteY215" fmla="*/ 2806021 h 6522522"/>
              <a:gd name="connsiteX216" fmla="*/ 3022312 w 6638566"/>
              <a:gd name="connsiteY216" fmla="*/ 2904061 h 6522522"/>
              <a:gd name="connsiteX217" fmla="*/ 3112924 w 6638566"/>
              <a:gd name="connsiteY217" fmla="*/ 2872654 h 6522522"/>
              <a:gd name="connsiteX218" fmla="*/ 3608217 w 6638566"/>
              <a:gd name="connsiteY218" fmla="*/ 2587023 h 6522522"/>
              <a:gd name="connsiteX219" fmla="*/ 3771829 w 6638566"/>
              <a:gd name="connsiteY219" fmla="*/ 2412376 h 6522522"/>
              <a:gd name="connsiteX220" fmla="*/ 3860108 w 6638566"/>
              <a:gd name="connsiteY220" fmla="*/ 2345955 h 6522522"/>
              <a:gd name="connsiteX221" fmla="*/ 4451955 w 6638566"/>
              <a:gd name="connsiteY221" fmla="*/ 2046954 h 6522522"/>
              <a:gd name="connsiteX222" fmla="*/ 4869368 w 6638566"/>
              <a:gd name="connsiteY222" fmla="*/ 1850662 h 6522522"/>
              <a:gd name="connsiteX223" fmla="*/ 4949157 w 6638566"/>
              <a:gd name="connsiteY223" fmla="*/ 1823287 h 6522522"/>
              <a:gd name="connsiteX224" fmla="*/ 5369965 w 6638566"/>
              <a:gd name="connsiteY224" fmla="*/ 1723974 h 6522522"/>
              <a:gd name="connsiteX225" fmla="*/ 5786316 w 6638566"/>
              <a:gd name="connsiteY225" fmla="*/ 1763020 h 6522522"/>
              <a:gd name="connsiteX226" fmla="*/ 6158954 w 6638566"/>
              <a:gd name="connsiteY226" fmla="*/ 2024672 h 6522522"/>
              <a:gd name="connsiteX227" fmla="*/ 6180175 w 6638566"/>
              <a:gd name="connsiteY227" fmla="*/ 2201441 h 6522522"/>
              <a:gd name="connsiteX228" fmla="*/ 6286279 w 6638566"/>
              <a:gd name="connsiteY228" fmla="*/ 2206110 h 6522522"/>
              <a:gd name="connsiteX229" fmla="*/ 6432489 w 6638566"/>
              <a:gd name="connsiteY229" fmla="*/ 2443146 h 6522522"/>
              <a:gd name="connsiteX230" fmla="*/ 6559813 w 6638566"/>
              <a:gd name="connsiteY230" fmla="*/ 2867561 h 6522522"/>
              <a:gd name="connsiteX231" fmla="*/ 6507611 w 6638566"/>
              <a:gd name="connsiteY231" fmla="*/ 2935680 h 6522522"/>
              <a:gd name="connsiteX232" fmla="*/ 5994281 w 6638566"/>
              <a:gd name="connsiteY232" fmla="*/ 2864590 h 6522522"/>
              <a:gd name="connsiteX233" fmla="*/ 5393096 w 6638566"/>
              <a:gd name="connsiteY233" fmla="*/ 2877535 h 6522522"/>
              <a:gd name="connsiteX234" fmla="*/ 4578855 w 6638566"/>
              <a:gd name="connsiteY234" fmla="*/ 2926555 h 6522522"/>
              <a:gd name="connsiteX235" fmla="*/ 4122609 w 6638566"/>
              <a:gd name="connsiteY235" fmla="*/ 3014197 h 6522522"/>
              <a:gd name="connsiteX236" fmla="*/ 4016505 w 6638566"/>
              <a:gd name="connsiteY236" fmla="*/ 3116481 h 6522522"/>
              <a:gd name="connsiteX237" fmla="*/ 4176085 w 6638566"/>
              <a:gd name="connsiteY237" fmla="*/ 3147887 h 6522522"/>
              <a:gd name="connsiteX238" fmla="*/ 5033829 w 6638566"/>
              <a:gd name="connsiteY238" fmla="*/ 2967299 h 6522522"/>
              <a:gd name="connsiteX239" fmla="*/ 6381560 w 6638566"/>
              <a:gd name="connsiteY239" fmla="*/ 3097170 h 6522522"/>
              <a:gd name="connsiteX240" fmla="*/ 6508884 w 6638566"/>
              <a:gd name="connsiteY240" fmla="*/ 3214096 h 6522522"/>
              <a:gd name="connsiteX241" fmla="*/ 6631752 w 6638566"/>
              <a:gd name="connsiteY241" fmla="*/ 3871940 h 6522522"/>
              <a:gd name="connsiteX242" fmla="*/ 6606287 w 6638566"/>
              <a:gd name="connsiteY242" fmla="*/ 4165848 h 6522522"/>
              <a:gd name="connsiteX243" fmla="*/ 6536896 w 6638566"/>
              <a:gd name="connsiteY243" fmla="*/ 4196618 h 6522522"/>
              <a:gd name="connsiteX244" fmla="*/ 5571351 w 6638566"/>
              <a:gd name="connsiteY244" fmla="*/ 3828862 h 6522522"/>
              <a:gd name="connsiteX245" fmla="*/ 5115740 w 6638566"/>
              <a:gd name="connsiteY245" fmla="*/ 3820798 h 6522522"/>
              <a:gd name="connsiteX246" fmla="*/ 4874885 w 6638566"/>
              <a:gd name="connsiteY246" fmla="*/ 3914594 h 6522522"/>
              <a:gd name="connsiteX247" fmla="*/ 4891862 w 6638566"/>
              <a:gd name="connsiteY247" fmla="*/ 4007116 h 6522522"/>
              <a:gd name="connsiteX248" fmla="*/ 5367843 w 6638566"/>
              <a:gd name="connsiteY248" fmla="*/ 4083723 h 6522522"/>
              <a:gd name="connsiteX249" fmla="*/ 6316835 w 6638566"/>
              <a:gd name="connsiteY249" fmla="*/ 4289989 h 6522522"/>
              <a:gd name="connsiteX250" fmla="*/ 6398961 w 6638566"/>
              <a:gd name="connsiteY250" fmla="*/ 4471639 h 6522522"/>
              <a:gd name="connsiteX251" fmla="*/ 6408934 w 6638566"/>
              <a:gd name="connsiteY251" fmla="*/ 4903057 h 6522522"/>
              <a:gd name="connsiteX252" fmla="*/ 6281609 w 6638566"/>
              <a:gd name="connsiteY252" fmla="*/ 5518459 h 6522522"/>
              <a:gd name="connsiteX253" fmla="*/ 5961387 w 6638566"/>
              <a:gd name="connsiteY253" fmla="*/ 5778201 h 6522522"/>
              <a:gd name="connsiteX254" fmla="*/ 5436811 w 6638566"/>
              <a:gd name="connsiteY254" fmla="*/ 5900008 h 6522522"/>
              <a:gd name="connsiteX255" fmla="*/ 5012395 w 6638566"/>
              <a:gd name="connsiteY255" fmla="*/ 6029031 h 6522522"/>
              <a:gd name="connsiteX256" fmla="*/ 4920510 w 6638566"/>
              <a:gd name="connsiteY256" fmla="*/ 6113914 h 6522522"/>
              <a:gd name="connsiteX257" fmla="*/ 4346275 w 6638566"/>
              <a:gd name="connsiteY257" fmla="*/ 6404638 h 6522522"/>
              <a:gd name="connsiteX258" fmla="*/ 4243355 w 6638566"/>
              <a:gd name="connsiteY258" fmla="*/ 6424798 h 6522522"/>
              <a:gd name="connsiteX259" fmla="*/ 3206508 w 6638566"/>
              <a:gd name="connsiteY259" fmla="*/ 6325060 h 6522522"/>
              <a:gd name="connsiteX260" fmla="*/ 2873979 w 6638566"/>
              <a:gd name="connsiteY260" fmla="*/ 5811942 h 6522522"/>
              <a:gd name="connsiteX261" fmla="*/ 2641824 w 6638566"/>
              <a:gd name="connsiteY261" fmla="*/ 4726500 h 6522522"/>
              <a:gd name="connsiteX262" fmla="*/ 2603838 w 6638566"/>
              <a:gd name="connsiteY262" fmla="*/ 4585382 h 6522522"/>
              <a:gd name="connsiteX263" fmla="*/ 3059448 w 6638566"/>
              <a:gd name="connsiteY263" fmla="*/ 6289198 h 6522522"/>
              <a:gd name="connsiteX264" fmla="*/ 2917905 w 6638566"/>
              <a:gd name="connsiteY264" fmla="*/ 6345008 h 6522522"/>
              <a:gd name="connsiteX265" fmla="*/ 2079473 w 6638566"/>
              <a:gd name="connsiteY265" fmla="*/ 6144684 h 6522522"/>
              <a:gd name="connsiteX266" fmla="*/ 1765618 w 6638566"/>
              <a:gd name="connsiteY266" fmla="*/ 5931203 h 6522522"/>
              <a:gd name="connsiteX267" fmla="*/ 1387464 w 6638566"/>
              <a:gd name="connsiteY267" fmla="*/ 5678252 h 6522522"/>
              <a:gd name="connsiteX268" fmla="*/ 868616 w 6638566"/>
              <a:gd name="connsiteY268" fmla="*/ 5165982 h 6522522"/>
              <a:gd name="connsiteX269" fmla="*/ 687815 w 6638566"/>
              <a:gd name="connsiteY269" fmla="*/ 4867618 h 6522522"/>
              <a:gd name="connsiteX270" fmla="*/ 645373 w 6638566"/>
              <a:gd name="connsiteY270" fmla="*/ 4707402 h 6522522"/>
              <a:gd name="connsiteX271" fmla="*/ 673809 w 6638566"/>
              <a:gd name="connsiteY271" fmla="*/ 4445325 h 6522522"/>
              <a:gd name="connsiteX272" fmla="*/ 761451 w 6638566"/>
              <a:gd name="connsiteY272" fmla="*/ 4457421 h 6522522"/>
              <a:gd name="connsiteX273" fmla="*/ 917636 w 6638566"/>
              <a:gd name="connsiteY273" fmla="*/ 4219112 h 6522522"/>
              <a:gd name="connsiteX274" fmla="*/ 1036048 w 6638566"/>
              <a:gd name="connsiteY274" fmla="*/ 4058683 h 6522522"/>
              <a:gd name="connsiteX275" fmla="*/ 1168465 w 6638566"/>
              <a:gd name="connsiteY275" fmla="*/ 3850931 h 6522522"/>
              <a:gd name="connsiteX276" fmla="*/ 1300883 w 6638566"/>
              <a:gd name="connsiteY276" fmla="*/ 3677558 h 6522522"/>
              <a:gd name="connsiteX277" fmla="*/ 1307037 w 6638566"/>
              <a:gd name="connsiteY277" fmla="*/ 3486571 h 6522522"/>
              <a:gd name="connsiteX278" fmla="*/ 1243375 w 6638566"/>
              <a:gd name="connsiteY278" fmla="*/ 3486571 h 6522522"/>
              <a:gd name="connsiteX279" fmla="*/ 749992 w 6638566"/>
              <a:gd name="connsiteY279" fmla="*/ 3724668 h 6522522"/>
              <a:gd name="connsiteX280" fmla="*/ 346798 w 6638566"/>
              <a:gd name="connsiteY280" fmla="*/ 3868969 h 6522522"/>
              <a:gd name="connsiteX281" fmla="*/ 292472 w 6638566"/>
              <a:gd name="connsiteY281" fmla="*/ 3913957 h 6522522"/>
              <a:gd name="connsiteX282" fmla="*/ 207589 w 6638566"/>
              <a:gd name="connsiteY282" fmla="*/ 3990988 h 6522522"/>
              <a:gd name="connsiteX283" fmla="*/ 73474 w 6638566"/>
              <a:gd name="connsiteY283" fmla="*/ 3957247 h 6522522"/>
              <a:gd name="connsiteX284" fmla="*/ 103395 w 6638566"/>
              <a:gd name="connsiteY284" fmla="*/ 3819525 h 6522522"/>
              <a:gd name="connsiteX285" fmla="*/ 143078 w 6638566"/>
              <a:gd name="connsiteY285" fmla="*/ 3732307 h 6522522"/>
              <a:gd name="connsiteX286" fmla="*/ 44826 w 6638566"/>
              <a:gd name="connsiteY286" fmla="*/ 3789391 h 6522522"/>
              <a:gd name="connsiteX287" fmla="*/ 244513 w 6638566"/>
              <a:gd name="connsiteY287" fmla="*/ 2920613 h 6522522"/>
              <a:gd name="connsiteX288" fmla="*/ 1406562 w 6638566"/>
              <a:gd name="connsiteY288" fmla="*/ 2710740 h 6522522"/>
              <a:gd name="connsiteX289" fmla="*/ 1915861 w 6638566"/>
              <a:gd name="connsiteY289" fmla="*/ 2842309 h 6522522"/>
              <a:gd name="connsiteX290" fmla="*/ 2097935 w 6638566"/>
              <a:gd name="connsiteY290" fmla="*/ 3035842 h 6522522"/>
              <a:gd name="connsiteX291" fmla="*/ 2362982 w 6638566"/>
              <a:gd name="connsiteY291" fmla="*/ 2958598 h 6522522"/>
              <a:gd name="connsiteX292" fmla="*/ 2787398 w 6638566"/>
              <a:gd name="connsiteY292" fmla="*/ 3149585 h 6522522"/>
              <a:gd name="connsiteX293" fmla="*/ 2909205 w 6638566"/>
              <a:gd name="connsiteY293" fmla="*/ 3149585 h 6522522"/>
              <a:gd name="connsiteX294" fmla="*/ 2486275 w 6638566"/>
              <a:gd name="connsiteY294" fmla="*/ 2947563 h 6522522"/>
              <a:gd name="connsiteX295" fmla="*/ 2462084 w 6638566"/>
              <a:gd name="connsiteY295" fmla="*/ 2799018 h 6522522"/>
              <a:gd name="connsiteX296" fmla="*/ 2544208 w 6638566"/>
              <a:gd name="connsiteY296" fmla="*/ 2678908 h 6522522"/>
              <a:gd name="connsiteX297" fmla="*/ 2459325 w 6638566"/>
              <a:gd name="connsiteY297" fmla="*/ 2753818 h 6522522"/>
              <a:gd name="connsiteX298" fmla="*/ 2250088 w 6638566"/>
              <a:gd name="connsiteY298" fmla="*/ 2810265 h 6522522"/>
              <a:gd name="connsiteX299" fmla="*/ 1998197 w 6638566"/>
              <a:gd name="connsiteY299" fmla="*/ 2706920 h 6522522"/>
              <a:gd name="connsiteX300" fmla="*/ 1837768 w 6638566"/>
              <a:gd name="connsiteY300" fmla="*/ 2439326 h 6522522"/>
              <a:gd name="connsiteX301" fmla="*/ 1651026 w 6638566"/>
              <a:gd name="connsiteY301" fmla="*/ 2142235 h 6522522"/>
              <a:gd name="connsiteX302" fmla="*/ 1090585 w 6638566"/>
              <a:gd name="connsiteY302" fmla="*/ 948779 h 6522522"/>
              <a:gd name="connsiteX303" fmla="*/ 1216637 w 6638566"/>
              <a:gd name="connsiteY303" fmla="*/ 718746 h 6522522"/>
              <a:gd name="connsiteX304" fmla="*/ 2220167 w 6638566"/>
              <a:gd name="connsiteY304" fmla="*/ 79152 h 6522522"/>
              <a:gd name="connsiteX305" fmla="*/ 2842359 w 6638566"/>
              <a:gd name="connsiteY305" fmla="*/ 21644 h 6522522"/>
              <a:gd name="connsiteX306" fmla="*/ 3133983 w 6638566"/>
              <a:gd name="connsiteY306" fmla="*/ 792 h 652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Lst>
            <a:rect l="l" t="t" r="r" b="b"/>
            <a:pathLst>
              <a:path w="6638566" h="6522522">
                <a:moveTo>
                  <a:pt x="4394082" y="4966258"/>
                </a:moveTo>
                <a:cubicBezTo>
                  <a:pt x="4385799" y="4965844"/>
                  <a:pt x="4376515" y="4967038"/>
                  <a:pt x="4366223" y="4969690"/>
                </a:cubicBezTo>
                <a:cubicBezTo>
                  <a:pt x="4319325" y="4981786"/>
                  <a:pt x="4317839" y="5015739"/>
                  <a:pt x="4329935" y="5052876"/>
                </a:cubicBezTo>
                <a:cubicBezTo>
                  <a:pt x="4390415" y="5236011"/>
                  <a:pt x="4426278" y="5429544"/>
                  <a:pt x="4527713" y="5596339"/>
                </a:cubicBezTo>
                <a:cubicBezTo>
                  <a:pt x="4574346" y="5672734"/>
                  <a:pt x="4616681" y="5756649"/>
                  <a:pt x="4685606" y="5817556"/>
                </a:cubicBezTo>
                <a:lnTo>
                  <a:pt x="4764358" y="5869545"/>
                </a:lnTo>
                <a:lnTo>
                  <a:pt x="4764325" y="5869663"/>
                </a:lnTo>
                <a:lnTo>
                  <a:pt x="4764537" y="5869663"/>
                </a:lnTo>
                <a:lnTo>
                  <a:pt x="4764358" y="5869545"/>
                </a:lnTo>
                <a:lnTo>
                  <a:pt x="4774285" y="5833243"/>
                </a:lnTo>
                <a:cubicBezTo>
                  <a:pt x="4775718" y="5799582"/>
                  <a:pt x="4754829" y="5773321"/>
                  <a:pt x="4740982" y="5746583"/>
                </a:cubicBezTo>
                <a:cubicBezTo>
                  <a:pt x="4619175" y="5513154"/>
                  <a:pt x="4494609" y="5279726"/>
                  <a:pt x="4441769" y="5017437"/>
                </a:cubicBezTo>
                <a:cubicBezTo>
                  <a:pt x="4434766" y="4983218"/>
                  <a:pt x="4418930" y="4967502"/>
                  <a:pt x="4394082" y="4966258"/>
                </a:cubicBezTo>
                <a:close/>
                <a:moveTo>
                  <a:pt x="3546266" y="4468808"/>
                </a:moveTo>
                <a:cubicBezTo>
                  <a:pt x="3531597" y="4467700"/>
                  <a:pt x="3515005" y="4469358"/>
                  <a:pt x="3496808" y="4473549"/>
                </a:cubicBezTo>
                <a:cubicBezTo>
                  <a:pt x="3408954" y="4494770"/>
                  <a:pt x="3382216" y="4552702"/>
                  <a:pt x="3407681" y="4632068"/>
                </a:cubicBezTo>
                <a:cubicBezTo>
                  <a:pt x="3449699" y="4762099"/>
                  <a:pt x="3490522" y="4892606"/>
                  <a:pt x="3544923" y="5019921"/>
                </a:cubicBezTo>
                <a:lnTo>
                  <a:pt x="3604179" y="5145572"/>
                </a:lnTo>
                <a:lnTo>
                  <a:pt x="3604186" y="5146035"/>
                </a:lnTo>
                <a:lnTo>
                  <a:pt x="3604397" y="5146035"/>
                </a:lnTo>
                <a:lnTo>
                  <a:pt x="3604179" y="5145572"/>
                </a:lnTo>
                <a:lnTo>
                  <a:pt x="3601135" y="4957971"/>
                </a:lnTo>
                <a:cubicBezTo>
                  <a:pt x="3601734" y="4895280"/>
                  <a:pt x="3603952" y="4832604"/>
                  <a:pt x="3607793" y="4770003"/>
                </a:cubicBezTo>
                <a:cubicBezTo>
                  <a:pt x="3612461" y="4699974"/>
                  <a:pt x="3618615" y="4629734"/>
                  <a:pt x="3617766" y="4559705"/>
                </a:cubicBezTo>
                <a:cubicBezTo>
                  <a:pt x="3616971" y="4500340"/>
                  <a:pt x="3590273" y="4472130"/>
                  <a:pt x="3546266" y="4468808"/>
                </a:cubicBezTo>
                <a:close/>
                <a:moveTo>
                  <a:pt x="4623843" y="4455299"/>
                </a:moveTo>
                <a:lnTo>
                  <a:pt x="4623631" y="4456148"/>
                </a:lnTo>
                <a:cubicBezTo>
                  <a:pt x="4638273" y="4592597"/>
                  <a:pt x="4685596" y="4639707"/>
                  <a:pt x="4807190" y="4645861"/>
                </a:cubicBezTo>
                <a:cubicBezTo>
                  <a:pt x="4825016" y="4645861"/>
                  <a:pt x="4844327" y="4648832"/>
                  <a:pt x="4853027" y="4630795"/>
                </a:cubicBezTo>
                <a:cubicBezTo>
                  <a:pt x="4861728" y="4612757"/>
                  <a:pt x="4848995" y="4596841"/>
                  <a:pt x="4835838" y="4585382"/>
                </a:cubicBezTo>
                <a:cubicBezTo>
                  <a:pt x="4772982" y="4530420"/>
                  <a:pt x="4701320" y="4486430"/>
                  <a:pt x="4623843" y="4455299"/>
                </a:cubicBezTo>
                <a:close/>
                <a:moveTo>
                  <a:pt x="2623786" y="4334765"/>
                </a:moveTo>
                <a:cubicBezTo>
                  <a:pt x="2603838" y="4333492"/>
                  <a:pt x="2584315" y="4348559"/>
                  <a:pt x="2595350" y="4366808"/>
                </a:cubicBezTo>
                <a:cubicBezTo>
                  <a:pt x="2614236" y="4398427"/>
                  <a:pt x="2602989" y="4451691"/>
                  <a:pt x="2645643" y="4461665"/>
                </a:cubicBezTo>
                <a:cubicBezTo>
                  <a:pt x="2674503" y="4468032"/>
                  <a:pt x="2681931" y="4435139"/>
                  <a:pt x="2680445" y="4408401"/>
                </a:cubicBezTo>
                <a:lnTo>
                  <a:pt x="2680233" y="4409462"/>
                </a:lnTo>
                <a:cubicBezTo>
                  <a:pt x="2680233" y="4370840"/>
                  <a:pt x="2669410" y="4337948"/>
                  <a:pt x="2623786" y="4334765"/>
                </a:cubicBezTo>
                <a:close/>
                <a:moveTo>
                  <a:pt x="5031468" y="4307841"/>
                </a:moveTo>
                <a:cubicBezTo>
                  <a:pt x="4958972" y="4310998"/>
                  <a:pt x="4886981" y="4322245"/>
                  <a:pt x="4816103" y="4349195"/>
                </a:cubicBezTo>
                <a:cubicBezTo>
                  <a:pt x="4961381" y="4371689"/>
                  <a:pt x="5109883" y="4359997"/>
                  <a:pt x="5249856" y="4315030"/>
                </a:cubicBezTo>
                <a:cubicBezTo>
                  <a:pt x="5176963" y="4309619"/>
                  <a:pt x="5103963" y="4304685"/>
                  <a:pt x="5031468" y="4307841"/>
                </a:cubicBezTo>
                <a:close/>
                <a:moveTo>
                  <a:pt x="4203778" y="4243383"/>
                </a:moveTo>
                <a:cubicBezTo>
                  <a:pt x="4182505" y="4239855"/>
                  <a:pt x="4160806" y="4244683"/>
                  <a:pt x="4140010" y="4261553"/>
                </a:cubicBezTo>
                <a:cubicBezTo>
                  <a:pt x="4103722" y="4290838"/>
                  <a:pt x="4078894" y="4333492"/>
                  <a:pt x="4102025" y="4383148"/>
                </a:cubicBezTo>
                <a:cubicBezTo>
                  <a:pt x="4131097" y="4446811"/>
                  <a:pt x="4117091" y="4500287"/>
                  <a:pt x="4071254" y="4547821"/>
                </a:cubicBezTo>
                <a:cubicBezTo>
                  <a:pt x="4046850" y="4572862"/>
                  <a:pt x="4060644" y="4587080"/>
                  <a:pt x="4071254" y="4616152"/>
                </a:cubicBezTo>
                <a:cubicBezTo>
                  <a:pt x="4104995" y="4715890"/>
                  <a:pt x="4218739" y="4734352"/>
                  <a:pt x="4262241" y="4820508"/>
                </a:cubicBezTo>
                <a:cubicBezTo>
                  <a:pt x="4272003" y="4839395"/>
                  <a:pt x="4287494" y="4871863"/>
                  <a:pt x="4317839" y="4852127"/>
                </a:cubicBezTo>
                <a:cubicBezTo>
                  <a:pt x="4348186" y="4832392"/>
                  <a:pt x="4398479" y="4822630"/>
                  <a:pt x="4385110" y="4781250"/>
                </a:cubicBezTo>
                <a:cubicBezTo>
                  <a:pt x="4351156" y="4673660"/>
                  <a:pt x="4346912" y="4570528"/>
                  <a:pt x="4390202" y="4487555"/>
                </a:cubicBezTo>
                <a:lnTo>
                  <a:pt x="4389991" y="4487555"/>
                </a:lnTo>
                <a:cubicBezTo>
                  <a:pt x="4402298" y="4367657"/>
                  <a:pt x="4324843" y="4326913"/>
                  <a:pt x="4265000" y="4275347"/>
                </a:cubicBezTo>
                <a:cubicBezTo>
                  <a:pt x="4245902" y="4258795"/>
                  <a:pt x="4225052" y="4246911"/>
                  <a:pt x="4203778" y="4243383"/>
                </a:cubicBezTo>
                <a:close/>
                <a:moveTo>
                  <a:pt x="4742891" y="4208714"/>
                </a:moveTo>
                <a:cubicBezTo>
                  <a:pt x="4700450" y="4211048"/>
                  <a:pt x="4656099" y="4211260"/>
                  <a:pt x="4637849" y="4259007"/>
                </a:cubicBezTo>
                <a:cubicBezTo>
                  <a:pt x="4628936" y="4282137"/>
                  <a:pt x="4648884" y="4289352"/>
                  <a:pt x="4667558" y="4287655"/>
                </a:cubicBezTo>
                <a:cubicBezTo>
                  <a:pt x="4712122" y="4282986"/>
                  <a:pt x="4757746" y="4280864"/>
                  <a:pt x="4787455" y="4243091"/>
                </a:cubicBezTo>
                <a:lnTo>
                  <a:pt x="4787243" y="4243091"/>
                </a:lnTo>
                <a:cubicBezTo>
                  <a:pt x="4785545" y="4210836"/>
                  <a:pt x="4763688" y="4207441"/>
                  <a:pt x="4742891" y="4208714"/>
                </a:cubicBezTo>
                <a:close/>
                <a:moveTo>
                  <a:pt x="2985043" y="4154610"/>
                </a:moveTo>
                <a:cubicBezTo>
                  <a:pt x="2980892" y="4153897"/>
                  <a:pt x="2976263" y="4154335"/>
                  <a:pt x="2971170" y="4156298"/>
                </a:cubicBezTo>
                <a:cubicBezTo>
                  <a:pt x="2959499" y="4162495"/>
                  <a:pt x="2951583" y="4173975"/>
                  <a:pt x="2949949" y="4187068"/>
                </a:cubicBezTo>
                <a:cubicBezTo>
                  <a:pt x="2962469" y="4282137"/>
                  <a:pt x="2917905" y="4382512"/>
                  <a:pt x="2989632" y="4474185"/>
                </a:cubicBezTo>
                <a:cubicBezTo>
                  <a:pt x="3025898" y="4381069"/>
                  <a:pt x="3032710" y="4279082"/>
                  <a:pt x="3009155" y="4181975"/>
                </a:cubicBezTo>
                <a:cubicBezTo>
                  <a:pt x="3005654" y="4169243"/>
                  <a:pt x="2997497" y="4156749"/>
                  <a:pt x="2985043" y="4154610"/>
                </a:cubicBezTo>
                <a:close/>
                <a:moveTo>
                  <a:pt x="1932871" y="4002060"/>
                </a:moveTo>
                <a:cubicBezTo>
                  <a:pt x="1908222" y="4007819"/>
                  <a:pt x="1887214" y="4041600"/>
                  <a:pt x="1870024" y="4063563"/>
                </a:cubicBezTo>
                <a:cubicBezTo>
                  <a:pt x="1770499" y="4190888"/>
                  <a:pt x="1752461" y="4352803"/>
                  <a:pt x="1691558" y="4496255"/>
                </a:cubicBezTo>
                <a:cubicBezTo>
                  <a:pt x="1630283" y="4640609"/>
                  <a:pt x="1624633" y="4797139"/>
                  <a:pt x="1648197" y="4954474"/>
                </a:cubicBezTo>
                <a:lnTo>
                  <a:pt x="1680427" y="5111191"/>
                </a:lnTo>
                <a:lnTo>
                  <a:pt x="1680311" y="5111657"/>
                </a:lnTo>
                <a:lnTo>
                  <a:pt x="1680522" y="5111657"/>
                </a:lnTo>
                <a:lnTo>
                  <a:pt x="1680427" y="5111191"/>
                </a:lnTo>
                <a:lnTo>
                  <a:pt x="1719364" y="4953655"/>
                </a:lnTo>
                <a:cubicBezTo>
                  <a:pt x="1765897" y="4798081"/>
                  <a:pt x="1830395" y="4648355"/>
                  <a:pt x="1872571" y="4491587"/>
                </a:cubicBezTo>
                <a:cubicBezTo>
                  <a:pt x="1899733" y="4390788"/>
                  <a:pt x="1943236" y="4291687"/>
                  <a:pt x="1928806" y="4182612"/>
                </a:cubicBezTo>
                <a:cubicBezTo>
                  <a:pt x="1928763" y="4161115"/>
                  <a:pt x="1938334" y="4140722"/>
                  <a:pt x="1954907" y="4127014"/>
                </a:cubicBezTo>
                <a:cubicBezTo>
                  <a:pt x="1988860" y="4087543"/>
                  <a:pt x="2002654" y="4035128"/>
                  <a:pt x="1958727" y="4007116"/>
                </a:cubicBezTo>
                <a:cubicBezTo>
                  <a:pt x="1949708" y="4001333"/>
                  <a:pt x="1941087" y="4000140"/>
                  <a:pt x="1932871" y="4002060"/>
                </a:cubicBezTo>
                <a:close/>
                <a:moveTo>
                  <a:pt x="3398053" y="3679389"/>
                </a:moveTo>
                <a:cubicBezTo>
                  <a:pt x="3391994" y="3680625"/>
                  <a:pt x="3385584" y="3683314"/>
                  <a:pt x="3378820" y="3687744"/>
                </a:cubicBezTo>
                <a:cubicBezTo>
                  <a:pt x="3274415" y="3755226"/>
                  <a:pt x="3171706" y="3834167"/>
                  <a:pt x="3134357" y="3965311"/>
                </a:cubicBezTo>
                <a:cubicBezTo>
                  <a:pt x="3122686" y="4005843"/>
                  <a:pt x="3121837" y="4046375"/>
                  <a:pt x="3165552" y="4065473"/>
                </a:cubicBezTo>
                <a:cubicBezTo>
                  <a:pt x="3268260" y="4110461"/>
                  <a:pt x="3335318" y="4188978"/>
                  <a:pt x="3383701" y="4286169"/>
                </a:cubicBezTo>
                <a:cubicBezTo>
                  <a:pt x="3411713" y="4341768"/>
                  <a:pt x="3464340" y="4330097"/>
                  <a:pt x="3504448" y="4322033"/>
                </a:cubicBezTo>
                <a:cubicBezTo>
                  <a:pt x="3550072" y="4312907"/>
                  <a:pt x="3537552" y="4258370"/>
                  <a:pt x="3529700" y="4232056"/>
                </a:cubicBezTo>
                <a:cubicBezTo>
                  <a:pt x="3510814" y="4169243"/>
                  <a:pt x="3504448" y="4110037"/>
                  <a:pt x="3528215" y="4056348"/>
                </a:cubicBezTo>
                <a:lnTo>
                  <a:pt x="3528002" y="4056348"/>
                </a:lnTo>
                <a:cubicBezTo>
                  <a:pt x="3510602" y="3954913"/>
                  <a:pt x="3500416" y="3859632"/>
                  <a:pt x="3475375" y="3768383"/>
                </a:cubicBezTo>
                <a:cubicBezTo>
                  <a:pt x="3465720" y="3733289"/>
                  <a:pt x="3440467" y="3670737"/>
                  <a:pt x="3398053" y="3679389"/>
                </a:cubicBezTo>
                <a:close/>
                <a:moveTo>
                  <a:pt x="4868306" y="3590128"/>
                </a:moveTo>
                <a:lnTo>
                  <a:pt x="4868306" y="3590765"/>
                </a:lnTo>
                <a:lnTo>
                  <a:pt x="4867682" y="3590735"/>
                </a:lnTo>
                <a:close/>
                <a:moveTo>
                  <a:pt x="6007905" y="3506860"/>
                </a:moveTo>
                <a:cubicBezTo>
                  <a:pt x="5991880" y="3510073"/>
                  <a:pt x="5988179" y="3530922"/>
                  <a:pt x="5980062" y="3547474"/>
                </a:cubicBezTo>
                <a:cubicBezTo>
                  <a:pt x="5947383" y="3614692"/>
                  <a:pt x="6040942" y="3735199"/>
                  <a:pt x="6138199" y="3763280"/>
                </a:cubicBezTo>
                <a:lnTo>
                  <a:pt x="6179663" y="3769219"/>
                </a:lnTo>
                <a:lnTo>
                  <a:pt x="6179538" y="3769231"/>
                </a:lnTo>
                <a:lnTo>
                  <a:pt x="6179750" y="3769231"/>
                </a:lnTo>
                <a:lnTo>
                  <a:pt x="6179663" y="3769219"/>
                </a:lnTo>
                <a:lnTo>
                  <a:pt x="6216701" y="3765544"/>
                </a:lnTo>
                <a:cubicBezTo>
                  <a:pt x="6229990" y="3764192"/>
                  <a:pt x="6243943" y="3762653"/>
                  <a:pt x="6257842" y="3760743"/>
                </a:cubicBezTo>
                <a:cubicBezTo>
                  <a:pt x="6291498" y="3758727"/>
                  <a:pt x="6317748" y="3730801"/>
                  <a:pt x="6317685" y="3697081"/>
                </a:cubicBezTo>
                <a:cubicBezTo>
                  <a:pt x="6318958" y="3662491"/>
                  <a:pt x="6316199" y="3613683"/>
                  <a:pt x="6278002" y="3608166"/>
                </a:cubicBezTo>
                <a:cubicBezTo>
                  <a:pt x="6228133" y="3600951"/>
                  <a:pt x="6182932" y="3540047"/>
                  <a:pt x="6123302" y="3595009"/>
                </a:cubicBezTo>
                <a:cubicBezTo>
                  <a:pt x="6099535" y="3616230"/>
                  <a:pt x="6058367" y="3624718"/>
                  <a:pt x="6082134" y="3560207"/>
                </a:cubicBezTo>
                <a:cubicBezTo>
                  <a:pt x="6096140" y="3522222"/>
                  <a:pt x="6052213" y="3520312"/>
                  <a:pt x="6028658" y="3510338"/>
                </a:cubicBezTo>
                <a:cubicBezTo>
                  <a:pt x="6019958" y="3506678"/>
                  <a:pt x="6013247" y="3505789"/>
                  <a:pt x="6007905" y="3506860"/>
                </a:cubicBezTo>
                <a:close/>
                <a:moveTo>
                  <a:pt x="5331548" y="3428980"/>
                </a:moveTo>
                <a:cubicBezTo>
                  <a:pt x="4991367" y="3424132"/>
                  <a:pt x="4657929" y="3481531"/>
                  <a:pt x="4326116" y="3554689"/>
                </a:cubicBezTo>
                <a:cubicBezTo>
                  <a:pt x="4193274" y="3583974"/>
                  <a:pt x="4060644" y="3618352"/>
                  <a:pt x="3928014" y="3701962"/>
                </a:cubicBezTo>
                <a:cubicBezTo>
                  <a:pt x="4207651" y="3690263"/>
                  <a:pt x="4462430" y="3586607"/>
                  <a:pt x="4745234" y="3584759"/>
                </a:cubicBezTo>
                <a:lnTo>
                  <a:pt x="4867682" y="3590735"/>
                </a:lnTo>
                <a:lnTo>
                  <a:pt x="4843039" y="3614662"/>
                </a:lnTo>
                <a:cubicBezTo>
                  <a:pt x="4797074" y="3670605"/>
                  <a:pt x="4837483" y="3717002"/>
                  <a:pt x="4868306" y="3745040"/>
                </a:cubicBezTo>
                <a:cubicBezTo>
                  <a:pt x="4903533" y="3777083"/>
                  <a:pt x="4936637" y="3714906"/>
                  <a:pt x="4970591" y="3696020"/>
                </a:cubicBezTo>
                <a:cubicBezTo>
                  <a:pt x="5019143" y="3667839"/>
                  <a:pt x="5072557" y="3648974"/>
                  <a:pt x="5128049" y="3640422"/>
                </a:cubicBezTo>
                <a:cubicBezTo>
                  <a:pt x="5251341" y="3622596"/>
                  <a:pt x="5376756" y="3613683"/>
                  <a:pt x="5496866" y="3635328"/>
                </a:cubicBezTo>
                <a:cubicBezTo>
                  <a:pt x="5554162" y="3645514"/>
                  <a:pt x="5566046" y="3561692"/>
                  <a:pt x="5615277" y="3602861"/>
                </a:cubicBezTo>
                <a:cubicBezTo>
                  <a:pt x="5687640" y="3663340"/>
                  <a:pt x="5767006" y="3641695"/>
                  <a:pt x="5847432" y="3628962"/>
                </a:cubicBezTo>
                <a:cubicBezTo>
                  <a:pt x="5902607" y="3620262"/>
                  <a:pt x="5894543" y="3583338"/>
                  <a:pt x="5900484" y="3544079"/>
                </a:cubicBezTo>
                <a:cubicBezTo>
                  <a:pt x="5908124" y="3493574"/>
                  <a:pt x="5886904" y="3483388"/>
                  <a:pt x="5845523" y="3477446"/>
                </a:cubicBezTo>
                <a:cubicBezTo>
                  <a:pt x="5723291" y="3460045"/>
                  <a:pt x="5601272" y="3443280"/>
                  <a:pt x="5477767" y="3435004"/>
                </a:cubicBezTo>
                <a:cubicBezTo>
                  <a:pt x="5428880" y="3431635"/>
                  <a:pt x="5380145" y="3429672"/>
                  <a:pt x="5331548" y="3428980"/>
                </a:cubicBezTo>
                <a:close/>
                <a:moveTo>
                  <a:pt x="2053584" y="3308316"/>
                </a:moveTo>
                <a:cubicBezTo>
                  <a:pt x="1957432" y="3497839"/>
                  <a:pt x="1840018" y="3675839"/>
                  <a:pt x="1703653" y="3838836"/>
                </a:cubicBezTo>
                <a:cubicBezTo>
                  <a:pt x="1609858" y="3953852"/>
                  <a:pt x="1567628" y="4107278"/>
                  <a:pt x="1437333" y="4195345"/>
                </a:cubicBezTo>
                <a:cubicBezTo>
                  <a:pt x="1425025" y="4203621"/>
                  <a:pt x="1423539" y="4226964"/>
                  <a:pt x="1414839" y="4242243"/>
                </a:cubicBezTo>
                <a:cubicBezTo>
                  <a:pt x="1406138" y="4257521"/>
                  <a:pt x="1389798" y="4272800"/>
                  <a:pt x="1413141" y="4284684"/>
                </a:cubicBezTo>
                <a:cubicBezTo>
                  <a:pt x="1426107" y="4292005"/>
                  <a:pt x="1442532" y="4287422"/>
                  <a:pt x="1449853" y="4274477"/>
                </a:cubicBezTo>
                <a:cubicBezTo>
                  <a:pt x="1451763" y="4271081"/>
                  <a:pt x="1452930" y="4267325"/>
                  <a:pt x="1453248" y="4263463"/>
                </a:cubicBezTo>
                <a:cubicBezTo>
                  <a:pt x="1460676" y="4197891"/>
                  <a:pt x="1513303" y="4209987"/>
                  <a:pt x="1575692" y="4189403"/>
                </a:cubicBezTo>
                <a:cubicBezTo>
                  <a:pt x="1497175" y="4295507"/>
                  <a:pt x="1635322" y="4344739"/>
                  <a:pt x="1609433" y="4437686"/>
                </a:cubicBezTo>
                <a:cubicBezTo>
                  <a:pt x="1603067" y="4460180"/>
                  <a:pt x="1649116" y="4442991"/>
                  <a:pt x="1656968" y="4420072"/>
                </a:cubicBezTo>
                <a:cubicBezTo>
                  <a:pt x="1679674" y="4353439"/>
                  <a:pt x="1699409" y="4285745"/>
                  <a:pt x="1718508" y="4217839"/>
                </a:cubicBezTo>
                <a:cubicBezTo>
                  <a:pt x="1750763" y="4104520"/>
                  <a:pt x="1810393" y="4007753"/>
                  <a:pt x="1916497" y="3955974"/>
                </a:cubicBezTo>
                <a:cubicBezTo>
                  <a:pt x="1971247" y="3929236"/>
                  <a:pt x="1992680" y="3895283"/>
                  <a:pt x="1993741" y="3843929"/>
                </a:cubicBezTo>
                <a:cubicBezTo>
                  <a:pt x="1996500" y="3708752"/>
                  <a:pt x="2036183" y="3579306"/>
                  <a:pt x="2052522" y="3446464"/>
                </a:cubicBezTo>
                <a:cubicBezTo>
                  <a:pt x="2057828" y="3405720"/>
                  <a:pt x="2079685" y="3362854"/>
                  <a:pt x="2053584" y="3308316"/>
                </a:cubicBezTo>
                <a:close/>
                <a:moveTo>
                  <a:pt x="2065680" y="3129001"/>
                </a:moveTo>
                <a:lnTo>
                  <a:pt x="1948117" y="3384711"/>
                </a:lnTo>
                <a:cubicBezTo>
                  <a:pt x="2026421" y="3319563"/>
                  <a:pt x="2060586" y="3230648"/>
                  <a:pt x="2065680" y="3129001"/>
                </a:cubicBezTo>
                <a:close/>
                <a:moveTo>
                  <a:pt x="4936213" y="2330464"/>
                </a:moveTo>
                <a:cubicBezTo>
                  <a:pt x="4832019" y="2330464"/>
                  <a:pt x="4751804" y="2327917"/>
                  <a:pt x="4674561" y="2354867"/>
                </a:cubicBezTo>
                <a:cubicBezTo>
                  <a:pt x="4451531" y="2432323"/>
                  <a:pt x="4228924" y="2512538"/>
                  <a:pt x="4003985" y="2583203"/>
                </a:cubicBezTo>
                <a:cubicBezTo>
                  <a:pt x="3775012" y="2655141"/>
                  <a:pt x="3561956" y="2769097"/>
                  <a:pt x="3354629" y="2890267"/>
                </a:cubicBezTo>
                <a:cubicBezTo>
                  <a:pt x="3287784" y="2929313"/>
                  <a:pt x="3220726" y="2972392"/>
                  <a:pt x="3176375" y="3045604"/>
                </a:cubicBezTo>
                <a:cubicBezTo>
                  <a:pt x="3387097" y="2884962"/>
                  <a:pt x="3647688" y="2906183"/>
                  <a:pt x="3882389" y="2824695"/>
                </a:cubicBezTo>
                <a:cubicBezTo>
                  <a:pt x="3876023" y="2883264"/>
                  <a:pt x="3814695" y="2888358"/>
                  <a:pt x="3812785" y="2938651"/>
                </a:cubicBezTo>
                <a:cubicBezTo>
                  <a:pt x="3924831" y="2952020"/>
                  <a:pt x="4013109" y="2930587"/>
                  <a:pt x="4061493" y="2821724"/>
                </a:cubicBezTo>
                <a:cubicBezTo>
                  <a:pt x="4076623" y="2784843"/>
                  <a:pt x="4106948" y="2756301"/>
                  <a:pt x="4144678" y="2743420"/>
                </a:cubicBezTo>
                <a:cubicBezTo>
                  <a:pt x="4301287" y="2699068"/>
                  <a:pt x="4436252" y="2584052"/>
                  <a:pt x="4617052" y="2600604"/>
                </a:cubicBezTo>
                <a:lnTo>
                  <a:pt x="4563788" y="2660871"/>
                </a:lnTo>
                <a:cubicBezTo>
                  <a:pt x="4769206" y="2693763"/>
                  <a:pt x="4805917" y="2683365"/>
                  <a:pt x="4848995" y="2554767"/>
                </a:cubicBezTo>
                <a:cubicBezTo>
                  <a:pt x="4880826" y="2459486"/>
                  <a:pt x="4766659" y="2481131"/>
                  <a:pt x="4735889" y="2433596"/>
                </a:cubicBezTo>
                <a:close/>
                <a:moveTo>
                  <a:pt x="2943583" y="2266801"/>
                </a:moveTo>
                <a:lnTo>
                  <a:pt x="2834340" y="2382399"/>
                </a:lnTo>
                <a:lnTo>
                  <a:pt x="2765116" y="2442085"/>
                </a:lnTo>
                <a:lnTo>
                  <a:pt x="2772119" y="2448239"/>
                </a:lnTo>
                <a:lnTo>
                  <a:pt x="2834340" y="2382399"/>
                </a:lnTo>
                <a:lnTo>
                  <a:pt x="2956103" y="2277412"/>
                </a:lnTo>
                <a:close/>
                <a:moveTo>
                  <a:pt x="3141095" y="131356"/>
                </a:moveTo>
                <a:cubicBezTo>
                  <a:pt x="3120830" y="135759"/>
                  <a:pt x="3100935" y="148120"/>
                  <a:pt x="3085338" y="158730"/>
                </a:cubicBezTo>
                <a:cubicBezTo>
                  <a:pt x="3027384" y="199234"/>
                  <a:pt x="2981652" y="254875"/>
                  <a:pt x="2953132" y="319584"/>
                </a:cubicBezTo>
                <a:cubicBezTo>
                  <a:pt x="2917694" y="397252"/>
                  <a:pt x="2949312" y="440754"/>
                  <a:pt x="3034620" y="439057"/>
                </a:cubicBezTo>
                <a:cubicBezTo>
                  <a:pt x="3060509" y="438739"/>
                  <a:pt x="3086452" y="436404"/>
                  <a:pt x="3112474" y="433354"/>
                </a:cubicBezTo>
                <a:lnTo>
                  <a:pt x="3190249" y="423424"/>
                </a:lnTo>
                <a:lnTo>
                  <a:pt x="3188470" y="426536"/>
                </a:lnTo>
                <a:lnTo>
                  <a:pt x="3192195" y="425081"/>
                </a:lnTo>
                <a:lnTo>
                  <a:pt x="3215713" y="454306"/>
                </a:lnTo>
                <a:cubicBezTo>
                  <a:pt x="3244719" y="473236"/>
                  <a:pt x="3284229" y="461339"/>
                  <a:pt x="3318129" y="465795"/>
                </a:cubicBezTo>
                <a:cubicBezTo>
                  <a:pt x="3350173" y="470251"/>
                  <a:pt x="3381792" y="470039"/>
                  <a:pt x="3394524" y="430356"/>
                </a:cubicBezTo>
                <a:cubicBezTo>
                  <a:pt x="3402482" y="410116"/>
                  <a:pt x="3395139" y="387066"/>
                  <a:pt x="3376911" y="375182"/>
                </a:cubicBezTo>
                <a:cubicBezTo>
                  <a:pt x="3350597" y="356124"/>
                  <a:pt x="3315222" y="355447"/>
                  <a:pt x="3288208" y="373484"/>
                </a:cubicBezTo>
                <a:cubicBezTo>
                  <a:pt x="3272186" y="384095"/>
                  <a:pt x="3257226" y="395978"/>
                  <a:pt x="3241283" y="405899"/>
                </a:cubicBezTo>
                <a:lnTo>
                  <a:pt x="3192195" y="425081"/>
                </a:lnTo>
                <a:lnTo>
                  <a:pt x="3190805" y="423353"/>
                </a:lnTo>
                <a:lnTo>
                  <a:pt x="3190249" y="423424"/>
                </a:lnTo>
                <a:lnTo>
                  <a:pt x="3260621" y="300273"/>
                </a:lnTo>
                <a:cubicBezTo>
                  <a:pt x="3302001" y="225788"/>
                  <a:pt x="3233246" y="194169"/>
                  <a:pt x="3199081" y="151727"/>
                </a:cubicBezTo>
                <a:cubicBezTo>
                  <a:pt x="3181998" y="130507"/>
                  <a:pt x="3161361" y="126952"/>
                  <a:pt x="3141095" y="131356"/>
                </a:cubicBezTo>
                <a:close/>
                <a:moveTo>
                  <a:pt x="3133983" y="792"/>
                </a:moveTo>
                <a:cubicBezTo>
                  <a:pt x="3417509" y="10530"/>
                  <a:pt x="3678087" y="109764"/>
                  <a:pt x="3927802" y="277991"/>
                </a:cubicBezTo>
                <a:cubicBezTo>
                  <a:pt x="3871142" y="357781"/>
                  <a:pt x="3761643" y="386005"/>
                  <a:pt x="3745515" y="496565"/>
                </a:cubicBezTo>
                <a:cubicBezTo>
                  <a:pt x="3741908" y="521605"/>
                  <a:pt x="3686734" y="523515"/>
                  <a:pt x="3649173" y="519271"/>
                </a:cubicBezTo>
                <a:cubicBezTo>
                  <a:pt x="3571717" y="510571"/>
                  <a:pt x="3513148" y="529245"/>
                  <a:pt x="3474102" y="611794"/>
                </a:cubicBezTo>
                <a:cubicBezTo>
                  <a:pt x="3435650" y="700520"/>
                  <a:pt x="3365176" y="771510"/>
                  <a:pt x="3276749" y="810632"/>
                </a:cubicBezTo>
                <a:cubicBezTo>
                  <a:pt x="3213086" y="836734"/>
                  <a:pt x="3189107" y="899123"/>
                  <a:pt x="3130538" y="969364"/>
                </a:cubicBezTo>
                <a:cubicBezTo>
                  <a:pt x="3330650" y="879175"/>
                  <a:pt x="3459035" y="741665"/>
                  <a:pt x="3612885" y="598849"/>
                </a:cubicBezTo>
                <a:cubicBezTo>
                  <a:pt x="3603400" y="651939"/>
                  <a:pt x="3573543" y="699223"/>
                  <a:pt x="3529700" y="730630"/>
                </a:cubicBezTo>
                <a:cubicBezTo>
                  <a:pt x="3394312" y="839068"/>
                  <a:pt x="3330650" y="997587"/>
                  <a:pt x="3238976" y="1137432"/>
                </a:cubicBezTo>
                <a:cubicBezTo>
                  <a:pt x="3221511" y="1168332"/>
                  <a:pt x="3198571" y="1195800"/>
                  <a:pt x="3171281" y="1218495"/>
                </a:cubicBezTo>
                <a:cubicBezTo>
                  <a:pt x="2933184" y="1388262"/>
                  <a:pt x="2911539" y="1676652"/>
                  <a:pt x="2789308" y="1913688"/>
                </a:cubicBezTo>
                <a:cubicBezTo>
                  <a:pt x="2855092" y="1895226"/>
                  <a:pt x="2902839" y="1852996"/>
                  <a:pt x="2946129" y="1805886"/>
                </a:cubicBezTo>
                <a:cubicBezTo>
                  <a:pt x="3197383" y="1532351"/>
                  <a:pt x="3446515" y="1257754"/>
                  <a:pt x="3616917" y="922466"/>
                </a:cubicBezTo>
                <a:cubicBezTo>
                  <a:pt x="3691190" y="776255"/>
                  <a:pt x="3806631" y="679063"/>
                  <a:pt x="3971941" y="649354"/>
                </a:cubicBezTo>
                <a:cubicBezTo>
                  <a:pt x="4024356" y="640017"/>
                  <a:pt x="4062554" y="593119"/>
                  <a:pt x="4119426" y="593544"/>
                </a:cubicBezTo>
                <a:cubicBezTo>
                  <a:pt x="4148073" y="620070"/>
                  <a:pt x="4098205" y="634075"/>
                  <a:pt x="4109664" y="657206"/>
                </a:cubicBezTo>
                <a:cubicBezTo>
                  <a:pt x="4115181" y="659116"/>
                  <a:pt x="4123245" y="664846"/>
                  <a:pt x="4127065" y="662723"/>
                </a:cubicBezTo>
                <a:cubicBezTo>
                  <a:pt x="4245689" y="601183"/>
                  <a:pt x="4379168" y="568079"/>
                  <a:pt x="4482513" y="477678"/>
                </a:cubicBezTo>
                <a:cubicBezTo>
                  <a:pt x="4523045" y="442028"/>
                  <a:pt x="4569306" y="448818"/>
                  <a:pt x="4613020" y="460065"/>
                </a:cubicBezTo>
                <a:cubicBezTo>
                  <a:pt x="4952553" y="546646"/>
                  <a:pt x="5265347" y="686703"/>
                  <a:pt x="5525513" y="929681"/>
                </a:cubicBezTo>
                <a:cubicBezTo>
                  <a:pt x="5569441" y="970849"/>
                  <a:pt x="5637771" y="1014564"/>
                  <a:pt x="5631617" y="1067191"/>
                </a:cubicBezTo>
                <a:cubicBezTo>
                  <a:pt x="5623766" y="1128307"/>
                  <a:pt x="5537185" y="1127458"/>
                  <a:pt x="5483072" y="1144859"/>
                </a:cubicBezTo>
                <a:cubicBezTo>
                  <a:pt x="5176856" y="1242263"/>
                  <a:pt x="4894196" y="1384017"/>
                  <a:pt x="4622570" y="1549752"/>
                </a:cubicBezTo>
                <a:cubicBezTo>
                  <a:pt x="4661616" y="1525560"/>
                  <a:pt x="4712546" y="1493092"/>
                  <a:pt x="4690052" y="1448953"/>
                </a:cubicBezTo>
                <a:cubicBezTo>
                  <a:pt x="4675197" y="1419456"/>
                  <a:pt x="4613233" y="1426247"/>
                  <a:pt x="4571640" y="1443223"/>
                </a:cubicBezTo>
                <a:lnTo>
                  <a:pt x="4552117" y="1451075"/>
                </a:lnTo>
                <a:cubicBezTo>
                  <a:pt x="4418426" y="1497973"/>
                  <a:pt x="4299378" y="1574792"/>
                  <a:pt x="4177783" y="1644396"/>
                </a:cubicBezTo>
                <a:cubicBezTo>
                  <a:pt x="4102236" y="1686838"/>
                  <a:pt x="4036664" y="1749227"/>
                  <a:pt x="3969395" y="1806098"/>
                </a:cubicBezTo>
                <a:cubicBezTo>
                  <a:pt x="3935930" y="1834768"/>
                  <a:pt x="3924852" y="1881793"/>
                  <a:pt x="3942020" y="1922388"/>
                </a:cubicBezTo>
                <a:cubicBezTo>
                  <a:pt x="3960482" y="1965466"/>
                  <a:pt x="3994648" y="1937667"/>
                  <a:pt x="4021385" y="1921964"/>
                </a:cubicBezTo>
                <a:cubicBezTo>
                  <a:pt x="3795172" y="2064355"/>
                  <a:pt x="3560683" y="2194863"/>
                  <a:pt x="3368635" y="2383728"/>
                </a:cubicBezTo>
                <a:cubicBezTo>
                  <a:pt x="3426355" y="2406222"/>
                  <a:pt x="3443544" y="2432960"/>
                  <a:pt x="3374152" y="2476250"/>
                </a:cubicBezTo>
                <a:cubicBezTo>
                  <a:pt x="3258923" y="2548613"/>
                  <a:pt x="3125869" y="2600180"/>
                  <a:pt x="3057114" y="2730900"/>
                </a:cubicBezTo>
                <a:cubicBezTo>
                  <a:pt x="3043193" y="2755176"/>
                  <a:pt x="3030715" y="2780259"/>
                  <a:pt x="3019765" y="2806021"/>
                </a:cubicBezTo>
                <a:cubicBezTo>
                  <a:pt x="3007245" y="2838701"/>
                  <a:pt x="2987934" y="2877535"/>
                  <a:pt x="3022312" y="2904061"/>
                </a:cubicBezTo>
                <a:cubicBezTo>
                  <a:pt x="3061358" y="2933982"/>
                  <a:pt x="3084489" y="2888782"/>
                  <a:pt x="3112924" y="2872654"/>
                </a:cubicBezTo>
                <a:cubicBezTo>
                  <a:pt x="3278447" y="2778222"/>
                  <a:pt x="3445878" y="2686972"/>
                  <a:pt x="3608217" y="2587023"/>
                </a:cubicBezTo>
                <a:cubicBezTo>
                  <a:pt x="3675699" y="2545642"/>
                  <a:pt x="3765675" y="2520602"/>
                  <a:pt x="3771829" y="2412376"/>
                </a:cubicBezTo>
                <a:cubicBezTo>
                  <a:pt x="3773952" y="2374391"/>
                  <a:pt x="3820425" y="2355504"/>
                  <a:pt x="3860108" y="2345955"/>
                </a:cubicBezTo>
                <a:cubicBezTo>
                  <a:pt x="4080804" y="2292691"/>
                  <a:pt x="4252904" y="2143084"/>
                  <a:pt x="4451955" y="2046954"/>
                </a:cubicBezTo>
                <a:cubicBezTo>
                  <a:pt x="4590314" y="1979896"/>
                  <a:pt x="4715941" y="1886313"/>
                  <a:pt x="4869368" y="1850662"/>
                </a:cubicBezTo>
                <a:cubicBezTo>
                  <a:pt x="4897315" y="1846121"/>
                  <a:pt x="4924308" y="1836869"/>
                  <a:pt x="4949157" y="1823287"/>
                </a:cubicBezTo>
                <a:cubicBezTo>
                  <a:pt x="5077968" y="1738404"/>
                  <a:pt x="5225028" y="1743497"/>
                  <a:pt x="5369965" y="1723974"/>
                </a:cubicBezTo>
                <a:cubicBezTo>
                  <a:pt x="5514903" y="1704451"/>
                  <a:pt x="5645835" y="1705088"/>
                  <a:pt x="5786316" y="1763020"/>
                </a:cubicBezTo>
                <a:cubicBezTo>
                  <a:pt x="5927902" y="1822421"/>
                  <a:pt x="6055015" y="1911672"/>
                  <a:pt x="6158954" y="2024672"/>
                </a:cubicBezTo>
                <a:cubicBezTo>
                  <a:pt x="6203517" y="2071358"/>
                  <a:pt x="6171049" y="2130776"/>
                  <a:pt x="6180175" y="2201441"/>
                </a:cubicBezTo>
                <a:cubicBezTo>
                  <a:pt x="6235348" y="2131625"/>
                  <a:pt x="6261874" y="2134596"/>
                  <a:pt x="6286279" y="2206110"/>
                </a:cubicBezTo>
                <a:cubicBezTo>
                  <a:pt x="6316412" y="2294813"/>
                  <a:pt x="6406388" y="2348713"/>
                  <a:pt x="6432489" y="2443146"/>
                </a:cubicBezTo>
                <a:cubicBezTo>
                  <a:pt x="6471748" y="2585537"/>
                  <a:pt x="6512916" y="2727504"/>
                  <a:pt x="6559813" y="2867561"/>
                </a:cubicBezTo>
                <a:cubicBezTo>
                  <a:pt x="6579125" y="2926343"/>
                  <a:pt x="6573820" y="2945654"/>
                  <a:pt x="6507611" y="2935680"/>
                </a:cubicBezTo>
                <a:cubicBezTo>
                  <a:pt x="6337845" y="2909790"/>
                  <a:pt x="6164259" y="2901939"/>
                  <a:pt x="5994281" y="2864590"/>
                </a:cubicBezTo>
                <a:cubicBezTo>
                  <a:pt x="5794593" y="2821088"/>
                  <a:pt x="5591086" y="2843369"/>
                  <a:pt x="5393096" y="2877535"/>
                </a:cubicBezTo>
                <a:cubicBezTo>
                  <a:pt x="5122319" y="2924008"/>
                  <a:pt x="4848571" y="2883901"/>
                  <a:pt x="4578855" y="2926555"/>
                </a:cubicBezTo>
                <a:cubicBezTo>
                  <a:pt x="4425641" y="2950959"/>
                  <a:pt x="4266697" y="2947776"/>
                  <a:pt x="4122609" y="3014197"/>
                </a:cubicBezTo>
                <a:cubicBezTo>
                  <a:pt x="4076348" y="3035417"/>
                  <a:pt x="3988493" y="3044542"/>
                  <a:pt x="4016505" y="3116481"/>
                </a:cubicBezTo>
                <a:cubicBezTo>
                  <a:pt x="4037726" y="3174201"/>
                  <a:pt x="4114121" y="3171018"/>
                  <a:pt x="4176085" y="3147887"/>
                </a:cubicBezTo>
                <a:cubicBezTo>
                  <a:pt x="4451361" y="3045158"/>
                  <a:pt x="4740494" y="2984297"/>
                  <a:pt x="5033829" y="2967299"/>
                </a:cubicBezTo>
                <a:cubicBezTo>
                  <a:pt x="5487529" y="2940348"/>
                  <a:pt x="5946322" y="2906183"/>
                  <a:pt x="6381560" y="3097170"/>
                </a:cubicBezTo>
                <a:cubicBezTo>
                  <a:pt x="6440340" y="3122847"/>
                  <a:pt x="6487664" y="3154678"/>
                  <a:pt x="6508884" y="3214096"/>
                </a:cubicBezTo>
                <a:cubicBezTo>
                  <a:pt x="6588037" y="3426304"/>
                  <a:pt x="6661673" y="3638511"/>
                  <a:pt x="6631752" y="3871940"/>
                </a:cubicBezTo>
                <a:cubicBezTo>
                  <a:pt x="6619231" y="3968919"/>
                  <a:pt x="6636632" y="4069081"/>
                  <a:pt x="6606287" y="4165848"/>
                </a:cubicBezTo>
                <a:cubicBezTo>
                  <a:pt x="6593343" y="4208289"/>
                  <a:pt x="6585066" y="4233542"/>
                  <a:pt x="6536896" y="4196618"/>
                </a:cubicBezTo>
                <a:cubicBezTo>
                  <a:pt x="6251900" y="3978468"/>
                  <a:pt x="5923828" y="3867271"/>
                  <a:pt x="5571351" y="3828862"/>
                </a:cubicBezTo>
                <a:cubicBezTo>
                  <a:pt x="5421108" y="3812310"/>
                  <a:pt x="5267682" y="3818039"/>
                  <a:pt x="5115740" y="3820798"/>
                </a:cubicBezTo>
                <a:cubicBezTo>
                  <a:pt x="5026613" y="3822495"/>
                  <a:pt x="4939820" y="3845626"/>
                  <a:pt x="4874885" y="3914594"/>
                </a:cubicBezTo>
                <a:cubicBezTo>
                  <a:pt x="4841569" y="3949820"/>
                  <a:pt x="4824592" y="3983137"/>
                  <a:pt x="4891862" y="4007116"/>
                </a:cubicBezTo>
                <a:cubicBezTo>
                  <a:pt x="5043802" y="4064221"/>
                  <a:pt x="5205653" y="4090259"/>
                  <a:pt x="5367843" y="4083723"/>
                </a:cubicBezTo>
                <a:cubicBezTo>
                  <a:pt x="5700797" y="4066747"/>
                  <a:pt x="6021443" y="4124679"/>
                  <a:pt x="6316835" y="4289989"/>
                </a:cubicBezTo>
                <a:cubicBezTo>
                  <a:pt x="6389411" y="4330733"/>
                  <a:pt x="6413178" y="4380178"/>
                  <a:pt x="6398961" y="4471639"/>
                </a:cubicBezTo>
                <a:cubicBezTo>
                  <a:pt x="6377740" y="4613394"/>
                  <a:pt x="6431428" y="4758544"/>
                  <a:pt x="6408934" y="4903057"/>
                </a:cubicBezTo>
                <a:cubicBezTo>
                  <a:pt x="6376678" y="5110596"/>
                  <a:pt x="6371798" y="5328958"/>
                  <a:pt x="6281609" y="5518459"/>
                </a:cubicBezTo>
                <a:cubicBezTo>
                  <a:pt x="6223040" y="5640903"/>
                  <a:pt x="6103354" y="5735972"/>
                  <a:pt x="5961387" y="5778201"/>
                </a:cubicBezTo>
                <a:cubicBezTo>
                  <a:pt x="5789287" y="5829343"/>
                  <a:pt x="5621855" y="5894067"/>
                  <a:pt x="5436811" y="5900008"/>
                </a:cubicBezTo>
                <a:cubicBezTo>
                  <a:pt x="5288265" y="5904889"/>
                  <a:pt x="5150543" y="5972796"/>
                  <a:pt x="5012395" y="6029031"/>
                </a:cubicBezTo>
                <a:cubicBezTo>
                  <a:pt x="4971227" y="6046007"/>
                  <a:pt x="4945338" y="6079961"/>
                  <a:pt x="4920510" y="6113914"/>
                </a:cubicBezTo>
                <a:cubicBezTo>
                  <a:pt x="4779816" y="6310630"/>
                  <a:pt x="4600500" y="6430952"/>
                  <a:pt x="4346275" y="6404638"/>
                </a:cubicBezTo>
                <a:cubicBezTo>
                  <a:pt x="4310794" y="6402156"/>
                  <a:pt x="4275271" y="6409116"/>
                  <a:pt x="4243355" y="6424798"/>
                </a:cubicBezTo>
                <a:cubicBezTo>
                  <a:pt x="3879206" y="6586500"/>
                  <a:pt x="3523759" y="6543635"/>
                  <a:pt x="3206508" y="6325060"/>
                </a:cubicBezTo>
                <a:cubicBezTo>
                  <a:pt x="3038227" y="6209195"/>
                  <a:pt x="2948676" y="6007810"/>
                  <a:pt x="2873979" y="5811942"/>
                </a:cubicBezTo>
                <a:cubicBezTo>
                  <a:pt x="2740500" y="5462012"/>
                  <a:pt x="2706547" y="5090436"/>
                  <a:pt x="2641824" y="4726500"/>
                </a:cubicBezTo>
                <a:cubicBezTo>
                  <a:pt x="2633547" y="4678966"/>
                  <a:pt x="2631213" y="4630795"/>
                  <a:pt x="2603838" y="4585382"/>
                </a:cubicBezTo>
                <a:cubicBezTo>
                  <a:pt x="2428130" y="4838121"/>
                  <a:pt x="2770846" y="6121129"/>
                  <a:pt x="3059448" y="6289198"/>
                </a:cubicBezTo>
                <a:cubicBezTo>
                  <a:pt x="3020869" y="6324806"/>
                  <a:pt x="2970385" y="6344711"/>
                  <a:pt x="2917905" y="6345008"/>
                </a:cubicBezTo>
                <a:cubicBezTo>
                  <a:pt x="2617420" y="6366229"/>
                  <a:pt x="2336456" y="6312753"/>
                  <a:pt x="2079473" y="6144684"/>
                </a:cubicBezTo>
                <a:cubicBezTo>
                  <a:pt x="1973369" y="6075292"/>
                  <a:pt x="1849440" y="6026485"/>
                  <a:pt x="1765618" y="5931203"/>
                </a:cubicBezTo>
                <a:cubicBezTo>
                  <a:pt x="1659514" y="5810882"/>
                  <a:pt x="1524125" y="5750402"/>
                  <a:pt x="1387464" y="5678252"/>
                </a:cubicBezTo>
                <a:cubicBezTo>
                  <a:pt x="1166980" y="5561750"/>
                  <a:pt x="985331" y="5397289"/>
                  <a:pt x="868616" y="5165982"/>
                </a:cubicBezTo>
                <a:cubicBezTo>
                  <a:pt x="816625" y="5063274"/>
                  <a:pt x="744899" y="4969266"/>
                  <a:pt x="687815" y="4867618"/>
                </a:cubicBezTo>
                <a:cubicBezTo>
                  <a:pt x="659379" y="4816901"/>
                  <a:pt x="632641" y="4763212"/>
                  <a:pt x="645373" y="4707402"/>
                </a:cubicBezTo>
                <a:cubicBezTo>
                  <a:pt x="666594" y="4621033"/>
                  <a:pt x="713493" y="4539970"/>
                  <a:pt x="673809" y="4445325"/>
                </a:cubicBezTo>
                <a:cubicBezTo>
                  <a:pt x="701397" y="4503258"/>
                  <a:pt x="730893" y="4487767"/>
                  <a:pt x="761451" y="4457421"/>
                </a:cubicBezTo>
                <a:cubicBezTo>
                  <a:pt x="829994" y="4388878"/>
                  <a:pt x="876043" y="4304844"/>
                  <a:pt x="917636" y="4219112"/>
                </a:cubicBezTo>
                <a:cubicBezTo>
                  <a:pt x="947833" y="4159375"/>
                  <a:pt x="987856" y="4105135"/>
                  <a:pt x="1036048" y="4058683"/>
                </a:cubicBezTo>
                <a:cubicBezTo>
                  <a:pt x="1093768" y="4000538"/>
                  <a:pt x="1151489" y="3946000"/>
                  <a:pt x="1168465" y="3850931"/>
                </a:cubicBezTo>
                <a:cubicBezTo>
                  <a:pt x="1179713" y="3787269"/>
                  <a:pt x="1246133" y="3725305"/>
                  <a:pt x="1300883" y="3677558"/>
                </a:cubicBezTo>
                <a:cubicBezTo>
                  <a:pt x="1377490" y="3610925"/>
                  <a:pt x="1326984" y="3548960"/>
                  <a:pt x="1307037" y="3486571"/>
                </a:cubicBezTo>
                <a:cubicBezTo>
                  <a:pt x="1295366" y="3450708"/>
                  <a:pt x="1263322" y="3477021"/>
                  <a:pt x="1243375" y="3486571"/>
                </a:cubicBezTo>
                <a:cubicBezTo>
                  <a:pt x="1078277" y="3564663"/>
                  <a:pt x="912968" y="3642543"/>
                  <a:pt x="749992" y="3724668"/>
                </a:cubicBezTo>
                <a:cubicBezTo>
                  <a:pt x="620970" y="3789816"/>
                  <a:pt x="493857" y="3858359"/>
                  <a:pt x="346798" y="3868969"/>
                </a:cubicBezTo>
                <a:cubicBezTo>
                  <a:pt x="317301" y="3871091"/>
                  <a:pt x="304356" y="3892736"/>
                  <a:pt x="292472" y="3913957"/>
                </a:cubicBezTo>
                <a:cubicBezTo>
                  <a:pt x="273777" y="3948568"/>
                  <a:pt x="243834" y="3975731"/>
                  <a:pt x="207589" y="3990988"/>
                </a:cubicBezTo>
                <a:cubicBezTo>
                  <a:pt x="156659" y="4013270"/>
                  <a:pt x="111035" y="3996506"/>
                  <a:pt x="73474" y="3957247"/>
                </a:cubicBezTo>
                <a:cubicBezTo>
                  <a:pt x="146261" y="3926053"/>
                  <a:pt x="-16927" y="3845414"/>
                  <a:pt x="103395" y="3819525"/>
                </a:cubicBezTo>
                <a:cubicBezTo>
                  <a:pt x="143078" y="3811036"/>
                  <a:pt x="127374" y="3762229"/>
                  <a:pt x="143078" y="3732307"/>
                </a:cubicBezTo>
                <a:cubicBezTo>
                  <a:pt x="82599" y="3718938"/>
                  <a:pt x="92360" y="3795969"/>
                  <a:pt x="44826" y="3789391"/>
                </a:cubicBezTo>
                <a:cubicBezTo>
                  <a:pt x="-61278" y="3517553"/>
                  <a:pt x="27212" y="3131547"/>
                  <a:pt x="244513" y="2920613"/>
                </a:cubicBezTo>
                <a:cubicBezTo>
                  <a:pt x="554994" y="2624456"/>
                  <a:pt x="1012111" y="2541907"/>
                  <a:pt x="1406562" y="2710740"/>
                </a:cubicBezTo>
                <a:cubicBezTo>
                  <a:pt x="1568392" y="2781002"/>
                  <a:pt x="1740259" y="2825395"/>
                  <a:pt x="1915861" y="2842309"/>
                </a:cubicBezTo>
                <a:cubicBezTo>
                  <a:pt x="2048490" y="2854617"/>
                  <a:pt x="2095176" y="2905971"/>
                  <a:pt x="2097935" y="3035842"/>
                </a:cubicBezTo>
                <a:cubicBezTo>
                  <a:pt x="2168600" y="2891116"/>
                  <a:pt x="2212951" y="2877959"/>
                  <a:pt x="2362982" y="2958598"/>
                </a:cubicBezTo>
                <a:cubicBezTo>
                  <a:pt x="2500196" y="3031322"/>
                  <a:pt x="2641972" y="3095133"/>
                  <a:pt x="2787398" y="3149585"/>
                </a:cubicBezTo>
                <a:cubicBezTo>
                  <a:pt x="2823049" y="3163166"/>
                  <a:pt x="2861034" y="3174413"/>
                  <a:pt x="2909205" y="3149585"/>
                </a:cubicBezTo>
                <a:cubicBezTo>
                  <a:pt x="2745593" y="3116481"/>
                  <a:pt x="2622725" y="3018653"/>
                  <a:pt x="2486275" y="2947563"/>
                </a:cubicBezTo>
                <a:cubicBezTo>
                  <a:pt x="2376352" y="2890267"/>
                  <a:pt x="2375927" y="2893238"/>
                  <a:pt x="2462084" y="2799018"/>
                </a:cubicBezTo>
                <a:cubicBezTo>
                  <a:pt x="2492005" y="2765914"/>
                  <a:pt x="2529566" y="2737265"/>
                  <a:pt x="2544208" y="2678908"/>
                </a:cubicBezTo>
                <a:cubicBezTo>
                  <a:pt x="2497098" y="2691429"/>
                  <a:pt x="2478848" y="2723472"/>
                  <a:pt x="2459325" y="2753818"/>
                </a:cubicBezTo>
                <a:cubicBezTo>
                  <a:pt x="2406273" y="2835306"/>
                  <a:pt x="2337942" y="2853768"/>
                  <a:pt x="2250088" y="2810265"/>
                </a:cubicBezTo>
                <a:cubicBezTo>
                  <a:pt x="2170086" y="2766826"/>
                  <a:pt x="2085648" y="2732194"/>
                  <a:pt x="1998197" y="2706920"/>
                </a:cubicBezTo>
                <a:cubicBezTo>
                  <a:pt x="1928169" y="2689519"/>
                  <a:pt x="1840103" y="2521875"/>
                  <a:pt x="1837768" y="2439326"/>
                </a:cubicBezTo>
                <a:cubicBezTo>
                  <a:pt x="1833736" y="2305423"/>
                  <a:pt x="1771136" y="2184677"/>
                  <a:pt x="1651026" y="2142235"/>
                </a:cubicBezTo>
                <a:cubicBezTo>
                  <a:pt x="1261625" y="2004513"/>
                  <a:pt x="945860" y="1399509"/>
                  <a:pt x="1090585" y="948779"/>
                </a:cubicBezTo>
                <a:cubicBezTo>
                  <a:pt x="1116347" y="864251"/>
                  <a:pt x="1159256" y="785942"/>
                  <a:pt x="1216637" y="718746"/>
                </a:cubicBezTo>
                <a:cubicBezTo>
                  <a:pt x="1488051" y="407438"/>
                  <a:pt x="1791295" y="140056"/>
                  <a:pt x="2220167" y="79152"/>
                </a:cubicBezTo>
                <a:cubicBezTo>
                  <a:pt x="2426221" y="49868"/>
                  <a:pt x="2637792" y="57932"/>
                  <a:pt x="2842359" y="21644"/>
                </a:cubicBezTo>
                <a:cubicBezTo>
                  <a:pt x="2942415" y="4243"/>
                  <a:pt x="3039474" y="-2455"/>
                  <a:pt x="3133983" y="792"/>
                </a:cubicBezTo>
                <a:close/>
              </a:path>
            </a:pathLst>
          </a:custGeom>
        </p:spPr>
        <p:txBody>
          <a:bodyPr wrap="square">
            <a:noAutofit/>
          </a:bodyPr>
          <a:lstStyle/>
          <a:p>
            <a:endParaRPr lang="en-US"/>
          </a:p>
        </p:txBody>
      </p:sp>
    </p:spTree>
    <p:extLst>
      <p:ext uri="{BB962C8B-B14F-4D97-AF65-F5344CB8AC3E}">
        <p14:creationId xmlns:p14="http://schemas.microsoft.com/office/powerpoint/2010/main" val="3037145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9C614B-1B9E-4707-AB29-2E76A6F344DA}"/>
              </a:ext>
            </a:extLst>
          </p:cNvPr>
          <p:cNvSpPr/>
          <p:nvPr userDrawn="1"/>
        </p:nvSpPr>
        <p:spPr>
          <a:xfrm>
            <a:off x="10073658" y="0"/>
            <a:ext cx="211834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83C8D1-3353-4DBA-8F43-AEC72E250711}"/>
              </a:ext>
            </a:extLst>
          </p:cNvPr>
          <p:cNvSpPr/>
          <p:nvPr userDrawn="1"/>
        </p:nvSpPr>
        <p:spPr>
          <a:xfrm>
            <a:off x="10073658" y="2171700"/>
            <a:ext cx="2153929" cy="2406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44DB263D-1A59-479E-ACA6-D3C09DEB2C58}"/>
              </a:ext>
            </a:extLst>
          </p:cNvPr>
          <p:cNvSpPr>
            <a:spLocks noGrp="1"/>
          </p:cNvSpPr>
          <p:nvPr>
            <p:ph type="dt" sz="half" idx="10"/>
          </p:nvPr>
        </p:nvSpPr>
        <p:spPr/>
        <p:txBody>
          <a:bodyPr/>
          <a:lstStyle/>
          <a:p>
            <a:fld id="{BA5B9197-B680-4E87-B5BF-C4170E80333D}" type="datetimeFigureOut">
              <a:rPr lang="en-US" smtClean="0"/>
              <a:t>8/8/21</a:t>
            </a:fld>
            <a:endParaRPr lang="en-US"/>
          </a:p>
        </p:txBody>
      </p:sp>
      <p:sp>
        <p:nvSpPr>
          <p:cNvPr id="4" name="Footer Placeholder 3">
            <a:extLst>
              <a:ext uri="{FF2B5EF4-FFF2-40B4-BE49-F238E27FC236}">
                <a16:creationId xmlns:a16="http://schemas.microsoft.com/office/drawing/2014/main" id="{E44E1A9B-4DD5-42F9-9069-0A97183F02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A94FAB-486D-451D-8B2C-4B0185E9867F}"/>
              </a:ext>
            </a:extLst>
          </p:cNvPr>
          <p:cNvSpPr>
            <a:spLocks noGrp="1"/>
          </p:cNvSpPr>
          <p:nvPr>
            <p:ph type="sldNum" sz="quarter" idx="12"/>
          </p:nvPr>
        </p:nvSpPr>
        <p:spPr/>
        <p:txBody>
          <a:bodyPr/>
          <a:lstStyle/>
          <a:p>
            <a:fld id="{3CBFADEC-24F1-4667-BC01-B5B6A9B9976B}" type="slidenum">
              <a:rPr lang="en-US" smtClean="0"/>
              <a:t>‹#›</a:t>
            </a:fld>
            <a:endParaRPr lang="en-US"/>
          </a:p>
        </p:txBody>
      </p:sp>
      <p:sp>
        <p:nvSpPr>
          <p:cNvPr id="7" name="Picture Placeholder 6">
            <a:extLst>
              <a:ext uri="{FF2B5EF4-FFF2-40B4-BE49-F238E27FC236}">
                <a16:creationId xmlns:a16="http://schemas.microsoft.com/office/drawing/2014/main" id="{30A4A8AC-B461-4533-A01F-8C468F3641A0}"/>
              </a:ext>
            </a:extLst>
          </p:cNvPr>
          <p:cNvSpPr>
            <a:spLocks noGrp="1"/>
          </p:cNvSpPr>
          <p:nvPr>
            <p:ph type="pic" sz="quarter" idx="13"/>
          </p:nvPr>
        </p:nvSpPr>
        <p:spPr>
          <a:xfrm>
            <a:off x="10038070" y="2430949"/>
            <a:ext cx="2153929" cy="1976438"/>
          </a:xfrm>
        </p:spPr>
        <p:txBody>
          <a:bodyPr/>
          <a:lstStyle/>
          <a:p>
            <a:endParaRPr lang="en-US"/>
          </a:p>
        </p:txBody>
      </p:sp>
      <p:sp>
        <p:nvSpPr>
          <p:cNvPr id="8" name="Picture Placeholder 6">
            <a:extLst>
              <a:ext uri="{FF2B5EF4-FFF2-40B4-BE49-F238E27FC236}">
                <a16:creationId xmlns:a16="http://schemas.microsoft.com/office/drawing/2014/main" id="{A421A4BB-9A1C-4D7E-8647-93A325B4B7A1}"/>
              </a:ext>
            </a:extLst>
          </p:cNvPr>
          <p:cNvSpPr>
            <a:spLocks noGrp="1"/>
          </p:cNvSpPr>
          <p:nvPr>
            <p:ph type="pic" sz="quarter" idx="14"/>
          </p:nvPr>
        </p:nvSpPr>
        <p:spPr>
          <a:xfrm>
            <a:off x="7772400" y="321928"/>
            <a:ext cx="2092960" cy="6193171"/>
          </a:xfrm>
        </p:spPr>
        <p:txBody>
          <a:bodyPr/>
          <a:lstStyle/>
          <a:p>
            <a:endParaRPr lang="en-US"/>
          </a:p>
        </p:txBody>
      </p:sp>
      <p:sp>
        <p:nvSpPr>
          <p:cNvPr id="9" name="Picture Placeholder 6">
            <a:extLst>
              <a:ext uri="{FF2B5EF4-FFF2-40B4-BE49-F238E27FC236}">
                <a16:creationId xmlns:a16="http://schemas.microsoft.com/office/drawing/2014/main" id="{D26904E1-8372-4897-BB60-6B4A4D78C632}"/>
              </a:ext>
            </a:extLst>
          </p:cNvPr>
          <p:cNvSpPr>
            <a:spLocks noGrp="1"/>
          </p:cNvSpPr>
          <p:nvPr>
            <p:ph type="pic" sz="quarter" idx="15"/>
          </p:nvPr>
        </p:nvSpPr>
        <p:spPr>
          <a:xfrm>
            <a:off x="5445760" y="321927"/>
            <a:ext cx="2118342" cy="6193171"/>
          </a:xfrm>
        </p:spPr>
        <p:txBody>
          <a:bodyPr/>
          <a:lstStyle/>
          <a:p>
            <a:endParaRPr lang="en-US"/>
          </a:p>
        </p:txBody>
      </p:sp>
    </p:spTree>
    <p:extLst>
      <p:ext uri="{BB962C8B-B14F-4D97-AF65-F5344CB8AC3E}">
        <p14:creationId xmlns:p14="http://schemas.microsoft.com/office/powerpoint/2010/main" val="1987613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EC548D-90EC-44A8-8B72-C9B26465D7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BA392C8-249D-4B24-A301-C2810CE4D8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CDD7B9D-DCF7-4122-9ADC-5593288C80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5B9197-B680-4E87-B5BF-C4170E80333D}" type="datetimeFigureOut">
              <a:rPr lang="en-US" smtClean="0"/>
              <a:t>8/8/21</a:t>
            </a:fld>
            <a:endParaRPr lang="en-US"/>
          </a:p>
        </p:txBody>
      </p:sp>
      <p:sp>
        <p:nvSpPr>
          <p:cNvPr id="5" name="Footer Placeholder 4">
            <a:extLst>
              <a:ext uri="{FF2B5EF4-FFF2-40B4-BE49-F238E27FC236}">
                <a16:creationId xmlns:a16="http://schemas.microsoft.com/office/drawing/2014/main" id="{D0E55901-3849-4809-8C37-779F01880E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EA33BF-DAC2-4E6A-AB7B-A89CDF7FFC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BFADEC-24F1-4667-BC01-B5B6A9B9976B}" type="slidenum">
              <a:rPr lang="en-US" smtClean="0"/>
              <a:t>‹#›</a:t>
            </a:fld>
            <a:endParaRPr lang="en-US"/>
          </a:p>
        </p:txBody>
      </p:sp>
      <p:sp>
        <p:nvSpPr>
          <p:cNvPr id="27" name="TextBox 26">
            <a:extLst>
              <a:ext uri="{FF2B5EF4-FFF2-40B4-BE49-F238E27FC236}">
                <a16:creationId xmlns:a16="http://schemas.microsoft.com/office/drawing/2014/main" id="{C92277AB-FC80-4CF9-840A-C8912125746D}"/>
              </a:ext>
            </a:extLst>
          </p:cNvPr>
          <p:cNvSpPr txBox="1"/>
          <p:nvPr userDrawn="1"/>
        </p:nvSpPr>
        <p:spPr>
          <a:xfrm>
            <a:off x="1216025" y="7038579"/>
            <a:ext cx="10061575" cy="523220"/>
          </a:xfrm>
          <a:prstGeom prst="rect">
            <a:avLst/>
          </a:prstGeom>
          <a:noFill/>
        </p:spPr>
        <p:txBody>
          <a:bodyPr wrap="square" rtlCol="0">
            <a:spAutoFit/>
          </a:bodyPr>
          <a:lstStyle/>
          <a:p>
            <a:pPr algn="ctr"/>
            <a:r>
              <a:rPr lang="en-US" sz="1400" dirty="0">
                <a:solidFill>
                  <a:schemeClr val="tx1">
                    <a:lumMod val="50000"/>
                    <a:lumOff val="50000"/>
                  </a:schemeClr>
                </a:solidFill>
              </a:rPr>
              <a:t>| By PowerPointHub.com | PowerPointhubth@gmail.com | Facebook : PowerPoint Hub | Not allow for commercial use. | </a:t>
            </a:r>
          </a:p>
          <a:p>
            <a:pPr algn="ctr"/>
            <a:r>
              <a:rPr lang="en-US" sz="1400" dirty="0">
                <a:solidFill>
                  <a:schemeClr val="tx1">
                    <a:lumMod val="50000"/>
                    <a:lumOff val="50000"/>
                  </a:schemeClr>
                </a:solidFill>
              </a:rPr>
              <a:t>Copyright 2021 , Thailand </a:t>
            </a:r>
          </a:p>
        </p:txBody>
      </p:sp>
    </p:spTree>
    <p:extLst>
      <p:ext uri="{BB962C8B-B14F-4D97-AF65-F5344CB8AC3E}">
        <p14:creationId xmlns:p14="http://schemas.microsoft.com/office/powerpoint/2010/main" val="3693527644"/>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74" r:id="rId3"/>
    <p:sldLayoutId id="2147483655" r:id="rId4"/>
    <p:sldLayoutId id="2147483673" r:id="rId5"/>
    <p:sldLayoutId id="2147483666" r:id="rId6"/>
    <p:sldLayoutId id="2147483670" r:id="rId7"/>
    <p:sldLayoutId id="2147483665" r:id="rId8"/>
    <p:sldLayoutId id="2147483664" r:id="rId9"/>
    <p:sldLayoutId id="2147483671" r:id="rId10"/>
    <p:sldLayoutId id="2147483663" r:id="rId11"/>
    <p:sldLayoutId id="2147483661" r:id="rId12"/>
    <p:sldLayoutId id="2147483667" r:id="rId13"/>
    <p:sldLayoutId id="2147483668" r:id="rId14"/>
    <p:sldLayoutId id="2147483669" r:id="rId15"/>
    <p:sldLayoutId id="2147483662" r:id="rId16"/>
    <p:sldLayoutId id="2147483672" r:id="rId17"/>
    <p:sldLayoutId id="2147483675" r:id="rId18"/>
    <p:sldLayoutId id="2147483676" r:id="rId19"/>
    <p:sldLayoutId id="2147483677" r:id="rId20"/>
    <p:sldLayoutId id="2147483678" r:id="rId21"/>
    <p:sldLayoutId id="2147483679" r:id="rId22"/>
    <p:sldLayoutId id="2147483680"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svg"/><Relationship Id="rId7"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3.jpg"/><Relationship Id="rId1" Type="http://schemas.openxmlformats.org/officeDocument/2006/relationships/slideLayout" Target="../slideLayouts/slideLayout9.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5.jpg"/><Relationship Id="rId1" Type="http://schemas.openxmlformats.org/officeDocument/2006/relationships/slideLayout" Target="../slideLayouts/slideLayout10.xml"/><Relationship Id="rId5" Type="http://schemas.openxmlformats.org/officeDocument/2006/relationships/image" Target="../media/image8.sv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5.xml"/><Relationship Id="rId5" Type="http://schemas.openxmlformats.org/officeDocument/2006/relationships/image" Target="../media/image44.jpg"/><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9.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0.png"/><Relationship Id="rId1" Type="http://schemas.openxmlformats.org/officeDocument/2006/relationships/slideLayout" Target="../slideLayouts/slideLayout20.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2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1.xml"/><Relationship Id="rId5" Type="http://schemas.openxmlformats.org/officeDocument/2006/relationships/image" Target="../media/image54.sv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17" Type="http://schemas.openxmlformats.org/officeDocument/2006/relationships/image" Target="../media/image170.svg"/><Relationship Id="rId299" Type="http://schemas.openxmlformats.org/officeDocument/2006/relationships/image" Target="../media/image352.svg"/><Relationship Id="rId21" Type="http://schemas.openxmlformats.org/officeDocument/2006/relationships/image" Target="../media/image74.svg"/><Relationship Id="rId63" Type="http://schemas.openxmlformats.org/officeDocument/2006/relationships/image" Target="../media/image116.svg"/><Relationship Id="rId159" Type="http://schemas.openxmlformats.org/officeDocument/2006/relationships/image" Target="../media/image212.svg"/><Relationship Id="rId170" Type="http://schemas.openxmlformats.org/officeDocument/2006/relationships/image" Target="../media/image223.png"/><Relationship Id="rId226" Type="http://schemas.openxmlformats.org/officeDocument/2006/relationships/image" Target="../media/image279.png"/><Relationship Id="rId268" Type="http://schemas.openxmlformats.org/officeDocument/2006/relationships/image" Target="../media/image321.png"/><Relationship Id="rId32" Type="http://schemas.openxmlformats.org/officeDocument/2006/relationships/image" Target="../media/image85.png"/><Relationship Id="rId74" Type="http://schemas.openxmlformats.org/officeDocument/2006/relationships/image" Target="../media/image127.png"/><Relationship Id="rId128" Type="http://schemas.openxmlformats.org/officeDocument/2006/relationships/image" Target="../media/image181.png"/><Relationship Id="rId5" Type="http://schemas.openxmlformats.org/officeDocument/2006/relationships/image" Target="../media/image58.svg"/><Relationship Id="rId181" Type="http://schemas.openxmlformats.org/officeDocument/2006/relationships/image" Target="../media/image234.svg"/><Relationship Id="rId237" Type="http://schemas.openxmlformats.org/officeDocument/2006/relationships/image" Target="../media/image290.svg"/><Relationship Id="rId279" Type="http://schemas.openxmlformats.org/officeDocument/2006/relationships/image" Target="../media/image332.svg"/><Relationship Id="rId43" Type="http://schemas.openxmlformats.org/officeDocument/2006/relationships/image" Target="../media/image96.svg"/><Relationship Id="rId139" Type="http://schemas.openxmlformats.org/officeDocument/2006/relationships/image" Target="../media/image192.svg"/><Relationship Id="rId290" Type="http://schemas.openxmlformats.org/officeDocument/2006/relationships/image" Target="../media/image343.png"/><Relationship Id="rId304" Type="http://schemas.openxmlformats.org/officeDocument/2006/relationships/image" Target="../media/image357.png"/><Relationship Id="rId85" Type="http://schemas.openxmlformats.org/officeDocument/2006/relationships/image" Target="../media/image138.svg"/><Relationship Id="rId150" Type="http://schemas.openxmlformats.org/officeDocument/2006/relationships/image" Target="../media/image203.png"/><Relationship Id="rId192" Type="http://schemas.openxmlformats.org/officeDocument/2006/relationships/image" Target="../media/image245.png"/><Relationship Id="rId206" Type="http://schemas.openxmlformats.org/officeDocument/2006/relationships/image" Target="../media/image259.png"/><Relationship Id="rId248" Type="http://schemas.openxmlformats.org/officeDocument/2006/relationships/image" Target="../media/image301.png"/><Relationship Id="rId12" Type="http://schemas.openxmlformats.org/officeDocument/2006/relationships/image" Target="../media/image65.png"/><Relationship Id="rId108" Type="http://schemas.openxmlformats.org/officeDocument/2006/relationships/image" Target="../media/image161.png"/><Relationship Id="rId54" Type="http://schemas.openxmlformats.org/officeDocument/2006/relationships/image" Target="../media/image107.png"/><Relationship Id="rId96" Type="http://schemas.openxmlformats.org/officeDocument/2006/relationships/image" Target="../media/image149.png"/><Relationship Id="rId161" Type="http://schemas.openxmlformats.org/officeDocument/2006/relationships/image" Target="../media/image214.svg"/><Relationship Id="rId217" Type="http://schemas.openxmlformats.org/officeDocument/2006/relationships/image" Target="../media/image270.svg"/><Relationship Id="rId259" Type="http://schemas.openxmlformats.org/officeDocument/2006/relationships/image" Target="../media/image312.svg"/><Relationship Id="rId23" Type="http://schemas.openxmlformats.org/officeDocument/2006/relationships/image" Target="../media/image76.svg"/><Relationship Id="rId119" Type="http://schemas.openxmlformats.org/officeDocument/2006/relationships/image" Target="../media/image172.svg"/><Relationship Id="rId270" Type="http://schemas.openxmlformats.org/officeDocument/2006/relationships/image" Target="../media/image323.png"/><Relationship Id="rId291" Type="http://schemas.openxmlformats.org/officeDocument/2006/relationships/image" Target="../media/image344.svg"/><Relationship Id="rId305" Type="http://schemas.openxmlformats.org/officeDocument/2006/relationships/image" Target="../media/image358.svg"/><Relationship Id="rId44" Type="http://schemas.openxmlformats.org/officeDocument/2006/relationships/image" Target="../media/image97.png"/><Relationship Id="rId65" Type="http://schemas.openxmlformats.org/officeDocument/2006/relationships/image" Target="../media/image118.svg"/><Relationship Id="rId86" Type="http://schemas.openxmlformats.org/officeDocument/2006/relationships/image" Target="../media/image139.png"/><Relationship Id="rId130" Type="http://schemas.openxmlformats.org/officeDocument/2006/relationships/image" Target="../media/image183.png"/><Relationship Id="rId151" Type="http://schemas.openxmlformats.org/officeDocument/2006/relationships/image" Target="../media/image204.svg"/><Relationship Id="rId172" Type="http://schemas.openxmlformats.org/officeDocument/2006/relationships/image" Target="../media/image225.png"/><Relationship Id="rId193" Type="http://schemas.openxmlformats.org/officeDocument/2006/relationships/image" Target="../media/image246.svg"/><Relationship Id="rId207" Type="http://schemas.openxmlformats.org/officeDocument/2006/relationships/image" Target="../media/image260.svg"/><Relationship Id="rId228" Type="http://schemas.openxmlformats.org/officeDocument/2006/relationships/image" Target="../media/image281.png"/><Relationship Id="rId249" Type="http://schemas.openxmlformats.org/officeDocument/2006/relationships/image" Target="../media/image302.svg"/><Relationship Id="rId13" Type="http://schemas.openxmlformats.org/officeDocument/2006/relationships/image" Target="../media/image66.svg"/><Relationship Id="rId109" Type="http://schemas.openxmlformats.org/officeDocument/2006/relationships/image" Target="../media/image162.svg"/><Relationship Id="rId260" Type="http://schemas.openxmlformats.org/officeDocument/2006/relationships/image" Target="../media/image313.png"/><Relationship Id="rId281" Type="http://schemas.openxmlformats.org/officeDocument/2006/relationships/image" Target="../media/image334.svg"/><Relationship Id="rId34" Type="http://schemas.openxmlformats.org/officeDocument/2006/relationships/image" Target="../media/image87.png"/><Relationship Id="rId55" Type="http://schemas.openxmlformats.org/officeDocument/2006/relationships/image" Target="../media/image108.svg"/><Relationship Id="rId76" Type="http://schemas.openxmlformats.org/officeDocument/2006/relationships/image" Target="../media/image129.png"/><Relationship Id="rId97" Type="http://schemas.openxmlformats.org/officeDocument/2006/relationships/image" Target="../media/image150.svg"/><Relationship Id="rId120" Type="http://schemas.openxmlformats.org/officeDocument/2006/relationships/image" Target="../media/image173.png"/><Relationship Id="rId141" Type="http://schemas.openxmlformats.org/officeDocument/2006/relationships/image" Target="../media/image194.svg"/><Relationship Id="rId7" Type="http://schemas.openxmlformats.org/officeDocument/2006/relationships/image" Target="../media/image60.svg"/><Relationship Id="rId162" Type="http://schemas.openxmlformats.org/officeDocument/2006/relationships/image" Target="../media/image215.png"/><Relationship Id="rId183" Type="http://schemas.openxmlformats.org/officeDocument/2006/relationships/image" Target="../media/image236.svg"/><Relationship Id="rId218" Type="http://schemas.openxmlformats.org/officeDocument/2006/relationships/image" Target="../media/image271.png"/><Relationship Id="rId239" Type="http://schemas.openxmlformats.org/officeDocument/2006/relationships/image" Target="../media/image292.svg"/><Relationship Id="rId250" Type="http://schemas.openxmlformats.org/officeDocument/2006/relationships/image" Target="../media/image303.png"/><Relationship Id="rId271" Type="http://schemas.openxmlformats.org/officeDocument/2006/relationships/image" Target="../media/image324.svg"/><Relationship Id="rId292" Type="http://schemas.openxmlformats.org/officeDocument/2006/relationships/image" Target="../media/image345.png"/><Relationship Id="rId24" Type="http://schemas.openxmlformats.org/officeDocument/2006/relationships/image" Target="../media/image77.png"/><Relationship Id="rId45" Type="http://schemas.openxmlformats.org/officeDocument/2006/relationships/image" Target="../media/image98.svg"/><Relationship Id="rId66" Type="http://schemas.openxmlformats.org/officeDocument/2006/relationships/image" Target="../media/image119.png"/><Relationship Id="rId87" Type="http://schemas.openxmlformats.org/officeDocument/2006/relationships/image" Target="../media/image140.svg"/><Relationship Id="rId110" Type="http://schemas.openxmlformats.org/officeDocument/2006/relationships/image" Target="../media/image163.png"/><Relationship Id="rId131" Type="http://schemas.openxmlformats.org/officeDocument/2006/relationships/image" Target="../media/image184.svg"/><Relationship Id="rId152" Type="http://schemas.openxmlformats.org/officeDocument/2006/relationships/image" Target="../media/image205.png"/><Relationship Id="rId173" Type="http://schemas.openxmlformats.org/officeDocument/2006/relationships/image" Target="../media/image226.svg"/><Relationship Id="rId194" Type="http://schemas.openxmlformats.org/officeDocument/2006/relationships/image" Target="../media/image247.png"/><Relationship Id="rId208" Type="http://schemas.openxmlformats.org/officeDocument/2006/relationships/image" Target="../media/image261.png"/><Relationship Id="rId229" Type="http://schemas.openxmlformats.org/officeDocument/2006/relationships/image" Target="../media/image282.svg"/><Relationship Id="rId240" Type="http://schemas.openxmlformats.org/officeDocument/2006/relationships/image" Target="../media/image293.png"/><Relationship Id="rId261" Type="http://schemas.openxmlformats.org/officeDocument/2006/relationships/image" Target="../media/image314.svg"/><Relationship Id="rId14" Type="http://schemas.openxmlformats.org/officeDocument/2006/relationships/image" Target="../media/image67.png"/><Relationship Id="rId35" Type="http://schemas.openxmlformats.org/officeDocument/2006/relationships/image" Target="../media/image88.svg"/><Relationship Id="rId56" Type="http://schemas.openxmlformats.org/officeDocument/2006/relationships/image" Target="../media/image109.png"/><Relationship Id="rId77" Type="http://schemas.openxmlformats.org/officeDocument/2006/relationships/image" Target="../media/image130.svg"/><Relationship Id="rId100" Type="http://schemas.openxmlformats.org/officeDocument/2006/relationships/image" Target="../media/image153.png"/><Relationship Id="rId282" Type="http://schemas.openxmlformats.org/officeDocument/2006/relationships/image" Target="../media/image335.png"/><Relationship Id="rId8" Type="http://schemas.openxmlformats.org/officeDocument/2006/relationships/image" Target="../media/image61.png"/><Relationship Id="rId98" Type="http://schemas.openxmlformats.org/officeDocument/2006/relationships/image" Target="../media/image151.png"/><Relationship Id="rId121" Type="http://schemas.openxmlformats.org/officeDocument/2006/relationships/image" Target="../media/image174.svg"/><Relationship Id="rId142" Type="http://schemas.openxmlformats.org/officeDocument/2006/relationships/image" Target="../media/image195.png"/><Relationship Id="rId163" Type="http://schemas.openxmlformats.org/officeDocument/2006/relationships/image" Target="../media/image216.svg"/><Relationship Id="rId184" Type="http://schemas.openxmlformats.org/officeDocument/2006/relationships/image" Target="../media/image237.png"/><Relationship Id="rId219" Type="http://schemas.openxmlformats.org/officeDocument/2006/relationships/image" Target="../media/image272.svg"/><Relationship Id="rId230" Type="http://schemas.openxmlformats.org/officeDocument/2006/relationships/image" Target="../media/image283.png"/><Relationship Id="rId251" Type="http://schemas.openxmlformats.org/officeDocument/2006/relationships/image" Target="../media/image304.svg"/><Relationship Id="rId25" Type="http://schemas.openxmlformats.org/officeDocument/2006/relationships/image" Target="../media/image78.svg"/><Relationship Id="rId46" Type="http://schemas.openxmlformats.org/officeDocument/2006/relationships/image" Target="../media/image99.png"/><Relationship Id="rId67" Type="http://schemas.openxmlformats.org/officeDocument/2006/relationships/image" Target="../media/image120.svg"/><Relationship Id="rId272" Type="http://schemas.openxmlformats.org/officeDocument/2006/relationships/image" Target="../media/image325.png"/><Relationship Id="rId293" Type="http://schemas.openxmlformats.org/officeDocument/2006/relationships/image" Target="../media/image346.svg"/><Relationship Id="rId88" Type="http://schemas.openxmlformats.org/officeDocument/2006/relationships/image" Target="../media/image141.png"/><Relationship Id="rId111" Type="http://schemas.openxmlformats.org/officeDocument/2006/relationships/image" Target="../media/image164.svg"/><Relationship Id="rId132" Type="http://schemas.openxmlformats.org/officeDocument/2006/relationships/image" Target="../media/image185.png"/><Relationship Id="rId153" Type="http://schemas.openxmlformats.org/officeDocument/2006/relationships/image" Target="../media/image206.svg"/><Relationship Id="rId174" Type="http://schemas.openxmlformats.org/officeDocument/2006/relationships/image" Target="../media/image227.png"/><Relationship Id="rId195" Type="http://schemas.openxmlformats.org/officeDocument/2006/relationships/image" Target="../media/image248.svg"/><Relationship Id="rId209" Type="http://schemas.openxmlformats.org/officeDocument/2006/relationships/image" Target="../media/image262.svg"/><Relationship Id="rId220" Type="http://schemas.openxmlformats.org/officeDocument/2006/relationships/image" Target="../media/image273.png"/><Relationship Id="rId241" Type="http://schemas.openxmlformats.org/officeDocument/2006/relationships/image" Target="../media/image294.svg"/><Relationship Id="rId15" Type="http://schemas.openxmlformats.org/officeDocument/2006/relationships/image" Target="../media/image68.svg"/><Relationship Id="rId36" Type="http://schemas.openxmlformats.org/officeDocument/2006/relationships/image" Target="../media/image89.png"/><Relationship Id="rId57" Type="http://schemas.openxmlformats.org/officeDocument/2006/relationships/image" Target="../media/image110.svg"/><Relationship Id="rId262" Type="http://schemas.openxmlformats.org/officeDocument/2006/relationships/image" Target="../media/image315.png"/><Relationship Id="rId283" Type="http://schemas.openxmlformats.org/officeDocument/2006/relationships/image" Target="../media/image336.svg"/><Relationship Id="rId78" Type="http://schemas.openxmlformats.org/officeDocument/2006/relationships/image" Target="../media/image131.png"/><Relationship Id="rId99" Type="http://schemas.openxmlformats.org/officeDocument/2006/relationships/image" Target="../media/image152.svg"/><Relationship Id="rId101" Type="http://schemas.openxmlformats.org/officeDocument/2006/relationships/image" Target="../media/image154.svg"/><Relationship Id="rId122" Type="http://schemas.openxmlformats.org/officeDocument/2006/relationships/image" Target="../media/image175.png"/><Relationship Id="rId143" Type="http://schemas.openxmlformats.org/officeDocument/2006/relationships/image" Target="../media/image196.svg"/><Relationship Id="rId164" Type="http://schemas.openxmlformats.org/officeDocument/2006/relationships/image" Target="../media/image217.png"/><Relationship Id="rId185" Type="http://schemas.openxmlformats.org/officeDocument/2006/relationships/image" Target="../media/image238.svg"/><Relationship Id="rId9" Type="http://schemas.openxmlformats.org/officeDocument/2006/relationships/image" Target="../media/image62.svg"/><Relationship Id="rId210" Type="http://schemas.openxmlformats.org/officeDocument/2006/relationships/image" Target="../media/image263.png"/><Relationship Id="rId26" Type="http://schemas.openxmlformats.org/officeDocument/2006/relationships/image" Target="../media/image79.png"/><Relationship Id="rId231" Type="http://schemas.openxmlformats.org/officeDocument/2006/relationships/image" Target="../media/image284.svg"/><Relationship Id="rId252" Type="http://schemas.openxmlformats.org/officeDocument/2006/relationships/image" Target="../media/image305.png"/><Relationship Id="rId273" Type="http://schemas.openxmlformats.org/officeDocument/2006/relationships/image" Target="../media/image326.svg"/><Relationship Id="rId294" Type="http://schemas.openxmlformats.org/officeDocument/2006/relationships/image" Target="../media/image347.png"/><Relationship Id="rId47" Type="http://schemas.openxmlformats.org/officeDocument/2006/relationships/image" Target="../media/image100.svg"/><Relationship Id="rId68" Type="http://schemas.openxmlformats.org/officeDocument/2006/relationships/image" Target="../media/image121.png"/><Relationship Id="rId89" Type="http://schemas.openxmlformats.org/officeDocument/2006/relationships/image" Target="../media/image142.svg"/><Relationship Id="rId112" Type="http://schemas.openxmlformats.org/officeDocument/2006/relationships/image" Target="../media/image165.png"/><Relationship Id="rId133" Type="http://schemas.openxmlformats.org/officeDocument/2006/relationships/image" Target="../media/image186.svg"/><Relationship Id="rId154" Type="http://schemas.openxmlformats.org/officeDocument/2006/relationships/image" Target="../media/image207.png"/><Relationship Id="rId175" Type="http://schemas.openxmlformats.org/officeDocument/2006/relationships/image" Target="../media/image228.svg"/><Relationship Id="rId196" Type="http://schemas.openxmlformats.org/officeDocument/2006/relationships/image" Target="../media/image249.png"/><Relationship Id="rId200" Type="http://schemas.openxmlformats.org/officeDocument/2006/relationships/image" Target="../media/image253.png"/><Relationship Id="rId16" Type="http://schemas.openxmlformats.org/officeDocument/2006/relationships/image" Target="../media/image69.png"/><Relationship Id="rId221" Type="http://schemas.openxmlformats.org/officeDocument/2006/relationships/image" Target="../media/image274.svg"/><Relationship Id="rId242" Type="http://schemas.openxmlformats.org/officeDocument/2006/relationships/image" Target="../media/image295.png"/><Relationship Id="rId263" Type="http://schemas.openxmlformats.org/officeDocument/2006/relationships/image" Target="../media/image316.svg"/><Relationship Id="rId284" Type="http://schemas.openxmlformats.org/officeDocument/2006/relationships/image" Target="../media/image337.png"/><Relationship Id="rId37" Type="http://schemas.openxmlformats.org/officeDocument/2006/relationships/image" Target="../media/image90.svg"/><Relationship Id="rId58" Type="http://schemas.openxmlformats.org/officeDocument/2006/relationships/image" Target="../media/image111.png"/><Relationship Id="rId79" Type="http://schemas.openxmlformats.org/officeDocument/2006/relationships/image" Target="../media/image132.svg"/><Relationship Id="rId102" Type="http://schemas.openxmlformats.org/officeDocument/2006/relationships/image" Target="../media/image155.png"/><Relationship Id="rId123" Type="http://schemas.openxmlformats.org/officeDocument/2006/relationships/image" Target="../media/image176.svg"/><Relationship Id="rId144" Type="http://schemas.openxmlformats.org/officeDocument/2006/relationships/image" Target="../media/image197.png"/><Relationship Id="rId90" Type="http://schemas.openxmlformats.org/officeDocument/2006/relationships/image" Target="../media/image143.png"/><Relationship Id="rId165" Type="http://schemas.openxmlformats.org/officeDocument/2006/relationships/image" Target="../media/image218.svg"/><Relationship Id="rId186" Type="http://schemas.openxmlformats.org/officeDocument/2006/relationships/image" Target="../media/image239.png"/><Relationship Id="rId211" Type="http://schemas.openxmlformats.org/officeDocument/2006/relationships/image" Target="../media/image264.svg"/><Relationship Id="rId232" Type="http://schemas.openxmlformats.org/officeDocument/2006/relationships/image" Target="../media/image285.png"/><Relationship Id="rId253" Type="http://schemas.openxmlformats.org/officeDocument/2006/relationships/image" Target="../media/image306.svg"/><Relationship Id="rId274" Type="http://schemas.openxmlformats.org/officeDocument/2006/relationships/image" Target="../media/image327.png"/><Relationship Id="rId295" Type="http://schemas.openxmlformats.org/officeDocument/2006/relationships/image" Target="../media/image348.svg"/><Relationship Id="rId27" Type="http://schemas.openxmlformats.org/officeDocument/2006/relationships/image" Target="../media/image80.svg"/><Relationship Id="rId48" Type="http://schemas.openxmlformats.org/officeDocument/2006/relationships/image" Target="../media/image101.png"/><Relationship Id="rId69" Type="http://schemas.openxmlformats.org/officeDocument/2006/relationships/image" Target="../media/image122.svg"/><Relationship Id="rId113" Type="http://schemas.openxmlformats.org/officeDocument/2006/relationships/image" Target="../media/image166.svg"/><Relationship Id="rId134" Type="http://schemas.openxmlformats.org/officeDocument/2006/relationships/image" Target="../media/image187.png"/><Relationship Id="rId80" Type="http://schemas.openxmlformats.org/officeDocument/2006/relationships/image" Target="../media/image133.png"/><Relationship Id="rId155" Type="http://schemas.openxmlformats.org/officeDocument/2006/relationships/image" Target="../media/image208.svg"/><Relationship Id="rId176" Type="http://schemas.openxmlformats.org/officeDocument/2006/relationships/image" Target="../media/image229.png"/><Relationship Id="rId197" Type="http://schemas.openxmlformats.org/officeDocument/2006/relationships/image" Target="../media/image250.svg"/><Relationship Id="rId201" Type="http://schemas.openxmlformats.org/officeDocument/2006/relationships/image" Target="../media/image254.svg"/><Relationship Id="rId222" Type="http://schemas.openxmlformats.org/officeDocument/2006/relationships/image" Target="../media/image275.png"/><Relationship Id="rId243" Type="http://schemas.openxmlformats.org/officeDocument/2006/relationships/image" Target="../media/image296.svg"/><Relationship Id="rId264" Type="http://schemas.openxmlformats.org/officeDocument/2006/relationships/image" Target="../media/image317.png"/><Relationship Id="rId285" Type="http://schemas.openxmlformats.org/officeDocument/2006/relationships/image" Target="../media/image338.svg"/><Relationship Id="rId17" Type="http://schemas.openxmlformats.org/officeDocument/2006/relationships/image" Target="../media/image70.svg"/><Relationship Id="rId38" Type="http://schemas.openxmlformats.org/officeDocument/2006/relationships/image" Target="../media/image91.png"/><Relationship Id="rId59" Type="http://schemas.openxmlformats.org/officeDocument/2006/relationships/image" Target="../media/image112.svg"/><Relationship Id="rId103" Type="http://schemas.openxmlformats.org/officeDocument/2006/relationships/image" Target="../media/image156.svg"/><Relationship Id="rId124" Type="http://schemas.openxmlformats.org/officeDocument/2006/relationships/image" Target="../media/image177.png"/><Relationship Id="rId70" Type="http://schemas.openxmlformats.org/officeDocument/2006/relationships/image" Target="../media/image123.png"/><Relationship Id="rId91" Type="http://schemas.openxmlformats.org/officeDocument/2006/relationships/image" Target="../media/image144.svg"/><Relationship Id="rId145" Type="http://schemas.openxmlformats.org/officeDocument/2006/relationships/image" Target="../media/image198.svg"/><Relationship Id="rId166" Type="http://schemas.openxmlformats.org/officeDocument/2006/relationships/image" Target="../media/image219.png"/><Relationship Id="rId187" Type="http://schemas.openxmlformats.org/officeDocument/2006/relationships/image" Target="../media/image240.svg"/><Relationship Id="rId1" Type="http://schemas.openxmlformats.org/officeDocument/2006/relationships/slideLayout" Target="../slideLayouts/slideLayout22.xml"/><Relationship Id="rId212" Type="http://schemas.openxmlformats.org/officeDocument/2006/relationships/image" Target="../media/image265.png"/><Relationship Id="rId233" Type="http://schemas.openxmlformats.org/officeDocument/2006/relationships/image" Target="../media/image286.svg"/><Relationship Id="rId254" Type="http://schemas.openxmlformats.org/officeDocument/2006/relationships/image" Target="../media/image307.png"/><Relationship Id="rId28" Type="http://schemas.openxmlformats.org/officeDocument/2006/relationships/image" Target="../media/image81.png"/><Relationship Id="rId49" Type="http://schemas.openxmlformats.org/officeDocument/2006/relationships/image" Target="../media/image102.svg"/><Relationship Id="rId114" Type="http://schemas.openxmlformats.org/officeDocument/2006/relationships/image" Target="../media/image167.png"/><Relationship Id="rId275" Type="http://schemas.openxmlformats.org/officeDocument/2006/relationships/image" Target="../media/image328.svg"/><Relationship Id="rId296" Type="http://schemas.openxmlformats.org/officeDocument/2006/relationships/image" Target="../media/image349.png"/><Relationship Id="rId300" Type="http://schemas.openxmlformats.org/officeDocument/2006/relationships/image" Target="../media/image353.png"/><Relationship Id="rId60" Type="http://schemas.openxmlformats.org/officeDocument/2006/relationships/image" Target="../media/image113.png"/><Relationship Id="rId81" Type="http://schemas.openxmlformats.org/officeDocument/2006/relationships/image" Target="../media/image134.svg"/><Relationship Id="rId135" Type="http://schemas.openxmlformats.org/officeDocument/2006/relationships/image" Target="../media/image188.svg"/><Relationship Id="rId156" Type="http://schemas.openxmlformats.org/officeDocument/2006/relationships/image" Target="../media/image209.png"/><Relationship Id="rId177" Type="http://schemas.openxmlformats.org/officeDocument/2006/relationships/image" Target="../media/image230.svg"/><Relationship Id="rId198" Type="http://schemas.openxmlformats.org/officeDocument/2006/relationships/image" Target="../media/image251.png"/><Relationship Id="rId202" Type="http://schemas.openxmlformats.org/officeDocument/2006/relationships/image" Target="../media/image255.png"/><Relationship Id="rId223" Type="http://schemas.openxmlformats.org/officeDocument/2006/relationships/image" Target="../media/image276.svg"/><Relationship Id="rId244" Type="http://schemas.openxmlformats.org/officeDocument/2006/relationships/image" Target="../media/image297.png"/><Relationship Id="rId18" Type="http://schemas.openxmlformats.org/officeDocument/2006/relationships/image" Target="../media/image71.png"/><Relationship Id="rId39" Type="http://schemas.openxmlformats.org/officeDocument/2006/relationships/image" Target="../media/image92.svg"/><Relationship Id="rId265" Type="http://schemas.openxmlformats.org/officeDocument/2006/relationships/image" Target="../media/image318.svg"/><Relationship Id="rId286" Type="http://schemas.openxmlformats.org/officeDocument/2006/relationships/image" Target="../media/image339.png"/><Relationship Id="rId50" Type="http://schemas.openxmlformats.org/officeDocument/2006/relationships/image" Target="../media/image103.png"/><Relationship Id="rId104" Type="http://schemas.openxmlformats.org/officeDocument/2006/relationships/image" Target="../media/image157.png"/><Relationship Id="rId125" Type="http://schemas.openxmlformats.org/officeDocument/2006/relationships/image" Target="../media/image178.svg"/><Relationship Id="rId146" Type="http://schemas.openxmlformats.org/officeDocument/2006/relationships/image" Target="../media/image199.png"/><Relationship Id="rId167" Type="http://schemas.openxmlformats.org/officeDocument/2006/relationships/image" Target="../media/image220.svg"/><Relationship Id="rId188" Type="http://schemas.openxmlformats.org/officeDocument/2006/relationships/image" Target="../media/image241.png"/><Relationship Id="rId71" Type="http://schemas.openxmlformats.org/officeDocument/2006/relationships/image" Target="../media/image124.svg"/><Relationship Id="rId92" Type="http://schemas.openxmlformats.org/officeDocument/2006/relationships/image" Target="../media/image145.png"/><Relationship Id="rId213" Type="http://schemas.openxmlformats.org/officeDocument/2006/relationships/image" Target="../media/image266.svg"/><Relationship Id="rId234" Type="http://schemas.openxmlformats.org/officeDocument/2006/relationships/image" Target="../media/image287.png"/><Relationship Id="rId2" Type="http://schemas.openxmlformats.org/officeDocument/2006/relationships/image" Target="../media/image55.png"/><Relationship Id="rId29" Type="http://schemas.openxmlformats.org/officeDocument/2006/relationships/image" Target="../media/image82.svg"/><Relationship Id="rId255" Type="http://schemas.openxmlformats.org/officeDocument/2006/relationships/image" Target="../media/image308.svg"/><Relationship Id="rId276" Type="http://schemas.openxmlformats.org/officeDocument/2006/relationships/image" Target="../media/image329.png"/><Relationship Id="rId297" Type="http://schemas.openxmlformats.org/officeDocument/2006/relationships/image" Target="../media/image350.svg"/><Relationship Id="rId40" Type="http://schemas.openxmlformats.org/officeDocument/2006/relationships/image" Target="../media/image93.png"/><Relationship Id="rId115" Type="http://schemas.openxmlformats.org/officeDocument/2006/relationships/image" Target="../media/image168.svg"/><Relationship Id="rId136" Type="http://schemas.openxmlformats.org/officeDocument/2006/relationships/image" Target="../media/image189.png"/><Relationship Id="rId157" Type="http://schemas.openxmlformats.org/officeDocument/2006/relationships/image" Target="../media/image210.svg"/><Relationship Id="rId178" Type="http://schemas.openxmlformats.org/officeDocument/2006/relationships/image" Target="../media/image231.png"/><Relationship Id="rId301" Type="http://schemas.openxmlformats.org/officeDocument/2006/relationships/image" Target="../media/image354.svg"/><Relationship Id="rId61" Type="http://schemas.openxmlformats.org/officeDocument/2006/relationships/image" Target="../media/image114.svg"/><Relationship Id="rId82" Type="http://schemas.openxmlformats.org/officeDocument/2006/relationships/image" Target="../media/image135.png"/><Relationship Id="rId199" Type="http://schemas.openxmlformats.org/officeDocument/2006/relationships/image" Target="../media/image252.svg"/><Relationship Id="rId203" Type="http://schemas.openxmlformats.org/officeDocument/2006/relationships/image" Target="../media/image256.svg"/><Relationship Id="rId19" Type="http://schemas.openxmlformats.org/officeDocument/2006/relationships/image" Target="../media/image72.svg"/><Relationship Id="rId224" Type="http://schemas.openxmlformats.org/officeDocument/2006/relationships/image" Target="../media/image277.png"/><Relationship Id="rId245" Type="http://schemas.openxmlformats.org/officeDocument/2006/relationships/image" Target="../media/image298.svg"/><Relationship Id="rId266" Type="http://schemas.openxmlformats.org/officeDocument/2006/relationships/image" Target="../media/image319.png"/><Relationship Id="rId287" Type="http://schemas.openxmlformats.org/officeDocument/2006/relationships/image" Target="../media/image340.svg"/><Relationship Id="rId30" Type="http://schemas.openxmlformats.org/officeDocument/2006/relationships/image" Target="../media/image83.png"/><Relationship Id="rId105" Type="http://schemas.openxmlformats.org/officeDocument/2006/relationships/image" Target="../media/image158.svg"/><Relationship Id="rId126" Type="http://schemas.openxmlformats.org/officeDocument/2006/relationships/image" Target="../media/image179.png"/><Relationship Id="rId147" Type="http://schemas.openxmlformats.org/officeDocument/2006/relationships/image" Target="../media/image200.svg"/><Relationship Id="rId168" Type="http://schemas.openxmlformats.org/officeDocument/2006/relationships/image" Target="../media/image221.png"/><Relationship Id="rId51" Type="http://schemas.openxmlformats.org/officeDocument/2006/relationships/image" Target="../media/image104.svg"/><Relationship Id="rId72" Type="http://schemas.openxmlformats.org/officeDocument/2006/relationships/image" Target="../media/image125.png"/><Relationship Id="rId93" Type="http://schemas.openxmlformats.org/officeDocument/2006/relationships/image" Target="../media/image146.svg"/><Relationship Id="rId189" Type="http://schemas.openxmlformats.org/officeDocument/2006/relationships/image" Target="../media/image242.svg"/><Relationship Id="rId3" Type="http://schemas.openxmlformats.org/officeDocument/2006/relationships/image" Target="../media/image56.svg"/><Relationship Id="rId214" Type="http://schemas.openxmlformats.org/officeDocument/2006/relationships/image" Target="../media/image267.png"/><Relationship Id="rId235" Type="http://schemas.openxmlformats.org/officeDocument/2006/relationships/image" Target="../media/image288.svg"/><Relationship Id="rId256" Type="http://schemas.openxmlformats.org/officeDocument/2006/relationships/image" Target="../media/image309.png"/><Relationship Id="rId277" Type="http://schemas.openxmlformats.org/officeDocument/2006/relationships/image" Target="../media/image330.svg"/><Relationship Id="rId298" Type="http://schemas.openxmlformats.org/officeDocument/2006/relationships/image" Target="../media/image351.png"/><Relationship Id="rId116" Type="http://schemas.openxmlformats.org/officeDocument/2006/relationships/image" Target="../media/image169.png"/><Relationship Id="rId137" Type="http://schemas.openxmlformats.org/officeDocument/2006/relationships/image" Target="../media/image190.svg"/><Relationship Id="rId158" Type="http://schemas.openxmlformats.org/officeDocument/2006/relationships/image" Target="../media/image211.png"/><Relationship Id="rId302" Type="http://schemas.openxmlformats.org/officeDocument/2006/relationships/image" Target="../media/image355.png"/><Relationship Id="rId20" Type="http://schemas.openxmlformats.org/officeDocument/2006/relationships/image" Target="../media/image73.png"/><Relationship Id="rId41" Type="http://schemas.openxmlformats.org/officeDocument/2006/relationships/image" Target="../media/image94.svg"/><Relationship Id="rId62" Type="http://schemas.openxmlformats.org/officeDocument/2006/relationships/image" Target="../media/image115.png"/><Relationship Id="rId83" Type="http://schemas.openxmlformats.org/officeDocument/2006/relationships/image" Target="../media/image136.svg"/><Relationship Id="rId179" Type="http://schemas.openxmlformats.org/officeDocument/2006/relationships/image" Target="../media/image232.svg"/><Relationship Id="rId190" Type="http://schemas.openxmlformats.org/officeDocument/2006/relationships/image" Target="../media/image243.png"/><Relationship Id="rId204" Type="http://schemas.openxmlformats.org/officeDocument/2006/relationships/image" Target="../media/image257.png"/><Relationship Id="rId225" Type="http://schemas.openxmlformats.org/officeDocument/2006/relationships/image" Target="../media/image278.svg"/><Relationship Id="rId246" Type="http://schemas.openxmlformats.org/officeDocument/2006/relationships/image" Target="../media/image299.png"/><Relationship Id="rId267" Type="http://schemas.openxmlformats.org/officeDocument/2006/relationships/image" Target="../media/image320.svg"/><Relationship Id="rId288" Type="http://schemas.openxmlformats.org/officeDocument/2006/relationships/image" Target="../media/image341.png"/><Relationship Id="rId106" Type="http://schemas.openxmlformats.org/officeDocument/2006/relationships/image" Target="../media/image159.png"/><Relationship Id="rId127" Type="http://schemas.openxmlformats.org/officeDocument/2006/relationships/image" Target="../media/image180.svg"/><Relationship Id="rId10" Type="http://schemas.openxmlformats.org/officeDocument/2006/relationships/image" Target="../media/image63.png"/><Relationship Id="rId31" Type="http://schemas.openxmlformats.org/officeDocument/2006/relationships/image" Target="../media/image84.svg"/><Relationship Id="rId52" Type="http://schemas.openxmlformats.org/officeDocument/2006/relationships/image" Target="../media/image105.png"/><Relationship Id="rId73" Type="http://schemas.openxmlformats.org/officeDocument/2006/relationships/image" Target="../media/image126.svg"/><Relationship Id="rId94" Type="http://schemas.openxmlformats.org/officeDocument/2006/relationships/image" Target="../media/image147.png"/><Relationship Id="rId148" Type="http://schemas.openxmlformats.org/officeDocument/2006/relationships/image" Target="../media/image201.png"/><Relationship Id="rId169" Type="http://schemas.openxmlformats.org/officeDocument/2006/relationships/image" Target="../media/image222.svg"/><Relationship Id="rId4" Type="http://schemas.openxmlformats.org/officeDocument/2006/relationships/image" Target="../media/image57.png"/><Relationship Id="rId180" Type="http://schemas.openxmlformats.org/officeDocument/2006/relationships/image" Target="../media/image233.png"/><Relationship Id="rId215" Type="http://schemas.openxmlformats.org/officeDocument/2006/relationships/image" Target="../media/image268.svg"/><Relationship Id="rId236" Type="http://schemas.openxmlformats.org/officeDocument/2006/relationships/image" Target="../media/image289.png"/><Relationship Id="rId257" Type="http://schemas.openxmlformats.org/officeDocument/2006/relationships/image" Target="../media/image310.svg"/><Relationship Id="rId278" Type="http://schemas.openxmlformats.org/officeDocument/2006/relationships/image" Target="../media/image331.png"/><Relationship Id="rId303" Type="http://schemas.openxmlformats.org/officeDocument/2006/relationships/image" Target="../media/image356.svg"/><Relationship Id="rId42" Type="http://schemas.openxmlformats.org/officeDocument/2006/relationships/image" Target="../media/image95.png"/><Relationship Id="rId84" Type="http://schemas.openxmlformats.org/officeDocument/2006/relationships/image" Target="../media/image137.png"/><Relationship Id="rId138" Type="http://schemas.openxmlformats.org/officeDocument/2006/relationships/image" Target="../media/image191.png"/><Relationship Id="rId191" Type="http://schemas.openxmlformats.org/officeDocument/2006/relationships/image" Target="../media/image244.svg"/><Relationship Id="rId205" Type="http://schemas.openxmlformats.org/officeDocument/2006/relationships/image" Target="../media/image258.svg"/><Relationship Id="rId247" Type="http://schemas.openxmlformats.org/officeDocument/2006/relationships/image" Target="../media/image300.svg"/><Relationship Id="rId107" Type="http://schemas.openxmlformats.org/officeDocument/2006/relationships/image" Target="../media/image160.svg"/><Relationship Id="rId289" Type="http://schemas.openxmlformats.org/officeDocument/2006/relationships/image" Target="../media/image342.svg"/><Relationship Id="rId11" Type="http://schemas.openxmlformats.org/officeDocument/2006/relationships/image" Target="../media/image64.svg"/><Relationship Id="rId53" Type="http://schemas.openxmlformats.org/officeDocument/2006/relationships/image" Target="../media/image106.svg"/><Relationship Id="rId149" Type="http://schemas.openxmlformats.org/officeDocument/2006/relationships/image" Target="../media/image202.svg"/><Relationship Id="rId95" Type="http://schemas.openxmlformats.org/officeDocument/2006/relationships/image" Target="../media/image148.svg"/><Relationship Id="rId160" Type="http://schemas.openxmlformats.org/officeDocument/2006/relationships/image" Target="../media/image213.png"/><Relationship Id="rId216" Type="http://schemas.openxmlformats.org/officeDocument/2006/relationships/image" Target="../media/image269.png"/><Relationship Id="rId258" Type="http://schemas.openxmlformats.org/officeDocument/2006/relationships/image" Target="../media/image311.png"/><Relationship Id="rId22" Type="http://schemas.openxmlformats.org/officeDocument/2006/relationships/image" Target="../media/image75.png"/><Relationship Id="rId64" Type="http://schemas.openxmlformats.org/officeDocument/2006/relationships/image" Target="../media/image117.png"/><Relationship Id="rId118" Type="http://schemas.openxmlformats.org/officeDocument/2006/relationships/image" Target="../media/image171.png"/><Relationship Id="rId171" Type="http://schemas.openxmlformats.org/officeDocument/2006/relationships/image" Target="../media/image224.svg"/><Relationship Id="rId227" Type="http://schemas.openxmlformats.org/officeDocument/2006/relationships/image" Target="../media/image280.svg"/><Relationship Id="rId269" Type="http://schemas.openxmlformats.org/officeDocument/2006/relationships/image" Target="../media/image322.svg"/><Relationship Id="rId33" Type="http://schemas.openxmlformats.org/officeDocument/2006/relationships/image" Target="../media/image86.svg"/><Relationship Id="rId129" Type="http://schemas.openxmlformats.org/officeDocument/2006/relationships/image" Target="../media/image182.svg"/><Relationship Id="rId280" Type="http://schemas.openxmlformats.org/officeDocument/2006/relationships/image" Target="../media/image333.png"/><Relationship Id="rId75" Type="http://schemas.openxmlformats.org/officeDocument/2006/relationships/image" Target="../media/image128.svg"/><Relationship Id="rId140" Type="http://schemas.openxmlformats.org/officeDocument/2006/relationships/image" Target="../media/image193.png"/><Relationship Id="rId182" Type="http://schemas.openxmlformats.org/officeDocument/2006/relationships/image" Target="../media/image235.png"/><Relationship Id="rId6" Type="http://schemas.openxmlformats.org/officeDocument/2006/relationships/image" Target="../media/image59.png"/><Relationship Id="rId238" Type="http://schemas.openxmlformats.org/officeDocument/2006/relationships/image" Target="../media/image291.png"/></Relationships>
</file>

<file path=ppt/slides/_rels/slide28.xml.rels><?xml version="1.0" encoding="UTF-8" standalone="yes"?>
<Relationships xmlns="http://schemas.openxmlformats.org/package/2006/relationships"><Relationship Id="rId117" Type="http://schemas.openxmlformats.org/officeDocument/2006/relationships/image" Target="../media/image474.svg"/><Relationship Id="rId21" Type="http://schemas.openxmlformats.org/officeDocument/2006/relationships/image" Target="../media/image378.svg"/><Relationship Id="rId63" Type="http://schemas.openxmlformats.org/officeDocument/2006/relationships/image" Target="../media/image420.svg"/><Relationship Id="rId159" Type="http://schemas.openxmlformats.org/officeDocument/2006/relationships/image" Target="../media/image516.svg"/><Relationship Id="rId170" Type="http://schemas.openxmlformats.org/officeDocument/2006/relationships/image" Target="../media/image527.png"/><Relationship Id="rId191" Type="http://schemas.openxmlformats.org/officeDocument/2006/relationships/image" Target="../media/image548.svg"/><Relationship Id="rId205" Type="http://schemas.openxmlformats.org/officeDocument/2006/relationships/image" Target="../media/image562.svg"/><Relationship Id="rId226" Type="http://schemas.openxmlformats.org/officeDocument/2006/relationships/image" Target="../media/image583.png"/><Relationship Id="rId247" Type="http://schemas.openxmlformats.org/officeDocument/2006/relationships/image" Target="../media/image604.svg"/><Relationship Id="rId107" Type="http://schemas.openxmlformats.org/officeDocument/2006/relationships/image" Target="../media/image464.svg"/><Relationship Id="rId11" Type="http://schemas.openxmlformats.org/officeDocument/2006/relationships/image" Target="../media/image368.svg"/><Relationship Id="rId32" Type="http://schemas.openxmlformats.org/officeDocument/2006/relationships/image" Target="../media/image389.png"/><Relationship Id="rId53" Type="http://schemas.openxmlformats.org/officeDocument/2006/relationships/image" Target="../media/image410.svg"/><Relationship Id="rId74" Type="http://schemas.openxmlformats.org/officeDocument/2006/relationships/image" Target="../media/image431.png"/><Relationship Id="rId128" Type="http://schemas.openxmlformats.org/officeDocument/2006/relationships/image" Target="../media/image485.png"/><Relationship Id="rId149" Type="http://schemas.openxmlformats.org/officeDocument/2006/relationships/image" Target="../media/image506.svg"/><Relationship Id="rId5" Type="http://schemas.openxmlformats.org/officeDocument/2006/relationships/image" Target="../media/image362.svg"/><Relationship Id="rId95" Type="http://schemas.openxmlformats.org/officeDocument/2006/relationships/image" Target="../media/image452.svg"/><Relationship Id="rId160" Type="http://schemas.openxmlformats.org/officeDocument/2006/relationships/image" Target="../media/image517.png"/><Relationship Id="rId181" Type="http://schemas.openxmlformats.org/officeDocument/2006/relationships/image" Target="../media/image538.svg"/><Relationship Id="rId216" Type="http://schemas.openxmlformats.org/officeDocument/2006/relationships/image" Target="../media/image573.png"/><Relationship Id="rId237" Type="http://schemas.openxmlformats.org/officeDocument/2006/relationships/image" Target="../media/image594.svg"/><Relationship Id="rId258" Type="http://schemas.openxmlformats.org/officeDocument/2006/relationships/image" Target="../media/image615.png"/><Relationship Id="rId22" Type="http://schemas.openxmlformats.org/officeDocument/2006/relationships/image" Target="../media/image379.png"/><Relationship Id="rId43" Type="http://schemas.openxmlformats.org/officeDocument/2006/relationships/image" Target="../media/image400.svg"/><Relationship Id="rId64" Type="http://schemas.openxmlformats.org/officeDocument/2006/relationships/image" Target="../media/image421.png"/><Relationship Id="rId118" Type="http://schemas.openxmlformats.org/officeDocument/2006/relationships/image" Target="../media/image475.png"/><Relationship Id="rId139" Type="http://schemas.openxmlformats.org/officeDocument/2006/relationships/image" Target="../media/image496.svg"/><Relationship Id="rId85" Type="http://schemas.openxmlformats.org/officeDocument/2006/relationships/image" Target="../media/image442.svg"/><Relationship Id="rId150" Type="http://schemas.openxmlformats.org/officeDocument/2006/relationships/image" Target="../media/image507.png"/><Relationship Id="rId171" Type="http://schemas.openxmlformats.org/officeDocument/2006/relationships/image" Target="../media/image528.svg"/><Relationship Id="rId192" Type="http://schemas.openxmlformats.org/officeDocument/2006/relationships/image" Target="../media/image549.png"/><Relationship Id="rId206" Type="http://schemas.openxmlformats.org/officeDocument/2006/relationships/image" Target="../media/image563.png"/><Relationship Id="rId227" Type="http://schemas.openxmlformats.org/officeDocument/2006/relationships/image" Target="../media/image584.svg"/><Relationship Id="rId248" Type="http://schemas.openxmlformats.org/officeDocument/2006/relationships/image" Target="../media/image605.png"/><Relationship Id="rId12" Type="http://schemas.openxmlformats.org/officeDocument/2006/relationships/image" Target="../media/image369.png"/><Relationship Id="rId33" Type="http://schemas.openxmlformats.org/officeDocument/2006/relationships/image" Target="../media/image390.svg"/><Relationship Id="rId108" Type="http://schemas.openxmlformats.org/officeDocument/2006/relationships/image" Target="../media/image465.png"/><Relationship Id="rId129" Type="http://schemas.openxmlformats.org/officeDocument/2006/relationships/image" Target="../media/image486.svg"/><Relationship Id="rId54" Type="http://schemas.openxmlformats.org/officeDocument/2006/relationships/image" Target="../media/image411.png"/><Relationship Id="rId75" Type="http://schemas.openxmlformats.org/officeDocument/2006/relationships/image" Target="../media/image432.svg"/><Relationship Id="rId96" Type="http://schemas.openxmlformats.org/officeDocument/2006/relationships/image" Target="../media/image453.png"/><Relationship Id="rId140" Type="http://schemas.openxmlformats.org/officeDocument/2006/relationships/image" Target="../media/image497.png"/><Relationship Id="rId161" Type="http://schemas.openxmlformats.org/officeDocument/2006/relationships/image" Target="../media/image518.svg"/><Relationship Id="rId182" Type="http://schemas.openxmlformats.org/officeDocument/2006/relationships/image" Target="../media/image539.png"/><Relationship Id="rId217" Type="http://schemas.openxmlformats.org/officeDocument/2006/relationships/image" Target="../media/image574.svg"/><Relationship Id="rId6" Type="http://schemas.openxmlformats.org/officeDocument/2006/relationships/image" Target="../media/image363.png"/><Relationship Id="rId238" Type="http://schemas.openxmlformats.org/officeDocument/2006/relationships/image" Target="../media/image595.png"/><Relationship Id="rId259" Type="http://schemas.openxmlformats.org/officeDocument/2006/relationships/image" Target="../media/image616.svg"/><Relationship Id="rId23" Type="http://schemas.openxmlformats.org/officeDocument/2006/relationships/image" Target="../media/image380.svg"/><Relationship Id="rId119" Type="http://schemas.openxmlformats.org/officeDocument/2006/relationships/image" Target="../media/image476.svg"/><Relationship Id="rId44" Type="http://schemas.openxmlformats.org/officeDocument/2006/relationships/image" Target="../media/image401.png"/><Relationship Id="rId65" Type="http://schemas.openxmlformats.org/officeDocument/2006/relationships/image" Target="../media/image422.svg"/><Relationship Id="rId86" Type="http://schemas.openxmlformats.org/officeDocument/2006/relationships/image" Target="../media/image443.png"/><Relationship Id="rId130" Type="http://schemas.openxmlformats.org/officeDocument/2006/relationships/image" Target="../media/image487.png"/><Relationship Id="rId151" Type="http://schemas.openxmlformats.org/officeDocument/2006/relationships/image" Target="../media/image508.svg"/><Relationship Id="rId172" Type="http://schemas.openxmlformats.org/officeDocument/2006/relationships/image" Target="../media/image529.png"/><Relationship Id="rId193" Type="http://schemas.openxmlformats.org/officeDocument/2006/relationships/image" Target="../media/image550.svg"/><Relationship Id="rId207" Type="http://schemas.openxmlformats.org/officeDocument/2006/relationships/image" Target="../media/image564.svg"/><Relationship Id="rId228" Type="http://schemas.openxmlformats.org/officeDocument/2006/relationships/image" Target="../media/image585.png"/><Relationship Id="rId249" Type="http://schemas.openxmlformats.org/officeDocument/2006/relationships/image" Target="../media/image606.svg"/><Relationship Id="rId13" Type="http://schemas.openxmlformats.org/officeDocument/2006/relationships/image" Target="../media/image370.svg"/><Relationship Id="rId109" Type="http://schemas.openxmlformats.org/officeDocument/2006/relationships/image" Target="../media/image466.svg"/><Relationship Id="rId260" Type="http://schemas.openxmlformats.org/officeDocument/2006/relationships/image" Target="../media/image617.png"/><Relationship Id="rId34" Type="http://schemas.openxmlformats.org/officeDocument/2006/relationships/image" Target="../media/image391.png"/><Relationship Id="rId55" Type="http://schemas.openxmlformats.org/officeDocument/2006/relationships/image" Target="../media/image412.svg"/><Relationship Id="rId76" Type="http://schemas.openxmlformats.org/officeDocument/2006/relationships/image" Target="../media/image433.png"/><Relationship Id="rId97" Type="http://schemas.openxmlformats.org/officeDocument/2006/relationships/image" Target="../media/image454.svg"/><Relationship Id="rId120" Type="http://schemas.openxmlformats.org/officeDocument/2006/relationships/image" Target="../media/image477.png"/><Relationship Id="rId141" Type="http://schemas.openxmlformats.org/officeDocument/2006/relationships/image" Target="../media/image498.svg"/><Relationship Id="rId7" Type="http://schemas.openxmlformats.org/officeDocument/2006/relationships/image" Target="../media/image364.svg"/><Relationship Id="rId162" Type="http://schemas.openxmlformats.org/officeDocument/2006/relationships/image" Target="../media/image519.png"/><Relationship Id="rId183" Type="http://schemas.openxmlformats.org/officeDocument/2006/relationships/image" Target="../media/image540.svg"/><Relationship Id="rId218" Type="http://schemas.openxmlformats.org/officeDocument/2006/relationships/image" Target="../media/image575.png"/><Relationship Id="rId239" Type="http://schemas.openxmlformats.org/officeDocument/2006/relationships/image" Target="../media/image596.svg"/><Relationship Id="rId250" Type="http://schemas.openxmlformats.org/officeDocument/2006/relationships/image" Target="../media/image607.png"/><Relationship Id="rId24" Type="http://schemas.openxmlformats.org/officeDocument/2006/relationships/image" Target="../media/image381.png"/><Relationship Id="rId45" Type="http://schemas.openxmlformats.org/officeDocument/2006/relationships/image" Target="../media/image402.svg"/><Relationship Id="rId66" Type="http://schemas.openxmlformats.org/officeDocument/2006/relationships/image" Target="../media/image423.png"/><Relationship Id="rId87" Type="http://schemas.openxmlformats.org/officeDocument/2006/relationships/image" Target="../media/image444.svg"/><Relationship Id="rId110" Type="http://schemas.openxmlformats.org/officeDocument/2006/relationships/image" Target="../media/image467.png"/><Relationship Id="rId131" Type="http://schemas.openxmlformats.org/officeDocument/2006/relationships/image" Target="../media/image488.svg"/><Relationship Id="rId152" Type="http://schemas.openxmlformats.org/officeDocument/2006/relationships/image" Target="../media/image509.png"/><Relationship Id="rId173" Type="http://schemas.openxmlformats.org/officeDocument/2006/relationships/image" Target="../media/image530.svg"/><Relationship Id="rId194" Type="http://schemas.openxmlformats.org/officeDocument/2006/relationships/image" Target="../media/image551.png"/><Relationship Id="rId208" Type="http://schemas.openxmlformats.org/officeDocument/2006/relationships/image" Target="../media/image565.png"/><Relationship Id="rId229" Type="http://schemas.openxmlformats.org/officeDocument/2006/relationships/image" Target="../media/image586.svg"/><Relationship Id="rId240" Type="http://schemas.openxmlformats.org/officeDocument/2006/relationships/image" Target="../media/image597.png"/><Relationship Id="rId261" Type="http://schemas.openxmlformats.org/officeDocument/2006/relationships/image" Target="../media/image618.svg"/><Relationship Id="rId14" Type="http://schemas.openxmlformats.org/officeDocument/2006/relationships/image" Target="../media/image371.png"/><Relationship Id="rId35" Type="http://schemas.openxmlformats.org/officeDocument/2006/relationships/image" Target="../media/image392.svg"/><Relationship Id="rId56" Type="http://schemas.openxmlformats.org/officeDocument/2006/relationships/image" Target="../media/image413.png"/><Relationship Id="rId77" Type="http://schemas.openxmlformats.org/officeDocument/2006/relationships/image" Target="../media/image434.svg"/><Relationship Id="rId100" Type="http://schemas.openxmlformats.org/officeDocument/2006/relationships/image" Target="../media/image457.png"/><Relationship Id="rId8" Type="http://schemas.openxmlformats.org/officeDocument/2006/relationships/image" Target="../media/image365.png"/><Relationship Id="rId98" Type="http://schemas.openxmlformats.org/officeDocument/2006/relationships/image" Target="../media/image455.png"/><Relationship Id="rId121" Type="http://schemas.openxmlformats.org/officeDocument/2006/relationships/image" Target="../media/image478.svg"/><Relationship Id="rId142" Type="http://schemas.openxmlformats.org/officeDocument/2006/relationships/image" Target="../media/image499.png"/><Relationship Id="rId163" Type="http://schemas.openxmlformats.org/officeDocument/2006/relationships/image" Target="../media/image520.svg"/><Relationship Id="rId184" Type="http://schemas.openxmlformats.org/officeDocument/2006/relationships/image" Target="../media/image541.png"/><Relationship Id="rId219" Type="http://schemas.openxmlformats.org/officeDocument/2006/relationships/image" Target="../media/image576.svg"/><Relationship Id="rId230" Type="http://schemas.openxmlformats.org/officeDocument/2006/relationships/image" Target="../media/image587.png"/><Relationship Id="rId251" Type="http://schemas.openxmlformats.org/officeDocument/2006/relationships/image" Target="../media/image608.svg"/><Relationship Id="rId25" Type="http://schemas.openxmlformats.org/officeDocument/2006/relationships/image" Target="../media/image382.svg"/><Relationship Id="rId46" Type="http://schemas.openxmlformats.org/officeDocument/2006/relationships/image" Target="../media/image403.png"/><Relationship Id="rId67" Type="http://schemas.openxmlformats.org/officeDocument/2006/relationships/image" Target="../media/image424.svg"/><Relationship Id="rId88" Type="http://schemas.openxmlformats.org/officeDocument/2006/relationships/image" Target="../media/image445.png"/><Relationship Id="rId111" Type="http://schemas.openxmlformats.org/officeDocument/2006/relationships/image" Target="../media/image468.svg"/><Relationship Id="rId132" Type="http://schemas.openxmlformats.org/officeDocument/2006/relationships/image" Target="../media/image489.png"/><Relationship Id="rId153" Type="http://schemas.openxmlformats.org/officeDocument/2006/relationships/image" Target="../media/image510.svg"/><Relationship Id="rId174" Type="http://schemas.openxmlformats.org/officeDocument/2006/relationships/image" Target="../media/image531.png"/><Relationship Id="rId195" Type="http://schemas.openxmlformats.org/officeDocument/2006/relationships/image" Target="../media/image552.svg"/><Relationship Id="rId209" Type="http://schemas.openxmlformats.org/officeDocument/2006/relationships/image" Target="../media/image566.svg"/><Relationship Id="rId220" Type="http://schemas.openxmlformats.org/officeDocument/2006/relationships/image" Target="../media/image577.png"/><Relationship Id="rId241" Type="http://schemas.openxmlformats.org/officeDocument/2006/relationships/image" Target="../media/image598.svg"/><Relationship Id="rId15" Type="http://schemas.openxmlformats.org/officeDocument/2006/relationships/image" Target="../media/image372.svg"/><Relationship Id="rId36" Type="http://schemas.openxmlformats.org/officeDocument/2006/relationships/image" Target="../media/image393.png"/><Relationship Id="rId57" Type="http://schemas.openxmlformats.org/officeDocument/2006/relationships/image" Target="../media/image414.svg"/><Relationship Id="rId78" Type="http://schemas.openxmlformats.org/officeDocument/2006/relationships/image" Target="../media/image435.png"/><Relationship Id="rId99" Type="http://schemas.openxmlformats.org/officeDocument/2006/relationships/image" Target="../media/image456.svg"/><Relationship Id="rId101" Type="http://schemas.openxmlformats.org/officeDocument/2006/relationships/image" Target="../media/image458.svg"/><Relationship Id="rId122" Type="http://schemas.openxmlformats.org/officeDocument/2006/relationships/image" Target="../media/image479.png"/><Relationship Id="rId143" Type="http://schemas.openxmlformats.org/officeDocument/2006/relationships/image" Target="../media/image500.svg"/><Relationship Id="rId164" Type="http://schemas.openxmlformats.org/officeDocument/2006/relationships/image" Target="../media/image521.png"/><Relationship Id="rId185" Type="http://schemas.openxmlformats.org/officeDocument/2006/relationships/image" Target="../media/image542.svg"/><Relationship Id="rId9" Type="http://schemas.openxmlformats.org/officeDocument/2006/relationships/image" Target="../media/image366.svg"/><Relationship Id="rId210" Type="http://schemas.openxmlformats.org/officeDocument/2006/relationships/image" Target="../media/image567.png"/><Relationship Id="rId26" Type="http://schemas.openxmlformats.org/officeDocument/2006/relationships/image" Target="../media/image383.png"/><Relationship Id="rId231" Type="http://schemas.openxmlformats.org/officeDocument/2006/relationships/image" Target="../media/image588.svg"/><Relationship Id="rId252" Type="http://schemas.openxmlformats.org/officeDocument/2006/relationships/image" Target="../media/image609.png"/><Relationship Id="rId47" Type="http://schemas.openxmlformats.org/officeDocument/2006/relationships/image" Target="../media/image404.svg"/><Relationship Id="rId68" Type="http://schemas.openxmlformats.org/officeDocument/2006/relationships/image" Target="../media/image425.png"/><Relationship Id="rId89" Type="http://schemas.openxmlformats.org/officeDocument/2006/relationships/image" Target="../media/image446.svg"/><Relationship Id="rId112" Type="http://schemas.openxmlformats.org/officeDocument/2006/relationships/image" Target="../media/image469.png"/><Relationship Id="rId133" Type="http://schemas.openxmlformats.org/officeDocument/2006/relationships/image" Target="../media/image490.svg"/><Relationship Id="rId154" Type="http://schemas.openxmlformats.org/officeDocument/2006/relationships/image" Target="../media/image511.png"/><Relationship Id="rId175" Type="http://schemas.openxmlformats.org/officeDocument/2006/relationships/image" Target="../media/image532.svg"/><Relationship Id="rId196" Type="http://schemas.openxmlformats.org/officeDocument/2006/relationships/image" Target="../media/image553.png"/><Relationship Id="rId200" Type="http://schemas.openxmlformats.org/officeDocument/2006/relationships/image" Target="../media/image557.png"/><Relationship Id="rId16" Type="http://schemas.openxmlformats.org/officeDocument/2006/relationships/image" Target="../media/image373.png"/><Relationship Id="rId221" Type="http://schemas.openxmlformats.org/officeDocument/2006/relationships/image" Target="../media/image578.svg"/><Relationship Id="rId242" Type="http://schemas.openxmlformats.org/officeDocument/2006/relationships/image" Target="../media/image599.png"/><Relationship Id="rId37" Type="http://schemas.openxmlformats.org/officeDocument/2006/relationships/image" Target="../media/image394.svg"/><Relationship Id="rId58" Type="http://schemas.openxmlformats.org/officeDocument/2006/relationships/image" Target="../media/image415.png"/><Relationship Id="rId79" Type="http://schemas.openxmlformats.org/officeDocument/2006/relationships/image" Target="../media/image436.svg"/><Relationship Id="rId102" Type="http://schemas.openxmlformats.org/officeDocument/2006/relationships/image" Target="../media/image459.png"/><Relationship Id="rId123" Type="http://schemas.openxmlformats.org/officeDocument/2006/relationships/image" Target="../media/image480.svg"/><Relationship Id="rId144" Type="http://schemas.openxmlformats.org/officeDocument/2006/relationships/image" Target="../media/image501.png"/><Relationship Id="rId90" Type="http://schemas.openxmlformats.org/officeDocument/2006/relationships/image" Target="../media/image447.png"/><Relationship Id="rId165" Type="http://schemas.openxmlformats.org/officeDocument/2006/relationships/image" Target="../media/image522.svg"/><Relationship Id="rId186" Type="http://schemas.openxmlformats.org/officeDocument/2006/relationships/image" Target="../media/image543.png"/><Relationship Id="rId211" Type="http://schemas.openxmlformats.org/officeDocument/2006/relationships/image" Target="../media/image568.svg"/><Relationship Id="rId232" Type="http://schemas.openxmlformats.org/officeDocument/2006/relationships/image" Target="../media/image589.png"/><Relationship Id="rId253" Type="http://schemas.openxmlformats.org/officeDocument/2006/relationships/image" Target="../media/image610.svg"/><Relationship Id="rId27" Type="http://schemas.openxmlformats.org/officeDocument/2006/relationships/image" Target="../media/image384.svg"/><Relationship Id="rId48" Type="http://schemas.openxmlformats.org/officeDocument/2006/relationships/image" Target="../media/image405.png"/><Relationship Id="rId69" Type="http://schemas.openxmlformats.org/officeDocument/2006/relationships/image" Target="../media/image426.svg"/><Relationship Id="rId113" Type="http://schemas.openxmlformats.org/officeDocument/2006/relationships/image" Target="../media/image470.svg"/><Relationship Id="rId134" Type="http://schemas.openxmlformats.org/officeDocument/2006/relationships/image" Target="../media/image491.png"/><Relationship Id="rId80" Type="http://schemas.openxmlformats.org/officeDocument/2006/relationships/image" Target="../media/image437.png"/><Relationship Id="rId155" Type="http://schemas.openxmlformats.org/officeDocument/2006/relationships/image" Target="../media/image512.svg"/><Relationship Id="rId176" Type="http://schemas.openxmlformats.org/officeDocument/2006/relationships/image" Target="../media/image533.png"/><Relationship Id="rId197" Type="http://schemas.openxmlformats.org/officeDocument/2006/relationships/image" Target="../media/image554.svg"/><Relationship Id="rId201" Type="http://schemas.openxmlformats.org/officeDocument/2006/relationships/image" Target="../media/image558.svg"/><Relationship Id="rId222" Type="http://schemas.openxmlformats.org/officeDocument/2006/relationships/image" Target="../media/image579.png"/><Relationship Id="rId243" Type="http://schemas.openxmlformats.org/officeDocument/2006/relationships/image" Target="../media/image600.svg"/><Relationship Id="rId17" Type="http://schemas.openxmlformats.org/officeDocument/2006/relationships/image" Target="../media/image374.svg"/><Relationship Id="rId38" Type="http://schemas.openxmlformats.org/officeDocument/2006/relationships/image" Target="../media/image395.png"/><Relationship Id="rId59" Type="http://schemas.openxmlformats.org/officeDocument/2006/relationships/image" Target="../media/image416.svg"/><Relationship Id="rId103" Type="http://schemas.openxmlformats.org/officeDocument/2006/relationships/image" Target="../media/image460.svg"/><Relationship Id="rId124" Type="http://schemas.openxmlformats.org/officeDocument/2006/relationships/image" Target="../media/image481.png"/><Relationship Id="rId70" Type="http://schemas.openxmlformats.org/officeDocument/2006/relationships/image" Target="../media/image427.png"/><Relationship Id="rId91" Type="http://schemas.openxmlformats.org/officeDocument/2006/relationships/image" Target="../media/image448.svg"/><Relationship Id="rId145" Type="http://schemas.openxmlformats.org/officeDocument/2006/relationships/image" Target="../media/image502.svg"/><Relationship Id="rId166" Type="http://schemas.openxmlformats.org/officeDocument/2006/relationships/image" Target="../media/image523.png"/><Relationship Id="rId187" Type="http://schemas.openxmlformats.org/officeDocument/2006/relationships/image" Target="../media/image544.svg"/><Relationship Id="rId1" Type="http://schemas.openxmlformats.org/officeDocument/2006/relationships/slideLayout" Target="../slideLayouts/slideLayout22.xml"/><Relationship Id="rId212" Type="http://schemas.openxmlformats.org/officeDocument/2006/relationships/image" Target="../media/image569.png"/><Relationship Id="rId233" Type="http://schemas.openxmlformats.org/officeDocument/2006/relationships/image" Target="../media/image590.svg"/><Relationship Id="rId254" Type="http://schemas.openxmlformats.org/officeDocument/2006/relationships/image" Target="../media/image611.png"/><Relationship Id="rId28" Type="http://schemas.openxmlformats.org/officeDocument/2006/relationships/image" Target="../media/image385.png"/><Relationship Id="rId49" Type="http://schemas.openxmlformats.org/officeDocument/2006/relationships/image" Target="../media/image406.svg"/><Relationship Id="rId114" Type="http://schemas.openxmlformats.org/officeDocument/2006/relationships/image" Target="../media/image471.png"/><Relationship Id="rId60" Type="http://schemas.openxmlformats.org/officeDocument/2006/relationships/image" Target="../media/image417.png"/><Relationship Id="rId81" Type="http://schemas.openxmlformats.org/officeDocument/2006/relationships/image" Target="../media/image438.svg"/><Relationship Id="rId135" Type="http://schemas.openxmlformats.org/officeDocument/2006/relationships/image" Target="../media/image492.svg"/><Relationship Id="rId156" Type="http://schemas.openxmlformats.org/officeDocument/2006/relationships/image" Target="../media/image513.png"/><Relationship Id="rId177" Type="http://schemas.openxmlformats.org/officeDocument/2006/relationships/image" Target="../media/image534.svg"/><Relationship Id="rId198" Type="http://schemas.openxmlformats.org/officeDocument/2006/relationships/image" Target="../media/image555.png"/><Relationship Id="rId202" Type="http://schemas.openxmlformats.org/officeDocument/2006/relationships/image" Target="../media/image559.png"/><Relationship Id="rId223" Type="http://schemas.openxmlformats.org/officeDocument/2006/relationships/image" Target="../media/image580.svg"/><Relationship Id="rId244" Type="http://schemas.openxmlformats.org/officeDocument/2006/relationships/image" Target="../media/image601.png"/><Relationship Id="rId18" Type="http://schemas.openxmlformats.org/officeDocument/2006/relationships/image" Target="../media/image375.png"/><Relationship Id="rId39" Type="http://schemas.openxmlformats.org/officeDocument/2006/relationships/image" Target="../media/image396.svg"/><Relationship Id="rId50" Type="http://schemas.openxmlformats.org/officeDocument/2006/relationships/image" Target="../media/image407.png"/><Relationship Id="rId104" Type="http://schemas.openxmlformats.org/officeDocument/2006/relationships/image" Target="../media/image461.png"/><Relationship Id="rId125" Type="http://schemas.openxmlformats.org/officeDocument/2006/relationships/image" Target="../media/image482.svg"/><Relationship Id="rId146" Type="http://schemas.openxmlformats.org/officeDocument/2006/relationships/image" Target="../media/image503.png"/><Relationship Id="rId167" Type="http://schemas.openxmlformats.org/officeDocument/2006/relationships/image" Target="../media/image524.svg"/><Relationship Id="rId188" Type="http://schemas.openxmlformats.org/officeDocument/2006/relationships/image" Target="../media/image545.png"/><Relationship Id="rId71" Type="http://schemas.openxmlformats.org/officeDocument/2006/relationships/image" Target="../media/image428.svg"/><Relationship Id="rId92" Type="http://schemas.openxmlformats.org/officeDocument/2006/relationships/image" Target="../media/image449.png"/><Relationship Id="rId213" Type="http://schemas.openxmlformats.org/officeDocument/2006/relationships/image" Target="../media/image570.svg"/><Relationship Id="rId234" Type="http://schemas.openxmlformats.org/officeDocument/2006/relationships/image" Target="../media/image591.png"/><Relationship Id="rId2" Type="http://schemas.openxmlformats.org/officeDocument/2006/relationships/image" Target="../media/image359.png"/><Relationship Id="rId29" Type="http://schemas.openxmlformats.org/officeDocument/2006/relationships/image" Target="../media/image386.svg"/><Relationship Id="rId255" Type="http://schemas.openxmlformats.org/officeDocument/2006/relationships/image" Target="../media/image612.svg"/><Relationship Id="rId40" Type="http://schemas.openxmlformats.org/officeDocument/2006/relationships/image" Target="../media/image397.png"/><Relationship Id="rId115" Type="http://schemas.openxmlformats.org/officeDocument/2006/relationships/image" Target="../media/image472.svg"/><Relationship Id="rId136" Type="http://schemas.openxmlformats.org/officeDocument/2006/relationships/image" Target="../media/image493.png"/><Relationship Id="rId157" Type="http://schemas.openxmlformats.org/officeDocument/2006/relationships/image" Target="../media/image514.svg"/><Relationship Id="rId178" Type="http://schemas.openxmlformats.org/officeDocument/2006/relationships/image" Target="../media/image535.png"/><Relationship Id="rId61" Type="http://schemas.openxmlformats.org/officeDocument/2006/relationships/image" Target="../media/image418.svg"/><Relationship Id="rId82" Type="http://schemas.openxmlformats.org/officeDocument/2006/relationships/image" Target="../media/image439.png"/><Relationship Id="rId199" Type="http://schemas.openxmlformats.org/officeDocument/2006/relationships/image" Target="../media/image556.svg"/><Relationship Id="rId203" Type="http://schemas.openxmlformats.org/officeDocument/2006/relationships/image" Target="../media/image560.svg"/><Relationship Id="rId19" Type="http://schemas.openxmlformats.org/officeDocument/2006/relationships/image" Target="../media/image376.svg"/><Relationship Id="rId224" Type="http://schemas.openxmlformats.org/officeDocument/2006/relationships/image" Target="../media/image581.png"/><Relationship Id="rId245" Type="http://schemas.openxmlformats.org/officeDocument/2006/relationships/image" Target="../media/image602.svg"/><Relationship Id="rId30" Type="http://schemas.openxmlformats.org/officeDocument/2006/relationships/image" Target="../media/image387.png"/><Relationship Id="rId105" Type="http://schemas.openxmlformats.org/officeDocument/2006/relationships/image" Target="../media/image462.svg"/><Relationship Id="rId126" Type="http://schemas.openxmlformats.org/officeDocument/2006/relationships/image" Target="../media/image483.png"/><Relationship Id="rId147" Type="http://schemas.openxmlformats.org/officeDocument/2006/relationships/image" Target="../media/image504.svg"/><Relationship Id="rId168" Type="http://schemas.openxmlformats.org/officeDocument/2006/relationships/image" Target="../media/image525.png"/><Relationship Id="rId51" Type="http://schemas.openxmlformats.org/officeDocument/2006/relationships/image" Target="../media/image408.svg"/><Relationship Id="rId72" Type="http://schemas.openxmlformats.org/officeDocument/2006/relationships/image" Target="../media/image429.png"/><Relationship Id="rId93" Type="http://schemas.openxmlformats.org/officeDocument/2006/relationships/image" Target="../media/image450.svg"/><Relationship Id="rId189" Type="http://schemas.openxmlformats.org/officeDocument/2006/relationships/image" Target="../media/image546.svg"/><Relationship Id="rId3" Type="http://schemas.openxmlformats.org/officeDocument/2006/relationships/image" Target="../media/image360.svg"/><Relationship Id="rId214" Type="http://schemas.openxmlformats.org/officeDocument/2006/relationships/image" Target="../media/image571.png"/><Relationship Id="rId235" Type="http://schemas.openxmlformats.org/officeDocument/2006/relationships/image" Target="../media/image592.svg"/><Relationship Id="rId256" Type="http://schemas.openxmlformats.org/officeDocument/2006/relationships/image" Target="../media/image613.png"/><Relationship Id="rId116" Type="http://schemas.openxmlformats.org/officeDocument/2006/relationships/image" Target="../media/image473.png"/><Relationship Id="rId137" Type="http://schemas.openxmlformats.org/officeDocument/2006/relationships/image" Target="../media/image494.svg"/><Relationship Id="rId158" Type="http://schemas.openxmlformats.org/officeDocument/2006/relationships/image" Target="../media/image515.png"/><Relationship Id="rId20" Type="http://schemas.openxmlformats.org/officeDocument/2006/relationships/image" Target="../media/image377.png"/><Relationship Id="rId41" Type="http://schemas.openxmlformats.org/officeDocument/2006/relationships/image" Target="../media/image398.svg"/><Relationship Id="rId62" Type="http://schemas.openxmlformats.org/officeDocument/2006/relationships/image" Target="../media/image419.png"/><Relationship Id="rId83" Type="http://schemas.openxmlformats.org/officeDocument/2006/relationships/image" Target="../media/image440.svg"/><Relationship Id="rId179" Type="http://schemas.openxmlformats.org/officeDocument/2006/relationships/image" Target="../media/image536.svg"/><Relationship Id="rId190" Type="http://schemas.openxmlformats.org/officeDocument/2006/relationships/image" Target="../media/image547.png"/><Relationship Id="rId204" Type="http://schemas.openxmlformats.org/officeDocument/2006/relationships/image" Target="../media/image561.png"/><Relationship Id="rId225" Type="http://schemas.openxmlformats.org/officeDocument/2006/relationships/image" Target="../media/image582.svg"/><Relationship Id="rId246" Type="http://schemas.openxmlformats.org/officeDocument/2006/relationships/image" Target="../media/image603.png"/><Relationship Id="rId106" Type="http://schemas.openxmlformats.org/officeDocument/2006/relationships/image" Target="../media/image463.png"/><Relationship Id="rId127" Type="http://schemas.openxmlformats.org/officeDocument/2006/relationships/image" Target="../media/image484.svg"/><Relationship Id="rId10" Type="http://schemas.openxmlformats.org/officeDocument/2006/relationships/image" Target="../media/image367.png"/><Relationship Id="rId31" Type="http://schemas.openxmlformats.org/officeDocument/2006/relationships/image" Target="../media/image388.svg"/><Relationship Id="rId52" Type="http://schemas.openxmlformats.org/officeDocument/2006/relationships/image" Target="../media/image409.png"/><Relationship Id="rId73" Type="http://schemas.openxmlformats.org/officeDocument/2006/relationships/image" Target="../media/image430.svg"/><Relationship Id="rId94" Type="http://schemas.openxmlformats.org/officeDocument/2006/relationships/image" Target="../media/image451.png"/><Relationship Id="rId148" Type="http://schemas.openxmlformats.org/officeDocument/2006/relationships/image" Target="../media/image505.png"/><Relationship Id="rId169" Type="http://schemas.openxmlformats.org/officeDocument/2006/relationships/image" Target="../media/image526.svg"/><Relationship Id="rId4" Type="http://schemas.openxmlformats.org/officeDocument/2006/relationships/image" Target="../media/image361.png"/><Relationship Id="rId180" Type="http://schemas.openxmlformats.org/officeDocument/2006/relationships/image" Target="../media/image537.png"/><Relationship Id="rId215" Type="http://schemas.openxmlformats.org/officeDocument/2006/relationships/image" Target="../media/image572.svg"/><Relationship Id="rId236" Type="http://schemas.openxmlformats.org/officeDocument/2006/relationships/image" Target="../media/image593.png"/><Relationship Id="rId257" Type="http://schemas.openxmlformats.org/officeDocument/2006/relationships/image" Target="../media/image614.svg"/><Relationship Id="rId42" Type="http://schemas.openxmlformats.org/officeDocument/2006/relationships/image" Target="../media/image399.png"/><Relationship Id="rId84" Type="http://schemas.openxmlformats.org/officeDocument/2006/relationships/image" Target="../media/image441.png"/><Relationship Id="rId138" Type="http://schemas.openxmlformats.org/officeDocument/2006/relationships/image" Target="../media/image495.png"/></Relationships>
</file>

<file path=ppt/slides/_rels/slide29.xml.rels><?xml version="1.0" encoding="UTF-8" standalone="yes"?>
<Relationships xmlns="http://schemas.openxmlformats.org/package/2006/relationships"><Relationship Id="rId8" Type="http://schemas.openxmlformats.org/officeDocument/2006/relationships/image" Target="../media/image625.png"/><Relationship Id="rId13" Type="http://schemas.openxmlformats.org/officeDocument/2006/relationships/image" Target="../media/image630.svg"/><Relationship Id="rId18" Type="http://schemas.openxmlformats.org/officeDocument/2006/relationships/image" Target="../media/image635.png"/><Relationship Id="rId26" Type="http://schemas.openxmlformats.org/officeDocument/2006/relationships/image" Target="../media/image643.png"/><Relationship Id="rId3" Type="http://schemas.openxmlformats.org/officeDocument/2006/relationships/image" Target="../media/image620.svg"/><Relationship Id="rId21" Type="http://schemas.openxmlformats.org/officeDocument/2006/relationships/image" Target="../media/image638.svg"/><Relationship Id="rId7" Type="http://schemas.openxmlformats.org/officeDocument/2006/relationships/image" Target="../media/image624.svg"/><Relationship Id="rId12" Type="http://schemas.openxmlformats.org/officeDocument/2006/relationships/image" Target="../media/image629.png"/><Relationship Id="rId17" Type="http://schemas.openxmlformats.org/officeDocument/2006/relationships/image" Target="../media/image634.svg"/><Relationship Id="rId25" Type="http://schemas.openxmlformats.org/officeDocument/2006/relationships/image" Target="../media/image642.svg"/><Relationship Id="rId2" Type="http://schemas.openxmlformats.org/officeDocument/2006/relationships/image" Target="../media/image619.png"/><Relationship Id="rId16" Type="http://schemas.openxmlformats.org/officeDocument/2006/relationships/image" Target="../media/image633.png"/><Relationship Id="rId20" Type="http://schemas.openxmlformats.org/officeDocument/2006/relationships/image" Target="../media/image637.png"/><Relationship Id="rId29" Type="http://schemas.openxmlformats.org/officeDocument/2006/relationships/image" Target="../media/image646.svg"/><Relationship Id="rId1" Type="http://schemas.openxmlformats.org/officeDocument/2006/relationships/slideLayout" Target="../slideLayouts/slideLayout18.xml"/><Relationship Id="rId6" Type="http://schemas.openxmlformats.org/officeDocument/2006/relationships/image" Target="../media/image623.png"/><Relationship Id="rId11" Type="http://schemas.openxmlformats.org/officeDocument/2006/relationships/image" Target="../media/image628.svg"/><Relationship Id="rId24" Type="http://schemas.openxmlformats.org/officeDocument/2006/relationships/image" Target="../media/image641.png"/><Relationship Id="rId5" Type="http://schemas.openxmlformats.org/officeDocument/2006/relationships/image" Target="../media/image622.svg"/><Relationship Id="rId15" Type="http://schemas.openxmlformats.org/officeDocument/2006/relationships/image" Target="../media/image632.svg"/><Relationship Id="rId23" Type="http://schemas.openxmlformats.org/officeDocument/2006/relationships/image" Target="../media/image640.svg"/><Relationship Id="rId28" Type="http://schemas.openxmlformats.org/officeDocument/2006/relationships/image" Target="../media/image645.png"/><Relationship Id="rId10" Type="http://schemas.openxmlformats.org/officeDocument/2006/relationships/image" Target="../media/image627.png"/><Relationship Id="rId19" Type="http://schemas.openxmlformats.org/officeDocument/2006/relationships/image" Target="../media/image636.svg"/><Relationship Id="rId31" Type="http://schemas.openxmlformats.org/officeDocument/2006/relationships/image" Target="../media/image648.svg"/><Relationship Id="rId4" Type="http://schemas.openxmlformats.org/officeDocument/2006/relationships/image" Target="../media/image621.png"/><Relationship Id="rId9" Type="http://schemas.openxmlformats.org/officeDocument/2006/relationships/image" Target="../media/image626.svg"/><Relationship Id="rId14" Type="http://schemas.openxmlformats.org/officeDocument/2006/relationships/image" Target="../media/image631.png"/><Relationship Id="rId22" Type="http://schemas.openxmlformats.org/officeDocument/2006/relationships/image" Target="../media/image639.png"/><Relationship Id="rId27" Type="http://schemas.openxmlformats.org/officeDocument/2006/relationships/image" Target="../media/image644.svg"/><Relationship Id="rId30" Type="http://schemas.openxmlformats.org/officeDocument/2006/relationships/image" Target="../media/image647.pn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hyperlink" Target="https://undraw.co/" TargetMode="External"/><Relationship Id="rId2" Type="http://schemas.openxmlformats.org/officeDocument/2006/relationships/hyperlink" Target="https://www.pexels.com/" TargetMode="External"/><Relationship Id="rId1" Type="http://schemas.openxmlformats.org/officeDocument/2006/relationships/slideLayout" Target="../slideLayouts/slideLayout4.xml"/><Relationship Id="rId4" Type="http://schemas.openxmlformats.org/officeDocument/2006/relationships/hyperlink" Target="https://www.manypixels.co/gallery"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9.jp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plant in a pot&#10;&#10;Description automatically generated with medium confidence">
            <a:extLst>
              <a:ext uri="{FF2B5EF4-FFF2-40B4-BE49-F238E27FC236}">
                <a16:creationId xmlns:a16="http://schemas.microsoft.com/office/drawing/2014/main" id="{740362F3-39D0-4A50-8D15-93DFC7072FC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3917528" y="9197411"/>
            <a:ext cx="10287000" cy="6858000"/>
          </a:xfrm>
          <a:prstGeom prst="rect">
            <a:avLst/>
          </a:prstGeom>
          <a:noFill/>
        </p:spPr>
      </p:pic>
      <p:pic>
        <p:nvPicPr>
          <p:cNvPr id="3" name="Graphic 2">
            <a:extLst>
              <a:ext uri="{FF2B5EF4-FFF2-40B4-BE49-F238E27FC236}">
                <a16:creationId xmlns:a16="http://schemas.microsoft.com/office/drawing/2014/main" id="{A9002F32-B4AD-49A4-A063-C2DC305EF7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76116" y="1190858"/>
            <a:ext cx="5583766" cy="6833562"/>
          </a:xfrm>
          <a:prstGeom prst="rect">
            <a:avLst/>
          </a:prstGeom>
        </p:spPr>
      </p:pic>
      <p:pic>
        <p:nvPicPr>
          <p:cNvPr id="7" name="Graphic 6">
            <a:extLst>
              <a:ext uri="{FF2B5EF4-FFF2-40B4-BE49-F238E27FC236}">
                <a16:creationId xmlns:a16="http://schemas.microsoft.com/office/drawing/2014/main" id="{E499E016-0373-42C2-BB69-DB53BACF6A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68228" y="3"/>
            <a:ext cx="4638147" cy="6967714"/>
          </a:xfrm>
          <a:prstGeom prst="rect">
            <a:avLst/>
          </a:prstGeom>
        </p:spPr>
      </p:pic>
      <p:sp>
        <p:nvSpPr>
          <p:cNvPr id="2" name="Graphic 11">
            <a:extLst>
              <a:ext uri="{FF2B5EF4-FFF2-40B4-BE49-F238E27FC236}">
                <a16:creationId xmlns:a16="http://schemas.microsoft.com/office/drawing/2014/main" id="{FEF8335E-1808-48F6-BDAA-E8B21195AD43}"/>
              </a:ext>
            </a:extLst>
          </p:cNvPr>
          <p:cNvSpPr/>
          <p:nvPr/>
        </p:nvSpPr>
        <p:spPr>
          <a:xfrm>
            <a:off x="4372296" y="-693910"/>
            <a:ext cx="838200" cy="495300"/>
          </a:xfrm>
          <a:custGeom>
            <a:avLst/>
            <a:gdLst>
              <a:gd name="connsiteX0" fmla="*/ 0 w 838200"/>
              <a:gd name="connsiteY0" fmla="*/ 0 h 495300"/>
              <a:gd name="connsiteX1" fmla="*/ 838200 w 838200"/>
              <a:gd name="connsiteY1" fmla="*/ 0 h 495300"/>
              <a:gd name="connsiteX2" fmla="*/ 838200 w 838200"/>
              <a:gd name="connsiteY2" fmla="*/ 495300 h 495300"/>
              <a:gd name="connsiteX3" fmla="*/ 0 w 838200"/>
              <a:gd name="connsiteY3" fmla="*/ 495300 h 495300"/>
            </a:gdLst>
            <a:ahLst/>
            <a:cxnLst>
              <a:cxn ang="0">
                <a:pos x="connsiteX0" y="connsiteY0"/>
              </a:cxn>
              <a:cxn ang="0">
                <a:pos x="connsiteX1" y="connsiteY1"/>
              </a:cxn>
              <a:cxn ang="0">
                <a:pos x="connsiteX2" y="connsiteY2"/>
              </a:cxn>
              <a:cxn ang="0">
                <a:pos x="connsiteX3" y="connsiteY3"/>
              </a:cxn>
            </a:cxnLst>
            <a:rect l="l" t="t" r="r" b="b"/>
            <a:pathLst>
              <a:path w="838200" h="495300">
                <a:moveTo>
                  <a:pt x="0" y="0"/>
                </a:moveTo>
                <a:lnTo>
                  <a:pt x="838200" y="0"/>
                </a:lnTo>
                <a:lnTo>
                  <a:pt x="838200" y="495300"/>
                </a:lnTo>
                <a:lnTo>
                  <a:pt x="0" y="495300"/>
                </a:lnTo>
                <a:close/>
              </a:path>
            </a:pathLst>
          </a:custGeom>
          <a:solidFill>
            <a:srgbClr val="D0DEDF"/>
          </a:solidFill>
          <a:ln w="9525" cap="flat">
            <a:noFill/>
            <a:prstDash val="solid"/>
            <a:miter/>
          </a:ln>
        </p:spPr>
        <p:txBody>
          <a:bodyPr rtlCol="0" anchor="ctr"/>
          <a:lstStyle/>
          <a:p>
            <a:endParaRPr lang="en-US"/>
          </a:p>
        </p:txBody>
      </p:sp>
      <p:sp>
        <p:nvSpPr>
          <p:cNvPr id="4" name="Graphic 11">
            <a:extLst>
              <a:ext uri="{FF2B5EF4-FFF2-40B4-BE49-F238E27FC236}">
                <a16:creationId xmlns:a16="http://schemas.microsoft.com/office/drawing/2014/main" id="{FEF8335E-1808-48F6-BDAA-E8B21195AD43}"/>
              </a:ext>
            </a:extLst>
          </p:cNvPr>
          <p:cNvSpPr/>
          <p:nvPr/>
        </p:nvSpPr>
        <p:spPr>
          <a:xfrm>
            <a:off x="5458146" y="-693910"/>
            <a:ext cx="838200" cy="495300"/>
          </a:xfrm>
          <a:custGeom>
            <a:avLst/>
            <a:gdLst>
              <a:gd name="connsiteX0" fmla="*/ 0 w 838200"/>
              <a:gd name="connsiteY0" fmla="*/ 0 h 495300"/>
              <a:gd name="connsiteX1" fmla="*/ 838200 w 838200"/>
              <a:gd name="connsiteY1" fmla="*/ 0 h 495300"/>
              <a:gd name="connsiteX2" fmla="*/ 838200 w 838200"/>
              <a:gd name="connsiteY2" fmla="*/ 495300 h 495300"/>
              <a:gd name="connsiteX3" fmla="*/ 0 w 838200"/>
              <a:gd name="connsiteY3" fmla="*/ 495300 h 495300"/>
            </a:gdLst>
            <a:ahLst/>
            <a:cxnLst>
              <a:cxn ang="0">
                <a:pos x="connsiteX0" y="connsiteY0"/>
              </a:cxn>
              <a:cxn ang="0">
                <a:pos x="connsiteX1" y="connsiteY1"/>
              </a:cxn>
              <a:cxn ang="0">
                <a:pos x="connsiteX2" y="connsiteY2"/>
              </a:cxn>
              <a:cxn ang="0">
                <a:pos x="connsiteX3" y="connsiteY3"/>
              </a:cxn>
            </a:cxnLst>
            <a:rect l="l" t="t" r="r" b="b"/>
            <a:pathLst>
              <a:path w="838200" h="495300">
                <a:moveTo>
                  <a:pt x="0" y="0"/>
                </a:moveTo>
                <a:lnTo>
                  <a:pt x="838200" y="0"/>
                </a:lnTo>
                <a:lnTo>
                  <a:pt x="838200" y="495300"/>
                </a:lnTo>
                <a:lnTo>
                  <a:pt x="0" y="495300"/>
                </a:lnTo>
                <a:close/>
              </a:path>
            </a:pathLst>
          </a:custGeom>
          <a:solidFill>
            <a:srgbClr val="A6B783"/>
          </a:solidFill>
          <a:ln w="9525" cap="flat">
            <a:noFill/>
            <a:prstDash val="solid"/>
            <a:miter/>
          </a:ln>
        </p:spPr>
        <p:txBody>
          <a:bodyPr rtlCol="0" anchor="ctr"/>
          <a:lstStyle/>
          <a:p>
            <a:endParaRPr lang="en-US"/>
          </a:p>
        </p:txBody>
      </p:sp>
      <p:sp>
        <p:nvSpPr>
          <p:cNvPr id="5" name="Graphic 11">
            <a:extLst>
              <a:ext uri="{FF2B5EF4-FFF2-40B4-BE49-F238E27FC236}">
                <a16:creationId xmlns:a16="http://schemas.microsoft.com/office/drawing/2014/main" id="{FEF8335E-1808-48F6-BDAA-E8B21195AD43}"/>
              </a:ext>
            </a:extLst>
          </p:cNvPr>
          <p:cNvSpPr/>
          <p:nvPr/>
        </p:nvSpPr>
        <p:spPr>
          <a:xfrm>
            <a:off x="6563046" y="-693910"/>
            <a:ext cx="838200" cy="495300"/>
          </a:xfrm>
          <a:custGeom>
            <a:avLst/>
            <a:gdLst>
              <a:gd name="connsiteX0" fmla="*/ 0 w 838200"/>
              <a:gd name="connsiteY0" fmla="*/ 0 h 495300"/>
              <a:gd name="connsiteX1" fmla="*/ 838200 w 838200"/>
              <a:gd name="connsiteY1" fmla="*/ 0 h 495300"/>
              <a:gd name="connsiteX2" fmla="*/ 838200 w 838200"/>
              <a:gd name="connsiteY2" fmla="*/ 495300 h 495300"/>
              <a:gd name="connsiteX3" fmla="*/ 0 w 838200"/>
              <a:gd name="connsiteY3" fmla="*/ 495300 h 495300"/>
            </a:gdLst>
            <a:ahLst/>
            <a:cxnLst>
              <a:cxn ang="0">
                <a:pos x="connsiteX0" y="connsiteY0"/>
              </a:cxn>
              <a:cxn ang="0">
                <a:pos x="connsiteX1" y="connsiteY1"/>
              </a:cxn>
              <a:cxn ang="0">
                <a:pos x="connsiteX2" y="connsiteY2"/>
              </a:cxn>
              <a:cxn ang="0">
                <a:pos x="connsiteX3" y="connsiteY3"/>
              </a:cxn>
            </a:cxnLst>
            <a:rect l="l" t="t" r="r" b="b"/>
            <a:pathLst>
              <a:path w="838200" h="495300">
                <a:moveTo>
                  <a:pt x="0" y="0"/>
                </a:moveTo>
                <a:lnTo>
                  <a:pt x="838200" y="0"/>
                </a:lnTo>
                <a:lnTo>
                  <a:pt x="838200" y="495300"/>
                </a:lnTo>
                <a:lnTo>
                  <a:pt x="0" y="495300"/>
                </a:lnTo>
                <a:close/>
              </a:path>
            </a:pathLst>
          </a:custGeom>
          <a:solidFill>
            <a:srgbClr val="C3CACB"/>
          </a:solidFill>
          <a:ln w="9525" cap="flat">
            <a:noFill/>
            <a:prstDash val="solid"/>
            <a:miter/>
          </a:ln>
        </p:spPr>
        <p:txBody>
          <a:bodyPr rtlCol="0" anchor="ctr"/>
          <a:lstStyle/>
          <a:p>
            <a:endParaRPr lang="en-US"/>
          </a:p>
        </p:txBody>
      </p:sp>
      <p:pic>
        <p:nvPicPr>
          <p:cNvPr id="11" name="Graphic 10">
            <a:extLst>
              <a:ext uri="{FF2B5EF4-FFF2-40B4-BE49-F238E27FC236}">
                <a16:creationId xmlns:a16="http://schemas.microsoft.com/office/drawing/2014/main" id="{EC07723A-9FD6-4452-A6F2-DE4EE3C0BEAA}"/>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4215"/>
          <a:stretch/>
        </p:blipFill>
        <p:spPr>
          <a:xfrm rot="21050177" flipH="1">
            <a:off x="6625436" y="1957334"/>
            <a:ext cx="3978856" cy="6967714"/>
          </a:xfrm>
          <a:prstGeom prst="rect">
            <a:avLst/>
          </a:prstGeom>
        </p:spPr>
      </p:pic>
      <p:sp>
        <p:nvSpPr>
          <p:cNvPr id="10" name="Graphic 4">
            <a:extLst>
              <a:ext uri="{FF2B5EF4-FFF2-40B4-BE49-F238E27FC236}">
                <a16:creationId xmlns:a16="http://schemas.microsoft.com/office/drawing/2014/main" id="{73A64728-372E-43FA-BF64-4277348356C8}"/>
              </a:ext>
            </a:extLst>
          </p:cNvPr>
          <p:cNvSpPr txBox="1"/>
          <p:nvPr/>
        </p:nvSpPr>
        <p:spPr>
          <a:xfrm>
            <a:off x="3765356" y="3874045"/>
            <a:ext cx="2683748" cy="369332"/>
          </a:xfrm>
          <a:prstGeom prst="rect">
            <a:avLst/>
          </a:prstGeom>
          <a:noFill/>
        </p:spPr>
        <p:txBody>
          <a:bodyPr wrap="none" rtlCol="0">
            <a:spAutoFit/>
          </a:bodyPr>
          <a:lstStyle/>
          <a:p>
            <a:pPr algn="ctr"/>
            <a:r>
              <a:rPr lang="en-US" spc="0" baseline="0" dirty="0">
                <a:solidFill>
                  <a:srgbClr val="000000"/>
                </a:solidFill>
                <a:latin typeface="SukhumvitSet-Text"/>
                <a:cs typeface="SukhumvitSet-Text"/>
                <a:sym typeface="SukhumvitSet-Text"/>
                <a:rtl val="0"/>
              </a:rPr>
              <a:t>www.powerpointhub.com</a:t>
            </a:r>
          </a:p>
        </p:txBody>
      </p:sp>
      <p:sp>
        <p:nvSpPr>
          <p:cNvPr id="8" name="Graphic 4">
            <a:extLst>
              <a:ext uri="{FF2B5EF4-FFF2-40B4-BE49-F238E27FC236}">
                <a16:creationId xmlns:a16="http://schemas.microsoft.com/office/drawing/2014/main" id="{73A64728-372E-43FA-BF64-4277348356C8}"/>
              </a:ext>
            </a:extLst>
          </p:cNvPr>
          <p:cNvSpPr txBox="1"/>
          <p:nvPr/>
        </p:nvSpPr>
        <p:spPr>
          <a:xfrm>
            <a:off x="3171485" y="1715829"/>
            <a:ext cx="3772227" cy="1059353"/>
          </a:xfrm>
          <a:prstGeom prst="rect">
            <a:avLst/>
          </a:prstGeom>
          <a:noFill/>
        </p:spPr>
        <p:txBody>
          <a:bodyPr wrap="none" rtlCol="0">
            <a:spAutoFit/>
          </a:bodyPr>
          <a:lstStyle/>
          <a:p>
            <a:pPr algn="l"/>
            <a:r>
              <a:rPr lang="en-US" sz="6986" b="1" spc="0" baseline="0" dirty="0">
                <a:solidFill>
                  <a:srgbClr val="5B6168"/>
                </a:solidFill>
                <a:latin typeface="SukhumvitSet-SemiBold"/>
                <a:cs typeface="SukhumvitSet-SemiBold"/>
                <a:sym typeface="SukhumvitSet-SemiBold"/>
                <a:rtl val="0"/>
              </a:rPr>
              <a:t>Botanical</a:t>
            </a:r>
          </a:p>
        </p:txBody>
      </p:sp>
      <p:sp>
        <p:nvSpPr>
          <p:cNvPr id="9" name="Graphic 4">
            <a:extLst>
              <a:ext uri="{FF2B5EF4-FFF2-40B4-BE49-F238E27FC236}">
                <a16:creationId xmlns:a16="http://schemas.microsoft.com/office/drawing/2014/main" id="{73A64728-372E-43FA-BF64-4277348356C8}"/>
              </a:ext>
            </a:extLst>
          </p:cNvPr>
          <p:cNvSpPr txBox="1"/>
          <p:nvPr/>
        </p:nvSpPr>
        <p:spPr>
          <a:xfrm>
            <a:off x="2607650" y="2538423"/>
            <a:ext cx="5769528" cy="1704954"/>
          </a:xfrm>
          <a:prstGeom prst="rect">
            <a:avLst/>
          </a:prstGeom>
          <a:noFill/>
        </p:spPr>
        <p:txBody>
          <a:bodyPr wrap="none" rtlCol="0">
            <a:spAutoFit/>
          </a:bodyPr>
          <a:lstStyle/>
          <a:p>
            <a:pPr algn="l"/>
            <a:r>
              <a:rPr lang="en-US" sz="10479" spc="0" baseline="0" dirty="0">
                <a:solidFill>
                  <a:srgbClr val="98B382"/>
                </a:solidFill>
                <a:latin typeface="Cookie-Regular"/>
                <a:sym typeface="Cookie-Regular"/>
                <a:rtl val="0"/>
              </a:rPr>
              <a:t>Plant Gallery</a:t>
            </a:r>
          </a:p>
        </p:txBody>
      </p:sp>
    </p:spTree>
    <p:extLst>
      <p:ext uri="{BB962C8B-B14F-4D97-AF65-F5344CB8AC3E}">
        <p14:creationId xmlns:p14="http://schemas.microsoft.com/office/powerpoint/2010/main" val="15300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phic 8">
            <a:extLst>
              <a:ext uri="{FF2B5EF4-FFF2-40B4-BE49-F238E27FC236}">
                <a16:creationId xmlns:a16="http://schemas.microsoft.com/office/drawing/2014/main" id="{7523B0FA-1EBC-42AD-9B90-4E7F2D8E0799}"/>
              </a:ext>
            </a:extLst>
          </p:cNvPr>
          <p:cNvSpPr txBox="1"/>
          <p:nvPr/>
        </p:nvSpPr>
        <p:spPr>
          <a:xfrm>
            <a:off x="535267" y="284302"/>
            <a:ext cx="3132589" cy="1015663"/>
          </a:xfrm>
          <a:prstGeom prst="rect">
            <a:avLst/>
          </a:prstGeom>
          <a:noFill/>
        </p:spPr>
        <p:txBody>
          <a:bodyPr wrap="none" rtlCol="0">
            <a:spAutoFit/>
          </a:bodyPr>
          <a:lstStyle/>
          <a:p>
            <a:pPr algn="l"/>
            <a:r>
              <a:rPr lang="en-US" sz="6000" b="1" spc="0" baseline="0" dirty="0">
                <a:solidFill>
                  <a:srgbClr val="5B6168"/>
                </a:solidFill>
                <a:latin typeface="SukhumvitSet-SemiBold"/>
                <a:cs typeface="SukhumvitSet-SemiBold"/>
                <a:sym typeface="SukhumvitSet-SemiBold"/>
                <a:rtl val="0"/>
              </a:rPr>
              <a:t>Business</a:t>
            </a:r>
          </a:p>
        </p:txBody>
      </p:sp>
      <p:sp>
        <p:nvSpPr>
          <p:cNvPr id="3" name="Graphic 8">
            <a:extLst>
              <a:ext uri="{FF2B5EF4-FFF2-40B4-BE49-F238E27FC236}">
                <a16:creationId xmlns:a16="http://schemas.microsoft.com/office/drawing/2014/main" id="{13CB811D-7E0C-44CB-B3C9-FFB22044184F}"/>
              </a:ext>
            </a:extLst>
          </p:cNvPr>
          <p:cNvSpPr txBox="1"/>
          <p:nvPr/>
        </p:nvSpPr>
        <p:spPr>
          <a:xfrm>
            <a:off x="535267" y="902616"/>
            <a:ext cx="3470822" cy="1323439"/>
          </a:xfrm>
          <a:prstGeom prst="rect">
            <a:avLst/>
          </a:prstGeom>
          <a:noFill/>
        </p:spPr>
        <p:txBody>
          <a:bodyPr wrap="none" rtlCol="0">
            <a:spAutoFit/>
          </a:bodyPr>
          <a:lstStyle/>
          <a:p>
            <a:pPr algn="l"/>
            <a:r>
              <a:rPr lang="en-US" sz="8000" spc="0" baseline="0" dirty="0">
                <a:solidFill>
                  <a:srgbClr val="A6B783"/>
                </a:solidFill>
                <a:latin typeface="Cookie-Regular"/>
                <a:sym typeface="Cookie-Regular"/>
                <a:rtl val="0"/>
              </a:rPr>
              <a:t>Plant store</a:t>
            </a:r>
          </a:p>
        </p:txBody>
      </p:sp>
      <p:sp>
        <p:nvSpPr>
          <p:cNvPr id="4" name="Oval 3">
            <a:extLst>
              <a:ext uri="{FF2B5EF4-FFF2-40B4-BE49-F238E27FC236}">
                <a16:creationId xmlns:a16="http://schemas.microsoft.com/office/drawing/2014/main" id="{A05C7D49-6CB3-481F-8C4D-74FECD5037E8}"/>
              </a:ext>
            </a:extLst>
          </p:cNvPr>
          <p:cNvSpPr/>
          <p:nvPr/>
        </p:nvSpPr>
        <p:spPr>
          <a:xfrm>
            <a:off x="6412791" y="1387855"/>
            <a:ext cx="889000" cy="889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EFC2C4E-9CD1-4C84-8CEE-813841A373FE}"/>
              </a:ext>
            </a:extLst>
          </p:cNvPr>
          <p:cNvSpPr/>
          <p:nvPr/>
        </p:nvSpPr>
        <p:spPr>
          <a:xfrm>
            <a:off x="6412791" y="3021922"/>
            <a:ext cx="889000" cy="889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A1B2C9A-73D9-4427-8EE2-A6F785FB18EE}"/>
              </a:ext>
            </a:extLst>
          </p:cNvPr>
          <p:cNvSpPr/>
          <p:nvPr/>
        </p:nvSpPr>
        <p:spPr>
          <a:xfrm>
            <a:off x="6412791" y="4655989"/>
            <a:ext cx="889000" cy="889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0554622D-20ED-4278-AC45-342D119939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1490" y="3006482"/>
            <a:ext cx="5258089" cy="4678457"/>
          </a:xfrm>
          <a:prstGeom prst="rect">
            <a:avLst/>
          </a:prstGeom>
        </p:spPr>
      </p:pic>
      <p:pic>
        <p:nvPicPr>
          <p:cNvPr id="10" name="Graphic 9" descr="Dandelion outline">
            <a:extLst>
              <a:ext uri="{FF2B5EF4-FFF2-40B4-BE49-F238E27FC236}">
                <a16:creationId xmlns:a16="http://schemas.microsoft.com/office/drawing/2014/main" id="{5A793454-A737-41FF-8EDA-9A2E1406F5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07249" y="4875810"/>
            <a:ext cx="638369" cy="638369"/>
          </a:xfrm>
          <a:prstGeom prst="rect">
            <a:avLst/>
          </a:prstGeom>
        </p:spPr>
      </p:pic>
      <p:pic>
        <p:nvPicPr>
          <p:cNvPr id="12" name="Graphic 11" descr="Plant With Roots outline">
            <a:extLst>
              <a:ext uri="{FF2B5EF4-FFF2-40B4-BE49-F238E27FC236}">
                <a16:creationId xmlns:a16="http://schemas.microsoft.com/office/drawing/2014/main" id="{29416FB4-5C9A-48C9-8C2B-A7A7710799A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15941" y="1481517"/>
            <a:ext cx="682700" cy="682700"/>
          </a:xfrm>
          <a:prstGeom prst="rect">
            <a:avLst/>
          </a:prstGeom>
        </p:spPr>
      </p:pic>
      <p:pic>
        <p:nvPicPr>
          <p:cNvPr id="14" name="Graphic 13" descr="Maple Leaf outline">
            <a:extLst>
              <a:ext uri="{FF2B5EF4-FFF2-40B4-BE49-F238E27FC236}">
                <a16:creationId xmlns:a16="http://schemas.microsoft.com/office/drawing/2014/main" id="{6F5B4C93-E95F-4A84-AA55-49B578C55C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15941" y="3195827"/>
            <a:ext cx="593345" cy="593345"/>
          </a:xfrm>
          <a:prstGeom prst="rect">
            <a:avLst/>
          </a:prstGeom>
        </p:spPr>
      </p:pic>
      <p:sp>
        <p:nvSpPr>
          <p:cNvPr id="15" name="Graphic 5">
            <a:extLst>
              <a:ext uri="{FF2B5EF4-FFF2-40B4-BE49-F238E27FC236}">
                <a16:creationId xmlns:a16="http://schemas.microsoft.com/office/drawing/2014/main" id="{FD740AE0-DA2D-44C4-A889-14B1C5C1A4A3}"/>
              </a:ext>
            </a:extLst>
          </p:cNvPr>
          <p:cNvSpPr txBox="1"/>
          <p:nvPr/>
        </p:nvSpPr>
        <p:spPr>
          <a:xfrm>
            <a:off x="7323337" y="1122223"/>
            <a:ext cx="1725152" cy="584775"/>
          </a:xfrm>
          <a:prstGeom prst="rect">
            <a:avLst/>
          </a:prstGeom>
          <a:noFill/>
        </p:spPr>
        <p:txBody>
          <a:bodyPr wrap="none" rtlCol="0">
            <a:spAutoFit/>
          </a:bodyPr>
          <a:lstStyle/>
          <a:p>
            <a:pPr algn="ctr"/>
            <a:r>
              <a:rPr lang="en-US" sz="3200" b="1" spc="0" baseline="0" dirty="0">
                <a:solidFill>
                  <a:srgbClr val="98B382"/>
                </a:solidFill>
                <a:latin typeface="SukhumvitSet-SemiBold"/>
                <a:cs typeface="SukhumvitSet-SemiBold"/>
                <a:sym typeface="SukhumvitSet-SemiBold"/>
                <a:rtl val="0"/>
              </a:rPr>
              <a:t>TITLE 01</a:t>
            </a:r>
          </a:p>
        </p:txBody>
      </p:sp>
      <p:sp>
        <p:nvSpPr>
          <p:cNvPr id="16" name="TextBox 15">
            <a:extLst>
              <a:ext uri="{FF2B5EF4-FFF2-40B4-BE49-F238E27FC236}">
                <a16:creationId xmlns:a16="http://schemas.microsoft.com/office/drawing/2014/main" id="{5A42C994-BAA4-4977-B54E-8A24802B0A5F}"/>
              </a:ext>
            </a:extLst>
          </p:cNvPr>
          <p:cNvSpPr txBox="1"/>
          <p:nvPr/>
        </p:nvSpPr>
        <p:spPr>
          <a:xfrm>
            <a:off x="7404941" y="1606889"/>
            <a:ext cx="3639526" cy="738664"/>
          </a:xfrm>
          <a:prstGeom prst="rect">
            <a:avLst/>
          </a:prstGeom>
          <a:noFill/>
        </p:spPr>
        <p:txBody>
          <a:bodyPr wrap="square" rtlCol="0">
            <a:spAutoFit/>
          </a:bodyPr>
          <a:lstStyle/>
          <a:p>
            <a:r>
              <a:rPr lang="en-US" sz="1400" dirty="0"/>
              <a:t>Lorem ipsum dolor sit </a:t>
            </a:r>
            <a:r>
              <a:rPr lang="en-US" sz="1400" dirty="0" err="1"/>
              <a:t>amet</a:t>
            </a:r>
            <a:r>
              <a:rPr lang="en-US" sz="1400" dirty="0"/>
              <a:t>, </a:t>
            </a:r>
            <a:r>
              <a:rPr lang="en-US" sz="1400" dirty="0" err="1"/>
              <a:t>consectetur</a:t>
            </a:r>
            <a:r>
              <a:rPr lang="en-US" sz="1400" dirty="0"/>
              <a:t> </a:t>
            </a:r>
            <a:r>
              <a:rPr lang="en-US" sz="1400" dirty="0" err="1"/>
              <a:t>adipiscing</a:t>
            </a:r>
            <a:r>
              <a:rPr lang="en-US" sz="1400" dirty="0"/>
              <a:t> </a:t>
            </a:r>
            <a:r>
              <a:rPr lang="en-US" sz="1400" dirty="0" err="1"/>
              <a:t>elit</a:t>
            </a:r>
            <a:r>
              <a:rPr lang="en-US" sz="1400" dirty="0"/>
              <a:t>. Proin </a:t>
            </a:r>
            <a:r>
              <a:rPr lang="en-US" sz="1400" dirty="0" err="1"/>
              <a:t>nec</a:t>
            </a:r>
            <a:r>
              <a:rPr lang="en-US" sz="1400" dirty="0"/>
              <a:t> dolor in </a:t>
            </a:r>
            <a:r>
              <a:rPr lang="en-US" sz="1400" dirty="0" err="1"/>
              <a:t>sem</a:t>
            </a:r>
            <a:r>
              <a:rPr lang="en-US" sz="1400" dirty="0"/>
              <a:t> </a:t>
            </a:r>
            <a:r>
              <a:rPr lang="en-US" sz="1400" dirty="0" err="1"/>
              <a:t>sollicitudin</a:t>
            </a:r>
            <a:r>
              <a:rPr lang="en-US" sz="1400" dirty="0"/>
              <a:t> </a:t>
            </a:r>
            <a:r>
              <a:rPr lang="en-US" sz="1400" dirty="0" err="1"/>
              <a:t>volutpat</a:t>
            </a:r>
            <a:r>
              <a:rPr lang="en-US" sz="1400" dirty="0"/>
              <a:t>. </a:t>
            </a:r>
          </a:p>
        </p:txBody>
      </p:sp>
      <p:sp>
        <p:nvSpPr>
          <p:cNvPr id="17" name="Graphic 5">
            <a:extLst>
              <a:ext uri="{FF2B5EF4-FFF2-40B4-BE49-F238E27FC236}">
                <a16:creationId xmlns:a16="http://schemas.microsoft.com/office/drawing/2014/main" id="{F328D262-19F1-4C76-892A-A34F190A7357}"/>
              </a:ext>
            </a:extLst>
          </p:cNvPr>
          <p:cNvSpPr txBox="1"/>
          <p:nvPr/>
        </p:nvSpPr>
        <p:spPr>
          <a:xfrm>
            <a:off x="7323337" y="2830219"/>
            <a:ext cx="1725152" cy="584775"/>
          </a:xfrm>
          <a:prstGeom prst="rect">
            <a:avLst/>
          </a:prstGeom>
          <a:noFill/>
        </p:spPr>
        <p:txBody>
          <a:bodyPr wrap="none" rtlCol="0">
            <a:spAutoFit/>
          </a:bodyPr>
          <a:lstStyle/>
          <a:p>
            <a:pPr algn="ctr"/>
            <a:r>
              <a:rPr lang="en-US" sz="3200" b="1" spc="0" baseline="0" dirty="0">
                <a:solidFill>
                  <a:srgbClr val="98B382"/>
                </a:solidFill>
                <a:latin typeface="SukhumvitSet-SemiBold"/>
                <a:cs typeface="SukhumvitSet-SemiBold"/>
                <a:sym typeface="SukhumvitSet-SemiBold"/>
                <a:rtl val="0"/>
              </a:rPr>
              <a:t>TITLE 01</a:t>
            </a:r>
          </a:p>
        </p:txBody>
      </p:sp>
      <p:sp>
        <p:nvSpPr>
          <p:cNvPr id="18" name="TextBox 17">
            <a:extLst>
              <a:ext uri="{FF2B5EF4-FFF2-40B4-BE49-F238E27FC236}">
                <a16:creationId xmlns:a16="http://schemas.microsoft.com/office/drawing/2014/main" id="{152D9931-198E-48B0-8D35-60C74A83D1F7}"/>
              </a:ext>
            </a:extLst>
          </p:cNvPr>
          <p:cNvSpPr txBox="1"/>
          <p:nvPr/>
        </p:nvSpPr>
        <p:spPr>
          <a:xfrm>
            <a:off x="7404941" y="3314885"/>
            <a:ext cx="3639526" cy="738664"/>
          </a:xfrm>
          <a:prstGeom prst="rect">
            <a:avLst/>
          </a:prstGeom>
          <a:noFill/>
        </p:spPr>
        <p:txBody>
          <a:bodyPr wrap="square" rtlCol="0">
            <a:spAutoFit/>
          </a:bodyPr>
          <a:lstStyle/>
          <a:p>
            <a:r>
              <a:rPr lang="en-US" sz="1400" dirty="0"/>
              <a:t>Lorem ipsum dolor sit </a:t>
            </a:r>
            <a:r>
              <a:rPr lang="en-US" sz="1400" dirty="0" err="1"/>
              <a:t>amet</a:t>
            </a:r>
            <a:r>
              <a:rPr lang="en-US" sz="1400" dirty="0"/>
              <a:t>, </a:t>
            </a:r>
            <a:r>
              <a:rPr lang="en-US" sz="1400" dirty="0" err="1"/>
              <a:t>consectetur</a:t>
            </a:r>
            <a:r>
              <a:rPr lang="en-US" sz="1400" dirty="0"/>
              <a:t> </a:t>
            </a:r>
            <a:r>
              <a:rPr lang="en-US" sz="1400" dirty="0" err="1"/>
              <a:t>adipiscing</a:t>
            </a:r>
            <a:r>
              <a:rPr lang="en-US" sz="1400" dirty="0"/>
              <a:t> </a:t>
            </a:r>
            <a:r>
              <a:rPr lang="en-US" sz="1400" dirty="0" err="1"/>
              <a:t>elit</a:t>
            </a:r>
            <a:r>
              <a:rPr lang="en-US" sz="1400" dirty="0"/>
              <a:t>. Proin </a:t>
            </a:r>
            <a:r>
              <a:rPr lang="en-US" sz="1400" dirty="0" err="1"/>
              <a:t>nec</a:t>
            </a:r>
            <a:r>
              <a:rPr lang="en-US" sz="1400" dirty="0"/>
              <a:t> dolor in </a:t>
            </a:r>
            <a:r>
              <a:rPr lang="en-US" sz="1400" dirty="0" err="1"/>
              <a:t>sem</a:t>
            </a:r>
            <a:r>
              <a:rPr lang="en-US" sz="1400" dirty="0"/>
              <a:t> </a:t>
            </a:r>
            <a:r>
              <a:rPr lang="en-US" sz="1400" dirty="0" err="1"/>
              <a:t>sollicitudin</a:t>
            </a:r>
            <a:r>
              <a:rPr lang="en-US" sz="1400" dirty="0"/>
              <a:t> </a:t>
            </a:r>
            <a:r>
              <a:rPr lang="en-US" sz="1400" dirty="0" err="1"/>
              <a:t>volutpat</a:t>
            </a:r>
            <a:r>
              <a:rPr lang="en-US" sz="1400" dirty="0"/>
              <a:t>. </a:t>
            </a:r>
          </a:p>
        </p:txBody>
      </p:sp>
      <p:sp>
        <p:nvSpPr>
          <p:cNvPr id="19" name="Graphic 5">
            <a:extLst>
              <a:ext uri="{FF2B5EF4-FFF2-40B4-BE49-F238E27FC236}">
                <a16:creationId xmlns:a16="http://schemas.microsoft.com/office/drawing/2014/main" id="{A723A749-0481-4228-9267-1B27F79120BF}"/>
              </a:ext>
            </a:extLst>
          </p:cNvPr>
          <p:cNvSpPr txBox="1"/>
          <p:nvPr/>
        </p:nvSpPr>
        <p:spPr>
          <a:xfrm>
            <a:off x="7323337" y="4363602"/>
            <a:ext cx="1725152" cy="584775"/>
          </a:xfrm>
          <a:prstGeom prst="rect">
            <a:avLst/>
          </a:prstGeom>
          <a:noFill/>
        </p:spPr>
        <p:txBody>
          <a:bodyPr wrap="none" rtlCol="0">
            <a:spAutoFit/>
          </a:bodyPr>
          <a:lstStyle/>
          <a:p>
            <a:pPr algn="ctr"/>
            <a:r>
              <a:rPr lang="en-US" sz="3200" b="1" spc="0" baseline="0" dirty="0">
                <a:solidFill>
                  <a:srgbClr val="98B382"/>
                </a:solidFill>
                <a:latin typeface="SukhumvitSet-SemiBold"/>
                <a:cs typeface="SukhumvitSet-SemiBold"/>
                <a:sym typeface="SukhumvitSet-SemiBold"/>
                <a:rtl val="0"/>
              </a:rPr>
              <a:t>TITLE 01</a:t>
            </a:r>
          </a:p>
        </p:txBody>
      </p:sp>
      <p:sp>
        <p:nvSpPr>
          <p:cNvPr id="20" name="TextBox 19">
            <a:extLst>
              <a:ext uri="{FF2B5EF4-FFF2-40B4-BE49-F238E27FC236}">
                <a16:creationId xmlns:a16="http://schemas.microsoft.com/office/drawing/2014/main" id="{869BC1EF-736F-4408-93AA-88C9528D9D66}"/>
              </a:ext>
            </a:extLst>
          </p:cNvPr>
          <p:cNvSpPr txBox="1"/>
          <p:nvPr/>
        </p:nvSpPr>
        <p:spPr>
          <a:xfrm>
            <a:off x="7404941" y="4848268"/>
            <a:ext cx="3639526" cy="738664"/>
          </a:xfrm>
          <a:prstGeom prst="rect">
            <a:avLst/>
          </a:prstGeom>
          <a:noFill/>
        </p:spPr>
        <p:txBody>
          <a:bodyPr wrap="square" rtlCol="0">
            <a:spAutoFit/>
          </a:bodyPr>
          <a:lstStyle/>
          <a:p>
            <a:r>
              <a:rPr lang="en-US" sz="1400" dirty="0"/>
              <a:t>Lorem ipsum dolor sit </a:t>
            </a:r>
            <a:r>
              <a:rPr lang="en-US" sz="1400" dirty="0" err="1"/>
              <a:t>amet</a:t>
            </a:r>
            <a:r>
              <a:rPr lang="en-US" sz="1400" dirty="0"/>
              <a:t>, </a:t>
            </a:r>
            <a:r>
              <a:rPr lang="en-US" sz="1400" dirty="0" err="1"/>
              <a:t>consectetur</a:t>
            </a:r>
            <a:r>
              <a:rPr lang="en-US" sz="1400" dirty="0"/>
              <a:t> </a:t>
            </a:r>
            <a:r>
              <a:rPr lang="en-US" sz="1400" dirty="0" err="1"/>
              <a:t>adipiscing</a:t>
            </a:r>
            <a:r>
              <a:rPr lang="en-US" sz="1400" dirty="0"/>
              <a:t> </a:t>
            </a:r>
            <a:r>
              <a:rPr lang="en-US" sz="1400" dirty="0" err="1"/>
              <a:t>elit</a:t>
            </a:r>
            <a:r>
              <a:rPr lang="en-US" sz="1400" dirty="0"/>
              <a:t>. Proin </a:t>
            </a:r>
            <a:r>
              <a:rPr lang="en-US" sz="1400" dirty="0" err="1"/>
              <a:t>nec</a:t>
            </a:r>
            <a:r>
              <a:rPr lang="en-US" sz="1400" dirty="0"/>
              <a:t> dolor in </a:t>
            </a:r>
            <a:r>
              <a:rPr lang="en-US" sz="1400" dirty="0" err="1"/>
              <a:t>sem</a:t>
            </a:r>
            <a:r>
              <a:rPr lang="en-US" sz="1400" dirty="0"/>
              <a:t> </a:t>
            </a:r>
            <a:r>
              <a:rPr lang="en-US" sz="1400" dirty="0" err="1"/>
              <a:t>sollicitudin</a:t>
            </a:r>
            <a:r>
              <a:rPr lang="en-US" sz="1400" dirty="0"/>
              <a:t> </a:t>
            </a:r>
            <a:r>
              <a:rPr lang="en-US" sz="1400" dirty="0" err="1"/>
              <a:t>volutpat</a:t>
            </a:r>
            <a:r>
              <a:rPr lang="en-US" sz="1400" dirty="0"/>
              <a:t>. </a:t>
            </a:r>
          </a:p>
        </p:txBody>
      </p:sp>
    </p:spTree>
    <p:extLst>
      <p:ext uri="{BB962C8B-B14F-4D97-AF65-F5344CB8AC3E}">
        <p14:creationId xmlns:p14="http://schemas.microsoft.com/office/powerpoint/2010/main" val="2983165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Background pattern&#10;&#10;Description automatically generated">
            <a:extLst>
              <a:ext uri="{FF2B5EF4-FFF2-40B4-BE49-F238E27FC236}">
                <a16:creationId xmlns:a16="http://schemas.microsoft.com/office/drawing/2014/main" id="{DD68DBBB-1C64-4209-8CB1-03412254F72C}"/>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5703" r="5703"/>
          <a:stretch/>
        </p:blipFill>
        <p:spPr>
          <a:xfrm>
            <a:off x="10101552" y="2306584"/>
            <a:ext cx="2153929" cy="2163816"/>
          </a:xfrm>
        </p:spPr>
      </p:pic>
      <p:pic>
        <p:nvPicPr>
          <p:cNvPr id="8" name="Picture Placeholder 7" descr="A plant with leaves&#10;&#10;Description automatically generated with low confidence">
            <a:extLst>
              <a:ext uri="{FF2B5EF4-FFF2-40B4-BE49-F238E27FC236}">
                <a16:creationId xmlns:a16="http://schemas.microsoft.com/office/drawing/2014/main" id="{ECC926CB-B98A-483E-91B9-6EBB7178357A}"/>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8717" r="28717"/>
          <a:stretch/>
        </p:blipFill>
        <p:spPr/>
      </p:pic>
      <p:pic>
        <p:nvPicPr>
          <p:cNvPr id="10" name="Picture Placeholder 9" descr="A picture containing indoor, green, wall, floor&#10;&#10;Description automatically generated">
            <a:extLst>
              <a:ext uri="{FF2B5EF4-FFF2-40B4-BE49-F238E27FC236}">
                <a16:creationId xmlns:a16="http://schemas.microsoft.com/office/drawing/2014/main" id="{90FE7666-5F05-483D-8B0F-E971006D6787}"/>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l="40556" r="40556"/>
          <a:stretch/>
        </p:blipFill>
        <p:spPr/>
      </p:pic>
      <p:sp>
        <p:nvSpPr>
          <p:cNvPr id="11" name="Graphic 8">
            <a:extLst>
              <a:ext uri="{FF2B5EF4-FFF2-40B4-BE49-F238E27FC236}">
                <a16:creationId xmlns:a16="http://schemas.microsoft.com/office/drawing/2014/main" id="{DE48AB9B-D810-422F-A655-5D4561A2EFE0}"/>
              </a:ext>
            </a:extLst>
          </p:cNvPr>
          <p:cNvSpPr txBox="1"/>
          <p:nvPr/>
        </p:nvSpPr>
        <p:spPr>
          <a:xfrm>
            <a:off x="535267" y="284302"/>
            <a:ext cx="3132589" cy="1015663"/>
          </a:xfrm>
          <a:prstGeom prst="rect">
            <a:avLst/>
          </a:prstGeom>
          <a:noFill/>
        </p:spPr>
        <p:txBody>
          <a:bodyPr wrap="none" rtlCol="0">
            <a:spAutoFit/>
          </a:bodyPr>
          <a:lstStyle/>
          <a:p>
            <a:pPr algn="l"/>
            <a:r>
              <a:rPr lang="en-US" sz="6000" b="1" spc="0" baseline="0" dirty="0">
                <a:solidFill>
                  <a:srgbClr val="5B6168"/>
                </a:solidFill>
                <a:latin typeface="SukhumvitSet-SemiBold"/>
                <a:cs typeface="SukhumvitSet-SemiBold"/>
                <a:sym typeface="SukhumvitSet-SemiBold"/>
                <a:rtl val="0"/>
              </a:rPr>
              <a:t>Business</a:t>
            </a:r>
          </a:p>
        </p:txBody>
      </p:sp>
      <p:sp>
        <p:nvSpPr>
          <p:cNvPr id="12" name="Graphic 8">
            <a:extLst>
              <a:ext uri="{FF2B5EF4-FFF2-40B4-BE49-F238E27FC236}">
                <a16:creationId xmlns:a16="http://schemas.microsoft.com/office/drawing/2014/main" id="{65B795DF-96AA-43E5-AF48-7EBB29D6D154}"/>
              </a:ext>
            </a:extLst>
          </p:cNvPr>
          <p:cNvSpPr txBox="1"/>
          <p:nvPr/>
        </p:nvSpPr>
        <p:spPr>
          <a:xfrm>
            <a:off x="535267" y="902616"/>
            <a:ext cx="3470822" cy="1323439"/>
          </a:xfrm>
          <a:prstGeom prst="rect">
            <a:avLst/>
          </a:prstGeom>
          <a:noFill/>
        </p:spPr>
        <p:txBody>
          <a:bodyPr wrap="none" rtlCol="0">
            <a:spAutoFit/>
          </a:bodyPr>
          <a:lstStyle/>
          <a:p>
            <a:pPr algn="l"/>
            <a:r>
              <a:rPr lang="en-US" sz="8000" spc="0" baseline="0" dirty="0">
                <a:solidFill>
                  <a:srgbClr val="A6B783"/>
                </a:solidFill>
                <a:latin typeface="Cookie-Regular"/>
                <a:sym typeface="Cookie-Regular"/>
                <a:rtl val="0"/>
              </a:rPr>
              <a:t>Plant store</a:t>
            </a:r>
          </a:p>
        </p:txBody>
      </p:sp>
      <p:sp>
        <p:nvSpPr>
          <p:cNvPr id="13" name="TextBox 12">
            <a:extLst>
              <a:ext uri="{FF2B5EF4-FFF2-40B4-BE49-F238E27FC236}">
                <a16:creationId xmlns:a16="http://schemas.microsoft.com/office/drawing/2014/main" id="{92EC11DB-BF41-4929-9181-D6946EF4E8CE}"/>
              </a:ext>
            </a:extLst>
          </p:cNvPr>
          <p:cNvSpPr txBox="1"/>
          <p:nvPr/>
        </p:nvSpPr>
        <p:spPr>
          <a:xfrm>
            <a:off x="535267" y="2790735"/>
            <a:ext cx="4493933" cy="1569660"/>
          </a:xfrm>
          <a:prstGeom prst="rect">
            <a:avLst/>
          </a:prstGeom>
          <a:noFill/>
        </p:spPr>
        <p:txBody>
          <a:bodyPr wrap="square" rtlCol="0">
            <a:spAutoFit/>
          </a:bodyPr>
          <a:lstStyle/>
          <a:p>
            <a:r>
              <a:rPr lang="en-US" sz="2400" b="1" dirty="0"/>
              <a:t>Lorem ipsum dolor sit </a:t>
            </a:r>
            <a:r>
              <a:rPr lang="en-US" sz="2400" b="1" dirty="0" err="1"/>
              <a:t>amet</a:t>
            </a:r>
            <a:r>
              <a:rPr lang="en-US" sz="2400" b="1" dirty="0"/>
              <a:t>, </a:t>
            </a:r>
            <a:r>
              <a:rPr lang="en-US" sz="2400" b="1" dirty="0" err="1"/>
              <a:t>consectetur</a:t>
            </a:r>
            <a:r>
              <a:rPr lang="en-US" sz="2400" b="1" dirty="0"/>
              <a:t> </a:t>
            </a:r>
            <a:r>
              <a:rPr lang="en-US" sz="2400" b="1" dirty="0" err="1"/>
              <a:t>adipiscing</a:t>
            </a:r>
            <a:r>
              <a:rPr lang="en-US" sz="2400" b="1" dirty="0"/>
              <a:t> </a:t>
            </a:r>
            <a:r>
              <a:rPr lang="en-US" sz="2400" b="1" dirty="0" err="1"/>
              <a:t>elit</a:t>
            </a:r>
            <a:r>
              <a:rPr lang="en-US" sz="2400" b="1" dirty="0"/>
              <a:t>. Proin </a:t>
            </a:r>
            <a:r>
              <a:rPr lang="en-US" sz="2400" b="1" dirty="0" err="1"/>
              <a:t>nec</a:t>
            </a:r>
            <a:r>
              <a:rPr lang="en-US" sz="2400" b="1" dirty="0"/>
              <a:t> dolor in </a:t>
            </a:r>
            <a:r>
              <a:rPr lang="en-US" sz="2400" b="1" dirty="0" err="1"/>
              <a:t>sem</a:t>
            </a:r>
            <a:r>
              <a:rPr lang="en-US" sz="2400" b="1" dirty="0"/>
              <a:t> </a:t>
            </a:r>
            <a:r>
              <a:rPr lang="en-US" sz="2400" b="1" dirty="0" err="1"/>
              <a:t>sollicitudin</a:t>
            </a:r>
            <a:r>
              <a:rPr lang="en-US" sz="2400" b="1" dirty="0"/>
              <a:t> </a:t>
            </a:r>
            <a:r>
              <a:rPr lang="en-US" sz="2400" b="1" dirty="0" err="1"/>
              <a:t>volutpat</a:t>
            </a:r>
            <a:r>
              <a:rPr lang="en-US" sz="2400" b="1" dirty="0"/>
              <a:t>. </a:t>
            </a:r>
          </a:p>
        </p:txBody>
      </p:sp>
      <p:sp>
        <p:nvSpPr>
          <p:cNvPr id="14" name="TextBox 13">
            <a:extLst>
              <a:ext uri="{FF2B5EF4-FFF2-40B4-BE49-F238E27FC236}">
                <a16:creationId xmlns:a16="http://schemas.microsoft.com/office/drawing/2014/main" id="{5D6AD57B-810C-4133-9EDB-88BB125E9557}"/>
              </a:ext>
            </a:extLst>
          </p:cNvPr>
          <p:cNvSpPr txBox="1"/>
          <p:nvPr/>
        </p:nvSpPr>
        <p:spPr>
          <a:xfrm>
            <a:off x="535268" y="4972903"/>
            <a:ext cx="4699682" cy="1569660"/>
          </a:xfrm>
          <a:prstGeom prst="rect">
            <a:avLst/>
          </a:prstGeom>
          <a:noFill/>
        </p:spPr>
        <p:txBody>
          <a:bodyPr wrap="square" rtlCol="0">
            <a:spAutoFit/>
          </a:bodyPr>
          <a:lstStyle/>
          <a:p>
            <a:r>
              <a:rPr lang="en-US" sz="2400" b="1" dirty="0">
                <a:solidFill>
                  <a:srgbClr val="98B382"/>
                </a:solidFill>
              </a:rPr>
              <a:t>Lorem ipsum dolor sit </a:t>
            </a:r>
            <a:r>
              <a:rPr lang="en-US" sz="2400" b="1" dirty="0" err="1">
                <a:solidFill>
                  <a:srgbClr val="98B382"/>
                </a:solidFill>
              </a:rPr>
              <a:t>amet</a:t>
            </a:r>
            <a:r>
              <a:rPr lang="en-US" sz="2400" b="1" dirty="0">
                <a:solidFill>
                  <a:srgbClr val="98B382"/>
                </a:solidFill>
              </a:rPr>
              <a:t>, </a:t>
            </a:r>
            <a:r>
              <a:rPr lang="en-US" sz="2400" b="1" dirty="0" err="1">
                <a:solidFill>
                  <a:srgbClr val="98B382"/>
                </a:solidFill>
              </a:rPr>
              <a:t>consectetur</a:t>
            </a:r>
            <a:r>
              <a:rPr lang="en-US" sz="2400" b="1" dirty="0">
                <a:solidFill>
                  <a:srgbClr val="98B382"/>
                </a:solidFill>
              </a:rPr>
              <a:t> </a:t>
            </a:r>
            <a:r>
              <a:rPr lang="en-US" sz="2400" b="1" dirty="0" err="1">
                <a:solidFill>
                  <a:srgbClr val="98B382"/>
                </a:solidFill>
              </a:rPr>
              <a:t>adipiscing</a:t>
            </a:r>
            <a:r>
              <a:rPr lang="en-US" sz="2400" b="1" dirty="0">
                <a:solidFill>
                  <a:srgbClr val="98B382"/>
                </a:solidFill>
              </a:rPr>
              <a:t> </a:t>
            </a:r>
            <a:r>
              <a:rPr lang="en-US" sz="2400" b="1" dirty="0" err="1">
                <a:solidFill>
                  <a:srgbClr val="98B382"/>
                </a:solidFill>
              </a:rPr>
              <a:t>elit</a:t>
            </a:r>
            <a:r>
              <a:rPr lang="en-US" sz="2400" b="1" dirty="0">
                <a:solidFill>
                  <a:srgbClr val="98B382"/>
                </a:solidFill>
              </a:rPr>
              <a:t>. Proin </a:t>
            </a:r>
            <a:r>
              <a:rPr lang="en-US" sz="2400" b="1" dirty="0" err="1">
                <a:solidFill>
                  <a:srgbClr val="98B382"/>
                </a:solidFill>
              </a:rPr>
              <a:t>nec</a:t>
            </a:r>
            <a:r>
              <a:rPr lang="en-US" sz="2400" b="1" dirty="0">
                <a:solidFill>
                  <a:srgbClr val="98B382"/>
                </a:solidFill>
              </a:rPr>
              <a:t> dolor in </a:t>
            </a:r>
            <a:r>
              <a:rPr lang="en-US" sz="2400" b="1" dirty="0" err="1">
                <a:solidFill>
                  <a:srgbClr val="98B382"/>
                </a:solidFill>
              </a:rPr>
              <a:t>sem</a:t>
            </a:r>
            <a:r>
              <a:rPr lang="en-US" sz="2400" b="1" dirty="0">
                <a:solidFill>
                  <a:srgbClr val="98B382"/>
                </a:solidFill>
              </a:rPr>
              <a:t> </a:t>
            </a:r>
            <a:r>
              <a:rPr lang="en-US" sz="2400" b="1" dirty="0" err="1">
                <a:solidFill>
                  <a:srgbClr val="98B382"/>
                </a:solidFill>
              </a:rPr>
              <a:t>sollicitudin</a:t>
            </a:r>
            <a:r>
              <a:rPr lang="en-US" sz="2400" b="1" dirty="0">
                <a:solidFill>
                  <a:srgbClr val="98B382"/>
                </a:solidFill>
              </a:rPr>
              <a:t> </a:t>
            </a:r>
            <a:r>
              <a:rPr lang="en-US" sz="2400" b="1" dirty="0" err="1">
                <a:solidFill>
                  <a:srgbClr val="98B382"/>
                </a:solidFill>
              </a:rPr>
              <a:t>volutpat</a:t>
            </a:r>
            <a:r>
              <a:rPr lang="en-US" sz="2400" b="1" dirty="0">
                <a:solidFill>
                  <a:srgbClr val="98B382"/>
                </a:solidFill>
              </a:rPr>
              <a:t>. </a:t>
            </a:r>
          </a:p>
        </p:txBody>
      </p:sp>
    </p:spTree>
    <p:extLst>
      <p:ext uri="{BB962C8B-B14F-4D97-AF65-F5344CB8AC3E}">
        <p14:creationId xmlns:p14="http://schemas.microsoft.com/office/powerpoint/2010/main" val="3860256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indoor, green, wall, floor&#10;&#10;Description automatically generated">
            <a:extLst>
              <a:ext uri="{FF2B5EF4-FFF2-40B4-BE49-F238E27FC236}">
                <a16:creationId xmlns:a16="http://schemas.microsoft.com/office/drawing/2014/main" id="{977797EB-2557-48C0-9E5D-961A694CC6EC}"/>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9004" b="9004"/>
          <a:stretch>
            <a:fillRect/>
          </a:stretch>
        </p:blipFill>
        <p:spPr/>
      </p:pic>
      <p:sp>
        <p:nvSpPr>
          <p:cNvPr id="3" name="Graphic 8">
            <a:extLst>
              <a:ext uri="{FF2B5EF4-FFF2-40B4-BE49-F238E27FC236}">
                <a16:creationId xmlns:a16="http://schemas.microsoft.com/office/drawing/2014/main" id="{F17783F7-BF11-4142-BBC7-667E75537846}"/>
              </a:ext>
            </a:extLst>
          </p:cNvPr>
          <p:cNvSpPr txBox="1"/>
          <p:nvPr/>
        </p:nvSpPr>
        <p:spPr>
          <a:xfrm>
            <a:off x="8218767" y="1287602"/>
            <a:ext cx="1651414" cy="1015663"/>
          </a:xfrm>
          <a:prstGeom prst="rect">
            <a:avLst/>
          </a:prstGeom>
          <a:noFill/>
        </p:spPr>
        <p:txBody>
          <a:bodyPr wrap="none" rtlCol="0">
            <a:spAutoFit/>
          </a:bodyPr>
          <a:lstStyle/>
          <a:p>
            <a:pPr algn="l"/>
            <a:r>
              <a:rPr lang="en-US" sz="6000" b="1" spc="0" baseline="0" dirty="0">
                <a:solidFill>
                  <a:srgbClr val="5B6168"/>
                </a:solidFill>
                <a:latin typeface="SukhumvitSet-SemiBold"/>
                <a:cs typeface="SukhumvitSet-SemiBold"/>
                <a:sym typeface="SukhumvitSet-SemiBold"/>
                <a:rtl val="0"/>
              </a:rPr>
              <a:t>Plan</a:t>
            </a:r>
          </a:p>
        </p:txBody>
      </p:sp>
      <p:sp>
        <p:nvSpPr>
          <p:cNvPr id="4" name="Graphic 8">
            <a:extLst>
              <a:ext uri="{FF2B5EF4-FFF2-40B4-BE49-F238E27FC236}">
                <a16:creationId xmlns:a16="http://schemas.microsoft.com/office/drawing/2014/main" id="{913A2F2B-0075-42D6-8140-BBD04C657261}"/>
              </a:ext>
            </a:extLst>
          </p:cNvPr>
          <p:cNvSpPr txBox="1"/>
          <p:nvPr/>
        </p:nvSpPr>
        <p:spPr>
          <a:xfrm>
            <a:off x="8218767" y="1905916"/>
            <a:ext cx="3586238" cy="1323439"/>
          </a:xfrm>
          <a:prstGeom prst="rect">
            <a:avLst/>
          </a:prstGeom>
          <a:noFill/>
        </p:spPr>
        <p:txBody>
          <a:bodyPr wrap="none" rtlCol="0">
            <a:spAutoFit/>
          </a:bodyPr>
          <a:lstStyle/>
          <a:p>
            <a:pPr algn="l"/>
            <a:r>
              <a:rPr lang="en-US" sz="8000" spc="0" baseline="0" dirty="0">
                <a:solidFill>
                  <a:srgbClr val="A6B783"/>
                </a:solidFill>
                <a:latin typeface="Cookie-Regular"/>
                <a:sym typeface="Cookie-Regular"/>
                <a:rtl val="0"/>
              </a:rPr>
              <a:t>For interior</a:t>
            </a:r>
          </a:p>
        </p:txBody>
      </p:sp>
      <p:sp>
        <p:nvSpPr>
          <p:cNvPr id="5" name="TextBox 4">
            <a:extLst>
              <a:ext uri="{FF2B5EF4-FFF2-40B4-BE49-F238E27FC236}">
                <a16:creationId xmlns:a16="http://schemas.microsoft.com/office/drawing/2014/main" id="{AC668584-0737-464E-ADA3-9708AA659D71}"/>
              </a:ext>
            </a:extLst>
          </p:cNvPr>
          <p:cNvSpPr txBox="1"/>
          <p:nvPr/>
        </p:nvSpPr>
        <p:spPr>
          <a:xfrm>
            <a:off x="8218767" y="3847669"/>
            <a:ext cx="3439833" cy="1200329"/>
          </a:xfrm>
          <a:prstGeom prst="rect">
            <a:avLst/>
          </a:prstGeom>
          <a:noFill/>
        </p:spPr>
        <p:txBody>
          <a:bodyPr wrap="square" rtlCol="0">
            <a:spAutoFit/>
          </a:body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Proin </a:t>
            </a:r>
            <a:r>
              <a:rPr lang="en-US" dirty="0" err="1"/>
              <a:t>nec</a:t>
            </a:r>
            <a:r>
              <a:rPr lang="en-US" dirty="0"/>
              <a:t> dolor in </a:t>
            </a:r>
            <a:r>
              <a:rPr lang="en-US" dirty="0" err="1"/>
              <a:t>sem</a:t>
            </a:r>
            <a:r>
              <a:rPr lang="en-US" dirty="0"/>
              <a:t> </a:t>
            </a:r>
            <a:r>
              <a:rPr lang="en-US" dirty="0" err="1"/>
              <a:t>sollicitudin</a:t>
            </a:r>
            <a:r>
              <a:rPr lang="en-US" dirty="0"/>
              <a:t> </a:t>
            </a:r>
            <a:r>
              <a:rPr lang="en-US" dirty="0" err="1"/>
              <a:t>volutpat</a:t>
            </a:r>
            <a:r>
              <a:rPr lang="en-US" dirty="0"/>
              <a:t>. </a:t>
            </a:r>
          </a:p>
        </p:txBody>
      </p:sp>
    </p:spTree>
    <p:extLst>
      <p:ext uri="{BB962C8B-B14F-4D97-AF65-F5344CB8AC3E}">
        <p14:creationId xmlns:p14="http://schemas.microsoft.com/office/powerpoint/2010/main" val="3246965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indoor, floor, window, furniture&#10;&#10;Description automatically generated">
            <a:extLst>
              <a:ext uri="{FF2B5EF4-FFF2-40B4-BE49-F238E27FC236}">
                <a16:creationId xmlns:a16="http://schemas.microsoft.com/office/drawing/2014/main" id="{7C552F6C-6293-4D8E-8E0F-BC2CCE6BCEAE}"/>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3213" t="611" r="52245" b="-611"/>
          <a:stretch/>
        </p:blipFill>
        <p:spPr>
          <a:xfrm>
            <a:off x="408793" y="312863"/>
            <a:ext cx="3668196" cy="6232273"/>
          </a:xfrm>
        </p:spPr>
      </p:pic>
      <p:pic>
        <p:nvPicPr>
          <p:cNvPr id="9" name="Picture Placeholder 8" descr="A picture containing indoor, wall, room, white&#10;&#10;Description automatically generated">
            <a:extLst>
              <a:ext uri="{FF2B5EF4-FFF2-40B4-BE49-F238E27FC236}">
                <a16:creationId xmlns:a16="http://schemas.microsoft.com/office/drawing/2014/main" id="{84199DA0-9ABA-4045-8CCD-A5CE3F2AC9BE}"/>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0764" r="10764"/>
          <a:stretch>
            <a:fillRect/>
          </a:stretch>
        </p:blipFill>
        <p:spPr/>
      </p:pic>
      <p:sp>
        <p:nvSpPr>
          <p:cNvPr id="12" name="Graphic 8">
            <a:extLst>
              <a:ext uri="{FF2B5EF4-FFF2-40B4-BE49-F238E27FC236}">
                <a16:creationId xmlns:a16="http://schemas.microsoft.com/office/drawing/2014/main" id="{7C7470C7-D479-461F-8A3B-57448AACA59E}"/>
              </a:ext>
            </a:extLst>
          </p:cNvPr>
          <p:cNvSpPr txBox="1"/>
          <p:nvPr/>
        </p:nvSpPr>
        <p:spPr>
          <a:xfrm rot="5400000">
            <a:off x="7627450" y="932049"/>
            <a:ext cx="1928733" cy="1015663"/>
          </a:xfrm>
          <a:prstGeom prst="rect">
            <a:avLst/>
          </a:prstGeom>
          <a:noFill/>
        </p:spPr>
        <p:txBody>
          <a:bodyPr wrap="none" rtlCol="0">
            <a:spAutoFit/>
          </a:bodyPr>
          <a:lstStyle/>
          <a:p>
            <a:pPr algn="l"/>
            <a:r>
              <a:rPr lang="en-US" sz="6000" b="1" spc="0" baseline="0" dirty="0">
                <a:solidFill>
                  <a:srgbClr val="5B6168"/>
                </a:solidFill>
                <a:latin typeface="SukhumvitSet-SemiBold"/>
                <a:cs typeface="SukhumvitSet-SemiBold"/>
                <a:sym typeface="SukhumvitSet-SemiBold"/>
                <a:rtl val="0"/>
              </a:rPr>
              <a:t>Plant</a:t>
            </a:r>
          </a:p>
        </p:txBody>
      </p:sp>
      <p:sp>
        <p:nvSpPr>
          <p:cNvPr id="13" name="Graphic 8">
            <a:extLst>
              <a:ext uri="{FF2B5EF4-FFF2-40B4-BE49-F238E27FC236}">
                <a16:creationId xmlns:a16="http://schemas.microsoft.com/office/drawing/2014/main" id="{63F02BEC-3707-4592-9003-B5A46905946F}"/>
              </a:ext>
            </a:extLst>
          </p:cNvPr>
          <p:cNvSpPr txBox="1"/>
          <p:nvPr/>
        </p:nvSpPr>
        <p:spPr>
          <a:xfrm rot="5400000">
            <a:off x="6892473" y="3608797"/>
            <a:ext cx="3398687" cy="1323439"/>
          </a:xfrm>
          <a:prstGeom prst="rect">
            <a:avLst/>
          </a:prstGeom>
          <a:noFill/>
        </p:spPr>
        <p:txBody>
          <a:bodyPr wrap="none" rtlCol="0">
            <a:spAutoFit/>
          </a:bodyPr>
          <a:lstStyle/>
          <a:p>
            <a:pPr algn="l"/>
            <a:r>
              <a:rPr lang="en-US" sz="8000" spc="0" baseline="0" dirty="0">
                <a:solidFill>
                  <a:srgbClr val="A6B783"/>
                </a:solidFill>
                <a:latin typeface="Cookie-Regular"/>
                <a:sym typeface="Cookie-Regular"/>
                <a:rtl val="0"/>
              </a:rPr>
              <a:t>for interior</a:t>
            </a:r>
          </a:p>
        </p:txBody>
      </p:sp>
      <p:pic>
        <p:nvPicPr>
          <p:cNvPr id="14" name="Graphic 13">
            <a:extLst>
              <a:ext uri="{FF2B5EF4-FFF2-40B4-BE49-F238E27FC236}">
                <a16:creationId xmlns:a16="http://schemas.microsoft.com/office/drawing/2014/main" id="{1EC4FDCC-892B-4225-A172-4B96847E1D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4275673">
            <a:off x="9872608" y="328103"/>
            <a:ext cx="2721534" cy="3330686"/>
          </a:xfrm>
          <a:prstGeom prst="rect">
            <a:avLst/>
          </a:prstGeom>
        </p:spPr>
      </p:pic>
    </p:spTree>
    <p:extLst>
      <p:ext uri="{BB962C8B-B14F-4D97-AF65-F5344CB8AC3E}">
        <p14:creationId xmlns:p14="http://schemas.microsoft.com/office/powerpoint/2010/main" val="4049442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at sitting on a chair&#10;&#10;Description automatically generated with medium confidence">
            <a:extLst>
              <a:ext uri="{FF2B5EF4-FFF2-40B4-BE49-F238E27FC236}">
                <a16:creationId xmlns:a16="http://schemas.microsoft.com/office/drawing/2014/main" id="{5D15CE97-40FB-4183-9CAE-5B6EF229E48D}"/>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3909" b="3909"/>
          <a:stretch/>
        </p:blipFill>
        <p:spPr/>
      </p:pic>
      <p:pic>
        <p:nvPicPr>
          <p:cNvPr id="7" name="Picture Placeholder 6" descr="A picture containing green&#10;&#10;Description automatically generated">
            <a:extLst>
              <a:ext uri="{FF2B5EF4-FFF2-40B4-BE49-F238E27FC236}">
                <a16:creationId xmlns:a16="http://schemas.microsoft.com/office/drawing/2014/main" id="{34260533-31C4-4CE6-9151-3D4347A21143}"/>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1230" b="1230"/>
          <a:stretch/>
        </p:blipFill>
        <p:spPr/>
      </p:pic>
      <p:sp>
        <p:nvSpPr>
          <p:cNvPr id="10" name="Graphic 8">
            <a:extLst>
              <a:ext uri="{FF2B5EF4-FFF2-40B4-BE49-F238E27FC236}">
                <a16:creationId xmlns:a16="http://schemas.microsoft.com/office/drawing/2014/main" id="{C85D5275-11DB-48FF-8D76-8D48B4A39937}"/>
              </a:ext>
            </a:extLst>
          </p:cNvPr>
          <p:cNvSpPr txBox="1"/>
          <p:nvPr/>
        </p:nvSpPr>
        <p:spPr>
          <a:xfrm>
            <a:off x="729822" y="4603383"/>
            <a:ext cx="1928733" cy="1015663"/>
          </a:xfrm>
          <a:prstGeom prst="rect">
            <a:avLst/>
          </a:prstGeom>
          <a:noFill/>
        </p:spPr>
        <p:txBody>
          <a:bodyPr wrap="none" rtlCol="0">
            <a:spAutoFit/>
          </a:bodyPr>
          <a:lstStyle/>
          <a:p>
            <a:pPr algn="l"/>
            <a:r>
              <a:rPr lang="en-US" sz="6000" b="1" spc="0" baseline="0" dirty="0">
                <a:solidFill>
                  <a:srgbClr val="5B6168"/>
                </a:solidFill>
                <a:latin typeface="SukhumvitSet-SemiBold"/>
                <a:cs typeface="SukhumvitSet-SemiBold"/>
                <a:sym typeface="SukhumvitSet-SemiBold"/>
                <a:rtl val="0"/>
              </a:rPr>
              <a:t>Plant</a:t>
            </a:r>
          </a:p>
        </p:txBody>
      </p:sp>
      <p:sp>
        <p:nvSpPr>
          <p:cNvPr id="11" name="Graphic 8">
            <a:extLst>
              <a:ext uri="{FF2B5EF4-FFF2-40B4-BE49-F238E27FC236}">
                <a16:creationId xmlns:a16="http://schemas.microsoft.com/office/drawing/2014/main" id="{C85D5275-11DB-48FF-8D76-8D48B4A39937}"/>
              </a:ext>
            </a:extLst>
          </p:cNvPr>
          <p:cNvSpPr txBox="1"/>
          <p:nvPr/>
        </p:nvSpPr>
        <p:spPr>
          <a:xfrm>
            <a:off x="729822" y="5221697"/>
            <a:ext cx="3398687" cy="1323439"/>
          </a:xfrm>
          <a:prstGeom prst="rect">
            <a:avLst/>
          </a:prstGeom>
          <a:noFill/>
        </p:spPr>
        <p:txBody>
          <a:bodyPr wrap="none" rtlCol="0">
            <a:spAutoFit/>
          </a:bodyPr>
          <a:lstStyle/>
          <a:p>
            <a:pPr algn="l"/>
            <a:r>
              <a:rPr lang="en-US" sz="8000" spc="0" baseline="0" dirty="0">
                <a:solidFill>
                  <a:srgbClr val="A6B783"/>
                </a:solidFill>
                <a:latin typeface="Cookie-Regular"/>
                <a:sym typeface="Cookie-Regular"/>
                <a:rtl val="0"/>
              </a:rPr>
              <a:t>for interior</a:t>
            </a:r>
          </a:p>
        </p:txBody>
      </p:sp>
    </p:spTree>
    <p:extLst>
      <p:ext uri="{BB962C8B-B14F-4D97-AF65-F5344CB8AC3E}">
        <p14:creationId xmlns:p14="http://schemas.microsoft.com/office/powerpoint/2010/main" val="1188210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wall, indoor, living, floor&#10;&#10;Description automatically generated">
            <a:extLst>
              <a:ext uri="{FF2B5EF4-FFF2-40B4-BE49-F238E27FC236}">
                <a16:creationId xmlns:a16="http://schemas.microsoft.com/office/drawing/2014/main" id="{057B7916-CF86-46F2-ACD8-2A0B52208EEC}"/>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20012" b="20012"/>
          <a:stretch>
            <a:fillRect/>
          </a:stretch>
        </p:blipFill>
        <p:spPr/>
      </p:pic>
      <p:sp>
        <p:nvSpPr>
          <p:cNvPr id="5" name="Graphic 8">
            <a:extLst>
              <a:ext uri="{FF2B5EF4-FFF2-40B4-BE49-F238E27FC236}">
                <a16:creationId xmlns:a16="http://schemas.microsoft.com/office/drawing/2014/main" id="{3B9DD59F-F34F-450A-9388-2D5103016CE2}"/>
              </a:ext>
            </a:extLst>
          </p:cNvPr>
          <p:cNvSpPr txBox="1"/>
          <p:nvPr/>
        </p:nvSpPr>
        <p:spPr>
          <a:xfrm>
            <a:off x="9854473" y="4815465"/>
            <a:ext cx="1928733" cy="1015663"/>
          </a:xfrm>
          <a:prstGeom prst="rect">
            <a:avLst/>
          </a:prstGeom>
          <a:noFill/>
        </p:spPr>
        <p:txBody>
          <a:bodyPr wrap="none" rtlCol="0">
            <a:spAutoFit/>
          </a:bodyPr>
          <a:lstStyle/>
          <a:p>
            <a:pPr algn="r"/>
            <a:r>
              <a:rPr lang="en-US" sz="6000" b="1" spc="0" baseline="0" dirty="0">
                <a:solidFill>
                  <a:srgbClr val="5B6168"/>
                </a:solidFill>
                <a:latin typeface="SukhumvitSet-SemiBold"/>
                <a:cs typeface="SukhumvitSet-SemiBold"/>
                <a:sym typeface="SukhumvitSet-SemiBold"/>
                <a:rtl val="0"/>
              </a:rPr>
              <a:t>Plant</a:t>
            </a:r>
          </a:p>
        </p:txBody>
      </p:sp>
      <p:sp>
        <p:nvSpPr>
          <p:cNvPr id="6" name="Graphic 8">
            <a:extLst>
              <a:ext uri="{FF2B5EF4-FFF2-40B4-BE49-F238E27FC236}">
                <a16:creationId xmlns:a16="http://schemas.microsoft.com/office/drawing/2014/main" id="{9C990431-BBED-491A-8291-43B10FFBFD10}"/>
              </a:ext>
            </a:extLst>
          </p:cNvPr>
          <p:cNvSpPr txBox="1"/>
          <p:nvPr/>
        </p:nvSpPr>
        <p:spPr>
          <a:xfrm>
            <a:off x="8384519" y="5323297"/>
            <a:ext cx="3398687" cy="1323439"/>
          </a:xfrm>
          <a:prstGeom prst="rect">
            <a:avLst/>
          </a:prstGeom>
          <a:noFill/>
        </p:spPr>
        <p:txBody>
          <a:bodyPr wrap="none" rtlCol="0">
            <a:spAutoFit/>
          </a:bodyPr>
          <a:lstStyle/>
          <a:p>
            <a:pPr algn="r"/>
            <a:r>
              <a:rPr lang="en-US" sz="8000" spc="0" baseline="0" dirty="0">
                <a:solidFill>
                  <a:srgbClr val="A6B783"/>
                </a:solidFill>
                <a:latin typeface="Cookie-Regular"/>
                <a:sym typeface="Cookie-Regular"/>
                <a:rtl val="0"/>
              </a:rPr>
              <a:t>for interior</a:t>
            </a:r>
          </a:p>
        </p:txBody>
      </p:sp>
    </p:spTree>
    <p:extLst>
      <p:ext uri="{BB962C8B-B14F-4D97-AF65-F5344CB8AC3E}">
        <p14:creationId xmlns:p14="http://schemas.microsoft.com/office/powerpoint/2010/main" val="1290008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window, building, window seat, seat&#10;&#10;Description automatically generated">
            <a:extLst>
              <a:ext uri="{FF2B5EF4-FFF2-40B4-BE49-F238E27FC236}">
                <a16:creationId xmlns:a16="http://schemas.microsoft.com/office/drawing/2014/main" id="{A31B1741-9869-49CA-855F-58322E55F8F4}"/>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43494" b="58"/>
          <a:stretch/>
        </p:blipFill>
        <p:spPr>
          <a:xfrm>
            <a:off x="408794" y="2451992"/>
            <a:ext cx="11374412" cy="4093144"/>
          </a:xfrm>
        </p:spPr>
      </p:pic>
      <p:sp>
        <p:nvSpPr>
          <p:cNvPr id="8" name="TextBox 7">
            <a:extLst>
              <a:ext uri="{FF2B5EF4-FFF2-40B4-BE49-F238E27FC236}">
                <a16:creationId xmlns:a16="http://schemas.microsoft.com/office/drawing/2014/main" id="{87CF8B20-1ABB-4D0A-B060-6457217B2264}"/>
              </a:ext>
            </a:extLst>
          </p:cNvPr>
          <p:cNvSpPr txBox="1"/>
          <p:nvPr/>
        </p:nvSpPr>
        <p:spPr>
          <a:xfrm>
            <a:off x="7098164" y="1075117"/>
            <a:ext cx="4685042" cy="523220"/>
          </a:xfrm>
          <a:prstGeom prst="rect">
            <a:avLst/>
          </a:prstGeom>
          <a:noFill/>
        </p:spPr>
        <p:txBody>
          <a:bodyPr wrap="square" rtlCol="0">
            <a:spAutoFit/>
          </a:bodyPr>
          <a:lstStyle/>
          <a:p>
            <a:pPr algn="r"/>
            <a:r>
              <a:rPr lang="en-US" sz="1400" dirty="0"/>
              <a:t>Lorem ipsum dolor sit </a:t>
            </a:r>
            <a:r>
              <a:rPr lang="en-US" sz="1400" dirty="0" err="1"/>
              <a:t>amet</a:t>
            </a:r>
            <a:r>
              <a:rPr lang="en-US" sz="1400" dirty="0"/>
              <a:t>, </a:t>
            </a:r>
            <a:r>
              <a:rPr lang="en-US" sz="1400" dirty="0" err="1"/>
              <a:t>consectetur</a:t>
            </a:r>
            <a:r>
              <a:rPr lang="en-US" sz="1400" dirty="0"/>
              <a:t> </a:t>
            </a:r>
            <a:r>
              <a:rPr lang="en-US" sz="1400" dirty="0" err="1"/>
              <a:t>adipiscing</a:t>
            </a:r>
            <a:r>
              <a:rPr lang="en-US" sz="1400" dirty="0"/>
              <a:t> </a:t>
            </a:r>
            <a:r>
              <a:rPr lang="en-US" sz="1400" dirty="0" err="1"/>
              <a:t>elit</a:t>
            </a:r>
            <a:r>
              <a:rPr lang="en-US" sz="1400" dirty="0"/>
              <a:t>. Proin </a:t>
            </a:r>
            <a:r>
              <a:rPr lang="en-US" sz="1400" dirty="0" err="1"/>
              <a:t>nec</a:t>
            </a:r>
            <a:r>
              <a:rPr lang="en-US" sz="1400" dirty="0"/>
              <a:t> dolor in </a:t>
            </a:r>
            <a:r>
              <a:rPr lang="en-US" sz="1400" dirty="0" err="1"/>
              <a:t>sem</a:t>
            </a:r>
            <a:r>
              <a:rPr lang="en-US" sz="1400" dirty="0"/>
              <a:t> </a:t>
            </a:r>
            <a:r>
              <a:rPr lang="en-US" sz="1400" dirty="0" err="1"/>
              <a:t>sollicitudin</a:t>
            </a:r>
            <a:r>
              <a:rPr lang="en-US" sz="1400" dirty="0"/>
              <a:t> </a:t>
            </a:r>
            <a:r>
              <a:rPr lang="en-US" sz="1400" dirty="0" err="1"/>
              <a:t>volutpat</a:t>
            </a:r>
            <a:r>
              <a:rPr lang="en-US" sz="1400" dirty="0"/>
              <a:t>. </a:t>
            </a:r>
          </a:p>
        </p:txBody>
      </p:sp>
      <p:sp>
        <p:nvSpPr>
          <p:cNvPr id="9" name="Graphic 8">
            <a:extLst>
              <a:ext uri="{FF2B5EF4-FFF2-40B4-BE49-F238E27FC236}">
                <a16:creationId xmlns:a16="http://schemas.microsoft.com/office/drawing/2014/main" id="{3299244B-CFC0-40BE-9D09-522A05F85E13}"/>
              </a:ext>
            </a:extLst>
          </p:cNvPr>
          <p:cNvSpPr txBox="1"/>
          <p:nvPr/>
        </p:nvSpPr>
        <p:spPr>
          <a:xfrm>
            <a:off x="585443" y="312864"/>
            <a:ext cx="1928733" cy="1015663"/>
          </a:xfrm>
          <a:prstGeom prst="rect">
            <a:avLst/>
          </a:prstGeom>
          <a:noFill/>
        </p:spPr>
        <p:txBody>
          <a:bodyPr wrap="none" rtlCol="0">
            <a:spAutoFit/>
          </a:bodyPr>
          <a:lstStyle/>
          <a:p>
            <a:pPr algn="l"/>
            <a:r>
              <a:rPr lang="en-US" sz="6000" b="1" spc="0" baseline="0" dirty="0">
                <a:solidFill>
                  <a:srgbClr val="5B6168"/>
                </a:solidFill>
                <a:latin typeface="SukhumvitSet-SemiBold"/>
                <a:cs typeface="SukhumvitSet-SemiBold"/>
                <a:sym typeface="SukhumvitSet-SemiBold"/>
                <a:rtl val="0"/>
              </a:rPr>
              <a:t>Plant</a:t>
            </a:r>
          </a:p>
        </p:txBody>
      </p:sp>
      <p:sp>
        <p:nvSpPr>
          <p:cNvPr id="10" name="Graphic 8">
            <a:extLst>
              <a:ext uri="{FF2B5EF4-FFF2-40B4-BE49-F238E27FC236}">
                <a16:creationId xmlns:a16="http://schemas.microsoft.com/office/drawing/2014/main" id="{900B0A4C-6612-4BE1-AEFD-B8C2474F9F95}"/>
              </a:ext>
            </a:extLst>
          </p:cNvPr>
          <p:cNvSpPr txBox="1"/>
          <p:nvPr/>
        </p:nvSpPr>
        <p:spPr>
          <a:xfrm>
            <a:off x="585443" y="931178"/>
            <a:ext cx="3398687" cy="1323439"/>
          </a:xfrm>
          <a:prstGeom prst="rect">
            <a:avLst/>
          </a:prstGeom>
          <a:noFill/>
        </p:spPr>
        <p:txBody>
          <a:bodyPr wrap="none" rtlCol="0">
            <a:spAutoFit/>
          </a:bodyPr>
          <a:lstStyle/>
          <a:p>
            <a:pPr algn="l"/>
            <a:r>
              <a:rPr lang="en-US" sz="8000" spc="0" baseline="0" dirty="0">
                <a:solidFill>
                  <a:srgbClr val="A6B783"/>
                </a:solidFill>
                <a:latin typeface="Cookie-Regular"/>
                <a:sym typeface="Cookie-Regular"/>
                <a:rtl val="0"/>
              </a:rPr>
              <a:t>for interior</a:t>
            </a:r>
          </a:p>
        </p:txBody>
      </p:sp>
    </p:spTree>
    <p:extLst>
      <p:ext uri="{BB962C8B-B14F-4D97-AF65-F5344CB8AC3E}">
        <p14:creationId xmlns:p14="http://schemas.microsoft.com/office/powerpoint/2010/main" val="2482377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indoor, white, flower, plant&#10;&#10;Description automatically generated">
            <a:extLst>
              <a:ext uri="{FF2B5EF4-FFF2-40B4-BE49-F238E27FC236}">
                <a16:creationId xmlns:a16="http://schemas.microsoft.com/office/drawing/2014/main" id="{9FADDE47-19B2-4930-9675-45DC030F63E2}"/>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13690" b="13690"/>
          <a:stretch>
            <a:fillRect/>
          </a:stretch>
        </p:blipFill>
        <p:spPr/>
      </p:pic>
      <p:pic>
        <p:nvPicPr>
          <p:cNvPr id="11" name="Picture Placeholder 10" descr="A picture containing indoor, plant, flower&#10;&#10;Description automatically generated">
            <a:extLst>
              <a:ext uri="{FF2B5EF4-FFF2-40B4-BE49-F238E27FC236}">
                <a16:creationId xmlns:a16="http://schemas.microsoft.com/office/drawing/2014/main" id="{A224CC93-3624-448C-B1FE-D1F7D2062815}"/>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399" t="-1881" r="40375" b="1881"/>
          <a:stretch/>
        </p:blipFill>
        <p:spPr>
          <a:xfrm>
            <a:off x="8104472" y="312864"/>
            <a:ext cx="3684034" cy="4093142"/>
          </a:xfrm>
        </p:spPr>
      </p:pic>
      <p:sp>
        <p:nvSpPr>
          <p:cNvPr id="6" name="Graphic 8">
            <a:extLst>
              <a:ext uri="{FF2B5EF4-FFF2-40B4-BE49-F238E27FC236}">
                <a16:creationId xmlns:a16="http://schemas.microsoft.com/office/drawing/2014/main" id="{C77C10A5-DCD2-4B27-B12D-C5D47DFC015F}"/>
              </a:ext>
            </a:extLst>
          </p:cNvPr>
          <p:cNvSpPr txBox="1"/>
          <p:nvPr/>
        </p:nvSpPr>
        <p:spPr>
          <a:xfrm>
            <a:off x="8247153" y="4526381"/>
            <a:ext cx="1928733" cy="1015663"/>
          </a:xfrm>
          <a:prstGeom prst="rect">
            <a:avLst/>
          </a:prstGeom>
          <a:noFill/>
        </p:spPr>
        <p:txBody>
          <a:bodyPr wrap="none" rtlCol="0">
            <a:spAutoFit/>
          </a:bodyPr>
          <a:lstStyle/>
          <a:p>
            <a:pPr algn="l"/>
            <a:r>
              <a:rPr lang="en-US" sz="6000" b="1" spc="0" baseline="0" dirty="0">
                <a:solidFill>
                  <a:srgbClr val="5B6168"/>
                </a:solidFill>
                <a:latin typeface="SukhumvitSet-SemiBold"/>
                <a:cs typeface="SukhumvitSet-SemiBold"/>
                <a:sym typeface="SukhumvitSet-SemiBold"/>
                <a:rtl val="0"/>
              </a:rPr>
              <a:t>Plant</a:t>
            </a:r>
          </a:p>
        </p:txBody>
      </p:sp>
      <p:sp>
        <p:nvSpPr>
          <p:cNvPr id="7" name="Graphic 8">
            <a:extLst>
              <a:ext uri="{FF2B5EF4-FFF2-40B4-BE49-F238E27FC236}">
                <a16:creationId xmlns:a16="http://schemas.microsoft.com/office/drawing/2014/main" id="{E3B0505A-E9DB-4939-B796-8AC21EA36E3F}"/>
              </a:ext>
            </a:extLst>
          </p:cNvPr>
          <p:cNvSpPr txBox="1"/>
          <p:nvPr/>
        </p:nvSpPr>
        <p:spPr>
          <a:xfrm>
            <a:off x="8247153" y="5144695"/>
            <a:ext cx="3398687" cy="1323439"/>
          </a:xfrm>
          <a:prstGeom prst="rect">
            <a:avLst/>
          </a:prstGeom>
          <a:noFill/>
        </p:spPr>
        <p:txBody>
          <a:bodyPr wrap="none" rtlCol="0">
            <a:spAutoFit/>
          </a:bodyPr>
          <a:lstStyle/>
          <a:p>
            <a:pPr algn="l"/>
            <a:r>
              <a:rPr lang="en-US" sz="8000" spc="0" baseline="0" dirty="0">
                <a:solidFill>
                  <a:srgbClr val="A6B783"/>
                </a:solidFill>
                <a:latin typeface="Cookie-Regular"/>
                <a:sym typeface="Cookie-Regular"/>
                <a:rtl val="0"/>
              </a:rPr>
              <a:t>for interior</a:t>
            </a:r>
          </a:p>
        </p:txBody>
      </p:sp>
    </p:spTree>
    <p:extLst>
      <p:ext uri="{BB962C8B-B14F-4D97-AF65-F5344CB8AC3E}">
        <p14:creationId xmlns:p14="http://schemas.microsoft.com/office/powerpoint/2010/main" val="3020477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wall, indoor, floor, room&#10;&#10;Description automatically generated">
            <a:extLst>
              <a:ext uri="{FF2B5EF4-FFF2-40B4-BE49-F238E27FC236}">
                <a16:creationId xmlns:a16="http://schemas.microsoft.com/office/drawing/2014/main" id="{707818BB-81D3-4BA6-B4A7-AA3AD44251EC}"/>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5874" r="5874"/>
          <a:stretch>
            <a:fillRect/>
          </a:stretch>
        </p:blipFill>
        <p:spPr/>
      </p:pic>
      <p:pic>
        <p:nvPicPr>
          <p:cNvPr id="17" name="Picture Placeholder 16" descr="A small plant in a pot&#10;&#10;Description automatically generated">
            <a:extLst>
              <a:ext uri="{FF2B5EF4-FFF2-40B4-BE49-F238E27FC236}">
                <a16:creationId xmlns:a16="http://schemas.microsoft.com/office/drawing/2014/main" id="{F4C32EBE-43C4-4794-B8F1-0020600F2E05}"/>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5864" r="5864"/>
          <a:stretch>
            <a:fillRect/>
          </a:stretch>
        </p:blipFill>
        <p:spPr/>
      </p:pic>
      <p:sp>
        <p:nvSpPr>
          <p:cNvPr id="18" name="TextBox 17">
            <a:extLst>
              <a:ext uri="{FF2B5EF4-FFF2-40B4-BE49-F238E27FC236}">
                <a16:creationId xmlns:a16="http://schemas.microsoft.com/office/drawing/2014/main" id="{C6FF4BC7-03B5-49B9-B7BB-92BA72246DF6}"/>
              </a:ext>
            </a:extLst>
          </p:cNvPr>
          <p:cNvSpPr txBox="1"/>
          <p:nvPr/>
        </p:nvSpPr>
        <p:spPr>
          <a:xfrm>
            <a:off x="408794" y="4804582"/>
            <a:ext cx="3668196" cy="1569660"/>
          </a:xfrm>
          <a:prstGeom prst="rect">
            <a:avLst/>
          </a:prstGeom>
          <a:noFill/>
        </p:spPr>
        <p:txBody>
          <a:bodyPr wrap="square" rtlCol="0">
            <a:spAutoFit/>
          </a:bodyPr>
          <a:lstStyle/>
          <a:p>
            <a:r>
              <a:rPr lang="en-US" sz="1600" dirty="0"/>
              <a:t>Lorem ipsum dolor sit </a:t>
            </a:r>
            <a:r>
              <a:rPr lang="en-US" sz="1600" dirty="0" err="1"/>
              <a:t>amet</a:t>
            </a:r>
            <a:r>
              <a:rPr lang="en-US" sz="1600" dirty="0"/>
              <a:t>, </a:t>
            </a:r>
            <a:r>
              <a:rPr lang="en-US" sz="1600" dirty="0" err="1"/>
              <a:t>consectetur</a:t>
            </a:r>
            <a:r>
              <a:rPr lang="en-US" sz="1600" dirty="0"/>
              <a:t> </a:t>
            </a:r>
            <a:r>
              <a:rPr lang="en-US" sz="1600" dirty="0" err="1"/>
              <a:t>adipiscing</a:t>
            </a:r>
            <a:r>
              <a:rPr lang="en-US" sz="1600" dirty="0"/>
              <a:t> </a:t>
            </a:r>
            <a:r>
              <a:rPr lang="en-US" sz="1600" dirty="0" err="1"/>
              <a:t>elit</a:t>
            </a:r>
            <a:r>
              <a:rPr lang="en-US" sz="1600" dirty="0"/>
              <a:t>. Proin </a:t>
            </a:r>
            <a:r>
              <a:rPr lang="en-US" sz="1600" dirty="0" err="1"/>
              <a:t>nec</a:t>
            </a:r>
            <a:r>
              <a:rPr lang="en-US" sz="1600" dirty="0"/>
              <a:t> dolor in </a:t>
            </a:r>
            <a:r>
              <a:rPr lang="en-US" sz="1600" dirty="0" err="1"/>
              <a:t>sem</a:t>
            </a:r>
            <a:r>
              <a:rPr lang="en-US" sz="1600" dirty="0"/>
              <a:t> </a:t>
            </a:r>
            <a:r>
              <a:rPr lang="en-US" sz="1600" dirty="0" err="1"/>
              <a:t>sollicitudin</a:t>
            </a:r>
            <a:r>
              <a:rPr lang="en-US" sz="1600" dirty="0"/>
              <a:t> </a:t>
            </a:r>
            <a:r>
              <a:rPr lang="en-US" sz="1600" dirty="0" err="1"/>
              <a:t>volutpat</a:t>
            </a:r>
            <a:r>
              <a:rPr lang="en-US" sz="1600" dirty="0"/>
              <a:t>. </a:t>
            </a:r>
            <a:r>
              <a:rPr lang="en-US" sz="1600" dirty="0" err="1"/>
              <a:t>Quisque</a:t>
            </a:r>
            <a:r>
              <a:rPr lang="en-US" sz="1600" dirty="0"/>
              <a:t> </a:t>
            </a:r>
            <a:r>
              <a:rPr lang="en-US" sz="1600" dirty="0" err="1"/>
              <a:t>finibus</a:t>
            </a:r>
            <a:r>
              <a:rPr lang="en-US" sz="1600" dirty="0"/>
              <a:t>, </a:t>
            </a:r>
            <a:r>
              <a:rPr lang="en-US" sz="1600" dirty="0" err="1"/>
              <a:t>tellus</a:t>
            </a:r>
            <a:r>
              <a:rPr lang="en-US" sz="1600" dirty="0"/>
              <a:t> ac gravida cursus, </a:t>
            </a:r>
            <a:r>
              <a:rPr lang="en-US" sz="1600" dirty="0" err="1"/>
              <a:t>odio</a:t>
            </a:r>
            <a:r>
              <a:rPr lang="en-US" sz="1600" dirty="0"/>
              <a:t> ipsum lacinia </a:t>
            </a:r>
            <a:r>
              <a:rPr lang="en-US" sz="1600" dirty="0" err="1"/>
              <a:t>odio</a:t>
            </a:r>
            <a:r>
              <a:rPr lang="en-US" sz="1600" dirty="0"/>
              <a:t>, </a:t>
            </a:r>
            <a:r>
              <a:rPr lang="en-US" sz="1600" dirty="0" err="1"/>
              <a:t>congue</a:t>
            </a:r>
            <a:r>
              <a:rPr lang="en-US" sz="1600" dirty="0"/>
              <a:t> </a:t>
            </a:r>
            <a:r>
              <a:rPr lang="en-US" sz="1600" dirty="0" err="1"/>
              <a:t>lobortis</a:t>
            </a:r>
            <a:r>
              <a:rPr lang="en-US" sz="1600" dirty="0"/>
              <a:t> </a:t>
            </a:r>
            <a:r>
              <a:rPr lang="en-US" sz="1600" dirty="0" err="1"/>
              <a:t>arcu</a:t>
            </a:r>
            <a:r>
              <a:rPr lang="en-US" sz="1600" dirty="0"/>
              <a:t> </a:t>
            </a:r>
            <a:r>
              <a:rPr lang="en-US" sz="1600" dirty="0" err="1"/>
              <a:t>justo</a:t>
            </a:r>
            <a:r>
              <a:rPr lang="en-US" sz="1600" dirty="0"/>
              <a:t> </a:t>
            </a:r>
            <a:r>
              <a:rPr lang="en-US" sz="1600" dirty="0" err="1"/>
              <a:t>quis</a:t>
            </a:r>
            <a:r>
              <a:rPr lang="en-US" sz="1600" dirty="0"/>
              <a:t> </a:t>
            </a:r>
            <a:r>
              <a:rPr lang="en-US" sz="1600" dirty="0" err="1"/>
              <a:t>urna</a:t>
            </a:r>
            <a:r>
              <a:rPr lang="en-US" sz="1600" dirty="0"/>
              <a:t>. </a:t>
            </a:r>
            <a:r>
              <a:rPr lang="en-US" sz="1600" dirty="0" err="1"/>
              <a:t>Aliquam</a:t>
            </a:r>
            <a:r>
              <a:rPr lang="en-US" sz="1600" dirty="0"/>
              <a:t> </a:t>
            </a:r>
            <a:r>
              <a:rPr lang="en-US" sz="1600" dirty="0" err="1"/>
              <a:t>elementum</a:t>
            </a:r>
            <a:r>
              <a:rPr lang="en-US" sz="1600" dirty="0"/>
              <a:t> </a:t>
            </a:r>
            <a:r>
              <a:rPr lang="en-US" sz="1600" dirty="0" err="1"/>
              <a:t>bibendum</a:t>
            </a:r>
            <a:r>
              <a:rPr lang="en-US" sz="1600" dirty="0"/>
              <a:t> </a:t>
            </a:r>
            <a:r>
              <a:rPr lang="en-US" sz="1600" dirty="0" err="1"/>
              <a:t>sagittis</a:t>
            </a:r>
            <a:r>
              <a:rPr lang="en-US" sz="1600" dirty="0"/>
              <a:t>. </a:t>
            </a:r>
          </a:p>
        </p:txBody>
      </p:sp>
      <p:sp>
        <p:nvSpPr>
          <p:cNvPr id="19" name="Graphic 8">
            <a:extLst>
              <a:ext uri="{FF2B5EF4-FFF2-40B4-BE49-F238E27FC236}">
                <a16:creationId xmlns:a16="http://schemas.microsoft.com/office/drawing/2014/main" id="{3AF2CAE5-07A8-4FF7-9179-7C3F8B85F9F4}"/>
              </a:ext>
            </a:extLst>
          </p:cNvPr>
          <p:cNvSpPr txBox="1"/>
          <p:nvPr/>
        </p:nvSpPr>
        <p:spPr>
          <a:xfrm>
            <a:off x="585443" y="312864"/>
            <a:ext cx="1928733" cy="1015663"/>
          </a:xfrm>
          <a:prstGeom prst="rect">
            <a:avLst/>
          </a:prstGeom>
          <a:noFill/>
        </p:spPr>
        <p:txBody>
          <a:bodyPr wrap="none" rtlCol="0">
            <a:spAutoFit/>
          </a:bodyPr>
          <a:lstStyle/>
          <a:p>
            <a:pPr algn="l"/>
            <a:r>
              <a:rPr lang="en-US" sz="6000" b="1" spc="0" baseline="0" dirty="0">
                <a:solidFill>
                  <a:srgbClr val="5B6168"/>
                </a:solidFill>
                <a:latin typeface="SukhumvitSet-SemiBold"/>
                <a:cs typeface="SukhumvitSet-SemiBold"/>
                <a:sym typeface="SukhumvitSet-SemiBold"/>
                <a:rtl val="0"/>
              </a:rPr>
              <a:t>Plant</a:t>
            </a:r>
          </a:p>
        </p:txBody>
      </p:sp>
      <p:sp>
        <p:nvSpPr>
          <p:cNvPr id="20" name="Graphic 8">
            <a:extLst>
              <a:ext uri="{FF2B5EF4-FFF2-40B4-BE49-F238E27FC236}">
                <a16:creationId xmlns:a16="http://schemas.microsoft.com/office/drawing/2014/main" id="{96FD4AF7-2E7B-4AEA-8814-C6C5123F7293}"/>
              </a:ext>
            </a:extLst>
          </p:cNvPr>
          <p:cNvSpPr txBox="1"/>
          <p:nvPr/>
        </p:nvSpPr>
        <p:spPr>
          <a:xfrm>
            <a:off x="585443" y="931178"/>
            <a:ext cx="3398687" cy="1323439"/>
          </a:xfrm>
          <a:prstGeom prst="rect">
            <a:avLst/>
          </a:prstGeom>
          <a:noFill/>
        </p:spPr>
        <p:txBody>
          <a:bodyPr wrap="none" rtlCol="0">
            <a:spAutoFit/>
          </a:bodyPr>
          <a:lstStyle/>
          <a:p>
            <a:pPr algn="l"/>
            <a:r>
              <a:rPr lang="en-US" sz="8000" spc="0" baseline="0" dirty="0">
                <a:solidFill>
                  <a:srgbClr val="A6B783"/>
                </a:solidFill>
                <a:latin typeface="Cookie-Regular"/>
                <a:sym typeface="Cookie-Regular"/>
                <a:rtl val="0"/>
              </a:rPr>
              <a:t>for interior</a:t>
            </a:r>
          </a:p>
        </p:txBody>
      </p:sp>
    </p:spTree>
    <p:extLst>
      <p:ext uri="{BB962C8B-B14F-4D97-AF65-F5344CB8AC3E}">
        <p14:creationId xmlns:p14="http://schemas.microsoft.com/office/powerpoint/2010/main" val="1789826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C16656F-E34E-41F1-AA39-AD29DB226616}"/>
              </a:ext>
            </a:extLst>
          </p:cNvPr>
          <p:cNvGrpSpPr/>
          <p:nvPr/>
        </p:nvGrpSpPr>
        <p:grpSpPr>
          <a:xfrm>
            <a:off x="4674843" y="425675"/>
            <a:ext cx="3084820" cy="1323439"/>
            <a:chOff x="4154143" y="971775"/>
            <a:chExt cx="3084820" cy="1323439"/>
          </a:xfrm>
        </p:grpSpPr>
        <p:sp>
          <p:nvSpPr>
            <p:cNvPr id="2" name="Graphic 8">
              <a:extLst>
                <a:ext uri="{FF2B5EF4-FFF2-40B4-BE49-F238E27FC236}">
                  <a16:creationId xmlns:a16="http://schemas.microsoft.com/office/drawing/2014/main" id="{B41220EB-82BB-4349-8C56-66A2C5390235}"/>
                </a:ext>
              </a:extLst>
            </p:cNvPr>
            <p:cNvSpPr txBox="1"/>
            <p:nvPr/>
          </p:nvSpPr>
          <p:spPr>
            <a:xfrm>
              <a:off x="4154143" y="1125664"/>
              <a:ext cx="1443024" cy="1015663"/>
            </a:xfrm>
            <a:prstGeom prst="rect">
              <a:avLst/>
            </a:prstGeom>
            <a:noFill/>
          </p:spPr>
          <p:txBody>
            <a:bodyPr wrap="none" rtlCol="0">
              <a:spAutoFit/>
            </a:bodyPr>
            <a:lstStyle/>
            <a:p>
              <a:pPr algn="l"/>
              <a:r>
                <a:rPr lang="en-US" sz="6000" b="1" spc="0" baseline="0" dirty="0">
                  <a:solidFill>
                    <a:srgbClr val="5B6168"/>
                  </a:solidFill>
                  <a:latin typeface="SukhumvitSet-SemiBold"/>
                  <a:cs typeface="SukhumvitSet-SemiBold"/>
                  <a:sym typeface="SukhumvitSet-SemiBold"/>
                  <a:rtl val="0"/>
                </a:rPr>
                <a:t>Our</a:t>
              </a:r>
            </a:p>
          </p:txBody>
        </p:sp>
        <p:sp>
          <p:nvSpPr>
            <p:cNvPr id="3" name="Graphic 8">
              <a:extLst>
                <a:ext uri="{FF2B5EF4-FFF2-40B4-BE49-F238E27FC236}">
                  <a16:creationId xmlns:a16="http://schemas.microsoft.com/office/drawing/2014/main" id="{E9AFB550-EA50-4380-87A8-BC8039C170A3}"/>
                </a:ext>
              </a:extLst>
            </p:cNvPr>
            <p:cNvSpPr txBox="1"/>
            <p:nvPr/>
          </p:nvSpPr>
          <p:spPr>
            <a:xfrm>
              <a:off x="5597167" y="971775"/>
              <a:ext cx="1641796" cy="1323439"/>
            </a:xfrm>
            <a:prstGeom prst="rect">
              <a:avLst/>
            </a:prstGeom>
            <a:noFill/>
          </p:spPr>
          <p:txBody>
            <a:bodyPr wrap="none" rtlCol="0">
              <a:spAutoFit/>
            </a:bodyPr>
            <a:lstStyle/>
            <a:p>
              <a:pPr algn="l"/>
              <a:r>
                <a:rPr lang="en-US" sz="8000" spc="0" baseline="0" dirty="0">
                  <a:solidFill>
                    <a:srgbClr val="A6B783"/>
                  </a:solidFill>
                  <a:latin typeface="Cookie-Regular"/>
                  <a:sym typeface="Cookie-Regular"/>
                  <a:rtl val="0"/>
                </a:rPr>
                <a:t>team</a:t>
              </a:r>
            </a:p>
          </p:txBody>
        </p:sp>
      </p:grpSp>
      <p:sp>
        <p:nvSpPr>
          <p:cNvPr id="5" name="Oval 4">
            <a:extLst>
              <a:ext uri="{FF2B5EF4-FFF2-40B4-BE49-F238E27FC236}">
                <a16:creationId xmlns:a16="http://schemas.microsoft.com/office/drawing/2014/main" id="{50377DF7-5BDE-429D-83E7-FBEACDF4D4C9}"/>
              </a:ext>
            </a:extLst>
          </p:cNvPr>
          <p:cNvSpPr/>
          <p:nvPr/>
        </p:nvSpPr>
        <p:spPr>
          <a:xfrm>
            <a:off x="1686091" y="1948202"/>
            <a:ext cx="1634687" cy="16346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866464B-DD2F-45F7-8E47-815F1F7A044D}"/>
              </a:ext>
            </a:extLst>
          </p:cNvPr>
          <p:cNvSpPr/>
          <p:nvPr/>
        </p:nvSpPr>
        <p:spPr>
          <a:xfrm>
            <a:off x="4066557" y="1948202"/>
            <a:ext cx="1634687" cy="16346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DD2D6B6-7579-4CFE-A2E2-DF9CF7AFF66A}"/>
              </a:ext>
            </a:extLst>
          </p:cNvPr>
          <p:cNvSpPr/>
          <p:nvPr/>
        </p:nvSpPr>
        <p:spPr>
          <a:xfrm>
            <a:off x="6447023" y="1903003"/>
            <a:ext cx="1634687" cy="16346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482C8C-F4CF-475E-B349-72345697041B}"/>
              </a:ext>
            </a:extLst>
          </p:cNvPr>
          <p:cNvSpPr/>
          <p:nvPr/>
        </p:nvSpPr>
        <p:spPr>
          <a:xfrm>
            <a:off x="8827490" y="1948202"/>
            <a:ext cx="1634687" cy="16346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F077E6F-CCD7-40D8-9D41-D683FE231AB4}"/>
              </a:ext>
            </a:extLst>
          </p:cNvPr>
          <p:cNvSpPr txBox="1"/>
          <p:nvPr/>
        </p:nvSpPr>
        <p:spPr>
          <a:xfrm>
            <a:off x="1290974" y="4448982"/>
            <a:ext cx="2424920" cy="1323439"/>
          </a:xfrm>
          <a:prstGeom prst="rect">
            <a:avLst/>
          </a:prstGeom>
          <a:noFill/>
        </p:spPr>
        <p:txBody>
          <a:bodyPr wrap="square" rtlCol="0">
            <a:spAutoFit/>
          </a:bodyPr>
          <a:lstStyle/>
          <a:p>
            <a:pPr algn="ctr"/>
            <a:r>
              <a:rPr lang="en-US" sz="1600" dirty="0"/>
              <a:t>Lorem ipsum dolor sit </a:t>
            </a:r>
            <a:r>
              <a:rPr lang="en-US" sz="1600" dirty="0" err="1"/>
              <a:t>amet</a:t>
            </a:r>
            <a:r>
              <a:rPr lang="en-US" sz="1600" dirty="0"/>
              <a:t>, </a:t>
            </a:r>
            <a:r>
              <a:rPr lang="en-US" sz="1600" dirty="0" err="1"/>
              <a:t>consectetur</a:t>
            </a:r>
            <a:r>
              <a:rPr lang="en-US" sz="1600" dirty="0"/>
              <a:t> </a:t>
            </a:r>
            <a:r>
              <a:rPr lang="en-US" sz="1600" dirty="0" err="1"/>
              <a:t>adipiscing</a:t>
            </a:r>
            <a:r>
              <a:rPr lang="en-US" sz="1600" dirty="0"/>
              <a:t> </a:t>
            </a:r>
            <a:r>
              <a:rPr lang="en-US" sz="1600" dirty="0" err="1"/>
              <a:t>elit</a:t>
            </a:r>
            <a:r>
              <a:rPr lang="en-US" sz="1600" dirty="0"/>
              <a:t>. Proin </a:t>
            </a:r>
            <a:r>
              <a:rPr lang="en-US" sz="1600" dirty="0" err="1"/>
              <a:t>nec</a:t>
            </a:r>
            <a:r>
              <a:rPr lang="en-US" sz="1600" dirty="0"/>
              <a:t> dolor in </a:t>
            </a:r>
            <a:r>
              <a:rPr lang="en-US" sz="1600" dirty="0" err="1"/>
              <a:t>sem</a:t>
            </a:r>
            <a:r>
              <a:rPr lang="en-US" sz="1600" dirty="0"/>
              <a:t> </a:t>
            </a:r>
            <a:r>
              <a:rPr lang="en-US" sz="1600" dirty="0" err="1"/>
              <a:t>sollicitudin</a:t>
            </a:r>
            <a:r>
              <a:rPr lang="en-US" sz="1600" dirty="0"/>
              <a:t> </a:t>
            </a:r>
            <a:r>
              <a:rPr lang="en-US" sz="1600" dirty="0" err="1"/>
              <a:t>volutpat</a:t>
            </a:r>
            <a:r>
              <a:rPr lang="en-US" sz="1600" dirty="0"/>
              <a:t>. </a:t>
            </a:r>
          </a:p>
        </p:txBody>
      </p:sp>
      <p:sp>
        <p:nvSpPr>
          <p:cNvPr id="16" name="TextBox 15">
            <a:extLst>
              <a:ext uri="{FF2B5EF4-FFF2-40B4-BE49-F238E27FC236}">
                <a16:creationId xmlns:a16="http://schemas.microsoft.com/office/drawing/2014/main" id="{0BCCB4D2-30FB-437E-B35B-99E06C8155AD}"/>
              </a:ext>
            </a:extLst>
          </p:cNvPr>
          <p:cNvSpPr txBox="1"/>
          <p:nvPr/>
        </p:nvSpPr>
        <p:spPr>
          <a:xfrm>
            <a:off x="3671440" y="4448982"/>
            <a:ext cx="2424920" cy="1323439"/>
          </a:xfrm>
          <a:prstGeom prst="rect">
            <a:avLst/>
          </a:prstGeom>
          <a:noFill/>
        </p:spPr>
        <p:txBody>
          <a:bodyPr wrap="square" rtlCol="0">
            <a:spAutoFit/>
          </a:bodyPr>
          <a:lstStyle/>
          <a:p>
            <a:pPr algn="ctr"/>
            <a:r>
              <a:rPr lang="en-US" sz="1600" dirty="0"/>
              <a:t>Lorem ipsum dolor sit </a:t>
            </a:r>
            <a:r>
              <a:rPr lang="en-US" sz="1600" dirty="0" err="1"/>
              <a:t>amet</a:t>
            </a:r>
            <a:r>
              <a:rPr lang="en-US" sz="1600" dirty="0"/>
              <a:t>, </a:t>
            </a:r>
            <a:r>
              <a:rPr lang="en-US" sz="1600" dirty="0" err="1"/>
              <a:t>consectetur</a:t>
            </a:r>
            <a:r>
              <a:rPr lang="en-US" sz="1600" dirty="0"/>
              <a:t> </a:t>
            </a:r>
            <a:r>
              <a:rPr lang="en-US" sz="1600" dirty="0" err="1"/>
              <a:t>adipiscing</a:t>
            </a:r>
            <a:r>
              <a:rPr lang="en-US" sz="1600" dirty="0"/>
              <a:t> </a:t>
            </a:r>
            <a:r>
              <a:rPr lang="en-US" sz="1600" dirty="0" err="1"/>
              <a:t>elit</a:t>
            </a:r>
            <a:r>
              <a:rPr lang="en-US" sz="1600" dirty="0"/>
              <a:t>. Proin </a:t>
            </a:r>
            <a:r>
              <a:rPr lang="en-US" sz="1600" dirty="0" err="1"/>
              <a:t>nec</a:t>
            </a:r>
            <a:r>
              <a:rPr lang="en-US" sz="1600" dirty="0"/>
              <a:t> dolor in </a:t>
            </a:r>
            <a:r>
              <a:rPr lang="en-US" sz="1600" dirty="0" err="1"/>
              <a:t>sem</a:t>
            </a:r>
            <a:r>
              <a:rPr lang="en-US" sz="1600" dirty="0"/>
              <a:t> </a:t>
            </a:r>
            <a:r>
              <a:rPr lang="en-US" sz="1600" dirty="0" err="1"/>
              <a:t>sollicitudin</a:t>
            </a:r>
            <a:r>
              <a:rPr lang="en-US" sz="1600" dirty="0"/>
              <a:t> </a:t>
            </a:r>
            <a:r>
              <a:rPr lang="en-US" sz="1600" dirty="0" err="1"/>
              <a:t>volutpat</a:t>
            </a:r>
            <a:r>
              <a:rPr lang="en-US" sz="1600" dirty="0"/>
              <a:t>. </a:t>
            </a:r>
          </a:p>
        </p:txBody>
      </p:sp>
      <p:sp>
        <p:nvSpPr>
          <p:cNvPr id="17" name="TextBox 16">
            <a:extLst>
              <a:ext uri="{FF2B5EF4-FFF2-40B4-BE49-F238E27FC236}">
                <a16:creationId xmlns:a16="http://schemas.microsoft.com/office/drawing/2014/main" id="{65C61AE9-E42B-4C7E-A55F-3E1F4916DCF4}"/>
              </a:ext>
            </a:extLst>
          </p:cNvPr>
          <p:cNvSpPr txBox="1"/>
          <p:nvPr/>
        </p:nvSpPr>
        <p:spPr>
          <a:xfrm>
            <a:off x="6051906" y="4448982"/>
            <a:ext cx="2424920" cy="1323439"/>
          </a:xfrm>
          <a:prstGeom prst="rect">
            <a:avLst/>
          </a:prstGeom>
          <a:noFill/>
        </p:spPr>
        <p:txBody>
          <a:bodyPr wrap="square" rtlCol="0">
            <a:spAutoFit/>
          </a:bodyPr>
          <a:lstStyle/>
          <a:p>
            <a:pPr algn="ctr"/>
            <a:r>
              <a:rPr lang="en-US" sz="1600" dirty="0"/>
              <a:t>Lorem ipsum dolor sit </a:t>
            </a:r>
            <a:r>
              <a:rPr lang="en-US" sz="1600" dirty="0" err="1"/>
              <a:t>amet</a:t>
            </a:r>
            <a:r>
              <a:rPr lang="en-US" sz="1600" dirty="0"/>
              <a:t>, </a:t>
            </a:r>
            <a:r>
              <a:rPr lang="en-US" sz="1600" dirty="0" err="1"/>
              <a:t>consectetur</a:t>
            </a:r>
            <a:r>
              <a:rPr lang="en-US" sz="1600" dirty="0"/>
              <a:t> </a:t>
            </a:r>
            <a:r>
              <a:rPr lang="en-US" sz="1600" dirty="0" err="1"/>
              <a:t>adipiscing</a:t>
            </a:r>
            <a:r>
              <a:rPr lang="en-US" sz="1600" dirty="0"/>
              <a:t> </a:t>
            </a:r>
            <a:r>
              <a:rPr lang="en-US" sz="1600" dirty="0" err="1"/>
              <a:t>elit</a:t>
            </a:r>
            <a:r>
              <a:rPr lang="en-US" sz="1600" dirty="0"/>
              <a:t>. Proin </a:t>
            </a:r>
            <a:r>
              <a:rPr lang="en-US" sz="1600" dirty="0" err="1"/>
              <a:t>nec</a:t>
            </a:r>
            <a:r>
              <a:rPr lang="en-US" sz="1600" dirty="0"/>
              <a:t> dolor in </a:t>
            </a:r>
            <a:r>
              <a:rPr lang="en-US" sz="1600" dirty="0" err="1"/>
              <a:t>sem</a:t>
            </a:r>
            <a:r>
              <a:rPr lang="en-US" sz="1600" dirty="0"/>
              <a:t> </a:t>
            </a:r>
            <a:r>
              <a:rPr lang="en-US" sz="1600" dirty="0" err="1"/>
              <a:t>sollicitudin</a:t>
            </a:r>
            <a:r>
              <a:rPr lang="en-US" sz="1600" dirty="0"/>
              <a:t> </a:t>
            </a:r>
            <a:r>
              <a:rPr lang="en-US" sz="1600" dirty="0" err="1"/>
              <a:t>volutpat</a:t>
            </a:r>
            <a:r>
              <a:rPr lang="en-US" sz="1600" dirty="0"/>
              <a:t>. </a:t>
            </a:r>
          </a:p>
        </p:txBody>
      </p:sp>
      <p:sp>
        <p:nvSpPr>
          <p:cNvPr id="18" name="TextBox 17">
            <a:extLst>
              <a:ext uri="{FF2B5EF4-FFF2-40B4-BE49-F238E27FC236}">
                <a16:creationId xmlns:a16="http://schemas.microsoft.com/office/drawing/2014/main" id="{6459A132-599F-40B0-8FC7-502F3C2AD039}"/>
              </a:ext>
            </a:extLst>
          </p:cNvPr>
          <p:cNvSpPr txBox="1"/>
          <p:nvPr/>
        </p:nvSpPr>
        <p:spPr>
          <a:xfrm>
            <a:off x="8432373" y="4448981"/>
            <a:ext cx="2424920" cy="1323439"/>
          </a:xfrm>
          <a:prstGeom prst="rect">
            <a:avLst/>
          </a:prstGeom>
          <a:noFill/>
        </p:spPr>
        <p:txBody>
          <a:bodyPr wrap="square" rtlCol="0">
            <a:spAutoFit/>
          </a:bodyPr>
          <a:lstStyle/>
          <a:p>
            <a:pPr algn="ctr"/>
            <a:r>
              <a:rPr lang="en-US" sz="1600" dirty="0"/>
              <a:t>Lorem ipsum dolor sit </a:t>
            </a:r>
            <a:r>
              <a:rPr lang="en-US" sz="1600" dirty="0" err="1"/>
              <a:t>amet</a:t>
            </a:r>
            <a:r>
              <a:rPr lang="en-US" sz="1600" dirty="0"/>
              <a:t>, </a:t>
            </a:r>
            <a:r>
              <a:rPr lang="en-US" sz="1600" dirty="0" err="1"/>
              <a:t>consectetur</a:t>
            </a:r>
            <a:r>
              <a:rPr lang="en-US" sz="1600" dirty="0"/>
              <a:t> </a:t>
            </a:r>
            <a:r>
              <a:rPr lang="en-US" sz="1600" dirty="0" err="1"/>
              <a:t>adipiscing</a:t>
            </a:r>
            <a:r>
              <a:rPr lang="en-US" sz="1600" dirty="0"/>
              <a:t> </a:t>
            </a:r>
            <a:r>
              <a:rPr lang="en-US" sz="1600" dirty="0" err="1"/>
              <a:t>elit</a:t>
            </a:r>
            <a:r>
              <a:rPr lang="en-US" sz="1600" dirty="0"/>
              <a:t>. Proin </a:t>
            </a:r>
            <a:r>
              <a:rPr lang="en-US" sz="1600" dirty="0" err="1"/>
              <a:t>nec</a:t>
            </a:r>
            <a:r>
              <a:rPr lang="en-US" sz="1600" dirty="0"/>
              <a:t> dolor in </a:t>
            </a:r>
            <a:r>
              <a:rPr lang="en-US" sz="1600" dirty="0" err="1"/>
              <a:t>sem</a:t>
            </a:r>
            <a:r>
              <a:rPr lang="en-US" sz="1600" dirty="0"/>
              <a:t> </a:t>
            </a:r>
            <a:r>
              <a:rPr lang="en-US" sz="1600" dirty="0" err="1"/>
              <a:t>sollicitudin</a:t>
            </a:r>
            <a:r>
              <a:rPr lang="en-US" sz="1600" dirty="0"/>
              <a:t> </a:t>
            </a:r>
            <a:r>
              <a:rPr lang="en-US" sz="1600" dirty="0" err="1"/>
              <a:t>volutpat</a:t>
            </a:r>
            <a:r>
              <a:rPr lang="en-US" sz="1600" dirty="0"/>
              <a:t>. </a:t>
            </a:r>
          </a:p>
        </p:txBody>
      </p:sp>
      <p:sp>
        <p:nvSpPr>
          <p:cNvPr id="19" name="TextBox 18">
            <a:extLst>
              <a:ext uri="{FF2B5EF4-FFF2-40B4-BE49-F238E27FC236}">
                <a16:creationId xmlns:a16="http://schemas.microsoft.com/office/drawing/2014/main" id="{8F1654DA-3FFF-4EA5-8E54-AFCACABF52E7}"/>
              </a:ext>
            </a:extLst>
          </p:cNvPr>
          <p:cNvSpPr txBox="1"/>
          <p:nvPr/>
        </p:nvSpPr>
        <p:spPr>
          <a:xfrm>
            <a:off x="1246520" y="4110427"/>
            <a:ext cx="2424920" cy="400110"/>
          </a:xfrm>
          <a:prstGeom prst="rect">
            <a:avLst/>
          </a:prstGeom>
          <a:noFill/>
        </p:spPr>
        <p:txBody>
          <a:bodyPr wrap="square" rtlCol="0">
            <a:spAutoFit/>
          </a:bodyPr>
          <a:lstStyle/>
          <a:p>
            <a:pPr algn="ctr"/>
            <a:r>
              <a:rPr lang="en-US" sz="2000" b="1" dirty="0"/>
              <a:t>Member Name</a:t>
            </a:r>
          </a:p>
        </p:txBody>
      </p:sp>
      <p:sp>
        <p:nvSpPr>
          <p:cNvPr id="20" name="TextBox 19">
            <a:extLst>
              <a:ext uri="{FF2B5EF4-FFF2-40B4-BE49-F238E27FC236}">
                <a16:creationId xmlns:a16="http://schemas.microsoft.com/office/drawing/2014/main" id="{F6B03F83-3AAB-4DF8-86C7-2364ECCD510E}"/>
              </a:ext>
            </a:extLst>
          </p:cNvPr>
          <p:cNvSpPr txBox="1"/>
          <p:nvPr/>
        </p:nvSpPr>
        <p:spPr>
          <a:xfrm>
            <a:off x="3604760" y="4115952"/>
            <a:ext cx="2424920" cy="400110"/>
          </a:xfrm>
          <a:prstGeom prst="rect">
            <a:avLst/>
          </a:prstGeom>
          <a:noFill/>
        </p:spPr>
        <p:txBody>
          <a:bodyPr wrap="square" rtlCol="0">
            <a:spAutoFit/>
          </a:bodyPr>
          <a:lstStyle/>
          <a:p>
            <a:pPr algn="ctr"/>
            <a:r>
              <a:rPr lang="en-US" sz="2000" b="1" dirty="0"/>
              <a:t>Member Name</a:t>
            </a:r>
          </a:p>
        </p:txBody>
      </p:sp>
      <p:sp>
        <p:nvSpPr>
          <p:cNvPr id="21" name="TextBox 20">
            <a:extLst>
              <a:ext uri="{FF2B5EF4-FFF2-40B4-BE49-F238E27FC236}">
                <a16:creationId xmlns:a16="http://schemas.microsoft.com/office/drawing/2014/main" id="{4571DD34-C83F-46A8-AE71-9752BC7E7E7E}"/>
              </a:ext>
            </a:extLst>
          </p:cNvPr>
          <p:cNvSpPr txBox="1"/>
          <p:nvPr/>
        </p:nvSpPr>
        <p:spPr>
          <a:xfrm>
            <a:off x="6043930" y="4110427"/>
            <a:ext cx="2424920" cy="400110"/>
          </a:xfrm>
          <a:prstGeom prst="rect">
            <a:avLst/>
          </a:prstGeom>
          <a:noFill/>
        </p:spPr>
        <p:txBody>
          <a:bodyPr wrap="square" rtlCol="0">
            <a:spAutoFit/>
          </a:bodyPr>
          <a:lstStyle/>
          <a:p>
            <a:pPr algn="ctr"/>
            <a:r>
              <a:rPr lang="en-US" sz="2000" b="1" dirty="0"/>
              <a:t>Member Name</a:t>
            </a:r>
          </a:p>
        </p:txBody>
      </p:sp>
      <p:sp>
        <p:nvSpPr>
          <p:cNvPr id="22" name="TextBox 21">
            <a:extLst>
              <a:ext uri="{FF2B5EF4-FFF2-40B4-BE49-F238E27FC236}">
                <a16:creationId xmlns:a16="http://schemas.microsoft.com/office/drawing/2014/main" id="{507FE00D-3A19-48D2-BE77-FEFAF5E26764}"/>
              </a:ext>
            </a:extLst>
          </p:cNvPr>
          <p:cNvSpPr txBox="1"/>
          <p:nvPr/>
        </p:nvSpPr>
        <p:spPr>
          <a:xfrm>
            <a:off x="8476106" y="4110427"/>
            <a:ext cx="2424920" cy="400110"/>
          </a:xfrm>
          <a:prstGeom prst="rect">
            <a:avLst/>
          </a:prstGeom>
          <a:noFill/>
        </p:spPr>
        <p:txBody>
          <a:bodyPr wrap="square" rtlCol="0">
            <a:spAutoFit/>
          </a:bodyPr>
          <a:lstStyle/>
          <a:p>
            <a:pPr algn="ctr"/>
            <a:r>
              <a:rPr lang="en-US" sz="2000" b="1" dirty="0"/>
              <a:t>Member Name</a:t>
            </a:r>
          </a:p>
        </p:txBody>
      </p:sp>
      <p:sp>
        <p:nvSpPr>
          <p:cNvPr id="23" name="Oval 22">
            <a:extLst>
              <a:ext uri="{FF2B5EF4-FFF2-40B4-BE49-F238E27FC236}">
                <a16:creationId xmlns:a16="http://schemas.microsoft.com/office/drawing/2014/main" id="{4A453A95-A047-4A84-AC53-EC2CF91726A7}"/>
              </a:ext>
            </a:extLst>
          </p:cNvPr>
          <p:cNvSpPr/>
          <p:nvPr/>
        </p:nvSpPr>
        <p:spPr>
          <a:xfrm>
            <a:off x="2321342" y="3783930"/>
            <a:ext cx="231358" cy="2313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369B31A-7EB2-430F-BC5D-A49F9C118131}"/>
              </a:ext>
            </a:extLst>
          </p:cNvPr>
          <p:cNvSpPr/>
          <p:nvPr/>
        </p:nvSpPr>
        <p:spPr>
          <a:xfrm>
            <a:off x="4768221" y="3772382"/>
            <a:ext cx="231358" cy="2313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68056C5-8E70-41F0-ADAD-4E99EBFF5764}"/>
              </a:ext>
            </a:extLst>
          </p:cNvPr>
          <p:cNvSpPr/>
          <p:nvPr/>
        </p:nvSpPr>
        <p:spPr>
          <a:xfrm>
            <a:off x="7192423" y="3772382"/>
            <a:ext cx="231358" cy="2313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E128F17-AEAC-4486-BEA1-0440A7B914CB}"/>
              </a:ext>
            </a:extLst>
          </p:cNvPr>
          <p:cNvSpPr/>
          <p:nvPr/>
        </p:nvSpPr>
        <p:spPr>
          <a:xfrm>
            <a:off x="9529154" y="3783930"/>
            <a:ext cx="231358" cy="2313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422142D3-27CC-4405-9103-4992F836E0BA}"/>
              </a:ext>
            </a:extLst>
          </p:cNvPr>
          <p:cNvCxnSpPr>
            <a:stCxn id="23" idx="6"/>
            <a:endCxn id="26" idx="2"/>
          </p:cNvCxnSpPr>
          <p:nvPr/>
        </p:nvCxnSpPr>
        <p:spPr>
          <a:xfrm>
            <a:off x="2552700" y="3899609"/>
            <a:ext cx="6976454" cy="0"/>
          </a:xfrm>
          <a:prstGeom prst="line">
            <a:avLst/>
          </a:prstGeom>
        </p:spPr>
        <p:style>
          <a:lnRef idx="1">
            <a:schemeClr val="accent1"/>
          </a:lnRef>
          <a:fillRef idx="0">
            <a:schemeClr val="accent1"/>
          </a:fillRef>
          <a:effectRef idx="0">
            <a:schemeClr val="accent1"/>
          </a:effectRef>
          <a:fontRef idx="minor">
            <a:schemeClr val="tx1"/>
          </a:fontRef>
        </p:style>
      </p:cxnSp>
      <p:pic>
        <p:nvPicPr>
          <p:cNvPr id="34" name="Picture Placeholder 33" descr="A person holding a phone&#10;&#10;Description automatically generated with low confidence">
            <a:extLst>
              <a:ext uri="{FF2B5EF4-FFF2-40B4-BE49-F238E27FC236}">
                <a16:creationId xmlns:a16="http://schemas.microsoft.com/office/drawing/2014/main" id="{348420B8-37DB-47FB-AE63-C67BE9015776}"/>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1478" t="15408" r="21478" b="-1007"/>
          <a:stretch/>
        </p:blipFill>
        <p:spPr>
          <a:xfrm>
            <a:off x="1686091" y="1948202"/>
            <a:ext cx="1634688" cy="1634688"/>
          </a:xfrm>
        </p:spPr>
      </p:pic>
      <p:pic>
        <p:nvPicPr>
          <p:cNvPr id="36" name="Picture Placeholder 35" descr="A person wearing a yellow scarf&#10;&#10;Description automatically generated with low confidence">
            <a:extLst>
              <a:ext uri="{FF2B5EF4-FFF2-40B4-BE49-F238E27FC236}">
                <a16:creationId xmlns:a16="http://schemas.microsoft.com/office/drawing/2014/main" id="{C2988E8F-8F0B-45F6-B3D8-855FF5B26B15}"/>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1101" t="6800" r="5290" b="37362"/>
          <a:stretch/>
        </p:blipFill>
        <p:spPr>
          <a:xfrm>
            <a:off x="4066557" y="1948202"/>
            <a:ext cx="1634688" cy="1634688"/>
          </a:xfrm>
        </p:spPr>
      </p:pic>
      <p:pic>
        <p:nvPicPr>
          <p:cNvPr id="38" name="Picture Placeholder 37" descr="A person wearing glasses&#10;&#10;Description automatically generated with medium confidence">
            <a:extLst>
              <a:ext uri="{FF2B5EF4-FFF2-40B4-BE49-F238E27FC236}">
                <a16:creationId xmlns:a16="http://schemas.microsoft.com/office/drawing/2014/main" id="{83249C36-98D0-48C4-A0A9-A20131A8BB51}"/>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t="6270" b="27128"/>
          <a:stretch/>
        </p:blipFill>
        <p:spPr>
          <a:xfrm>
            <a:off x="6447023" y="1903003"/>
            <a:ext cx="1634688" cy="1634688"/>
          </a:xfrm>
        </p:spPr>
      </p:pic>
      <p:pic>
        <p:nvPicPr>
          <p:cNvPr id="40" name="Picture Placeholder 39" descr="A picture containing text, person, suit, posing&#10;&#10;Description automatically generated">
            <a:extLst>
              <a:ext uri="{FF2B5EF4-FFF2-40B4-BE49-F238E27FC236}">
                <a16:creationId xmlns:a16="http://schemas.microsoft.com/office/drawing/2014/main" id="{3E9FE20D-5182-4A71-A0B6-1603CAA86400}"/>
              </a:ext>
            </a:extLst>
          </p:cNvPr>
          <p:cNvPicPr>
            <a:picLocks noGrp="1" noChangeAspect="1"/>
          </p:cNvPicPr>
          <p:nvPr>
            <p:ph type="pic" sz="quarter" idx="16"/>
          </p:nvPr>
        </p:nvPicPr>
        <p:blipFill rotWithShape="1">
          <a:blip r:embed="rId5">
            <a:extLst>
              <a:ext uri="{28A0092B-C50C-407E-A947-70E740481C1C}">
                <a14:useLocalDpi xmlns:a14="http://schemas.microsoft.com/office/drawing/2010/main" val="0"/>
              </a:ext>
            </a:extLst>
          </a:blip>
          <a:srcRect l="10138" t="14709" r="38402" b="2146"/>
          <a:stretch/>
        </p:blipFill>
        <p:spPr>
          <a:xfrm>
            <a:off x="8827490" y="1948202"/>
            <a:ext cx="1634688" cy="1634688"/>
          </a:xfrm>
        </p:spPr>
      </p:pic>
    </p:spTree>
    <p:extLst>
      <p:ext uri="{BB962C8B-B14F-4D97-AF65-F5344CB8AC3E}">
        <p14:creationId xmlns:p14="http://schemas.microsoft.com/office/powerpoint/2010/main" val="2412011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indoor, plant, flower&#10;&#10;Description automatically generated">
            <a:extLst>
              <a:ext uri="{FF2B5EF4-FFF2-40B4-BE49-F238E27FC236}">
                <a16:creationId xmlns:a16="http://schemas.microsoft.com/office/drawing/2014/main" id="{28726849-3CA8-406B-9787-F655CBAEF6EA}"/>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6066" r="16066"/>
          <a:stretch/>
        </p:blipFill>
        <p:spPr/>
      </p:pic>
      <p:sp>
        <p:nvSpPr>
          <p:cNvPr id="27" name="Graphic 5">
            <a:extLst>
              <a:ext uri="{FF2B5EF4-FFF2-40B4-BE49-F238E27FC236}">
                <a16:creationId xmlns:a16="http://schemas.microsoft.com/office/drawing/2014/main" id="{9816B19E-2285-435A-B361-D17D6927126C}"/>
              </a:ext>
            </a:extLst>
          </p:cNvPr>
          <p:cNvSpPr txBox="1"/>
          <p:nvPr/>
        </p:nvSpPr>
        <p:spPr>
          <a:xfrm>
            <a:off x="988855" y="1548127"/>
            <a:ext cx="3733714" cy="1323439"/>
          </a:xfrm>
          <a:prstGeom prst="rect">
            <a:avLst/>
          </a:prstGeom>
          <a:noFill/>
        </p:spPr>
        <p:txBody>
          <a:bodyPr wrap="none" rtlCol="0">
            <a:spAutoFit/>
          </a:bodyPr>
          <a:lstStyle/>
          <a:p>
            <a:pPr algn="l"/>
            <a:r>
              <a:rPr lang="en-US" sz="8000" spc="0" baseline="0" dirty="0">
                <a:solidFill>
                  <a:srgbClr val="98B382"/>
                </a:solidFill>
                <a:latin typeface="Cookie-Regular"/>
                <a:sym typeface="Cookie-Regular"/>
                <a:rtl val="0"/>
              </a:rPr>
              <a:t>to botanical</a:t>
            </a:r>
          </a:p>
        </p:txBody>
      </p:sp>
      <p:sp>
        <p:nvSpPr>
          <p:cNvPr id="26" name="Graphic 5">
            <a:extLst>
              <a:ext uri="{FF2B5EF4-FFF2-40B4-BE49-F238E27FC236}">
                <a16:creationId xmlns:a16="http://schemas.microsoft.com/office/drawing/2014/main" id="{9816B19E-2285-435A-B361-D17D6927126C}"/>
              </a:ext>
            </a:extLst>
          </p:cNvPr>
          <p:cNvSpPr txBox="1"/>
          <p:nvPr/>
        </p:nvSpPr>
        <p:spPr>
          <a:xfrm>
            <a:off x="940832" y="843071"/>
            <a:ext cx="3243196" cy="1015663"/>
          </a:xfrm>
          <a:prstGeom prst="rect">
            <a:avLst/>
          </a:prstGeom>
          <a:noFill/>
        </p:spPr>
        <p:txBody>
          <a:bodyPr wrap="none" rtlCol="0">
            <a:spAutoFit/>
          </a:bodyPr>
          <a:lstStyle/>
          <a:p>
            <a:pPr algn="l"/>
            <a:r>
              <a:rPr lang="en-US" sz="6000" b="1" spc="0" baseline="0" dirty="0">
                <a:solidFill>
                  <a:srgbClr val="5B6168"/>
                </a:solidFill>
                <a:latin typeface="SukhumvitSet-SemiBold"/>
                <a:cs typeface="SukhumvitSet-SemiBold"/>
                <a:sym typeface="SukhumvitSet-SemiBold"/>
                <a:rtl val="0"/>
              </a:rPr>
              <a:t>Welcome</a:t>
            </a:r>
          </a:p>
        </p:txBody>
      </p:sp>
      <p:sp>
        <p:nvSpPr>
          <p:cNvPr id="28" name="TextBox 27">
            <a:extLst>
              <a:ext uri="{FF2B5EF4-FFF2-40B4-BE49-F238E27FC236}">
                <a16:creationId xmlns:a16="http://schemas.microsoft.com/office/drawing/2014/main" id="{2A2B2015-23DC-4EAC-A461-DD5CF29F6B46}"/>
              </a:ext>
            </a:extLst>
          </p:cNvPr>
          <p:cNvSpPr txBox="1"/>
          <p:nvPr/>
        </p:nvSpPr>
        <p:spPr>
          <a:xfrm>
            <a:off x="940832" y="3986434"/>
            <a:ext cx="4616627" cy="1323439"/>
          </a:xfrm>
          <a:prstGeom prst="rect">
            <a:avLst/>
          </a:prstGeom>
          <a:noFill/>
        </p:spPr>
        <p:txBody>
          <a:bodyPr wrap="square" rtlCol="0">
            <a:spAutoFit/>
          </a:bodyPr>
          <a:lstStyle/>
          <a:p>
            <a:r>
              <a:rPr lang="en-US" sz="1600" dirty="0"/>
              <a:t>Lorem ipsum dolor sit </a:t>
            </a:r>
            <a:r>
              <a:rPr lang="en-US" sz="1600" dirty="0" err="1"/>
              <a:t>amet</a:t>
            </a:r>
            <a:r>
              <a:rPr lang="en-US" sz="1600" dirty="0"/>
              <a:t>, </a:t>
            </a:r>
            <a:r>
              <a:rPr lang="en-US" sz="1600" dirty="0" err="1"/>
              <a:t>consectetur</a:t>
            </a:r>
            <a:r>
              <a:rPr lang="en-US" sz="1600" dirty="0"/>
              <a:t> </a:t>
            </a:r>
            <a:r>
              <a:rPr lang="en-US" sz="1600" dirty="0" err="1"/>
              <a:t>adipiscing</a:t>
            </a:r>
            <a:r>
              <a:rPr lang="en-US" sz="1600" dirty="0"/>
              <a:t> </a:t>
            </a:r>
            <a:r>
              <a:rPr lang="en-US" sz="1600" dirty="0" err="1"/>
              <a:t>elit</a:t>
            </a:r>
            <a:r>
              <a:rPr lang="en-US" sz="1600" dirty="0"/>
              <a:t>. Proin </a:t>
            </a:r>
            <a:r>
              <a:rPr lang="en-US" sz="1600" dirty="0" err="1"/>
              <a:t>nec</a:t>
            </a:r>
            <a:r>
              <a:rPr lang="en-US" sz="1600" dirty="0"/>
              <a:t> dolor in </a:t>
            </a:r>
            <a:r>
              <a:rPr lang="en-US" sz="1600" dirty="0" err="1"/>
              <a:t>sem</a:t>
            </a:r>
            <a:r>
              <a:rPr lang="en-US" sz="1600" dirty="0"/>
              <a:t> </a:t>
            </a:r>
            <a:r>
              <a:rPr lang="en-US" sz="1600" dirty="0" err="1"/>
              <a:t>sollicitudin</a:t>
            </a:r>
            <a:r>
              <a:rPr lang="en-US" sz="1600" dirty="0"/>
              <a:t> </a:t>
            </a:r>
            <a:r>
              <a:rPr lang="en-US" sz="1600" dirty="0" err="1"/>
              <a:t>volutpat</a:t>
            </a:r>
            <a:r>
              <a:rPr lang="en-US" sz="1600" dirty="0"/>
              <a:t>. </a:t>
            </a:r>
            <a:r>
              <a:rPr lang="en-US" sz="1600" dirty="0" err="1"/>
              <a:t>Quisque</a:t>
            </a:r>
            <a:r>
              <a:rPr lang="en-US" sz="1600" dirty="0"/>
              <a:t> </a:t>
            </a:r>
            <a:r>
              <a:rPr lang="en-US" sz="1600" dirty="0" err="1"/>
              <a:t>finibus</a:t>
            </a:r>
            <a:r>
              <a:rPr lang="en-US" sz="1600" dirty="0"/>
              <a:t>, </a:t>
            </a:r>
            <a:r>
              <a:rPr lang="en-US" sz="1600" dirty="0" err="1"/>
              <a:t>tellus</a:t>
            </a:r>
            <a:r>
              <a:rPr lang="en-US" sz="1600" dirty="0"/>
              <a:t> ac gravida cursus, </a:t>
            </a:r>
            <a:r>
              <a:rPr lang="en-US" sz="1600" dirty="0" err="1"/>
              <a:t>odio</a:t>
            </a:r>
            <a:r>
              <a:rPr lang="en-US" sz="1600" dirty="0"/>
              <a:t> ipsum lacinia </a:t>
            </a:r>
            <a:r>
              <a:rPr lang="en-US" sz="1600" dirty="0" err="1"/>
              <a:t>odio</a:t>
            </a:r>
            <a:r>
              <a:rPr lang="en-US" sz="1600" dirty="0"/>
              <a:t>, </a:t>
            </a:r>
            <a:r>
              <a:rPr lang="en-US" sz="1600" dirty="0" err="1"/>
              <a:t>congue</a:t>
            </a:r>
            <a:r>
              <a:rPr lang="en-US" sz="1600" dirty="0"/>
              <a:t> </a:t>
            </a:r>
            <a:r>
              <a:rPr lang="en-US" sz="1600" dirty="0" err="1"/>
              <a:t>lobortis</a:t>
            </a:r>
            <a:r>
              <a:rPr lang="en-US" sz="1600" dirty="0"/>
              <a:t> </a:t>
            </a:r>
            <a:r>
              <a:rPr lang="en-US" sz="1600" dirty="0" err="1"/>
              <a:t>arcu</a:t>
            </a:r>
            <a:r>
              <a:rPr lang="en-US" sz="1600" dirty="0"/>
              <a:t> </a:t>
            </a:r>
            <a:r>
              <a:rPr lang="en-US" sz="1600" dirty="0" err="1"/>
              <a:t>justo</a:t>
            </a:r>
            <a:r>
              <a:rPr lang="en-US" sz="1600" dirty="0"/>
              <a:t> </a:t>
            </a:r>
            <a:r>
              <a:rPr lang="en-US" sz="1600" dirty="0" err="1"/>
              <a:t>quis</a:t>
            </a:r>
            <a:r>
              <a:rPr lang="en-US" sz="1600" dirty="0"/>
              <a:t> </a:t>
            </a:r>
            <a:r>
              <a:rPr lang="en-US" sz="1600" dirty="0" err="1"/>
              <a:t>urna</a:t>
            </a:r>
            <a:r>
              <a:rPr lang="en-US" sz="1600" dirty="0"/>
              <a:t>. </a:t>
            </a:r>
            <a:r>
              <a:rPr lang="en-US" sz="1600" dirty="0" err="1"/>
              <a:t>Aliquam</a:t>
            </a:r>
            <a:r>
              <a:rPr lang="en-US" sz="1600" dirty="0"/>
              <a:t> </a:t>
            </a:r>
            <a:r>
              <a:rPr lang="en-US" sz="1600" dirty="0" err="1"/>
              <a:t>elementum</a:t>
            </a:r>
            <a:r>
              <a:rPr lang="en-US" sz="1600" dirty="0"/>
              <a:t> </a:t>
            </a:r>
            <a:r>
              <a:rPr lang="en-US" sz="1600" dirty="0" err="1"/>
              <a:t>bibendum</a:t>
            </a:r>
            <a:r>
              <a:rPr lang="en-US" sz="1600" dirty="0"/>
              <a:t> </a:t>
            </a:r>
            <a:r>
              <a:rPr lang="en-US" sz="1600" dirty="0" err="1"/>
              <a:t>sagittis</a:t>
            </a:r>
            <a:r>
              <a:rPr lang="en-US" sz="1600" dirty="0"/>
              <a:t>. </a:t>
            </a:r>
          </a:p>
        </p:txBody>
      </p:sp>
    </p:spTree>
    <p:extLst>
      <p:ext uri="{BB962C8B-B14F-4D97-AF65-F5344CB8AC3E}">
        <p14:creationId xmlns:p14="http://schemas.microsoft.com/office/powerpoint/2010/main" val="2617303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Background pattern&#10;&#10;Description automatically generated">
            <a:extLst>
              <a:ext uri="{FF2B5EF4-FFF2-40B4-BE49-F238E27FC236}">
                <a16:creationId xmlns:a16="http://schemas.microsoft.com/office/drawing/2014/main" id="{36362186-41C1-4278-9966-B4749587FB5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21875" b="21875"/>
          <a:stretch>
            <a:fillRect/>
          </a:stretch>
        </p:blipFill>
        <p:spPr/>
      </p:pic>
      <p:sp>
        <p:nvSpPr>
          <p:cNvPr id="3" name="Rectangle 2">
            <a:extLst>
              <a:ext uri="{FF2B5EF4-FFF2-40B4-BE49-F238E27FC236}">
                <a16:creationId xmlns:a16="http://schemas.microsoft.com/office/drawing/2014/main" id="{506C991D-58DD-4FBE-895E-CA6A134E9A7F}"/>
              </a:ext>
            </a:extLst>
          </p:cNvPr>
          <p:cNvSpPr/>
          <p:nvPr/>
        </p:nvSpPr>
        <p:spPr>
          <a:xfrm>
            <a:off x="3295650" y="0"/>
            <a:ext cx="5600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raphic 8">
            <a:extLst>
              <a:ext uri="{FF2B5EF4-FFF2-40B4-BE49-F238E27FC236}">
                <a16:creationId xmlns:a16="http://schemas.microsoft.com/office/drawing/2014/main" id="{5E14D552-4CF0-444C-A2AF-C4FFE23BAE5E}"/>
              </a:ext>
            </a:extLst>
          </p:cNvPr>
          <p:cNvSpPr txBox="1"/>
          <p:nvPr/>
        </p:nvSpPr>
        <p:spPr>
          <a:xfrm>
            <a:off x="4307756" y="2471864"/>
            <a:ext cx="2246128" cy="1015663"/>
          </a:xfrm>
          <a:prstGeom prst="rect">
            <a:avLst/>
          </a:prstGeom>
          <a:noFill/>
        </p:spPr>
        <p:txBody>
          <a:bodyPr wrap="none" rtlCol="0">
            <a:spAutoFit/>
          </a:bodyPr>
          <a:lstStyle/>
          <a:p>
            <a:pPr algn="l"/>
            <a:r>
              <a:rPr lang="en-US" sz="6000" b="1" spc="0" baseline="0" dirty="0">
                <a:solidFill>
                  <a:srgbClr val="5B6168"/>
                </a:solidFill>
                <a:latin typeface="SukhumvitSet-SemiBold"/>
                <a:cs typeface="SukhumvitSet-SemiBold"/>
                <a:sym typeface="SukhumvitSet-SemiBold"/>
                <a:rtl val="0"/>
              </a:rPr>
              <a:t>Thank</a:t>
            </a:r>
          </a:p>
        </p:txBody>
      </p:sp>
      <p:sp>
        <p:nvSpPr>
          <p:cNvPr id="11" name="Graphic 8">
            <a:extLst>
              <a:ext uri="{FF2B5EF4-FFF2-40B4-BE49-F238E27FC236}">
                <a16:creationId xmlns:a16="http://schemas.microsoft.com/office/drawing/2014/main" id="{AFA6D94C-E58B-4986-AA41-C3E662AAD43A}"/>
              </a:ext>
            </a:extLst>
          </p:cNvPr>
          <p:cNvSpPr txBox="1"/>
          <p:nvPr/>
        </p:nvSpPr>
        <p:spPr>
          <a:xfrm>
            <a:off x="6263197" y="2729180"/>
            <a:ext cx="1292341" cy="1323439"/>
          </a:xfrm>
          <a:prstGeom prst="rect">
            <a:avLst/>
          </a:prstGeom>
          <a:noFill/>
        </p:spPr>
        <p:txBody>
          <a:bodyPr wrap="none" rtlCol="0">
            <a:spAutoFit/>
          </a:bodyPr>
          <a:lstStyle/>
          <a:p>
            <a:pPr algn="l"/>
            <a:r>
              <a:rPr lang="en-US" sz="8000" spc="0" baseline="0" dirty="0">
                <a:solidFill>
                  <a:srgbClr val="A6B783"/>
                </a:solidFill>
                <a:latin typeface="Cookie-Regular"/>
                <a:sym typeface="Cookie-Regular"/>
                <a:rtl val="0"/>
              </a:rPr>
              <a:t>you</a:t>
            </a:r>
          </a:p>
        </p:txBody>
      </p:sp>
    </p:spTree>
    <p:extLst>
      <p:ext uri="{BB962C8B-B14F-4D97-AF65-F5344CB8AC3E}">
        <p14:creationId xmlns:p14="http://schemas.microsoft.com/office/powerpoint/2010/main" val="2246217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0E1A75-7C1E-481D-BFA3-9634938237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355" y="1741054"/>
            <a:ext cx="8659091" cy="4913746"/>
          </a:xfrm>
          <a:prstGeom prst="rect">
            <a:avLst/>
          </a:prstGeom>
        </p:spPr>
      </p:pic>
      <p:sp>
        <p:nvSpPr>
          <p:cNvPr id="3" name="Picture Placeholder 2">
            <a:extLst>
              <a:ext uri="{FF2B5EF4-FFF2-40B4-BE49-F238E27FC236}">
                <a16:creationId xmlns:a16="http://schemas.microsoft.com/office/drawing/2014/main" id="{B3CB5E25-3804-45BB-B6A6-DCB908BD6230}"/>
              </a:ext>
            </a:extLst>
          </p:cNvPr>
          <p:cNvSpPr>
            <a:spLocks noGrp="1"/>
          </p:cNvSpPr>
          <p:nvPr>
            <p:ph type="pic" sz="quarter" idx="10"/>
          </p:nvPr>
        </p:nvSpPr>
        <p:spPr>
          <a:solidFill>
            <a:schemeClr val="bg1">
              <a:lumMod val="85000"/>
            </a:schemeClr>
          </a:solidFill>
        </p:spPr>
      </p:sp>
      <p:sp>
        <p:nvSpPr>
          <p:cNvPr id="15" name="Title 4">
            <a:extLst>
              <a:ext uri="{FF2B5EF4-FFF2-40B4-BE49-F238E27FC236}">
                <a16:creationId xmlns:a16="http://schemas.microsoft.com/office/drawing/2014/main" id="{D5F1AF93-C539-4681-99F9-6DFC2801B583}"/>
              </a:ext>
            </a:extLst>
          </p:cNvPr>
          <p:cNvSpPr txBox="1">
            <a:spLocks/>
          </p:cNvSpPr>
          <p:nvPr/>
        </p:nvSpPr>
        <p:spPr>
          <a:xfrm>
            <a:off x="838200" y="402458"/>
            <a:ext cx="9418504" cy="804914"/>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4400" spc="0" baseline="0" dirty="0">
                <a:solidFill>
                  <a:srgbClr val="A6B783"/>
                </a:solidFill>
                <a:latin typeface="Cookie-Regular"/>
                <a:sym typeface="Cookie-Regular"/>
                <a:rtl val="0"/>
              </a:rPr>
              <a:t>Your </a:t>
            </a:r>
            <a:r>
              <a:rPr lang="en-US" sz="4000" b="1" dirty="0">
                <a:solidFill>
                  <a:srgbClr val="5B6168"/>
                </a:solidFill>
                <a:latin typeface="SukhumvitSet-SemiBold"/>
                <a:ea typeface="+mn-ea"/>
                <a:cs typeface="SukhumvitSet-SemiBold"/>
                <a:rtl val="0"/>
              </a:rPr>
              <a:t>Infographic</a:t>
            </a:r>
            <a:endParaRPr lang="en-US" sz="6000" b="1" dirty="0">
              <a:solidFill>
                <a:srgbClr val="5B6168"/>
              </a:solidFill>
              <a:latin typeface="SukhumvitSet-SemiBold"/>
              <a:ea typeface="+mn-ea"/>
              <a:cs typeface="SukhumvitSet-SemiBold"/>
              <a:rtl val="0"/>
            </a:endParaRPr>
          </a:p>
        </p:txBody>
      </p:sp>
      <p:sp>
        <p:nvSpPr>
          <p:cNvPr id="16" name="Text Placeholder 6">
            <a:extLst>
              <a:ext uri="{FF2B5EF4-FFF2-40B4-BE49-F238E27FC236}">
                <a16:creationId xmlns:a16="http://schemas.microsoft.com/office/drawing/2014/main" id="{574D3486-48B9-40C5-88D5-8CC7BBA63DFC}"/>
              </a:ext>
            </a:extLst>
          </p:cNvPr>
          <p:cNvSpPr txBox="1">
            <a:spLocks/>
          </p:cNvSpPr>
          <p:nvPr/>
        </p:nvSpPr>
        <p:spPr>
          <a:xfrm>
            <a:off x="947440" y="1063795"/>
            <a:ext cx="5141912" cy="6778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www.powerpointhub.com</a:t>
            </a:r>
          </a:p>
        </p:txBody>
      </p:sp>
      <p:pic>
        <p:nvPicPr>
          <p:cNvPr id="17" name="Graphic 16" descr="Cheers outline">
            <a:extLst>
              <a:ext uri="{FF2B5EF4-FFF2-40B4-BE49-F238E27FC236}">
                <a16:creationId xmlns:a16="http://schemas.microsoft.com/office/drawing/2014/main" id="{F68C94F3-FBFA-41E2-A207-C69E121FF8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96681" y="4050809"/>
            <a:ext cx="738664" cy="738664"/>
          </a:xfrm>
          <a:prstGeom prst="rect">
            <a:avLst/>
          </a:prstGeom>
        </p:spPr>
      </p:pic>
      <p:pic>
        <p:nvPicPr>
          <p:cNvPr id="18" name="Graphic 17" descr="Exponential Graph outline">
            <a:extLst>
              <a:ext uri="{FF2B5EF4-FFF2-40B4-BE49-F238E27FC236}">
                <a16:creationId xmlns:a16="http://schemas.microsoft.com/office/drawing/2014/main" id="{087DDADD-0AB3-492C-A06E-BC49501B27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8200" y="2041832"/>
            <a:ext cx="738664" cy="738664"/>
          </a:xfrm>
          <a:prstGeom prst="rect">
            <a:avLst/>
          </a:prstGeom>
        </p:spPr>
      </p:pic>
      <p:sp>
        <p:nvSpPr>
          <p:cNvPr id="19" name="TextBox 18">
            <a:extLst>
              <a:ext uri="{FF2B5EF4-FFF2-40B4-BE49-F238E27FC236}">
                <a16:creationId xmlns:a16="http://schemas.microsoft.com/office/drawing/2014/main" id="{E99B6774-DB69-4765-9966-097DE02B59B7}"/>
              </a:ext>
            </a:extLst>
          </p:cNvPr>
          <p:cNvSpPr txBox="1"/>
          <p:nvPr/>
        </p:nvSpPr>
        <p:spPr>
          <a:xfrm>
            <a:off x="1714916" y="2332508"/>
            <a:ext cx="2485368" cy="461665"/>
          </a:xfrm>
          <a:prstGeom prst="rect">
            <a:avLst/>
          </a:prstGeom>
          <a:noFill/>
        </p:spPr>
        <p:txBody>
          <a:bodyPr wrap="square">
            <a:spAutoFit/>
          </a:bodyPr>
          <a:lstStyle/>
          <a:p>
            <a:r>
              <a:rPr lang="da-DK" sz="2400" b="0" i="0" dirty="0">
                <a:solidFill>
                  <a:schemeClr val="accent2"/>
                </a:solidFill>
                <a:effectLst/>
                <a:latin typeface="+mj-lt"/>
              </a:rPr>
              <a:t>Lorem ipsum</a:t>
            </a:r>
            <a:endParaRPr lang="en-US" sz="2400" dirty="0">
              <a:solidFill>
                <a:schemeClr val="accent2"/>
              </a:solidFill>
              <a:latin typeface="+mj-lt"/>
            </a:endParaRPr>
          </a:p>
        </p:txBody>
      </p:sp>
      <p:sp>
        <p:nvSpPr>
          <p:cNvPr id="20" name="TextBox 19">
            <a:extLst>
              <a:ext uri="{FF2B5EF4-FFF2-40B4-BE49-F238E27FC236}">
                <a16:creationId xmlns:a16="http://schemas.microsoft.com/office/drawing/2014/main" id="{F579C745-15AC-4C4F-BDBD-A05797E97505}"/>
              </a:ext>
            </a:extLst>
          </p:cNvPr>
          <p:cNvSpPr txBox="1"/>
          <p:nvPr/>
        </p:nvSpPr>
        <p:spPr>
          <a:xfrm>
            <a:off x="838200" y="2780496"/>
            <a:ext cx="3193706"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21" name="TextBox 20">
            <a:extLst>
              <a:ext uri="{FF2B5EF4-FFF2-40B4-BE49-F238E27FC236}">
                <a16:creationId xmlns:a16="http://schemas.microsoft.com/office/drawing/2014/main" id="{346326AC-4D42-4FAA-AE90-15540847F0C7}"/>
              </a:ext>
            </a:extLst>
          </p:cNvPr>
          <p:cNvSpPr txBox="1"/>
          <p:nvPr/>
        </p:nvSpPr>
        <p:spPr>
          <a:xfrm>
            <a:off x="3325257" y="4366885"/>
            <a:ext cx="2485368" cy="461665"/>
          </a:xfrm>
          <a:prstGeom prst="rect">
            <a:avLst/>
          </a:prstGeom>
          <a:noFill/>
        </p:spPr>
        <p:txBody>
          <a:bodyPr wrap="square">
            <a:spAutoFit/>
          </a:bodyPr>
          <a:lstStyle/>
          <a:p>
            <a:r>
              <a:rPr lang="da-DK" sz="2400" b="0" i="0" dirty="0">
                <a:solidFill>
                  <a:schemeClr val="accent2"/>
                </a:solidFill>
                <a:effectLst/>
                <a:latin typeface="+mj-lt"/>
              </a:rPr>
              <a:t>Lorem ipsum</a:t>
            </a:r>
            <a:endParaRPr lang="en-US" sz="2400" dirty="0">
              <a:solidFill>
                <a:schemeClr val="accent2"/>
              </a:solidFill>
              <a:latin typeface="+mj-lt"/>
            </a:endParaRPr>
          </a:p>
        </p:txBody>
      </p:sp>
      <p:sp>
        <p:nvSpPr>
          <p:cNvPr id="22" name="TextBox 21">
            <a:extLst>
              <a:ext uri="{FF2B5EF4-FFF2-40B4-BE49-F238E27FC236}">
                <a16:creationId xmlns:a16="http://schemas.microsoft.com/office/drawing/2014/main" id="{F9777403-652B-42E3-B6EB-822584EBAC67}"/>
              </a:ext>
            </a:extLst>
          </p:cNvPr>
          <p:cNvSpPr txBox="1"/>
          <p:nvPr/>
        </p:nvSpPr>
        <p:spPr>
          <a:xfrm>
            <a:off x="2448541" y="4814873"/>
            <a:ext cx="3193706"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Tree>
    <p:extLst>
      <p:ext uri="{BB962C8B-B14F-4D97-AF65-F5344CB8AC3E}">
        <p14:creationId xmlns:p14="http://schemas.microsoft.com/office/powerpoint/2010/main" val="2697554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DDDE837-8250-4CF4-8E38-2F4EAE36D49B}"/>
              </a:ext>
            </a:extLst>
          </p:cNvPr>
          <p:cNvSpPr>
            <a:spLocks noGrp="1"/>
          </p:cNvSpPr>
          <p:nvPr>
            <p:ph type="pic" sz="quarter" idx="10"/>
          </p:nvPr>
        </p:nvSpPr>
        <p:spPr>
          <a:xfrm>
            <a:off x="819085" y="852741"/>
            <a:ext cx="2390286" cy="5070012"/>
          </a:xfrm>
          <a:solidFill>
            <a:schemeClr val="bg1">
              <a:lumMod val="95000"/>
            </a:schemeClr>
          </a:solidFill>
        </p:spPr>
      </p:sp>
      <p:pic>
        <p:nvPicPr>
          <p:cNvPr id="7" name="Picture 6">
            <a:extLst>
              <a:ext uri="{FF2B5EF4-FFF2-40B4-BE49-F238E27FC236}">
                <a16:creationId xmlns:a16="http://schemas.microsoft.com/office/drawing/2014/main" id="{69EC371B-012E-4B60-A069-8AACC47118F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07890" y="553863"/>
            <a:ext cx="3038055" cy="5667768"/>
          </a:xfrm>
          <a:prstGeom prst="rect">
            <a:avLst/>
          </a:prstGeom>
        </p:spPr>
      </p:pic>
      <p:pic>
        <p:nvPicPr>
          <p:cNvPr id="15" name="Graphic 14" descr="Cheers outline">
            <a:extLst>
              <a:ext uri="{FF2B5EF4-FFF2-40B4-BE49-F238E27FC236}">
                <a16:creationId xmlns:a16="http://schemas.microsoft.com/office/drawing/2014/main" id="{C213E71F-7151-4C02-A55F-2708872BFC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78239" y="4025181"/>
            <a:ext cx="738664" cy="738664"/>
          </a:xfrm>
          <a:prstGeom prst="rect">
            <a:avLst/>
          </a:prstGeom>
        </p:spPr>
      </p:pic>
      <p:pic>
        <p:nvPicPr>
          <p:cNvPr id="16" name="Graphic 15" descr="Exponential Graph outline">
            <a:extLst>
              <a:ext uri="{FF2B5EF4-FFF2-40B4-BE49-F238E27FC236}">
                <a16:creationId xmlns:a16="http://schemas.microsoft.com/office/drawing/2014/main" id="{76081930-D05A-46C4-87B3-C2F476F948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19758" y="2016204"/>
            <a:ext cx="738664" cy="738664"/>
          </a:xfrm>
          <a:prstGeom prst="rect">
            <a:avLst/>
          </a:prstGeom>
        </p:spPr>
      </p:pic>
      <p:sp>
        <p:nvSpPr>
          <p:cNvPr id="17" name="TextBox 16">
            <a:extLst>
              <a:ext uri="{FF2B5EF4-FFF2-40B4-BE49-F238E27FC236}">
                <a16:creationId xmlns:a16="http://schemas.microsoft.com/office/drawing/2014/main" id="{88B77031-D851-4C3B-9E2F-B8444185FFAA}"/>
              </a:ext>
            </a:extLst>
          </p:cNvPr>
          <p:cNvSpPr txBox="1"/>
          <p:nvPr/>
        </p:nvSpPr>
        <p:spPr>
          <a:xfrm>
            <a:off x="7196474" y="2306880"/>
            <a:ext cx="2485368" cy="461665"/>
          </a:xfrm>
          <a:prstGeom prst="rect">
            <a:avLst/>
          </a:prstGeom>
          <a:noFill/>
        </p:spPr>
        <p:txBody>
          <a:bodyPr wrap="square">
            <a:spAutoFit/>
          </a:bodyPr>
          <a:lstStyle/>
          <a:p>
            <a:r>
              <a:rPr lang="da-DK" sz="2400" b="0" i="0" dirty="0">
                <a:solidFill>
                  <a:schemeClr val="accent2"/>
                </a:solidFill>
                <a:effectLst/>
                <a:latin typeface="+mj-lt"/>
              </a:rPr>
              <a:t>Lorem ipsum</a:t>
            </a:r>
            <a:endParaRPr lang="en-US" sz="2400" dirty="0">
              <a:solidFill>
                <a:schemeClr val="accent2"/>
              </a:solidFill>
              <a:latin typeface="+mj-lt"/>
            </a:endParaRPr>
          </a:p>
        </p:txBody>
      </p:sp>
      <p:sp>
        <p:nvSpPr>
          <p:cNvPr id="18" name="TextBox 17">
            <a:extLst>
              <a:ext uri="{FF2B5EF4-FFF2-40B4-BE49-F238E27FC236}">
                <a16:creationId xmlns:a16="http://schemas.microsoft.com/office/drawing/2014/main" id="{1FDC44C5-E248-41CF-ACFF-28F886A916D2}"/>
              </a:ext>
            </a:extLst>
          </p:cNvPr>
          <p:cNvSpPr txBox="1"/>
          <p:nvPr/>
        </p:nvSpPr>
        <p:spPr>
          <a:xfrm>
            <a:off x="6319758" y="2754868"/>
            <a:ext cx="3193706"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9" name="TextBox 18">
            <a:extLst>
              <a:ext uri="{FF2B5EF4-FFF2-40B4-BE49-F238E27FC236}">
                <a16:creationId xmlns:a16="http://schemas.microsoft.com/office/drawing/2014/main" id="{34501BC6-D25F-497A-ADC5-D7F1B98EC288}"/>
              </a:ext>
            </a:extLst>
          </p:cNvPr>
          <p:cNvSpPr txBox="1"/>
          <p:nvPr/>
        </p:nvSpPr>
        <p:spPr>
          <a:xfrm>
            <a:off x="8806815" y="4341257"/>
            <a:ext cx="2485368" cy="461665"/>
          </a:xfrm>
          <a:prstGeom prst="rect">
            <a:avLst/>
          </a:prstGeom>
          <a:noFill/>
        </p:spPr>
        <p:txBody>
          <a:bodyPr wrap="square">
            <a:spAutoFit/>
          </a:bodyPr>
          <a:lstStyle/>
          <a:p>
            <a:r>
              <a:rPr lang="da-DK" sz="2400" b="0" i="0" dirty="0">
                <a:solidFill>
                  <a:schemeClr val="accent2"/>
                </a:solidFill>
                <a:effectLst/>
                <a:latin typeface="+mj-lt"/>
              </a:rPr>
              <a:t>Lorem ipsum</a:t>
            </a:r>
            <a:endParaRPr lang="en-US" sz="2400" dirty="0">
              <a:solidFill>
                <a:schemeClr val="accent2"/>
              </a:solidFill>
              <a:latin typeface="+mj-lt"/>
            </a:endParaRPr>
          </a:p>
        </p:txBody>
      </p:sp>
      <p:sp>
        <p:nvSpPr>
          <p:cNvPr id="20" name="TextBox 19">
            <a:extLst>
              <a:ext uri="{FF2B5EF4-FFF2-40B4-BE49-F238E27FC236}">
                <a16:creationId xmlns:a16="http://schemas.microsoft.com/office/drawing/2014/main" id="{4C01923B-BF22-49AB-A91D-5B387DA666C5}"/>
              </a:ext>
            </a:extLst>
          </p:cNvPr>
          <p:cNvSpPr txBox="1"/>
          <p:nvPr/>
        </p:nvSpPr>
        <p:spPr>
          <a:xfrm>
            <a:off x="7930099" y="4789245"/>
            <a:ext cx="3193706"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3" name="Picture Placeholder 2">
            <a:extLst>
              <a:ext uri="{FF2B5EF4-FFF2-40B4-BE49-F238E27FC236}">
                <a16:creationId xmlns:a16="http://schemas.microsoft.com/office/drawing/2014/main" id="{700AF85C-9B29-47BC-9B98-DD6779508541}"/>
              </a:ext>
            </a:extLst>
          </p:cNvPr>
          <p:cNvSpPr>
            <a:spLocks noGrp="1"/>
          </p:cNvSpPr>
          <p:nvPr>
            <p:ph type="pic" sz="quarter" idx="11"/>
          </p:nvPr>
        </p:nvSpPr>
        <p:spPr>
          <a:xfrm>
            <a:off x="3157859" y="1371835"/>
            <a:ext cx="2172987" cy="4609102"/>
          </a:xfrm>
          <a:solidFill>
            <a:schemeClr val="bg1">
              <a:lumMod val="95000"/>
            </a:schemeClr>
          </a:solidFill>
        </p:spPr>
      </p:sp>
      <p:pic>
        <p:nvPicPr>
          <p:cNvPr id="8" name="Picture 7">
            <a:extLst>
              <a:ext uri="{FF2B5EF4-FFF2-40B4-BE49-F238E27FC236}">
                <a16:creationId xmlns:a16="http://schemas.microsoft.com/office/drawing/2014/main" id="{D3332A7F-23A8-4F53-94C9-A899FD1C635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880968" y="1136215"/>
            <a:ext cx="2761868" cy="5152516"/>
          </a:xfrm>
          <a:prstGeom prst="rect">
            <a:avLst/>
          </a:prstGeom>
        </p:spPr>
      </p:pic>
      <p:sp>
        <p:nvSpPr>
          <p:cNvPr id="21" name="Title 4">
            <a:extLst>
              <a:ext uri="{FF2B5EF4-FFF2-40B4-BE49-F238E27FC236}">
                <a16:creationId xmlns:a16="http://schemas.microsoft.com/office/drawing/2014/main" id="{19B131CA-5DC7-4AF8-BCA1-524DF8118DCF}"/>
              </a:ext>
            </a:extLst>
          </p:cNvPr>
          <p:cNvSpPr txBox="1">
            <a:spLocks/>
          </p:cNvSpPr>
          <p:nvPr/>
        </p:nvSpPr>
        <p:spPr>
          <a:xfrm>
            <a:off x="6319758" y="480244"/>
            <a:ext cx="4804047" cy="804914"/>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4400" spc="0" baseline="0" dirty="0">
                <a:solidFill>
                  <a:srgbClr val="A6B783"/>
                </a:solidFill>
                <a:latin typeface="Cookie-Regular"/>
                <a:sym typeface="Cookie-Regular"/>
                <a:rtl val="0"/>
              </a:rPr>
              <a:t>Your </a:t>
            </a:r>
            <a:r>
              <a:rPr lang="en-US" sz="4000" b="1" dirty="0">
                <a:solidFill>
                  <a:srgbClr val="5B6168"/>
                </a:solidFill>
                <a:latin typeface="SukhumvitSet-SemiBold"/>
                <a:ea typeface="+mn-ea"/>
                <a:cs typeface="SukhumvitSet-SemiBold"/>
                <a:rtl val="0"/>
              </a:rPr>
              <a:t>Infographic</a:t>
            </a:r>
            <a:endParaRPr lang="en-US" sz="6000" b="1" dirty="0">
              <a:solidFill>
                <a:srgbClr val="5B6168"/>
              </a:solidFill>
              <a:latin typeface="SukhumvitSet-SemiBold"/>
              <a:ea typeface="+mn-ea"/>
              <a:cs typeface="SukhumvitSet-SemiBold"/>
              <a:rtl val="0"/>
            </a:endParaRPr>
          </a:p>
        </p:txBody>
      </p:sp>
      <p:sp>
        <p:nvSpPr>
          <p:cNvPr id="22" name="Text Placeholder 6">
            <a:extLst>
              <a:ext uri="{FF2B5EF4-FFF2-40B4-BE49-F238E27FC236}">
                <a16:creationId xmlns:a16="http://schemas.microsoft.com/office/drawing/2014/main" id="{14843204-B64E-41C0-B975-9004B47D1480}"/>
              </a:ext>
            </a:extLst>
          </p:cNvPr>
          <p:cNvSpPr txBox="1">
            <a:spLocks/>
          </p:cNvSpPr>
          <p:nvPr/>
        </p:nvSpPr>
        <p:spPr>
          <a:xfrm>
            <a:off x="6428998" y="1141581"/>
            <a:ext cx="5141912" cy="6778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www.powerpointhub.com</a:t>
            </a:r>
          </a:p>
        </p:txBody>
      </p:sp>
    </p:spTree>
    <p:extLst>
      <p:ext uri="{BB962C8B-B14F-4D97-AF65-F5344CB8AC3E}">
        <p14:creationId xmlns:p14="http://schemas.microsoft.com/office/powerpoint/2010/main" val="359228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609AB80-B778-4CEB-A176-9A0BC667EF86}"/>
              </a:ext>
            </a:extLst>
          </p:cNvPr>
          <p:cNvGrpSpPr/>
          <p:nvPr/>
        </p:nvGrpSpPr>
        <p:grpSpPr>
          <a:xfrm>
            <a:off x="5061872" y="1741658"/>
            <a:ext cx="7130128" cy="3548001"/>
            <a:chOff x="2471645" y="523086"/>
            <a:chExt cx="9605016" cy="4779523"/>
          </a:xfrm>
        </p:grpSpPr>
        <p:sp>
          <p:nvSpPr>
            <p:cNvPr id="5" name="Freeform 30">
              <a:extLst>
                <a:ext uri="{FF2B5EF4-FFF2-40B4-BE49-F238E27FC236}">
                  <a16:creationId xmlns:a16="http://schemas.microsoft.com/office/drawing/2014/main" id="{30C8AA76-71B8-4521-93E3-36673EC7D957}"/>
                </a:ext>
              </a:extLst>
            </p:cNvPr>
            <p:cNvSpPr>
              <a:spLocks/>
            </p:cNvSpPr>
            <p:nvPr/>
          </p:nvSpPr>
          <p:spPr bwMode="auto">
            <a:xfrm>
              <a:off x="4086505" y="2500349"/>
              <a:ext cx="13899" cy="17375"/>
            </a:xfrm>
            <a:custGeom>
              <a:avLst/>
              <a:gdLst/>
              <a:ahLst/>
              <a:cxnLst>
                <a:cxn ang="0">
                  <a:pos x="3" y="0"/>
                </a:cxn>
                <a:cxn ang="0">
                  <a:pos x="0" y="6"/>
                </a:cxn>
                <a:cxn ang="0">
                  <a:pos x="4" y="6"/>
                </a:cxn>
                <a:cxn ang="0">
                  <a:pos x="5" y="0"/>
                </a:cxn>
                <a:cxn ang="0">
                  <a:pos x="3" y="0"/>
                </a:cxn>
              </a:cxnLst>
              <a:rect l="0" t="0" r="r" b="b"/>
              <a:pathLst>
                <a:path w="5" h="6">
                  <a:moveTo>
                    <a:pt x="3" y="0"/>
                  </a:moveTo>
                  <a:cubicBezTo>
                    <a:pt x="0" y="2"/>
                    <a:pt x="0" y="3"/>
                    <a:pt x="0" y="6"/>
                  </a:cubicBezTo>
                  <a:cubicBezTo>
                    <a:pt x="2" y="6"/>
                    <a:pt x="4" y="6"/>
                    <a:pt x="4" y="6"/>
                  </a:cubicBezTo>
                  <a:cubicBezTo>
                    <a:pt x="4" y="3"/>
                    <a:pt x="5" y="2"/>
                    <a:pt x="5" y="0"/>
                  </a:cubicBezTo>
                  <a:cubicBezTo>
                    <a:pt x="4" y="0"/>
                    <a:pt x="3" y="0"/>
                    <a:pt x="3" y="0"/>
                  </a:cubicBezTo>
                  <a:close/>
                </a:path>
              </a:pathLst>
            </a:cu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 name="Freeform 163">
              <a:extLst>
                <a:ext uri="{FF2B5EF4-FFF2-40B4-BE49-F238E27FC236}">
                  <a16:creationId xmlns:a16="http://schemas.microsoft.com/office/drawing/2014/main" id="{A73DB5B7-D264-40B9-A301-66906E0DD646}"/>
                </a:ext>
              </a:extLst>
            </p:cNvPr>
            <p:cNvSpPr>
              <a:spLocks/>
            </p:cNvSpPr>
            <p:nvPr/>
          </p:nvSpPr>
          <p:spPr bwMode="auto">
            <a:xfrm>
              <a:off x="4699713" y="943556"/>
              <a:ext cx="62550" cy="55601"/>
            </a:xfrm>
            <a:custGeom>
              <a:avLst/>
              <a:gdLst/>
              <a:ahLst/>
              <a:cxnLst>
                <a:cxn ang="0">
                  <a:pos x="7" y="0"/>
                </a:cxn>
                <a:cxn ang="0">
                  <a:pos x="22" y="19"/>
                </a:cxn>
                <a:cxn ang="0">
                  <a:pos x="8" y="0"/>
                </a:cxn>
                <a:cxn ang="0">
                  <a:pos x="8" y="1"/>
                </a:cxn>
                <a:cxn ang="0">
                  <a:pos x="7" y="0"/>
                </a:cxn>
              </a:cxnLst>
              <a:rect l="0" t="0" r="r" b="b"/>
              <a:pathLst>
                <a:path w="22" h="19">
                  <a:moveTo>
                    <a:pt x="7" y="0"/>
                  </a:moveTo>
                  <a:cubicBezTo>
                    <a:pt x="13" y="7"/>
                    <a:pt x="19" y="9"/>
                    <a:pt x="22" y="19"/>
                  </a:cubicBezTo>
                  <a:cubicBezTo>
                    <a:pt x="13" y="17"/>
                    <a:pt x="0" y="3"/>
                    <a:pt x="8" y="0"/>
                  </a:cubicBezTo>
                  <a:cubicBezTo>
                    <a:pt x="8" y="1"/>
                    <a:pt x="8" y="1"/>
                    <a:pt x="8" y="1"/>
                  </a:cubicBezTo>
                  <a:lnTo>
                    <a:pt x="7" y="0"/>
                  </a:lnTo>
                  <a:close/>
                </a:path>
              </a:pathLst>
            </a:cu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7" name="Group 6">
              <a:extLst>
                <a:ext uri="{FF2B5EF4-FFF2-40B4-BE49-F238E27FC236}">
                  <a16:creationId xmlns:a16="http://schemas.microsoft.com/office/drawing/2014/main" id="{02525B4F-42F8-4C7D-8846-ED93A907667C}"/>
                </a:ext>
              </a:extLst>
            </p:cNvPr>
            <p:cNvGrpSpPr/>
            <p:nvPr/>
          </p:nvGrpSpPr>
          <p:grpSpPr>
            <a:xfrm>
              <a:off x="6508652" y="2544110"/>
              <a:ext cx="1832194" cy="2049094"/>
              <a:chOff x="4097338" y="2217738"/>
              <a:chExt cx="1139825" cy="1274763"/>
            </a:xfrm>
            <a:solidFill>
              <a:schemeClr val="tx1">
                <a:lumMod val="75000"/>
                <a:lumOff val="25000"/>
              </a:schemeClr>
            </a:solidFill>
          </p:grpSpPr>
          <p:sp>
            <p:nvSpPr>
              <p:cNvPr id="178" name="Freeform 5">
                <a:extLst>
                  <a:ext uri="{FF2B5EF4-FFF2-40B4-BE49-F238E27FC236}">
                    <a16:creationId xmlns:a16="http://schemas.microsoft.com/office/drawing/2014/main" id="{EC49AFDC-53F5-468A-9785-FD44A72E1351}"/>
                  </a:ext>
                </a:extLst>
              </p:cNvPr>
              <p:cNvSpPr>
                <a:spLocks/>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9" name="Freeform 6">
                <a:extLst>
                  <a:ext uri="{FF2B5EF4-FFF2-40B4-BE49-F238E27FC236}">
                    <a16:creationId xmlns:a16="http://schemas.microsoft.com/office/drawing/2014/main" id="{691B36F4-B08B-4B40-8E17-B58F15F10898}"/>
                  </a:ext>
                </a:extLst>
              </p:cNvPr>
              <p:cNvSpPr>
                <a:spLocks/>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nvGrpSpPr>
            <p:cNvPr id="8" name="Group 7">
              <a:extLst>
                <a:ext uri="{FF2B5EF4-FFF2-40B4-BE49-F238E27FC236}">
                  <a16:creationId xmlns:a16="http://schemas.microsoft.com/office/drawing/2014/main" id="{CE7A844B-55B5-4FC9-836B-7FF3CF341FA6}"/>
                </a:ext>
              </a:extLst>
            </p:cNvPr>
            <p:cNvGrpSpPr/>
            <p:nvPr/>
          </p:nvGrpSpPr>
          <p:grpSpPr>
            <a:xfrm>
              <a:off x="4793838" y="3279031"/>
              <a:ext cx="1252938" cy="2023578"/>
              <a:chOff x="3030538" y="2674938"/>
              <a:chExt cx="779463" cy="1258888"/>
            </a:xfrm>
            <a:solidFill>
              <a:schemeClr val="tx1">
                <a:lumMod val="75000"/>
                <a:lumOff val="25000"/>
              </a:schemeClr>
            </a:solidFill>
          </p:grpSpPr>
          <p:sp>
            <p:nvSpPr>
              <p:cNvPr id="176" name="Freeform 22">
                <a:extLst>
                  <a:ext uri="{FF2B5EF4-FFF2-40B4-BE49-F238E27FC236}">
                    <a16:creationId xmlns:a16="http://schemas.microsoft.com/office/drawing/2014/main" id="{F0522509-CE53-45F8-8DE0-81A8ABF36037}"/>
                  </a:ext>
                </a:extLst>
              </p:cNvPr>
              <p:cNvSpPr>
                <a:spLocks/>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7" name="Freeform 23">
                <a:extLst>
                  <a:ext uri="{FF2B5EF4-FFF2-40B4-BE49-F238E27FC236}">
                    <a16:creationId xmlns:a16="http://schemas.microsoft.com/office/drawing/2014/main" id="{235B7E7B-C05E-4767-8A09-128E2D62DFAD}"/>
                  </a:ext>
                </a:extLst>
              </p:cNvPr>
              <p:cNvSpPr>
                <a:spLocks/>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nvGrpSpPr>
            <p:cNvPr id="9" name="Group 8">
              <a:extLst>
                <a:ext uri="{FF2B5EF4-FFF2-40B4-BE49-F238E27FC236}">
                  <a16:creationId xmlns:a16="http://schemas.microsoft.com/office/drawing/2014/main" id="{604E7B39-6C87-4F28-9DD6-BC8916783F8A}"/>
                </a:ext>
              </a:extLst>
            </p:cNvPr>
            <p:cNvGrpSpPr/>
            <p:nvPr/>
          </p:nvGrpSpPr>
          <p:grpSpPr>
            <a:xfrm>
              <a:off x="2471645" y="523086"/>
              <a:ext cx="4164457" cy="2901397"/>
              <a:chOff x="1585913" y="960438"/>
              <a:chExt cx="2590800" cy="1804987"/>
            </a:xfrm>
            <a:solidFill>
              <a:schemeClr val="accent1"/>
            </a:solidFill>
          </p:grpSpPr>
          <p:sp>
            <p:nvSpPr>
              <p:cNvPr id="113" name="Freeform 21">
                <a:extLst>
                  <a:ext uri="{FF2B5EF4-FFF2-40B4-BE49-F238E27FC236}">
                    <a16:creationId xmlns:a16="http://schemas.microsoft.com/office/drawing/2014/main" id="{34B65CB1-C5DD-44C5-BEEA-16FBF3AB0DDE}"/>
                  </a:ext>
                </a:extLst>
              </p:cNvPr>
              <p:cNvSpPr>
                <a:spLocks/>
              </p:cNvSpPr>
              <p:nvPr/>
            </p:nvSpPr>
            <p:spPr bwMode="auto">
              <a:xfrm>
                <a:off x="3359150" y="2703513"/>
                <a:ext cx="12700" cy="14288"/>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4" name="Freeform 39">
                <a:extLst>
                  <a:ext uri="{FF2B5EF4-FFF2-40B4-BE49-F238E27FC236}">
                    <a16:creationId xmlns:a16="http://schemas.microsoft.com/office/drawing/2014/main" id="{A744F914-C076-472B-8DF0-656F72CEADF9}"/>
                  </a:ext>
                </a:extLst>
              </p:cNvPr>
              <p:cNvSpPr>
                <a:spLocks/>
              </p:cNvSpPr>
              <p:nvPr/>
            </p:nvSpPr>
            <p:spPr bwMode="auto">
              <a:xfrm>
                <a:off x="3989388" y="1552575"/>
                <a:ext cx="169863" cy="77788"/>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5" name="Freeform 40">
                <a:extLst>
                  <a:ext uri="{FF2B5EF4-FFF2-40B4-BE49-F238E27FC236}">
                    <a16:creationId xmlns:a16="http://schemas.microsoft.com/office/drawing/2014/main" id="{B331A340-4E5D-44A9-BF75-50BE26A89DEE}"/>
                  </a:ext>
                </a:extLst>
              </p:cNvPr>
              <p:cNvSpPr>
                <a:spLocks/>
              </p:cNvSpPr>
              <p:nvPr/>
            </p:nvSpPr>
            <p:spPr bwMode="auto">
              <a:xfrm>
                <a:off x="2971800" y="2487613"/>
                <a:ext cx="174625" cy="60325"/>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6" name="Freeform 41">
                <a:extLst>
                  <a:ext uri="{FF2B5EF4-FFF2-40B4-BE49-F238E27FC236}">
                    <a16:creationId xmlns:a16="http://schemas.microsoft.com/office/drawing/2014/main" id="{597D1E11-50F3-46FB-8C8A-1BD78EB7221D}"/>
                  </a:ext>
                </a:extLst>
              </p:cNvPr>
              <p:cNvSpPr>
                <a:spLocks/>
              </p:cNvSpPr>
              <p:nvPr/>
            </p:nvSpPr>
            <p:spPr bwMode="auto">
              <a:xfrm>
                <a:off x="2995613" y="2509838"/>
                <a:ext cx="9525" cy="1111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7" name="Freeform 42">
                <a:extLst>
                  <a:ext uri="{FF2B5EF4-FFF2-40B4-BE49-F238E27FC236}">
                    <a16:creationId xmlns:a16="http://schemas.microsoft.com/office/drawing/2014/main" id="{C76FA831-B49A-420A-ADBA-D98C33673AD1}"/>
                  </a:ext>
                </a:extLst>
              </p:cNvPr>
              <p:cNvSpPr>
                <a:spLocks/>
              </p:cNvSpPr>
              <p:nvPr/>
            </p:nvSpPr>
            <p:spPr bwMode="auto">
              <a:xfrm>
                <a:off x="3082925" y="2568575"/>
                <a:ext cx="28575" cy="14288"/>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8" name="Freeform 43">
                <a:extLst>
                  <a:ext uri="{FF2B5EF4-FFF2-40B4-BE49-F238E27FC236}">
                    <a16:creationId xmlns:a16="http://schemas.microsoft.com/office/drawing/2014/main" id="{B43BFDF6-F251-41E4-B2A7-62B6CB7960E5}"/>
                  </a:ext>
                </a:extLst>
              </p:cNvPr>
              <p:cNvSpPr>
                <a:spLocks/>
              </p:cNvSpPr>
              <p:nvPr/>
            </p:nvSpPr>
            <p:spPr bwMode="auto">
              <a:xfrm>
                <a:off x="3267075" y="2568575"/>
                <a:ext cx="23813" cy="9525"/>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9" name="Freeform 44">
                <a:extLst>
                  <a:ext uri="{FF2B5EF4-FFF2-40B4-BE49-F238E27FC236}">
                    <a16:creationId xmlns:a16="http://schemas.microsoft.com/office/drawing/2014/main" id="{A1F75305-F60F-41C2-A4E3-6C53B97EC6F3}"/>
                  </a:ext>
                </a:extLst>
              </p:cNvPr>
              <p:cNvSpPr>
                <a:spLocks/>
              </p:cNvSpPr>
              <p:nvPr/>
            </p:nvSpPr>
            <p:spPr bwMode="auto">
              <a:xfrm>
                <a:off x="3146425" y="2543175"/>
                <a:ext cx="100013" cy="39688"/>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0" name="Freeform 45">
                <a:extLst>
                  <a:ext uri="{FF2B5EF4-FFF2-40B4-BE49-F238E27FC236}">
                    <a16:creationId xmlns:a16="http://schemas.microsoft.com/office/drawing/2014/main" id="{E3620ECE-474A-4DEB-954C-946994972E0B}"/>
                  </a:ext>
                </a:extLst>
              </p:cNvPr>
              <p:cNvSpPr>
                <a:spLocks/>
              </p:cNvSpPr>
              <p:nvPr/>
            </p:nvSpPr>
            <p:spPr bwMode="auto">
              <a:xfrm>
                <a:off x="3076575" y="2455863"/>
                <a:ext cx="9525" cy="1111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1" name="Freeform 46">
                <a:extLst>
                  <a:ext uri="{FF2B5EF4-FFF2-40B4-BE49-F238E27FC236}">
                    <a16:creationId xmlns:a16="http://schemas.microsoft.com/office/drawing/2014/main" id="{91B9A9CD-8305-4D6A-952C-CE5B85921133}"/>
                  </a:ext>
                </a:extLst>
              </p:cNvPr>
              <p:cNvSpPr>
                <a:spLocks/>
              </p:cNvSpPr>
              <p:nvPr/>
            </p:nvSpPr>
            <p:spPr bwMode="auto">
              <a:xfrm>
                <a:off x="3068638" y="2422525"/>
                <a:ext cx="14288" cy="4763"/>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2" name="Freeform 47">
                <a:extLst>
                  <a:ext uri="{FF2B5EF4-FFF2-40B4-BE49-F238E27FC236}">
                    <a16:creationId xmlns:a16="http://schemas.microsoft.com/office/drawing/2014/main" id="{86AF977D-771A-4468-AAF8-D8074F92F066}"/>
                  </a:ext>
                </a:extLst>
              </p:cNvPr>
              <p:cNvSpPr>
                <a:spLocks/>
              </p:cNvSpPr>
              <p:nvPr/>
            </p:nvSpPr>
            <p:spPr bwMode="auto">
              <a:xfrm>
                <a:off x="3094038" y="2428875"/>
                <a:ext cx="4763" cy="6350"/>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3" name="Freeform 48">
                <a:extLst>
                  <a:ext uri="{FF2B5EF4-FFF2-40B4-BE49-F238E27FC236}">
                    <a16:creationId xmlns:a16="http://schemas.microsoft.com/office/drawing/2014/main" id="{569D9A78-3EED-4496-9EA2-13CFDF29B980}"/>
                  </a:ext>
                </a:extLst>
              </p:cNvPr>
              <p:cNvSpPr>
                <a:spLocks/>
              </p:cNvSpPr>
              <p:nvPr/>
            </p:nvSpPr>
            <p:spPr bwMode="auto">
              <a:xfrm>
                <a:off x="3154363" y="2517775"/>
                <a:ext cx="11113" cy="7938"/>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4" name="Freeform 49">
                <a:extLst>
                  <a:ext uri="{FF2B5EF4-FFF2-40B4-BE49-F238E27FC236}">
                    <a16:creationId xmlns:a16="http://schemas.microsoft.com/office/drawing/2014/main" id="{4765E10C-C2DC-4967-9AB8-F262D3B8304F}"/>
                  </a:ext>
                </a:extLst>
              </p:cNvPr>
              <p:cNvSpPr>
                <a:spLocks/>
              </p:cNvSpPr>
              <p:nvPr/>
            </p:nvSpPr>
            <p:spPr bwMode="auto">
              <a:xfrm>
                <a:off x="2301875" y="1979613"/>
                <a:ext cx="966788" cy="473075"/>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5" name="Freeform 50">
                <a:extLst>
                  <a:ext uri="{FF2B5EF4-FFF2-40B4-BE49-F238E27FC236}">
                    <a16:creationId xmlns:a16="http://schemas.microsoft.com/office/drawing/2014/main" id="{40C96D54-7D05-4912-B840-BCF1E9CC60FA}"/>
                  </a:ext>
                </a:extLst>
              </p:cNvPr>
              <p:cNvSpPr>
                <a:spLocks/>
              </p:cNvSpPr>
              <p:nvPr/>
            </p:nvSpPr>
            <p:spPr bwMode="auto">
              <a:xfrm>
                <a:off x="2030413" y="1400175"/>
                <a:ext cx="1425575" cy="736600"/>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6" name="Freeform 51">
                <a:extLst>
                  <a:ext uri="{FF2B5EF4-FFF2-40B4-BE49-F238E27FC236}">
                    <a16:creationId xmlns:a16="http://schemas.microsoft.com/office/drawing/2014/main" id="{3B48574A-BCC5-4F3F-84EE-6B22C93E7558}"/>
                  </a:ext>
                </a:extLst>
              </p:cNvPr>
              <p:cNvSpPr>
                <a:spLocks/>
              </p:cNvSpPr>
              <p:nvPr/>
            </p:nvSpPr>
            <p:spPr bwMode="auto">
              <a:xfrm>
                <a:off x="1585913" y="1417638"/>
                <a:ext cx="623888" cy="457200"/>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7" name="Freeform 52">
                <a:extLst>
                  <a:ext uri="{FF2B5EF4-FFF2-40B4-BE49-F238E27FC236}">
                    <a16:creationId xmlns:a16="http://schemas.microsoft.com/office/drawing/2014/main" id="{A8301004-87A3-42C6-83FB-443401E884CD}"/>
                  </a:ext>
                </a:extLst>
              </p:cNvPr>
              <p:cNvSpPr>
                <a:spLocks/>
              </p:cNvSpPr>
              <p:nvPr/>
            </p:nvSpPr>
            <p:spPr bwMode="auto">
              <a:xfrm>
                <a:off x="2149475" y="1820863"/>
                <a:ext cx="28575" cy="38100"/>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8" name="Freeform 53">
                <a:extLst>
                  <a:ext uri="{FF2B5EF4-FFF2-40B4-BE49-F238E27FC236}">
                    <a16:creationId xmlns:a16="http://schemas.microsoft.com/office/drawing/2014/main" id="{A581C17A-67C8-405B-A3B1-72B7ED8379F9}"/>
                  </a:ext>
                </a:extLst>
              </p:cNvPr>
              <p:cNvSpPr>
                <a:spLocks/>
              </p:cNvSpPr>
              <p:nvPr/>
            </p:nvSpPr>
            <p:spPr bwMode="auto">
              <a:xfrm>
                <a:off x="2105025" y="1776413"/>
                <a:ext cx="30163" cy="46038"/>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9" name="Freeform 54">
                <a:extLst>
                  <a:ext uri="{FF2B5EF4-FFF2-40B4-BE49-F238E27FC236}">
                    <a16:creationId xmlns:a16="http://schemas.microsoft.com/office/drawing/2014/main" id="{E0F8740B-24A8-4C08-AD71-CB0D80894250}"/>
                  </a:ext>
                </a:extLst>
              </p:cNvPr>
              <p:cNvSpPr>
                <a:spLocks/>
              </p:cNvSpPr>
              <p:nvPr/>
            </p:nvSpPr>
            <p:spPr bwMode="auto">
              <a:xfrm>
                <a:off x="2389188" y="1335088"/>
                <a:ext cx="307975" cy="161925"/>
              </a:xfrm>
              <a:custGeom>
                <a:avLst/>
                <a:gdLst/>
                <a:ahLst/>
                <a:cxnLst>
                  <a:cxn ang="0">
                    <a:pos x="214" y="96"/>
                  </a:cxn>
                  <a:cxn ang="0">
                    <a:pos x="209" y="100"/>
                  </a:cxn>
                  <a:cxn ang="0">
                    <a:pos x="215" y="103"/>
                  </a:cxn>
                  <a:cxn ang="0">
                    <a:pos x="220" y="110"/>
                  </a:cxn>
                  <a:cxn ang="0">
                    <a:pos x="195" y="118"/>
                  </a:cxn>
                  <a:cxn ang="0">
                    <a:pos x="158" y="104"/>
                  </a:cxn>
                  <a:cxn ang="0">
                    <a:pos x="147" y="112"/>
                  </a:cxn>
                  <a:cxn ang="0">
                    <a:pos x="115" y="121"/>
                  </a:cxn>
                  <a:cxn ang="0">
                    <a:pos x="75" y="121"/>
                  </a:cxn>
                  <a:cxn ang="0">
                    <a:pos x="68" y="110"/>
                  </a:cxn>
                  <a:cxn ang="0">
                    <a:pos x="43" y="108"/>
                  </a:cxn>
                  <a:cxn ang="0">
                    <a:pos x="23" y="92"/>
                  </a:cxn>
                  <a:cxn ang="0">
                    <a:pos x="65" y="82"/>
                  </a:cxn>
                  <a:cxn ang="0">
                    <a:pos x="80" y="81"/>
                  </a:cxn>
                  <a:cxn ang="0">
                    <a:pos x="69" y="77"/>
                  </a:cxn>
                  <a:cxn ang="0">
                    <a:pos x="45" y="77"/>
                  </a:cxn>
                  <a:cxn ang="0">
                    <a:pos x="12" y="69"/>
                  </a:cxn>
                  <a:cxn ang="0">
                    <a:pos x="29" y="60"/>
                  </a:cxn>
                  <a:cxn ang="0">
                    <a:pos x="14" y="59"/>
                  </a:cxn>
                  <a:cxn ang="0">
                    <a:pos x="0" y="51"/>
                  </a:cxn>
                  <a:cxn ang="0">
                    <a:pos x="56" y="13"/>
                  </a:cxn>
                  <a:cxn ang="0">
                    <a:pos x="64" y="29"/>
                  </a:cxn>
                  <a:cxn ang="0">
                    <a:pos x="78" y="21"/>
                  </a:cxn>
                  <a:cxn ang="0">
                    <a:pos x="98" y="34"/>
                  </a:cxn>
                  <a:cxn ang="0">
                    <a:pos x="111" y="31"/>
                  </a:cxn>
                  <a:cxn ang="0">
                    <a:pos x="109" y="23"/>
                  </a:cxn>
                  <a:cxn ang="0">
                    <a:pos x="118" y="23"/>
                  </a:cxn>
                  <a:cxn ang="0">
                    <a:pos x="133" y="35"/>
                  </a:cxn>
                  <a:cxn ang="0">
                    <a:pos x="140" y="51"/>
                  </a:cxn>
                  <a:cxn ang="0">
                    <a:pos x="146" y="48"/>
                  </a:cxn>
                  <a:cxn ang="0">
                    <a:pos x="136" y="17"/>
                  </a:cxn>
                  <a:cxn ang="0">
                    <a:pos x="144" y="12"/>
                  </a:cxn>
                  <a:cxn ang="0">
                    <a:pos x="156" y="12"/>
                  </a:cxn>
                  <a:cxn ang="0">
                    <a:pos x="156" y="7"/>
                  </a:cxn>
                  <a:cxn ang="0">
                    <a:pos x="169" y="0"/>
                  </a:cxn>
                  <a:cxn ang="0">
                    <a:pos x="184" y="10"/>
                  </a:cxn>
                  <a:cxn ang="0">
                    <a:pos x="175" y="24"/>
                  </a:cxn>
                  <a:cxn ang="0">
                    <a:pos x="187" y="62"/>
                  </a:cxn>
                  <a:cxn ang="0">
                    <a:pos x="232" y="92"/>
                  </a:cxn>
                  <a:cxn ang="0">
                    <a:pos x="214" y="96"/>
                  </a:cxn>
                </a:cxnLst>
                <a:rect l="0" t="0" r="r" b="b"/>
                <a:pathLst>
                  <a:path w="232" h="121">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0" name="Freeform 55">
                <a:extLst>
                  <a:ext uri="{FF2B5EF4-FFF2-40B4-BE49-F238E27FC236}">
                    <a16:creationId xmlns:a16="http://schemas.microsoft.com/office/drawing/2014/main" id="{33A3BAB0-8C07-402C-80F7-0C2217FB7678}"/>
                  </a:ext>
                </a:extLst>
              </p:cNvPr>
              <p:cNvSpPr>
                <a:spLocks/>
              </p:cNvSpPr>
              <p:nvPr/>
            </p:nvSpPr>
            <p:spPr bwMode="auto">
              <a:xfrm>
                <a:off x="2274888" y="1309688"/>
                <a:ext cx="173038" cy="114300"/>
              </a:xfrm>
              <a:custGeom>
                <a:avLst/>
                <a:gdLst/>
                <a:ahLst/>
                <a:cxnLst>
                  <a:cxn ang="0">
                    <a:pos x="28" y="82"/>
                  </a:cxn>
                  <a:cxn ang="0">
                    <a:pos x="22" y="73"/>
                  </a:cxn>
                  <a:cxn ang="0">
                    <a:pos x="0" y="64"/>
                  </a:cxn>
                  <a:cxn ang="0">
                    <a:pos x="22" y="21"/>
                  </a:cxn>
                  <a:cxn ang="0">
                    <a:pos x="16" y="5"/>
                  </a:cxn>
                  <a:cxn ang="0">
                    <a:pos x="42" y="5"/>
                  </a:cxn>
                  <a:cxn ang="0">
                    <a:pos x="60" y="2"/>
                  </a:cxn>
                  <a:cxn ang="0">
                    <a:pos x="84" y="11"/>
                  </a:cxn>
                  <a:cxn ang="0">
                    <a:pos x="99" y="10"/>
                  </a:cxn>
                  <a:cxn ang="0">
                    <a:pos x="130" y="29"/>
                  </a:cxn>
                  <a:cxn ang="0">
                    <a:pos x="102" y="38"/>
                  </a:cxn>
                  <a:cxn ang="0">
                    <a:pos x="69" y="71"/>
                  </a:cxn>
                  <a:cxn ang="0">
                    <a:pos x="35" y="86"/>
                  </a:cxn>
                  <a:cxn ang="0">
                    <a:pos x="28" y="82"/>
                  </a:cxn>
                </a:cxnLst>
                <a:rect l="0" t="0" r="r" b="b"/>
                <a:pathLst>
                  <a:path w="130" h="86">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1" name="Freeform 56">
                <a:extLst>
                  <a:ext uri="{FF2B5EF4-FFF2-40B4-BE49-F238E27FC236}">
                    <a16:creationId xmlns:a16="http://schemas.microsoft.com/office/drawing/2014/main" id="{2622753D-4987-49F9-AAD1-18EAF35BD2A7}"/>
                  </a:ext>
                </a:extLst>
              </p:cNvPr>
              <p:cNvSpPr>
                <a:spLocks/>
              </p:cNvSpPr>
              <p:nvPr/>
            </p:nvSpPr>
            <p:spPr bwMode="auto">
              <a:xfrm>
                <a:off x="2413000" y="1228725"/>
                <a:ext cx="204788" cy="87313"/>
              </a:xfrm>
              <a:custGeom>
                <a:avLst/>
                <a:gdLst/>
                <a:ahLst/>
                <a:cxnLst>
                  <a:cxn ang="0">
                    <a:pos x="53" y="65"/>
                  </a:cxn>
                  <a:cxn ang="0">
                    <a:pos x="41" y="59"/>
                  </a:cxn>
                  <a:cxn ang="0">
                    <a:pos x="53" y="53"/>
                  </a:cxn>
                  <a:cxn ang="0">
                    <a:pos x="46" y="43"/>
                  </a:cxn>
                  <a:cxn ang="0">
                    <a:pos x="41" y="49"/>
                  </a:cxn>
                  <a:cxn ang="0">
                    <a:pos x="22" y="52"/>
                  </a:cxn>
                  <a:cxn ang="0">
                    <a:pos x="7" y="49"/>
                  </a:cxn>
                  <a:cxn ang="0">
                    <a:pos x="0" y="42"/>
                  </a:cxn>
                  <a:cxn ang="0">
                    <a:pos x="0" y="36"/>
                  </a:cxn>
                  <a:cxn ang="0">
                    <a:pos x="11" y="31"/>
                  </a:cxn>
                  <a:cxn ang="0">
                    <a:pos x="31" y="36"/>
                  </a:cxn>
                  <a:cxn ang="0">
                    <a:pos x="11" y="30"/>
                  </a:cxn>
                  <a:cxn ang="0">
                    <a:pos x="11" y="23"/>
                  </a:cxn>
                  <a:cxn ang="0">
                    <a:pos x="19" y="23"/>
                  </a:cxn>
                  <a:cxn ang="0">
                    <a:pos x="38" y="26"/>
                  </a:cxn>
                  <a:cxn ang="0">
                    <a:pos x="16" y="22"/>
                  </a:cxn>
                  <a:cxn ang="0">
                    <a:pos x="25" y="17"/>
                  </a:cxn>
                  <a:cxn ang="0">
                    <a:pos x="36" y="18"/>
                  </a:cxn>
                  <a:cxn ang="0">
                    <a:pos x="23" y="12"/>
                  </a:cxn>
                  <a:cxn ang="0">
                    <a:pos x="38" y="12"/>
                  </a:cxn>
                  <a:cxn ang="0">
                    <a:pos x="45" y="19"/>
                  </a:cxn>
                  <a:cxn ang="0">
                    <a:pos x="55" y="19"/>
                  </a:cxn>
                  <a:cxn ang="0">
                    <a:pos x="97" y="36"/>
                  </a:cxn>
                  <a:cxn ang="0">
                    <a:pos x="107" y="30"/>
                  </a:cxn>
                  <a:cxn ang="0">
                    <a:pos x="98" y="29"/>
                  </a:cxn>
                  <a:cxn ang="0">
                    <a:pos x="102" y="27"/>
                  </a:cxn>
                  <a:cxn ang="0">
                    <a:pos x="102" y="21"/>
                  </a:cxn>
                  <a:cxn ang="0">
                    <a:pos x="91" y="15"/>
                  </a:cxn>
                  <a:cxn ang="0">
                    <a:pos x="107" y="0"/>
                  </a:cxn>
                  <a:cxn ang="0">
                    <a:pos x="116" y="4"/>
                  </a:cxn>
                  <a:cxn ang="0">
                    <a:pos x="116" y="9"/>
                  </a:cxn>
                  <a:cxn ang="0">
                    <a:pos x="132" y="26"/>
                  </a:cxn>
                  <a:cxn ang="0">
                    <a:pos x="144" y="20"/>
                  </a:cxn>
                  <a:cxn ang="0">
                    <a:pos x="154" y="31"/>
                  </a:cxn>
                  <a:cxn ang="0">
                    <a:pos x="140" y="52"/>
                  </a:cxn>
                  <a:cxn ang="0">
                    <a:pos x="111" y="51"/>
                  </a:cxn>
                  <a:cxn ang="0">
                    <a:pos x="82" y="59"/>
                  </a:cxn>
                  <a:cxn ang="0">
                    <a:pos x="53" y="65"/>
                  </a:cxn>
                </a:cxnLst>
                <a:rect l="0" t="0" r="r" b="b"/>
                <a:pathLst>
                  <a:path w="154" h="65">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2" name="Freeform 57">
                <a:extLst>
                  <a:ext uri="{FF2B5EF4-FFF2-40B4-BE49-F238E27FC236}">
                    <a16:creationId xmlns:a16="http://schemas.microsoft.com/office/drawing/2014/main" id="{7E6F39C5-0D39-4050-9E4D-1D954CA644A5}"/>
                  </a:ext>
                </a:extLst>
              </p:cNvPr>
              <p:cNvSpPr>
                <a:spLocks/>
              </p:cNvSpPr>
              <p:nvPr/>
            </p:nvSpPr>
            <p:spPr bwMode="auto">
              <a:xfrm>
                <a:off x="2382838" y="1260475"/>
                <a:ext cx="28575" cy="20638"/>
              </a:xfrm>
              <a:custGeom>
                <a:avLst/>
                <a:gdLst/>
                <a:ahLst/>
                <a:cxnLst>
                  <a:cxn ang="0">
                    <a:pos x="8" y="16"/>
                  </a:cxn>
                  <a:cxn ang="0">
                    <a:pos x="0" y="11"/>
                  </a:cxn>
                  <a:cxn ang="0">
                    <a:pos x="21" y="0"/>
                  </a:cxn>
                  <a:cxn ang="0">
                    <a:pos x="8" y="16"/>
                  </a:cxn>
                </a:cxnLst>
                <a:rect l="0" t="0" r="r" b="b"/>
                <a:pathLst>
                  <a:path w="21" h="16">
                    <a:moveTo>
                      <a:pt x="8" y="16"/>
                    </a:moveTo>
                    <a:cubicBezTo>
                      <a:pt x="4" y="16"/>
                      <a:pt x="0" y="14"/>
                      <a:pt x="0" y="11"/>
                    </a:cubicBezTo>
                    <a:cubicBezTo>
                      <a:pt x="0" y="3"/>
                      <a:pt x="16" y="0"/>
                      <a:pt x="21" y="0"/>
                    </a:cubicBezTo>
                    <a:cubicBezTo>
                      <a:pt x="20" y="7"/>
                      <a:pt x="13" y="16"/>
                      <a:pt x="8" y="1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3" name="Freeform 58">
                <a:extLst>
                  <a:ext uri="{FF2B5EF4-FFF2-40B4-BE49-F238E27FC236}">
                    <a16:creationId xmlns:a16="http://schemas.microsoft.com/office/drawing/2014/main" id="{DBF1DA02-8ABD-4201-B5DA-563CD14656E2}"/>
                  </a:ext>
                </a:extLst>
              </p:cNvPr>
              <p:cNvSpPr>
                <a:spLocks/>
              </p:cNvSpPr>
              <p:nvPr/>
            </p:nvSpPr>
            <p:spPr bwMode="auto">
              <a:xfrm>
                <a:off x="2457450" y="1230313"/>
                <a:ext cx="22225" cy="7938"/>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4" name="Freeform 59">
                <a:extLst>
                  <a:ext uri="{FF2B5EF4-FFF2-40B4-BE49-F238E27FC236}">
                    <a16:creationId xmlns:a16="http://schemas.microsoft.com/office/drawing/2014/main" id="{226D5AAC-C182-4525-BC64-9D7398D6FC87}"/>
                  </a:ext>
                </a:extLst>
              </p:cNvPr>
              <p:cNvSpPr>
                <a:spLocks/>
              </p:cNvSpPr>
              <p:nvPr/>
            </p:nvSpPr>
            <p:spPr bwMode="auto">
              <a:xfrm>
                <a:off x="2324100" y="1203325"/>
                <a:ext cx="117475" cy="65088"/>
              </a:xfrm>
              <a:custGeom>
                <a:avLst/>
                <a:gdLst/>
                <a:ahLst/>
                <a:cxnLst>
                  <a:cxn ang="0">
                    <a:pos x="88" y="8"/>
                  </a:cxn>
                  <a:cxn ang="0">
                    <a:pos x="82" y="15"/>
                  </a:cxn>
                  <a:cxn ang="0">
                    <a:pos x="86" y="24"/>
                  </a:cxn>
                  <a:cxn ang="0">
                    <a:pos x="67" y="38"/>
                  </a:cxn>
                  <a:cxn ang="0">
                    <a:pos x="56" y="26"/>
                  </a:cxn>
                  <a:cxn ang="0">
                    <a:pos x="41" y="39"/>
                  </a:cxn>
                  <a:cxn ang="0">
                    <a:pos x="32" y="49"/>
                  </a:cxn>
                  <a:cxn ang="0">
                    <a:pos x="24" y="42"/>
                  </a:cxn>
                  <a:cxn ang="0">
                    <a:pos x="12" y="42"/>
                  </a:cxn>
                  <a:cxn ang="0">
                    <a:pos x="4" y="46"/>
                  </a:cxn>
                  <a:cxn ang="0">
                    <a:pos x="0" y="39"/>
                  </a:cxn>
                  <a:cxn ang="0">
                    <a:pos x="10" y="31"/>
                  </a:cxn>
                  <a:cxn ang="0">
                    <a:pos x="31" y="23"/>
                  </a:cxn>
                  <a:cxn ang="0">
                    <a:pos x="54" y="6"/>
                  </a:cxn>
                  <a:cxn ang="0">
                    <a:pos x="62" y="7"/>
                  </a:cxn>
                  <a:cxn ang="0">
                    <a:pos x="88" y="8"/>
                  </a:cxn>
                </a:cxnLst>
                <a:rect l="0" t="0" r="r" b="b"/>
                <a:pathLst>
                  <a:path w="88" h="49">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5" name="Freeform 60">
                <a:extLst>
                  <a:ext uri="{FF2B5EF4-FFF2-40B4-BE49-F238E27FC236}">
                    <a16:creationId xmlns:a16="http://schemas.microsoft.com/office/drawing/2014/main" id="{F7AE7DB2-3350-4E06-B8E5-25F73F28F3AB}"/>
                  </a:ext>
                </a:extLst>
              </p:cNvPr>
              <p:cNvSpPr>
                <a:spLocks/>
              </p:cNvSpPr>
              <p:nvPr/>
            </p:nvSpPr>
            <p:spPr bwMode="auto">
              <a:xfrm>
                <a:off x="2481263" y="1162050"/>
                <a:ext cx="66675" cy="20638"/>
              </a:xfrm>
              <a:custGeom>
                <a:avLst/>
                <a:gdLst/>
                <a:ahLst/>
                <a:cxnLst>
                  <a:cxn ang="0">
                    <a:pos x="20" y="15"/>
                  </a:cxn>
                  <a:cxn ang="0">
                    <a:pos x="9" y="12"/>
                  </a:cxn>
                  <a:cxn ang="0">
                    <a:pos x="0" y="15"/>
                  </a:cxn>
                  <a:cxn ang="0">
                    <a:pos x="32" y="0"/>
                  </a:cxn>
                  <a:cxn ang="0">
                    <a:pos x="50" y="11"/>
                  </a:cxn>
                  <a:cxn ang="0">
                    <a:pos x="39" y="15"/>
                  </a:cxn>
                  <a:cxn ang="0">
                    <a:pos x="20" y="15"/>
                  </a:cxn>
                </a:cxnLst>
                <a:rect l="0" t="0" r="r" b="b"/>
                <a:pathLst>
                  <a:path w="50" h="15">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6" name="Freeform 61">
                <a:extLst>
                  <a:ext uri="{FF2B5EF4-FFF2-40B4-BE49-F238E27FC236}">
                    <a16:creationId xmlns:a16="http://schemas.microsoft.com/office/drawing/2014/main" id="{5CEA4D0D-D007-46E8-8D5F-1D52B3BE4726}"/>
                  </a:ext>
                </a:extLst>
              </p:cNvPr>
              <p:cNvSpPr>
                <a:spLocks/>
              </p:cNvSpPr>
              <p:nvPr/>
            </p:nvSpPr>
            <p:spPr bwMode="auto">
              <a:xfrm>
                <a:off x="2482850" y="1185863"/>
                <a:ext cx="58738" cy="30163"/>
              </a:xfrm>
              <a:custGeom>
                <a:avLst/>
                <a:gdLst/>
                <a:ahLst/>
                <a:cxnLst>
                  <a:cxn ang="0">
                    <a:pos x="38" y="10"/>
                  </a:cxn>
                  <a:cxn ang="0">
                    <a:pos x="14" y="23"/>
                  </a:cxn>
                  <a:cxn ang="0">
                    <a:pos x="0" y="11"/>
                  </a:cxn>
                  <a:cxn ang="0">
                    <a:pos x="36" y="0"/>
                  </a:cxn>
                  <a:cxn ang="0">
                    <a:pos x="44" y="5"/>
                  </a:cxn>
                  <a:cxn ang="0">
                    <a:pos x="25" y="10"/>
                  </a:cxn>
                  <a:cxn ang="0">
                    <a:pos x="38" y="10"/>
                  </a:cxn>
                </a:cxnLst>
                <a:rect l="0" t="0" r="r" b="b"/>
                <a:pathLst>
                  <a:path w="44" h="23">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7" name="Freeform 62">
                <a:extLst>
                  <a:ext uri="{FF2B5EF4-FFF2-40B4-BE49-F238E27FC236}">
                    <a16:creationId xmlns:a16="http://schemas.microsoft.com/office/drawing/2014/main" id="{FC65BBF3-2E32-46A0-8177-0FF2B90653D6}"/>
                  </a:ext>
                </a:extLst>
              </p:cNvPr>
              <p:cNvSpPr>
                <a:spLocks/>
              </p:cNvSpPr>
              <p:nvPr/>
            </p:nvSpPr>
            <p:spPr bwMode="auto">
              <a:xfrm>
                <a:off x="2454275" y="1181100"/>
                <a:ext cx="20638" cy="22225"/>
              </a:xfrm>
              <a:custGeom>
                <a:avLst/>
                <a:gdLst/>
                <a:ahLst/>
                <a:cxnLst>
                  <a:cxn ang="0">
                    <a:pos x="15" y="12"/>
                  </a:cxn>
                  <a:cxn ang="0">
                    <a:pos x="9" y="17"/>
                  </a:cxn>
                  <a:cxn ang="0">
                    <a:pos x="0" y="11"/>
                  </a:cxn>
                  <a:cxn ang="0">
                    <a:pos x="15" y="12"/>
                  </a:cxn>
                </a:cxnLst>
                <a:rect l="0" t="0" r="r" b="b"/>
                <a:pathLst>
                  <a:path w="15" h="17">
                    <a:moveTo>
                      <a:pt x="15" y="12"/>
                    </a:moveTo>
                    <a:cubicBezTo>
                      <a:pt x="13" y="15"/>
                      <a:pt x="12" y="17"/>
                      <a:pt x="9" y="17"/>
                    </a:cubicBezTo>
                    <a:cubicBezTo>
                      <a:pt x="5" y="17"/>
                      <a:pt x="0" y="13"/>
                      <a:pt x="0" y="11"/>
                    </a:cubicBezTo>
                    <a:cubicBezTo>
                      <a:pt x="0" y="0"/>
                      <a:pt x="12" y="11"/>
                      <a:pt x="15"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8" name="Freeform 63">
                <a:extLst>
                  <a:ext uri="{FF2B5EF4-FFF2-40B4-BE49-F238E27FC236}">
                    <a16:creationId xmlns:a16="http://schemas.microsoft.com/office/drawing/2014/main" id="{C7FC003E-BBDD-458F-BE8A-87726FFD1AA9}"/>
                  </a:ext>
                </a:extLst>
              </p:cNvPr>
              <p:cNvSpPr>
                <a:spLocks/>
              </p:cNvSpPr>
              <p:nvPr/>
            </p:nvSpPr>
            <p:spPr bwMode="auto">
              <a:xfrm>
                <a:off x="2671763" y="1335088"/>
                <a:ext cx="100013" cy="80963"/>
              </a:xfrm>
              <a:custGeom>
                <a:avLst/>
                <a:gdLst/>
                <a:ahLst/>
                <a:cxnLst>
                  <a:cxn ang="0">
                    <a:pos x="66" y="23"/>
                  </a:cxn>
                  <a:cxn ang="0">
                    <a:pos x="65" y="30"/>
                  </a:cxn>
                  <a:cxn ang="0">
                    <a:pos x="75" y="32"/>
                  </a:cxn>
                  <a:cxn ang="0">
                    <a:pos x="57" y="55"/>
                  </a:cxn>
                  <a:cxn ang="0">
                    <a:pos x="49" y="61"/>
                  </a:cxn>
                  <a:cxn ang="0">
                    <a:pos x="39" y="54"/>
                  </a:cxn>
                  <a:cxn ang="0">
                    <a:pos x="0" y="30"/>
                  </a:cxn>
                  <a:cxn ang="0">
                    <a:pos x="0" y="23"/>
                  </a:cxn>
                  <a:cxn ang="0">
                    <a:pos x="20" y="28"/>
                  </a:cxn>
                  <a:cxn ang="0">
                    <a:pos x="27" y="28"/>
                  </a:cxn>
                  <a:cxn ang="0">
                    <a:pos x="27" y="16"/>
                  </a:cxn>
                  <a:cxn ang="0">
                    <a:pos x="12" y="11"/>
                  </a:cxn>
                  <a:cxn ang="0">
                    <a:pos x="16" y="7"/>
                  </a:cxn>
                  <a:cxn ang="0">
                    <a:pos x="42" y="2"/>
                  </a:cxn>
                  <a:cxn ang="0">
                    <a:pos x="60" y="2"/>
                  </a:cxn>
                  <a:cxn ang="0">
                    <a:pos x="64" y="6"/>
                  </a:cxn>
                  <a:cxn ang="0">
                    <a:pos x="50" y="22"/>
                  </a:cxn>
                  <a:cxn ang="0">
                    <a:pos x="66" y="23"/>
                  </a:cxn>
                </a:cxnLst>
                <a:rect l="0" t="0" r="r" b="b"/>
                <a:pathLst>
                  <a:path w="75" h="61">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9" name="Freeform 64">
                <a:extLst>
                  <a:ext uri="{FF2B5EF4-FFF2-40B4-BE49-F238E27FC236}">
                    <a16:creationId xmlns:a16="http://schemas.microsoft.com/office/drawing/2014/main" id="{52F5E47E-1AA9-4149-A489-2E16A110AE11}"/>
                  </a:ext>
                </a:extLst>
              </p:cNvPr>
              <p:cNvSpPr>
                <a:spLocks/>
              </p:cNvSpPr>
              <p:nvPr/>
            </p:nvSpPr>
            <p:spPr bwMode="auto">
              <a:xfrm>
                <a:off x="2636838" y="1236663"/>
                <a:ext cx="111125" cy="60325"/>
              </a:xfrm>
              <a:custGeom>
                <a:avLst/>
                <a:gdLst/>
                <a:ahLst/>
                <a:cxnLst>
                  <a:cxn ang="0">
                    <a:pos x="4" y="11"/>
                  </a:cxn>
                  <a:cxn ang="0">
                    <a:pos x="0" y="2"/>
                  </a:cxn>
                  <a:cxn ang="0">
                    <a:pos x="5" y="2"/>
                  </a:cxn>
                  <a:cxn ang="0">
                    <a:pos x="38" y="20"/>
                  </a:cxn>
                  <a:cxn ang="0">
                    <a:pos x="29" y="13"/>
                  </a:cxn>
                  <a:cxn ang="0">
                    <a:pos x="29" y="8"/>
                  </a:cxn>
                  <a:cxn ang="0">
                    <a:pos x="54" y="17"/>
                  </a:cxn>
                  <a:cxn ang="0">
                    <a:pos x="54" y="8"/>
                  </a:cxn>
                  <a:cxn ang="0">
                    <a:pos x="38" y="1"/>
                  </a:cxn>
                  <a:cxn ang="0">
                    <a:pos x="46" y="1"/>
                  </a:cxn>
                  <a:cxn ang="0">
                    <a:pos x="66" y="5"/>
                  </a:cxn>
                  <a:cxn ang="0">
                    <a:pos x="75" y="2"/>
                  </a:cxn>
                  <a:cxn ang="0">
                    <a:pos x="84" y="13"/>
                  </a:cxn>
                  <a:cxn ang="0">
                    <a:pos x="80" y="41"/>
                  </a:cxn>
                  <a:cxn ang="0">
                    <a:pos x="62" y="43"/>
                  </a:cxn>
                  <a:cxn ang="0">
                    <a:pos x="48" y="41"/>
                  </a:cxn>
                  <a:cxn ang="0">
                    <a:pos x="51" y="36"/>
                  </a:cxn>
                  <a:cxn ang="0">
                    <a:pos x="51" y="32"/>
                  </a:cxn>
                  <a:cxn ang="0">
                    <a:pos x="62" y="25"/>
                  </a:cxn>
                  <a:cxn ang="0">
                    <a:pos x="57" y="24"/>
                  </a:cxn>
                  <a:cxn ang="0">
                    <a:pos x="25" y="28"/>
                  </a:cxn>
                  <a:cxn ang="0">
                    <a:pos x="20" y="23"/>
                  </a:cxn>
                  <a:cxn ang="0">
                    <a:pos x="13" y="23"/>
                  </a:cxn>
                  <a:cxn ang="0">
                    <a:pos x="12" y="19"/>
                  </a:cxn>
                  <a:cxn ang="0">
                    <a:pos x="1" y="14"/>
                  </a:cxn>
                  <a:cxn ang="0">
                    <a:pos x="1" y="6"/>
                  </a:cxn>
                  <a:cxn ang="0">
                    <a:pos x="4" y="11"/>
                  </a:cxn>
                </a:cxnLst>
                <a:rect l="0" t="0" r="r" b="b"/>
                <a:pathLst>
                  <a:path w="84" h="45">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0" name="Freeform 65">
                <a:extLst>
                  <a:ext uri="{FF2B5EF4-FFF2-40B4-BE49-F238E27FC236}">
                    <a16:creationId xmlns:a16="http://schemas.microsoft.com/office/drawing/2014/main" id="{81B18ACF-6830-482D-980E-856957D89E2C}"/>
                  </a:ext>
                </a:extLst>
              </p:cNvPr>
              <p:cNvSpPr>
                <a:spLocks/>
              </p:cNvSpPr>
              <p:nvPr/>
            </p:nvSpPr>
            <p:spPr bwMode="auto">
              <a:xfrm>
                <a:off x="2720975" y="1462088"/>
                <a:ext cx="65088" cy="38100"/>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1" name="Freeform 66">
                <a:extLst>
                  <a:ext uri="{FF2B5EF4-FFF2-40B4-BE49-F238E27FC236}">
                    <a16:creationId xmlns:a16="http://schemas.microsoft.com/office/drawing/2014/main" id="{5B0D3140-4D60-4987-B56C-BA813DDF0073}"/>
                  </a:ext>
                </a:extLst>
              </p:cNvPr>
              <p:cNvSpPr>
                <a:spLocks/>
              </p:cNvSpPr>
              <p:nvPr/>
            </p:nvSpPr>
            <p:spPr bwMode="auto">
              <a:xfrm>
                <a:off x="2784475" y="1323975"/>
                <a:ext cx="85725" cy="69850"/>
              </a:xfrm>
              <a:custGeom>
                <a:avLst/>
                <a:gdLst/>
                <a:ahLst/>
                <a:cxnLst>
                  <a:cxn ang="0">
                    <a:pos x="65" y="11"/>
                  </a:cxn>
                  <a:cxn ang="0">
                    <a:pos x="57" y="18"/>
                  </a:cxn>
                  <a:cxn ang="0">
                    <a:pos x="32" y="35"/>
                  </a:cxn>
                  <a:cxn ang="0">
                    <a:pos x="20" y="38"/>
                  </a:cxn>
                  <a:cxn ang="0">
                    <a:pos x="25" y="38"/>
                  </a:cxn>
                  <a:cxn ang="0">
                    <a:pos x="15" y="53"/>
                  </a:cxn>
                  <a:cxn ang="0">
                    <a:pos x="6" y="53"/>
                  </a:cxn>
                  <a:cxn ang="0">
                    <a:pos x="7" y="40"/>
                  </a:cxn>
                  <a:cxn ang="0">
                    <a:pos x="0" y="19"/>
                  </a:cxn>
                  <a:cxn ang="0">
                    <a:pos x="0" y="11"/>
                  </a:cxn>
                  <a:cxn ang="0">
                    <a:pos x="10" y="11"/>
                  </a:cxn>
                  <a:cxn ang="0">
                    <a:pos x="10" y="7"/>
                  </a:cxn>
                  <a:cxn ang="0">
                    <a:pos x="22" y="0"/>
                  </a:cxn>
                  <a:cxn ang="0">
                    <a:pos x="65" y="5"/>
                  </a:cxn>
                  <a:cxn ang="0">
                    <a:pos x="65" y="11"/>
                  </a:cxn>
                </a:cxnLst>
                <a:rect l="0" t="0" r="r" b="b"/>
                <a:pathLst>
                  <a:path w="65" h="53">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2" name="Freeform 67">
                <a:extLst>
                  <a:ext uri="{FF2B5EF4-FFF2-40B4-BE49-F238E27FC236}">
                    <a16:creationId xmlns:a16="http://schemas.microsoft.com/office/drawing/2014/main" id="{0D80C7DB-B4B3-4CD3-AB85-D48789C23AA4}"/>
                  </a:ext>
                </a:extLst>
              </p:cNvPr>
              <p:cNvSpPr>
                <a:spLocks/>
              </p:cNvSpPr>
              <p:nvPr/>
            </p:nvSpPr>
            <p:spPr bwMode="auto">
              <a:xfrm>
                <a:off x="2608263" y="1198563"/>
                <a:ext cx="28575" cy="23813"/>
              </a:xfrm>
              <a:custGeom>
                <a:avLst/>
                <a:gdLst/>
                <a:ahLst/>
                <a:cxnLst>
                  <a:cxn ang="0">
                    <a:pos x="21" y="12"/>
                  </a:cxn>
                  <a:cxn ang="0">
                    <a:pos x="15" y="18"/>
                  </a:cxn>
                  <a:cxn ang="0">
                    <a:pos x="0" y="0"/>
                  </a:cxn>
                  <a:cxn ang="0">
                    <a:pos x="21" y="12"/>
                  </a:cxn>
                </a:cxnLst>
                <a:rect l="0" t="0" r="r" b="b"/>
                <a:pathLst>
                  <a:path w="21" h="18">
                    <a:moveTo>
                      <a:pt x="21" y="12"/>
                    </a:moveTo>
                    <a:cubicBezTo>
                      <a:pt x="21" y="16"/>
                      <a:pt x="18" y="18"/>
                      <a:pt x="15" y="18"/>
                    </a:cubicBezTo>
                    <a:cubicBezTo>
                      <a:pt x="10" y="18"/>
                      <a:pt x="0" y="6"/>
                      <a:pt x="0" y="0"/>
                    </a:cubicBezTo>
                    <a:cubicBezTo>
                      <a:pt x="11" y="0"/>
                      <a:pt x="12" y="9"/>
                      <a:pt x="21"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3" name="Freeform 68">
                <a:extLst>
                  <a:ext uri="{FF2B5EF4-FFF2-40B4-BE49-F238E27FC236}">
                    <a16:creationId xmlns:a16="http://schemas.microsoft.com/office/drawing/2014/main" id="{27106A5A-B6B6-4F4E-B042-878F496075EF}"/>
                  </a:ext>
                </a:extLst>
              </p:cNvPr>
              <p:cNvSpPr>
                <a:spLocks/>
              </p:cNvSpPr>
              <p:nvPr/>
            </p:nvSpPr>
            <p:spPr bwMode="auto">
              <a:xfrm>
                <a:off x="2625725" y="1277938"/>
                <a:ext cx="19050" cy="15875"/>
              </a:xfrm>
              <a:custGeom>
                <a:avLst/>
                <a:gdLst/>
                <a:ahLst/>
                <a:cxnLst>
                  <a:cxn ang="0">
                    <a:pos x="12" y="0"/>
                  </a:cxn>
                  <a:cxn ang="0">
                    <a:pos x="15" y="6"/>
                  </a:cxn>
                  <a:cxn ang="0">
                    <a:pos x="9" y="12"/>
                  </a:cxn>
                  <a:cxn ang="0">
                    <a:pos x="0" y="12"/>
                  </a:cxn>
                  <a:cxn ang="0">
                    <a:pos x="12" y="0"/>
                  </a:cxn>
                </a:cxnLst>
                <a:rect l="0" t="0" r="r" b="b"/>
                <a:pathLst>
                  <a:path w="15" h="12">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4" name="Freeform 69">
                <a:extLst>
                  <a:ext uri="{FF2B5EF4-FFF2-40B4-BE49-F238E27FC236}">
                    <a16:creationId xmlns:a16="http://schemas.microsoft.com/office/drawing/2014/main" id="{DFB01DAB-C55A-4DF0-B360-DAA4F4142FBE}"/>
                  </a:ext>
                </a:extLst>
              </p:cNvPr>
              <p:cNvSpPr>
                <a:spLocks/>
              </p:cNvSpPr>
              <p:nvPr/>
            </p:nvSpPr>
            <p:spPr bwMode="auto">
              <a:xfrm>
                <a:off x="2614613" y="1139825"/>
                <a:ext cx="109538" cy="57150"/>
              </a:xfrm>
              <a:custGeom>
                <a:avLst/>
                <a:gdLst/>
                <a:ahLst/>
                <a:cxnLst>
                  <a:cxn ang="0">
                    <a:pos x="54" y="32"/>
                  </a:cxn>
                  <a:cxn ang="0">
                    <a:pos x="33" y="30"/>
                  </a:cxn>
                  <a:cxn ang="0">
                    <a:pos x="19" y="29"/>
                  </a:cxn>
                  <a:cxn ang="0">
                    <a:pos x="7" y="25"/>
                  </a:cxn>
                  <a:cxn ang="0">
                    <a:pos x="20" y="20"/>
                  </a:cxn>
                  <a:cxn ang="0">
                    <a:pos x="20" y="15"/>
                  </a:cxn>
                  <a:cxn ang="0">
                    <a:pos x="5" y="15"/>
                  </a:cxn>
                  <a:cxn ang="0">
                    <a:pos x="8" y="10"/>
                  </a:cxn>
                  <a:cxn ang="0">
                    <a:pos x="0" y="3"/>
                  </a:cxn>
                  <a:cxn ang="0">
                    <a:pos x="14" y="0"/>
                  </a:cxn>
                  <a:cxn ang="0">
                    <a:pos x="31" y="8"/>
                  </a:cxn>
                  <a:cxn ang="0">
                    <a:pos x="40" y="4"/>
                  </a:cxn>
                  <a:cxn ang="0">
                    <a:pos x="53" y="15"/>
                  </a:cxn>
                  <a:cxn ang="0">
                    <a:pos x="60" y="11"/>
                  </a:cxn>
                  <a:cxn ang="0">
                    <a:pos x="73" y="21"/>
                  </a:cxn>
                  <a:cxn ang="0">
                    <a:pos x="70" y="26"/>
                  </a:cxn>
                  <a:cxn ang="0">
                    <a:pos x="82" y="37"/>
                  </a:cxn>
                  <a:cxn ang="0">
                    <a:pos x="74" y="43"/>
                  </a:cxn>
                  <a:cxn ang="0">
                    <a:pos x="54" y="32"/>
                  </a:cxn>
                </a:cxnLst>
                <a:rect l="0" t="0" r="r" b="b"/>
                <a:pathLst>
                  <a:path w="82" h="43">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5" name="Freeform 70">
                <a:extLst>
                  <a:ext uri="{FF2B5EF4-FFF2-40B4-BE49-F238E27FC236}">
                    <a16:creationId xmlns:a16="http://schemas.microsoft.com/office/drawing/2014/main" id="{9B43D085-ECF1-46DC-B666-A46B47F3CEF7}"/>
                  </a:ext>
                </a:extLst>
              </p:cNvPr>
              <p:cNvSpPr>
                <a:spLocks/>
              </p:cNvSpPr>
              <p:nvPr/>
            </p:nvSpPr>
            <p:spPr bwMode="auto">
              <a:xfrm>
                <a:off x="2657475" y="1189038"/>
                <a:ext cx="30163" cy="9525"/>
              </a:xfrm>
              <a:custGeom>
                <a:avLst/>
                <a:gdLst/>
                <a:ahLst/>
                <a:cxnLst>
                  <a:cxn ang="0">
                    <a:pos x="8" y="7"/>
                  </a:cxn>
                  <a:cxn ang="0">
                    <a:pos x="12" y="0"/>
                  </a:cxn>
                  <a:cxn ang="0">
                    <a:pos x="23" y="4"/>
                  </a:cxn>
                  <a:cxn ang="0">
                    <a:pos x="8" y="7"/>
                  </a:cxn>
                </a:cxnLst>
                <a:rect l="0" t="0" r="r" b="b"/>
                <a:pathLst>
                  <a:path w="23" h="7">
                    <a:moveTo>
                      <a:pt x="8" y="7"/>
                    </a:moveTo>
                    <a:cubicBezTo>
                      <a:pt x="0" y="7"/>
                      <a:pt x="11" y="0"/>
                      <a:pt x="12" y="0"/>
                    </a:cubicBezTo>
                    <a:cubicBezTo>
                      <a:pt x="17" y="0"/>
                      <a:pt x="19" y="3"/>
                      <a:pt x="23" y="4"/>
                    </a:cubicBezTo>
                    <a:cubicBezTo>
                      <a:pt x="20" y="7"/>
                      <a:pt x="15" y="7"/>
                      <a:pt x="8"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6" name="Freeform 71">
                <a:extLst>
                  <a:ext uri="{FF2B5EF4-FFF2-40B4-BE49-F238E27FC236}">
                    <a16:creationId xmlns:a16="http://schemas.microsoft.com/office/drawing/2014/main" id="{FCC08B3B-9BD3-42E8-9FD5-32A546D1380D}"/>
                  </a:ext>
                </a:extLst>
              </p:cNvPr>
              <p:cNvSpPr>
                <a:spLocks/>
              </p:cNvSpPr>
              <p:nvPr/>
            </p:nvSpPr>
            <p:spPr bwMode="auto">
              <a:xfrm>
                <a:off x="2765425" y="1223963"/>
                <a:ext cx="287338" cy="90488"/>
              </a:xfrm>
              <a:custGeom>
                <a:avLst/>
                <a:gdLst/>
                <a:ahLst/>
                <a:cxnLst>
                  <a:cxn ang="0">
                    <a:pos x="215" y="45"/>
                  </a:cxn>
                  <a:cxn ang="0">
                    <a:pos x="210" y="51"/>
                  </a:cxn>
                  <a:cxn ang="0">
                    <a:pos x="216" y="52"/>
                  </a:cxn>
                  <a:cxn ang="0">
                    <a:pos x="179" y="67"/>
                  </a:cxn>
                  <a:cxn ang="0">
                    <a:pos x="170" y="60"/>
                  </a:cxn>
                  <a:cxn ang="0">
                    <a:pos x="159" y="66"/>
                  </a:cxn>
                  <a:cxn ang="0">
                    <a:pos x="124" y="66"/>
                  </a:cxn>
                  <a:cxn ang="0">
                    <a:pos x="102" y="60"/>
                  </a:cxn>
                  <a:cxn ang="0">
                    <a:pos x="97" y="60"/>
                  </a:cxn>
                  <a:cxn ang="0">
                    <a:pos x="84" y="67"/>
                  </a:cxn>
                  <a:cxn ang="0">
                    <a:pos x="53" y="47"/>
                  </a:cxn>
                  <a:cxn ang="0">
                    <a:pos x="58" y="40"/>
                  </a:cxn>
                  <a:cxn ang="0">
                    <a:pos x="40" y="18"/>
                  </a:cxn>
                  <a:cxn ang="0">
                    <a:pos x="32" y="22"/>
                  </a:cxn>
                  <a:cxn ang="0">
                    <a:pos x="0" y="7"/>
                  </a:cxn>
                  <a:cxn ang="0">
                    <a:pos x="13" y="0"/>
                  </a:cxn>
                  <a:cxn ang="0">
                    <a:pos x="51" y="15"/>
                  </a:cxn>
                  <a:cxn ang="0">
                    <a:pos x="60" y="12"/>
                  </a:cxn>
                  <a:cxn ang="0">
                    <a:pos x="68" y="12"/>
                  </a:cxn>
                  <a:cxn ang="0">
                    <a:pos x="89" y="25"/>
                  </a:cxn>
                  <a:cxn ang="0">
                    <a:pos x="71" y="25"/>
                  </a:cxn>
                  <a:cxn ang="0">
                    <a:pos x="91" y="35"/>
                  </a:cxn>
                  <a:cxn ang="0">
                    <a:pos x="88" y="38"/>
                  </a:cxn>
                  <a:cxn ang="0">
                    <a:pos x="95" y="40"/>
                  </a:cxn>
                  <a:cxn ang="0">
                    <a:pos x="125" y="45"/>
                  </a:cxn>
                  <a:cxn ang="0">
                    <a:pos x="181" y="34"/>
                  </a:cxn>
                  <a:cxn ang="0">
                    <a:pos x="216" y="46"/>
                  </a:cxn>
                  <a:cxn ang="0">
                    <a:pos x="211" y="47"/>
                  </a:cxn>
                  <a:cxn ang="0">
                    <a:pos x="215" y="45"/>
                  </a:cxn>
                </a:cxnLst>
                <a:rect l="0" t="0" r="r" b="b"/>
                <a:pathLst>
                  <a:path w="216" h="68">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7" name="Freeform 72">
                <a:extLst>
                  <a:ext uri="{FF2B5EF4-FFF2-40B4-BE49-F238E27FC236}">
                    <a16:creationId xmlns:a16="http://schemas.microsoft.com/office/drawing/2014/main" id="{F65C51E7-31F7-4ACD-82B0-9EA3789585F1}"/>
                  </a:ext>
                </a:extLst>
              </p:cNvPr>
              <p:cNvSpPr>
                <a:spLocks/>
              </p:cNvSpPr>
              <p:nvPr/>
            </p:nvSpPr>
            <p:spPr bwMode="auto">
              <a:xfrm>
                <a:off x="2768600" y="1271588"/>
                <a:ext cx="49213" cy="38100"/>
              </a:xfrm>
              <a:custGeom>
                <a:avLst/>
                <a:gdLst/>
                <a:ahLst/>
                <a:cxnLst>
                  <a:cxn ang="0">
                    <a:pos x="6" y="10"/>
                  </a:cxn>
                  <a:cxn ang="0">
                    <a:pos x="19" y="0"/>
                  </a:cxn>
                  <a:cxn ang="0">
                    <a:pos x="37" y="15"/>
                  </a:cxn>
                  <a:cxn ang="0">
                    <a:pos x="29" y="29"/>
                  </a:cxn>
                  <a:cxn ang="0">
                    <a:pos x="0" y="17"/>
                  </a:cxn>
                  <a:cxn ang="0">
                    <a:pos x="6" y="10"/>
                  </a:cxn>
                </a:cxnLst>
                <a:rect l="0" t="0" r="r" b="b"/>
                <a:pathLst>
                  <a:path w="37" h="29">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8" name="Freeform 73">
                <a:extLst>
                  <a:ext uri="{FF2B5EF4-FFF2-40B4-BE49-F238E27FC236}">
                    <a16:creationId xmlns:a16="http://schemas.microsoft.com/office/drawing/2014/main" id="{5E05EB93-4A82-4E55-9641-7376581EB8D2}"/>
                  </a:ext>
                </a:extLst>
              </p:cNvPr>
              <p:cNvSpPr>
                <a:spLocks/>
              </p:cNvSpPr>
              <p:nvPr/>
            </p:nvSpPr>
            <p:spPr bwMode="auto">
              <a:xfrm>
                <a:off x="2774950" y="1198563"/>
                <a:ext cx="46038" cy="12700"/>
              </a:xfrm>
              <a:custGeom>
                <a:avLst/>
                <a:gdLst/>
                <a:ahLst/>
                <a:cxnLst>
                  <a:cxn ang="0">
                    <a:pos x="29" y="0"/>
                  </a:cxn>
                  <a:cxn ang="0">
                    <a:pos x="35" y="0"/>
                  </a:cxn>
                  <a:cxn ang="0">
                    <a:pos x="35" y="6"/>
                  </a:cxn>
                  <a:cxn ang="0">
                    <a:pos x="28" y="10"/>
                  </a:cxn>
                  <a:cxn ang="0">
                    <a:pos x="0" y="5"/>
                  </a:cxn>
                  <a:cxn ang="0">
                    <a:pos x="29" y="0"/>
                  </a:cxn>
                </a:cxnLst>
                <a:rect l="0" t="0" r="r" b="b"/>
                <a:pathLst>
                  <a:path w="35" h="1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9" name="Freeform 74">
                <a:extLst>
                  <a:ext uri="{FF2B5EF4-FFF2-40B4-BE49-F238E27FC236}">
                    <a16:creationId xmlns:a16="http://schemas.microsoft.com/office/drawing/2014/main" id="{2BABC093-EC09-4936-A142-AA8F984E5558}"/>
                  </a:ext>
                </a:extLst>
              </p:cNvPr>
              <p:cNvSpPr>
                <a:spLocks/>
              </p:cNvSpPr>
              <p:nvPr/>
            </p:nvSpPr>
            <p:spPr bwMode="auto">
              <a:xfrm>
                <a:off x="2740025" y="1154113"/>
                <a:ext cx="53975" cy="44450"/>
              </a:xfrm>
              <a:custGeom>
                <a:avLst/>
                <a:gdLst/>
                <a:ahLst/>
                <a:cxnLst>
                  <a:cxn ang="0">
                    <a:pos x="10" y="28"/>
                  </a:cxn>
                  <a:cxn ang="0">
                    <a:pos x="14" y="23"/>
                  </a:cxn>
                  <a:cxn ang="0">
                    <a:pos x="0" y="7"/>
                  </a:cxn>
                  <a:cxn ang="0">
                    <a:pos x="10" y="0"/>
                  </a:cxn>
                  <a:cxn ang="0">
                    <a:pos x="25" y="7"/>
                  </a:cxn>
                  <a:cxn ang="0">
                    <a:pos x="41" y="17"/>
                  </a:cxn>
                  <a:cxn ang="0">
                    <a:pos x="41" y="28"/>
                  </a:cxn>
                  <a:cxn ang="0">
                    <a:pos x="10" y="28"/>
                  </a:cxn>
                </a:cxnLst>
                <a:rect l="0" t="0" r="r" b="b"/>
                <a:pathLst>
                  <a:path w="41" h="33">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0" name="Freeform 75">
                <a:extLst>
                  <a:ext uri="{FF2B5EF4-FFF2-40B4-BE49-F238E27FC236}">
                    <a16:creationId xmlns:a16="http://schemas.microsoft.com/office/drawing/2014/main" id="{7494AB34-190E-4F8A-A2BF-8619A085D599}"/>
                  </a:ext>
                </a:extLst>
              </p:cNvPr>
              <p:cNvSpPr>
                <a:spLocks/>
              </p:cNvSpPr>
              <p:nvPr/>
            </p:nvSpPr>
            <p:spPr bwMode="auto">
              <a:xfrm>
                <a:off x="2719388" y="1114425"/>
                <a:ext cx="20638" cy="12700"/>
              </a:xfrm>
              <a:custGeom>
                <a:avLst/>
                <a:gdLst/>
                <a:ahLst/>
                <a:cxnLst>
                  <a:cxn ang="0">
                    <a:pos x="16" y="0"/>
                  </a:cxn>
                  <a:cxn ang="0">
                    <a:pos x="16" y="9"/>
                  </a:cxn>
                  <a:cxn ang="0">
                    <a:pos x="8" y="9"/>
                  </a:cxn>
                  <a:cxn ang="0">
                    <a:pos x="0" y="0"/>
                  </a:cxn>
                  <a:cxn ang="0">
                    <a:pos x="16" y="0"/>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1" name="Freeform 76">
                <a:extLst>
                  <a:ext uri="{FF2B5EF4-FFF2-40B4-BE49-F238E27FC236}">
                    <a16:creationId xmlns:a16="http://schemas.microsoft.com/office/drawing/2014/main" id="{35473C23-B640-4837-856D-96DB67330D6B}"/>
                  </a:ext>
                </a:extLst>
              </p:cNvPr>
              <p:cNvSpPr>
                <a:spLocks/>
              </p:cNvSpPr>
              <p:nvPr/>
            </p:nvSpPr>
            <p:spPr bwMode="auto">
              <a:xfrm>
                <a:off x="2776538" y="1062038"/>
                <a:ext cx="184150" cy="123825"/>
              </a:xfrm>
              <a:custGeom>
                <a:avLst/>
                <a:gdLst/>
                <a:ahLst/>
                <a:cxnLst>
                  <a:cxn ang="0">
                    <a:pos x="92" y="37"/>
                  </a:cxn>
                  <a:cxn ang="0">
                    <a:pos x="97" y="37"/>
                  </a:cxn>
                  <a:cxn ang="0">
                    <a:pos x="97" y="32"/>
                  </a:cxn>
                  <a:cxn ang="0">
                    <a:pos x="95" y="28"/>
                  </a:cxn>
                  <a:cxn ang="0">
                    <a:pos x="100" y="28"/>
                  </a:cxn>
                  <a:cxn ang="0">
                    <a:pos x="105" y="36"/>
                  </a:cxn>
                  <a:cxn ang="0">
                    <a:pos x="111" y="43"/>
                  </a:cxn>
                  <a:cxn ang="0">
                    <a:pos x="108" y="49"/>
                  </a:cxn>
                  <a:cxn ang="0">
                    <a:pos x="115" y="49"/>
                  </a:cxn>
                  <a:cxn ang="0">
                    <a:pos x="137" y="55"/>
                  </a:cxn>
                  <a:cxn ang="0">
                    <a:pos x="136" y="61"/>
                  </a:cxn>
                  <a:cxn ang="0">
                    <a:pos x="126" y="64"/>
                  </a:cxn>
                  <a:cxn ang="0">
                    <a:pos x="105" y="78"/>
                  </a:cxn>
                  <a:cxn ang="0">
                    <a:pos x="98" y="69"/>
                  </a:cxn>
                  <a:cxn ang="0">
                    <a:pos x="93" y="76"/>
                  </a:cxn>
                  <a:cxn ang="0">
                    <a:pos x="99" y="84"/>
                  </a:cxn>
                  <a:cxn ang="0">
                    <a:pos x="91" y="84"/>
                  </a:cxn>
                  <a:cxn ang="0">
                    <a:pos x="91" y="90"/>
                  </a:cxn>
                  <a:cxn ang="0">
                    <a:pos x="75" y="82"/>
                  </a:cxn>
                  <a:cxn ang="0">
                    <a:pos x="64" y="92"/>
                  </a:cxn>
                  <a:cxn ang="0">
                    <a:pos x="47" y="84"/>
                  </a:cxn>
                  <a:cxn ang="0">
                    <a:pos x="53" y="81"/>
                  </a:cxn>
                  <a:cxn ang="0">
                    <a:pos x="33" y="70"/>
                  </a:cxn>
                  <a:cxn ang="0">
                    <a:pos x="66" y="61"/>
                  </a:cxn>
                  <a:cxn ang="0">
                    <a:pos x="48" y="58"/>
                  </a:cxn>
                  <a:cxn ang="0">
                    <a:pos x="35" y="61"/>
                  </a:cxn>
                  <a:cxn ang="0">
                    <a:pos x="29" y="56"/>
                  </a:cxn>
                  <a:cxn ang="0">
                    <a:pos x="19" y="59"/>
                  </a:cxn>
                  <a:cxn ang="0">
                    <a:pos x="16" y="55"/>
                  </a:cxn>
                  <a:cxn ang="0">
                    <a:pos x="26" y="49"/>
                  </a:cxn>
                  <a:cxn ang="0">
                    <a:pos x="0" y="35"/>
                  </a:cxn>
                  <a:cxn ang="0">
                    <a:pos x="7" y="35"/>
                  </a:cxn>
                  <a:cxn ang="0">
                    <a:pos x="20" y="39"/>
                  </a:cxn>
                  <a:cxn ang="0">
                    <a:pos x="24" y="36"/>
                  </a:cxn>
                  <a:cxn ang="0">
                    <a:pos x="5" y="26"/>
                  </a:cxn>
                  <a:cxn ang="0">
                    <a:pos x="15" y="22"/>
                  </a:cxn>
                  <a:cxn ang="0">
                    <a:pos x="27" y="25"/>
                  </a:cxn>
                  <a:cxn ang="0">
                    <a:pos x="32" y="20"/>
                  </a:cxn>
                  <a:cxn ang="0">
                    <a:pos x="19" y="20"/>
                  </a:cxn>
                  <a:cxn ang="0">
                    <a:pos x="14" y="13"/>
                  </a:cxn>
                  <a:cxn ang="0">
                    <a:pos x="30" y="9"/>
                  </a:cxn>
                  <a:cxn ang="0">
                    <a:pos x="38" y="9"/>
                  </a:cxn>
                  <a:cxn ang="0">
                    <a:pos x="25" y="0"/>
                  </a:cxn>
                  <a:cxn ang="0">
                    <a:pos x="53" y="5"/>
                  </a:cxn>
                  <a:cxn ang="0">
                    <a:pos x="67" y="24"/>
                  </a:cxn>
                  <a:cxn ang="0">
                    <a:pos x="84" y="25"/>
                  </a:cxn>
                  <a:cxn ang="0">
                    <a:pos x="92" y="37"/>
                  </a:cxn>
                </a:cxnLst>
                <a:rect l="0" t="0" r="r" b="b"/>
                <a:pathLst>
                  <a:path w="138" h="92">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2" name="Freeform 77">
                <a:extLst>
                  <a:ext uri="{FF2B5EF4-FFF2-40B4-BE49-F238E27FC236}">
                    <a16:creationId xmlns:a16="http://schemas.microsoft.com/office/drawing/2014/main" id="{1912BF36-7FEE-413F-9A40-89D6EAD71984}"/>
                  </a:ext>
                </a:extLst>
              </p:cNvPr>
              <p:cNvSpPr>
                <a:spLocks/>
              </p:cNvSpPr>
              <p:nvPr/>
            </p:nvSpPr>
            <p:spPr bwMode="auto">
              <a:xfrm>
                <a:off x="2925763" y="1574800"/>
                <a:ext cx="117475" cy="74613"/>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3" name="Freeform 78">
                <a:extLst>
                  <a:ext uri="{FF2B5EF4-FFF2-40B4-BE49-F238E27FC236}">
                    <a16:creationId xmlns:a16="http://schemas.microsoft.com/office/drawing/2014/main" id="{85DBFD41-CEF5-4838-8630-DF72763721C0}"/>
                  </a:ext>
                </a:extLst>
              </p:cNvPr>
              <p:cNvSpPr>
                <a:spLocks/>
              </p:cNvSpPr>
              <p:nvPr/>
            </p:nvSpPr>
            <p:spPr bwMode="auto">
              <a:xfrm>
                <a:off x="3094038" y="1500188"/>
                <a:ext cx="36513" cy="36513"/>
              </a:xfrm>
              <a:custGeom>
                <a:avLst/>
                <a:gdLst/>
                <a:ahLst/>
                <a:cxnLst>
                  <a:cxn ang="0">
                    <a:pos x="27" y="18"/>
                  </a:cxn>
                  <a:cxn ang="0">
                    <a:pos x="11" y="28"/>
                  </a:cxn>
                  <a:cxn ang="0">
                    <a:pos x="0" y="18"/>
                  </a:cxn>
                  <a:cxn ang="0">
                    <a:pos x="27" y="18"/>
                  </a:cxn>
                </a:cxnLst>
                <a:rect l="0" t="0" r="r" b="b"/>
                <a:pathLst>
                  <a:path w="27" h="28">
                    <a:moveTo>
                      <a:pt x="27" y="18"/>
                    </a:moveTo>
                    <a:cubicBezTo>
                      <a:pt x="27" y="24"/>
                      <a:pt x="16" y="28"/>
                      <a:pt x="11" y="28"/>
                    </a:cubicBezTo>
                    <a:cubicBezTo>
                      <a:pt x="4" y="28"/>
                      <a:pt x="0" y="23"/>
                      <a:pt x="0" y="18"/>
                    </a:cubicBezTo>
                    <a:cubicBezTo>
                      <a:pt x="0" y="0"/>
                      <a:pt x="27" y="3"/>
                      <a:pt x="27" y="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4" name="Freeform 79">
                <a:extLst>
                  <a:ext uri="{FF2B5EF4-FFF2-40B4-BE49-F238E27FC236}">
                    <a16:creationId xmlns:a16="http://schemas.microsoft.com/office/drawing/2014/main" id="{B51AB41A-9E34-4097-B59A-A225F8412BD5}"/>
                  </a:ext>
                </a:extLst>
              </p:cNvPr>
              <p:cNvSpPr>
                <a:spLocks/>
              </p:cNvSpPr>
              <p:nvPr/>
            </p:nvSpPr>
            <p:spPr bwMode="auto">
              <a:xfrm>
                <a:off x="2984500" y="1652588"/>
                <a:ext cx="30163" cy="23813"/>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5" name="Freeform 80">
                <a:extLst>
                  <a:ext uri="{FF2B5EF4-FFF2-40B4-BE49-F238E27FC236}">
                    <a16:creationId xmlns:a16="http://schemas.microsoft.com/office/drawing/2014/main" id="{F4FB1532-7E7F-4FFA-8088-A1486521AFD4}"/>
                  </a:ext>
                </a:extLst>
              </p:cNvPr>
              <p:cNvSpPr>
                <a:spLocks/>
              </p:cNvSpPr>
              <p:nvPr/>
            </p:nvSpPr>
            <p:spPr bwMode="auto">
              <a:xfrm>
                <a:off x="3032125" y="1336675"/>
                <a:ext cx="79375" cy="33338"/>
              </a:xfrm>
              <a:custGeom>
                <a:avLst/>
                <a:gdLst/>
                <a:ahLst/>
                <a:cxnLst>
                  <a:cxn ang="0">
                    <a:pos x="22" y="25"/>
                  </a:cxn>
                  <a:cxn ang="0">
                    <a:pos x="9" y="16"/>
                  </a:cxn>
                  <a:cxn ang="0">
                    <a:pos x="0" y="6"/>
                  </a:cxn>
                  <a:cxn ang="0">
                    <a:pos x="8" y="0"/>
                  </a:cxn>
                  <a:cxn ang="0">
                    <a:pos x="30" y="3"/>
                  </a:cxn>
                  <a:cxn ang="0">
                    <a:pos x="60" y="17"/>
                  </a:cxn>
                  <a:cxn ang="0">
                    <a:pos x="52" y="24"/>
                  </a:cxn>
                  <a:cxn ang="0">
                    <a:pos x="39" y="21"/>
                  </a:cxn>
                  <a:cxn ang="0">
                    <a:pos x="22" y="25"/>
                  </a:cxn>
                </a:cxnLst>
                <a:rect l="0" t="0" r="r" b="b"/>
                <a:pathLst>
                  <a:path w="60" h="25">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6" name="Freeform 81">
                <a:extLst>
                  <a:ext uri="{FF2B5EF4-FFF2-40B4-BE49-F238E27FC236}">
                    <a16:creationId xmlns:a16="http://schemas.microsoft.com/office/drawing/2014/main" id="{0BDC2272-A2BF-4D5F-9981-A7F35497F354}"/>
                  </a:ext>
                </a:extLst>
              </p:cNvPr>
              <p:cNvSpPr>
                <a:spLocks/>
              </p:cNvSpPr>
              <p:nvPr/>
            </p:nvSpPr>
            <p:spPr bwMode="auto">
              <a:xfrm>
                <a:off x="3040063" y="1666875"/>
                <a:ext cx="17463" cy="20638"/>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7" name="Freeform 82">
                <a:extLst>
                  <a:ext uri="{FF2B5EF4-FFF2-40B4-BE49-F238E27FC236}">
                    <a16:creationId xmlns:a16="http://schemas.microsoft.com/office/drawing/2014/main" id="{D4AA3260-23F2-4221-9CA7-CAFAB2D09FE9}"/>
                  </a:ext>
                </a:extLst>
              </p:cNvPr>
              <p:cNvSpPr>
                <a:spLocks/>
              </p:cNvSpPr>
              <p:nvPr/>
            </p:nvSpPr>
            <p:spPr bwMode="auto">
              <a:xfrm>
                <a:off x="3136900" y="1509713"/>
                <a:ext cx="19050" cy="1111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8" name="Freeform 83">
                <a:extLst>
                  <a:ext uri="{FF2B5EF4-FFF2-40B4-BE49-F238E27FC236}">
                    <a16:creationId xmlns:a16="http://schemas.microsoft.com/office/drawing/2014/main" id="{B45D8906-44BC-4549-860F-3FA309C32F3A}"/>
                  </a:ext>
                </a:extLst>
              </p:cNvPr>
              <p:cNvSpPr>
                <a:spLocks/>
              </p:cNvSpPr>
              <p:nvPr/>
            </p:nvSpPr>
            <p:spPr bwMode="auto">
              <a:xfrm>
                <a:off x="3052763" y="1476375"/>
                <a:ext cx="20638" cy="12700"/>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9" name="Freeform 84">
                <a:extLst>
                  <a:ext uri="{FF2B5EF4-FFF2-40B4-BE49-F238E27FC236}">
                    <a16:creationId xmlns:a16="http://schemas.microsoft.com/office/drawing/2014/main" id="{51B07F87-C6C6-4ACE-975B-0C431E6EF7C2}"/>
                  </a:ext>
                </a:extLst>
              </p:cNvPr>
              <p:cNvSpPr>
                <a:spLocks/>
              </p:cNvSpPr>
              <p:nvPr/>
            </p:nvSpPr>
            <p:spPr bwMode="auto">
              <a:xfrm>
                <a:off x="2876550" y="1335088"/>
                <a:ext cx="482600" cy="347663"/>
              </a:xfrm>
              <a:custGeom>
                <a:avLst/>
                <a:gdLst/>
                <a:ahLst/>
                <a:cxnLst>
                  <a:cxn ang="0">
                    <a:pos x="333" y="196"/>
                  </a:cxn>
                  <a:cxn ang="0">
                    <a:pos x="281" y="171"/>
                  </a:cxn>
                  <a:cxn ang="0">
                    <a:pos x="289" y="177"/>
                  </a:cxn>
                  <a:cxn ang="0">
                    <a:pos x="283" y="184"/>
                  </a:cxn>
                  <a:cxn ang="0">
                    <a:pos x="298" y="201"/>
                  </a:cxn>
                  <a:cxn ang="0">
                    <a:pos x="318" y="206"/>
                  </a:cxn>
                  <a:cxn ang="0">
                    <a:pos x="326" y="225"/>
                  </a:cxn>
                  <a:cxn ang="0">
                    <a:pos x="278" y="225"/>
                  </a:cxn>
                  <a:cxn ang="0">
                    <a:pos x="304" y="256"/>
                  </a:cxn>
                  <a:cxn ang="0">
                    <a:pos x="295" y="256"/>
                  </a:cxn>
                  <a:cxn ang="0">
                    <a:pos x="233" y="226"/>
                  </a:cxn>
                  <a:cxn ang="0">
                    <a:pos x="190" y="210"/>
                  </a:cxn>
                  <a:cxn ang="0">
                    <a:pos x="169" y="214"/>
                  </a:cxn>
                  <a:cxn ang="0">
                    <a:pos x="168" y="189"/>
                  </a:cxn>
                  <a:cxn ang="0">
                    <a:pos x="207" y="183"/>
                  </a:cxn>
                  <a:cxn ang="0">
                    <a:pos x="210" y="167"/>
                  </a:cxn>
                  <a:cxn ang="0">
                    <a:pos x="186" y="115"/>
                  </a:cxn>
                  <a:cxn ang="0">
                    <a:pos x="168" y="115"/>
                  </a:cxn>
                  <a:cxn ang="0">
                    <a:pos x="146" y="85"/>
                  </a:cxn>
                  <a:cxn ang="0">
                    <a:pos x="122" y="91"/>
                  </a:cxn>
                  <a:cxn ang="0">
                    <a:pos x="41" y="82"/>
                  </a:cxn>
                  <a:cxn ang="0">
                    <a:pos x="11" y="69"/>
                  </a:cxn>
                  <a:cxn ang="0">
                    <a:pos x="30" y="65"/>
                  </a:cxn>
                  <a:cxn ang="0">
                    <a:pos x="0" y="48"/>
                  </a:cxn>
                  <a:cxn ang="0">
                    <a:pos x="11" y="16"/>
                  </a:cxn>
                  <a:cxn ang="0">
                    <a:pos x="61" y="4"/>
                  </a:cxn>
                  <a:cxn ang="0">
                    <a:pos x="46" y="32"/>
                  </a:cxn>
                  <a:cxn ang="0">
                    <a:pos x="50" y="47"/>
                  </a:cxn>
                  <a:cxn ang="0">
                    <a:pos x="55" y="26"/>
                  </a:cxn>
                  <a:cxn ang="0">
                    <a:pos x="120" y="29"/>
                  </a:cxn>
                  <a:cxn ang="0">
                    <a:pos x="128" y="34"/>
                  </a:cxn>
                  <a:cxn ang="0">
                    <a:pos x="156" y="27"/>
                  </a:cxn>
                  <a:cxn ang="0">
                    <a:pos x="217" y="56"/>
                  </a:cxn>
                  <a:cxn ang="0">
                    <a:pos x="242" y="65"/>
                  </a:cxn>
                  <a:cxn ang="0">
                    <a:pos x="273" y="85"/>
                  </a:cxn>
                  <a:cxn ang="0">
                    <a:pos x="293" y="95"/>
                  </a:cxn>
                  <a:cxn ang="0">
                    <a:pos x="291" y="102"/>
                  </a:cxn>
                  <a:cxn ang="0">
                    <a:pos x="283" y="116"/>
                  </a:cxn>
                  <a:cxn ang="0">
                    <a:pos x="317" y="135"/>
                  </a:cxn>
                  <a:cxn ang="0">
                    <a:pos x="342" y="153"/>
                  </a:cxn>
                  <a:cxn ang="0">
                    <a:pos x="362" y="165"/>
                  </a:cxn>
                  <a:cxn ang="0">
                    <a:pos x="349" y="178"/>
                  </a:cxn>
                </a:cxnLst>
                <a:rect l="0" t="0" r="r" b="b"/>
                <a:pathLst>
                  <a:path w="362" h="261">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0" name="Freeform 85">
                <a:extLst>
                  <a:ext uri="{FF2B5EF4-FFF2-40B4-BE49-F238E27FC236}">
                    <a16:creationId xmlns:a16="http://schemas.microsoft.com/office/drawing/2014/main" id="{1D38B3FF-5117-46FE-A19D-B12C2AD4B20C}"/>
                  </a:ext>
                </a:extLst>
              </p:cNvPr>
              <p:cNvSpPr>
                <a:spLocks/>
              </p:cNvSpPr>
              <p:nvPr/>
            </p:nvSpPr>
            <p:spPr bwMode="auto">
              <a:xfrm>
                <a:off x="3073400" y="1635125"/>
                <a:ext cx="14288" cy="12700"/>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1" name="Freeform 86">
                <a:extLst>
                  <a:ext uri="{FF2B5EF4-FFF2-40B4-BE49-F238E27FC236}">
                    <a16:creationId xmlns:a16="http://schemas.microsoft.com/office/drawing/2014/main" id="{0D671D97-146F-4A85-9CC0-15186B2D4B58}"/>
                  </a:ext>
                </a:extLst>
              </p:cNvPr>
              <p:cNvSpPr>
                <a:spLocks/>
              </p:cNvSpPr>
              <p:nvPr/>
            </p:nvSpPr>
            <p:spPr bwMode="auto">
              <a:xfrm>
                <a:off x="2974975" y="1568450"/>
                <a:ext cx="12700" cy="12700"/>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2" name="Freeform 87">
                <a:extLst>
                  <a:ext uri="{FF2B5EF4-FFF2-40B4-BE49-F238E27FC236}">
                    <a16:creationId xmlns:a16="http://schemas.microsoft.com/office/drawing/2014/main" id="{4C9AF947-6688-44F6-BE68-93814C3DE05D}"/>
                  </a:ext>
                </a:extLst>
              </p:cNvPr>
              <p:cNvSpPr>
                <a:spLocks/>
              </p:cNvSpPr>
              <p:nvPr/>
            </p:nvSpPr>
            <p:spPr bwMode="auto">
              <a:xfrm>
                <a:off x="2847975" y="985838"/>
                <a:ext cx="514350" cy="269875"/>
              </a:xfrm>
              <a:custGeom>
                <a:avLst/>
                <a:gdLst/>
                <a:ahLst/>
                <a:cxnLst>
                  <a:cxn ang="0">
                    <a:pos x="307" y="16"/>
                  </a:cxn>
                  <a:cxn ang="0">
                    <a:pos x="350" y="9"/>
                  </a:cxn>
                  <a:cxn ang="0">
                    <a:pos x="386" y="28"/>
                  </a:cxn>
                  <a:cxn ang="0">
                    <a:pos x="313" y="51"/>
                  </a:cxn>
                  <a:cxn ang="0">
                    <a:pos x="295" y="74"/>
                  </a:cxn>
                  <a:cxn ang="0">
                    <a:pos x="231" y="108"/>
                  </a:cxn>
                  <a:cxn ang="0">
                    <a:pos x="216" y="118"/>
                  </a:cxn>
                  <a:cxn ang="0">
                    <a:pos x="216" y="137"/>
                  </a:cxn>
                  <a:cxn ang="0">
                    <a:pos x="174" y="157"/>
                  </a:cxn>
                  <a:cxn ang="0">
                    <a:pos x="158" y="184"/>
                  </a:cxn>
                  <a:cxn ang="0">
                    <a:pos x="176" y="188"/>
                  </a:cxn>
                  <a:cxn ang="0">
                    <a:pos x="126" y="197"/>
                  </a:cxn>
                  <a:cxn ang="0">
                    <a:pos x="80" y="201"/>
                  </a:cxn>
                  <a:cxn ang="0">
                    <a:pos x="33" y="197"/>
                  </a:cxn>
                  <a:cxn ang="0">
                    <a:pos x="60" y="176"/>
                  </a:cxn>
                  <a:cxn ang="0">
                    <a:pos x="57" y="158"/>
                  </a:cxn>
                  <a:cxn ang="0">
                    <a:pos x="92" y="170"/>
                  </a:cxn>
                  <a:cxn ang="0">
                    <a:pos x="66" y="148"/>
                  </a:cxn>
                  <a:cxn ang="0">
                    <a:pos x="55" y="151"/>
                  </a:cxn>
                  <a:cxn ang="0">
                    <a:pos x="68" y="131"/>
                  </a:cxn>
                  <a:cxn ang="0">
                    <a:pos x="62" y="97"/>
                  </a:cxn>
                  <a:cxn ang="0">
                    <a:pos x="67" y="89"/>
                  </a:cxn>
                  <a:cxn ang="0">
                    <a:pos x="97" y="90"/>
                  </a:cxn>
                  <a:cxn ang="0">
                    <a:pos x="108" y="91"/>
                  </a:cxn>
                  <a:cxn ang="0">
                    <a:pos x="133" y="86"/>
                  </a:cxn>
                  <a:cxn ang="0">
                    <a:pos x="147" y="74"/>
                  </a:cxn>
                  <a:cxn ang="0">
                    <a:pos x="99" y="81"/>
                  </a:cxn>
                  <a:cxn ang="0">
                    <a:pos x="72" y="76"/>
                  </a:cxn>
                  <a:cxn ang="0">
                    <a:pos x="57" y="81"/>
                  </a:cxn>
                  <a:cxn ang="0">
                    <a:pos x="44" y="67"/>
                  </a:cxn>
                  <a:cxn ang="0">
                    <a:pos x="51" y="53"/>
                  </a:cxn>
                  <a:cxn ang="0">
                    <a:pos x="25" y="60"/>
                  </a:cxn>
                  <a:cxn ang="0">
                    <a:pos x="29" y="49"/>
                  </a:cxn>
                  <a:cxn ang="0">
                    <a:pos x="9" y="52"/>
                  </a:cxn>
                  <a:cxn ang="0">
                    <a:pos x="44" y="36"/>
                  </a:cxn>
                  <a:cxn ang="0">
                    <a:pos x="57" y="32"/>
                  </a:cxn>
                  <a:cxn ang="0">
                    <a:pos x="104" y="32"/>
                  </a:cxn>
                  <a:cxn ang="0">
                    <a:pos x="135" y="11"/>
                  </a:cxn>
                  <a:cxn ang="0">
                    <a:pos x="196" y="6"/>
                  </a:cxn>
                  <a:cxn ang="0">
                    <a:pos x="218" y="8"/>
                  </a:cxn>
                  <a:cxn ang="0">
                    <a:pos x="245" y="3"/>
                  </a:cxn>
                  <a:cxn ang="0">
                    <a:pos x="315" y="11"/>
                  </a:cxn>
                </a:cxnLst>
                <a:rect l="0" t="0" r="r" b="b"/>
                <a:pathLst>
                  <a:path w="386" h="203">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3" name="Freeform 88">
                <a:extLst>
                  <a:ext uri="{FF2B5EF4-FFF2-40B4-BE49-F238E27FC236}">
                    <a16:creationId xmlns:a16="http://schemas.microsoft.com/office/drawing/2014/main" id="{42BA009C-7C2B-48D4-902A-3F4BA88AEEE9}"/>
                  </a:ext>
                </a:extLst>
              </p:cNvPr>
              <p:cNvSpPr>
                <a:spLocks/>
              </p:cNvSpPr>
              <p:nvPr/>
            </p:nvSpPr>
            <p:spPr bwMode="auto">
              <a:xfrm>
                <a:off x="3170238" y="960438"/>
                <a:ext cx="1006475" cy="765175"/>
              </a:xfrm>
              <a:custGeom>
                <a:avLst/>
                <a:gdLst/>
                <a:ahLst/>
                <a:cxnLst>
                  <a:cxn ang="0">
                    <a:pos x="280" y="372"/>
                  </a:cxn>
                  <a:cxn ang="0">
                    <a:pos x="267" y="360"/>
                  </a:cxn>
                  <a:cxn ang="0">
                    <a:pos x="228" y="336"/>
                  </a:cxn>
                  <a:cxn ang="0">
                    <a:pos x="215" y="302"/>
                  </a:cxn>
                  <a:cxn ang="0">
                    <a:pos x="109" y="219"/>
                  </a:cxn>
                  <a:cxn ang="0">
                    <a:pos x="73" y="223"/>
                  </a:cxn>
                  <a:cxn ang="0">
                    <a:pos x="43" y="217"/>
                  </a:cxn>
                  <a:cxn ang="0">
                    <a:pos x="19" y="202"/>
                  </a:cxn>
                  <a:cxn ang="0">
                    <a:pos x="51" y="190"/>
                  </a:cxn>
                  <a:cxn ang="0">
                    <a:pos x="64" y="180"/>
                  </a:cxn>
                  <a:cxn ang="0">
                    <a:pos x="0" y="166"/>
                  </a:cxn>
                  <a:cxn ang="0">
                    <a:pos x="84" y="141"/>
                  </a:cxn>
                  <a:cxn ang="0">
                    <a:pos x="72" y="102"/>
                  </a:cxn>
                  <a:cxn ang="0">
                    <a:pos x="144" y="59"/>
                  </a:cxn>
                  <a:cxn ang="0">
                    <a:pos x="237" y="56"/>
                  </a:cxn>
                  <a:cxn ang="0">
                    <a:pos x="260" y="53"/>
                  </a:cxn>
                  <a:cxn ang="0">
                    <a:pos x="274" y="38"/>
                  </a:cxn>
                  <a:cxn ang="0">
                    <a:pos x="309" y="36"/>
                  </a:cxn>
                  <a:cxn ang="0">
                    <a:pos x="355" y="15"/>
                  </a:cxn>
                  <a:cxn ang="0">
                    <a:pos x="391" y="13"/>
                  </a:cxn>
                  <a:cxn ang="0">
                    <a:pos x="534" y="0"/>
                  </a:cxn>
                  <a:cxn ang="0">
                    <a:pos x="594" y="48"/>
                  </a:cxn>
                  <a:cxn ang="0">
                    <a:pos x="570" y="75"/>
                  </a:cxn>
                  <a:cxn ang="0">
                    <a:pos x="603" y="102"/>
                  </a:cxn>
                  <a:cxn ang="0">
                    <a:pos x="684" y="66"/>
                  </a:cxn>
                  <a:cxn ang="0">
                    <a:pos x="730" y="51"/>
                  </a:cxn>
                  <a:cxn ang="0">
                    <a:pos x="702" y="94"/>
                  </a:cxn>
                  <a:cxn ang="0">
                    <a:pos x="691" y="114"/>
                  </a:cxn>
                  <a:cxn ang="0">
                    <a:pos x="654" y="150"/>
                  </a:cxn>
                  <a:cxn ang="0">
                    <a:pos x="677" y="178"/>
                  </a:cxn>
                  <a:cxn ang="0">
                    <a:pos x="657" y="202"/>
                  </a:cxn>
                  <a:cxn ang="0">
                    <a:pos x="669" y="236"/>
                  </a:cxn>
                  <a:cxn ang="0">
                    <a:pos x="673" y="260"/>
                  </a:cxn>
                  <a:cxn ang="0">
                    <a:pos x="633" y="295"/>
                  </a:cxn>
                  <a:cxn ang="0">
                    <a:pos x="637" y="305"/>
                  </a:cxn>
                  <a:cxn ang="0">
                    <a:pos x="601" y="297"/>
                  </a:cxn>
                  <a:cxn ang="0">
                    <a:pos x="633" y="358"/>
                  </a:cxn>
                  <a:cxn ang="0">
                    <a:pos x="596" y="347"/>
                  </a:cxn>
                  <a:cxn ang="0">
                    <a:pos x="616" y="375"/>
                  </a:cxn>
                  <a:cxn ang="0">
                    <a:pos x="518" y="408"/>
                  </a:cxn>
                  <a:cxn ang="0">
                    <a:pos x="483" y="445"/>
                  </a:cxn>
                  <a:cxn ang="0">
                    <a:pos x="443" y="449"/>
                  </a:cxn>
                  <a:cxn ang="0">
                    <a:pos x="402" y="485"/>
                  </a:cxn>
                  <a:cxn ang="0">
                    <a:pos x="384" y="523"/>
                  </a:cxn>
                  <a:cxn ang="0">
                    <a:pos x="362" y="571"/>
                  </a:cxn>
                  <a:cxn ang="0">
                    <a:pos x="313" y="560"/>
                  </a:cxn>
                  <a:cxn ang="0">
                    <a:pos x="270" y="499"/>
                  </a:cxn>
                  <a:cxn ang="0">
                    <a:pos x="256" y="475"/>
                  </a:cxn>
                  <a:cxn ang="0">
                    <a:pos x="237" y="438"/>
                  </a:cxn>
                  <a:cxn ang="0">
                    <a:pos x="255" y="403"/>
                  </a:cxn>
                </a:cxnLst>
                <a:rect l="0" t="0" r="r" b="b"/>
                <a:pathLst>
                  <a:path w="756" h="575">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accent4"/>
                  </a:solidFill>
                </a:endParaRPr>
              </a:p>
            </p:txBody>
          </p:sp>
          <p:sp>
            <p:nvSpPr>
              <p:cNvPr id="164" name="Freeform 89">
                <a:extLst>
                  <a:ext uri="{FF2B5EF4-FFF2-40B4-BE49-F238E27FC236}">
                    <a16:creationId xmlns:a16="http://schemas.microsoft.com/office/drawing/2014/main" id="{69CCB4AB-12DE-4565-9997-7601DD89820D}"/>
                  </a:ext>
                </a:extLst>
              </p:cNvPr>
              <p:cNvSpPr>
                <a:spLocks/>
              </p:cNvSpPr>
              <p:nvPr/>
            </p:nvSpPr>
            <p:spPr bwMode="auto">
              <a:xfrm>
                <a:off x="3470275" y="1443038"/>
                <a:ext cx="47625" cy="31750"/>
              </a:xfrm>
              <a:custGeom>
                <a:avLst/>
                <a:gdLst/>
                <a:ahLst/>
                <a:cxnLst>
                  <a:cxn ang="0">
                    <a:pos x="9" y="24"/>
                  </a:cxn>
                  <a:cxn ang="0">
                    <a:pos x="0" y="9"/>
                  </a:cxn>
                  <a:cxn ang="0">
                    <a:pos x="10" y="0"/>
                  </a:cxn>
                  <a:cxn ang="0">
                    <a:pos x="36" y="16"/>
                  </a:cxn>
                  <a:cxn ang="0">
                    <a:pos x="19" y="24"/>
                  </a:cxn>
                  <a:cxn ang="0">
                    <a:pos x="9" y="24"/>
                  </a:cxn>
                </a:cxnLst>
                <a:rect l="0" t="0" r="r" b="b"/>
                <a:pathLst>
                  <a:path w="36" h="24">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5" name="Freeform 90">
                <a:extLst>
                  <a:ext uri="{FF2B5EF4-FFF2-40B4-BE49-F238E27FC236}">
                    <a16:creationId xmlns:a16="http://schemas.microsoft.com/office/drawing/2014/main" id="{035089A4-0E9F-4976-B4C0-4DC52C10A127}"/>
                  </a:ext>
                </a:extLst>
              </p:cNvPr>
              <p:cNvSpPr>
                <a:spLocks/>
              </p:cNvSpPr>
              <p:nvPr/>
            </p:nvSpPr>
            <p:spPr bwMode="auto">
              <a:xfrm>
                <a:off x="4070350" y="1277938"/>
                <a:ext cx="26988" cy="15875"/>
              </a:xfrm>
              <a:custGeom>
                <a:avLst/>
                <a:gdLst/>
                <a:ahLst/>
                <a:cxnLst>
                  <a:cxn ang="0">
                    <a:pos x="6" y="12"/>
                  </a:cxn>
                  <a:cxn ang="0">
                    <a:pos x="0" y="5"/>
                  </a:cxn>
                  <a:cxn ang="0">
                    <a:pos x="4" y="0"/>
                  </a:cxn>
                  <a:cxn ang="0">
                    <a:pos x="12" y="0"/>
                  </a:cxn>
                  <a:cxn ang="0">
                    <a:pos x="12" y="5"/>
                  </a:cxn>
                  <a:cxn ang="0">
                    <a:pos x="20" y="5"/>
                  </a:cxn>
                  <a:cxn ang="0">
                    <a:pos x="6" y="12"/>
                  </a:cxn>
                </a:cxnLst>
                <a:rect l="0" t="0" r="r" b="b"/>
                <a:pathLst>
                  <a:path w="20" h="12">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6" name="Freeform 91">
                <a:extLst>
                  <a:ext uri="{FF2B5EF4-FFF2-40B4-BE49-F238E27FC236}">
                    <a16:creationId xmlns:a16="http://schemas.microsoft.com/office/drawing/2014/main" id="{74154D80-5951-4B62-8F9C-E570680AE761}"/>
                  </a:ext>
                </a:extLst>
              </p:cNvPr>
              <p:cNvSpPr>
                <a:spLocks/>
              </p:cNvSpPr>
              <p:nvPr/>
            </p:nvSpPr>
            <p:spPr bwMode="auto">
              <a:xfrm>
                <a:off x="3397250" y="1928813"/>
                <a:ext cx="109538" cy="106363"/>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7" name="Freeform 92">
                <a:extLst>
                  <a:ext uri="{FF2B5EF4-FFF2-40B4-BE49-F238E27FC236}">
                    <a16:creationId xmlns:a16="http://schemas.microsoft.com/office/drawing/2014/main" id="{4A1E9FDC-A1D8-4219-8E85-D06A2037A244}"/>
                  </a:ext>
                </a:extLst>
              </p:cNvPr>
              <p:cNvSpPr>
                <a:spLocks/>
              </p:cNvSpPr>
              <p:nvPr/>
            </p:nvSpPr>
            <p:spPr bwMode="auto">
              <a:xfrm>
                <a:off x="2427288" y="2314575"/>
                <a:ext cx="671513" cy="450850"/>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8" name="Freeform 93">
                <a:extLst>
                  <a:ext uri="{FF2B5EF4-FFF2-40B4-BE49-F238E27FC236}">
                    <a16:creationId xmlns:a16="http://schemas.microsoft.com/office/drawing/2014/main" id="{A63E432C-CC6D-45C2-A4C3-1F9510009756}"/>
                  </a:ext>
                </a:extLst>
              </p:cNvPr>
              <p:cNvSpPr>
                <a:spLocks/>
              </p:cNvSpPr>
              <p:nvPr/>
            </p:nvSpPr>
            <p:spPr bwMode="auto">
              <a:xfrm>
                <a:off x="3016250" y="1895475"/>
                <a:ext cx="20638" cy="9525"/>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9" name="Freeform 94">
                <a:extLst>
                  <a:ext uri="{FF2B5EF4-FFF2-40B4-BE49-F238E27FC236}">
                    <a16:creationId xmlns:a16="http://schemas.microsoft.com/office/drawing/2014/main" id="{0AD5EBF8-2184-40BA-A64A-B491D7A8491A}"/>
                  </a:ext>
                </a:extLst>
              </p:cNvPr>
              <p:cNvSpPr>
                <a:spLocks/>
              </p:cNvSpPr>
              <p:nvPr/>
            </p:nvSpPr>
            <p:spPr bwMode="auto">
              <a:xfrm>
                <a:off x="2239963" y="1951038"/>
                <a:ext cx="79375" cy="50800"/>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0" name="Freeform 95">
                <a:extLst>
                  <a:ext uri="{FF2B5EF4-FFF2-40B4-BE49-F238E27FC236}">
                    <a16:creationId xmlns:a16="http://schemas.microsoft.com/office/drawing/2014/main" id="{C9C43514-4061-43AE-99AD-67A80935F8DE}"/>
                  </a:ext>
                </a:extLst>
              </p:cNvPr>
              <p:cNvSpPr>
                <a:spLocks/>
              </p:cNvSpPr>
              <p:nvPr/>
            </p:nvSpPr>
            <p:spPr bwMode="auto">
              <a:xfrm>
                <a:off x="2162175" y="1876425"/>
                <a:ext cx="28575" cy="39688"/>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1" name="Freeform 96">
                <a:extLst>
                  <a:ext uri="{FF2B5EF4-FFF2-40B4-BE49-F238E27FC236}">
                    <a16:creationId xmlns:a16="http://schemas.microsoft.com/office/drawing/2014/main" id="{2EE77BB6-158C-4251-BC07-14181003E2F3}"/>
                  </a:ext>
                </a:extLst>
              </p:cNvPr>
              <p:cNvSpPr>
                <a:spLocks/>
              </p:cNvSpPr>
              <p:nvPr/>
            </p:nvSpPr>
            <p:spPr bwMode="auto">
              <a:xfrm>
                <a:off x="1803400" y="1787525"/>
                <a:ext cx="34925" cy="23813"/>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2" name="Freeform 97">
                <a:extLst>
                  <a:ext uri="{FF2B5EF4-FFF2-40B4-BE49-F238E27FC236}">
                    <a16:creationId xmlns:a16="http://schemas.microsoft.com/office/drawing/2014/main" id="{7803DAED-BC02-47AD-B88C-0C7A8C77700C}"/>
                  </a:ext>
                </a:extLst>
              </p:cNvPr>
              <p:cNvSpPr>
                <a:spLocks/>
              </p:cNvSpPr>
              <p:nvPr/>
            </p:nvSpPr>
            <p:spPr bwMode="auto">
              <a:xfrm>
                <a:off x="3311525" y="1963738"/>
                <a:ext cx="42863" cy="2222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3" name="Freeform 98">
                <a:extLst>
                  <a:ext uri="{FF2B5EF4-FFF2-40B4-BE49-F238E27FC236}">
                    <a16:creationId xmlns:a16="http://schemas.microsoft.com/office/drawing/2014/main" id="{4D6B5812-8403-47DB-8972-5242CB6A0CBC}"/>
                  </a:ext>
                </a:extLst>
              </p:cNvPr>
              <p:cNvSpPr>
                <a:spLocks/>
              </p:cNvSpPr>
              <p:nvPr/>
            </p:nvSpPr>
            <p:spPr bwMode="auto">
              <a:xfrm>
                <a:off x="3314700" y="2030413"/>
                <a:ext cx="31750" cy="20638"/>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4" name="Freeform 99">
                <a:extLst>
                  <a:ext uri="{FF2B5EF4-FFF2-40B4-BE49-F238E27FC236}">
                    <a16:creationId xmlns:a16="http://schemas.microsoft.com/office/drawing/2014/main" id="{8FAE22D6-8C27-4B86-B5F9-AD3DC56ACA7F}"/>
                  </a:ext>
                </a:extLst>
              </p:cNvPr>
              <p:cNvSpPr>
                <a:spLocks/>
              </p:cNvSpPr>
              <p:nvPr/>
            </p:nvSpPr>
            <p:spPr bwMode="auto">
              <a:xfrm>
                <a:off x="3362325" y="2030413"/>
                <a:ext cx="22225" cy="26988"/>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5" name="Freeform 100">
                <a:extLst>
                  <a:ext uri="{FF2B5EF4-FFF2-40B4-BE49-F238E27FC236}">
                    <a16:creationId xmlns:a16="http://schemas.microsoft.com/office/drawing/2014/main" id="{3CAEA3F5-4BFE-4B23-845C-D2E786115867}"/>
                  </a:ext>
                </a:extLst>
              </p:cNvPr>
              <p:cNvSpPr>
                <a:spLocks/>
              </p:cNvSpPr>
              <p:nvPr/>
            </p:nvSpPr>
            <p:spPr bwMode="auto">
              <a:xfrm>
                <a:off x="1593850" y="1724025"/>
                <a:ext cx="26988" cy="12700"/>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nvGrpSpPr>
            <p:cNvPr id="10" name="Group 9">
              <a:extLst>
                <a:ext uri="{FF2B5EF4-FFF2-40B4-BE49-F238E27FC236}">
                  <a16:creationId xmlns:a16="http://schemas.microsoft.com/office/drawing/2014/main" id="{879E94FC-0F09-43E9-BBA6-C5BBCDF30921}"/>
                </a:ext>
              </a:extLst>
            </p:cNvPr>
            <p:cNvGrpSpPr/>
            <p:nvPr/>
          </p:nvGrpSpPr>
          <p:grpSpPr>
            <a:xfrm>
              <a:off x="6705067" y="729787"/>
              <a:ext cx="1104920" cy="1857718"/>
              <a:chOff x="4219575" y="1089025"/>
              <a:chExt cx="687388" cy="1155701"/>
            </a:xfrm>
            <a:solidFill>
              <a:schemeClr val="tx1">
                <a:lumMod val="75000"/>
                <a:lumOff val="25000"/>
              </a:schemeClr>
            </a:solidFill>
          </p:grpSpPr>
          <p:sp>
            <p:nvSpPr>
              <p:cNvPr id="98" name="Freeform 36">
                <a:extLst>
                  <a:ext uri="{FF2B5EF4-FFF2-40B4-BE49-F238E27FC236}">
                    <a16:creationId xmlns:a16="http://schemas.microsoft.com/office/drawing/2014/main" id="{4EEFEB24-ED82-499A-B86D-C44E55A431E1}"/>
                  </a:ext>
                </a:extLst>
              </p:cNvPr>
              <p:cNvSpPr>
                <a:spLocks/>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99" name="Group 98">
                <a:extLst>
                  <a:ext uri="{FF2B5EF4-FFF2-40B4-BE49-F238E27FC236}">
                    <a16:creationId xmlns:a16="http://schemas.microsoft.com/office/drawing/2014/main" id="{959BEA67-B8C7-4EFA-8140-15A779587FB6}"/>
                  </a:ext>
                </a:extLst>
              </p:cNvPr>
              <p:cNvGrpSpPr/>
              <p:nvPr/>
            </p:nvGrpSpPr>
            <p:grpSpPr>
              <a:xfrm>
                <a:off x="4219575" y="1089025"/>
                <a:ext cx="687388" cy="1155701"/>
                <a:chOff x="4219575" y="1089025"/>
                <a:chExt cx="687388" cy="1155701"/>
              </a:xfrm>
              <a:grpFill/>
            </p:grpSpPr>
            <p:sp>
              <p:nvSpPr>
                <p:cNvPr id="100" name="Freeform 24">
                  <a:extLst>
                    <a:ext uri="{FF2B5EF4-FFF2-40B4-BE49-F238E27FC236}">
                      <a16:creationId xmlns:a16="http://schemas.microsoft.com/office/drawing/2014/main" id="{E05117C1-F133-4CBC-9536-5FE43A9684CD}"/>
                    </a:ext>
                  </a:extLst>
                </p:cNvPr>
                <p:cNvSpPr>
                  <a:spLocks/>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1" name="Freeform 25">
                  <a:extLst>
                    <a:ext uri="{FF2B5EF4-FFF2-40B4-BE49-F238E27FC236}">
                      <a16:creationId xmlns:a16="http://schemas.microsoft.com/office/drawing/2014/main" id="{B776B5C5-C8C3-42A3-AF8B-58971191DA22}"/>
                    </a:ext>
                  </a:extLst>
                </p:cNvPr>
                <p:cNvSpPr>
                  <a:spLocks/>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2" name="Freeform 26">
                  <a:extLst>
                    <a:ext uri="{FF2B5EF4-FFF2-40B4-BE49-F238E27FC236}">
                      <a16:creationId xmlns:a16="http://schemas.microsoft.com/office/drawing/2014/main" id="{E5F70AAC-86C9-49B4-800A-961D8D58B4B4}"/>
                    </a:ext>
                  </a:extLst>
                </p:cNvPr>
                <p:cNvSpPr>
                  <a:spLocks/>
                </p:cNvSpPr>
                <p:nvPr/>
              </p:nvSpPr>
              <p:spPr bwMode="auto">
                <a:xfrm>
                  <a:off x="4559300" y="1109663"/>
                  <a:ext cx="234950" cy="128588"/>
                </a:xfrm>
                <a:custGeom>
                  <a:avLst/>
                  <a:gdLst/>
                  <a:ahLst/>
                  <a:cxnLst>
                    <a:cxn ang="0">
                      <a:pos x="148" y="79"/>
                    </a:cxn>
                    <a:cxn ang="0">
                      <a:pos x="148" y="71"/>
                    </a:cxn>
                    <a:cxn ang="0">
                      <a:pos x="128" y="71"/>
                    </a:cxn>
                    <a:cxn ang="0">
                      <a:pos x="135" y="58"/>
                    </a:cxn>
                    <a:cxn ang="0">
                      <a:pos x="126" y="46"/>
                    </a:cxn>
                    <a:cxn ang="0">
                      <a:pos x="132" y="45"/>
                    </a:cxn>
                    <a:cxn ang="0">
                      <a:pos x="121" y="38"/>
                    </a:cxn>
                    <a:cxn ang="0">
                      <a:pos x="97" y="69"/>
                    </a:cxn>
                    <a:cxn ang="0">
                      <a:pos x="90" y="73"/>
                    </a:cxn>
                    <a:cxn ang="0">
                      <a:pos x="78" y="97"/>
                    </a:cxn>
                    <a:cxn ang="0">
                      <a:pos x="43" y="69"/>
                    </a:cxn>
                    <a:cxn ang="0">
                      <a:pos x="60" y="70"/>
                    </a:cxn>
                    <a:cxn ang="0">
                      <a:pos x="74" y="66"/>
                    </a:cxn>
                    <a:cxn ang="0">
                      <a:pos x="54" y="64"/>
                    </a:cxn>
                    <a:cxn ang="0">
                      <a:pos x="38" y="58"/>
                    </a:cxn>
                    <a:cxn ang="0">
                      <a:pos x="50" y="54"/>
                    </a:cxn>
                    <a:cxn ang="0">
                      <a:pos x="72" y="43"/>
                    </a:cxn>
                    <a:cxn ang="0">
                      <a:pos x="61" y="43"/>
                    </a:cxn>
                    <a:cxn ang="0">
                      <a:pos x="54" y="39"/>
                    </a:cxn>
                    <a:cxn ang="0">
                      <a:pos x="51" y="39"/>
                    </a:cxn>
                    <a:cxn ang="0">
                      <a:pos x="38" y="51"/>
                    </a:cxn>
                    <a:cxn ang="0">
                      <a:pos x="23" y="44"/>
                    </a:cxn>
                    <a:cxn ang="0">
                      <a:pos x="27" y="43"/>
                    </a:cxn>
                    <a:cxn ang="0">
                      <a:pos x="15" y="28"/>
                    </a:cxn>
                    <a:cxn ang="0">
                      <a:pos x="11" y="26"/>
                    </a:cxn>
                    <a:cxn ang="0">
                      <a:pos x="0" y="16"/>
                    </a:cxn>
                    <a:cxn ang="0">
                      <a:pos x="16" y="5"/>
                    </a:cxn>
                    <a:cxn ang="0">
                      <a:pos x="38" y="7"/>
                    </a:cxn>
                    <a:cxn ang="0">
                      <a:pos x="32" y="13"/>
                    </a:cxn>
                    <a:cxn ang="0">
                      <a:pos x="44" y="20"/>
                    </a:cxn>
                    <a:cxn ang="0">
                      <a:pos x="41" y="14"/>
                    </a:cxn>
                    <a:cxn ang="0">
                      <a:pos x="49" y="7"/>
                    </a:cxn>
                    <a:cxn ang="0">
                      <a:pos x="68" y="26"/>
                    </a:cxn>
                    <a:cxn ang="0">
                      <a:pos x="63" y="7"/>
                    </a:cxn>
                    <a:cxn ang="0">
                      <a:pos x="72" y="0"/>
                    </a:cxn>
                    <a:cxn ang="0">
                      <a:pos x="90" y="9"/>
                    </a:cxn>
                    <a:cxn ang="0">
                      <a:pos x="88" y="18"/>
                    </a:cxn>
                    <a:cxn ang="0">
                      <a:pos x="96" y="12"/>
                    </a:cxn>
                    <a:cxn ang="0">
                      <a:pos x="102" y="23"/>
                    </a:cxn>
                    <a:cxn ang="0">
                      <a:pos x="106" y="23"/>
                    </a:cxn>
                    <a:cxn ang="0">
                      <a:pos x="141" y="41"/>
                    </a:cxn>
                    <a:cxn ang="0">
                      <a:pos x="137" y="42"/>
                    </a:cxn>
                    <a:cxn ang="0">
                      <a:pos x="145" y="42"/>
                    </a:cxn>
                    <a:cxn ang="0">
                      <a:pos x="145" y="49"/>
                    </a:cxn>
                    <a:cxn ang="0">
                      <a:pos x="159" y="49"/>
                    </a:cxn>
                    <a:cxn ang="0">
                      <a:pos x="176" y="64"/>
                    </a:cxn>
                    <a:cxn ang="0">
                      <a:pos x="148" y="79"/>
                    </a:cxn>
                  </a:cxnLst>
                  <a:rect l="0" t="0" r="r" b="b"/>
                  <a:pathLst>
                    <a:path w="176" h="97">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3" name="Freeform 27">
                  <a:extLst>
                    <a:ext uri="{FF2B5EF4-FFF2-40B4-BE49-F238E27FC236}">
                      <a16:creationId xmlns:a16="http://schemas.microsoft.com/office/drawing/2014/main" id="{055A3CF8-EF8F-497F-B413-020C690C7738}"/>
                    </a:ext>
                  </a:extLst>
                </p:cNvPr>
                <p:cNvSpPr>
                  <a:spLocks/>
                </p:cNvSpPr>
                <p:nvPr/>
              </p:nvSpPr>
              <p:spPr bwMode="auto">
                <a:xfrm>
                  <a:off x="4683125" y="1089025"/>
                  <a:ext cx="150813" cy="55563"/>
                </a:xfrm>
                <a:custGeom>
                  <a:avLst/>
                  <a:gdLst/>
                  <a:ahLst/>
                  <a:cxnLst>
                    <a:cxn ang="0">
                      <a:pos x="114" y="19"/>
                    </a:cxn>
                    <a:cxn ang="0">
                      <a:pos x="69" y="41"/>
                    </a:cxn>
                    <a:cxn ang="0">
                      <a:pos x="54" y="34"/>
                    </a:cxn>
                    <a:cxn ang="0">
                      <a:pos x="28" y="34"/>
                    </a:cxn>
                    <a:cxn ang="0">
                      <a:pos x="23" y="26"/>
                    </a:cxn>
                    <a:cxn ang="0">
                      <a:pos x="32" y="26"/>
                    </a:cxn>
                    <a:cxn ang="0">
                      <a:pos x="43" y="24"/>
                    </a:cxn>
                    <a:cxn ang="0">
                      <a:pos x="22" y="23"/>
                    </a:cxn>
                    <a:cxn ang="0">
                      <a:pos x="6" y="18"/>
                    </a:cxn>
                    <a:cxn ang="0">
                      <a:pos x="0" y="7"/>
                    </a:cxn>
                    <a:cxn ang="0">
                      <a:pos x="6" y="7"/>
                    </a:cxn>
                    <a:cxn ang="0">
                      <a:pos x="15" y="8"/>
                    </a:cxn>
                    <a:cxn ang="0">
                      <a:pos x="15" y="6"/>
                    </a:cxn>
                    <a:cxn ang="0">
                      <a:pos x="23" y="6"/>
                    </a:cxn>
                    <a:cxn ang="0">
                      <a:pos x="21" y="2"/>
                    </a:cxn>
                    <a:cxn ang="0">
                      <a:pos x="33" y="2"/>
                    </a:cxn>
                    <a:cxn ang="0">
                      <a:pos x="51" y="11"/>
                    </a:cxn>
                    <a:cxn ang="0">
                      <a:pos x="62" y="0"/>
                    </a:cxn>
                    <a:cxn ang="0">
                      <a:pos x="67" y="0"/>
                    </a:cxn>
                    <a:cxn ang="0">
                      <a:pos x="67" y="12"/>
                    </a:cxn>
                    <a:cxn ang="0">
                      <a:pos x="80" y="7"/>
                    </a:cxn>
                    <a:cxn ang="0">
                      <a:pos x="95" y="7"/>
                    </a:cxn>
                    <a:cxn ang="0">
                      <a:pos x="114" y="19"/>
                    </a:cxn>
                  </a:cxnLst>
                  <a:rect l="0" t="0" r="r" b="b"/>
                  <a:pathLst>
                    <a:path w="114" h="41">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4" name="Freeform 28">
                  <a:extLst>
                    <a:ext uri="{FF2B5EF4-FFF2-40B4-BE49-F238E27FC236}">
                      <a16:creationId xmlns:a16="http://schemas.microsoft.com/office/drawing/2014/main" id="{D5D57743-A499-4376-AA44-BE2D06A39B08}"/>
                    </a:ext>
                  </a:extLst>
                </p:cNvPr>
                <p:cNvSpPr>
                  <a:spLocks/>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5" name="Freeform 29">
                  <a:extLst>
                    <a:ext uri="{FF2B5EF4-FFF2-40B4-BE49-F238E27FC236}">
                      <a16:creationId xmlns:a16="http://schemas.microsoft.com/office/drawing/2014/main" id="{A0E30861-9BDF-439E-869D-CCE981C2A083}"/>
                    </a:ext>
                  </a:extLst>
                </p:cNvPr>
                <p:cNvSpPr>
                  <a:spLocks/>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6" name="Freeform 31">
                  <a:extLst>
                    <a:ext uri="{FF2B5EF4-FFF2-40B4-BE49-F238E27FC236}">
                      <a16:creationId xmlns:a16="http://schemas.microsoft.com/office/drawing/2014/main" id="{60D113CC-9770-46F4-85A7-D6962DD7FC4A}"/>
                    </a:ext>
                  </a:extLst>
                </p:cNvPr>
                <p:cNvSpPr>
                  <a:spLocks/>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7" name="Freeform 32">
                  <a:extLst>
                    <a:ext uri="{FF2B5EF4-FFF2-40B4-BE49-F238E27FC236}">
                      <a16:creationId xmlns:a16="http://schemas.microsoft.com/office/drawing/2014/main" id="{D832D16E-BE78-47EB-9E38-1113BEA26364}"/>
                    </a:ext>
                  </a:extLst>
                </p:cNvPr>
                <p:cNvSpPr>
                  <a:spLocks/>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8" name="Freeform 33">
                  <a:extLst>
                    <a:ext uri="{FF2B5EF4-FFF2-40B4-BE49-F238E27FC236}">
                      <a16:creationId xmlns:a16="http://schemas.microsoft.com/office/drawing/2014/main" id="{F4499828-61E1-46C5-BBB9-5341271F05F9}"/>
                    </a:ext>
                  </a:extLst>
                </p:cNvPr>
                <p:cNvSpPr>
                  <a:spLocks/>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9" name="Freeform 34">
                  <a:extLst>
                    <a:ext uri="{FF2B5EF4-FFF2-40B4-BE49-F238E27FC236}">
                      <a16:creationId xmlns:a16="http://schemas.microsoft.com/office/drawing/2014/main" id="{F5C23303-8FA1-42DD-A75E-E356FDD77716}"/>
                    </a:ext>
                  </a:extLst>
                </p:cNvPr>
                <p:cNvSpPr>
                  <a:spLocks/>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0" name="Freeform 35">
                  <a:extLst>
                    <a:ext uri="{FF2B5EF4-FFF2-40B4-BE49-F238E27FC236}">
                      <a16:creationId xmlns:a16="http://schemas.microsoft.com/office/drawing/2014/main" id="{8CDA96FB-5786-45BC-8861-E880202CD8F1}"/>
                    </a:ext>
                  </a:extLst>
                </p:cNvPr>
                <p:cNvSpPr>
                  <a:spLocks/>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1" name="Freeform 37">
                  <a:extLst>
                    <a:ext uri="{FF2B5EF4-FFF2-40B4-BE49-F238E27FC236}">
                      <a16:creationId xmlns:a16="http://schemas.microsoft.com/office/drawing/2014/main" id="{0BCC891E-EB8D-4533-BA4A-44EB92CBDA0B}"/>
                    </a:ext>
                  </a:extLst>
                </p:cNvPr>
                <p:cNvSpPr>
                  <a:spLocks/>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2" name="Freeform 38">
                  <a:extLst>
                    <a:ext uri="{FF2B5EF4-FFF2-40B4-BE49-F238E27FC236}">
                      <a16:creationId xmlns:a16="http://schemas.microsoft.com/office/drawing/2014/main" id="{7F210A82-F986-4165-B24B-2B05B38D8331}"/>
                    </a:ext>
                  </a:extLst>
                </p:cNvPr>
                <p:cNvSpPr>
                  <a:spLocks/>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grpSp>
          <p:nvGrpSpPr>
            <p:cNvPr id="11" name="Group 10">
              <a:extLst>
                <a:ext uri="{FF2B5EF4-FFF2-40B4-BE49-F238E27FC236}">
                  <a16:creationId xmlns:a16="http://schemas.microsoft.com/office/drawing/2014/main" id="{89A75CF9-EAAB-4BF8-9746-FEC9489BA07A}"/>
                </a:ext>
              </a:extLst>
            </p:cNvPr>
            <p:cNvGrpSpPr/>
            <p:nvPr/>
          </p:nvGrpSpPr>
          <p:grpSpPr>
            <a:xfrm>
              <a:off x="10009697" y="3608214"/>
              <a:ext cx="1554046" cy="1357559"/>
              <a:chOff x="6275388" y="2879725"/>
              <a:chExt cx="966788" cy="844551"/>
            </a:xfrm>
            <a:solidFill>
              <a:schemeClr val="accent1"/>
            </a:solidFill>
          </p:grpSpPr>
          <p:sp>
            <p:nvSpPr>
              <p:cNvPr id="80" name="Freeform 9">
                <a:extLst>
                  <a:ext uri="{FF2B5EF4-FFF2-40B4-BE49-F238E27FC236}">
                    <a16:creationId xmlns:a16="http://schemas.microsoft.com/office/drawing/2014/main" id="{F8585375-8A36-4BCA-BDAF-C91E90D17E77}"/>
                  </a:ext>
                </a:extLst>
              </p:cNvPr>
              <p:cNvSpPr>
                <a:spLocks/>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81" name="Group 80">
                <a:extLst>
                  <a:ext uri="{FF2B5EF4-FFF2-40B4-BE49-F238E27FC236}">
                    <a16:creationId xmlns:a16="http://schemas.microsoft.com/office/drawing/2014/main" id="{CEDDE0B6-D02F-4EE1-A54A-387887F94005}"/>
                  </a:ext>
                </a:extLst>
              </p:cNvPr>
              <p:cNvGrpSpPr/>
              <p:nvPr/>
            </p:nvGrpSpPr>
            <p:grpSpPr>
              <a:xfrm>
                <a:off x="6275388" y="2917825"/>
                <a:ext cx="966788" cy="806451"/>
                <a:chOff x="6275388" y="2917825"/>
                <a:chExt cx="966788" cy="806451"/>
              </a:xfrm>
              <a:grpFill/>
            </p:grpSpPr>
            <p:sp>
              <p:nvSpPr>
                <p:cNvPr id="82" name="Freeform 7">
                  <a:extLst>
                    <a:ext uri="{FF2B5EF4-FFF2-40B4-BE49-F238E27FC236}">
                      <a16:creationId xmlns:a16="http://schemas.microsoft.com/office/drawing/2014/main" id="{09D801A2-01EA-4B4F-BA7E-4638173DB835}"/>
                    </a:ext>
                  </a:extLst>
                </p:cNvPr>
                <p:cNvSpPr>
                  <a:spLocks/>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3" name="Freeform 8">
                  <a:extLst>
                    <a:ext uri="{FF2B5EF4-FFF2-40B4-BE49-F238E27FC236}">
                      <a16:creationId xmlns:a16="http://schemas.microsoft.com/office/drawing/2014/main" id="{35CEC227-72C0-4EC9-846A-E05E5B1AAD29}"/>
                    </a:ext>
                  </a:extLst>
                </p:cNvPr>
                <p:cNvSpPr>
                  <a:spLocks/>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4" name="Freeform 10">
                  <a:extLst>
                    <a:ext uri="{FF2B5EF4-FFF2-40B4-BE49-F238E27FC236}">
                      <a16:creationId xmlns:a16="http://schemas.microsoft.com/office/drawing/2014/main" id="{FBC68103-3CBC-4297-9D86-A5332AA28773}"/>
                    </a:ext>
                  </a:extLst>
                </p:cNvPr>
                <p:cNvSpPr>
                  <a:spLocks/>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5" name="Freeform 11">
                  <a:extLst>
                    <a:ext uri="{FF2B5EF4-FFF2-40B4-BE49-F238E27FC236}">
                      <a16:creationId xmlns:a16="http://schemas.microsoft.com/office/drawing/2014/main" id="{193BF038-6D49-4BDB-82A2-B5A87E12684A}"/>
                    </a:ext>
                  </a:extLst>
                </p:cNvPr>
                <p:cNvSpPr>
                  <a:spLocks/>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6" name="Freeform 12">
                  <a:extLst>
                    <a:ext uri="{FF2B5EF4-FFF2-40B4-BE49-F238E27FC236}">
                      <a16:creationId xmlns:a16="http://schemas.microsoft.com/office/drawing/2014/main" id="{BB502189-3F3D-473B-A8C5-BD224753A26E}"/>
                    </a:ext>
                  </a:extLst>
                </p:cNvPr>
                <p:cNvSpPr>
                  <a:spLocks/>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7" name="Freeform 13">
                  <a:extLst>
                    <a:ext uri="{FF2B5EF4-FFF2-40B4-BE49-F238E27FC236}">
                      <a16:creationId xmlns:a16="http://schemas.microsoft.com/office/drawing/2014/main" id="{6A6863D5-64AB-46BA-8046-7D9065884FF4}"/>
                    </a:ext>
                  </a:extLst>
                </p:cNvPr>
                <p:cNvSpPr>
                  <a:spLocks/>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8" name="Freeform 14">
                  <a:extLst>
                    <a:ext uri="{FF2B5EF4-FFF2-40B4-BE49-F238E27FC236}">
                      <a16:creationId xmlns:a16="http://schemas.microsoft.com/office/drawing/2014/main" id="{F54A7384-AFB2-4D8E-AD55-FEDA2311E89B}"/>
                    </a:ext>
                  </a:extLst>
                </p:cNvPr>
                <p:cNvSpPr>
                  <a:spLocks/>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9" name="Freeform 15">
                  <a:extLst>
                    <a:ext uri="{FF2B5EF4-FFF2-40B4-BE49-F238E27FC236}">
                      <a16:creationId xmlns:a16="http://schemas.microsoft.com/office/drawing/2014/main" id="{638FF586-4A64-4F77-887B-E9155CDC78C8}"/>
                    </a:ext>
                  </a:extLst>
                </p:cNvPr>
                <p:cNvSpPr>
                  <a:spLocks/>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0" name="Freeform 16">
                  <a:extLst>
                    <a:ext uri="{FF2B5EF4-FFF2-40B4-BE49-F238E27FC236}">
                      <a16:creationId xmlns:a16="http://schemas.microsoft.com/office/drawing/2014/main" id="{C0B399C4-31AD-402D-8333-0BAB66DC30B7}"/>
                    </a:ext>
                  </a:extLst>
                </p:cNvPr>
                <p:cNvSpPr>
                  <a:spLocks/>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1" name="Freeform 17">
                  <a:extLst>
                    <a:ext uri="{FF2B5EF4-FFF2-40B4-BE49-F238E27FC236}">
                      <a16:creationId xmlns:a16="http://schemas.microsoft.com/office/drawing/2014/main" id="{E5B4CCC7-E2FB-4C21-A528-8CF50B984900}"/>
                    </a:ext>
                  </a:extLst>
                </p:cNvPr>
                <p:cNvSpPr>
                  <a:spLocks/>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2" name="Freeform 18">
                  <a:extLst>
                    <a:ext uri="{FF2B5EF4-FFF2-40B4-BE49-F238E27FC236}">
                      <a16:creationId xmlns:a16="http://schemas.microsoft.com/office/drawing/2014/main" id="{474126E7-9DBE-45E0-970A-BF3828470D92}"/>
                    </a:ext>
                  </a:extLst>
                </p:cNvPr>
                <p:cNvSpPr>
                  <a:spLocks/>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3" name="Freeform 19">
                  <a:extLst>
                    <a:ext uri="{FF2B5EF4-FFF2-40B4-BE49-F238E27FC236}">
                      <a16:creationId xmlns:a16="http://schemas.microsoft.com/office/drawing/2014/main" id="{C13DAEA9-0A95-4B5A-A036-A0533EC0C1E2}"/>
                    </a:ext>
                  </a:extLst>
                </p:cNvPr>
                <p:cNvSpPr>
                  <a:spLocks/>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4" name="Freeform 20">
                  <a:extLst>
                    <a:ext uri="{FF2B5EF4-FFF2-40B4-BE49-F238E27FC236}">
                      <a16:creationId xmlns:a16="http://schemas.microsoft.com/office/drawing/2014/main" id="{A99D5F5E-86BD-4994-A0BA-7E34D1A1E1A6}"/>
                    </a:ext>
                  </a:extLst>
                </p:cNvPr>
                <p:cNvSpPr>
                  <a:spLocks/>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5" name="Freeform 116">
                  <a:extLst>
                    <a:ext uri="{FF2B5EF4-FFF2-40B4-BE49-F238E27FC236}">
                      <a16:creationId xmlns:a16="http://schemas.microsoft.com/office/drawing/2014/main" id="{019C4914-DE5D-4F38-860D-7526F643F060}"/>
                    </a:ext>
                  </a:extLst>
                </p:cNvPr>
                <p:cNvSpPr>
                  <a:spLocks/>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6" name="Freeform 117">
                  <a:extLst>
                    <a:ext uri="{FF2B5EF4-FFF2-40B4-BE49-F238E27FC236}">
                      <a16:creationId xmlns:a16="http://schemas.microsoft.com/office/drawing/2014/main" id="{5996D96C-0B1A-4EE1-B4F5-ED55B8F8199C}"/>
                    </a:ext>
                  </a:extLst>
                </p:cNvPr>
                <p:cNvSpPr>
                  <a:spLocks/>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7" name="Freeform 118">
                  <a:extLst>
                    <a:ext uri="{FF2B5EF4-FFF2-40B4-BE49-F238E27FC236}">
                      <a16:creationId xmlns:a16="http://schemas.microsoft.com/office/drawing/2014/main" id="{6A8BBC5A-44FB-473F-98A0-B30F1C3CB938}"/>
                    </a:ext>
                  </a:extLst>
                </p:cNvPr>
                <p:cNvSpPr>
                  <a:spLocks/>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grpSp>
          <p:nvGrpSpPr>
            <p:cNvPr id="12" name="Group 11">
              <a:extLst>
                <a:ext uri="{FF2B5EF4-FFF2-40B4-BE49-F238E27FC236}">
                  <a16:creationId xmlns:a16="http://schemas.microsoft.com/office/drawing/2014/main" id="{1C980F7B-E3C1-421E-A0AE-3839CFA64FAF}"/>
                </a:ext>
              </a:extLst>
            </p:cNvPr>
            <p:cNvGrpSpPr/>
            <p:nvPr/>
          </p:nvGrpSpPr>
          <p:grpSpPr>
            <a:xfrm>
              <a:off x="7498735" y="648127"/>
              <a:ext cx="4577926" cy="3235683"/>
              <a:chOff x="4713288" y="1038225"/>
              <a:chExt cx="2847975" cy="2012950"/>
            </a:xfrm>
            <a:solidFill>
              <a:schemeClr val="tx1">
                <a:lumMod val="75000"/>
                <a:lumOff val="25000"/>
              </a:schemeClr>
            </a:solidFill>
          </p:grpSpPr>
          <p:sp>
            <p:nvSpPr>
              <p:cNvPr id="13" name="Freeform 101">
                <a:extLst>
                  <a:ext uri="{FF2B5EF4-FFF2-40B4-BE49-F238E27FC236}">
                    <a16:creationId xmlns:a16="http://schemas.microsoft.com/office/drawing/2014/main" id="{A0EF6F3A-9E33-46CB-8E79-C1B89AA99827}"/>
                  </a:ext>
                </a:extLst>
              </p:cNvPr>
              <p:cNvSpPr>
                <a:spLocks/>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 name="Freeform 102">
                <a:extLst>
                  <a:ext uri="{FF2B5EF4-FFF2-40B4-BE49-F238E27FC236}">
                    <a16:creationId xmlns:a16="http://schemas.microsoft.com/office/drawing/2014/main" id="{E80DD201-3C27-470C-BB3D-9622D702799A}"/>
                  </a:ext>
                </a:extLst>
              </p:cNvPr>
              <p:cNvSpPr>
                <a:spLocks/>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 name="Freeform 103">
                <a:extLst>
                  <a:ext uri="{FF2B5EF4-FFF2-40B4-BE49-F238E27FC236}">
                    <a16:creationId xmlns:a16="http://schemas.microsoft.com/office/drawing/2014/main" id="{CCC2525B-9A21-4E78-AB73-FDF135512B75}"/>
                  </a:ext>
                </a:extLst>
              </p:cNvPr>
              <p:cNvSpPr>
                <a:spLocks/>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 name="Freeform 104">
                <a:extLst>
                  <a:ext uri="{FF2B5EF4-FFF2-40B4-BE49-F238E27FC236}">
                    <a16:creationId xmlns:a16="http://schemas.microsoft.com/office/drawing/2014/main" id="{6527CADE-9E02-44AA-82BA-B4B56EABFB2E}"/>
                  </a:ext>
                </a:extLst>
              </p:cNvPr>
              <p:cNvSpPr>
                <a:spLocks/>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 name="Freeform 105">
                <a:extLst>
                  <a:ext uri="{FF2B5EF4-FFF2-40B4-BE49-F238E27FC236}">
                    <a16:creationId xmlns:a16="http://schemas.microsoft.com/office/drawing/2014/main" id="{8B313B90-3F81-4E6B-B0EF-5C50E62EFE82}"/>
                  </a:ext>
                </a:extLst>
              </p:cNvPr>
              <p:cNvSpPr>
                <a:spLocks/>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8" name="Freeform 106">
                <a:extLst>
                  <a:ext uri="{FF2B5EF4-FFF2-40B4-BE49-F238E27FC236}">
                    <a16:creationId xmlns:a16="http://schemas.microsoft.com/office/drawing/2014/main" id="{4235C010-B067-4489-A0AC-92E34441F73A}"/>
                  </a:ext>
                </a:extLst>
              </p:cNvPr>
              <p:cNvSpPr>
                <a:spLocks/>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9" name="Freeform 107">
                <a:extLst>
                  <a:ext uri="{FF2B5EF4-FFF2-40B4-BE49-F238E27FC236}">
                    <a16:creationId xmlns:a16="http://schemas.microsoft.com/office/drawing/2014/main" id="{1DEE8453-3A20-4F6C-8B8C-96C0B21D798A}"/>
                  </a:ext>
                </a:extLst>
              </p:cNvPr>
              <p:cNvSpPr>
                <a:spLocks/>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Freeform 108">
                <a:extLst>
                  <a:ext uri="{FF2B5EF4-FFF2-40B4-BE49-F238E27FC236}">
                    <a16:creationId xmlns:a16="http://schemas.microsoft.com/office/drawing/2014/main" id="{91CB0531-DED5-457B-BD63-23FED36B778C}"/>
                  </a:ext>
                </a:extLst>
              </p:cNvPr>
              <p:cNvSpPr>
                <a:spLocks/>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1" name="Freeform 109">
                <a:extLst>
                  <a:ext uri="{FF2B5EF4-FFF2-40B4-BE49-F238E27FC236}">
                    <a16:creationId xmlns:a16="http://schemas.microsoft.com/office/drawing/2014/main" id="{B7A6E091-A32D-43D4-9657-EBAF317E5EE0}"/>
                  </a:ext>
                </a:extLst>
              </p:cNvPr>
              <p:cNvSpPr>
                <a:spLocks/>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2" name="Freeform 110">
                <a:extLst>
                  <a:ext uri="{FF2B5EF4-FFF2-40B4-BE49-F238E27FC236}">
                    <a16:creationId xmlns:a16="http://schemas.microsoft.com/office/drawing/2014/main" id="{4FBA4C18-9DB8-4BE3-AFD4-196597A480C2}"/>
                  </a:ext>
                </a:extLst>
              </p:cNvPr>
              <p:cNvSpPr>
                <a:spLocks/>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3" name="Freeform 111">
                <a:extLst>
                  <a:ext uri="{FF2B5EF4-FFF2-40B4-BE49-F238E27FC236}">
                    <a16:creationId xmlns:a16="http://schemas.microsoft.com/office/drawing/2014/main" id="{C4C5FEE3-BBA5-4754-85FB-0D66F3163C5C}"/>
                  </a:ext>
                </a:extLst>
              </p:cNvPr>
              <p:cNvSpPr>
                <a:spLocks/>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 name="Freeform 112">
                <a:extLst>
                  <a:ext uri="{FF2B5EF4-FFF2-40B4-BE49-F238E27FC236}">
                    <a16:creationId xmlns:a16="http://schemas.microsoft.com/office/drawing/2014/main" id="{45E813BB-ADF6-4BC9-BDA9-0B252A7B3F5D}"/>
                  </a:ext>
                </a:extLst>
              </p:cNvPr>
              <p:cNvSpPr>
                <a:spLocks/>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 name="Freeform 113">
                <a:extLst>
                  <a:ext uri="{FF2B5EF4-FFF2-40B4-BE49-F238E27FC236}">
                    <a16:creationId xmlns:a16="http://schemas.microsoft.com/office/drawing/2014/main" id="{1DEE178E-F7C3-4509-974C-A27D7FE924D9}"/>
                  </a:ext>
                </a:extLst>
              </p:cNvPr>
              <p:cNvSpPr>
                <a:spLocks/>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6" name="Freeform 114">
                <a:extLst>
                  <a:ext uri="{FF2B5EF4-FFF2-40B4-BE49-F238E27FC236}">
                    <a16:creationId xmlns:a16="http://schemas.microsoft.com/office/drawing/2014/main" id="{B29F9ED7-1D34-4630-8331-919789708E16}"/>
                  </a:ext>
                </a:extLst>
              </p:cNvPr>
              <p:cNvSpPr>
                <a:spLocks/>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7" name="Freeform 115">
                <a:extLst>
                  <a:ext uri="{FF2B5EF4-FFF2-40B4-BE49-F238E27FC236}">
                    <a16:creationId xmlns:a16="http://schemas.microsoft.com/office/drawing/2014/main" id="{8E30411C-E86D-4DD8-88B1-BB194AB79158}"/>
                  </a:ext>
                </a:extLst>
              </p:cNvPr>
              <p:cNvSpPr>
                <a:spLocks/>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 name="Freeform 119">
                <a:extLst>
                  <a:ext uri="{FF2B5EF4-FFF2-40B4-BE49-F238E27FC236}">
                    <a16:creationId xmlns:a16="http://schemas.microsoft.com/office/drawing/2014/main" id="{22A9D31A-D389-4C11-9833-DD31101C6F6E}"/>
                  </a:ext>
                </a:extLst>
              </p:cNvPr>
              <p:cNvSpPr>
                <a:spLocks/>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9" name="Freeform 120">
                <a:extLst>
                  <a:ext uri="{FF2B5EF4-FFF2-40B4-BE49-F238E27FC236}">
                    <a16:creationId xmlns:a16="http://schemas.microsoft.com/office/drawing/2014/main" id="{29DBE4E0-265D-42A2-983E-0E3F1A8896C5}"/>
                  </a:ext>
                </a:extLst>
              </p:cNvPr>
              <p:cNvSpPr>
                <a:spLocks/>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0" name="Freeform 121">
                <a:extLst>
                  <a:ext uri="{FF2B5EF4-FFF2-40B4-BE49-F238E27FC236}">
                    <a16:creationId xmlns:a16="http://schemas.microsoft.com/office/drawing/2014/main" id="{C5AD89A7-E555-4EFE-86A1-758A4CA3CCD6}"/>
                  </a:ext>
                </a:extLst>
              </p:cNvPr>
              <p:cNvSpPr>
                <a:spLocks/>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1" name="Freeform 122">
                <a:extLst>
                  <a:ext uri="{FF2B5EF4-FFF2-40B4-BE49-F238E27FC236}">
                    <a16:creationId xmlns:a16="http://schemas.microsoft.com/office/drawing/2014/main" id="{8ABD43D8-F9C6-4B12-BE0C-602A655EC99F}"/>
                  </a:ext>
                </a:extLst>
              </p:cNvPr>
              <p:cNvSpPr>
                <a:spLocks/>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2" name="Freeform 123">
                <a:extLst>
                  <a:ext uri="{FF2B5EF4-FFF2-40B4-BE49-F238E27FC236}">
                    <a16:creationId xmlns:a16="http://schemas.microsoft.com/office/drawing/2014/main" id="{F3755401-E5EE-4265-BA79-7ED447814EB0}"/>
                  </a:ext>
                </a:extLst>
              </p:cNvPr>
              <p:cNvSpPr>
                <a:spLocks/>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3" name="Freeform 124">
                <a:extLst>
                  <a:ext uri="{FF2B5EF4-FFF2-40B4-BE49-F238E27FC236}">
                    <a16:creationId xmlns:a16="http://schemas.microsoft.com/office/drawing/2014/main" id="{6C4D1585-2102-4B53-9D3A-81AD01E87D31}"/>
                  </a:ext>
                </a:extLst>
              </p:cNvPr>
              <p:cNvSpPr>
                <a:spLocks/>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4" name="Freeform 125">
                <a:extLst>
                  <a:ext uri="{FF2B5EF4-FFF2-40B4-BE49-F238E27FC236}">
                    <a16:creationId xmlns:a16="http://schemas.microsoft.com/office/drawing/2014/main" id="{F0462F4E-7353-4EE0-9D11-9BB63C38B84A}"/>
                  </a:ext>
                </a:extLst>
              </p:cNvPr>
              <p:cNvSpPr>
                <a:spLocks/>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5" name="Freeform 126">
                <a:extLst>
                  <a:ext uri="{FF2B5EF4-FFF2-40B4-BE49-F238E27FC236}">
                    <a16:creationId xmlns:a16="http://schemas.microsoft.com/office/drawing/2014/main" id="{862C2413-E243-47D8-B026-E9A2D56ED2CE}"/>
                  </a:ext>
                </a:extLst>
              </p:cNvPr>
              <p:cNvSpPr>
                <a:spLocks/>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6" name="Freeform 127">
                <a:extLst>
                  <a:ext uri="{FF2B5EF4-FFF2-40B4-BE49-F238E27FC236}">
                    <a16:creationId xmlns:a16="http://schemas.microsoft.com/office/drawing/2014/main" id="{7739EF78-B862-4B73-B9AE-DD00FCDAAD5F}"/>
                  </a:ext>
                </a:extLst>
              </p:cNvPr>
              <p:cNvSpPr>
                <a:spLocks/>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7" name="Freeform 128">
                <a:extLst>
                  <a:ext uri="{FF2B5EF4-FFF2-40B4-BE49-F238E27FC236}">
                    <a16:creationId xmlns:a16="http://schemas.microsoft.com/office/drawing/2014/main" id="{3409801A-F8B7-49C7-A2C9-D30A14751D49}"/>
                  </a:ext>
                </a:extLst>
              </p:cNvPr>
              <p:cNvSpPr>
                <a:spLocks/>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8" name="Freeform 129">
                <a:extLst>
                  <a:ext uri="{FF2B5EF4-FFF2-40B4-BE49-F238E27FC236}">
                    <a16:creationId xmlns:a16="http://schemas.microsoft.com/office/drawing/2014/main" id="{EF15FA22-8B79-416C-84AA-BC66571C91AA}"/>
                  </a:ext>
                </a:extLst>
              </p:cNvPr>
              <p:cNvSpPr>
                <a:spLocks/>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9" name="Freeform 130">
                <a:extLst>
                  <a:ext uri="{FF2B5EF4-FFF2-40B4-BE49-F238E27FC236}">
                    <a16:creationId xmlns:a16="http://schemas.microsoft.com/office/drawing/2014/main" id="{883E8D6B-3FFF-4420-9E3E-DE1FD020A9C8}"/>
                  </a:ext>
                </a:extLst>
              </p:cNvPr>
              <p:cNvSpPr>
                <a:spLocks/>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0" name="Freeform 131">
                <a:extLst>
                  <a:ext uri="{FF2B5EF4-FFF2-40B4-BE49-F238E27FC236}">
                    <a16:creationId xmlns:a16="http://schemas.microsoft.com/office/drawing/2014/main" id="{A6499EFA-D89B-4280-8A6E-A59EAF0F8082}"/>
                  </a:ext>
                </a:extLst>
              </p:cNvPr>
              <p:cNvSpPr>
                <a:spLocks/>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1" name="Freeform 132">
                <a:extLst>
                  <a:ext uri="{FF2B5EF4-FFF2-40B4-BE49-F238E27FC236}">
                    <a16:creationId xmlns:a16="http://schemas.microsoft.com/office/drawing/2014/main" id="{CA380F72-9DF5-4FE0-A94A-5FCD46CA085D}"/>
                  </a:ext>
                </a:extLst>
              </p:cNvPr>
              <p:cNvSpPr>
                <a:spLocks/>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2" name="Freeform 133">
                <a:extLst>
                  <a:ext uri="{FF2B5EF4-FFF2-40B4-BE49-F238E27FC236}">
                    <a16:creationId xmlns:a16="http://schemas.microsoft.com/office/drawing/2014/main" id="{B5C5EF87-D721-44E7-AEBD-F398822590A8}"/>
                  </a:ext>
                </a:extLst>
              </p:cNvPr>
              <p:cNvSpPr>
                <a:spLocks/>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3" name="Freeform 134">
                <a:extLst>
                  <a:ext uri="{FF2B5EF4-FFF2-40B4-BE49-F238E27FC236}">
                    <a16:creationId xmlns:a16="http://schemas.microsoft.com/office/drawing/2014/main" id="{DB46AE24-FBA1-4456-9BCA-A8B7FC2E62F7}"/>
                  </a:ext>
                </a:extLst>
              </p:cNvPr>
              <p:cNvSpPr>
                <a:spLocks/>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4" name="Freeform 135">
                <a:extLst>
                  <a:ext uri="{FF2B5EF4-FFF2-40B4-BE49-F238E27FC236}">
                    <a16:creationId xmlns:a16="http://schemas.microsoft.com/office/drawing/2014/main" id="{3D41EE8B-CC5D-4553-A905-ED777A5D2903}"/>
                  </a:ext>
                </a:extLst>
              </p:cNvPr>
              <p:cNvSpPr>
                <a:spLocks/>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5" name="Freeform 136">
                <a:extLst>
                  <a:ext uri="{FF2B5EF4-FFF2-40B4-BE49-F238E27FC236}">
                    <a16:creationId xmlns:a16="http://schemas.microsoft.com/office/drawing/2014/main" id="{5F91F7FB-DEA1-4ECF-8BB0-9E5877EE497E}"/>
                  </a:ext>
                </a:extLst>
              </p:cNvPr>
              <p:cNvSpPr>
                <a:spLocks/>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6" name="Freeform 137">
                <a:extLst>
                  <a:ext uri="{FF2B5EF4-FFF2-40B4-BE49-F238E27FC236}">
                    <a16:creationId xmlns:a16="http://schemas.microsoft.com/office/drawing/2014/main" id="{96AA1985-357D-4557-BD65-5366D3D9BA2F}"/>
                  </a:ext>
                </a:extLst>
              </p:cNvPr>
              <p:cNvSpPr>
                <a:spLocks/>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7" name="Freeform 138">
                <a:extLst>
                  <a:ext uri="{FF2B5EF4-FFF2-40B4-BE49-F238E27FC236}">
                    <a16:creationId xmlns:a16="http://schemas.microsoft.com/office/drawing/2014/main" id="{782BA09A-A82A-4652-A4C9-61C78F392965}"/>
                  </a:ext>
                </a:extLst>
              </p:cNvPr>
              <p:cNvSpPr>
                <a:spLocks/>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8" name="Freeform 139">
                <a:extLst>
                  <a:ext uri="{FF2B5EF4-FFF2-40B4-BE49-F238E27FC236}">
                    <a16:creationId xmlns:a16="http://schemas.microsoft.com/office/drawing/2014/main" id="{B274098A-5535-4466-A795-634BF80A679D}"/>
                  </a:ext>
                </a:extLst>
              </p:cNvPr>
              <p:cNvSpPr>
                <a:spLocks/>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9" name="Freeform 140">
                <a:extLst>
                  <a:ext uri="{FF2B5EF4-FFF2-40B4-BE49-F238E27FC236}">
                    <a16:creationId xmlns:a16="http://schemas.microsoft.com/office/drawing/2014/main" id="{C3113644-9887-4F1E-83E2-47764D1924EF}"/>
                  </a:ext>
                </a:extLst>
              </p:cNvPr>
              <p:cNvSpPr>
                <a:spLocks/>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0" name="Freeform 141">
                <a:extLst>
                  <a:ext uri="{FF2B5EF4-FFF2-40B4-BE49-F238E27FC236}">
                    <a16:creationId xmlns:a16="http://schemas.microsoft.com/office/drawing/2014/main" id="{1F069057-69DC-49C4-A34D-4099CD7E62C1}"/>
                  </a:ext>
                </a:extLst>
              </p:cNvPr>
              <p:cNvSpPr>
                <a:spLocks/>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1" name="Freeform 142">
                <a:extLst>
                  <a:ext uri="{FF2B5EF4-FFF2-40B4-BE49-F238E27FC236}">
                    <a16:creationId xmlns:a16="http://schemas.microsoft.com/office/drawing/2014/main" id="{27842CA6-7830-45FB-862B-8B81B88CDD42}"/>
                  </a:ext>
                </a:extLst>
              </p:cNvPr>
              <p:cNvSpPr>
                <a:spLocks/>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2" name="Freeform 143">
                <a:extLst>
                  <a:ext uri="{FF2B5EF4-FFF2-40B4-BE49-F238E27FC236}">
                    <a16:creationId xmlns:a16="http://schemas.microsoft.com/office/drawing/2014/main" id="{4F01238E-2E57-494C-B1BF-F928B0BB7941}"/>
                  </a:ext>
                </a:extLst>
              </p:cNvPr>
              <p:cNvSpPr>
                <a:spLocks/>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3" name="Freeform 144">
                <a:extLst>
                  <a:ext uri="{FF2B5EF4-FFF2-40B4-BE49-F238E27FC236}">
                    <a16:creationId xmlns:a16="http://schemas.microsoft.com/office/drawing/2014/main" id="{A24D6445-C75B-4408-8F7E-59C329D0163F}"/>
                  </a:ext>
                </a:extLst>
              </p:cNvPr>
              <p:cNvSpPr>
                <a:spLocks/>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4" name="Freeform 145">
                <a:extLst>
                  <a:ext uri="{FF2B5EF4-FFF2-40B4-BE49-F238E27FC236}">
                    <a16:creationId xmlns:a16="http://schemas.microsoft.com/office/drawing/2014/main" id="{66C76827-7778-465E-AA27-029773673CED}"/>
                  </a:ext>
                </a:extLst>
              </p:cNvPr>
              <p:cNvSpPr>
                <a:spLocks/>
              </p:cNvSpPr>
              <p:nvPr/>
            </p:nvSpPr>
            <p:spPr bwMode="auto">
              <a:xfrm>
                <a:off x="5241925" y="1219200"/>
                <a:ext cx="292100" cy="214313"/>
              </a:xfrm>
              <a:custGeom>
                <a:avLst/>
                <a:gdLst/>
                <a:ahLst/>
                <a:cxnLst>
                  <a:cxn ang="0">
                    <a:pos x="76" y="161"/>
                  </a:cxn>
                  <a:cxn ang="0">
                    <a:pos x="50" y="131"/>
                  </a:cxn>
                  <a:cxn ang="0">
                    <a:pos x="103" y="67"/>
                  </a:cxn>
                  <a:cxn ang="0">
                    <a:pos x="125" y="55"/>
                  </a:cxn>
                  <a:cxn ang="0">
                    <a:pos x="134" y="45"/>
                  </a:cxn>
                  <a:cxn ang="0">
                    <a:pos x="175" y="34"/>
                  </a:cxn>
                  <a:cxn ang="0">
                    <a:pos x="220" y="11"/>
                  </a:cxn>
                  <a:cxn ang="0">
                    <a:pos x="203" y="0"/>
                  </a:cxn>
                  <a:cxn ang="0">
                    <a:pos x="136" y="25"/>
                  </a:cxn>
                  <a:cxn ang="0">
                    <a:pos x="123" y="19"/>
                  </a:cxn>
                  <a:cxn ang="0">
                    <a:pos x="109" y="25"/>
                  </a:cxn>
                  <a:cxn ang="0">
                    <a:pos x="69" y="46"/>
                  </a:cxn>
                  <a:cxn ang="0">
                    <a:pos x="52" y="49"/>
                  </a:cxn>
                  <a:cxn ang="0">
                    <a:pos x="47" y="53"/>
                  </a:cxn>
                  <a:cxn ang="0">
                    <a:pos x="50" y="61"/>
                  </a:cxn>
                  <a:cxn ang="0">
                    <a:pos x="27" y="88"/>
                  </a:cxn>
                  <a:cxn ang="0">
                    <a:pos x="34" y="98"/>
                  </a:cxn>
                  <a:cxn ang="0">
                    <a:pos x="13" y="110"/>
                  </a:cxn>
                  <a:cxn ang="0">
                    <a:pos x="13" y="117"/>
                  </a:cxn>
                  <a:cxn ang="0">
                    <a:pos x="0" y="134"/>
                  </a:cxn>
                  <a:cxn ang="0">
                    <a:pos x="8" y="143"/>
                  </a:cxn>
                  <a:cxn ang="0">
                    <a:pos x="21" y="143"/>
                  </a:cxn>
                  <a:cxn ang="0">
                    <a:pos x="27" y="158"/>
                  </a:cxn>
                  <a:cxn ang="0">
                    <a:pos x="39" y="158"/>
                  </a:cxn>
                  <a:cxn ang="0">
                    <a:pos x="42" y="161"/>
                  </a:cxn>
                  <a:cxn ang="0">
                    <a:pos x="76" y="161"/>
                  </a:cxn>
                  <a:cxn ang="0">
                    <a:pos x="72" y="156"/>
                  </a:cxn>
                  <a:cxn ang="0">
                    <a:pos x="76" y="161"/>
                  </a:cxn>
                </a:cxnLst>
                <a:rect l="0" t="0" r="r" b="b"/>
                <a:pathLst>
                  <a:path w="220" h="161">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5" name="Freeform 146">
                <a:extLst>
                  <a:ext uri="{FF2B5EF4-FFF2-40B4-BE49-F238E27FC236}">
                    <a16:creationId xmlns:a16="http://schemas.microsoft.com/office/drawing/2014/main" id="{50208729-DE8D-40A8-9544-93FA7537A82B}"/>
                  </a:ext>
                </a:extLst>
              </p:cNvPr>
              <p:cNvSpPr>
                <a:spLocks/>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6" name="Freeform 147">
                <a:extLst>
                  <a:ext uri="{FF2B5EF4-FFF2-40B4-BE49-F238E27FC236}">
                    <a16:creationId xmlns:a16="http://schemas.microsoft.com/office/drawing/2014/main" id="{95E5AADF-EEFD-4B4C-A199-C813EA5DB18C}"/>
                  </a:ext>
                </a:extLst>
              </p:cNvPr>
              <p:cNvSpPr>
                <a:spLocks/>
              </p:cNvSpPr>
              <p:nvPr/>
            </p:nvSpPr>
            <p:spPr bwMode="auto">
              <a:xfrm>
                <a:off x="5614988" y="1879600"/>
                <a:ext cx="1023938" cy="646113"/>
              </a:xfrm>
              <a:custGeom>
                <a:avLst/>
                <a:gdLst/>
                <a:ahLst/>
                <a:cxnLst>
                  <a:cxn ang="0">
                    <a:pos x="585" y="307"/>
                  </a:cxn>
                  <a:cxn ang="0">
                    <a:pos x="573" y="287"/>
                  </a:cxn>
                  <a:cxn ang="0">
                    <a:pos x="614" y="256"/>
                  </a:cxn>
                  <a:cxn ang="0">
                    <a:pos x="588" y="246"/>
                  </a:cxn>
                  <a:cxn ang="0">
                    <a:pos x="570" y="255"/>
                  </a:cxn>
                  <a:cxn ang="0">
                    <a:pos x="552" y="236"/>
                  </a:cxn>
                  <a:cxn ang="0">
                    <a:pos x="590" y="209"/>
                  </a:cxn>
                  <a:cxn ang="0">
                    <a:pos x="606" y="212"/>
                  </a:cxn>
                  <a:cxn ang="0">
                    <a:pos x="634" y="216"/>
                  </a:cxn>
                  <a:cxn ang="0">
                    <a:pos x="648" y="231"/>
                  </a:cxn>
                  <a:cxn ang="0">
                    <a:pos x="648" y="248"/>
                  </a:cxn>
                  <a:cxn ang="0">
                    <a:pos x="666" y="254"/>
                  </a:cxn>
                  <a:cxn ang="0">
                    <a:pos x="659" y="264"/>
                  </a:cxn>
                  <a:cxn ang="0">
                    <a:pos x="665" y="275"/>
                  </a:cxn>
                  <a:cxn ang="0">
                    <a:pos x="664" y="290"/>
                  </a:cxn>
                  <a:cxn ang="0">
                    <a:pos x="668" y="295"/>
                  </a:cxn>
                  <a:cxn ang="0">
                    <a:pos x="690" y="286"/>
                  </a:cxn>
                  <a:cxn ang="0">
                    <a:pos x="683" y="232"/>
                  </a:cxn>
                  <a:cxn ang="0">
                    <a:pos x="688" y="210"/>
                  </a:cxn>
                  <a:cxn ang="0">
                    <a:pos x="721" y="172"/>
                  </a:cxn>
                  <a:cxn ang="0">
                    <a:pos x="745" y="132"/>
                  </a:cxn>
                  <a:cxn ang="0">
                    <a:pos x="769" y="81"/>
                  </a:cxn>
                  <a:cxn ang="0">
                    <a:pos x="710" y="73"/>
                  </a:cxn>
                  <a:cxn ang="0">
                    <a:pos x="624" y="0"/>
                  </a:cxn>
                  <a:cxn ang="0">
                    <a:pos x="458" y="68"/>
                  </a:cxn>
                  <a:cxn ang="0">
                    <a:pos x="355" y="33"/>
                  </a:cxn>
                  <a:cxn ang="0">
                    <a:pos x="284" y="55"/>
                  </a:cxn>
                  <a:cxn ang="0">
                    <a:pos x="218" y="53"/>
                  </a:cxn>
                  <a:cxn ang="0">
                    <a:pos x="123" y="108"/>
                  </a:cxn>
                  <a:cxn ang="0">
                    <a:pos x="17" y="207"/>
                  </a:cxn>
                  <a:cxn ang="0">
                    <a:pos x="15" y="251"/>
                  </a:cxn>
                  <a:cxn ang="0">
                    <a:pos x="25" y="261"/>
                  </a:cxn>
                  <a:cxn ang="0">
                    <a:pos x="50" y="280"/>
                  </a:cxn>
                  <a:cxn ang="0">
                    <a:pos x="83" y="284"/>
                  </a:cxn>
                  <a:cxn ang="0">
                    <a:pos x="73" y="317"/>
                  </a:cxn>
                  <a:cxn ang="0">
                    <a:pos x="63" y="326"/>
                  </a:cxn>
                  <a:cxn ang="0">
                    <a:pos x="73" y="343"/>
                  </a:cxn>
                  <a:cxn ang="0">
                    <a:pos x="110" y="357"/>
                  </a:cxn>
                  <a:cxn ang="0">
                    <a:pos x="132" y="373"/>
                  </a:cxn>
                  <a:cxn ang="0">
                    <a:pos x="160" y="384"/>
                  </a:cxn>
                  <a:cxn ang="0">
                    <a:pos x="186" y="382"/>
                  </a:cxn>
                  <a:cxn ang="0">
                    <a:pos x="210" y="381"/>
                  </a:cxn>
                  <a:cxn ang="0">
                    <a:pos x="255" y="372"/>
                  </a:cxn>
                  <a:cxn ang="0">
                    <a:pos x="275" y="366"/>
                  </a:cxn>
                  <a:cxn ang="0">
                    <a:pos x="282" y="362"/>
                  </a:cxn>
                  <a:cxn ang="0">
                    <a:pos x="316" y="400"/>
                  </a:cxn>
                  <a:cxn ang="0">
                    <a:pos x="306" y="439"/>
                  </a:cxn>
                  <a:cxn ang="0">
                    <a:pos x="324" y="450"/>
                  </a:cxn>
                  <a:cxn ang="0">
                    <a:pos x="346" y="467"/>
                  </a:cxn>
                  <a:cxn ang="0">
                    <a:pos x="351" y="472"/>
                  </a:cxn>
                  <a:cxn ang="0">
                    <a:pos x="353" y="457"/>
                  </a:cxn>
                  <a:cxn ang="0">
                    <a:pos x="379" y="454"/>
                  </a:cxn>
                  <a:cxn ang="0">
                    <a:pos x="416" y="453"/>
                  </a:cxn>
                  <a:cxn ang="0">
                    <a:pos x="431" y="470"/>
                  </a:cxn>
                  <a:cxn ang="0">
                    <a:pos x="454" y="486"/>
                  </a:cxn>
                  <a:cxn ang="0">
                    <a:pos x="476" y="470"/>
                  </a:cxn>
                  <a:cxn ang="0">
                    <a:pos x="503" y="455"/>
                  </a:cxn>
                  <a:cxn ang="0">
                    <a:pos x="552" y="439"/>
                  </a:cxn>
                  <a:cxn ang="0">
                    <a:pos x="576" y="406"/>
                  </a:cxn>
                  <a:cxn ang="0">
                    <a:pos x="604" y="355"/>
                  </a:cxn>
                  <a:cxn ang="0">
                    <a:pos x="586" y="307"/>
                  </a:cxn>
                </a:cxnLst>
                <a:rect l="0" t="0" r="r" b="b"/>
                <a:pathLst>
                  <a:path w="769" h="486">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7" name="Freeform 148">
                <a:extLst>
                  <a:ext uri="{FF2B5EF4-FFF2-40B4-BE49-F238E27FC236}">
                    <a16:creationId xmlns:a16="http://schemas.microsoft.com/office/drawing/2014/main" id="{0BFA92A8-1848-4573-96D7-459829AF7C7A}"/>
                  </a:ext>
                </a:extLst>
              </p:cNvPr>
              <p:cNvSpPr>
                <a:spLocks/>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8" name="Freeform 149">
                <a:extLst>
                  <a:ext uri="{FF2B5EF4-FFF2-40B4-BE49-F238E27FC236}">
                    <a16:creationId xmlns:a16="http://schemas.microsoft.com/office/drawing/2014/main" id="{A2C655DE-8AEC-43F2-8B15-E91CC2B94B70}"/>
                  </a:ext>
                </a:extLst>
              </p:cNvPr>
              <p:cNvSpPr>
                <a:spLocks/>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9" name="Freeform 150">
                <a:extLst>
                  <a:ext uri="{FF2B5EF4-FFF2-40B4-BE49-F238E27FC236}">
                    <a16:creationId xmlns:a16="http://schemas.microsoft.com/office/drawing/2014/main" id="{8C17E69E-88DE-436B-A311-DE16A6B03A89}"/>
                  </a:ext>
                </a:extLst>
              </p:cNvPr>
              <p:cNvSpPr>
                <a:spLocks/>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0" name="Freeform 151">
                <a:extLst>
                  <a:ext uri="{FF2B5EF4-FFF2-40B4-BE49-F238E27FC236}">
                    <a16:creationId xmlns:a16="http://schemas.microsoft.com/office/drawing/2014/main" id="{3867997A-5479-478C-A958-65C22B3DFBEE}"/>
                  </a:ext>
                </a:extLst>
              </p:cNvPr>
              <p:cNvSpPr>
                <a:spLocks/>
              </p:cNvSpPr>
              <p:nvPr/>
            </p:nvSpPr>
            <p:spPr bwMode="auto">
              <a:xfrm>
                <a:off x="6249988" y="1300163"/>
                <a:ext cx="26988" cy="15875"/>
              </a:xfrm>
              <a:custGeom>
                <a:avLst/>
                <a:gdLst/>
                <a:ahLst/>
                <a:cxnLst>
                  <a:cxn ang="0">
                    <a:pos x="20" y="9"/>
                  </a:cxn>
                  <a:cxn ang="0">
                    <a:pos x="10" y="12"/>
                  </a:cxn>
                  <a:cxn ang="0">
                    <a:pos x="0" y="7"/>
                  </a:cxn>
                  <a:cxn ang="0">
                    <a:pos x="10" y="0"/>
                  </a:cxn>
                  <a:cxn ang="0">
                    <a:pos x="20" y="7"/>
                  </a:cxn>
                  <a:cxn ang="0">
                    <a:pos x="17" y="12"/>
                  </a:cxn>
                  <a:cxn ang="0">
                    <a:pos x="20" y="9"/>
                  </a:cxn>
                </a:cxnLst>
                <a:rect l="0" t="0" r="r" b="b"/>
                <a:pathLst>
                  <a:path w="20" h="12">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1" name="Freeform 152">
                <a:extLst>
                  <a:ext uri="{FF2B5EF4-FFF2-40B4-BE49-F238E27FC236}">
                    <a16:creationId xmlns:a16="http://schemas.microsoft.com/office/drawing/2014/main" id="{4F57F506-66C7-4065-A335-D184866D1C2A}"/>
                  </a:ext>
                </a:extLst>
              </p:cNvPr>
              <p:cNvSpPr>
                <a:spLocks/>
              </p:cNvSpPr>
              <p:nvPr/>
            </p:nvSpPr>
            <p:spPr bwMode="auto">
              <a:xfrm>
                <a:off x="6043613" y="1128713"/>
                <a:ext cx="100013" cy="57150"/>
              </a:xfrm>
              <a:custGeom>
                <a:avLst/>
                <a:gdLst/>
                <a:ahLst/>
                <a:cxnLst>
                  <a:cxn ang="0">
                    <a:pos x="6" y="43"/>
                  </a:cxn>
                  <a:cxn ang="0">
                    <a:pos x="0" y="37"/>
                  </a:cxn>
                  <a:cxn ang="0">
                    <a:pos x="8" y="27"/>
                  </a:cxn>
                  <a:cxn ang="0">
                    <a:pos x="39" y="0"/>
                  </a:cxn>
                  <a:cxn ang="0">
                    <a:pos x="45" y="0"/>
                  </a:cxn>
                  <a:cxn ang="0">
                    <a:pos x="44" y="10"/>
                  </a:cxn>
                  <a:cxn ang="0">
                    <a:pos x="52" y="6"/>
                  </a:cxn>
                  <a:cxn ang="0">
                    <a:pos x="76" y="23"/>
                  </a:cxn>
                  <a:cxn ang="0">
                    <a:pos x="45" y="34"/>
                  </a:cxn>
                  <a:cxn ang="0">
                    <a:pos x="30" y="37"/>
                  </a:cxn>
                  <a:cxn ang="0">
                    <a:pos x="6" y="43"/>
                  </a:cxn>
                </a:cxnLst>
                <a:rect l="0" t="0" r="r" b="b"/>
                <a:pathLst>
                  <a:path w="76" h="43">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2" name="Freeform 153">
                <a:extLst>
                  <a:ext uri="{FF2B5EF4-FFF2-40B4-BE49-F238E27FC236}">
                    <a16:creationId xmlns:a16="http://schemas.microsoft.com/office/drawing/2014/main" id="{33446EE0-AC2A-4E77-A315-368F262978E7}"/>
                  </a:ext>
                </a:extLst>
              </p:cNvPr>
              <p:cNvSpPr>
                <a:spLocks/>
              </p:cNvSpPr>
              <p:nvPr/>
            </p:nvSpPr>
            <p:spPr bwMode="auto">
              <a:xfrm>
                <a:off x="5900738" y="1101725"/>
                <a:ext cx="39688" cy="20638"/>
              </a:xfrm>
              <a:custGeom>
                <a:avLst/>
                <a:gdLst/>
                <a:ahLst/>
                <a:cxnLst>
                  <a:cxn ang="0">
                    <a:pos x="12" y="0"/>
                  </a:cxn>
                  <a:cxn ang="0">
                    <a:pos x="30" y="7"/>
                  </a:cxn>
                  <a:cxn ang="0">
                    <a:pos x="9" y="16"/>
                  </a:cxn>
                  <a:cxn ang="0">
                    <a:pos x="0" y="5"/>
                  </a:cxn>
                  <a:cxn ang="0">
                    <a:pos x="12" y="0"/>
                  </a:cxn>
                </a:cxnLst>
                <a:rect l="0" t="0" r="r" b="b"/>
                <a:pathLst>
                  <a:path w="30" h="16">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3" name="Freeform 154">
                <a:extLst>
                  <a:ext uri="{FF2B5EF4-FFF2-40B4-BE49-F238E27FC236}">
                    <a16:creationId xmlns:a16="http://schemas.microsoft.com/office/drawing/2014/main" id="{EFBB362C-8B65-41BF-8484-C288D2051C81}"/>
                  </a:ext>
                </a:extLst>
              </p:cNvPr>
              <p:cNvSpPr>
                <a:spLocks/>
              </p:cNvSpPr>
              <p:nvPr/>
            </p:nvSpPr>
            <p:spPr bwMode="auto">
              <a:xfrm>
                <a:off x="5913438" y="1057275"/>
                <a:ext cx="139700" cy="98425"/>
              </a:xfrm>
              <a:custGeom>
                <a:avLst/>
                <a:gdLst/>
                <a:ahLst/>
                <a:cxnLst>
                  <a:cxn ang="0">
                    <a:pos x="99" y="68"/>
                  </a:cxn>
                  <a:cxn ang="0">
                    <a:pos x="90" y="74"/>
                  </a:cxn>
                  <a:cxn ang="0">
                    <a:pos x="41" y="66"/>
                  </a:cxn>
                  <a:cxn ang="0">
                    <a:pos x="17" y="50"/>
                  </a:cxn>
                  <a:cxn ang="0">
                    <a:pos x="50" y="36"/>
                  </a:cxn>
                  <a:cxn ang="0">
                    <a:pos x="32" y="36"/>
                  </a:cxn>
                  <a:cxn ang="0">
                    <a:pos x="0" y="26"/>
                  </a:cxn>
                  <a:cxn ang="0">
                    <a:pos x="46" y="0"/>
                  </a:cxn>
                  <a:cxn ang="0">
                    <a:pos x="72" y="17"/>
                  </a:cxn>
                  <a:cxn ang="0">
                    <a:pos x="67" y="18"/>
                  </a:cxn>
                  <a:cxn ang="0">
                    <a:pos x="67" y="27"/>
                  </a:cxn>
                  <a:cxn ang="0">
                    <a:pos x="59" y="35"/>
                  </a:cxn>
                  <a:cxn ang="0">
                    <a:pos x="68" y="35"/>
                  </a:cxn>
                  <a:cxn ang="0">
                    <a:pos x="81" y="39"/>
                  </a:cxn>
                  <a:cxn ang="0">
                    <a:pos x="90" y="39"/>
                  </a:cxn>
                  <a:cxn ang="0">
                    <a:pos x="105" y="48"/>
                  </a:cxn>
                  <a:cxn ang="0">
                    <a:pos x="101" y="57"/>
                  </a:cxn>
                  <a:cxn ang="0">
                    <a:pos x="92" y="62"/>
                  </a:cxn>
                  <a:cxn ang="0">
                    <a:pos x="99" y="68"/>
                  </a:cxn>
                </a:cxnLst>
                <a:rect l="0" t="0" r="r" b="b"/>
                <a:pathLst>
                  <a:path w="105" h="74">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4" name="Freeform 155">
                <a:extLst>
                  <a:ext uri="{FF2B5EF4-FFF2-40B4-BE49-F238E27FC236}">
                    <a16:creationId xmlns:a16="http://schemas.microsoft.com/office/drawing/2014/main" id="{FB1721E7-0DBF-4E3E-BAFE-BE255E1A006B}"/>
                  </a:ext>
                </a:extLst>
              </p:cNvPr>
              <p:cNvSpPr>
                <a:spLocks/>
              </p:cNvSpPr>
              <p:nvPr/>
            </p:nvSpPr>
            <p:spPr bwMode="auto">
              <a:xfrm>
                <a:off x="5973763" y="1212850"/>
                <a:ext cx="17463" cy="12700"/>
              </a:xfrm>
              <a:custGeom>
                <a:avLst/>
                <a:gdLst/>
                <a:ahLst/>
                <a:cxnLst>
                  <a:cxn ang="0">
                    <a:pos x="0" y="5"/>
                  </a:cxn>
                  <a:cxn ang="0">
                    <a:pos x="7" y="0"/>
                  </a:cxn>
                  <a:cxn ang="0">
                    <a:pos x="13" y="0"/>
                  </a:cxn>
                  <a:cxn ang="0">
                    <a:pos x="5" y="9"/>
                  </a:cxn>
                  <a:cxn ang="0">
                    <a:pos x="0" y="5"/>
                  </a:cxn>
                </a:cxnLst>
                <a:rect l="0" t="0" r="r" b="b"/>
                <a:pathLst>
                  <a:path w="13" h="9">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5" name="Freeform 156">
                <a:extLst>
                  <a:ext uri="{FF2B5EF4-FFF2-40B4-BE49-F238E27FC236}">
                    <a16:creationId xmlns:a16="http://schemas.microsoft.com/office/drawing/2014/main" id="{9B49E0DA-E622-480C-B328-F4EBB97DF9D2}"/>
                  </a:ext>
                </a:extLst>
              </p:cNvPr>
              <p:cNvSpPr>
                <a:spLocks/>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6" name="Freeform 157">
                <a:extLst>
                  <a:ext uri="{FF2B5EF4-FFF2-40B4-BE49-F238E27FC236}">
                    <a16:creationId xmlns:a16="http://schemas.microsoft.com/office/drawing/2014/main" id="{404B920A-7675-4088-875F-F21454BF1674}"/>
                  </a:ext>
                </a:extLst>
              </p:cNvPr>
              <p:cNvSpPr>
                <a:spLocks/>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7" name="Freeform 158">
                <a:extLst>
                  <a:ext uri="{FF2B5EF4-FFF2-40B4-BE49-F238E27FC236}">
                    <a16:creationId xmlns:a16="http://schemas.microsoft.com/office/drawing/2014/main" id="{3AE10C40-5B7E-4DFE-9147-A6FB7B835121}"/>
                  </a:ext>
                </a:extLst>
              </p:cNvPr>
              <p:cNvSpPr>
                <a:spLocks/>
              </p:cNvSpPr>
              <p:nvPr/>
            </p:nvSpPr>
            <p:spPr bwMode="auto">
              <a:xfrm>
                <a:off x="5119688" y="1074738"/>
                <a:ext cx="117475" cy="36513"/>
              </a:xfrm>
              <a:custGeom>
                <a:avLst/>
                <a:gdLst/>
                <a:ahLst/>
                <a:cxnLst>
                  <a:cxn ang="0">
                    <a:pos x="76" y="14"/>
                  </a:cxn>
                  <a:cxn ang="0">
                    <a:pos x="58" y="17"/>
                  </a:cxn>
                  <a:cxn ang="0">
                    <a:pos x="49" y="27"/>
                  </a:cxn>
                  <a:cxn ang="0">
                    <a:pos x="44" y="23"/>
                  </a:cxn>
                  <a:cxn ang="0">
                    <a:pos x="44" y="23"/>
                  </a:cxn>
                  <a:cxn ang="0">
                    <a:pos x="32" y="17"/>
                  </a:cxn>
                  <a:cxn ang="0">
                    <a:pos x="41" y="14"/>
                  </a:cxn>
                  <a:cxn ang="0">
                    <a:pos x="33" y="13"/>
                  </a:cxn>
                  <a:cxn ang="0">
                    <a:pos x="40" y="9"/>
                  </a:cxn>
                  <a:cxn ang="0">
                    <a:pos x="30" y="5"/>
                  </a:cxn>
                  <a:cxn ang="0">
                    <a:pos x="10" y="11"/>
                  </a:cxn>
                  <a:cxn ang="0">
                    <a:pos x="0" y="9"/>
                  </a:cxn>
                  <a:cxn ang="0">
                    <a:pos x="34" y="0"/>
                  </a:cxn>
                  <a:cxn ang="0">
                    <a:pos x="60" y="6"/>
                  </a:cxn>
                  <a:cxn ang="0">
                    <a:pos x="76" y="0"/>
                  </a:cxn>
                  <a:cxn ang="0">
                    <a:pos x="89" y="5"/>
                  </a:cxn>
                  <a:cxn ang="0">
                    <a:pos x="78" y="13"/>
                  </a:cxn>
                  <a:cxn ang="0">
                    <a:pos x="73" y="13"/>
                  </a:cxn>
                  <a:cxn ang="0">
                    <a:pos x="73" y="17"/>
                  </a:cxn>
                  <a:cxn ang="0">
                    <a:pos x="76" y="14"/>
                  </a:cxn>
                </a:cxnLst>
                <a:rect l="0" t="0" r="r" b="b"/>
                <a:pathLst>
                  <a:path w="89" h="27">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8" name="Freeform 159">
                <a:extLst>
                  <a:ext uri="{FF2B5EF4-FFF2-40B4-BE49-F238E27FC236}">
                    <a16:creationId xmlns:a16="http://schemas.microsoft.com/office/drawing/2014/main" id="{E8C47AE2-6A8E-4CDA-B163-654633774AD1}"/>
                  </a:ext>
                </a:extLst>
              </p:cNvPr>
              <p:cNvSpPr>
                <a:spLocks/>
              </p:cNvSpPr>
              <p:nvPr/>
            </p:nvSpPr>
            <p:spPr bwMode="auto">
              <a:xfrm>
                <a:off x="5427663" y="1052513"/>
                <a:ext cx="41275" cy="26988"/>
              </a:xfrm>
              <a:custGeom>
                <a:avLst/>
                <a:gdLst/>
                <a:ahLst/>
                <a:cxnLst>
                  <a:cxn ang="0">
                    <a:pos x="7" y="20"/>
                  </a:cxn>
                  <a:cxn ang="0">
                    <a:pos x="0" y="13"/>
                  </a:cxn>
                  <a:cxn ang="0">
                    <a:pos x="25" y="0"/>
                  </a:cxn>
                  <a:cxn ang="0">
                    <a:pos x="31" y="14"/>
                  </a:cxn>
                  <a:cxn ang="0">
                    <a:pos x="7" y="20"/>
                  </a:cxn>
                </a:cxnLst>
                <a:rect l="0" t="0" r="r" b="b"/>
                <a:pathLst>
                  <a:path w="31" h="2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9" name="Freeform 160">
                <a:extLst>
                  <a:ext uri="{FF2B5EF4-FFF2-40B4-BE49-F238E27FC236}">
                    <a16:creationId xmlns:a16="http://schemas.microsoft.com/office/drawing/2014/main" id="{1AC21E2A-DFA3-4CBE-8D94-D80C3CB5EAB8}"/>
                  </a:ext>
                </a:extLst>
              </p:cNvPr>
              <p:cNvSpPr>
                <a:spLocks/>
              </p:cNvSpPr>
              <p:nvPr/>
            </p:nvSpPr>
            <p:spPr bwMode="auto">
              <a:xfrm>
                <a:off x="5373688" y="1069975"/>
                <a:ext cx="44450" cy="25400"/>
              </a:xfrm>
              <a:custGeom>
                <a:avLst/>
                <a:gdLst/>
                <a:ahLst/>
                <a:cxnLst>
                  <a:cxn ang="0">
                    <a:pos x="33" y="4"/>
                  </a:cxn>
                  <a:cxn ang="0">
                    <a:pos x="33" y="10"/>
                  </a:cxn>
                  <a:cxn ang="0">
                    <a:pos x="22" y="12"/>
                  </a:cxn>
                  <a:cxn ang="0">
                    <a:pos x="24" y="18"/>
                  </a:cxn>
                  <a:cxn ang="0">
                    <a:pos x="0" y="18"/>
                  </a:cxn>
                  <a:cxn ang="0">
                    <a:pos x="9" y="6"/>
                  </a:cxn>
                  <a:cxn ang="0">
                    <a:pos x="9" y="0"/>
                  </a:cxn>
                  <a:cxn ang="0">
                    <a:pos x="23" y="0"/>
                  </a:cxn>
                  <a:cxn ang="0">
                    <a:pos x="19" y="4"/>
                  </a:cxn>
                  <a:cxn ang="0">
                    <a:pos x="33" y="4"/>
                  </a:cxn>
                </a:cxnLst>
                <a:rect l="0" t="0" r="r" b="b"/>
                <a:pathLst>
                  <a:path w="33" h="2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0" name="Freeform 161">
                <a:extLst>
                  <a:ext uri="{FF2B5EF4-FFF2-40B4-BE49-F238E27FC236}">
                    <a16:creationId xmlns:a16="http://schemas.microsoft.com/office/drawing/2014/main" id="{2DB2CC0D-EDCD-4B6D-A05C-43AB42EA5557}"/>
                  </a:ext>
                </a:extLst>
              </p:cNvPr>
              <p:cNvSpPr>
                <a:spLocks/>
              </p:cNvSpPr>
              <p:nvPr/>
            </p:nvSpPr>
            <p:spPr bwMode="auto">
              <a:xfrm>
                <a:off x="5314950" y="1092200"/>
                <a:ext cx="44450" cy="15875"/>
              </a:xfrm>
              <a:custGeom>
                <a:avLst/>
                <a:gdLst/>
                <a:ahLst/>
                <a:cxnLst>
                  <a:cxn ang="0">
                    <a:pos x="20" y="12"/>
                  </a:cxn>
                  <a:cxn ang="0">
                    <a:pos x="11" y="7"/>
                  </a:cxn>
                  <a:cxn ang="0">
                    <a:pos x="4" y="12"/>
                  </a:cxn>
                  <a:cxn ang="0">
                    <a:pos x="0" y="9"/>
                  </a:cxn>
                  <a:cxn ang="0">
                    <a:pos x="22" y="0"/>
                  </a:cxn>
                  <a:cxn ang="0">
                    <a:pos x="34" y="5"/>
                  </a:cxn>
                  <a:cxn ang="0">
                    <a:pos x="20" y="12"/>
                  </a:cxn>
                </a:cxnLst>
                <a:rect l="0" t="0" r="r" b="b"/>
                <a:pathLst>
                  <a:path w="34" h="12">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1" name="Freeform 162">
                <a:extLst>
                  <a:ext uri="{FF2B5EF4-FFF2-40B4-BE49-F238E27FC236}">
                    <a16:creationId xmlns:a16="http://schemas.microsoft.com/office/drawing/2014/main" id="{E981E02F-C7A1-4E9F-B642-3527DCAC36F1}"/>
                  </a:ext>
                </a:extLst>
              </p:cNvPr>
              <p:cNvSpPr>
                <a:spLocks/>
              </p:cNvSpPr>
              <p:nvPr/>
            </p:nvSpPr>
            <p:spPr bwMode="auto">
              <a:xfrm>
                <a:off x="5287963" y="1038225"/>
                <a:ext cx="71438" cy="49213"/>
              </a:xfrm>
              <a:custGeom>
                <a:avLst/>
                <a:gdLst/>
                <a:ahLst/>
                <a:cxnLst>
                  <a:cxn ang="0">
                    <a:pos x="40" y="31"/>
                  </a:cxn>
                  <a:cxn ang="0">
                    <a:pos x="22" y="36"/>
                  </a:cxn>
                  <a:cxn ang="0">
                    <a:pos x="0" y="28"/>
                  </a:cxn>
                  <a:cxn ang="0">
                    <a:pos x="6" y="23"/>
                  </a:cxn>
                  <a:cxn ang="0">
                    <a:pos x="24" y="23"/>
                  </a:cxn>
                  <a:cxn ang="0">
                    <a:pos x="17" y="22"/>
                  </a:cxn>
                  <a:cxn ang="0">
                    <a:pos x="17" y="16"/>
                  </a:cxn>
                  <a:cxn ang="0">
                    <a:pos x="43" y="8"/>
                  </a:cxn>
                  <a:cxn ang="0">
                    <a:pos x="51" y="0"/>
                  </a:cxn>
                  <a:cxn ang="0">
                    <a:pos x="52" y="5"/>
                  </a:cxn>
                  <a:cxn ang="0">
                    <a:pos x="48" y="11"/>
                  </a:cxn>
                  <a:cxn ang="0">
                    <a:pos x="28" y="23"/>
                  </a:cxn>
                  <a:cxn ang="0">
                    <a:pos x="53" y="29"/>
                  </a:cxn>
                  <a:cxn ang="0">
                    <a:pos x="40" y="31"/>
                  </a:cxn>
                </a:cxnLst>
                <a:rect l="0" t="0" r="r" b="b"/>
                <a:pathLst>
                  <a:path w="53" h="36">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2" name="Freeform 164">
                <a:extLst>
                  <a:ext uri="{FF2B5EF4-FFF2-40B4-BE49-F238E27FC236}">
                    <a16:creationId xmlns:a16="http://schemas.microsoft.com/office/drawing/2014/main" id="{24C3434D-01E1-464A-82EE-8F11F0192704}"/>
                  </a:ext>
                </a:extLst>
              </p:cNvPr>
              <p:cNvSpPr>
                <a:spLocks/>
              </p:cNvSpPr>
              <p:nvPr/>
            </p:nvSpPr>
            <p:spPr bwMode="auto">
              <a:xfrm>
                <a:off x="6675438" y="1244600"/>
                <a:ext cx="128588" cy="49213"/>
              </a:xfrm>
              <a:custGeom>
                <a:avLst/>
                <a:gdLst/>
                <a:ahLst/>
                <a:cxnLst>
                  <a:cxn ang="0">
                    <a:pos x="77" y="29"/>
                  </a:cxn>
                  <a:cxn ang="0">
                    <a:pos x="66" y="34"/>
                  </a:cxn>
                  <a:cxn ang="0">
                    <a:pos x="58" y="29"/>
                  </a:cxn>
                  <a:cxn ang="0">
                    <a:pos x="50" y="32"/>
                  </a:cxn>
                  <a:cxn ang="0">
                    <a:pos x="40" y="36"/>
                  </a:cxn>
                  <a:cxn ang="0">
                    <a:pos x="32" y="31"/>
                  </a:cxn>
                  <a:cxn ang="0">
                    <a:pos x="22" y="38"/>
                  </a:cxn>
                  <a:cxn ang="0">
                    <a:pos x="0" y="18"/>
                  </a:cxn>
                  <a:cxn ang="0">
                    <a:pos x="20" y="0"/>
                  </a:cxn>
                  <a:cxn ang="0">
                    <a:pos x="47" y="15"/>
                  </a:cxn>
                  <a:cxn ang="0">
                    <a:pos x="54" y="3"/>
                  </a:cxn>
                  <a:cxn ang="0">
                    <a:pos x="97" y="15"/>
                  </a:cxn>
                  <a:cxn ang="0">
                    <a:pos x="89" y="29"/>
                  </a:cxn>
                  <a:cxn ang="0">
                    <a:pos x="77" y="29"/>
                  </a:cxn>
                </a:cxnLst>
                <a:rect l="0" t="0" r="r" b="b"/>
                <a:pathLst>
                  <a:path w="97" h="38">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3" name="Freeform 165">
                <a:extLst>
                  <a:ext uri="{FF2B5EF4-FFF2-40B4-BE49-F238E27FC236}">
                    <a16:creationId xmlns:a16="http://schemas.microsoft.com/office/drawing/2014/main" id="{5B9E4F2C-FF85-4514-A4FF-C9DB713E14AF}"/>
                  </a:ext>
                </a:extLst>
              </p:cNvPr>
              <p:cNvSpPr>
                <a:spLocks/>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4" name="Freeform 166">
                <a:extLst>
                  <a:ext uri="{FF2B5EF4-FFF2-40B4-BE49-F238E27FC236}">
                    <a16:creationId xmlns:a16="http://schemas.microsoft.com/office/drawing/2014/main" id="{40EC990B-1FE6-4B4B-8F6E-FFF1D8540B7D}"/>
                  </a:ext>
                </a:extLst>
              </p:cNvPr>
              <p:cNvSpPr>
                <a:spLocks/>
              </p:cNvSpPr>
              <p:nvPr/>
            </p:nvSpPr>
            <p:spPr bwMode="auto">
              <a:xfrm>
                <a:off x="5183188" y="1463675"/>
                <a:ext cx="34925" cy="25400"/>
              </a:xfrm>
              <a:custGeom>
                <a:avLst/>
                <a:gdLst/>
                <a:ahLst/>
                <a:cxnLst>
                  <a:cxn ang="0">
                    <a:pos x="5" y="4"/>
                  </a:cxn>
                  <a:cxn ang="0">
                    <a:pos x="11" y="0"/>
                  </a:cxn>
                  <a:cxn ang="0">
                    <a:pos x="26" y="6"/>
                  </a:cxn>
                  <a:cxn ang="0">
                    <a:pos x="26" y="12"/>
                  </a:cxn>
                  <a:cxn ang="0">
                    <a:pos x="8" y="19"/>
                  </a:cxn>
                  <a:cxn ang="0">
                    <a:pos x="0" y="14"/>
                  </a:cxn>
                  <a:cxn ang="0">
                    <a:pos x="5" y="4"/>
                  </a:cxn>
                </a:cxnLst>
                <a:rect l="0" t="0" r="r" b="b"/>
                <a:pathLst>
                  <a:path w="26" h="19">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5" name="Freeform 167">
                <a:extLst>
                  <a:ext uri="{FF2B5EF4-FFF2-40B4-BE49-F238E27FC236}">
                    <a16:creationId xmlns:a16="http://schemas.microsoft.com/office/drawing/2014/main" id="{FC626EDA-DC24-44C3-930B-F6FDDD5AC5DB}"/>
                  </a:ext>
                </a:extLst>
              </p:cNvPr>
              <p:cNvSpPr>
                <a:spLocks/>
              </p:cNvSpPr>
              <p:nvPr/>
            </p:nvSpPr>
            <p:spPr bwMode="auto">
              <a:xfrm>
                <a:off x="5359400" y="1433513"/>
                <a:ext cx="26988" cy="25400"/>
              </a:xfrm>
              <a:custGeom>
                <a:avLst/>
                <a:gdLst/>
                <a:ahLst/>
                <a:cxnLst>
                  <a:cxn ang="0">
                    <a:pos x="21" y="17"/>
                  </a:cxn>
                  <a:cxn ang="0">
                    <a:pos x="15" y="19"/>
                  </a:cxn>
                  <a:cxn ang="0">
                    <a:pos x="0" y="8"/>
                  </a:cxn>
                  <a:cxn ang="0">
                    <a:pos x="21" y="17"/>
                  </a:cxn>
                </a:cxnLst>
                <a:rect l="0" t="0" r="r" b="b"/>
                <a:pathLst>
                  <a:path w="21" h="20">
                    <a:moveTo>
                      <a:pt x="21" y="17"/>
                    </a:moveTo>
                    <a:cubicBezTo>
                      <a:pt x="21" y="20"/>
                      <a:pt x="15" y="19"/>
                      <a:pt x="15" y="19"/>
                    </a:cubicBezTo>
                    <a:cubicBezTo>
                      <a:pt x="10" y="19"/>
                      <a:pt x="0" y="14"/>
                      <a:pt x="0" y="8"/>
                    </a:cubicBezTo>
                    <a:cubicBezTo>
                      <a:pt x="0" y="0"/>
                      <a:pt x="21" y="8"/>
                      <a:pt x="21" y="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6" name="Freeform 168">
                <a:extLst>
                  <a:ext uri="{FF2B5EF4-FFF2-40B4-BE49-F238E27FC236}">
                    <a16:creationId xmlns:a16="http://schemas.microsoft.com/office/drawing/2014/main" id="{E2DD4538-6309-48CF-9A45-CF5520943F6F}"/>
                  </a:ext>
                </a:extLst>
              </p:cNvPr>
              <p:cNvSpPr>
                <a:spLocks/>
              </p:cNvSpPr>
              <p:nvPr/>
            </p:nvSpPr>
            <p:spPr bwMode="auto">
              <a:xfrm>
                <a:off x="5549900" y="1338263"/>
                <a:ext cx="25400" cy="17463"/>
              </a:xfrm>
              <a:custGeom>
                <a:avLst/>
                <a:gdLst/>
                <a:ahLst/>
                <a:cxnLst>
                  <a:cxn ang="0">
                    <a:pos x="2" y="13"/>
                  </a:cxn>
                  <a:cxn ang="0">
                    <a:pos x="19" y="8"/>
                  </a:cxn>
                  <a:cxn ang="0">
                    <a:pos x="8" y="0"/>
                  </a:cxn>
                  <a:cxn ang="0">
                    <a:pos x="2" y="9"/>
                  </a:cxn>
                  <a:cxn ang="0">
                    <a:pos x="2" y="13"/>
                  </a:cxn>
                </a:cxnLst>
                <a:rect l="0" t="0" r="r" b="b"/>
                <a:pathLst>
                  <a:path w="19" h="13">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7" name="Freeform 169">
                <a:extLst>
                  <a:ext uri="{FF2B5EF4-FFF2-40B4-BE49-F238E27FC236}">
                    <a16:creationId xmlns:a16="http://schemas.microsoft.com/office/drawing/2014/main" id="{A45520EA-DD70-41C6-9A26-F7B27E22F57F}"/>
                  </a:ext>
                </a:extLst>
              </p:cNvPr>
              <p:cNvSpPr>
                <a:spLocks/>
              </p:cNvSpPr>
              <p:nvPr/>
            </p:nvSpPr>
            <p:spPr bwMode="auto">
              <a:xfrm>
                <a:off x="6727825" y="1320800"/>
                <a:ext cx="53975" cy="22225"/>
              </a:xfrm>
              <a:custGeom>
                <a:avLst/>
                <a:gdLst/>
                <a:ahLst/>
                <a:cxnLst>
                  <a:cxn ang="0">
                    <a:pos x="0" y="13"/>
                  </a:cxn>
                  <a:cxn ang="0">
                    <a:pos x="21" y="0"/>
                  </a:cxn>
                  <a:cxn ang="0">
                    <a:pos x="41" y="17"/>
                  </a:cxn>
                  <a:cxn ang="0">
                    <a:pos x="28" y="17"/>
                  </a:cxn>
                  <a:cxn ang="0">
                    <a:pos x="2" y="11"/>
                  </a:cxn>
                  <a:cxn ang="0">
                    <a:pos x="0" y="13"/>
                  </a:cxn>
                </a:cxnLst>
                <a:rect l="0" t="0" r="r" b="b"/>
                <a:pathLst>
                  <a:path w="41" h="17">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8" name="Freeform 170">
                <a:extLst>
                  <a:ext uri="{FF2B5EF4-FFF2-40B4-BE49-F238E27FC236}">
                    <a16:creationId xmlns:a16="http://schemas.microsoft.com/office/drawing/2014/main" id="{4C9466B7-BB0E-4EDF-9EB2-7485CC475A13}"/>
                  </a:ext>
                </a:extLst>
              </p:cNvPr>
              <p:cNvSpPr>
                <a:spLocks/>
              </p:cNvSpPr>
              <p:nvPr/>
            </p:nvSpPr>
            <p:spPr bwMode="auto">
              <a:xfrm>
                <a:off x="6832600" y="1266825"/>
                <a:ext cx="74613" cy="26988"/>
              </a:xfrm>
              <a:custGeom>
                <a:avLst/>
                <a:gdLst/>
                <a:ahLst/>
                <a:cxnLst>
                  <a:cxn ang="0">
                    <a:pos x="0" y="0"/>
                  </a:cxn>
                  <a:cxn ang="0">
                    <a:pos x="52" y="9"/>
                  </a:cxn>
                  <a:cxn ang="0">
                    <a:pos x="56" y="13"/>
                  </a:cxn>
                  <a:cxn ang="0">
                    <a:pos x="37" y="20"/>
                  </a:cxn>
                  <a:cxn ang="0">
                    <a:pos x="4" y="3"/>
                  </a:cxn>
                  <a:cxn ang="0">
                    <a:pos x="0" y="0"/>
                  </a:cxn>
                </a:cxnLst>
                <a:rect l="0" t="0" r="r" b="b"/>
                <a:pathLst>
                  <a:path w="56" h="2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9" name="Freeform 171">
                <a:extLst>
                  <a:ext uri="{FF2B5EF4-FFF2-40B4-BE49-F238E27FC236}">
                    <a16:creationId xmlns:a16="http://schemas.microsoft.com/office/drawing/2014/main" id="{2BCA4888-3253-434E-93DD-1B6E7850253A}"/>
                  </a:ext>
                </a:extLst>
              </p:cNvPr>
              <p:cNvSpPr>
                <a:spLocks/>
              </p:cNvSpPr>
              <p:nvPr/>
            </p:nvSpPr>
            <p:spPr bwMode="auto">
              <a:xfrm>
                <a:off x="6726238" y="1303338"/>
                <a:ext cx="15875" cy="17463"/>
              </a:xfrm>
              <a:custGeom>
                <a:avLst/>
                <a:gdLst/>
                <a:ahLst/>
                <a:cxnLst>
                  <a:cxn ang="0">
                    <a:pos x="12" y="7"/>
                  </a:cxn>
                  <a:cxn ang="0">
                    <a:pos x="5" y="13"/>
                  </a:cxn>
                  <a:cxn ang="0">
                    <a:pos x="0" y="7"/>
                  </a:cxn>
                  <a:cxn ang="0">
                    <a:pos x="12" y="7"/>
                  </a:cxn>
                </a:cxnLst>
                <a:rect l="0" t="0" r="r" b="b"/>
                <a:pathLst>
                  <a:path w="12" h="13">
                    <a:moveTo>
                      <a:pt x="12" y="7"/>
                    </a:moveTo>
                    <a:cubicBezTo>
                      <a:pt x="12" y="11"/>
                      <a:pt x="8" y="13"/>
                      <a:pt x="5" y="13"/>
                    </a:cubicBezTo>
                    <a:cubicBezTo>
                      <a:pt x="0" y="13"/>
                      <a:pt x="0" y="11"/>
                      <a:pt x="0" y="7"/>
                    </a:cubicBezTo>
                    <a:cubicBezTo>
                      <a:pt x="0" y="0"/>
                      <a:pt x="12" y="1"/>
                      <a:pt x="12"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sp>
        <p:nvSpPr>
          <p:cNvPr id="180" name="TextBox 179">
            <a:extLst>
              <a:ext uri="{FF2B5EF4-FFF2-40B4-BE49-F238E27FC236}">
                <a16:creationId xmlns:a16="http://schemas.microsoft.com/office/drawing/2014/main" id="{33597DD0-B790-45F8-9EAA-76EE7120FBFD}"/>
              </a:ext>
            </a:extLst>
          </p:cNvPr>
          <p:cNvSpPr txBox="1"/>
          <p:nvPr/>
        </p:nvSpPr>
        <p:spPr>
          <a:xfrm>
            <a:off x="1369878" y="3383181"/>
            <a:ext cx="2485368" cy="461665"/>
          </a:xfrm>
          <a:prstGeom prst="rect">
            <a:avLst/>
          </a:prstGeom>
          <a:noFill/>
        </p:spPr>
        <p:txBody>
          <a:bodyPr wrap="square">
            <a:spAutoFit/>
          </a:bodyPr>
          <a:lstStyle/>
          <a:p>
            <a:r>
              <a:rPr lang="da-DK" sz="2400" b="0" i="0" dirty="0">
                <a:solidFill>
                  <a:schemeClr val="accent1"/>
                </a:solidFill>
                <a:effectLst/>
                <a:latin typeface="+mj-lt"/>
              </a:rPr>
              <a:t>Lorem ipsum</a:t>
            </a:r>
            <a:endParaRPr lang="en-US" sz="2400" dirty="0">
              <a:solidFill>
                <a:schemeClr val="accent1"/>
              </a:solidFill>
              <a:latin typeface="+mj-lt"/>
            </a:endParaRPr>
          </a:p>
        </p:txBody>
      </p:sp>
      <p:sp>
        <p:nvSpPr>
          <p:cNvPr id="181" name="TextBox 180">
            <a:extLst>
              <a:ext uri="{FF2B5EF4-FFF2-40B4-BE49-F238E27FC236}">
                <a16:creationId xmlns:a16="http://schemas.microsoft.com/office/drawing/2014/main" id="{1CACAF0F-9AF8-4C5D-A51D-F712119ADE59}"/>
              </a:ext>
            </a:extLst>
          </p:cNvPr>
          <p:cNvSpPr txBox="1"/>
          <p:nvPr/>
        </p:nvSpPr>
        <p:spPr>
          <a:xfrm>
            <a:off x="1351116" y="3730987"/>
            <a:ext cx="3337448"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82" name="TextBox 181">
            <a:extLst>
              <a:ext uri="{FF2B5EF4-FFF2-40B4-BE49-F238E27FC236}">
                <a16:creationId xmlns:a16="http://schemas.microsoft.com/office/drawing/2014/main" id="{529079F1-6771-4402-828C-25ECFDBD1AA8}"/>
              </a:ext>
            </a:extLst>
          </p:cNvPr>
          <p:cNvSpPr txBox="1"/>
          <p:nvPr/>
        </p:nvSpPr>
        <p:spPr>
          <a:xfrm>
            <a:off x="1389660" y="4694395"/>
            <a:ext cx="2485368" cy="461665"/>
          </a:xfrm>
          <a:prstGeom prst="rect">
            <a:avLst/>
          </a:prstGeom>
          <a:noFill/>
        </p:spPr>
        <p:txBody>
          <a:bodyPr wrap="square">
            <a:spAutoFit/>
          </a:bodyPr>
          <a:lstStyle/>
          <a:p>
            <a:r>
              <a:rPr lang="da-DK" sz="2400" b="0" i="0" dirty="0">
                <a:solidFill>
                  <a:schemeClr val="accent3"/>
                </a:solidFill>
                <a:effectLst/>
                <a:latin typeface="+mj-lt"/>
              </a:rPr>
              <a:t>Lorem ipsum</a:t>
            </a:r>
            <a:endParaRPr lang="en-US" sz="2400" dirty="0">
              <a:solidFill>
                <a:schemeClr val="accent3"/>
              </a:solidFill>
              <a:latin typeface="+mj-lt"/>
            </a:endParaRPr>
          </a:p>
        </p:txBody>
      </p:sp>
      <p:sp>
        <p:nvSpPr>
          <p:cNvPr id="183" name="TextBox 182">
            <a:extLst>
              <a:ext uri="{FF2B5EF4-FFF2-40B4-BE49-F238E27FC236}">
                <a16:creationId xmlns:a16="http://schemas.microsoft.com/office/drawing/2014/main" id="{3A80A2E0-F143-4FB1-A13B-152E494C9ABD}"/>
              </a:ext>
            </a:extLst>
          </p:cNvPr>
          <p:cNvSpPr txBox="1"/>
          <p:nvPr/>
        </p:nvSpPr>
        <p:spPr>
          <a:xfrm>
            <a:off x="1370898" y="5042201"/>
            <a:ext cx="3337448"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84" name="Rectangle 183">
            <a:extLst>
              <a:ext uri="{FF2B5EF4-FFF2-40B4-BE49-F238E27FC236}">
                <a16:creationId xmlns:a16="http://schemas.microsoft.com/office/drawing/2014/main" id="{C67FEDA7-6031-4480-98F7-F0BC14776E1C}"/>
              </a:ext>
            </a:extLst>
          </p:cNvPr>
          <p:cNvSpPr/>
          <p:nvPr/>
        </p:nvSpPr>
        <p:spPr>
          <a:xfrm>
            <a:off x="686186" y="3465841"/>
            <a:ext cx="580390" cy="580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3E776B66-A013-4C1D-91EB-F4B5F408A264}"/>
              </a:ext>
            </a:extLst>
          </p:cNvPr>
          <p:cNvSpPr/>
          <p:nvPr/>
        </p:nvSpPr>
        <p:spPr>
          <a:xfrm>
            <a:off x="707373" y="4807487"/>
            <a:ext cx="580390" cy="5803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6" name="Graphic 185" descr="Exponential Graph outline">
            <a:extLst>
              <a:ext uri="{FF2B5EF4-FFF2-40B4-BE49-F238E27FC236}">
                <a16:creationId xmlns:a16="http://schemas.microsoft.com/office/drawing/2014/main" id="{291203D6-1499-463A-A8B5-BA689B36F0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9787" y="3544986"/>
            <a:ext cx="397351" cy="397351"/>
          </a:xfrm>
          <a:prstGeom prst="rect">
            <a:avLst/>
          </a:prstGeom>
        </p:spPr>
      </p:pic>
      <p:pic>
        <p:nvPicPr>
          <p:cNvPr id="187" name="Graphic 186" descr="Signature outline">
            <a:extLst>
              <a:ext uri="{FF2B5EF4-FFF2-40B4-BE49-F238E27FC236}">
                <a16:creationId xmlns:a16="http://schemas.microsoft.com/office/drawing/2014/main" id="{EB5FB080-0DD8-4652-A648-E9C73548E1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7373" y="4825572"/>
            <a:ext cx="531564" cy="531564"/>
          </a:xfrm>
          <a:prstGeom prst="rect">
            <a:avLst/>
          </a:prstGeom>
        </p:spPr>
      </p:pic>
      <p:sp>
        <p:nvSpPr>
          <p:cNvPr id="188" name="TextBox 187">
            <a:extLst>
              <a:ext uri="{FF2B5EF4-FFF2-40B4-BE49-F238E27FC236}">
                <a16:creationId xmlns:a16="http://schemas.microsoft.com/office/drawing/2014/main" id="{E470EDC3-E45C-4602-BDC1-42FAA71486FE}"/>
              </a:ext>
            </a:extLst>
          </p:cNvPr>
          <p:cNvSpPr txBox="1"/>
          <p:nvPr/>
        </p:nvSpPr>
        <p:spPr>
          <a:xfrm>
            <a:off x="668487" y="1697934"/>
            <a:ext cx="3883779" cy="1169551"/>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r>
              <a:rPr lang="en-US" sz="1400" b="0" i="0" dirty="0" err="1">
                <a:solidFill>
                  <a:srgbClr val="000000"/>
                </a:solidFill>
                <a:effectLst/>
              </a:rPr>
              <a:t>Praesent</a:t>
            </a:r>
            <a:r>
              <a:rPr lang="en-US" sz="1400" b="0" i="0" dirty="0">
                <a:solidFill>
                  <a:srgbClr val="000000"/>
                </a:solidFill>
                <a:effectLst/>
              </a:rPr>
              <a:t> </a:t>
            </a:r>
            <a:r>
              <a:rPr lang="en-US" sz="1400" b="0" i="0" dirty="0" err="1">
                <a:solidFill>
                  <a:srgbClr val="000000"/>
                </a:solidFill>
                <a:effectLst/>
              </a:rPr>
              <a:t>consequat</a:t>
            </a:r>
            <a:r>
              <a:rPr lang="en-US" sz="1400" b="0" i="0" dirty="0">
                <a:solidFill>
                  <a:srgbClr val="000000"/>
                </a:solidFill>
                <a:effectLst/>
              </a:rPr>
              <a:t> </a:t>
            </a:r>
            <a:r>
              <a:rPr lang="en-US" sz="1400" b="0" i="0" dirty="0" err="1">
                <a:solidFill>
                  <a:srgbClr val="000000"/>
                </a:solidFill>
                <a:effectLst/>
              </a:rPr>
              <a:t>orci</a:t>
            </a:r>
            <a:r>
              <a:rPr lang="en-US" sz="1400" b="0" i="0" dirty="0">
                <a:solidFill>
                  <a:srgbClr val="000000"/>
                </a:solidFill>
                <a:effectLst/>
              </a:rPr>
              <a:t> a </a:t>
            </a:r>
            <a:r>
              <a:rPr lang="en-US" sz="1400" b="0" i="0" dirty="0" err="1">
                <a:solidFill>
                  <a:srgbClr val="000000"/>
                </a:solidFill>
                <a:effectLst/>
              </a:rPr>
              <a:t>blandit</a:t>
            </a:r>
            <a:r>
              <a:rPr lang="en-US" sz="1400" b="0" i="0" dirty="0">
                <a:solidFill>
                  <a:srgbClr val="000000"/>
                </a:solidFill>
                <a:effectLst/>
              </a:rPr>
              <a:t> </a:t>
            </a:r>
            <a:r>
              <a:rPr lang="en-US" sz="1400" b="0" i="0" dirty="0" err="1">
                <a:solidFill>
                  <a:srgbClr val="000000"/>
                </a:solidFill>
                <a:effectLst/>
              </a:rPr>
              <a:t>sollicitudin</a:t>
            </a:r>
            <a:r>
              <a:rPr lang="en-US" sz="1400" b="0" i="0" dirty="0">
                <a:solidFill>
                  <a:srgbClr val="000000"/>
                </a:solidFill>
                <a:effectLst/>
              </a:rPr>
              <a:t>. </a:t>
            </a:r>
            <a:r>
              <a:rPr lang="en-US" sz="1400" b="0" i="0" dirty="0" err="1">
                <a:solidFill>
                  <a:srgbClr val="000000"/>
                </a:solidFill>
                <a:effectLst/>
              </a:rPr>
              <a:t>Etiam</a:t>
            </a:r>
            <a:r>
              <a:rPr lang="en-US" sz="1400" b="0" i="0" dirty="0">
                <a:solidFill>
                  <a:srgbClr val="000000"/>
                </a:solidFill>
                <a:effectLst/>
              </a:rPr>
              <a:t> </a:t>
            </a:r>
            <a:r>
              <a:rPr lang="en-US" sz="1400" b="0" i="0" dirty="0" err="1">
                <a:solidFill>
                  <a:srgbClr val="000000"/>
                </a:solidFill>
                <a:effectLst/>
              </a:rPr>
              <a:t>eu</a:t>
            </a:r>
            <a:r>
              <a:rPr lang="en-US" sz="1400" b="0" i="0" dirty="0">
                <a:solidFill>
                  <a:srgbClr val="000000"/>
                </a:solidFill>
                <a:effectLst/>
              </a:rPr>
              <a:t> </a:t>
            </a:r>
            <a:r>
              <a:rPr lang="en-US" sz="1400" b="0" i="0" dirty="0" err="1">
                <a:solidFill>
                  <a:srgbClr val="000000"/>
                </a:solidFill>
                <a:effectLst/>
              </a:rPr>
              <a:t>volutpat</a:t>
            </a:r>
            <a:r>
              <a:rPr lang="en-US" sz="1400" b="0" i="0" dirty="0">
                <a:solidFill>
                  <a:srgbClr val="000000"/>
                </a:solidFill>
                <a:effectLst/>
              </a:rPr>
              <a:t> </a:t>
            </a:r>
            <a:r>
              <a:rPr lang="en-US" sz="1400" b="0" i="0" dirty="0" err="1">
                <a:solidFill>
                  <a:srgbClr val="000000"/>
                </a:solidFill>
                <a:effectLst/>
              </a:rPr>
              <a:t>nunc</a:t>
            </a:r>
            <a:r>
              <a:rPr lang="en-US" sz="1400" b="0" i="0" dirty="0">
                <a:solidFill>
                  <a:srgbClr val="000000"/>
                </a:solidFill>
                <a:effectLst/>
              </a:rPr>
              <a:t>. </a:t>
            </a:r>
            <a:r>
              <a:rPr lang="en-US" sz="1400" b="0" i="0" dirty="0" err="1">
                <a:solidFill>
                  <a:srgbClr val="000000"/>
                </a:solidFill>
                <a:effectLst/>
              </a:rPr>
              <a:t>Suspendisse</a:t>
            </a:r>
            <a:r>
              <a:rPr lang="en-US" sz="1400" b="0" i="0" dirty="0">
                <a:solidFill>
                  <a:srgbClr val="000000"/>
                </a:solidFill>
                <a:effectLst/>
              </a:rPr>
              <a:t> </a:t>
            </a:r>
            <a:r>
              <a:rPr lang="en-US" sz="1400" b="0" i="0" dirty="0" err="1">
                <a:solidFill>
                  <a:srgbClr val="000000"/>
                </a:solidFill>
                <a:effectLst/>
              </a:rPr>
              <a:t>vehicula</a:t>
            </a:r>
            <a:r>
              <a:rPr lang="en-US" sz="1400" b="0" i="0" dirty="0">
                <a:solidFill>
                  <a:srgbClr val="000000"/>
                </a:solidFill>
                <a:effectLst/>
              </a:rPr>
              <a:t> </a:t>
            </a:r>
            <a:r>
              <a:rPr lang="en-US" sz="1400" b="0" i="0" dirty="0" err="1">
                <a:solidFill>
                  <a:srgbClr val="000000"/>
                </a:solidFill>
                <a:effectLst/>
              </a:rPr>
              <a:t>est</a:t>
            </a:r>
            <a:r>
              <a:rPr lang="en-US" sz="1400" b="0" i="0" dirty="0">
                <a:solidFill>
                  <a:srgbClr val="000000"/>
                </a:solidFill>
                <a:effectLst/>
              </a:rPr>
              <a:t> vel </a:t>
            </a:r>
            <a:r>
              <a:rPr lang="en-US" sz="1400" b="0" i="0" dirty="0" err="1">
                <a:solidFill>
                  <a:srgbClr val="000000"/>
                </a:solidFill>
                <a:effectLst/>
              </a:rPr>
              <a:t>nunc</a:t>
            </a:r>
            <a:r>
              <a:rPr lang="en-US" sz="1400" b="0" i="0" dirty="0">
                <a:solidFill>
                  <a:srgbClr val="000000"/>
                </a:solidFill>
                <a:effectLst/>
              </a:rPr>
              <a:t> tempus </a:t>
            </a:r>
            <a:r>
              <a:rPr lang="en-US" sz="1400" b="0" i="0" dirty="0" err="1">
                <a:solidFill>
                  <a:srgbClr val="000000"/>
                </a:solidFill>
                <a:effectLst/>
              </a:rPr>
              <a:t>interdum</a:t>
            </a:r>
            <a:r>
              <a:rPr lang="en-US" sz="1400" b="0" i="0" dirty="0">
                <a:solidFill>
                  <a:srgbClr val="000000"/>
                </a:solidFill>
                <a:effectLst/>
              </a:rPr>
              <a:t>. </a:t>
            </a:r>
            <a:endParaRPr lang="en-US" sz="1400" dirty="0"/>
          </a:p>
        </p:txBody>
      </p:sp>
      <p:sp>
        <p:nvSpPr>
          <p:cNvPr id="189" name="Title 4">
            <a:extLst>
              <a:ext uri="{FF2B5EF4-FFF2-40B4-BE49-F238E27FC236}">
                <a16:creationId xmlns:a16="http://schemas.microsoft.com/office/drawing/2014/main" id="{265D9927-2A36-4D7E-8C4E-F645D204A06C}"/>
              </a:ext>
            </a:extLst>
          </p:cNvPr>
          <p:cNvSpPr txBox="1">
            <a:spLocks/>
          </p:cNvSpPr>
          <p:nvPr/>
        </p:nvSpPr>
        <p:spPr>
          <a:xfrm>
            <a:off x="665026" y="425903"/>
            <a:ext cx="4804047" cy="804914"/>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4400" spc="0" baseline="0" dirty="0">
                <a:solidFill>
                  <a:srgbClr val="A6B783"/>
                </a:solidFill>
                <a:latin typeface="Cookie-Regular"/>
                <a:sym typeface="Cookie-Regular"/>
                <a:rtl val="0"/>
              </a:rPr>
              <a:t>Your </a:t>
            </a:r>
            <a:r>
              <a:rPr lang="en-US" sz="4000" b="1" dirty="0">
                <a:solidFill>
                  <a:srgbClr val="5B6168"/>
                </a:solidFill>
                <a:latin typeface="SukhumvitSet-SemiBold"/>
                <a:ea typeface="+mn-ea"/>
                <a:cs typeface="SukhumvitSet-SemiBold"/>
                <a:rtl val="0"/>
              </a:rPr>
              <a:t>Infographic</a:t>
            </a:r>
            <a:endParaRPr lang="en-US" sz="6000" b="1" dirty="0">
              <a:solidFill>
                <a:srgbClr val="5B6168"/>
              </a:solidFill>
              <a:latin typeface="SukhumvitSet-SemiBold"/>
              <a:ea typeface="+mn-ea"/>
              <a:cs typeface="SukhumvitSet-SemiBold"/>
              <a:rtl val="0"/>
            </a:endParaRPr>
          </a:p>
        </p:txBody>
      </p:sp>
      <p:sp>
        <p:nvSpPr>
          <p:cNvPr id="190" name="Text Placeholder 6">
            <a:extLst>
              <a:ext uri="{FF2B5EF4-FFF2-40B4-BE49-F238E27FC236}">
                <a16:creationId xmlns:a16="http://schemas.microsoft.com/office/drawing/2014/main" id="{F86F3AE4-CF41-468C-A05F-580FD4BD8D30}"/>
              </a:ext>
            </a:extLst>
          </p:cNvPr>
          <p:cNvSpPr txBox="1">
            <a:spLocks/>
          </p:cNvSpPr>
          <p:nvPr/>
        </p:nvSpPr>
        <p:spPr>
          <a:xfrm>
            <a:off x="774266" y="1087240"/>
            <a:ext cx="5141912" cy="6778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www.powerpointhub.com</a:t>
            </a:r>
          </a:p>
        </p:txBody>
      </p:sp>
    </p:spTree>
    <p:extLst>
      <p:ext uri="{BB962C8B-B14F-4D97-AF65-F5344CB8AC3E}">
        <p14:creationId xmlns:p14="http://schemas.microsoft.com/office/powerpoint/2010/main" val="2482508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81">
            <a:extLst>
              <a:ext uri="{FF2B5EF4-FFF2-40B4-BE49-F238E27FC236}">
                <a16:creationId xmlns:a16="http://schemas.microsoft.com/office/drawing/2014/main" id="{DF4F9AA8-4975-4EC1-8801-DDC1C992F9F5}"/>
              </a:ext>
            </a:extLst>
          </p:cNvPr>
          <p:cNvGrpSpPr/>
          <p:nvPr/>
        </p:nvGrpSpPr>
        <p:grpSpPr>
          <a:xfrm>
            <a:off x="1158302" y="3830489"/>
            <a:ext cx="4443688" cy="1130069"/>
            <a:chOff x="1409173" y="3624542"/>
            <a:chExt cx="4443688" cy="1130069"/>
          </a:xfrm>
        </p:grpSpPr>
        <p:grpSp>
          <p:nvGrpSpPr>
            <p:cNvPr id="83" name="Group 82">
              <a:extLst>
                <a:ext uri="{FF2B5EF4-FFF2-40B4-BE49-F238E27FC236}">
                  <a16:creationId xmlns:a16="http://schemas.microsoft.com/office/drawing/2014/main" id="{F861F355-46A3-4C0D-B6B1-49EFD260D20D}"/>
                </a:ext>
              </a:extLst>
            </p:cNvPr>
            <p:cNvGrpSpPr/>
            <p:nvPr/>
          </p:nvGrpSpPr>
          <p:grpSpPr>
            <a:xfrm>
              <a:off x="2706257" y="3624542"/>
              <a:ext cx="3146604" cy="1130069"/>
              <a:chOff x="6358770" y="4337391"/>
              <a:chExt cx="3146604" cy="1130069"/>
            </a:xfrm>
          </p:grpSpPr>
          <p:sp>
            <p:nvSpPr>
              <p:cNvPr id="86" name="Rectangle 85">
                <a:extLst>
                  <a:ext uri="{FF2B5EF4-FFF2-40B4-BE49-F238E27FC236}">
                    <a16:creationId xmlns:a16="http://schemas.microsoft.com/office/drawing/2014/main" id="{2E8B9E7C-AB55-4BCE-B20F-9393C72F553D}"/>
                  </a:ext>
                </a:extLst>
              </p:cNvPr>
              <p:cNvSpPr/>
              <p:nvPr/>
            </p:nvSpPr>
            <p:spPr>
              <a:xfrm>
                <a:off x="6358770" y="4668780"/>
                <a:ext cx="3146604" cy="798680"/>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id-ID" sz="1200" dirty="0">
                    <a:solidFill>
                      <a:schemeClr val="tx2"/>
                    </a:solidFill>
                    <a:latin typeface="Athiti" panose="00000500000000000000" pitchFamily="2" charset="-34"/>
                    <a:cs typeface="Athiti" panose="00000500000000000000" pitchFamily="2" charset="-34"/>
                  </a:rPr>
                  <a:t>Lorem ipsum dolor sit amet, consectetur adipiscing elit, sed do eiusmod tempor incididunt ut labore et dolore magna aliqua.</a:t>
                </a:r>
                <a:endParaRPr lang="en-US" sz="1200" dirty="0">
                  <a:solidFill>
                    <a:schemeClr val="tx2"/>
                  </a:solidFill>
                  <a:latin typeface="Athiti" panose="00000500000000000000" pitchFamily="2" charset="-34"/>
                  <a:cs typeface="Athiti" panose="00000500000000000000" pitchFamily="2" charset="-34"/>
                </a:endParaRPr>
              </a:p>
            </p:txBody>
          </p:sp>
          <p:sp>
            <p:nvSpPr>
              <p:cNvPr id="87" name="Rectangle 86">
                <a:extLst>
                  <a:ext uri="{FF2B5EF4-FFF2-40B4-BE49-F238E27FC236}">
                    <a16:creationId xmlns:a16="http://schemas.microsoft.com/office/drawing/2014/main" id="{719BAE32-025C-4DE0-B3F7-19EDBD895541}"/>
                  </a:ext>
                </a:extLst>
              </p:cNvPr>
              <p:cNvSpPr/>
              <p:nvPr/>
            </p:nvSpPr>
            <p:spPr>
              <a:xfrm>
                <a:off x="6358770" y="4337391"/>
                <a:ext cx="1820672" cy="369332"/>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b="0" i="0" dirty="0">
                    <a:solidFill>
                      <a:schemeClr val="accent1"/>
                    </a:solidFill>
                    <a:effectLst/>
                    <a:latin typeface="+mj-lt"/>
                  </a:rPr>
                  <a:t>Lorem ipsum</a:t>
                </a:r>
                <a:endParaRPr lang="en-US" dirty="0">
                  <a:solidFill>
                    <a:schemeClr val="accent1"/>
                  </a:solidFill>
                  <a:latin typeface="+mj-lt"/>
                </a:endParaRPr>
              </a:p>
            </p:txBody>
          </p:sp>
        </p:grpSp>
        <p:sp>
          <p:nvSpPr>
            <p:cNvPr id="84" name="Rectangle 83">
              <a:extLst>
                <a:ext uri="{FF2B5EF4-FFF2-40B4-BE49-F238E27FC236}">
                  <a16:creationId xmlns:a16="http://schemas.microsoft.com/office/drawing/2014/main" id="{DCBE9861-EEDC-469C-A397-BA815BF74B41}"/>
                </a:ext>
              </a:extLst>
            </p:cNvPr>
            <p:cNvSpPr/>
            <p:nvPr/>
          </p:nvSpPr>
          <p:spPr>
            <a:xfrm>
              <a:off x="1461262" y="3645275"/>
              <a:ext cx="1027504" cy="102750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dirty="0"/>
            </a:p>
          </p:txBody>
        </p:sp>
        <p:sp>
          <p:nvSpPr>
            <p:cNvPr id="85" name="TextBox 18">
              <a:extLst>
                <a:ext uri="{FF2B5EF4-FFF2-40B4-BE49-F238E27FC236}">
                  <a16:creationId xmlns:a16="http://schemas.microsoft.com/office/drawing/2014/main" id="{137C01BA-4036-4C3E-B08C-B83297EF3051}"/>
                </a:ext>
              </a:extLst>
            </p:cNvPr>
            <p:cNvSpPr txBox="1"/>
            <p:nvPr/>
          </p:nvSpPr>
          <p:spPr>
            <a:xfrm>
              <a:off x="1409173" y="3835861"/>
              <a:ext cx="1131681" cy="646331"/>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d-ID" sz="3600" b="1" dirty="0">
                  <a:solidFill>
                    <a:schemeClr val="bg1"/>
                  </a:solidFill>
                  <a:latin typeface="Athiti" panose="00000500000000000000" pitchFamily="2" charset="-34"/>
                </a:rPr>
                <a:t>45</a:t>
              </a:r>
              <a:r>
                <a:rPr lang="id-ID" sz="2400" dirty="0">
                  <a:solidFill>
                    <a:schemeClr val="bg1"/>
                  </a:solidFill>
                  <a:latin typeface="Athiti" panose="00000500000000000000" pitchFamily="2" charset="-34"/>
                </a:rPr>
                <a:t>%</a:t>
              </a:r>
              <a:endParaRPr lang="id-ID" sz="3600" dirty="0">
                <a:solidFill>
                  <a:schemeClr val="bg1"/>
                </a:solidFill>
                <a:latin typeface="Athiti" panose="00000500000000000000" pitchFamily="2" charset="-34"/>
              </a:endParaRPr>
            </a:p>
          </p:txBody>
        </p:sp>
      </p:grpSp>
      <p:sp>
        <p:nvSpPr>
          <p:cNvPr id="88" name="TextBox 19">
            <a:extLst>
              <a:ext uri="{FF2B5EF4-FFF2-40B4-BE49-F238E27FC236}">
                <a16:creationId xmlns:a16="http://schemas.microsoft.com/office/drawing/2014/main" id="{FE73B30B-5D3C-4FFC-991C-A57C15B656B0}"/>
              </a:ext>
            </a:extLst>
          </p:cNvPr>
          <p:cNvSpPr txBox="1"/>
          <p:nvPr/>
        </p:nvSpPr>
        <p:spPr>
          <a:xfrm>
            <a:off x="1106214" y="2002425"/>
            <a:ext cx="4005348" cy="484748"/>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pPr>
            <a:r>
              <a:rPr lang="en-US" sz="3000" dirty="0">
                <a:solidFill>
                  <a:schemeClr val="tx2"/>
                </a:solidFill>
              </a:rPr>
              <a:t>Thailand Map</a:t>
            </a:r>
            <a:endParaRPr lang="id-ID" sz="3000" dirty="0">
              <a:solidFill>
                <a:schemeClr val="tx2"/>
              </a:solidFill>
            </a:endParaRPr>
          </a:p>
        </p:txBody>
      </p:sp>
      <p:sp>
        <p:nvSpPr>
          <p:cNvPr id="89" name="Text Placeholder 4">
            <a:extLst>
              <a:ext uri="{FF2B5EF4-FFF2-40B4-BE49-F238E27FC236}">
                <a16:creationId xmlns:a16="http://schemas.microsoft.com/office/drawing/2014/main" id="{60DF8196-7F56-4A88-BE0A-6C71853C93D9}"/>
              </a:ext>
            </a:extLst>
          </p:cNvPr>
          <p:cNvSpPr txBox="1">
            <a:spLocks/>
          </p:cNvSpPr>
          <p:nvPr/>
        </p:nvSpPr>
        <p:spPr>
          <a:xfrm>
            <a:off x="1106214" y="2561457"/>
            <a:ext cx="4005348" cy="844573"/>
          </a:xfrm>
          <a:prstGeom prst="rect">
            <a:avLst/>
          </a:prstGeom>
        </p:spPr>
        <p:txBody>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14000"/>
              </a:lnSpc>
              <a:defRPr/>
            </a:pPr>
            <a:r>
              <a:rPr lang="id-ID" sz="1200" b="1" dirty="0">
                <a:solidFill>
                  <a:schemeClr val="tx2"/>
                </a:solidFill>
                <a:cs typeface="Athiti" panose="00000500000000000000" pitchFamily="2" charset="-34"/>
              </a:rPr>
              <a:t>Lorem ipsum dolor </a:t>
            </a:r>
            <a:r>
              <a:rPr lang="id-ID" sz="1200" dirty="0">
                <a:solidFill>
                  <a:schemeClr val="tx2"/>
                </a:solidFill>
                <a:cs typeface="Athiti" panose="00000500000000000000" pitchFamily="2" charset="-34"/>
              </a:rPr>
              <a:t>sit amet, consectetur adipiscing elit, sed do eiusmod tempor incididunt ut labore et dolore magna aliqua. Ut enim ad minim veniam, quis nostrud exercitation ullamco laboris nisi ut aliquip ex ea commodo consequat.</a:t>
            </a:r>
          </a:p>
        </p:txBody>
      </p:sp>
      <p:grpSp>
        <p:nvGrpSpPr>
          <p:cNvPr id="90" name="แผนที่ประเทศไทย 77 จังหวัด">
            <a:extLst>
              <a:ext uri="{FF2B5EF4-FFF2-40B4-BE49-F238E27FC236}">
                <a16:creationId xmlns:a16="http://schemas.microsoft.com/office/drawing/2014/main" id="{E78B2753-AD0D-43B1-88A9-0DF1CCE68252}"/>
              </a:ext>
            </a:extLst>
          </p:cNvPr>
          <p:cNvGrpSpPr/>
          <p:nvPr/>
        </p:nvGrpSpPr>
        <p:grpSpPr>
          <a:xfrm>
            <a:off x="7523273" y="804915"/>
            <a:ext cx="2995662" cy="5457300"/>
            <a:chOff x="2004963" y="989730"/>
            <a:chExt cx="2995662" cy="5457300"/>
          </a:xfrm>
          <a:solidFill>
            <a:srgbClr val="A6A6A6"/>
          </a:solidFill>
        </p:grpSpPr>
        <p:sp>
          <p:nvSpPr>
            <p:cNvPr id="91" name="ภูเก็ต">
              <a:extLst>
                <a:ext uri="{FF2B5EF4-FFF2-40B4-BE49-F238E27FC236}">
                  <a16:creationId xmlns:a16="http://schemas.microsoft.com/office/drawing/2014/main" id="{B6DDD08A-BBA4-400F-8881-C74FB26381C0}"/>
                </a:ext>
              </a:extLst>
            </p:cNvPr>
            <p:cNvSpPr>
              <a:spLocks/>
            </p:cNvSpPr>
            <p:nvPr/>
          </p:nvSpPr>
          <p:spPr bwMode="auto">
            <a:xfrm>
              <a:off x="2357932" y="5530774"/>
              <a:ext cx="60353" cy="146308"/>
            </a:xfrm>
            <a:custGeom>
              <a:avLst/>
              <a:gdLst>
                <a:gd name="T0" fmla="*/ 132 w 148"/>
                <a:gd name="T1" fmla="*/ 128 h 360"/>
                <a:gd name="T2" fmla="*/ 132 w 148"/>
                <a:gd name="T3" fmla="*/ 88 h 360"/>
                <a:gd name="T4" fmla="*/ 108 w 148"/>
                <a:gd name="T5" fmla="*/ 92 h 360"/>
                <a:gd name="T6" fmla="*/ 92 w 148"/>
                <a:gd name="T7" fmla="*/ 100 h 360"/>
                <a:gd name="T8" fmla="*/ 76 w 148"/>
                <a:gd name="T9" fmla="*/ 72 h 360"/>
                <a:gd name="T10" fmla="*/ 52 w 148"/>
                <a:gd name="T11" fmla="*/ 68 h 360"/>
                <a:gd name="T12" fmla="*/ 44 w 148"/>
                <a:gd name="T13" fmla="*/ 32 h 360"/>
                <a:gd name="T14" fmla="*/ 20 w 148"/>
                <a:gd name="T15" fmla="*/ 0 h 360"/>
                <a:gd name="T16" fmla="*/ 8 w 148"/>
                <a:gd name="T17" fmla="*/ 20 h 360"/>
                <a:gd name="T18" fmla="*/ 20 w 148"/>
                <a:gd name="T19" fmla="*/ 48 h 360"/>
                <a:gd name="T20" fmla="*/ 0 w 148"/>
                <a:gd name="T21" fmla="*/ 100 h 360"/>
                <a:gd name="T22" fmla="*/ 20 w 148"/>
                <a:gd name="T23" fmla="*/ 140 h 360"/>
                <a:gd name="T24" fmla="*/ 0 w 148"/>
                <a:gd name="T25" fmla="*/ 192 h 360"/>
                <a:gd name="T26" fmla="*/ 12 w 148"/>
                <a:gd name="T27" fmla="*/ 232 h 360"/>
                <a:gd name="T28" fmla="*/ 12 w 148"/>
                <a:gd name="T29" fmla="*/ 312 h 360"/>
                <a:gd name="T30" fmla="*/ 20 w 148"/>
                <a:gd name="T31" fmla="*/ 332 h 360"/>
                <a:gd name="T32" fmla="*/ 28 w 148"/>
                <a:gd name="T33" fmla="*/ 360 h 360"/>
                <a:gd name="T34" fmla="*/ 48 w 148"/>
                <a:gd name="T35" fmla="*/ 360 h 360"/>
                <a:gd name="T36" fmla="*/ 68 w 148"/>
                <a:gd name="T37" fmla="*/ 316 h 360"/>
                <a:gd name="T38" fmla="*/ 148 w 148"/>
                <a:gd name="T39" fmla="*/ 268 h 360"/>
                <a:gd name="T40" fmla="*/ 112 w 148"/>
                <a:gd name="T41" fmla="*/ 200 h 360"/>
                <a:gd name="T42" fmla="*/ 132 w 148"/>
                <a:gd name="T43" fmla="*/ 128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8" h="360">
                  <a:moveTo>
                    <a:pt x="132" y="128"/>
                  </a:moveTo>
                  <a:cubicBezTo>
                    <a:pt x="136" y="124"/>
                    <a:pt x="132" y="88"/>
                    <a:pt x="132" y="88"/>
                  </a:cubicBezTo>
                  <a:cubicBezTo>
                    <a:pt x="108" y="92"/>
                    <a:pt x="108" y="92"/>
                    <a:pt x="108" y="92"/>
                  </a:cubicBezTo>
                  <a:cubicBezTo>
                    <a:pt x="92" y="100"/>
                    <a:pt x="92" y="100"/>
                    <a:pt x="92" y="100"/>
                  </a:cubicBezTo>
                  <a:cubicBezTo>
                    <a:pt x="76" y="72"/>
                    <a:pt x="76" y="72"/>
                    <a:pt x="76" y="72"/>
                  </a:cubicBezTo>
                  <a:cubicBezTo>
                    <a:pt x="76" y="72"/>
                    <a:pt x="56" y="68"/>
                    <a:pt x="52" y="68"/>
                  </a:cubicBezTo>
                  <a:cubicBezTo>
                    <a:pt x="48" y="68"/>
                    <a:pt x="48" y="36"/>
                    <a:pt x="44" y="32"/>
                  </a:cubicBezTo>
                  <a:cubicBezTo>
                    <a:pt x="40" y="28"/>
                    <a:pt x="20" y="0"/>
                    <a:pt x="20" y="0"/>
                  </a:cubicBezTo>
                  <a:cubicBezTo>
                    <a:pt x="8" y="20"/>
                    <a:pt x="8" y="20"/>
                    <a:pt x="8" y="20"/>
                  </a:cubicBezTo>
                  <a:cubicBezTo>
                    <a:pt x="20" y="48"/>
                    <a:pt x="20" y="48"/>
                    <a:pt x="20" y="48"/>
                  </a:cubicBezTo>
                  <a:cubicBezTo>
                    <a:pt x="0" y="100"/>
                    <a:pt x="0" y="100"/>
                    <a:pt x="0" y="100"/>
                  </a:cubicBezTo>
                  <a:cubicBezTo>
                    <a:pt x="20" y="140"/>
                    <a:pt x="20" y="140"/>
                    <a:pt x="20" y="140"/>
                  </a:cubicBezTo>
                  <a:cubicBezTo>
                    <a:pt x="0" y="192"/>
                    <a:pt x="0" y="192"/>
                    <a:pt x="0" y="192"/>
                  </a:cubicBezTo>
                  <a:cubicBezTo>
                    <a:pt x="12" y="232"/>
                    <a:pt x="12" y="232"/>
                    <a:pt x="12" y="232"/>
                  </a:cubicBezTo>
                  <a:cubicBezTo>
                    <a:pt x="12" y="312"/>
                    <a:pt x="12" y="312"/>
                    <a:pt x="12" y="312"/>
                  </a:cubicBezTo>
                  <a:cubicBezTo>
                    <a:pt x="20" y="332"/>
                    <a:pt x="20" y="332"/>
                    <a:pt x="20" y="332"/>
                  </a:cubicBezTo>
                  <a:cubicBezTo>
                    <a:pt x="20" y="332"/>
                    <a:pt x="24" y="360"/>
                    <a:pt x="28" y="360"/>
                  </a:cubicBezTo>
                  <a:cubicBezTo>
                    <a:pt x="48" y="360"/>
                    <a:pt x="48" y="360"/>
                    <a:pt x="48" y="360"/>
                  </a:cubicBezTo>
                  <a:cubicBezTo>
                    <a:pt x="52" y="360"/>
                    <a:pt x="68" y="316"/>
                    <a:pt x="68" y="316"/>
                  </a:cubicBezTo>
                  <a:cubicBezTo>
                    <a:pt x="148" y="268"/>
                    <a:pt x="148" y="268"/>
                    <a:pt x="148" y="268"/>
                  </a:cubicBezTo>
                  <a:cubicBezTo>
                    <a:pt x="148" y="268"/>
                    <a:pt x="112" y="208"/>
                    <a:pt x="112" y="200"/>
                  </a:cubicBezTo>
                  <a:cubicBezTo>
                    <a:pt x="112" y="192"/>
                    <a:pt x="128" y="132"/>
                    <a:pt x="132" y="12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92" name="เกาะพยาม (ระนอง)">
              <a:extLst>
                <a:ext uri="{FF2B5EF4-FFF2-40B4-BE49-F238E27FC236}">
                  <a16:creationId xmlns:a16="http://schemas.microsoft.com/office/drawing/2014/main" id="{2572E617-F3D1-4A7A-9F89-32F929AD8150}"/>
                </a:ext>
              </a:extLst>
            </p:cNvPr>
            <p:cNvSpPr>
              <a:spLocks/>
            </p:cNvSpPr>
            <p:nvPr/>
          </p:nvSpPr>
          <p:spPr bwMode="auto">
            <a:xfrm>
              <a:off x="2352445" y="5183292"/>
              <a:ext cx="25604" cy="45722"/>
            </a:xfrm>
            <a:custGeom>
              <a:avLst/>
              <a:gdLst>
                <a:gd name="T0" fmla="*/ 0 w 14"/>
                <a:gd name="T1" fmla="*/ 24 h 25"/>
                <a:gd name="T2" fmla="*/ 7 w 14"/>
                <a:gd name="T3" fmla="*/ 25 h 25"/>
                <a:gd name="T4" fmla="*/ 14 w 14"/>
                <a:gd name="T5" fmla="*/ 15 h 25"/>
                <a:gd name="T6" fmla="*/ 7 w 14"/>
                <a:gd name="T7" fmla="*/ 1 h 25"/>
                <a:gd name="T8" fmla="*/ 0 w 14"/>
                <a:gd name="T9" fmla="*/ 0 h 25"/>
                <a:gd name="T10" fmla="*/ 0 w 14"/>
                <a:gd name="T11" fmla="*/ 24 h 25"/>
              </a:gdLst>
              <a:ahLst/>
              <a:cxnLst>
                <a:cxn ang="0">
                  <a:pos x="T0" y="T1"/>
                </a:cxn>
                <a:cxn ang="0">
                  <a:pos x="T2" y="T3"/>
                </a:cxn>
                <a:cxn ang="0">
                  <a:pos x="T4" y="T5"/>
                </a:cxn>
                <a:cxn ang="0">
                  <a:pos x="T6" y="T7"/>
                </a:cxn>
                <a:cxn ang="0">
                  <a:pos x="T8" y="T9"/>
                </a:cxn>
                <a:cxn ang="0">
                  <a:pos x="T10" y="T11"/>
                </a:cxn>
              </a:cxnLst>
              <a:rect l="0" t="0" r="r" b="b"/>
              <a:pathLst>
                <a:path w="14" h="25">
                  <a:moveTo>
                    <a:pt x="0" y="24"/>
                  </a:moveTo>
                  <a:lnTo>
                    <a:pt x="7" y="25"/>
                  </a:lnTo>
                  <a:lnTo>
                    <a:pt x="14" y="15"/>
                  </a:lnTo>
                  <a:lnTo>
                    <a:pt x="7" y="1"/>
                  </a:lnTo>
                  <a:lnTo>
                    <a:pt x="0" y="0"/>
                  </a:lnTo>
                  <a:lnTo>
                    <a:pt x="0" y="2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93" name="เกาะช้าง (ระนอง)">
              <a:extLst>
                <a:ext uri="{FF2B5EF4-FFF2-40B4-BE49-F238E27FC236}">
                  <a16:creationId xmlns:a16="http://schemas.microsoft.com/office/drawing/2014/main" id="{07442C65-693F-47DD-8A5B-3C987F355E80}"/>
                </a:ext>
              </a:extLst>
            </p:cNvPr>
            <p:cNvSpPr>
              <a:spLocks/>
            </p:cNvSpPr>
            <p:nvPr/>
          </p:nvSpPr>
          <p:spPr bwMode="auto">
            <a:xfrm>
              <a:off x="2356103" y="5146715"/>
              <a:ext cx="14631" cy="29262"/>
            </a:xfrm>
            <a:custGeom>
              <a:avLst/>
              <a:gdLst>
                <a:gd name="T0" fmla="*/ 36 w 36"/>
                <a:gd name="T1" fmla="*/ 0 h 72"/>
                <a:gd name="T2" fmla="*/ 0 w 36"/>
                <a:gd name="T3" fmla="*/ 40 h 72"/>
                <a:gd name="T4" fmla="*/ 0 w 36"/>
                <a:gd name="T5" fmla="*/ 68 h 72"/>
                <a:gd name="T6" fmla="*/ 16 w 36"/>
                <a:gd name="T7" fmla="*/ 72 h 72"/>
                <a:gd name="T8" fmla="*/ 28 w 36"/>
                <a:gd name="T9" fmla="*/ 48 h 72"/>
                <a:gd name="T10" fmla="*/ 36 w 36"/>
                <a:gd name="T11" fmla="*/ 0 h 72"/>
              </a:gdLst>
              <a:ahLst/>
              <a:cxnLst>
                <a:cxn ang="0">
                  <a:pos x="T0" y="T1"/>
                </a:cxn>
                <a:cxn ang="0">
                  <a:pos x="T2" y="T3"/>
                </a:cxn>
                <a:cxn ang="0">
                  <a:pos x="T4" y="T5"/>
                </a:cxn>
                <a:cxn ang="0">
                  <a:pos x="T6" y="T7"/>
                </a:cxn>
                <a:cxn ang="0">
                  <a:pos x="T8" y="T9"/>
                </a:cxn>
                <a:cxn ang="0">
                  <a:pos x="T10" y="T11"/>
                </a:cxn>
              </a:cxnLst>
              <a:rect l="0" t="0" r="r" b="b"/>
              <a:pathLst>
                <a:path w="36" h="72">
                  <a:moveTo>
                    <a:pt x="36" y="0"/>
                  </a:moveTo>
                  <a:cubicBezTo>
                    <a:pt x="36" y="0"/>
                    <a:pt x="0" y="36"/>
                    <a:pt x="0" y="40"/>
                  </a:cubicBezTo>
                  <a:cubicBezTo>
                    <a:pt x="0" y="68"/>
                    <a:pt x="0" y="68"/>
                    <a:pt x="0" y="68"/>
                  </a:cubicBezTo>
                  <a:cubicBezTo>
                    <a:pt x="16" y="72"/>
                    <a:pt x="16" y="72"/>
                    <a:pt x="16" y="72"/>
                  </a:cubicBezTo>
                  <a:cubicBezTo>
                    <a:pt x="28" y="48"/>
                    <a:pt x="28" y="48"/>
                    <a:pt x="28" y="48"/>
                  </a:cubicBezTo>
                  <a:lnTo>
                    <a:pt x="36"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94" name="ระนอง">
              <a:extLst>
                <a:ext uri="{FF2B5EF4-FFF2-40B4-BE49-F238E27FC236}">
                  <a16:creationId xmlns:a16="http://schemas.microsoft.com/office/drawing/2014/main" id="{5A2F8B51-264C-4E8E-B0F6-5D3C1D47397D}"/>
                </a:ext>
              </a:extLst>
            </p:cNvPr>
            <p:cNvSpPr>
              <a:spLocks/>
            </p:cNvSpPr>
            <p:nvPr/>
          </p:nvSpPr>
          <p:spPr bwMode="auto">
            <a:xfrm>
              <a:off x="2396338" y="4599887"/>
              <a:ext cx="201174" cy="534025"/>
            </a:xfrm>
            <a:custGeom>
              <a:avLst/>
              <a:gdLst>
                <a:gd name="T0" fmla="*/ 470 w 491"/>
                <a:gd name="T1" fmla="*/ 354 h 1308"/>
                <a:gd name="T2" fmla="*/ 438 w 491"/>
                <a:gd name="T3" fmla="*/ 422 h 1308"/>
                <a:gd name="T4" fmla="*/ 412 w 491"/>
                <a:gd name="T5" fmla="*/ 510 h 1308"/>
                <a:gd name="T6" fmla="*/ 402 w 491"/>
                <a:gd name="T7" fmla="*/ 599 h 1308"/>
                <a:gd name="T8" fmla="*/ 381 w 491"/>
                <a:gd name="T9" fmla="*/ 630 h 1308"/>
                <a:gd name="T10" fmla="*/ 433 w 491"/>
                <a:gd name="T11" fmla="*/ 646 h 1308"/>
                <a:gd name="T12" fmla="*/ 376 w 491"/>
                <a:gd name="T13" fmla="*/ 703 h 1308"/>
                <a:gd name="T14" fmla="*/ 339 w 491"/>
                <a:gd name="T15" fmla="*/ 735 h 1308"/>
                <a:gd name="T16" fmla="*/ 266 w 491"/>
                <a:gd name="T17" fmla="*/ 823 h 1308"/>
                <a:gd name="T18" fmla="*/ 219 w 491"/>
                <a:gd name="T19" fmla="*/ 943 h 1308"/>
                <a:gd name="T20" fmla="*/ 244 w 491"/>
                <a:gd name="T21" fmla="*/ 1007 h 1308"/>
                <a:gd name="T22" fmla="*/ 298 w 491"/>
                <a:gd name="T23" fmla="*/ 1037 h 1308"/>
                <a:gd name="T24" fmla="*/ 282 w 491"/>
                <a:gd name="T25" fmla="*/ 1120 h 1308"/>
                <a:gd name="T26" fmla="*/ 240 w 491"/>
                <a:gd name="T27" fmla="*/ 1173 h 1308"/>
                <a:gd name="T28" fmla="*/ 209 w 491"/>
                <a:gd name="T29" fmla="*/ 1225 h 1308"/>
                <a:gd name="T30" fmla="*/ 230 w 491"/>
                <a:gd name="T31" fmla="*/ 1272 h 1308"/>
                <a:gd name="T32" fmla="*/ 167 w 491"/>
                <a:gd name="T33" fmla="*/ 1251 h 1308"/>
                <a:gd name="T34" fmla="*/ 103 w 491"/>
                <a:gd name="T35" fmla="*/ 1296 h 1308"/>
                <a:gd name="T36" fmla="*/ 51 w 491"/>
                <a:gd name="T37" fmla="*/ 1303 h 1308"/>
                <a:gd name="T38" fmla="*/ 53 w 491"/>
                <a:gd name="T39" fmla="*/ 1277 h 1308"/>
                <a:gd name="T40" fmla="*/ 0 w 491"/>
                <a:gd name="T41" fmla="*/ 1270 h 1308"/>
                <a:gd name="T42" fmla="*/ 44 w 491"/>
                <a:gd name="T43" fmla="*/ 1174 h 1308"/>
                <a:gd name="T44" fmla="*/ 64 w 491"/>
                <a:gd name="T45" fmla="*/ 1082 h 1308"/>
                <a:gd name="T46" fmla="*/ 136 w 491"/>
                <a:gd name="T47" fmla="*/ 1094 h 1308"/>
                <a:gd name="T48" fmla="*/ 80 w 491"/>
                <a:gd name="T49" fmla="*/ 1022 h 1308"/>
                <a:gd name="T50" fmla="*/ 136 w 491"/>
                <a:gd name="T51" fmla="*/ 954 h 1308"/>
                <a:gd name="T52" fmla="*/ 112 w 491"/>
                <a:gd name="T53" fmla="*/ 890 h 1308"/>
                <a:gd name="T54" fmla="*/ 132 w 491"/>
                <a:gd name="T55" fmla="*/ 850 h 1308"/>
                <a:gd name="T56" fmla="*/ 176 w 491"/>
                <a:gd name="T57" fmla="*/ 750 h 1308"/>
                <a:gd name="T58" fmla="*/ 228 w 491"/>
                <a:gd name="T59" fmla="*/ 582 h 1308"/>
                <a:gd name="T60" fmla="*/ 264 w 491"/>
                <a:gd name="T61" fmla="*/ 506 h 1308"/>
                <a:gd name="T62" fmla="*/ 372 w 491"/>
                <a:gd name="T63" fmla="*/ 262 h 1308"/>
                <a:gd name="T64" fmla="*/ 356 w 491"/>
                <a:gd name="T65" fmla="*/ 194 h 1308"/>
                <a:gd name="T66" fmla="*/ 332 w 491"/>
                <a:gd name="T67" fmla="*/ 138 h 1308"/>
                <a:gd name="T68" fmla="*/ 404 w 491"/>
                <a:gd name="T69" fmla="*/ 2 h 1308"/>
                <a:gd name="T70" fmla="*/ 444 w 491"/>
                <a:gd name="T71" fmla="*/ 30 h 1308"/>
                <a:gd name="T72" fmla="*/ 459 w 491"/>
                <a:gd name="T73" fmla="*/ 83 h 1308"/>
                <a:gd name="T74" fmla="*/ 475 w 491"/>
                <a:gd name="T75" fmla="*/ 176 h 1308"/>
                <a:gd name="T76" fmla="*/ 423 w 491"/>
                <a:gd name="T77" fmla="*/ 281 h 1308"/>
                <a:gd name="T78" fmla="*/ 454 w 491"/>
                <a:gd name="T79" fmla="*/ 333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1" h="1308">
                  <a:moveTo>
                    <a:pt x="454" y="333"/>
                  </a:moveTo>
                  <a:cubicBezTo>
                    <a:pt x="470" y="354"/>
                    <a:pt x="470" y="354"/>
                    <a:pt x="470" y="354"/>
                  </a:cubicBezTo>
                  <a:cubicBezTo>
                    <a:pt x="470" y="385"/>
                    <a:pt x="470" y="385"/>
                    <a:pt x="470" y="385"/>
                  </a:cubicBezTo>
                  <a:cubicBezTo>
                    <a:pt x="438" y="422"/>
                    <a:pt x="438" y="422"/>
                    <a:pt x="438" y="422"/>
                  </a:cubicBezTo>
                  <a:cubicBezTo>
                    <a:pt x="438" y="458"/>
                    <a:pt x="438" y="458"/>
                    <a:pt x="438" y="458"/>
                  </a:cubicBezTo>
                  <a:cubicBezTo>
                    <a:pt x="412" y="510"/>
                    <a:pt x="412" y="510"/>
                    <a:pt x="412" y="510"/>
                  </a:cubicBezTo>
                  <a:cubicBezTo>
                    <a:pt x="418" y="547"/>
                    <a:pt x="418" y="547"/>
                    <a:pt x="418" y="547"/>
                  </a:cubicBezTo>
                  <a:cubicBezTo>
                    <a:pt x="402" y="599"/>
                    <a:pt x="402" y="599"/>
                    <a:pt x="402" y="599"/>
                  </a:cubicBezTo>
                  <a:cubicBezTo>
                    <a:pt x="381" y="620"/>
                    <a:pt x="381" y="620"/>
                    <a:pt x="381" y="620"/>
                  </a:cubicBezTo>
                  <a:cubicBezTo>
                    <a:pt x="381" y="630"/>
                    <a:pt x="381" y="630"/>
                    <a:pt x="381" y="630"/>
                  </a:cubicBezTo>
                  <a:cubicBezTo>
                    <a:pt x="412" y="630"/>
                    <a:pt x="412" y="630"/>
                    <a:pt x="412" y="630"/>
                  </a:cubicBezTo>
                  <a:cubicBezTo>
                    <a:pt x="433" y="646"/>
                    <a:pt x="433" y="646"/>
                    <a:pt x="433" y="646"/>
                  </a:cubicBezTo>
                  <a:cubicBezTo>
                    <a:pt x="433" y="672"/>
                    <a:pt x="433" y="672"/>
                    <a:pt x="433" y="672"/>
                  </a:cubicBezTo>
                  <a:cubicBezTo>
                    <a:pt x="376" y="703"/>
                    <a:pt x="376" y="703"/>
                    <a:pt x="376" y="703"/>
                  </a:cubicBezTo>
                  <a:cubicBezTo>
                    <a:pt x="365" y="735"/>
                    <a:pt x="365" y="735"/>
                    <a:pt x="365" y="735"/>
                  </a:cubicBezTo>
                  <a:cubicBezTo>
                    <a:pt x="339" y="735"/>
                    <a:pt x="339" y="735"/>
                    <a:pt x="339" y="735"/>
                  </a:cubicBezTo>
                  <a:cubicBezTo>
                    <a:pt x="303" y="745"/>
                    <a:pt x="303" y="745"/>
                    <a:pt x="303" y="745"/>
                  </a:cubicBezTo>
                  <a:cubicBezTo>
                    <a:pt x="266" y="823"/>
                    <a:pt x="266" y="823"/>
                    <a:pt x="266" y="823"/>
                  </a:cubicBezTo>
                  <a:cubicBezTo>
                    <a:pt x="199" y="896"/>
                    <a:pt x="199" y="896"/>
                    <a:pt x="199" y="896"/>
                  </a:cubicBezTo>
                  <a:cubicBezTo>
                    <a:pt x="219" y="943"/>
                    <a:pt x="219" y="943"/>
                    <a:pt x="219" y="943"/>
                  </a:cubicBezTo>
                  <a:cubicBezTo>
                    <a:pt x="214" y="990"/>
                    <a:pt x="214" y="990"/>
                    <a:pt x="214" y="990"/>
                  </a:cubicBezTo>
                  <a:cubicBezTo>
                    <a:pt x="244" y="1007"/>
                    <a:pt x="244" y="1007"/>
                    <a:pt x="244" y="1007"/>
                  </a:cubicBezTo>
                  <a:cubicBezTo>
                    <a:pt x="295" y="1036"/>
                    <a:pt x="295" y="1036"/>
                    <a:pt x="295" y="1036"/>
                  </a:cubicBezTo>
                  <a:cubicBezTo>
                    <a:pt x="298" y="1037"/>
                    <a:pt x="298" y="1037"/>
                    <a:pt x="298" y="1037"/>
                  </a:cubicBezTo>
                  <a:cubicBezTo>
                    <a:pt x="313" y="1089"/>
                    <a:pt x="313" y="1089"/>
                    <a:pt x="313" y="1089"/>
                  </a:cubicBezTo>
                  <a:cubicBezTo>
                    <a:pt x="282" y="1120"/>
                    <a:pt x="282" y="1120"/>
                    <a:pt x="282" y="1120"/>
                  </a:cubicBezTo>
                  <a:cubicBezTo>
                    <a:pt x="277" y="1147"/>
                    <a:pt x="277" y="1147"/>
                    <a:pt x="277" y="1147"/>
                  </a:cubicBezTo>
                  <a:cubicBezTo>
                    <a:pt x="240" y="1173"/>
                    <a:pt x="240" y="1173"/>
                    <a:pt x="240" y="1173"/>
                  </a:cubicBezTo>
                  <a:cubicBezTo>
                    <a:pt x="209" y="1199"/>
                    <a:pt x="209" y="1199"/>
                    <a:pt x="209" y="1199"/>
                  </a:cubicBezTo>
                  <a:cubicBezTo>
                    <a:pt x="209" y="1225"/>
                    <a:pt x="209" y="1225"/>
                    <a:pt x="209" y="1225"/>
                  </a:cubicBezTo>
                  <a:cubicBezTo>
                    <a:pt x="230" y="1240"/>
                    <a:pt x="230" y="1240"/>
                    <a:pt x="230" y="1240"/>
                  </a:cubicBezTo>
                  <a:cubicBezTo>
                    <a:pt x="230" y="1272"/>
                    <a:pt x="230" y="1272"/>
                    <a:pt x="230" y="1272"/>
                  </a:cubicBezTo>
                  <a:cubicBezTo>
                    <a:pt x="188" y="1272"/>
                    <a:pt x="188" y="1272"/>
                    <a:pt x="188" y="1272"/>
                  </a:cubicBezTo>
                  <a:cubicBezTo>
                    <a:pt x="167" y="1251"/>
                    <a:pt x="167" y="1251"/>
                    <a:pt x="167" y="1251"/>
                  </a:cubicBezTo>
                  <a:cubicBezTo>
                    <a:pt x="136" y="1251"/>
                    <a:pt x="136" y="1251"/>
                    <a:pt x="136" y="1251"/>
                  </a:cubicBezTo>
                  <a:cubicBezTo>
                    <a:pt x="103" y="1296"/>
                    <a:pt x="103" y="1296"/>
                    <a:pt x="103" y="1296"/>
                  </a:cubicBezTo>
                  <a:cubicBezTo>
                    <a:pt x="94" y="1308"/>
                    <a:pt x="94" y="1308"/>
                    <a:pt x="94" y="1308"/>
                  </a:cubicBezTo>
                  <a:cubicBezTo>
                    <a:pt x="51" y="1303"/>
                    <a:pt x="51" y="1303"/>
                    <a:pt x="51" y="1303"/>
                  </a:cubicBezTo>
                  <a:cubicBezTo>
                    <a:pt x="47" y="1303"/>
                    <a:pt x="47" y="1303"/>
                    <a:pt x="47" y="1303"/>
                  </a:cubicBezTo>
                  <a:cubicBezTo>
                    <a:pt x="53" y="1277"/>
                    <a:pt x="53" y="1277"/>
                    <a:pt x="53" y="1277"/>
                  </a:cubicBezTo>
                  <a:cubicBezTo>
                    <a:pt x="32" y="1267"/>
                    <a:pt x="32" y="1267"/>
                    <a:pt x="32" y="1267"/>
                  </a:cubicBezTo>
                  <a:cubicBezTo>
                    <a:pt x="0" y="1270"/>
                    <a:pt x="0" y="1270"/>
                    <a:pt x="0" y="1270"/>
                  </a:cubicBezTo>
                  <a:cubicBezTo>
                    <a:pt x="19" y="1230"/>
                    <a:pt x="19" y="1230"/>
                    <a:pt x="19" y="1230"/>
                  </a:cubicBezTo>
                  <a:cubicBezTo>
                    <a:pt x="44" y="1174"/>
                    <a:pt x="44" y="1174"/>
                    <a:pt x="44" y="1174"/>
                  </a:cubicBezTo>
                  <a:cubicBezTo>
                    <a:pt x="36" y="1118"/>
                    <a:pt x="36" y="1118"/>
                    <a:pt x="36" y="1118"/>
                  </a:cubicBezTo>
                  <a:cubicBezTo>
                    <a:pt x="64" y="1082"/>
                    <a:pt x="64" y="1082"/>
                    <a:pt x="64" y="1082"/>
                  </a:cubicBezTo>
                  <a:cubicBezTo>
                    <a:pt x="92" y="1118"/>
                    <a:pt x="92" y="1118"/>
                    <a:pt x="92" y="1118"/>
                  </a:cubicBezTo>
                  <a:cubicBezTo>
                    <a:pt x="136" y="1094"/>
                    <a:pt x="136" y="1094"/>
                    <a:pt x="136" y="1094"/>
                  </a:cubicBezTo>
                  <a:cubicBezTo>
                    <a:pt x="148" y="1050"/>
                    <a:pt x="148" y="1050"/>
                    <a:pt x="148" y="1050"/>
                  </a:cubicBezTo>
                  <a:cubicBezTo>
                    <a:pt x="80" y="1022"/>
                    <a:pt x="80" y="1022"/>
                    <a:pt x="80" y="1022"/>
                  </a:cubicBezTo>
                  <a:cubicBezTo>
                    <a:pt x="125" y="968"/>
                    <a:pt x="125" y="968"/>
                    <a:pt x="125" y="968"/>
                  </a:cubicBezTo>
                  <a:cubicBezTo>
                    <a:pt x="136" y="954"/>
                    <a:pt x="136" y="954"/>
                    <a:pt x="136" y="954"/>
                  </a:cubicBezTo>
                  <a:cubicBezTo>
                    <a:pt x="136" y="918"/>
                    <a:pt x="136" y="918"/>
                    <a:pt x="136" y="918"/>
                  </a:cubicBezTo>
                  <a:cubicBezTo>
                    <a:pt x="112" y="890"/>
                    <a:pt x="112" y="890"/>
                    <a:pt x="112" y="890"/>
                  </a:cubicBezTo>
                  <a:cubicBezTo>
                    <a:pt x="136" y="870"/>
                    <a:pt x="136" y="870"/>
                    <a:pt x="136" y="870"/>
                  </a:cubicBezTo>
                  <a:cubicBezTo>
                    <a:pt x="132" y="850"/>
                    <a:pt x="132" y="850"/>
                    <a:pt x="132" y="850"/>
                  </a:cubicBezTo>
                  <a:cubicBezTo>
                    <a:pt x="120" y="814"/>
                    <a:pt x="120" y="814"/>
                    <a:pt x="120" y="814"/>
                  </a:cubicBezTo>
                  <a:cubicBezTo>
                    <a:pt x="176" y="750"/>
                    <a:pt x="176" y="750"/>
                    <a:pt x="176" y="750"/>
                  </a:cubicBezTo>
                  <a:cubicBezTo>
                    <a:pt x="160" y="694"/>
                    <a:pt x="160" y="694"/>
                    <a:pt x="160" y="694"/>
                  </a:cubicBezTo>
                  <a:cubicBezTo>
                    <a:pt x="228" y="582"/>
                    <a:pt x="228" y="582"/>
                    <a:pt x="228" y="582"/>
                  </a:cubicBezTo>
                  <a:cubicBezTo>
                    <a:pt x="224" y="542"/>
                    <a:pt x="224" y="542"/>
                    <a:pt x="224" y="542"/>
                  </a:cubicBezTo>
                  <a:cubicBezTo>
                    <a:pt x="264" y="506"/>
                    <a:pt x="264" y="506"/>
                    <a:pt x="264" y="506"/>
                  </a:cubicBezTo>
                  <a:cubicBezTo>
                    <a:pt x="320" y="338"/>
                    <a:pt x="320" y="338"/>
                    <a:pt x="320" y="338"/>
                  </a:cubicBezTo>
                  <a:cubicBezTo>
                    <a:pt x="320" y="338"/>
                    <a:pt x="368" y="262"/>
                    <a:pt x="372" y="262"/>
                  </a:cubicBezTo>
                  <a:cubicBezTo>
                    <a:pt x="376" y="262"/>
                    <a:pt x="372" y="218"/>
                    <a:pt x="372" y="218"/>
                  </a:cubicBezTo>
                  <a:cubicBezTo>
                    <a:pt x="356" y="194"/>
                    <a:pt x="356" y="194"/>
                    <a:pt x="356" y="194"/>
                  </a:cubicBezTo>
                  <a:cubicBezTo>
                    <a:pt x="360" y="166"/>
                    <a:pt x="360" y="166"/>
                    <a:pt x="360" y="166"/>
                  </a:cubicBezTo>
                  <a:cubicBezTo>
                    <a:pt x="332" y="138"/>
                    <a:pt x="332" y="138"/>
                    <a:pt x="332" y="138"/>
                  </a:cubicBezTo>
                  <a:cubicBezTo>
                    <a:pt x="340" y="86"/>
                    <a:pt x="340" y="86"/>
                    <a:pt x="340" y="86"/>
                  </a:cubicBezTo>
                  <a:cubicBezTo>
                    <a:pt x="404" y="2"/>
                    <a:pt x="404" y="2"/>
                    <a:pt x="404" y="2"/>
                  </a:cubicBezTo>
                  <a:cubicBezTo>
                    <a:pt x="425" y="0"/>
                    <a:pt x="425" y="0"/>
                    <a:pt x="425" y="0"/>
                  </a:cubicBezTo>
                  <a:cubicBezTo>
                    <a:pt x="444" y="30"/>
                    <a:pt x="444" y="30"/>
                    <a:pt x="444" y="30"/>
                  </a:cubicBezTo>
                  <a:cubicBezTo>
                    <a:pt x="433" y="67"/>
                    <a:pt x="433" y="67"/>
                    <a:pt x="433" y="67"/>
                  </a:cubicBezTo>
                  <a:cubicBezTo>
                    <a:pt x="459" y="83"/>
                    <a:pt x="459" y="83"/>
                    <a:pt x="459" y="83"/>
                  </a:cubicBezTo>
                  <a:cubicBezTo>
                    <a:pt x="480" y="145"/>
                    <a:pt x="480" y="145"/>
                    <a:pt x="480" y="145"/>
                  </a:cubicBezTo>
                  <a:cubicBezTo>
                    <a:pt x="475" y="176"/>
                    <a:pt x="475" y="176"/>
                    <a:pt x="475" y="176"/>
                  </a:cubicBezTo>
                  <a:cubicBezTo>
                    <a:pt x="491" y="213"/>
                    <a:pt x="491" y="213"/>
                    <a:pt x="491" y="213"/>
                  </a:cubicBezTo>
                  <a:cubicBezTo>
                    <a:pt x="423" y="281"/>
                    <a:pt x="423" y="281"/>
                    <a:pt x="423" y="281"/>
                  </a:cubicBezTo>
                  <a:cubicBezTo>
                    <a:pt x="428" y="323"/>
                    <a:pt x="428" y="323"/>
                    <a:pt x="428" y="323"/>
                  </a:cubicBezTo>
                  <a:lnTo>
                    <a:pt x="454" y="33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95" name="เกาะสมุย (สุราษฎร์ธานี)">
              <a:extLst>
                <a:ext uri="{FF2B5EF4-FFF2-40B4-BE49-F238E27FC236}">
                  <a16:creationId xmlns:a16="http://schemas.microsoft.com/office/drawing/2014/main" id="{03EA9E95-B8B7-4EF1-B331-248B6A960C5F}"/>
                </a:ext>
              </a:extLst>
            </p:cNvPr>
            <p:cNvSpPr>
              <a:spLocks/>
            </p:cNvSpPr>
            <p:nvPr/>
          </p:nvSpPr>
          <p:spPr bwMode="auto">
            <a:xfrm>
              <a:off x="2941336" y="5029668"/>
              <a:ext cx="60353" cy="62181"/>
            </a:xfrm>
            <a:custGeom>
              <a:avLst/>
              <a:gdLst>
                <a:gd name="T0" fmla="*/ 29 w 33"/>
                <a:gd name="T1" fmla="*/ 0 h 34"/>
                <a:gd name="T2" fmla="*/ 18 w 33"/>
                <a:gd name="T3" fmla="*/ 5 h 34"/>
                <a:gd name="T4" fmla="*/ 12 w 33"/>
                <a:gd name="T5" fmla="*/ 0 h 34"/>
                <a:gd name="T6" fmla="*/ 2 w 33"/>
                <a:gd name="T7" fmla="*/ 3 h 34"/>
                <a:gd name="T8" fmla="*/ 0 w 33"/>
                <a:gd name="T9" fmla="*/ 17 h 34"/>
                <a:gd name="T10" fmla="*/ 4 w 33"/>
                <a:gd name="T11" fmla="*/ 20 h 34"/>
                <a:gd name="T12" fmla="*/ 3 w 33"/>
                <a:gd name="T13" fmla="*/ 33 h 34"/>
                <a:gd name="T14" fmla="*/ 15 w 33"/>
                <a:gd name="T15" fmla="*/ 34 h 34"/>
                <a:gd name="T16" fmla="*/ 28 w 33"/>
                <a:gd name="T17" fmla="*/ 22 h 34"/>
                <a:gd name="T18" fmla="*/ 26 w 33"/>
                <a:gd name="T19" fmla="*/ 16 h 34"/>
                <a:gd name="T20" fmla="*/ 33 w 33"/>
                <a:gd name="T21" fmla="*/ 6 h 34"/>
                <a:gd name="T22" fmla="*/ 29 w 33"/>
                <a:gd name="T2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34">
                  <a:moveTo>
                    <a:pt x="29" y="0"/>
                  </a:moveTo>
                  <a:lnTo>
                    <a:pt x="18" y="5"/>
                  </a:lnTo>
                  <a:lnTo>
                    <a:pt x="12" y="0"/>
                  </a:lnTo>
                  <a:lnTo>
                    <a:pt x="2" y="3"/>
                  </a:lnTo>
                  <a:lnTo>
                    <a:pt x="0" y="17"/>
                  </a:lnTo>
                  <a:lnTo>
                    <a:pt x="4" y="20"/>
                  </a:lnTo>
                  <a:lnTo>
                    <a:pt x="3" y="33"/>
                  </a:lnTo>
                  <a:lnTo>
                    <a:pt x="15" y="34"/>
                  </a:lnTo>
                  <a:lnTo>
                    <a:pt x="28" y="22"/>
                  </a:lnTo>
                  <a:lnTo>
                    <a:pt x="26" y="16"/>
                  </a:lnTo>
                  <a:lnTo>
                    <a:pt x="33" y="6"/>
                  </a:lnTo>
                  <a:lnTo>
                    <a:pt x="29"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96" name="เกาะพะงัน (สุราษฎร์ธานี)">
              <a:extLst>
                <a:ext uri="{FF2B5EF4-FFF2-40B4-BE49-F238E27FC236}">
                  <a16:creationId xmlns:a16="http://schemas.microsoft.com/office/drawing/2014/main" id="{AB065775-E5B8-4B9C-A2E8-2040A09F598C}"/>
                </a:ext>
              </a:extLst>
            </p:cNvPr>
            <p:cNvSpPr>
              <a:spLocks/>
            </p:cNvSpPr>
            <p:nvPr/>
          </p:nvSpPr>
          <p:spPr bwMode="auto">
            <a:xfrm>
              <a:off x="2952309" y="4958342"/>
              <a:ext cx="43892" cy="38406"/>
            </a:xfrm>
            <a:custGeom>
              <a:avLst/>
              <a:gdLst>
                <a:gd name="T0" fmla="*/ 108 w 108"/>
                <a:gd name="T1" fmla="*/ 56 h 92"/>
                <a:gd name="T2" fmla="*/ 96 w 108"/>
                <a:gd name="T3" fmla="*/ 0 h 92"/>
                <a:gd name="T4" fmla="*/ 20 w 108"/>
                <a:gd name="T5" fmla="*/ 0 h 92"/>
                <a:gd name="T6" fmla="*/ 0 w 108"/>
                <a:gd name="T7" fmla="*/ 28 h 92"/>
                <a:gd name="T8" fmla="*/ 24 w 108"/>
                <a:gd name="T9" fmla="*/ 76 h 92"/>
                <a:gd name="T10" fmla="*/ 84 w 108"/>
                <a:gd name="T11" fmla="*/ 92 h 92"/>
                <a:gd name="T12" fmla="*/ 108 w 108"/>
                <a:gd name="T13" fmla="*/ 56 h 92"/>
              </a:gdLst>
              <a:ahLst/>
              <a:cxnLst>
                <a:cxn ang="0">
                  <a:pos x="T0" y="T1"/>
                </a:cxn>
                <a:cxn ang="0">
                  <a:pos x="T2" y="T3"/>
                </a:cxn>
                <a:cxn ang="0">
                  <a:pos x="T4" y="T5"/>
                </a:cxn>
                <a:cxn ang="0">
                  <a:pos x="T6" y="T7"/>
                </a:cxn>
                <a:cxn ang="0">
                  <a:pos x="T8" y="T9"/>
                </a:cxn>
                <a:cxn ang="0">
                  <a:pos x="T10" y="T11"/>
                </a:cxn>
                <a:cxn ang="0">
                  <a:pos x="T12" y="T13"/>
                </a:cxn>
              </a:cxnLst>
              <a:rect l="0" t="0" r="r" b="b"/>
              <a:pathLst>
                <a:path w="108" h="92">
                  <a:moveTo>
                    <a:pt x="108" y="56"/>
                  </a:moveTo>
                  <a:cubicBezTo>
                    <a:pt x="96" y="0"/>
                    <a:pt x="96" y="0"/>
                    <a:pt x="96" y="0"/>
                  </a:cubicBezTo>
                  <a:cubicBezTo>
                    <a:pt x="20" y="0"/>
                    <a:pt x="20" y="0"/>
                    <a:pt x="20" y="0"/>
                  </a:cubicBezTo>
                  <a:cubicBezTo>
                    <a:pt x="0" y="28"/>
                    <a:pt x="0" y="28"/>
                    <a:pt x="0" y="28"/>
                  </a:cubicBezTo>
                  <a:cubicBezTo>
                    <a:pt x="24" y="76"/>
                    <a:pt x="24" y="76"/>
                    <a:pt x="24" y="76"/>
                  </a:cubicBezTo>
                  <a:cubicBezTo>
                    <a:pt x="24" y="76"/>
                    <a:pt x="80" y="92"/>
                    <a:pt x="84" y="92"/>
                  </a:cubicBezTo>
                  <a:cubicBezTo>
                    <a:pt x="88" y="92"/>
                    <a:pt x="108" y="56"/>
                    <a:pt x="108" y="5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97" name="สุราษฎร์ธานี">
              <a:extLst>
                <a:ext uri="{FF2B5EF4-FFF2-40B4-BE49-F238E27FC236}">
                  <a16:creationId xmlns:a16="http://schemas.microsoft.com/office/drawing/2014/main" id="{1CE1EE68-8409-4E20-A84F-51DCD61FA3C8}"/>
                </a:ext>
              </a:extLst>
            </p:cNvPr>
            <p:cNvSpPr>
              <a:spLocks/>
            </p:cNvSpPr>
            <p:nvPr/>
          </p:nvSpPr>
          <p:spPr bwMode="auto">
            <a:xfrm>
              <a:off x="2412798" y="4980288"/>
              <a:ext cx="477331" cy="515737"/>
            </a:xfrm>
            <a:custGeom>
              <a:avLst/>
              <a:gdLst>
                <a:gd name="T0" fmla="*/ 1116 w 1168"/>
                <a:gd name="T1" fmla="*/ 506 h 1262"/>
                <a:gd name="T2" fmla="*/ 1168 w 1168"/>
                <a:gd name="T3" fmla="*/ 553 h 1262"/>
                <a:gd name="T4" fmla="*/ 1132 w 1168"/>
                <a:gd name="T5" fmla="*/ 610 h 1262"/>
                <a:gd name="T6" fmla="*/ 1085 w 1168"/>
                <a:gd name="T7" fmla="*/ 709 h 1262"/>
                <a:gd name="T8" fmla="*/ 980 w 1168"/>
                <a:gd name="T9" fmla="*/ 756 h 1262"/>
                <a:gd name="T10" fmla="*/ 949 w 1168"/>
                <a:gd name="T11" fmla="*/ 897 h 1262"/>
                <a:gd name="T12" fmla="*/ 892 w 1168"/>
                <a:gd name="T13" fmla="*/ 1017 h 1262"/>
                <a:gd name="T14" fmla="*/ 829 w 1168"/>
                <a:gd name="T15" fmla="*/ 1085 h 1262"/>
                <a:gd name="T16" fmla="*/ 699 w 1168"/>
                <a:gd name="T17" fmla="*/ 1189 h 1262"/>
                <a:gd name="T18" fmla="*/ 699 w 1168"/>
                <a:gd name="T19" fmla="*/ 1262 h 1262"/>
                <a:gd name="T20" fmla="*/ 537 w 1168"/>
                <a:gd name="T21" fmla="*/ 1215 h 1262"/>
                <a:gd name="T22" fmla="*/ 438 w 1168"/>
                <a:gd name="T23" fmla="*/ 1017 h 1262"/>
                <a:gd name="T24" fmla="*/ 401 w 1168"/>
                <a:gd name="T25" fmla="*/ 939 h 1262"/>
                <a:gd name="T26" fmla="*/ 308 w 1168"/>
                <a:gd name="T27" fmla="*/ 954 h 1262"/>
                <a:gd name="T28" fmla="*/ 250 w 1168"/>
                <a:gd name="T29" fmla="*/ 954 h 1262"/>
                <a:gd name="T30" fmla="*/ 209 w 1168"/>
                <a:gd name="T31" fmla="*/ 949 h 1262"/>
                <a:gd name="T32" fmla="*/ 141 w 1168"/>
                <a:gd name="T33" fmla="*/ 970 h 1262"/>
                <a:gd name="T34" fmla="*/ 83 w 1168"/>
                <a:gd name="T35" fmla="*/ 944 h 1262"/>
                <a:gd name="T36" fmla="*/ 141 w 1168"/>
                <a:gd name="T37" fmla="*/ 824 h 1262"/>
                <a:gd name="T38" fmla="*/ 83 w 1168"/>
                <a:gd name="T39" fmla="*/ 772 h 1262"/>
                <a:gd name="T40" fmla="*/ 0 w 1168"/>
                <a:gd name="T41" fmla="*/ 683 h 1262"/>
                <a:gd name="T42" fmla="*/ 26 w 1168"/>
                <a:gd name="T43" fmla="*/ 600 h 1262"/>
                <a:gd name="T44" fmla="*/ 31 w 1168"/>
                <a:gd name="T45" fmla="*/ 537 h 1262"/>
                <a:gd name="T46" fmla="*/ 73 w 1168"/>
                <a:gd name="T47" fmla="*/ 433 h 1262"/>
                <a:gd name="T48" fmla="*/ 66 w 1168"/>
                <a:gd name="T49" fmla="*/ 363 h 1262"/>
                <a:gd name="T50" fmla="*/ 130 w 1168"/>
                <a:gd name="T51" fmla="*/ 318 h 1262"/>
                <a:gd name="T52" fmla="*/ 193 w 1168"/>
                <a:gd name="T53" fmla="*/ 339 h 1262"/>
                <a:gd name="T54" fmla="*/ 172 w 1168"/>
                <a:gd name="T55" fmla="*/ 292 h 1262"/>
                <a:gd name="T56" fmla="*/ 203 w 1168"/>
                <a:gd name="T57" fmla="*/ 240 h 1262"/>
                <a:gd name="T58" fmla="*/ 245 w 1168"/>
                <a:gd name="T59" fmla="*/ 187 h 1262"/>
                <a:gd name="T60" fmla="*/ 261 w 1168"/>
                <a:gd name="T61" fmla="*/ 104 h 1262"/>
                <a:gd name="T62" fmla="*/ 282 w 1168"/>
                <a:gd name="T63" fmla="*/ 88 h 1262"/>
                <a:gd name="T64" fmla="*/ 308 w 1168"/>
                <a:gd name="T65" fmla="*/ 26 h 1262"/>
                <a:gd name="T66" fmla="*/ 365 w 1168"/>
                <a:gd name="T67" fmla="*/ 0 h 1262"/>
                <a:gd name="T68" fmla="*/ 433 w 1168"/>
                <a:gd name="T69" fmla="*/ 36 h 1262"/>
                <a:gd name="T70" fmla="*/ 506 w 1168"/>
                <a:gd name="T71" fmla="*/ 26 h 1262"/>
                <a:gd name="T72" fmla="*/ 632 w 1168"/>
                <a:gd name="T73" fmla="*/ 21 h 1262"/>
                <a:gd name="T74" fmla="*/ 691 w 1168"/>
                <a:gd name="T75" fmla="*/ 137 h 1262"/>
                <a:gd name="T76" fmla="*/ 759 w 1168"/>
                <a:gd name="T77" fmla="*/ 281 h 1262"/>
                <a:gd name="T78" fmla="*/ 675 w 1168"/>
                <a:gd name="T79" fmla="*/ 369 h 1262"/>
                <a:gd name="T80" fmla="*/ 723 w 1168"/>
                <a:gd name="T81" fmla="*/ 437 h 1262"/>
                <a:gd name="T82" fmla="*/ 803 w 1168"/>
                <a:gd name="T83" fmla="*/ 481 h 1262"/>
                <a:gd name="T84" fmla="*/ 887 w 1168"/>
                <a:gd name="T85" fmla="*/ 465 h 1262"/>
                <a:gd name="T86" fmla="*/ 951 w 1168"/>
                <a:gd name="T87" fmla="*/ 393 h 1262"/>
                <a:gd name="T88" fmla="*/ 999 w 1168"/>
                <a:gd name="T89" fmla="*/ 405 h 1262"/>
                <a:gd name="T90" fmla="*/ 1027 w 1168"/>
                <a:gd name="T91" fmla="*/ 397 h 1262"/>
                <a:gd name="T92" fmla="*/ 1155 w 1168"/>
                <a:gd name="T93" fmla="*/ 361 h 1262"/>
                <a:gd name="T94" fmla="*/ 1168 w 1168"/>
                <a:gd name="T95" fmla="*/ 407 h 1262"/>
                <a:gd name="T96" fmla="*/ 1147 w 1168"/>
                <a:gd name="T97" fmla="*/ 48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8" h="1262">
                  <a:moveTo>
                    <a:pt x="1147" y="480"/>
                  </a:moveTo>
                  <a:cubicBezTo>
                    <a:pt x="1116" y="506"/>
                    <a:pt x="1116" y="506"/>
                    <a:pt x="1116" y="506"/>
                  </a:cubicBezTo>
                  <a:cubicBezTo>
                    <a:pt x="1126" y="542"/>
                    <a:pt x="1126" y="542"/>
                    <a:pt x="1126" y="542"/>
                  </a:cubicBezTo>
                  <a:cubicBezTo>
                    <a:pt x="1168" y="553"/>
                    <a:pt x="1168" y="553"/>
                    <a:pt x="1168" y="553"/>
                  </a:cubicBezTo>
                  <a:cubicBezTo>
                    <a:pt x="1168" y="594"/>
                    <a:pt x="1168" y="594"/>
                    <a:pt x="1168" y="594"/>
                  </a:cubicBezTo>
                  <a:cubicBezTo>
                    <a:pt x="1132" y="610"/>
                    <a:pt x="1132" y="610"/>
                    <a:pt x="1132" y="610"/>
                  </a:cubicBezTo>
                  <a:cubicBezTo>
                    <a:pt x="1126" y="667"/>
                    <a:pt x="1126" y="667"/>
                    <a:pt x="1126" y="667"/>
                  </a:cubicBezTo>
                  <a:cubicBezTo>
                    <a:pt x="1085" y="709"/>
                    <a:pt x="1085" y="709"/>
                    <a:pt x="1085" y="709"/>
                  </a:cubicBezTo>
                  <a:cubicBezTo>
                    <a:pt x="1006" y="719"/>
                    <a:pt x="1006" y="719"/>
                    <a:pt x="1006" y="719"/>
                  </a:cubicBezTo>
                  <a:cubicBezTo>
                    <a:pt x="980" y="756"/>
                    <a:pt x="980" y="756"/>
                    <a:pt x="980" y="756"/>
                  </a:cubicBezTo>
                  <a:cubicBezTo>
                    <a:pt x="965" y="819"/>
                    <a:pt x="965" y="819"/>
                    <a:pt x="965" y="819"/>
                  </a:cubicBezTo>
                  <a:cubicBezTo>
                    <a:pt x="949" y="897"/>
                    <a:pt x="949" y="897"/>
                    <a:pt x="949" y="897"/>
                  </a:cubicBezTo>
                  <a:cubicBezTo>
                    <a:pt x="897" y="965"/>
                    <a:pt x="897" y="965"/>
                    <a:pt x="897" y="965"/>
                  </a:cubicBezTo>
                  <a:cubicBezTo>
                    <a:pt x="892" y="1017"/>
                    <a:pt x="892" y="1017"/>
                    <a:pt x="892" y="1017"/>
                  </a:cubicBezTo>
                  <a:cubicBezTo>
                    <a:pt x="845" y="1038"/>
                    <a:pt x="845" y="1038"/>
                    <a:pt x="845" y="1038"/>
                  </a:cubicBezTo>
                  <a:cubicBezTo>
                    <a:pt x="829" y="1085"/>
                    <a:pt x="829" y="1085"/>
                    <a:pt x="829" y="1085"/>
                  </a:cubicBezTo>
                  <a:cubicBezTo>
                    <a:pt x="735" y="1116"/>
                    <a:pt x="735" y="1116"/>
                    <a:pt x="735" y="1116"/>
                  </a:cubicBezTo>
                  <a:cubicBezTo>
                    <a:pt x="699" y="1189"/>
                    <a:pt x="699" y="1189"/>
                    <a:pt x="699" y="1189"/>
                  </a:cubicBezTo>
                  <a:cubicBezTo>
                    <a:pt x="733" y="1253"/>
                    <a:pt x="733" y="1253"/>
                    <a:pt x="733" y="1253"/>
                  </a:cubicBezTo>
                  <a:cubicBezTo>
                    <a:pt x="699" y="1262"/>
                    <a:pt x="699" y="1262"/>
                    <a:pt x="699" y="1262"/>
                  </a:cubicBezTo>
                  <a:cubicBezTo>
                    <a:pt x="626" y="1215"/>
                    <a:pt x="626" y="1215"/>
                    <a:pt x="626" y="1215"/>
                  </a:cubicBezTo>
                  <a:cubicBezTo>
                    <a:pt x="537" y="1215"/>
                    <a:pt x="537" y="1215"/>
                    <a:pt x="537" y="1215"/>
                  </a:cubicBezTo>
                  <a:cubicBezTo>
                    <a:pt x="438" y="1147"/>
                    <a:pt x="438" y="1147"/>
                    <a:pt x="438" y="1147"/>
                  </a:cubicBezTo>
                  <a:cubicBezTo>
                    <a:pt x="438" y="1017"/>
                    <a:pt x="438" y="1017"/>
                    <a:pt x="438" y="1017"/>
                  </a:cubicBezTo>
                  <a:cubicBezTo>
                    <a:pt x="412" y="1001"/>
                    <a:pt x="412" y="1001"/>
                    <a:pt x="412" y="1001"/>
                  </a:cubicBezTo>
                  <a:cubicBezTo>
                    <a:pt x="401" y="939"/>
                    <a:pt x="401" y="939"/>
                    <a:pt x="401" y="939"/>
                  </a:cubicBezTo>
                  <a:cubicBezTo>
                    <a:pt x="344" y="928"/>
                    <a:pt x="344" y="928"/>
                    <a:pt x="344" y="928"/>
                  </a:cubicBezTo>
                  <a:cubicBezTo>
                    <a:pt x="308" y="954"/>
                    <a:pt x="308" y="954"/>
                    <a:pt x="308" y="954"/>
                  </a:cubicBezTo>
                  <a:cubicBezTo>
                    <a:pt x="271" y="939"/>
                    <a:pt x="271" y="939"/>
                    <a:pt x="271" y="939"/>
                  </a:cubicBezTo>
                  <a:cubicBezTo>
                    <a:pt x="250" y="954"/>
                    <a:pt x="250" y="954"/>
                    <a:pt x="250" y="954"/>
                  </a:cubicBezTo>
                  <a:cubicBezTo>
                    <a:pt x="229" y="970"/>
                    <a:pt x="229" y="970"/>
                    <a:pt x="229" y="970"/>
                  </a:cubicBezTo>
                  <a:cubicBezTo>
                    <a:pt x="209" y="949"/>
                    <a:pt x="209" y="949"/>
                    <a:pt x="209" y="949"/>
                  </a:cubicBezTo>
                  <a:cubicBezTo>
                    <a:pt x="177" y="949"/>
                    <a:pt x="177" y="949"/>
                    <a:pt x="177" y="949"/>
                  </a:cubicBezTo>
                  <a:cubicBezTo>
                    <a:pt x="141" y="970"/>
                    <a:pt x="141" y="970"/>
                    <a:pt x="141" y="970"/>
                  </a:cubicBezTo>
                  <a:cubicBezTo>
                    <a:pt x="109" y="970"/>
                    <a:pt x="109" y="970"/>
                    <a:pt x="109" y="970"/>
                  </a:cubicBezTo>
                  <a:cubicBezTo>
                    <a:pt x="83" y="944"/>
                    <a:pt x="83" y="944"/>
                    <a:pt x="83" y="944"/>
                  </a:cubicBezTo>
                  <a:cubicBezTo>
                    <a:pt x="125" y="902"/>
                    <a:pt x="125" y="902"/>
                    <a:pt x="125" y="902"/>
                  </a:cubicBezTo>
                  <a:cubicBezTo>
                    <a:pt x="141" y="824"/>
                    <a:pt x="141" y="824"/>
                    <a:pt x="141" y="824"/>
                  </a:cubicBezTo>
                  <a:cubicBezTo>
                    <a:pt x="99" y="813"/>
                    <a:pt x="99" y="813"/>
                    <a:pt x="99" y="813"/>
                  </a:cubicBezTo>
                  <a:cubicBezTo>
                    <a:pt x="83" y="772"/>
                    <a:pt x="83" y="772"/>
                    <a:pt x="83" y="772"/>
                  </a:cubicBezTo>
                  <a:cubicBezTo>
                    <a:pt x="10" y="746"/>
                    <a:pt x="10" y="746"/>
                    <a:pt x="10" y="746"/>
                  </a:cubicBezTo>
                  <a:cubicBezTo>
                    <a:pt x="0" y="683"/>
                    <a:pt x="0" y="683"/>
                    <a:pt x="0" y="683"/>
                  </a:cubicBezTo>
                  <a:cubicBezTo>
                    <a:pt x="47" y="657"/>
                    <a:pt x="47" y="657"/>
                    <a:pt x="47" y="657"/>
                  </a:cubicBezTo>
                  <a:cubicBezTo>
                    <a:pt x="26" y="600"/>
                    <a:pt x="26" y="600"/>
                    <a:pt x="26" y="600"/>
                  </a:cubicBezTo>
                  <a:cubicBezTo>
                    <a:pt x="47" y="579"/>
                    <a:pt x="47" y="579"/>
                    <a:pt x="47" y="579"/>
                  </a:cubicBezTo>
                  <a:cubicBezTo>
                    <a:pt x="31" y="537"/>
                    <a:pt x="31" y="537"/>
                    <a:pt x="31" y="537"/>
                  </a:cubicBezTo>
                  <a:cubicBezTo>
                    <a:pt x="42" y="480"/>
                    <a:pt x="42" y="480"/>
                    <a:pt x="42" y="480"/>
                  </a:cubicBezTo>
                  <a:cubicBezTo>
                    <a:pt x="73" y="433"/>
                    <a:pt x="73" y="433"/>
                    <a:pt x="73" y="433"/>
                  </a:cubicBezTo>
                  <a:cubicBezTo>
                    <a:pt x="78" y="386"/>
                    <a:pt x="78" y="386"/>
                    <a:pt x="78" y="386"/>
                  </a:cubicBezTo>
                  <a:cubicBezTo>
                    <a:pt x="66" y="363"/>
                    <a:pt x="66" y="363"/>
                    <a:pt x="66" y="363"/>
                  </a:cubicBezTo>
                  <a:cubicBezTo>
                    <a:pt x="99" y="318"/>
                    <a:pt x="99" y="318"/>
                    <a:pt x="99" y="318"/>
                  </a:cubicBezTo>
                  <a:cubicBezTo>
                    <a:pt x="130" y="318"/>
                    <a:pt x="130" y="318"/>
                    <a:pt x="130" y="318"/>
                  </a:cubicBezTo>
                  <a:cubicBezTo>
                    <a:pt x="151" y="339"/>
                    <a:pt x="151" y="339"/>
                    <a:pt x="151" y="339"/>
                  </a:cubicBezTo>
                  <a:cubicBezTo>
                    <a:pt x="193" y="339"/>
                    <a:pt x="193" y="339"/>
                    <a:pt x="193" y="339"/>
                  </a:cubicBezTo>
                  <a:cubicBezTo>
                    <a:pt x="193" y="307"/>
                    <a:pt x="193" y="307"/>
                    <a:pt x="193" y="307"/>
                  </a:cubicBezTo>
                  <a:cubicBezTo>
                    <a:pt x="172" y="292"/>
                    <a:pt x="172" y="292"/>
                    <a:pt x="172" y="292"/>
                  </a:cubicBezTo>
                  <a:cubicBezTo>
                    <a:pt x="172" y="266"/>
                    <a:pt x="172" y="266"/>
                    <a:pt x="172" y="266"/>
                  </a:cubicBezTo>
                  <a:cubicBezTo>
                    <a:pt x="203" y="240"/>
                    <a:pt x="203" y="240"/>
                    <a:pt x="203" y="240"/>
                  </a:cubicBezTo>
                  <a:cubicBezTo>
                    <a:pt x="240" y="214"/>
                    <a:pt x="240" y="214"/>
                    <a:pt x="240" y="214"/>
                  </a:cubicBezTo>
                  <a:cubicBezTo>
                    <a:pt x="245" y="187"/>
                    <a:pt x="245" y="187"/>
                    <a:pt x="245" y="187"/>
                  </a:cubicBezTo>
                  <a:cubicBezTo>
                    <a:pt x="276" y="156"/>
                    <a:pt x="276" y="156"/>
                    <a:pt x="276" y="156"/>
                  </a:cubicBezTo>
                  <a:cubicBezTo>
                    <a:pt x="261" y="104"/>
                    <a:pt x="261" y="104"/>
                    <a:pt x="261" y="104"/>
                  </a:cubicBezTo>
                  <a:cubicBezTo>
                    <a:pt x="258" y="103"/>
                    <a:pt x="258" y="103"/>
                    <a:pt x="258" y="103"/>
                  </a:cubicBezTo>
                  <a:cubicBezTo>
                    <a:pt x="282" y="88"/>
                    <a:pt x="282" y="88"/>
                    <a:pt x="282" y="88"/>
                  </a:cubicBezTo>
                  <a:cubicBezTo>
                    <a:pt x="282" y="47"/>
                    <a:pt x="282" y="47"/>
                    <a:pt x="282" y="47"/>
                  </a:cubicBezTo>
                  <a:cubicBezTo>
                    <a:pt x="308" y="26"/>
                    <a:pt x="308" y="26"/>
                    <a:pt x="308" y="26"/>
                  </a:cubicBezTo>
                  <a:cubicBezTo>
                    <a:pt x="344" y="26"/>
                    <a:pt x="344" y="26"/>
                    <a:pt x="344" y="26"/>
                  </a:cubicBezTo>
                  <a:cubicBezTo>
                    <a:pt x="365" y="0"/>
                    <a:pt x="365" y="0"/>
                    <a:pt x="365" y="0"/>
                  </a:cubicBezTo>
                  <a:cubicBezTo>
                    <a:pt x="401" y="0"/>
                    <a:pt x="401" y="0"/>
                    <a:pt x="401" y="0"/>
                  </a:cubicBezTo>
                  <a:cubicBezTo>
                    <a:pt x="433" y="36"/>
                    <a:pt x="433" y="36"/>
                    <a:pt x="433" y="36"/>
                  </a:cubicBezTo>
                  <a:cubicBezTo>
                    <a:pt x="469" y="47"/>
                    <a:pt x="469" y="47"/>
                    <a:pt x="469" y="47"/>
                  </a:cubicBezTo>
                  <a:cubicBezTo>
                    <a:pt x="506" y="26"/>
                    <a:pt x="506" y="26"/>
                    <a:pt x="506" y="26"/>
                  </a:cubicBezTo>
                  <a:cubicBezTo>
                    <a:pt x="537" y="21"/>
                    <a:pt x="537" y="21"/>
                    <a:pt x="537" y="21"/>
                  </a:cubicBezTo>
                  <a:cubicBezTo>
                    <a:pt x="632" y="21"/>
                    <a:pt x="632" y="21"/>
                    <a:pt x="632" y="21"/>
                  </a:cubicBezTo>
                  <a:cubicBezTo>
                    <a:pt x="643" y="57"/>
                    <a:pt x="643" y="57"/>
                    <a:pt x="643" y="57"/>
                  </a:cubicBezTo>
                  <a:cubicBezTo>
                    <a:pt x="691" y="137"/>
                    <a:pt x="691" y="137"/>
                    <a:pt x="691" y="137"/>
                  </a:cubicBezTo>
                  <a:cubicBezTo>
                    <a:pt x="695" y="209"/>
                    <a:pt x="695" y="209"/>
                    <a:pt x="695" y="209"/>
                  </a:cubicBezTo>
                  <a:cubicBezTo>
                    <a:pt x="759" y="281"/>
                    <a:pt x="759" y="281"/>
                    <a:pt x="759" y="281"/>
                  </a:cubicBezTo>
                  <a:cubicBezTo>
                    <a:pt x="759" y="281"/>
                    <a:pt x="703" y="309"/>
                    <a:pt x="699" y="321"/>
                  </a:cubicBezTo>
                  <a:cubicBezTo>
                    <a:pt x="695" y="333"/>
                    <a:pt x="675" y="369"/>
                    <a:pt x="675" y="369"/>
                  </a:cubicBezTo>
                  <a:cubicBezTo>
                    <a:pt x="703" y="421"/>
                    <a:pt x="703" y="421"/>
                    <a:pt x="703" y="421"/>
                  </a:cubicBezTo>
                  <a:cubicBezTo>
                    <a:pt x="723" y="437"/>
                    <a:pt x="723" y="437"/>
                    <a:pt x="723" y="437"/>
                  </a:cubicBezTo>
                  <a:cubicBezTo>
                    <a:pt x="799" y="449"/>
                    <a:pt x="799" y="449"/>
                    <a:pt x="799" y="449"/>
                  </a:cubicBezTo>
                  <a:cubicBezTo>
                    <a:pt x="803" y="481"/>
                    <a:pt x="803" y="481"/>
                    <a:pt x="803" y="481"/>
                  </a:cubicBezTo>
                  <a:cubicBezTo>
                    <a:pt x="847" y="449"/>
                    <a:pt x="847" y="449"/>
                    <a:pt x="847" y="449"/>
                  </a:cubicBezTo>
                  <a:cubicBezTo>
                    <a:pt x="847" y="449"/>
                    <a:pt x="879" y="461"/>
                    <a:pt x="887" y="465"/>
                  </a:cubicBezTo>
                  <a:cubicBezTo>
                    <a:pt x="895" y="469"/>
                    <a:pt x="939" y="437"/>
                    <a:pt x="939" y="437"/>
                  </a:cubicBezTo>
                  <a:cubicBezTo>
                    <a:pt x="951" y="393"/>
                    <a:pt x="951" y="393"/>
                    <a:pt x="951" y="393"/>
                  </a:cubicBezTo>
                  <a:cubicBezTo>
                    <a:pt x="979" y="389"/>
                    <a:pt x="979" y="389"/>
                    <a:pt x="979" y="389"/>
                  </a:cubicBezTo>
                  <a:cubicBezTo>
                    <a:pt x="999" y="405"/>
                    <a:pt x="999" y="405"/>
                    <a:pt x="999" y="405"/>
                  </a:cubicBezTo>
                  <a:cubicBezTo>
                    <a:pt x="1015" y="401"/>
                    <a:pt x="1015" y="401"/>
                    <a:pt x="1015" y="401"/>
                  </a:cubicBezTo>
                  <a:cubicBezTo>
                    <a:pt x="1027" y="397"/>
                    <a:pt x="1027" y="397"/>
                    <a:pt x="1027" y="397"/>
                  </a:cubicBezTo>
                  <a:cubicBezTo>
                    <a:pt x="1075" y="361"/>
                    <a:pt x="1075" y="361"/>
                    <a:pt x="1075" y="361"/>
                  </a:cubicBezTo>
                  <a:cubicBezTo>
                    <a:pt x="1155" y="361"/>
                    <a:pt x="1155" y="361"/>
                    <a:pt x="1155" y="361"/>
                  </a:cubicBezTo>
                  <a:cubicBezTo>
                    <a:pt x="1168" y="369"/>
                    <a:pt x="1168" y="369"/>
                    <a:pt x="1168" y="369"/>
                  </a:cubicBezTo>
                  <a:cubicBezTo>
                    <a:pt x="1168" y="407"/>
                    <a:pt x="1168" y="407"/>
                    <a:pt x="1168" y="407"/>
                  </a:cubicBezTo>
                  <a:cubicBezTo>
                    <a:pt x="1147" y="422"/>
                    <a:pt x="1147" y="422"/>
                    <a:pt x="1147" y="422"/>
                  </a:cubicBezTo>
                  <a:lnTo>
                    <a:pt x="1147" y="480"/>
                  </a:lnTo>
                  <a:close/>
                </a:path>
              </a:pathLst>
            </a:custGeom>
            <a:solidFill>
              <a:schemeClr val="accent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98" name="สตูล">
              <a:extLst>
                <a:ext uri="{FF2B5EF4-FFF2-40B4-BE49-F238E27FC236}">
                  <a16:creationId xmlns:a16="http://schemas.microsoft.com/office/drawing/2014/main" id="{632A7745-1FC2-49B7-AEA6-7EBBD101BD29}"/>
                </a:ext>
              </a:extLst>
            </p:cNvPr>
            <p:cNvSpPr>
              <a:spLocks/>
            </p:cNvSpPr>
            <p:nvPr/>
          </p:nvSpPr>
          <p:spPr bwMode="auto">
            <a:xfrm>
              <a:off x="2851723" y="5894715"/>
              <a:ext cx="201174" cy="272500"/>
            </a:xfrm>
            <a:custGeom>
              <a:avLst/>
              <a:gdLst>
                <a:gd name="T0" fmla="*/ 458 w 490"/>
                <a:gd name="T1" fmla="*/ 344 h 669"/>
                <a:gd name="T2" fmla="*/ 479 w 490"/>
                <a:gd name="T3" fmla="*/ 376 h 669"/>
                <a:gd name="T4" fmla="*/ 479 w 490"/>
                <a:gd name="T5" fmla="*/ 403 h 669"/>
                <a:gd name="T6" fmla="*/ 457 w 490"/>
                <a:gd name="T7" fmla="*/ 381 h 669"/>
                <a:gd name="T8" fmla="*/ 435 w 490"/>
                <a:gd name="T9" fmla="*/ 399 h 669"/>
                <a:gd name="T10" fmla="*/ 424 w 490"/>
                <a:gd name="T11" fmla="*/ 409 h 669"/>
                <a:gd name="T12" fmla="*/ 436 w 490"/>
                <a:gd name="T13" fmla="*/ 421 h 669"/>
                <a:gd name="T14" fmla="*/ 436 w 490"/>
                <a:gd name="T15" fmla="*/ 453 h 669"/>
                <a:gd name="T16" fmla="*/ 424 w 490"/>
                <a:gd name="T17" fmla="*/ 469 h 669"/>
                <a:gd name="T18" fmla="*/ 440 w 490"/>
                <a:gd name="T19" fmla="*/ 513 h 669"/>
                <a:gd name="T20" fmla="*/ 420 w 490"/>
                <a:gd name="T21" fmla="*/ 517 h 669"/>
                <a:gd name="T22" fmla="*/ 417 w 490"/>
                <a:gd name="T23" fmla="*/ 605 h 669"/>
                <a:gd name="T24" fmla="*/ 400 w 490"/>
                <a:gd name="T25" fmla="*/ 669 h 669"/>
                <a:gd name="T26" fmla="*/ 372 w 490"/>
                <a:gd name="T27" fmla="*/ 565 h 669"/>
                <a:gd name="T28" fmla="*/ 384 w 490"/>
                <a:gd name="T29" fmla="*/ 541 h 669"/>
                <a:gd name="T30" fmla="*/ 376 w 490"/>
                <a:gd name="T31" fmla="*/ 537 h 669"/>
                <a:gd name="T32" fmla="*/ 352 w 490"/>
                <a:gd name="T33" fmla="*/ 537 h 669"/>
                <a:gd name="T34" fmla="*/ 332 w 490"/>
                <a:gd name="T35" fmla="*/ 549 h 669"/>
                <a:gd name="T36" fmla="*/ 300 w 490"/>
                <a:gd name="T37" fmla="*/ 533 h 669"/>
                <a:gd name="T38" fmla="*/ 288 w 490"/>
                <a:gd name="T39" fmla="*/ 505 h 669"/>
                <a:gd name="T40" fmla="*/ 288 w 490"/>
                <a:gd name="T41" fmla="*/ 473 h 669"/>
                <a:gd name="T42" fmla="*/ 252 w 490"/>
                <a:gd name="T43" fmla="*/ 445 h 669"/>
                <a:gd name="T44" fmla="*/ 228 w 490"/>
                <a:gd name="T45" fmla="*/ 441 h 669"/>
                <a:gd name="T46" fmla="*/ 212 w 490"/>
                <a:gd name="T47" fmla="*/ 389 h 669"/>
                <a:gd name="T48" fmla="*/ 172 w 490"/>
                <a:gd name="T49" fmla="*/ 385 h 669"/>
                <a:gd name="T50" fmla="*/ 96 w 490"/>
                <a:gd name="T51" fmla="*/ 309 h 669"/>
                <a:gd name="T52" fmla="*/ 80 w 490"/>
                <a:gd name="T53" fmla="*/ 273 h 669"/>
                <a:gd name="T54" fmla="*/ 44 w 490"/>
                <a:gd name="T55" fmla="*/ 265 h 669"/>
                <a:gd name="T56" fmla="*/ 20 w 490"/>
                <a:gd name="T57" fmla="*/ 221 h 669"/>
                <a:gd name="T58" fmla="*/ 0 w 490"/>
                <a:gd name="T59" fmla="*/ 105 h 669"/>
                <a:gd name="T60" fmla="*/ 38 w 490"/>
                <a:gd name="T61" fmla="*/ 67 h 669"/>
                <a:gd name="T62" fmla="*/ 104 w 490"/>
                <a:gd name="T63" fmla="*/ 73 h 669"/>
                <a:gd name="T64" fmla="*/ 174 w 490"/>
                <a:gd name="T65" fmla="*/ 35 h 669"/>
                <a:gd name="T66" fmla="*/ 213 w 490"/>
                <a:gd name="T67" fmla="*/ 0 h 669"/>
                <a:gd name="T68" fmla="*/ 250 w 490"/>
                <a:gd name="T69" fmla="*/ 16 h 669"/>
                <a:gd name="T70" fmla="*/ 274 w 490"/>
                <a:gd name="T71" fmla="*/ 64 h 669"/>
                <a:gd name="T72" fmla="*/ 281 w 490"/>
                <a:gd name="T73" fmla="*/ 78 h 669"/>
                <a:gd name="T74" fmla="*/ 307 w 490"/>
                <a:gd name="T75" fmla="*/ 94 h 669"/>
                <a:gd name="T76" fmla="*/ 339 w 490"/>
                <a:gd name="T77" fmla="*/ 76 h 669"/>
                <a:gd name="T78" fmla="*/ 344 w 490"/>
                <a:gd name="T79" fmla="*/ 73 h 669"/>
                <a:gd name="T80" fmla="*/ 344 w 490"/>
                <a:gd name="T81" fmla="*/ 141 h 669"/>
                <a:gd name="T82" fmla="*/ 364 w 490"/>
                <a:gd name="T83" fmla="*/ 178 h 669"/>
                <a:gd name="T84" fmla="*/ 364 w 490"/>
                <a:gd name="T85" fmla="*/ 204 h 669"/>
                <a:gd name="T86" fmla="*/ 406 w 490"/>
                <a:gd name="T87" fmla="*/ 251 h 669"/>
                <a:gd name="T88" fmla="*/ 463 w 490"/>
                <a:gd name="T89" fmla="*/ 251 h 669"/>
                <a:gd name="T90" fmla="*/ 490 w 490"/>
                <a:gd name="T91" fmla="*/ 287 h 669"/>
                <a:gd name="T92" fmla="*/ 458 w 490"/>
                <a:gd name="T93" fmla="*/ 344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90" h="669">
                  <a:moveTo>
                    <a:pt x="458" y="344"/>
                  </a:moveTo>
                  <a:cubicBezTo>
                    <a:pt x="479" y="376"/>
                    <a:pt x="479" y="376"/>
                    <a:pt x="479" y="376"/>
                  </a:cubicBezTo>
                  <a:cubicBezTo>
                    <a:pt x="479" y="403"/>
                    <a:pt x="479" y="403"/>
                    <a:pt x="479" y="403"/>
                  </a:cubicBezTo>
                  <a:cubicBezTo>
                    <a:pt x="469" y="393"/>
                    <a:pt x="457" y="381"/>
                    <a:pt x="457" y="381"/>
                  </a:cubicBezTo>
                  <a:cubicBezTo>
                    <a:pt x="435" y="399"/>
                    <a:pt x="435" y="399"/>
                    <a:pt x="435" y="399"/>
                  </a:cubicBezTo>
                  <a:cubicBezTo>
                    <a:pt x="424" y="409"/>
                    <a:pt x="424" y="409"/>
                    <a:pt x="424" y="409"/>
                  </a:cubicBezTo>
                  <a:cubicBezTo>
                    <a:pt x="436" y="421"/>
                    <a:pt x="436" y="421"/>
                    <a:pt x="436" y="421"/>
                  </a:cubicBezTo>
                  <a:cubicBezTo>
                    <a:pt x="436" y="453"/>
                    <a:pt x="436" y="453"/>
                    <a:pt x="436" y="453"/>
                  </a:cubicBezTo>
                  <a:cubicBezTo>
                    <a:pt x="424" y="469"/>
                    <a:pt x="424" y="469"/>
                    <a:pt x="424" y="469"/>
                  </a:cubicBezTo>
                  <a:cubicBezTo>
                    <a:pt x="440" y="513"/>
                    <a:pt x="440" y="513"/>
                    <a:pt x="440" y="513"/>
                  </a:cubicBezTo>
                  <a:cubicBezTo>
                    <a:pt x="420" y="517"/>
                    <a:pt x="420" y="517"/>
                    <a:pt x="420" y="517"/>
                  </a:cubicBezTo>
                  <a:cubicBezTo>
                    <a:pt x="417" y="605"/>
                    <a:pt x="417" y="605"/>
                    <a:pt x="417" y="605"/>
                  </a:cubicBezTo>
                  <a:cubicBezTo>
                    <a:pt x="400" y="669"/>
                    <a:pt x="400" y="669"/>
                    <a:pt x="400" y="669"/>
                  </a:cubicBezTo>
                  <a:cubicBezTo>
                    <a:pt x="372" y="565"/>
                    <a:pt x="372" y="565"/>
                    <a:pt x="372" y="565"/>
                  </a:cubicBezTo>
                  <a:cubicBezTo>
                    <a:pt x="384" y="541"/>
                    <a:pt x="384" y="541"/>
                    <a:pt x="384" y="541"/>
                  </a:cubicBezTo>
                  <a:cubicBezTo>
                    <a:pt x="376" y="537"/>
                    <a:pt x="376" y="537"/>
                    <a:pt x="376" y="537"/>
                  </a:cubicBezTo>
                  <a:cubicBezTo>
                    <a:pt x="352" y="537"/>
                    <a:pt x="352" y="537"/>
                    <a:pt x="352" y="537"/>
                  </a:cubicBezTo>
                  <a:cubicBezTo>
                    <a:pt x="332" y="549"/>
                    <a:pt x="332" y="549"/>
                    <a:pt x="332" y="549"/>
                  </a:cubicBezTo>
                  <a:cubicBezTo>
                    <a:pt x="300" y="533"/>
                    <a:pt x="300" y="533"/>
                    <a:pt x="300" y="533"/>
                  </a:cubicBezTo>
                  <a:cubicBezTo>
                    <a:pt x="288" y="505"/>
                    <a:pt x="288" y="505"/>
                    <a:pt x="288" y="505"/>
                  </a:cubicBezTo>
                  <a:cubicBezTo>
                    <a:pt x="288" y="473"/>
                    <a:pt x="288" y="473"/>
                    <a:pt x="288" y="473"/>
                  </a:cubicBezTo>
                  <a:cubicBezTo>
                    <a:pt x="252" y="445"/>
                    <a:pt x="252" y="445"/>
                    <a:pt x="252" y="445"/>
                  </a:cubicBezTo>
                  <a:cubicBezTo>
                    <a:pt x="228" y="441"/>
                    <a:pt x="228" y="441"/>
                    <a:pt x="228" y="441"/>
                  </a:cubicBezTo>
                  <a:cubicBezTo>
                    <a:pt x="212" y="389"/>
                    <a:pt x="212" y="389"/>
                    <a:pt x="212" y="389"/>
                  </a:cubicBezTo>
                  <a:cubicBezTo>
                    <a:pt x="172" y="385"/>
                    <a:pt x="172" y="385"/>
                    <a:pt x="172" y="385"/>
                  </a:cubicBezTo>
                  <a:cubicBezTo>
                    <a:pt x="96" y="309"/>
                    <a:pt x="96" y="309"/>
                    <a:pt x="96" y="309"/>
                  </a:cubicBezTo>
                  <a:cubicBezTo>
                    <a:pt x="80" y="273"/>
                    <a:pt x="80" y="273"/>
                    <a:pt x="80" y="273"/>
                  </a:cubicBezTo>
                  <a:cubicBezTo>
                    <a:pt x="44" y="265"/>
                    <a:pt x="44" y="265"/>
                    <a:pt x="44" y="265"/>
                  </a:cubicBezTo>
                  <a:cubicBezTo>
                    <a:pt x="20" y="221"/>
                    <a:pt x="20" y="221"/>
                    <a:pt x="20" y="221"/>
                  </a:cubicBezTo>
                  <a:cubicBezTo>
                    <a:pt x="0" y="105"/>
                    <a:pt x="0" y="105"/>
                    <a:pt x="0" y="105"/>
                  </a:cubicBezTo>
                  <a:cubicBezTo>
                    <a:pt x="38" y="67"/>
                    <a:pt x="38" y="67"/>
                    <a:pt x="38" y="67"/>
                  </a:cubicBezTo>
                  <a:cubicBezTo>
                    <a:pt x="53" y="73"/>
                    <a:pt x="77" y="79"/>
                    <a:pt x="104" y="73"/>
                  </a:cubicBezTo>
                  <a:cubicBezTo>
                    <a:pt x="126" y="68"/>
                    <a:pt x="152" y="51"/>
                    <a:pt x="174" y="35"/>
                  </a:cubicBezTo>
                  <a:cubicBezTo>
                    <a:pt x="196" y="17"/>
                    <a:pt x="213" y="0"/>
                    <a:pt x="213" y="0"/>
                  </a:cubicBezTo>
                  <a:cubicBezTo>
                    <a:pt x="250" y="16"/>
                    <a:pt x="250" y="16"/>
                    <a:pt x="250" y="16"/>
                  </a:cubicBezTo>
                  <a:cubicBezTo>
                    <a:pt x="274" y="64"/>
                    <a:pt x="274" y="64"/>
                    <a:pt x="274" y="64"/>
                  </a:cubicBezTo>
                  <a:cubicBezTo>
                    <a:pt x="281" y="78"/>
                    <a:pt x="281" y="78"/>
                    <a:pt x="281" y="78"/>
                  </a:cubicBezTo>
                  <a:cubicBezTo>
                    <a:pt x="307" y="94"/>
                    <a:pt x="307" y="94"/>
                    <a:pt x="307" y="94"/>
                  </a:cubicBezTo>
                  <a:cubicBezTo>
                    <a:pt x="339" y="76"/>
                    <a:pt x="339" y="76"/>
                    <a:pt x="339" y="76"/>
                  </a:cubicBezTo>
                  <a:cubicBezTo>
                    <a:pt x="344" y="73"/>
                    <a:pt x="344" y="73"/>
                    <a:pt x="344" y="73"/>
                  </a:cubicBezTo>
                  <a:cubicBezTo>
                    <a:pt x="344" y="141"/>
                    <a:pt x="344" y="141"/>
                    <a:pt x="344" y="141"/>
                  </a:cubicBezTo>
                  <a:cubicBezTo>
                    <a:pt x="364" y="178"/>
                    <a:pt x="364" y="178"/>
                    <a:pt x="364" y="178"/>
                  </a:cubicBezTo>
                  <a:cubicBezTo>
                    <a:pt x="364" y="204"/>
                    <a:pt x="364" y="204"/>
                    <a:pt x="364" y="204"/>
                  </a:cubicBezTo>
                  <a:cubicBezTo>
                    <a:pt x="406" y="251"/>
                    <a:pt x="406" y="251"/>
                    <a:pt x="406" y="251"/>
                  </a:cubicBezTo>
                  <a:cubicBezTo>
                    <a:pt x="463" y="251"/>
                    <a:pt x="463" y="251"/>
                    <a:pt x="463" y="251"/>
                  </a:cubicBezTo>
                  <a:cubicBezTo>
                    <a:pt x="469" y="251"/>
                    <a:pt x="490" y="287"/>
                    <a:pt x="490" y="287"/>
                  </a:cubicBezTo>
                  <a:lnTo>
                    <a:pt x="458" y="34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99" name="พัทลุง">
              <a:extLst>
                <a:ext uri="{FF2B5EF4-FFF2-40B4-BE49-F238E27FC236}">
                  <a16:creationId xmlns:a16="http://schemas.microsoft.com/office/drawing/2014/main" id="{928A9A8F-C0C9-410E-AEC8-0FEDE76738DC}"/>
                </a:ext>
              </a:extLst>
            </p:cNvPr>
            <p:cNvSpPr>
              <a:spLocks/>
            </p:cNvSpPr>
            <p:nvPr/>
          </p:nvSpPr>
          <p:spPr bwMode="auto">
            <a:xfrm>
              <a:off x="2877327" y="5645991"/>
              <a:ext cx="245066" cy="287131"/>
            </a:xfrm>
            <a:custGeom>
              <a:avLst/>
              <a:gdLst>
                <a:gd name="T0" fmla="*/ 599 w 599"/>
                <a:gd name="T1" fmla="*/ 522 h 704"/>
                <a:gd name="T2" fmla="*/ 583 w 599"/>
                <a:gd name="T3" fmla="*/ 563 h 704"/>
                <a:gd name="T4" fmla="*/ 557 w 599"/>
                <a:gd name="T5" fmla="*/ 522 h 704"/>
                <a:gd name="T6" fmla="*/ 541 w 599"/>
                <a:gd name="T7" fmla="*/ 532 h 704"/>
                <a:gd name="T8" fmla="*/ 505 w 599"/>
                <a:gd name="T9" fmla="*/ 600 h 704"/>
                <a:gd name="T10" fmla="*/ 411 w 599"/>
                <a:gd name="T11" fmla="*/ 626 h 704"/>
                <a:gd name="T12" fmla="*/ 359 w 599"/>
                <a:gd name="T13" fmla="*/ 657 h 704"/>
                <a:gd name="T14" fmla="*/ 322 w 599"/>
                <a:gd name="T15" fmla="*/ 652 h 704"/>
                <a:gd name="T16" fmla="*/ 286 w 599"/>
                <a:gd name="T17" fmla="*/ 668 h 704"/>
                <a:gd name="T18" fmla="*/ 276 w 599"/>
                <a:gd name="T19" fmla="*/ 686 h 704"/>
                <a:gd name="T20" fmla="*/ 244 w 599"/>
                <a:gd name="T21" fmla="*/ 704 h 704"/>
                <a:gd name="T22" fmla="*/ 218 w 599"/>
                <a:gd name="T23" fmla="*/ 688 h 704"/>
                <a:gd name="T24" fmla="*/ 211 w 599"/>
                <a:gd name="T25" fmla="*/ 674 h 704"/>
                <a:gd name="T26" fmla="*/ 187 w 599"/>
                <a:gd name="T27" fmla="*/ 626 h 704"/>
                <a:gd name="T28" fmla="*/ 166 w 599"/>
                <a:gd name="T29" fmla="*/ 574 h 704"/>
                <a:gd name="T30" fmla="*/ 187 w 599"/>
                <a:gd name="T31" fmla="*/ 537 h 704"/>
                <a:gd name="T32" fmla="*/ 166 w 599"/>
                <a:gd name="T33" fmla="*/ 501 h 704"/>
                <a:gd name="T34" fmla="*/ 134 w 599"/>
                <a:gd name="T35" fmla="*/ 480 h 704"/>
                <a:gd name="T36" fmla="*/ 88 w 599"/>
                <a:gd name="T37" fmla="*/ 344 h 704"/>
                <a:gd name="T38" fmla="*/ 88 w 599"/>
                <a:gd name="T39" fmla="*/ 308 h 704"/>
                <a:gd name="T40" fmla="*/ 51 w 599"/>
                <a:gd name="T41" fmla="*/ 276 h 704"/>
                <a:gd name="T42" fmla="*/ 46 w 599"/>
                <a:gd name="T43" fmla="*/ 224 h 704"/>
                <a:gd name="T44" fmla="*/ 72 w 599"/>
                <a:gd name="T45" fmla="*/ 203 h 704"/>
                <a:gd name="T46" fmla="*/ 61 w 599"/>
                <a:gd name="T47" fmla="*/ 172 h 704"/>
                <a:gd name="T48" fmla="*/ 30 w 599"/>
                <a:gd name="T49" fmla="*/ 162 h 704"/>
                <a:gd name="T50" fmla="*/ 30 w 599"/>
                <a:gd name="T51" fmla="*/ 115 h 704"/>
                <a:gd name="T52" fmla="*/ 0 w 599"/>
                <a:gd name="T53" fmla="*/ 41 h 704"/>
                <a:gd name="T54" fmla="*/ 30 w 599"/>
                <a:gd name="T55" fmla="*/ 36 h 704"/>
                <a:gd name="T56" fmla="*/ 67 w 599"/>
                <a:gd name="T57" fmla="*/ 0 h 704"/>
                <a:gd name="T58" fmla="*/ 140 w 599"/>
                <a:gd name="T59" fmla="*/ 16 h 704"/>
                <a:gd name="T60" fmla="*/ 176 w 599"/>
                <a:gd name="T61" fmla="*/ 16 h 704"/>
                <a:gd name="T62" fmla="*/ 281 w 599"/>
                <a:gd name="T63" fmla="*/ 47 h 704"/>
                <a:gd name="T64" fmla="*/ 312 w 599"/>
                <a:gd name="T65" fmla="*/ 26 h 704"/>
                <a:gd name="T66" fmla="*/ 380 w 599"/>
                <a:gd name="T67" fmla="*/ 26 h 704"/>
                <a:gd name="T68" fmla="*/ 400 w 599"/>
                <a:gd name="T69" fmla="*/ 63 h 704"/>
                <a:gd name="T70" fmla="*/ 400 w 599"/>
                <a:gd name="T71" fmla="*/ 94 h 704"/>
                <a:gd name="T72" fmla="*/ 427 w 599"/>
                <a:gd name="T73" fmla="*/ 136 h 704"/>
                <a:gd name="T74" fmla="*/ 437 w 599"/>
                <a:gd name="T75" fmla="*/ 235 h 704"/>
                <a:gd name="T76" fmla="*/ 427 w 599"/>
                <a:gd name="T77" fmla="*/ 302 h 704"/>
                <a:gd name="T78" fmla="*/ 458 w 599"/>
                <a:gd name="T79" fmla="*/ 355 h 704"/>
                <a:gd name="T80" fmla="*/ 500 w 599"/>
                <a:gd name="T81" fmla="*/ 355 h 704"/>
                <a:gd name="T82" fmla="*/ 541 w 599"/>
                <a:gd name="T83" fmla="*/ 329 h 704"/>
                <a:gd name="T84" fmla="*/ 567 w 599"/>
                <a:gd name="T85" fmla="*/ 355 h 704"/>
                <a:gd name="T86" fmla="*/ 557 w 599"/>
                <a:gd name="T87" fmla="*/ 412 h 704"/>
                <a:gd name="T88" fmla="*/ 578 w 599"/>
                <a:gd name="T89" fmla="*/ 428 h 704"/>
                <a:gd name="T90" fmla="*/ 599 w 599"/>
                <a:gd name="T91" fmla="*/ 522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99" h="704">
                  <a:moveTo>
                    <a:pt x="599" y="522"/>
                  </a:moveTo>
                  <a:cubicBezTo>
                    <a:pt x="583" y="563"/>
                    <a:pt x="583" y="563"/>
                    <a:pt x="583" y="563"/>
                  </a:cubicBezTo>
                  <a:cubicBezTo>
                    <a:pt x="557" y="522"/>
                    <a:pt x="557" y="522"/>
                    <a:pt x="557" y="522"/>
                  </a:cubicBezTo>
                  <a:cubicBezTo>
                    <a:pt x="541" y="532"/>
                    <a:pt x="541" y="532"/>
                    <a:pt x="541" y="532"/>
                  </a:cubicBezTo>
                  <a:cubicBezTo>
                    <a:pt x="505" y="600"/>
                    <a:pt x="505" y="600"/>
                    <a:pt x="505" y="600"/>
                  </a:cubicBezTo>
                  <a:cubicBezTo>
                    <a:pt x="411" y="626"/>
                    <a:pt x="411" y="626"/>
                    <a:pt x="411" y="626"/>
                  </a:cubicBezTo>
                  <a:cubicBezTo>
                    <a:pt x="359" y="657"/>
                    <a:pt x="359" y="657"/>
                    <a:pt x="359" y="657"/>
                  </a:cubicBezTo>
                  <a:cubicBezTo>
                    <a:pt x="322" y="652"/>
                    <a:pt x="322" y="652"/>
                    <a:pt x="322" y="652"/>
                  </a:cubicBezTo>
                  <a:cubicBezTo>
                    <a:pt x="286" y="668"/>
                    <a:pt x="286" y="668"/>
                    <a:pt x="286" y="668"/>
                  </a:cubicBezTo>
                  <a:cubicBezTo>
                    <a:pt x="276" y="686"/>
                    <a:pt x="276" y="686"/>
                    <a:pt x="276" y="686"/>
                  </a:cubicBezTo>
                  <a:cubicBezTo>
                    <a:pt x="244" y="704"/>
                    <a:pt x="244" y="704"/>
                    <a:pt x="244" y="704"/>
                  </a:cubicBezTo>
                  <a:cubicBezTo>
                    <a:pt x="218" y="688"/>
                    <a:pt x="218" y="688"/>
                    <a:pt x="218" y="688"/>
                  </a:cubicBezTo>
                  <a:cubicBezTo>
                    <a:pt x="211" y="674"/>
                    <a:pt x="211" y="674"/>
                    <a:pt x="211" y="674"/>
                  </a:cubicBezTo>
                  <a:cubicBezTo>
                    <a:pt x="187" y="626"/>
                    <a:pt x="187" y="626"/>
                    <a:pt x="187" y="626"/>
                  </a:cubicBezTo>
                  <a:cubicBezTo>
                    <a:pt x="166" y="574"/>
                    <a:pt x="166" y="574"/>
                    <a:pt x="166" y="574"/>
                  </a:cubicBezTo>
                  <a:cubicBezTo>
                    <a:pt x="187" y="537"/>
                    <a:pt x="187" y="537"/>
                    <a:pt x="187" y="537"/>
                  </a:cubicBezTo>
                  <a:cubicBezTo>
                    <a:pt x="166" y="501"/>
                    <a:pt x="166" y="501"/>
                    <a:pt x="166" y="501"/>
                  </a:cubicBezTo>
                  <a:cubicBezTo>
                    <a:pt x="134" y="480"/>
                    <a:pt x="134" y="480"/>
                    <a:pt x="134" y="480"/>
                  </a:cubicBezTo>
                  <a:cubicBezTo>
                    <a:pt x="88" y="344"/>
                    <a:pt x="88" y="344"/>
                    <a:pt x="88" y="344"/>
                  </a:cubicBezTo>
                  <a:cubicBezTo>
                    <a:pt x="88" y="308"/>
                    <a:pt x="88" y="308"/>
                    <a:pt x="88" y="308"/>
                  </a:cubicBezTo>
                  <a:cubicBezTo>
                    <a:pt x="51" y="276"/>
                    <a:pt x="51" y="276"/>
                    <a:pt x="51" y="276"/>
                  </a:cubicBezTo>
                  <a:cubicBezTo>
                    <a:pt x="46" y="224"/>
                    <a:pt x="46" y="224"/>
                    <a:pt x="46" y="224"/>
                  </a:cubicBezTo>
                  <a:cubicBezTo>
                    <a:pt x="72" y="203"/>
                    <a:pt x="72" y="203"/>
                    <a:pt x="72" y="203"/>
                  </a:cubicBezTo>
                  <a:cubicBezTo>
                    <a:pt x="61" y="172"/>
                    <a:pt x="61" y="172"/>
                    <a:pt x="61" y="172"/>
                  </a:cubicBezTo>
                  <a:cubicBezTo>
                    <a:pt x="30" y="162"/>
                    <a:pt x="30" y="162"/>
                    <a:pt x="30" y="162"/>
                  </a:cubicBezTo>
                  <a:cubicBezTo>
                    <a:pt x="30" y="115"/>
                    <a:pt x="30" y="115"/>
                    <a:pt x="30" y="115"/>
                  </a:cubicBezTo>
                  <a:cubicBezTo>
                    <a:pt x="0" y="41"/>
                    <a:pt x="0" y="41"/>
                    <a:pt x="0" y="41"/>
                  </a:cubicBezTo>
                  <a:cubicBezTo>
                    <a:pt x="30" y="36"/>
                    <a:pt x="30" y="36"/>
                    <a:pt x="30" y="36"/>
                  </a:cubicBezTo>
                  <a:cubicBezTo>
                    <a:pt x="67" y="0"/>
                    <a:pt x="67" y="0"/>
                    <a:pt x="67" y="0"/>
                  </a:cubicBezTo>
                  <a:cubicBezTo>
                    <a:pt x="140" y="16"/>
                    <a:pt x="140" y="16"/>
                    <a:pt x="140" y="16"/>
                  </a:cubicBezTo>
                  <a:cubicBezTo>
                    <a:pt x="176" y="16"/>
                    <a:pt x="176" y="16"/>
                    <a:pt x="176" y="16"/>
                  </a:cubicBezTo>
                  <a:cubicBezTo>
                    <a:pt x="281" y="47"/>
                    <a:pt x="281" y="47"/>
                    <a:pt x="281" y="47"/>
                  </a:cubicBezTo>
                  <a:cubicBezTo>
                    <a:pt x="312" y="26"/>
                    <a:pt x="312" y="26"/>
                    <a:pt x="312" y="26"/>
                  </a:cubicBezTo>
                  <a:cubicBezTo>
                    <a:pt x="380" y="26"/>
                    <a:pt x="380" y="26"/>
                    <a:pt x="380" y="26"/>
                  </a:cubicBezTo>
                  <a:cubicBezTo>
                    <a:pt x="400" y="63"/>
                    <a:pt x="400" y="63"/>
                    <a:pt x="400" y="63"/>
                  </a:cubicBezTo>
                  <a:cubicBezTo>
                    <a:pt x="400" y="94"/>
                    <a:pt x="400" y="94"/>
                    <a:pt x="400" y="94"/>
                  </a:cubicBezTo>
                  <a:cubicBezTo>
                    <a:pt x="427" y="136"/>
                    <a:pt x="427" y="136"/>
                    <a:pt x="427" y="136"/>
                  </a:cubicBezTo>
                  <a:cubicBezTo>
                    <a:pt x="437" y="235"/>
                    <a:pt x="437" y="235"/>
                    <a:pt x="437" y="235"/>
                  </a:cubicBezTo>
                  <a:cubicBezTo>
                    <a:pt x="437" y="235"/>
                    <a:pt x="421" y="297"/>
                    <a:pt x="427" y="302"/>
                  </a:cubicBezTo>
                  <a:cubicBezTo>
                    <a:pt x="432" y="308"/>
                    <a:pt x="453" y="355"/>
                    <a:pt x="458" y="355"/>
                  </a:cubicBezTo>
                  <a:cubicBezTo>
                    <a:pt x="500" y="355"/>
                    <a:pt x="500" y="355"/>
                    <a:pt x="500" y="355"/>
                  </a:cubicBezTo>
                  <a:cubicBezTo>
                    <a:pt x="541" y="329"/>
                    <a:pt x="541" y="329"/>
                    <a:pt x="541" y="329"/>
                  </a:cubicBezTo>
                  <a:cubicBezTo>
                    <a:pt x="567" y="355"/>
                    <a:pt x="567" y="355"/>
                    <a:pt x="567" y="355"/>
                  </a:cubicBezTo>
                  <a:cubicBezTo>
                    <a:pt x="557" y="412"/>
                    <a:pt x="557" y="412"/>
                    <a:pt x="557" y="412"/>
                  </a:cubicBezTo>
                  <a:cubicBezTo>
                    <a:pt x="578" y="428"/>
                    <a:pt x="578" y="428"/>
                    <a:pt x="578" y="428"/>
                  </a:cubicBezTo>
                  <a:lnTo>
                    <a:pt x="599" y="52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00" name="สงขลา">
              <a:extLst>
                <a:ext uri="{FF2B5EF4-FFF2-40B4-BE49-F238E27FC236}">
                  <a16:creationId xmlns:a16="http://schemas.microsoft.com/office/drawing/2014/main" id="{149D5519-69F7-4BEF-B78D-B4F3CE9EB531}"/>
                </a:ext>
              </a:extLst>
            </p:cNvPr>
            <p:cNvSpPr>
              <a:spLocks/>
            </p:cNvSpPr>
            <p:nvPr/>
          </p:nvSpPr>
          <p:spPr bwMode="auto">
            <a:xfrm>
              <a:off x="2990716" y="5631360"/>
              <a:ext cx="378573" cy="590720"/>
            </a:xfrm>
            <a:custGeom>
              <a:avLst/>
              <a:gdLst>
                <a:gd name="T0" fmla="*/ 921 w 922"/>
                <a:gd name="T1" fmla="*/ 1170 h 1449"/>
                <a:gd name="T2" fmla="*/ 865 w 922"/>
                <a:gd name="T3" fmla="*/ 1249 h 1449"/>
                <a:gd name="T4" fmla="*/ 808 w 922"/>
                <a:gd name="T5" fmla="*/ 1281 h 1449"/>
                <a:gd name="T6" fmla="*/ 761 w 922"/>
                <a:gd name="T7" fmla="*/ 1348 h 1449"/>
                <a:gd name="T8" fmla="*/ 776 w 922"/>
                <a:gd name="T9" fmla="*/ 1415 h 1449"/>
                <a:gd name="T10" fmla="*/ 718 w 922"/>
                <a:gd name="T11" fmla="*/ 1449 h 1449"/>
                <a:gd name="T12" fmla="*/ 678 w 922"/>
                <a:gd name="T13" fmla="*/ 1449 h 1449"/>
                <a:gd name="T14" fmla="*/ 614 w 922"/>
                <a:gd name="T15" fmla="*/ 1257 h 1449"/>
                <a:gd name="T16" fmla="*/ 583 w 922"/>
                <a:gd name="T17" fmla="*/ 1226 h 1449"/>
                <a:gd name="T18" fmla="*/ 554 w 922"/>
                <a:gd name="T19" fmla="*/ 1253 h 1449"/>
                <a:gd name="T20" fmla="*/ 494 w 922"/>
                <a:gd name="T21" fmla="*/ 1269 h 1449"/>
                <a:gd name="T22" fmla="*/ 386 w 922"/>
                <a:gd name="T23" fmla="*/ 1229 h 1449"/>
                <a:gd name="T24" fmla="*/ 290 w 922"/>
                <a:gd name="T25" fmla="*/ 1205 h 1449"/>
                <a:gd name="T26" fmla="*/ 205 w 922"/>
                <a:gd name="T27" fmla="*/ 1133 h 1449"/>
                <a:gd name="T28" fmla="*/ 222 w 922"/>
                <a:gd name="T29" fmla="*/ 1077 h 1449"/>
                <a:gd name="T30" fmla="*/ 193 w 922"/>
                <a:gd name="T31" fmla="*/ 1037 h 1449"/>
                <a:gd name="T32" fmla="*/ 153 w 922"/>
                <a:gd name="T33" fmla="*/ 1061 h 1449"/>
                <a:gd name="T34" fmla="*/ 140 w 922"/>
                <a:gd name="T35" fmla="*/ 1020 h 1449"/>
                <a:gd name="T36" fmla="*/ 151 w 922"/>
                <a:gd name="T37" fmla="*/ 931 h 1449"/>
                <a:gd name="T38" fmla="*/ 67 w 922"/>
                <a:gd name="T39" fmla="*/ 895 h 1449"/>
                <a:gd name="T40" fmla="*/ 25 w 922"/>
                <a:gd name="T41" fmla="*/ 822 h 1449"/>
                <a:gd name="T42" fmla="*/ 5 w 922"/>
                <a:gd name="T43" fmla="*/ 717 h 1449"/>
                <a:gd name="T44" fmla="*/ 10 w 922"/>
                <a:gd name="T45" fmla="*/ 702 h 1449"/>
                <a:gd name="T46" fmla="*/ 83 w 922"/>
                <a:gd name="T47" fmla="*/ 691 h 1449"/>
                <a:gd name="T48" fmla="*/ 229 w 922"/>
                <a:gd name="T49" fmla="*/ 634 h 1449"/>
                <a:gd name="T50" fmla="*/ 281 w 922"/>
                <a:gd name="T51" fmla="*/ 556 h 1449"/>
                <a:gd name="T52" fmla="*/ 323 w 922"/>
                <a:gd name="T53" fmla="*/ 556 h 1449"/>
                <a:gd name="T54" fmla="*/ 281 w 922"/>
                <a:gd name="T55" fmla="*/ 446 h 1449"/>
                <a:gd name="T56" fmla="*/ 265 w 922"/>
                <a:gd name="T57" fmla="*/ 363 h 1449"/>
                <a:gd name="T58" fmla="*/ 182 w 922"/>
                <a:gd name="T59" fmla="*/ 389 h 1449"/>
                <a:gd name="T60" fmla="*/ 161 w 922"/>
                <a:gd name="T61" fmla="*/ 269 h 1449"/>
                <a:gd name="T62" fmla="*/ 124 w 922"/>
                <a:gd name="T63" fmla="*/ 128 h 1449"/>
                <a:gd name="T64" fmla="*/ 104 w 922"/>
                <a:gd name="T65" fmla="*/ 60 h 1449"/>
                <a:gd name="T66" fmla="*/ 177 w 922"/>
                <a:gd name="T67" fmla="*/ 18 h 1449"/>
                <a:gd name="T68" fmla="*/ 245 w 922"/>
                <a:gd name="T69" fmla="*/ 49 h 1449"/>
                <a:gd name="T70" fmla="*/ 366 w 922"/>
                <a:gd name="T71" fmla="*/ 465 h 1449"/>
                <a:gd name="T72" fmla="*/ 426 w 922"/>
                <a:gd name="T73" fmla="*/ 581 h 1449"/>
                <a:gd name="T74" fmla="*/ 474 w 922"/>
                <a:gd name="T75" fmla="*/ 613 h 1449"/>
                <a:gd name="T76" fmla="*/ 578 w 922"/>
                <a:gd name="T77" fmla="*/ 777 h 1449"/>
                <a:gd name="T78" fmla="*/ 686 w 922"/>
                <a:gd name="T79" fmla="*/ 833 h 1449"/>
                <a:gd name="T80" fmla="*/ 800 w 922"/>
                <a:gd name="T81" fmla="*/ 908 h 1449"/>
                <a:gd name="T82" fmla="*/ 807 w 922"/>
                <a:gd name="T83" fmla="*/ 912 h 1449"/>
                <a:gd name="T84" fmla="*/ 822 w 922"/>
                <a:gd name="T85" fmla="*/ 921 h 1449"/>
                <a:gd name="T86" fmla="*/ 870 w 922"/>
                <a:gd name="T87" fmla="*/ 968 h 1449"/>
                <a:gd name="T88" fmla="*/ 844 w 922"/>
                <a:gd name="T89" fmla="*/ 1051 h 1449"/>
                <a:gd name="T90" fmla="*/ 886 w 922"/>
                <a:gd name="T91" fmla="*/ 1124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2" h="1449">
                  <a:moveTo>
                    <a:pt x="922" y="1166"/>
                  </a:moveTo>
                  <a:cubicBezTo>
                    <a:pt x="921" y="1170"/>
                    <a:pt x="921" y="1170"/>
                    <a:pt x="921" y="1170"/>
                  </a:cubicBezTo>
                  <a:cubicBezTo>
                    <a:pt x="902" y="1218"/>
                    <a:pt x="902" y="1218"/>
                    <a:pt x="902" y="1218"/>
                  </a:cubicBezTo>
                  <a:cubicBezTo>
                    <a:pt x="865" y="1249"/>
                    <a:pt x="865" y="1249"/>
                    <a:pt x="865" y="1249"/>
                  </a:cubicBezTo>
                  <a:cubicBezTo>
                    <a:pt x="870" y="1286"/>
                    <a:pt x="870" y="1286"/>
                    <a:pt x="870" y="1286"/>
                  </a:cubicBezTo>
                  <a:cubicBezTo>
                    <a:pt x="808" y="1281"/>
                    <a:pt x="808" y="1281"/>
                    <a:pt x="808" y="1281"/>
                  </a:cubicBezTo>
                  <a:cubicBezTo>
                    <a:pt x="766" y="1312"/>
                    <a:pt x="766" y="1312"/>
                    <a:pt x="766" y="1312"/>
                  </a:cubicBezTo>
                  <a:cubicBezTo>
                    <a:pt x="761" y="1348"/>
                    <a:pt x="761" y="1348"/>
                    <a:pt x="761" y="1348"/>
                  </a:cubicBezTo>
                  <a:cubicBezTo>
                    <a:pt x="776" y="1380"/>
                    <a:pt x="776" y="1380"/>
                    <a:pt x="776" y="1380"/>
                  </a:cubicBezTo>
                  <a:cubicBezTo>
                    <a:pt x="776" y="1415"/>
                    <a:pt x="776" y="1415"/>
                    <a:pt x="776" y="1415"/>
                  </a:cubicBezTo>
                  <a:cubicBezTo>
                    <a:pt x="754" y="1449"/>
                    <a:pt x="754" y="1449"/>
                    <a:pt x="754" y="1449"/>
                  </a:cubicBezTo>
                  <a:cubicBezTo>
                    <a:pt x="718" y="1449"/>
                    <a:pt x="718" y="1449"/>
                    <a:pt x="718" y="1449"/>
                  </a:cubicBezTo>
                  <a:cubicBezTo>
                    <a:pt x="698" y="1429"/>
                    <a:pt x="698" y="1429"/>
                    <a:pt x="698" y="1429"/>
                  </a:cubicBezTo>
                  <a:cubicBezTo>
                    <a:pt x="678" y="1449"/>
                    <a:pt x="678" y="1449"/>
                    <a:pt x="678" y="1449"/>
                  </a:cubicBezTo>
                  <a:cubicBezTo>
                    <a:pt x="646" y="1277"/>
                    <a:pt x="646" y="1277"/>
                    <a:pt x="646" y="1277"/>
                  </a:cubicBezTo>
                  <a:cubicBezTo>
                    <a:pt x="614" y="1257"/>
                    <a:pt x="614" y="1257"/>
                    <a:pt x="614" y="1257"/>
                  </a:cubicBezTo>
                  <a:cubicBezTo>
                    <a:pt x="594" y="1257"/>
                    <a:pt x="594" y="1257"/>
                    <a:pt x="594" y="1257"/>
                  </a:cubicBezTo>
                  <a:cubicBezTo>
                    <a:pt x="583" y="1226"/>
                    <a:pt x="583" y="1226"/>
                    <a:pt x="583" y="1226"/>
                  </a:cubicBezTo>
                  <a:cubicBezTo>
                    <a:pt x="582" y="1221"/>
                    <a:pt x="582" y="1221"/>
                    <a:pt x="582" y="1221"/>
                  </a:cubicBezTo>
                  <a:cubicBezTo>
                    <a:pt x="554" y="1253"/>
                    <a:pt x="554" y="1253"/>
                    <a:pt x="554" y="1253"/>
                  </a:cubicBezTo>
                  <a:cubicBezTo>
                    <a:pt x="514" y="1273"/>
                    <a:pt x="514" y="1273"/>
                    <a:pt x="514" y="1273"/>
                  </a:cubicBezTo>
                  <a:cubicBezTo>
                    <a:pt x="494" y="1269"/>
                    <a:pt x="494" y="1269"/>
                    <a:pt x="494" y="1269"/>
                  </a:cubicBezTo>
                  <a:cubicBezTo>
                    <a:pt x="438" y="1233"/>
                    <a:pt x="438" y="1233"/>
                    <a:pt x="438" y="1233"/>
                  </a:cubicBezTo>
                  <a:cubicBezTo>
                    <a:pt x="386" y="1229"/>
                    <a:pt x="386" y="1229"/>
                    <a:pt x="386" y="1229"/>
                  </a:cubicBezTo>
                  <a:cubicBezTo>
                    <a:pt x="370" y="1205"/>
                    <a:pt x="370" y="1205"/>
                    <a:pt x="370" y="1205"/>
                  </a:cubicBezTo>
                  <a:cubicBezTo>
                    <a:pt x="290" y="1205"/>
                    <a:pt x="290" y="1205"/>
                    <a:pt x="290" y="1205"/>
                  </a:cubicBezTo>
                  <a:cubicBezTo>
                    <a:pt x="266" y="1197"/>
                    <a:pt x="266" y="1197"/>
                    <a:pt x="266" y="1197"/>
                  </a:cubicBezTo>
                  <a:cubicBezTo>
                    <a:pt x="205" y="1133"/>
                    <a:pt x="205" y="1133"/>
                    <a:pt x="205" y="1133"/>
                  </a:cubicBezTo>
                  <a:cubicBezTo>
                    <a:pt x="226" y="1121"/>
                    <a:pt x="226" y="1121"/>
                    <a:pt x="226" y="1121"/>
                  </a:cubicBezTo>
                  <a:cubicBezTo>
                    <a:pt x="222" y="1077"/>
                    <a:pt x="222" y="1077"/>
                    <a:pt x="222" y="1077"/>
                  </a:cubicBezTo>
                  <a:cubicBezTo>
                    <a:pt x="201" y="1073"/>
                    <a:pt x="201" y="1073"/>
                    <a:pt x="201" y="1073"/>
                  </a:cubicBezTo>
                  <a:cubicBezTo>
                    <a:pt x="193" y="1037"/>
                    <a:pt x="193" y="1037"/>
                    <a:pt x="193" y="1037"/>
                  </a:cubicBezTo>
                  <a:cubicBezTo>
                    <a:pt x="161" y="1037"/>
                    <a:pt x="161" y="1037"/>
                    <a:pt x="161" y="1037"/>
                  </a:cubicBezTo>
                  <a:cubicBezTo>
                    <a:pt x="161" y="1037"/>
                    <a:pt x="158" y="1065"/>
                    <a:pt x="153" y="1061"/>
                  </a:cubicBezTo>
                  <a:cubicBezTo>
                    <a:pt x="152" y="1059"/>
                    <a:pt x="146" y="1054"/>
                    <a:pt x="140" y="1047"/>
                  </a:cubicBezTo>
                  <a:cubicBezTo>
                    <a:pt x="140" y="1020"/>
                    <a:pt x="140" y="1020"/>
                    <a:pt x="140" y="1020"/>
                  </a:cubicBezTo>
                  <a:cubicBezTo>
                    <a:pt x="119" y="988"/>
                    <a:pt x="119" y="988"/>
                    <a:pt x="119" y="988"/>
                  </a:cubicBezTo>
                  <a:cubicBezTo>
                    <a:pt x="151" y="931"/>
                    <a:pt x="151" y="931"/>
                    <a:pt x="151" y="931"/>
                  </a:cubicBezTo>
                  <a:cubicBezTo>
                    <a:pt x="151" y="931"/>
                    <a:pt x="130" y="895"/>
                    <a:pt x="124" y="895"/>
                  </a:cubicBezTo>
                  <a:cubicBezTo>
                    <a:pt x="67" y="895"/>
                    <a:pt x="67" y="895"/>
                    <a:pt x="67" y="895"/>
                  </a:cubicBezTo>
                  <a:cubicBezTo>
                    <a:pt x="25" y="848"/>
                    <a:pt x="25" y="848"/>
                    <a:pt x="25" y="848"/>
                  </a:cubicBezTo>
                  <a:cubicBezTo>
                    <a:pt x="25" y="822"/>
                    <a:pt x="25" y="822"/>
                    <a:pt x="25" y="822"/>
                  </a:cubicBezTo>
                  <a:cubicBezTo>
                    <a:pt x="5" y="785"/>
                    <a:pt x="5" y="785"/>
                    <a:pt x="5" y="785"/>
                  </a:cubicBezTo>
                  <a:cubicBezTo>
                    <a:pt x="5" y="717"/>
                    <a:pt x="5" y="717"/>
                    <a:pt x="5" y="717"/>
                  </a:cubicBezTo>
                  <a:cubicBezTo>
                    <a:pt x="0" y="720"/>
                    <a:pt x="0" y="720"/>
                    <a:pt x="0" y="720"/>
                  </a:cubicBezTo>
                  <a:cubicBezTo>
                    <a:pt x="10" y="702"/>
                    <a:pt x="10" y="702"/>
                    <a:pt x="10" y="702"/>
                  </a:cubicBezTo>
                  <a:cubicBezTo>
                    <a:pt x="46" y="686"/>
                    <a:pt x="46" y="686"/>
                    <a:pt x="46" y="686"/>
                  </a:cubicBezTo>
                  <a:cubicBezTo>
                    <a:pt x="83" y="691"/>
                    <a:pt x="83" y="691"/>
                    <a:pt x="83" y="691"/>
                  </a:cubicBezTo>
                  <a:cubicBezTo>
                    <a:pt x="135" y="660"/>
                    <a:pt x="135" y="660"/>
                    <a:pt x="135" y="660"/>
                  </a:cubicBezTo>
                  <a:cubicBezTo>
                    <a:pt x="229" y="634"/>
                    <a:pt x="229" y="634"/>
                    <a:pt x="229" y="634"/>
                  </a:cubicBezTo>
                  <a:cubicBezTo>
                    <a:pt x="265" y="566"/>
                    <a:pt x="265" y="566"/>
                    <a:pt x="265" y="566"/>
                  </a:cubicBezTo>
                  <a:cubicBezTo>
                    <a:pt x="281" y="556"/>
                    <a:pt x="281" y="556"/>
                    <a:pt x="281" y="556"/>
                  </a:cubicBezTo>
                  <a:cubicBezTo>
                    <a:pt x="307" y="597"/>
                    <a:pt x="307" y="597"/>
                    <a:pt x="307" y="597"/>
                  </a:cubicBezTo>
                  <a:cubicBezTo>
                    <a:pt x="323" y="556"/>
                    <a:pt x="323" y="556"/>
                    <a:pt x="323" y="556"/>
                  </a:cubicBezTo>
                  <a:cubicBezTo>
                    <a:pt x="302" y="462"/>
                    <a:pt x="302" y="462"/>
                    <a:pt x="302" y="462"/>
                  </a:cubicBezTo>
                  <a:cubicBezTo>
                    <a:pt x="281" y="446"/>
                    <a:pt x="281" y="446"/>
                    <a:pt x="281" y="446"/>
                  </a:cubicBezTo>
                  <a:cubicBezTo>
                    <a:pt x="291" y="389"/>
                    <a:pt x="291" y="389"/>
                    <a:pt x="291" y="389"/>
                  </a:cubicBezTo>
                  <a:cubicBezTo>
                    <a:pt x="265" y="363"/>
                    <a:pt x="265" y="363"/>
                    <a:pt x="265" y="363"/>
                  </a:cubicBezTo>
                  <a:cubicBezTo>
                    <a:pt x="224" y="389"/>
                    <a:pt x="224" y="389"/>
                    <a:pt x="224" y="389"/>
                  </a:cubicBezTo>
                  <a:cubicBezTo>
                    <a:pt x="182" y="389"/>
                    <a:pt x="182" y="389"/>
                    <a:pt x="182" y="389"/>
                  </a:cubicBezTo>
                  <a:cubicBezTo>
                    <a:pt x="177" y="389"/>
                    <a:pt x="156" y="342"/>
                    <a:pt x="151" y="336"/>
                  </a:cubicBezTo>
                  <a:cubicBezTo>
                    <a:pt x="145" y="331"/>
                    <a:pt x="161" y="269"/>
                    <a:pt x="161" y="269"/>
                  </a:cubicBezTo>
                  <a:cubicBezTo>
                    <a:pt x="151" y="170"/>
                    <a:pt x="151" y="170"/>
                    <a:pt x="151" y="170"/>
                  </a:cubicBezTo>
                  <a:cubicBezTo>
                    <a:pt x="124" y="128"/>
                    <a:pt x="124" y="128"/>
                    <a:pt x="124" y="128"/>
                  </a:cubicBezTo>
                  <a:cubicBezTo>
                    <a:pt x="124" y="97"/>
                    <a:pt x="124" y="97"/>
                    <a:pt x="124" y="97"/>
                  </a:cubicBezTo>
                  <a:cubicBezTo>
                    <a:pt x="104" y="60"/>
                    <a:pt x="104" y="60"/>
                    <a:pt x="104" y="60"/>
                  </a:cubicBezTo>
                  <a:cubicBezTo>
                    <a:pt x="114" y="60"/>
                    <a:pt x="114" y="60"/>
                    <a:pt x="114" y="60"/>
                  </a:cubicBezTo>
                  <a:cubicBezTo>
                    <a:pt x="177" y="18"/>
                    <a:pt x="177" y="18"/>
                    <a:pt x="177" y="18"/>
                  </a:cubicBezTo>
                  <a:cubicBezTo>
                    <a:pt x="237" y="0"/>
                    <a:pt x="237" y="0"/>
                    <a:pt x="237" y="0"/>
                  </a:cubicBezTo>
                  <a:cubicBezTo>
                    <a:pt x="245" y="49"/>
                    <a:pt x="245" y="49"/>
                    <a:pt x="245" y="49"/>
                  </a:cubicBezTo>
                  <a:cubicBezTo>
                    <a:pt x="318" y="325"/>
                    <a:pt x="318" y="325"/>
                    <a:pt x="318" y="325"/>
                  </a:cubicBezTo>
                  <a:cubicBezTo>
                    <a:pt x="366" y="465"/>
                    <a:pt x="366" y="465"/>
                    <a:pt x="366" y="465"/>
                  </a:cubicBezTo>
                  <a:cubicBezTo>
                    <a:pt x="406" y="557"/>
                    <a:pt x="406" y="557"/>
                    <a:pt x="406" y="557"/>
                  </a:cubicBezTo>
                  <a:cubicBezTo>
                    <a:pt x="426" y="581"/>
                    <a:pt x="426" y="581"/>
                    <a:pt x="426" y="581"/>
                  </a:cubicBezTo>
                  <a:cubicBezTo>
                    <a:pt x="442" y="581"/>
                    <a:pt x="442" y="581"/>
                    <a:pt x="442" y="581"/>
                  </a:cubicBezTo>
                  <a:cubicBezTo>
                    <a:pt x="474" y="613"/>
                    <a:pt x="474" y="613"/>
                    <a:pt x="474" y="613"/>
                  </a:cubicBezTo>
                  <a:cubicBezTo>
                    <a:pt x="518" y="689"/>
                    <a:pt x="518" y="689"/>
                    <a:pt x="518" y="689"/>
                  </a:cubicBezTo>
                  <a:cubicBezTo>
                    <a:pt x="578" y="777"/>
                    <a:pt x="578" y="777"/>
                    <a:pt x="578" y="777"/>
                  </a:cubicBezTo>
                  <a:cubicBezTo>
                    <a:pt x="646" y="833"/>
                    <a:pt x="646" y="833"/>
                    <a:pt x="646" y="833"/>
                  </a:cubicBezTo>
                  <a:cubicBezTo>
                    <a:pt x="686" y="833"/>
                    <a:pt x="686" y="833"/>
                    <a:pt x="686" y="833"/>
                  </a:cubicBezTo>
                  <a:cubicBezTo>
                    <a:pt x="742" y="877"/>
                    <a:pt x="742" y="877"/>
                    <a:pt x="742" y="877"/>
                  </a:cubicBezTo>
                  <a:cubicBezTo>
                    <a:pt x="742" y="877"/>
                    <a:pt x="776" y="895"/>
                    <a:pt x="800" y="908"/>
                  </a:cubicBezTo>
                  <a:cubicBezTo>
                    <a:pt x="800" y="908"/>
                    <a:pt x="801" y="909"/>
                    <a:pt x="802" y="909"/>
                  </a:cubicBezTo>
                  <a:cubicBezTo>
                    <a:pt x="804" y="910"/>
                    <a:pt x="805" y="911"/>
                    <a:pt x="807" y="912"/>
                  </a:cubicBezTo>
                  <a:cubicBezTo>
                    <a:pt x="809" y="913"/>
                    <a:pt x="812" y="915"/>
                    <a:pt x="814" y="916"/>
                  </a:cubicBezTo>
                  <a:cubicBezTo>
                    <a:pt x="818" y="918"/>
                    <a:pt x="821" y="920"/>
                    <a:pt x="822" y="921"/>
                  </a:cubicBezTo>
                  <a:cubicBezTo>
                    <a:pt x="824" y="923"/>
                    <a:pt x="873" y="923"/>
                    <a:pt x="912" y="922"/>
                  </a:cubicBezTo>
                  <a:cubicBezTo>
                    <a:pt x="870" y="968"/>
                    <a:pt x="870" y="968"/>
                    <a:pt x="870" y="968"/>
                  </a:cubicBezTo>
                  <a:cubicBezTo>
                    <a:pt x="870" y="1009"/>
                    <a:pt x="870" y="1009"/>
                    <a:pt x="870" y="1009"/>
                  </a:cubicBezTo>
                  <a:cubicBezTo>
                    <a:pt x="844" y="1051"/>
                    <a:pt x="844" y="1051"/>
                    <a:pt x="844" y="1051"/>
                  </a:cubicBezTo>
                  <a:cubicBezTo>
                    <a:pt x="886" y="1088"/>
                    <a:pt x="886" y="1088"/>
                    <a:pt x="886" y="1088"/>
                  </a:cubicBezTo>
                  <a:cubicBezTo>
                    <a:pt x="886" y="1124"/>
                    <a:pt x="886" y="1124"/>
                    <a:pt x="886" y="1124"/>
                  </a:cubicBezTo>
                  <a:lnTo>
                    <a:pt x="922" y="116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01" name="ยะลา">
              <a:extLst>
                <a:ext uri="{FF2B5EF4-FFF2-40B4-BE49-F238E27FC236}">
                  <a16:creationId xmlns:a16="http://schemas.microsoft.com/office/drawing/2014/main" id="{11307167-8277-461E-B917-F7C8699C2B4D}"/>
                </a:ext>
              </a:extLst>
            </p:cNvPr>
            <p:cNvSpPr>
              <a:spLocks/>
            </p:cNvSpPr>
            <p:nvPr/>
          </p:nvSpPr>
          <p:spPr bwMode="auto">
            <a:xfrm>
              <a:off x="3303449" y="6086745"/>
              <a:ext cx="237751" cy="360285"/>
            </a:xfrm>
            <a:custGeom>
              <a:avLst/>
              <a:gdLst>
                <a:gd name="T0" fmla="*/ 417 w 584"/>
                <a:gd name="T1" fmla="*/ 250 h 883"/>
                <a:gd name="T2" fmla="*/ 391 w 584"/>
                <a:gd name="T3" fmla="*/ 365 h 883"/>
                <a:gd name="T4" fmla="*/ 448 w 584"/>
                <a:gd name="T5" fmla="*/ 474 h 883"/>
                <a:gd name="T6" fmla="*/ 490 w 584"/>
                <a:gd name="T7" fmla="*/ 631 h 883"/>
                <a:gd name="T8" fmla="*/ 381 w 584"/>
                <a:gd name="T9" fmla="*/ 659 h 883"/>
                <a:gd name="T10" fmla="*/ 269 w 584"/>
                <a:gd name="T11" fmla="*/ 711 h 883"/>
                <a:gd name="T12" fmla="*/ 261 w 584"/>
                <a:gd name="T13" fmla="*/ 743 h 883"/>
                <a:gd name="T14" fmla="*/ 241 w 584"/>
                <a:gd name="T15" fmla="*/ 815 h 883"/>
                <a:gd name="T16" fmla="*/ 229 w 584"/>
                <a:gd name="T17" fmla="*/ 843 h 883"/>
                <a:gd name="T18" fmla="*/ 197 w 584"/>
                <a:gd name="T19" fmla="*/ 855 h 883"/>
                <a:gd name="T20" fmla="*/ 165 w 584"/>
                <a:gd name="T21" fmla="*/ 883 h 883"/>
                <a:gd name="T22" fmla="*/ 101 w 584"/>
                <a:gd name="T23" fmla="*/ 763 h 883"/>
                <a:gd name="T24" fmla="*/ 33 w 584"/>
                <a:gd name="T25" fmla="*/ 727 h 883"/>
                <a:gd name="T26" fmla="*/ 61 w 584"/>
                <a:gd name="T27" fmla="*/ 687 h 883"/>
                <a:gd name="T28" fmla="*/ 121 w 584"/>
                <a:gd name="T29" fmla="*/ 623 h 883"/>
                <a:gd name="T30" fmla="*/ 133 w 584"/>
                <a:gd name="T31" fmla="*/ 547 h 883"/>
                <a:gd name="T32" fmla="*/ 145 w 584"/>
                <a:gd name="T33" fmla="*/ 483 h 883"/>
                <a:gd name="T34" fmla="*/ 101 w 584"/>
                <a:gd name="T35" fmla="*/ 423 h 883"/>
                <a:gd name="T36" fmla="*/ 129 w 584"/>
                <a:gd name="T37" fmla="*/ 387 h 883"/>
                <a:gd name="T38" fmla="*/ 141 w 584"/>
                <a:gd name="T39" fmla="*/ 323 h 883"/>
                <a:gd name="T40" fmla="*/ 89 w 584"/>
                <a:gd name="T41" fmla="*/ 315 h 883"/>
                <a:gd name="T42" fmla="*/ 17 w 584"/>
                <a:gd name="T43" fmla="*/ 299 h 883"/>
                <a:gd name="T44" fmla="*/ 15 w 584"/>
                <a:gd name="T45" fmla="*/ 266 h 883"/>
                <a:gd name="T46" fmla="*/ 5 w 584"/>
                <a:gd name="T47" fmla="*/ 198 h 883"/>
                <a:gd name="T48" fmla="*/ 109 w 584"/>
                <a:gd name="T49" fmla="*/ 172 h 883"/>
                <a:gd name="T50" fmla="*/ 141 w 584"/>
                <a:gd name="T51" fmla="*/ 104 h 883"/>
                <a:gd name="T52" fmla="*/ 255 w 584"/>
                <a:gd name="T53" fmla="*/ 73 h 883"/>
                <a:gd name="T54" fmla="*/ 323 w 584"/>
                <a:gd name="T55" fmla="*/ 73 h 883"/>
                <a:gd name="T56" fmla="*/ 422 w 584"/>
                <a:gd name="T57" fmla="*/ 78 h 883"/>
                <a:gd name="T58" fmla="*/ 511 w 584"/>
                <a:gd name="T59" fmla="*/ 62 h 883"/>
                <a:gd name="T60" fmla="*/ 558 w 584"/>
                <a:gd name="T61" fmla="*/ 109 h 883"/>
                <a:gd name="T62" fmla="*/ 584 w 584"/>
                <a:gd name="T63" fmla="*/ 125 h 883"/>
                <a:gd name="T64" fmla="*/ 433 w 584"/>
                <a:gd name="T65" fmla="*/ 182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4" h="883">
                  <a:moveTo>
                    <a:pt x="433" y="182"/>
                  </a:moveTo>
                  <a:cubicBezTo>
                    <a:pt x="417" y="250"/>
                    <a:pt x="417" y="250"/>
                    <a:pt x="417" y="250"/>
                  </a:cubicBezTo>
                  <a:cubicBezTo>
                    <a:pt x="422" y="323"/>
                    <a:pt x="422" y="323"/>
                    <a:pt x="422" y="323"/>
                  </a:cubicBezTo>
                  <a:cubicBezTo>
                    <a:pt x="391" y="365"/>
                    <a:pt x="391" y="365"/>
                    <a:pt x="391" y="365"/>
                  </a:cubicBezTo>
                  <a:cubicBezTo>
                    <a:pt x="391" y="443"/>
                    <a:pt x="391" y="443"/>
                    <a:pt x="391" y="443"/>
                  </a:cubicBezTo>
                  <a:cubicBezTo>
                    <a:pt x="448" y="474"/>
                    <a:pt x="448" y="474"/>
                    <a:pt x="448" y="474"/>
                  </a:cubicBezTo>
                  <a:cubicBezTo>
                    <a:pt x="490" y="558"/>
                    <a:pt x="490" y="558"/>
                    <a:pt x="490" y="558"/>
                  </a:cubicBezTo>
                  <a:cubicBezTo>
                    <a:pt x="490" y="631"/>
                    <a:pt x="490" y="631"/>
                    <a:pt x="490" y="631"/>
                  </a:cubicBezTo>
                  <a:cubicBezTo>
                    <a:pt x="469" y="655"/>
                    <a:pt x="469" y="655"/>
                    <a:pt x="469" y="655"/>
                  </a:cubicBezTo>
                  <a:cubicBezTo>
                    <a:pt x="381" y="659"/>
                    <a:pt x="381" y="659"/>
                    <a:pt x="381" y="659"/>
                  </a:cubicBezTo>
                  <a:cubicBezTo>
                    <a:pt x="341" y="715"/>
                    <a:pt x="341" y="715"/>
                    <a:pt x="341" y="715"/>
                  </a:cubicBezTo>
                  <a:cubicBezTo>
                    <a:pt x="269" y="711"/>
                    <a:pt x="269" y="711"/>
                    <a:pt x="269" y="711"/>
                  </a:cubicBezTo>
                  <a:cubicBezTo>
                    <a:pt x="269" y="735"/>
                    <a:pt x="269" y="735"/>
                    <a:pt x="269" y="735"/>
                  </a:cubicBezTo>
                  <a:cubicBezTo>
                    <a:pt x="269" y="739"/>
                    <a:pt x="261" y="743"/>
                    <a:pt x="261" y="743"/>
                  </a:cubicBezTo>
                  <a:cubicBezTo>
                    <a:pt x="261" y="815"/>
                    <a:pt x="261" y="815"/>
                    <a:pt x="261" y="815"/>
                  </a:cubicBezTo>
                  <a:cubicBezTo>
                    <a:pt x="241" y="815"/>
                    <a:pt x="241" y="815"/>
                    <a:pt x="241" y="815"/>
                  </a:cubicBezTo>
                  <a:cubicBezTo>
                    <a:pt x="233" y="823"/>
                    <a:pt x="233" y="823"/>
                    <a:pt x="233" y="823"/>
                  </a:cubicBezTo>
                  <a:cubicBezTo>
                    <a:pt x="229" y="843"/>
                    <a:pt x="229" y="843"/>
                    <a:pt x="229" y="843"/>
                  </a:cubicBezTo>
                  <a:cubicBezTo>
                    <a:pt x="205" y="843"/>
                    <a:pt x="205" y="843"/>
                    <a:pt x="205" y="843"/>
                  </a:cubicBezTo>
                  <a:cubicBezTo>
                    <a:pt x="197" y="855"/>
                    <a:pt x="197" y="855"/>
                    <a:pt x="197" y="855"/>
                  </a:cubicBezTo>
                  <a:cubicBezTo>
                    <a:pt x="189" y="855"/>
                    <a:pt x="189" y="855"/>
                    <a:pt x="189" y="855"/>
                  </a:cubicBezTo>
                  <a:cubicBezTo>
                    <a:pt x="165" y="883"/>
                    <a:pt x="165" y="883"/>
                    <a:pt x="165" y="883"/>
                  </a:cubicBezTo>
                  <a:cubicBezTo>
                    <a:pt x="157" y="843"/>
                    <a:pt x="157" y="843"/>
                    <a:pt x="157" y="843"/>
                  </a:cubicBezTo>
                  <a:cubicBezTo>
                    <a:pt x="101" y="763"/>
                    <a:pt x="101" y="763"/>
                    <a:pt x="101" y="763"/>
                  </a:cubicBezTo>
                  <a:cubicBezTo>
                    <a:pt x="69" y="767"/>
                    <a:pt x="69" y="767"/>
                    <a:pt x="69" y="767"/>
                  </a:cubicBezTo>
                  <a:cubicBezTo>
                    <a:pt x="33" y="727"/>
                    <a:pt x="33" y="727"/>
                    <a:pt x="33" y="727"/>
                  </a:cubicBezTo>
                  <a:cubicBezTo>
                    <a:pt x="33" y="703"/>
                    <a:pt x="33" y="703"/>
                    <a:pt x="33" y="703"/>
                  </a:cubicBezTo>
                  <a:cubicBezTo>
                    <a:pt x="61" y="687"/>
                    <a:pt x="61" y="687"/>
                    <a:pt x="61" y="687"/>
                  </a:cubicBezTo>
                  <a:cubicBezTo>
                    <a:pt x="65" y="627"/>
                    <a:pt x="65" y="627"/>
                    <a:pt x="65" y="627"/>
                  </a:cubicBezTo>
                  <a:cubicBezTo>
                    <a:pt x="121" y="623"/>
                    <a:pt x="121" y="623"/>
                    <a:pt x="121" y="623"/>
                  </a:cubicBezTo>
                  <a:cubicBezTo>
                    <a:pt x="153" y="563"/>
                    <a:pt x="153" y="563"/>
                    <a:pt x="153" y="563"/>
                  </a:cubicBezTo>
                  <a:cubicBezTo>
                    <a:pt x="133" y="547"/>
                    <a:pt x="133" y="547"/>
                    <a:pt x="133" y="547"/>
                  </a:cubicBezTo>
                  <a:cubicBezTo>
                    <a:pt x="133" y="483"/>
                    <a:pt x="133" y="483"/>
                    <a:pt x="133" y="483"/>
                  </a:cubicBezTo>
                  <a:cubicBezTo>
                    <a:pt x="145" y="483"/>
                    <a:pt x="145" y="483"/>
                    <a:pt x="145" y="483"/>
                  </a:cubicBezTo>
                  <a:cubicBezTo>
                    <a:pt x="149" y="447"/>
                    <a:pt x="149" y="447"/>
                    <a:pt x="149" y="447"/>
                  </a:cubicBezTo>
                  <a:cubicBezTo>
                    <a:pt x="101" y="423"/>
                    <a:pt x="101" y="423"/>
                    <a:pt x="101" y="423"/>
                  </a:cubicBezTo>
                  <a:cubicBezTo>
                    <a:pt x="97" y="407"/>
                    <a:pt x="97" y="407"/>
                    <a:pt x="97" y="407"/>
                  </a:cubicBezTo>
                  <a:cubicBezTo>
                    <a:pt x="129" y="387"/>
                    <a:pt x="129" y="387"/>
                    <a:pt x="129" y="387"/>
                  </a:cubicBezTo>
                  <a:cubicBezTo>
                    <a:pt x="153" y="375"/>
                    <a:pt x="153" y="375"/>
                    <a:pt x="153" y="375"/>
                  </a:cubicBezTo>
                  <a:cubicBezTo>
                    <a:pt x="141" y="323"/>
                    <a:pt x="141" y="323"/>
                    <a:pt x="141" y="323"/>
                  </a:cubicBezTo>
                  <a:cubicBezTo>
                    <a:pt x="109" y="315"/>
                    <a:pt x="109" y="315"/>
                    <a:pt x="109" y="315"/>
                  </a:cubicBezTo>
                  <a:cubicBezTo>
                    <a:pt x="89" y="315"/>
                    <a:pt x="89" y="315"/>
                    <a:pt x="89" y="315"/>
                  </a:cubicBezTo>
                  <a:cubicBezTo>
                    <a:pt x="61" y="335"/>
                    <a:pt x="61" y="335"/>
                    <a:pt x="61" y="335"/>
                  </a:cubicBezTo>
                  <a:cubicBezTo>
                    <a:pt x="17" y="299"/>
                    <a:pt x="17" y="299"/>
                    <a:pt x="17" y="299"/>
                  </a:cubicBezTo>
                  <a:cubicBezTo>
                    <a:pt x="15" y="301"/>
                    <a:pt x="15" y="301"/>
                    <a:pt x="15" y="301"/>
                  </a:cubicBezTo>
                  <a:cubicBezTo>
                    <a:pt x="15" y="266"/>
                    <a:pt x="15" y="266"/>
                    <a:pt x="15" y="266"/>
                  </a:cubicBezTo>
                  <a:cubicBezTo>
                    <a:pt x="0" y="234"/>
                    <a:pt x="0" y="234"/>
                    <a:pt x="0" y="234"/>
                  </a:cubicBezTo>
                  <a:cubicBezTo>
                    <a:pt x="5" y="198"/>
                    <a:pt x="5" y="198"/>
                    <a:pt x="5" y="198"/>
                  </a:cubicBezTo>
                  <a:cubicBezTo>
                    <a:pt x="47" y="167"/>
                    <a:pt x="47" y="167"/>
                    <a:pt x="47" y="167"/>
                  </a:cubicBezTo>
                  <a:cubicBezTo>
                    <a:pt x="109" y="172"/>
                    <a:pt x="109" y="172"/>
                    <a:pt x="109" y="172"/>
                  </a:cubicBezTo>
                  <a:cubicBezTo>
                    <a:pt x="104" y="135"/>
                    <a:pt x="104" y="135"/>
                    <a:pt x="104" y="135"/>
                  </a:cubicBezTo>
                  <a:cubicBezTo>
                    <a:pt x="141" y="104"/>
                    <a:pt x="141" y="104"/>
                    <a:pt x="141" y="104"/>
                  </a:cubicBezTo>
                  <a:cubicBezTo>
                    <a:pt x="160" y="56"/>
                    <a:pt x="160" y="56"/>
                    <a:pt x="160" y="56"/>
                  </a:cubicBezTo>
                  <a:cubicBezTo>
                    <a:pt x="255" y="73"/>
                    <a:pt x="255" y="73"/>
                    <a:pt x="255" y="73"/>
                  </a:cubicBezTo>
                  <a:cubicBezTo>
                    <a:pt x="323" y="0"/>
                    <a:pt x="323" y="0"/>
                    <a:pt x="323" y="0"/>
                  </a:cubicBezTo>
                  <a:cubicBezTo>
                    <a:pt x="323" y="73"/>
                    <a:pt x="323" y="73"/>
                    <a:pt x="323" y="73"/>
                  </a:cubicBezTo>
                  <a:cubicBezTo>
                    <a:pt x="360" y="109"/>
                    <a:pt x="360" y="109"/>
                    <a:pt x="360" y="109"/>
                  </a:cubicBezTo>
                  <a:cubicBezTo>
                    <a:pt x="422" y="78"/>
                    <a:pt x="422" y="78"/>
                    <a:pt x="422" y="78"/>
                  </a:cubicBezTo>
                  <a:cubicBezTo>
                    <a:pt x="464" y="83"/>
                    <a:pt x="464" y="83"/>
                    <a:pt x="464" y="83"/>
                  </a:cubicBezTo>
                  <a:cubicBezTo>
                    <a:pt x="511" y="62"/>
                    <a:pt x="511" y="62"/>
                    <a:pt x="511" y="62"/>
                  </a:cubicBezTo>
                  <a:cubicBezTo>
                    <a:pt x="527" y="99"/>
                    <a:pt x="527" y="99"/>
                    <a:pt x="527" y="99"/>
                  </a:cubicBezTo>
                  <a:cubicBezTo>
                    <a:pt x="558" y="109"/>
                    <a:pt x="558" y="109"/>
                    <a:pt x="558" y="109"/>
                  </a:cubicBezTo>
                  <a:cubicBezTo>
                    <a:pt x="575" y="104"/>
                    <a:pt x="575" y="104"/>
                    <a:pt x="575" y="104"/>
                  </a:cubicBezTo>
                  <a:cubicBezTo>
                    <a:pt x="584" y="125"/>
                    <a:pt x="584" y="125"/>
                    <a:pt x="584" y="125"/>
                  </a:cubicBezTo>
                  <a:cubicBezTo>
                    <a:pt x="537" y="161"/>
                    <a:pt x="537" y="161"/>
                    <a:pt x="537" y="161"/>
                  </a:cubicBezTo>
                  <a:lnTo>
                    <a:pt x="433" y="18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02" name="เกาะยาวใหญ่ (พังงา)">
              <a:extLst>
                <a:ext uri="{FF2B5EF4-FFF2-40B4-BE49-F238E27FC236}">
                  <a16:creationId xmlns:a16="http://schemas.microsoft.com/office/drawing/2014/main" id="{15E48267-1CE9-4223-B5CA-30E9118C63F9}"/>
                </a:ext>
              </a:extLst>
            </p:cNvPr>
            <p:cNvSpPr>
              <a:spLocks/>
            </p:cNvSpPr>
            <p:nvPr/>
          </p:nvSpPr>
          <p:spPr bwMode="auto">
            <a:xfrm>
              <a:off x="2451203" y="5563693"/>
              <a:ext cx="23776" cy="64010"/>
            </a:xfrm>
            <a:custGeom>
              <a:avLst/>
              <a:gdLst>
                <a:gd name="T0" fmla="*/ 0 w 60"/>
                <a:gd name="T1" fmla="*/ 0 h 160"/>
                <a:gd name="T2" fmla="*/ 0 w 60"/>
                <a:gd name="T3" fmla="*/ 44 h 160"/>
                <a:gd name="T4" fmla="*/ 40 w 60"/>
                <a:gd name="T5" fmla="*/ 80 h 160"/>
                <a:gd name="T6" fmla="*/ 40 w 60"/>
                <a:gd name="T7" fmla="*/ 100 h 160"/>
                <a:gd name="T8" fmla="*/ 28 w 60"/>
                <a:gd name="T9" fmla="*/ 116 h 160"/>
                <a:gd name="T10" fmla="*/ 36 w 60"/>
                <a:gd name="T11" fmla="*/ 152 h 160"/>
                <a:gd name="T12" fmla="*/ 48 w 60"/>
                <a:gd name="T13" fmla="*/ 160 h 160"/>
                <a:gd name="T14" fmla="*/ 60 w 60"/>
                <a:gd name="T15" fmla="*/ 148 h 160"/>
                <a:gd name="T16" fmla="*/ 60 w 60"/>
                <a:gd name="T17" fmla="*/ 56 h 160"/>
                <a:gd name="T18" fmla="*/ 48 w 60"/>
                <a:gd name="T19" fmla="*/ 36 h 160"/>
                <a:gd name="T20" fmla="*/ 0 w 60"/>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160">
                  <a:moveTo>
                    <a:pt x="0" y="0"/>
                  </a:moveTo>
                  <a:cubicBezTo>
                    <a:pt x="0" y="44"/>
                    <a:pt x="0" y="44"/>
                    <a:pt x="0" y="44"/>
                  </a:cubicBezTo>
                  <a:cubicBezTo>
                    <a:pt x="40" y="80"/>
                    <a:pt x="40" y="80"/>
                    <a:pt x="40" y="80"/>
                  </a:cubicBezTo>
                  <a:cubicBezTo>
                    <a:pt x="40" y="100"/>
                    <a:pt x="40" y="100"/>
                    <a:pt x="40" y="100"/>
                  </a:cubicBezTo>
                  <a:cubicBezTo>
                    <a:pt x="28" y="116"/>
                    <a:pt x="28" y="116"/>
                    <a:pt x="28" y="116"/>
                  </a:cubicBezTo>
                  <a:cubicBezTo>
                    <a:pt x="36" y="152"/>
                    <a:pt x="36" y="152"/>
                    <a:pt x="36" y="152"/>
                  </a:cubicBezTo>
                  <a:cubicBezTo>
                    <a:pt x="48" y="160"/>
                    <a:pt x="48" y="160"/>
                    <a:pt x="48" y="160"/>
                  </a:cubicBezTo>
                  <a:cubicBezTo>
                    <a:pt x="52" y="160"/>
                    <a:pt x="60" y="148"/>
                    <a:pt x="60" y="148"/>
                  </a:cubicBezTo>
                  <a:cubicBezTo>
                    <a:pt x="60" y="56"/>
                    <a:pt x="60" y="56"/>
                    <a:pt x="60" y="56"/>
                  </a:cubicBezTo>
                  <a:cubicBezTo>
                    <a:pt x="48" y="36"/>
                    <a:pt x="48" y="36"/>
                    <a:pt x="48" y="36"/>
                  </a:cubicBez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03" name="เกาะยาวน้อย (พังงา)">
              <a:extLst>
                <a:ext uri="{FF2B5EF4-FFF2-40B4-BE49-F238E27FC236}">
                  <a16:creationId xmlns:a16="http://schemas.microsoft.com/office/drawing/2014/main" id="{9D883742-3D2B-4588-9A6B-FD600A3342DF}"/>
                </a:ext>
              </a:extLst>
            </p:cNvPr>
            <p:cNvSpPr>
              <a:spLocks/>
            </p:cNvSpPr>
            <p:nvPr/>
          </p:nvSpPr>
          <p:spPr bwMode="auto">
            <a:xfrm>
              <a:off x="2469492" y="5541747"/>
              <a:ext cx="12803" cy="18289"/>
            </a:xfrm>
            <a:custGeom>
              <a:avLst/>
              <a:gdLst>
                <a:gd name="T0" fmla="*/ 3 w 7"/>
                <a:gd name="T1" fmla="*/ 2 h 10"/>
                <a:gd name="T2" fmla="*/ 0 w 7"/>
                <a:gd name="T3" fmla="*/ 7 h 10"/>
                <a:gd name="T4" fmla="*/ 0 w 7"/>
                <a:gd name="T5" fmla="*/ 10 h 10"/>
                <a:gd name="T6" fmla="*/ 5 w 7"/>
                <a:gd name="T7" fmla="*/ 10 h 10"/>
                <a:gd name="T8" fmla="*/ 7 w 7"/>
                <a:gd name="T9" fmla="*/ 2 h 10"/>
                <a:gd name="T10" fmla="*/ 5 w 7"/>
                <a:gd name="T11" fmla="*/ 0 h 10"/>
                <a:gd name="T12" fmla="*/ 3 w 7"/>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2"/>
                  </a:moveTo>
                  <a:lnTo>
                    <a:pt x="0" y="7"/>
                  </a:lnTo>
                  <a:lnTo>
                    <a:pt x="0" y="10"/>
                  </a:lnTo>
                  <a:lnTo>
                    <a:pt x="5" y="10"/>
                  </a:lnTo>
                  <a:lnTo>
                    <a:pt x="7" y="2"/>
                  </a:lnTo>
                  <a:lnTo>
                    <a:pt x="5" y="0"/>
                  </a:lnTo>
                  <a:lnTo>
                    <a:pt x="3"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04" name="พังงา">
              <a:extLst>
                <a:ext uri="{FF2B5EF4-FFF2-40B4-BE49-F238E27FC236}">
                  <a16:creationId xmlns:a16="http://schemas.microsoft.com/office/drawing/2014/main" id="{C82DD50F-9539-40DF-82EE-E066188B1533}"/>
                </a:ext>
              </a:extLst>
            </p:cNvPr>
            <p:cNvSpPr>
              <a:spLocks/>
            </p:cNvSpPr>
            <p:nvPr/>
          </p:nvSpPr>
          <p:spPr bwMode="auto">
            <a:xfrm>
              <a:off x="2334157" y="5117453"/>
              <a:ext cx="173742" cy="426123"/>
            </a:xfrm>
            <a:custGeom>
              <a:avLst/>
              <a:gdLst>
                <a:gd name="T0" fmla="*/ 424 w 424"/>
                <a:gd name="T1" fmla="*/ 641 h 1044"/>
                <a:gd name="T2" fmla="*/ 403 w 424"/>
                <a:gd name="T3" fmla="*/ 735 h 1044"/>
                <a:gd name="T4" fmla="*/ 395 w 424"/>
                <a:gd name="T5" fmla="*/ 741 h 1044"/>
                <a:gd name="T6" fmla="*/ 371 w 424"/>
                <a:gd name="T7" fmla="*/ 761 h 1044"/>
                <a:gd name="T8" fmla="*/ 387 w 424"/>
                <a:gd name="T9" fmla="*/ 792 h 1044"/>
                <a:gd name="T10" fmla="*/ 372 w 424"/>
                <a:gd name="T11" fmla="*/ 820 h 1044"/>
                <a:gd name="T12" fmla="*/ 340 w 424"/>
                <a:gd name="T13" fmla="*/ 820 h 1044"/>
                <a:gd name="T14" fmla="*/ 312 w 424"/>
                <a:gd name="T15" fmla="*/ 864 h 1044"/>
                <a:gd name="T16" fmla="*/ 304 w 424"/>
                <a:gd name="T17" fmla="*/ 866 h 1044"/>
                <a:gd name="T18" fmla="*/ 192 w 424"/>
                <a:gd name="T19" fmla="*/ 900 h 1044"/>
                <a:gd name="T20" fmla="*/ 212 w 424"/>
                <a:gd name="T21" fmla="*/ 924 h 1044"/>
                <a:gd name="T22" fmla="*/ 208 w 424"/>
                <a:gd name="T23" fmla="*/ 956 h 1044"/>
                <a:gd name="T24" fmla="*/ 224 w 424"/>
                <a:gd name="T25" fmla="*/ 988 h 1044"/>
                <a:gd name="T26" fmla="*/ 192 w 424"/>
                <a:gd name="T27" fmla="*/ 1036 h 1044"/>
                <a:gd name="T28" fmla="*/ 164 w 424"/>
                <a:gd name="T29" fmla="*/ 1028 h 1044"/>
                <a:gd name="T30" fmla="*/ 136 w 424"/>
                <a:gd name="T31" fmla="*/ 1044 h 1044"/>
                <a:gd name="T32" fmla="*/ 116 w 424"/>
                <a:gd name="T33" fmla="*/ 1000 h 1044"/>
                <a:gd name="T34" fmla="*/ 60 w 424"/>
                <a:gd name="T35" fmla="*/ 980 h 1044"/>
                <a:gd name="T36" fmla="*/ 60 w 424"/>
                <a:gd name="T37" fmla="*/ 908 h 1044"/>
                <a:gd name="T38" fmla="*/ 0 w 424"/>
                <a:gd name="T39" fmla="*/ 700 h 1044"/>
                <a:gd name="T40" fmla="*/ 36 w 424"/>
                <a:gd name="T41" fmla="*/ 728 h 1044"/>
                <a:gd name="T42" fmla="*/ 44 w 424"/>
                <a:gd name="T43" fmla="*/ 716 h 1044"/>
                <a:gd name="T44" fmla="*/ 16 w 424"/>
                <a:gd name="T45" fmla="*/ 672 h 1044"/>
                <a:gd name="T46" fmla="*/ 16 w 424"/>
                <a:gd name="T47" fmla="*/ 596 h 1044"/>
                <a:gd name="T48" fmla="*/ 56 w 424"/>
                <a:gd name="T49" fmla="*/ 423 h 1044"/>
                <a:gd name="T50" fmla="*/ 36 w 424"/>
                <a:gd name="T51" fmla="*/ 379 h 1044"/>
                <a:gd name="T52" fmla="*/ 60 w 424"/>
                <a:gd name="T53" fmla="*/ 291 h 1044"/>
                <a:gd name="T54" fmla="*/ 120 w 424"/>
                <a:gd name="T55" fmla="*/ 335 h 1044"/>
                <a:gd name="T56" fmla="*/ 148 w 424"/>
                <a:gd name="T57" fmla="*/ 335 h 1044"/>
                <a:gd name="T58" fmla="*/ 148 w 424"/>
                <a:gd name="T59" fmla="*/ 303 h 1044"/>
                <a:gd name="T60" fmla="*/ 104 w 424"/>
                <a:gd name="T61" fmla="*/ 271 h 1044"/>
                <a:gd name="T62" fmla="*/ 132 w 424"/>
                <a:gd name="T63" fmla="*/ 211 h 1044"/>
                <a:gd name="T64" fmla="*/ 100 w 424"/>
                <a:gd name="T65" fmla="*/ 159 h 1044"/>
                <a:gd name="T66" fmla="*/ 108 w 424"/>
                <a:gd name="T67" fmla="*/ 123 h 1044"/>
                <a:gd name="T68" fmla="*/ 148 w 424"/>
                <a:gd name="T69" fmla="*/ 107 h 1044"/>
                <a:gd name="T70" fmla="*/ 128 w 424"/>
                <a:gd name="T71" fmla="*/ 55 h 1044"/>
                <a:gd name="T72" fmla="*/ 152 w 424"/>
                <a:gd name="T73" fmla="*/ 3 h 1044"/>
                <a:gd name="T74" fmla="*/ 184 w 424"/>
                <a:gd name="T75" fmla="*/ 0 h 1044"/>
                <a:gd name="T76" fmla="*/ 205 w 424"/>
                <a:gd name="T77" fmla="*/ 10 h 1044"/>
                <a:gd name="T78" fmla="*/ 199 w 424"/>
                <a:gd name="T79" fmla="*/ 36 h 1044"/>
                <a:gd name="T80" fmla="*/ 203 w 424"/>
                <a:gd name="T81" fmla="*/ 36 h 1044"/>
                <a:gd name="T82" fmla="*/ 246 w 424"/>
                <a:gd name="T83" fmla="*/ 41 h 1044"/>
                <a:gd name="T84" fmla="*/ 255 w 424"/>
                <a:gd name="T85" fmla="*/ 29 h 1044"/>
                <a:gd name="T86" fmla="*/ 267 w 424"/>
                <a:gd name="T87" fmla="*/ 52 h 1044"/>
                <a:gd name="T88" fmla="*/ 262 w 424"/>
                <a:gd name="T89" fmla="*/ 99 h 1044"/>
                <a:gd name="T90" fmla="*/ 231 w 424"/>
                <a:gd name="T91" fmla="*/ 146 h 1044"/>
                <a:gd name="T92" fmla="*/ 220 w 424"/>
                <a:gd name="T93" fmla="*/ 203 h 1044"/>
                <a:gd name="T94" fmla="*/ 236 w 424"/>
                <a:gd name="T95" fmla="*/ 245 h 1044"/>
                <a:gd name="T96" fmla="*/ 215 w 424"/>
                <a:gd name="T97" fmla="*/ 266 h 1044"/>
                <a:gd name="T98" fmla="*/ 236 w 424"/>
                <a:gd name="T99" fmla="*/ 323 h 1044"/>
                <a:gd name="T100" fmla="*/ 189 w 424"/>
                <a:gd name="T101" fmla="*/ 349 h 1044"/>
                <a:gd name="T102" fmla="*/ 199 w 424"/>
                <a:gd name="T103" fmla="*/ 412 h 1044"/>
                <a:gd name="T104" fmla="*/ 272 w 424"/>
                <a:gd name="T105" fmla="*/ 438 h 1044"/>
                <a:gd name="T106" fmla="*/ 288 w 424"/>
                <a:gd name="T107" fmla="*/ 479 h 1044"/>
                <a:gd name="T108" fmla="*/ 330 w 424"/>
                <a:gd name="T109" fmla="*/ 490 h 1044"/>
                <a:gd name="T110" fmla="*/ 314 w 424"/>
                <a:gd name="T111" fmla="*/ 568 h 1044"/>
                <a:gd name="T112" fmla="*/ 272 w 424"/>
                <a:gd name="T113" fmla="*/ 610 h 1044"/>
                <a:gd name="T114" fmla="*/ 298 w 424"/>
                <a:gd name="T115" fmla="*/ 636 h 1044"/>
                <a:gd name="T116" fmla="*/ 330 w 424"/>
                <a:gd name="T117" fmla="*/ 636 h 1044"/>
                <a:gd name="T118" fmla="*/ 366 w 424"/>
                <a:gd name="T119" fmla="*/ 615 h 1044"/>
                <a:gd name="T120" fmla="*/ 398 w 424"/>
                <a:gd name="T121" fmla="*/ 615 h 1044"/>
                <a:gd name="T122" fmla="*/ 424 w 424"/>
                <a:gd name="T123" fmla="*/ 641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4" h="1044">
                  <a:moveTo>
                    <a:pt x="424" y="641"/>
                  </a:moveTo>
                  <a:cubicBezTo>
                    <a:pt x="403" y="735"/>
                    <a:pt x="403" y="735"/>
                    <a:pt x="403" y="735"/>
                  </a:cubicBezTo>
                  <a:cubicBezTo>
                    <a:pt x="395" y="741"/>
                    <a:pt x="395" y="741"/>
                    <a:pt x="395" y="741"/>
                  </a:cubicBezTo>
                  <a:cubicBezTo>
                    <a:pt x="371" y="761"/>
                    <a:pt x="371" y="761"/>
                    <a:pt x="371" y="761"/>
                  </a:cubicBezTo>
                  <a:cubicBezTo>
                    <a:pt x="387" y="792"/>
                    <a:pt x="387" y="792"/>
                    <a:pt x="387" y="792"/>
                  </a:cubicBezTo>
                  <a:cubicBezTo>
                    <a:pt x="372" y="820"/>
                    <a:pt x="372" y="820"/>
                    <a:pt x="372" y="820"/>
                  </a:cubicBezTo>
                  <a:cubicBezTo>
                    <a:pt x="340" y="820"/>
                    <a:pt x="340" y="820"/>
                    <a:pt x="340" y="820"/>
                  </a:cubicBezTo>
                  <a:cubicBezTo>
                    <a:pt x="312" y="864"/>
                    <a:pt x="312" y="864"/>
                    <a:pt x="312" y="864"/>
                  </a:cubicBezTo>
                  <a:cubicBezTo>
                    <a:pt x="304" y="866"/>
                    <a:pt x="304" y="866"/>
                    <a:pt x="304" y="866"/>
                  </a:cubicBezTo>
                  <a:cubicBezTo>
                    <a:pt x="192" y="900"/>
                    <a:pt x="192" y="900"/>
                    <a:pt x="192" y="900"/>
                  </a:cubicBezTo>
                  <a:cubicBezTo>
                    <a:pt x="212" y="924"/>
                    <a:pt x="212" y="924"/>
                    <a:pt x="212" y="924"/>
                  </a:cubicBezTo>
                  <a:cubicBezTo>
                    <a:pt x="208" y="956"/>
                    <a:pt x="208" y="956"/>
                    <a:pt x="208" y="956"/>
                  </a:cubicBezTo>
                  <a:cubicBezTo>
                    <a:pt x="224" y="988"/>
                    <a:pt x="224" y="988"/>
                    <a:pt x="224" y="988"/>
                  </a:cubicBezTo>
                  <a:cubicBezTo>
                    <a:pt x="192" y="1036"/>
                    <a:pt x="192" y="1036"/>
                    <a:pt x="192" y="1036"/>
                  </a:cubicBezTo>
                  <a:cubicBezTo>
                    <a:pt x="164" y="1028"/>
                    <a:pt x="164" y="1028"/>
                    <a:pt x="164" y="1028"/>
                  </a:cubicBezTo>
                  <a:cubicBezTo>
                    <a:pt x="136" y="1044"/>
                    <a:pt x="136" y="1044"/>
                    <a:pt x="136" y="1044"/>
                  </a:cubicBezTo>
                  <a:cubicBezTo>
                    <a:pt x="116" y="1000"/>
                    <a:pt x="116" y="1000"/>
                    <a:pt x="116" y="1000"/>
                  </a:cubicBezTo>
                  <a:cubicBezTo>
                    <a:pt x="60" y="980"/>
                    <a:pt x="60" y="980"/>
                    <a:pt x="60" y="980"/>
                  </a:cubicBezTo>
                  <a:cubicBezTo>
                    <a:pt x="60" y="908"/>
                    <a:pt x="60" y="908"/>
                    <a:pt x="60" y="908"/>
                  </a:cubicBezTo>
                  <a:cubicBezTo>
                    <a:pt x="0" y="700"/>
                    <a:pt x="0" y="700"/>
                    <a:pt x="0" y="700"/>
                  </a:cubicBezTo>
                  <a:cubicBezTo>
                    <a:pt x="36" y="728"/>
                    <a:pt x="36" y="728"/>
                    <a:pt x="36" y="728"/>
                  </a:cubicBezTo>
                  <a:cubicBezTo>
                    <a:pt x="44" y="716"/>
                    <a:pt x="44" y="716"/>
                    <a:pt x="44" y="716"/>
                  </a:cubicBezTo>
                  <a:cubicBezTo>
                    <a:pt x="16" y="672"/>
                    <a:pt x="16" y="672"/>
                    <a:pt x="16" y="672"/>
                  </a:cubicBezTo>
                  <a:cubicBezTo>
                    <a:pt x="16" y="596"/>
                    <a:pt x="16" y="596"/>
                    <a:pt x="16" y="596"/>
                  </a:cubicBezTo>
                  <a:cubicBezTo>
                    <a:pt x="56" y="423"/>
                    <a:pt x="56" y="423"/>
                    <a:pt x="56" y="423"/>
                  </a:cubicBezTo>
                  <a:cubicBezTo>
                    <a:pt x="36" y="379"/>
                    <a:pt x="36" y="379"/>
                    <a:pt x="36" y="379"/>
                  </a:cubicBezTo>
                  <a:cubicBezTo>
                    <a:pt x="60" y="291"/>
                    <a:pt x="60" y="291"/>
                    <a:pt x="60" y="291"/>
                  </a:cubicBezTo>
                  <a:cubicBezTo>
                    <a:pt x="120" y="335"/>
                    <a:pt x="120" y="335"/>
                    <a:pt x="120" y="335"/>
                  </a:cubicBezTo>
                  <a:cubicBezTo>
                    <a:pt x="148" y="335"/>
                    <a:pt x="148" y="335"/>
                    <a:pt x="148" y="335"/>
                  </a:cubicBezTo>
                  <a:cubicBezTo>
                    <a:pt x="148" y="303"/>
                    <a:pt x="148" y="303"/>
                    <a:pt x="148" y="303"/>
                  </a:cubicBezTo>
                  <a:cubicBezTo>
                    <a:pt x="104" y="271"/>
                    <a:pt x="104" y="271"/>
                    <a:pt x="104" y="271"/>
                  </a:cubicBezTo>
                  <a:cubicBezTo>
                    <a:pt x="104" y="271"/>
                    <a:pt x="136" y="219"/>
                    <a:pt x="132" y="211"/>
                  </a:cubicBezTo>
                  <a:cubicBezTo>
                    <a:pt x="128" y="203"/>
                    <a:pt x="100" y="159"/>
                    <a:pt x="100" y="159"/>
                  </a:cubicBezTo>
                  <a:cubicBezTo>
                    <a:pt x="108" y="123"/>
                    <a:pt x="108" y="123"/>
                    <a:pt x="108" y="123"/>
                  </a:cubicBezTo>
                  <a:cubicBezTo>
                    <a:pt x="148" y="107"/>
                    <a:pt x="148" y="107"/>
                    <a:pt x="148" y="107"/>
                  </a:cubicBezTo>
                  <a:cubicBezTo>
                    <a:pt x="128" y="55"/>
                    <a:pt x="128" y="55"/>
                    <a:pt x="128" y="55"/>
                  </a:cubicBezTo>
                  <a:cubicBezTo>
                    <a:pt x="152" y="3"/>
                    <a:pt x="152" y="3"/>
                    <a:pt x="152" y="3"/>
                  </a:cubicBezTo>
                  <a:cubicBezTo>
                    <a:pt x="184" y="0"/>
                    <a:pt x="184" y="0"/>
                    <a:pt x="184" y="0"/>
                  </a:cubicBezTo>
                  <a:cubicBezTo>
                    <a:pt x="205" y="10"/>
                    <a:pt x="205" y="10"/>
                    <a:pt x="205" y="10"/>
                  </a:cubicBezTo>
                  <a:cubicBezTo>
                    <a:pt x="199" y="36"/>
                    <a:pt x="199" y="36"/>
                    <a:pt x="199" y="36"/>
                  </a:cubicBezTo>
                  <a:cubicBezTo>
                    <a:pt x="203" y="36"/>
                    <a:pt x="203" y="36"/>
                    <a:pt x="203" y="36"/>
                  </a:cubicBezTo>
                  <a:cubicBezTo>
                    <a:pt x="246" y="41"/>
                    <a:pt x="246" y="41"/>
                    <a:pt x="246" y="41"/>
                  </a:cubicBezTo>
                  <a:cubicBezTo>
                    <a:pt x="255" y="29"/>
                    <a:pt x="255" y="29"/>
                    <a:pt x="255" y="29"/>
                  </a:cubicBezTo>
                  <a:cubicBezTo>
                    <a:pt x="267" y="52"/>
                    <a:pt x="267" y="52"/>
                    <a:pt x="267" y="52"/>
                  </a:cubicBezTo>
                  <a:cubicBezTo>
                    <a:pt x="262" y="99"/>
                    <a:pt x="262" y="99"/>
                    <a:pt x="262" y="99"/>
                  </a:cubicBezTo>
                  <a:cubicBezTo>
                    <a:pt x="231" y="146"/>
                    <a:pt x="231" y="146"/>
                    <a:pt x="231" y="146"/>
                  </a:cubicBezTo>
                  <a:cubicBezTo>
                    <a:pt x="220" y="203"/>
                    <a:pt x="220" y="203"/>
                    <a:pt x="220" y="203"/>
                  </a:cubicBezTo>
                  <a:cubicBezTo>
                    <a:pt x="236" y="245"/>
                    <a:pt x="236" y="245"/>
                    <a:pt x="236" y="245"/>
                  </a:cubicBezTo>
                  <a:cubicBezTo>
                    <a:pt x="215" y="266"/>
                    <a:pt x="215" y="266"/>
                    <a:pt x="215" y="266"/>
                  </a:cubicBezTo>
                  <a:cubicBezTo>
                    <a:pt x="236" y="323"/>
                    <a:pt x="236" y="323"/>
                    <a:pt x="236" y="323"/>
                  </a:cubicBezTo>
                  <a:cubicBezTo>
                    <a:pt x="189" y="349"/>
                    <a:pt x="189" y="349"/>
                    <a:pt x="189" y="349"/>
                  </a:cubicBezTo>
                  <a:cubicBezTo>
                    <a:pt x="199" y="412"/>
                    <a:pt x="199" y="412"/>
                    <a:pt x="199" y="412"/>
                  </a:cubicBezTo>
                  <a:cubicBezTo>
                    <a:pt x="272" y="438"/>
                    <a:pt x="272" y="438"/>
                    <a:pt x="272" y="438"/>
                  </a:cubicBezTo>
                  <a:cubicBezTo>
                    <a:pt x="288" y="479"/>
                    <a:pt x="288" y="479"/>
                    <a:pt x="288" y="479"/>
                  </a:cubicBezTo>
                  <a:cubicBezTo>
                    <a:pt x="330" y="490"/>
                    <a:pt x="330" y="490"/>
                    <a:pt x="330" y="490"/>
                  </a:cubicBezTo>
                  <a:cubicBezTo>
                    <a:pt x="314" y="568"/>
                    <a:pt x="314" y="568"/>
                    <a:pt x="314" y="568"/>
                  </a:cubicBezTo>
                  <a:cubicBezTo>
                    <a:pt x="272" y="610"/>
                    <a:pt x="272" y="610"/>
                    <a:pt x="272" y="610"/>
                  </a:cubicBezTo>
                  <a:cubicBezTo>
                    <a:pt x="298" y="636"/>
                    <a:pt x="298" y="636"/>
                    <a:pt x="298" y="636"/>
                  </a:cubicBezTo>
                  <a:cubicBezTo>
                    <a:pt x="330" y="636"/>
                    <a:pt x="330" y="636"/>
                    <a:pt x="330" y="636"/>
                  </a:cubicBezTo>
                  <a:cubicBezTo>
                    <a:pt x="366" y="615"/>
                    <a:pt x="366" y="615"/>
                    <a:pt x="366" y="615"/>
                  </a:cubicBezTo>
                  <a:cubicBezTo>
                    <a:pt x="398" y="615"/>
                    <a:pt x="398" y="615"/>
                    <a:pt x="398" y="615"/>
                  </a:cubicBezTo>
                  <a:lnTo>
                    <a:pt x="424" y="64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05" name="ปัตตานี">
              <a:extLst>
                <a:ext uri="{FF2B5EF4-FFF2-40B4-BE49-F238E27FC236}">
                  <a16:creationId xmlns:a16="http://schemas.microsoft.com/office/drawing/2014/main" id="{F6E5F389-AA88-4A59-AA45-765F15253121}"/>
                </a:ext>
              </a:extLst>
            </p:cNvPr>
            <p:cNvSpPr>
              <a:spLocks/>
            </p:cNvSpPr>
            <p:nvPr/>
          </p:nvSpPr>
          <p:spPr bwMode="auto">
            <a:xfrm>
              <a:off x="3336368" y="5991645"/>
              <a:ext cx="252382" cy="138993"/>
            </a:xfrm>
            <a:custGeom>
              <a:avLst/>
              <a:gdLst>
                <a:gd name="T0" fmla="*/ 616 w 616"/>
                <a:gd name="T1" fmla="*/ 319 h 342"/>
                <a:gd name="T2" fmla="*/ 579 w 616"/>
                <a:gd name="T3" fmla="*/ 321 h 342"/>
                <a:gd name="T4" fmla="*/ 537 w 616"/>
                <a:gd name="T5" fmla="*/ 269 h 342"/>
                <a:gd name="T6" fmla="*/ 496 w 616"/>
                <a:gd name="T7" fmla="*/ 274 h 342"/>
                <a:gd name="T8" fmla="*/ 506 w 616"/>
                <a:gd name="T9" fmla="*/ 332 h 342"/>
                <a:gd name="T10" fmla="*/ 492 w 616"/>
                <a:gd name="T11" fmla="*/ 337 h 342"/>
                <a:gd name="T12" fmla="*/ 475 w 616"/>
                <a:gd name="T13" fmla="*/ 342 h 342"/>
                <a:gd name="T14" fmla="*/ 444 w 616"/>
                <a:gd name="T15" fmla="*/ 332 h 342"/>
                <a:gd name="T16" fmla="*/ 428 w 616"/>
                <a:gd name="T17" fmla="*/ 295 h 342"/>
                <a:gd name="T18" fmla="*/ 381 w 616"/>
                <a:gd name="T19" fmla="*/ 316 h 342"/>
                <a:gd name="T20" fmla="*/ 339 w 616"/>
                <a:gd name="T21" fmla="*/ 311 h 342"/>
                <a:gd name="T22" fmla="*/ 277 w 616"/>
                <a:gd name="T23" fmla="*/ 342 h 342"/>
                <a:gd name="T24" fmla="*/ 240 w 616"/>
                <a:gd name="T25" fmla="*/ 306 h 342"/>
                <a:gd name="T26" fmla="*/ 240 w 616"/>
                <a:gd name="T27" fmla="*/ 233 h 342"/>
                <a:gd name="T28" fmla="*/ 172 w 616"/>
                <a:gd name="T29" fmla="*/ 306 h 342"/>
                <a:gd name="T30" fmla="*/ 77 w 616"/>
                <a:gd name="T31" fmla="*/ 289 h 342"/>
                <a:gd name="T32" fmla="*/ 78 w 616"/>
                <a:gd name="T33" fmla="*/ 285 h 342"/>
                <a:gd name="T34" fmla="*/ 42 w 616"/>
                <a:gd name="T35" fmla="*/ 243 h 342"/>
                <a:gd name="T36" fmla="*/ 42 w 616"/>
                <a:gd name="T37" fmla="*/ 207 h 342"/>
                <a:gd name="T38" fmla="*/ 0 w 616"/>
                <a:gd name="T39" fmla="*/ 170 h 342"/>
                <a:gd name="T40" fmla="*/ 26 w 616"/>
                <a:gd name="T41" fmla="*/ 128 h 342"/>
                <a:gd name="T42" fmla="*/ 26 w 616"/>
                <a:gd name="T43" fmla="*/ 87 h 342"/>
                <a:gd name="T44" fmla="*/ 68 w 616"/>
                <a:gd name="T45" fmla="*/ 41 h 342"/>
                <a:gd name="T46" fmla="*/ 114 w 616"/>
                <a:gd name="T47" fmla="*/ 40 h 342"/>
                <a:gd name="T48" fmla="*/ 170 w 616"/>
                <a:gd name="T49" fmla="*/ 0 h 342"/>
                <a:gd name="T50" fmla="*/ 206 w 616"/>
                <a:gd name="T51" fmla="*/ 0 h 342"/>
                <a:gd name="T52" fmla="*/ 254 w 616"/>
                <a:gd name="T53" fmla="*/ 24 h 342"/>
                <a:gd name="T54" fmla="*/ 270 w 616"/>
                <a:gd name="T55" fmla="*/ 0 h 342"/>
                <a:gd name="T56" fmla="*/ 310 w 616"/>
                <a:gd name="T57" fmla="*/ 0 h 342"/>
                <a:gd name="T58" fmla="*/ 326 w 616"/>
                <a:gd name="T59" fmla="*/ 12 h 342"/>
                <a:gd name="T60" fmla="*/ 398 w 616"/>
                <a:gd name="T61" fmla="*/ 20 h 342"/>
                <a:gd name="T62" fmla="*/ 450 w 616"/>
                <a:gd name="T63" fmla="*/ 40 h 342"/>
                <a:gd name="T64" fmla="*/ 514 w 616"/>
                <a:gd name="T65" fmla="*/ 156 h 342"/>
                <a:gd name="T66" fmla="*/ 533 w 616"/>
                <a:gd name="T67" fmla="*/ 187 h 342"/>
                <a:gd name="T68" fmla="*/ 590 w 616"/>
                <a:gd name="T69" fmla="*/ 276 h 342"/>
                <a:gd name="T70" fmla="*/ 616 w 616"/>
                <a:gd name="T71" fmla="*/ 31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6" h="342">
                  <a:moveTo>
                    <a:pt x="616" y="319"/>
                  </a:moveTo>
                  <a:cubicBezTo>
                    <a:pt x="598" y="320"/>
                    <a:pt x="582" y="321"/>
                    <a:pt x="579" y="321"/>
                  </a:cubicBezTo>
                  <a:cubicBezTo>
                    <a:pt x="574" y="321"/>
                    <a:pt x="537" y="269"/>
                    <a:pt x="537" y="269"/>
                  </a:cubicBezTo>
                  <a:cubicBezTo>
                    <a:pt x="496" y="274"/>
                    <a:pt x="496" y="274"/>
                    <a:pt x="496" y="274"/>
                  </a:cubicBezTo>
                  <a:cubicBezTo>
                    <a:pt x="506" y="332"/>
                    <a:pt x="506" y="332"/>
                    <a:pt x="506" y="332"/>
                  </a:cubicBezTo>
                  <a:cubicBezTo>
                    <a:pt x="492" y="337"/>
                    <a:pt x="492" y="337"/>
                    <a:pt x="492" y="337"/>
                  </a:cubicBezTo>
                  <a:cubicBezTo>
                    <a:pt x="475" y="342"/>
                    <a:pt x="475" y="342"/>
                    <a:pt x="475" y="342"/>
                  </a:cubicBezTo>
                  <a:cubicBezTo>
                    <a:pt x="444" y="332"/>
                    <a:pt x="444" y="332"/>
                    <a:pt x="444" y="332"/>
                  </a:cubicBezTo>
                  <a:cubicBezTo>
                    <a:pt x="428" y="295"/>
                    <a:pt x="428" y="295"/>
                    <a:pt x="428" y="295"/>
                  </a:cubicBezTo>
                  <a:cubicBezTo>
                    <a:pt x="381" y="316"/>
                    <a:pt x="381" y="316"/>
                    <a:pt x="381" y="316"/>
                  </a:cubicBezTo>
                  <a:cubicBezTo>
                    <a:pt x="339" y="311"/>
                    <a:pt x="339" y="311"/>
                    <a:pt x="339" y="311"/>
                  </a:cubicBezTo>
                  <a:cubicBezTo>
                    <a:pt x="277" y="342"/>
                    <a:pt x="277" y="342"/>
                    <a:pt x="277" y="342"/>
                  </a:cubicBezTo>
                  <a:cubicBezTo>
                    <a:pt x="240" y="306"/>
                    <a:pt x="240" y="306"/>
                    <a:pt x="240" y="306"/>
                  </a:cubicBezTo>
                  <a:cubicBezTo>
                    <a:pt x="240" y="233"/>
                    <a:pt x="240" y="233"/>
                    <a:pt x="240" y="233"/>
                  </a:cubicBezTo>
                  <a:cubicBezTo>
                    <a:pt x="172" y="306"/>
                    <a:pt x="172" y="306"/>
                    <a:pt x="172" y="306"/>
                  </a:cubicBezTo>
                  <a:cubicBezTo>
                    <a:pt x="77" y="289"/>
                    <a:pt x="77" y="289"/>
                    <a:pt x="77" y="289"/>
                  </a:cubicBezTo>
                  <a:cubicBezTo>
                    <a:pt x="78" y="285"/>
                    <a:pt x="78" y="285"/>
                    <a:pt x="78" y="285"/>
                  </a:cubicBezTo>
                  <a:cubicBezTo>
                    <a:pt x="42" y="243"/>
                    <a:pt x="42" y="243"/>
                    <a:pt x="42" y="243"/>
                  </a:cubicBezTo>
                  <a:cubicBezTo>
                    <a:pt x="42" y="207"/>
                    <a:pt x="42" y="207"/>
                    <a:pt x="42" y="207"/>
                  </a:cubicBezTo>
                  <a:cubicBezTo>
                    <a:pt x="0" y="170"/>
                    <a:pt x="0" y="170"/>
                    <a:pt x="0" y="170"/>
                  </a:cubicBezTo>
                  <a:cubicBezTo>
                    <a:pt x="26" y="128"/>
                    <a:pt x="26" y="128"/>
                    <a:pt x="26" y="128"/>
                  </a:cubicBezTo>
                  <a:cubicBezTo>
                    <a:pt x="26" y="87"/>
                    <a:pt x="26" y="87"/>
                    <a:pt x="26" y="87"/>
                  </a:cubicBezTo>
                  <a:cubicBezTo>
                    <a:pt x="68" y="41"/>
                    <a:pt x="68" y="41"/>
                    <a:pt x="68" y="41"/>
                  </a:cubicBezTo>
                  <a:cubicBezTo>
                    <a:pt x="93" y="40"/>
                    <a:pt x="114" y="40"/>
                    <a:pt x="114" y="40"/>
                  </a:cubicBezTo>
                  <a:cubicBezTo>
                    <a:pt x="170" y="0"/>
                    <a:pt x="170" y="0"/>
                    <a:pt x="170" y="0"/>
                  </a:cubicBezTo>
                  <a:cubicBezTo>
                    <a:pt x="206" y="0"/>
                    <a:pt x="206" y="0"/>
                    <a:pt x="206" y="0"/>
                  </a:cubicBezTo>
                  <a:cubicBezTo>
                    <a:pt x="254" y="24"/>
                    <a:pt x="254" y="24"/>
                    <a:pt x="254" y="24"/>
                  </a:cubicBezTo>
                  <a:cubicBezTo>
                    <a:pt x="270" y="0"/>
                    <a:pt x="270" y="0"/>
                    <a:pt x="270" y="0"/>
                  </a:cubicBezTo>
                  <a:cubicBezTo>
                    <a:pt x="310" y="0"/>
                    <a:pt x="310" y="0"/>
                    <a:pt x="310" y="0"/>
                  </a:cubicBezTo>
                  <a:cubicBezTo>
                    <a:pt x="326" y="12"/>
                    <a:pt x="326" y="12"/>
                    <a:pt x="326" y="12"/>
                  </a:cubicBezTo>
                  <a:cubicBezTo>
                    <a:pt x="398" y="20"/>
                    <a:pt x="398" y="20"/>
                    <a:pt x="398" y="20"/>
                  </a:cubicBezTo>
                  <a:cubicBezTo>
                    <a:pt x="450" y="40"/>
                    <a:pt x="450" y="40"/>
                    <a:pt x="450" y="40"/>
                  </a:cubicBezTo>
                  <a:cubicBezTo>
                    <a:pt x="514" y="156"/>
                    <a:pt x="514" y="156"/>
                    <a:pt x="514" y="156"/>
                  </a:cubicBezTo>
                  <a:cubicBezTo>
                    <a:pt x="533" y="187"/>
                    <a:pt x="533" y="187"/>
                    <a:pt x="533" y="187"/>
                  </a:cubicBezTo>
                  <a:cubicBezTo>
                    <a:pt x="590" y="276"/>
                    <a:pt x="590" y="276"/>
                    <a:pt x="590" y="276"/>
                  </a:cubicBezTo>
                  <a:lnTo>
                    <a:pt x="616" y="31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06" name="นราธิวาส">
              <a:extLst>
                <a:ext uri="{FF2B5EF4-FFF2-40B4-BE49-F238E27FC236}">
                  <a16:creationId xmlns:a16="http://schemas.microsoft.com/office/drawing/2014/main" id="{31057540-BA4A-4B69-A748-03050298F153}"/>
                </a:ext>
              </a:extLst>
            </p:cNvPr>
            <p:cNvSpPr>
              <a:spLocks/>
            </p:cNvSpPr>
            <p:nvPr/>
          </p:nvSpPr>
          <p:spPr bwMode="auto">
            <a:xfrm>
              <a:off x="3462560" y="6101376"/>
              <a:ext cx="245066" cy="301761"/>
            </a:xfrm>
            <a:custGeom>
              <a:avLst/>
              <a:gdLst>
                <a:gd name="T0" fmla="*/ 586 w 598"/>
                <a:gd name="T1" fmla="*/ 327 h 739"/>
                <a:gd name="T2" fmla="*/ 590 w 598"/>
                <a:gd name="T3" fmla="*/ 367 h 739"/>
                <a:gd name="T4" fmla="*/ 582 w 598"/>
                <a:gd name="T5" fmla="*/ 419 h 739"/>
                <a:gd name="T6" fmla="*/ 550 w 598"/>
                <a:gd name="T7" fmla="*/ 455 h 739"/>
                <a:gd name="T8" fmla="*/ 482 w 598"/>
                <a:gd name="T9" fmla="*/ 503 h 739"/>
                <a:gd name="T10" fmla="*/ 454 w 598"/>
                <a:gd name="T11" fmla="*/ 579 h 739"/>
                <a:gd name="T12" fmla="*/ 474 w 598"/>
                <a:gd name="T13" fmla="*/ 611 h 739"/>
                <a:gd name="T14" fmla="*/ 450 w 598"/>
                <a:gd name="T15" fmla="*/ 647 h 739"/>
                <a:gd name="T16" fmla="*/ 418 w 598"/>
                <a:gd name="T17" fmla="*/ 647 h 739"/>
                <a:gd name="T18" fmla="*/ 410 w 598"/>
                <a:gd name="T19" fmla="*/ 691 h 739"/>
                <a:gd name="T20" fmla="*/ 374 w 598"/>
                <a:gd name="T21" fmla="*/ 691 h 739"/>
                <a:gd name="T22" fmla="*/ 370 w 598"/>
                <a:gd name="T23" fmla="*/ 739 h 739"/>
                <a:gd name="T24" fmla="*/ 310 w 598"/>
                <a:gd name="T25" fmla="*/ 683 h 739"/>
                <a:gd name="T26" fmla="*/ 282 w 598"/>
                <a:gd name="T27" fmla="*/ 687 h 739"/>
                <a:gd name="T28" fmla="*/ 270 w 598"/>
                <a:gd name="T29" fmla="*/ 699 h 739"/>
                <a:gd name="T30" fmla="*/ 266 w 598"/>
                <a:gd name="T31" fmla="*/ 719 h 739"/>
                <a:gd name="T32" fmla="*/ 250 w 598"/>
                <a:gd name="T33" fmla="*/ 719 h 739"/>
                <a:gd name="T34" fmla="*/ 250 w 598"/>
                <a:gd name="T35" fmla="*/ 695 h 739"/>
                <a:gd name="T36" fmla="*/ 226 w 598"/>
                <a:gd name="T37" fmla="*/ 663 h 739"/>
                <a:gd name="T38" fmla="*/ 222 w 598"/>
                <a:gd name="T39" fmla="*/ 615 h 739"/>
                <a:gd name="T40" fmla="*/ 190 w 598"/>
                <a:gd name="T41" fmla="*/ 611 h 739"/>
                <a:gd name="T42" fmla="*/ 190 w 598"/>
                <a:gd name="T43" fmla="*/ 583 h 739"/>
                <a:gd name="T44" fmla="*/ 176 w 598"/>
                <a:gd name="T45" fmla="*/ 574 h 739"/>
                <a:gd name="T46" fmla="*/ 158 w 598"/>
                <a:gd name="T47" fmla="*/ 563 h 739"/>
                <a:gd name="T48" fmla="*/ 106 w 598"/>
                <a:gd name="T49" fmla="*/ 587 h 739"/>
                <a:gd name="T50" fmla="*/ 99 w 598"/>
                <a:gd name="T51" fmla="*/ 595 h 739"/>
                <a:gd name="T52" fmla="*/ 99 w 598"/>
                <a:gd name="T53" fmla="*/ 522 h 739"/>
                <a:gd name="T54" fmla="*/ 57 w 598"/>
                <a:gd name="T55" fmla="*/ 438 h 739"/>
                <a:gd name="T56" fmla="*/ 0 w 598"/>
                <a:gd name="T57" fmla="*/ 407 h 739"/>
                <a:gd name="T58" fmla="*/ 0 w 598"/>
                <a:gd name="T59" fmla="*/ 329 h 739"/>
                <a:gd name="T60" fmla="*/ 31 w 598"/>
                <a:gd name="T61" fmla="*/ 287 h 739"/>
                <a:gd name="T62" fmla="*/ 26 w 598"/>
                <a:gd name="T63" fmla="*/ 214 h 739"/>
                <a:gd name="T64" fmla="*/ 42 w 598"/>
                <a:gd name="T65" fmla="*/ 146 h 739"/>
                <a:gd name="T66" fmla="*/ 146 w 598"/>
                <a:gd name="T67" fmla="*/ 125 h 739"/>
                <a:gd name="T68" fmla="*/ 193 w 598"/>
                <a:gd name="T69" fmla="*/ 89 h 739"/>
                <a:gd name="T70" fmla="*/ 184 w 598"/>
                <a:gd name="T71" fmla="*/ 68 h 739"/>
                <a:gd name="T72" fmla="*/ 198 w 598"/>
                <a:gd name="T73" fmla="*/ 63 h 739"/>
                <a:gd name="T74" fmla="*/ 188 w 598"/>
                <a:gd name="T75" fmla="*/ 5 h 739"/>
                <a:gd name="T76" fmla="*/ 229 w 598"/>
                <a:gd name="T77" fmla="*/ 0 h 739"/>
                <a:gd name="T78" fmla="*/ 271 w 598"/>
                <a:gd name="T79" fmla="*/ 52 h 739"/>
                <a:gd name="T80" fmla="*/ 308 w 598"/>
                <a:gd name="T81" fmla="*/ 50 h 739"/>
                <a:gd name="T82" fmla="*/ 330 w 598"/>
                <a:gd name="T83" fmla="*/ 87 h 739"/>
                <a:gd name="T84" fmla="*/ 374 w 598"/>
                <a:gd name="T85" fmla="*/ 123 h 739"/>
                <a:gd name="T86" fmla="*/ 400 w 598"/>
                <a:gd name="T87" fmla="*/ 136 h 739"/>
                <a:gd name="T88" fmla="*/ 422 w 598"/>
                <a:gd name="T89" fmla="*/ 147 h 739"/>
                <a:gd name="T90" fmla="*/ 454 w 598"/>
                <a:gd name="T91" fmla="*/ 191 h 739"/>
                <a:gd name="T92" fmla="*/ 510 w 598"/>
                <a:gd name="T93" fmla="*/ 243 h 739"/>
                <a:gd name="T94" fmla="*/ 530 w 598"/>
                <a:gd name="T95" fmla="*/ 243 h 739"/>
                <a:gd name="T96" fmla="*/ 554 w 598"/>
                <a:gd name="T97" fmla="*/ 267 h 739"/>
                <a:gd name="T98" fmla="*/ 598 w 598"/>
                <a:gd name="T99" fmla="*/ 299 h 739"/>
                <a:gd name="T100" fmla="*/ 586 w 598"/>
                <a:gd name="T101" fmla="*/ 327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8" h="739">
                  <a:moveTo>
                    <a:pt x="586" y="327"/>
                  </a:moveTo>
                  <a:cubicBezTo>
                    <a:pt x="590" y="367"/>
                    <a:pt x="590" y="367"/>
                    <a:pt x="590" y="367"/>
                  </a:cubicBezTo>
                  <a:cubicBezTo>
                    <a:pt x="582" y="419"/>
                    <a:pt x="582" y="419"/>
                    <a:pt x="582" y="419"/>
                  </a:cubicBezTo>
                  <a:cubicBezTo>
                    <a:pt x="582" y="419"/>
                    <a:pt x="558" y="455"/>
                    <a:pt x="550" y="455"/>
                  </a:cubicBezTo>
                  <a:cubicBezTo>
                    <a:pt x="542" y="455"/>
                    <a:pt x="486" y="495"/>
                    <a:pt x="482" y="503"/>
                  </a:cubicBezTo>
                  <a:cubicBezTo>
                    <a:pt x="478" y="511"/>
                    <a:pt x="454" y="579"/>
                    <a:pt x="454" y="579"/>
                  </a:cubicBezTo>
                  <a:cubicBezTo>
                    <a:pt x="474" y="611"/>
                    <a:pt x="474" y="611"/>
                    <a:pt x="474" y="611"/>
                  </a:cubicBezTo>
                  <a:cubicBezTo>
                    <a:pt x="474" y="611"/>
                    <a:pt x="462" y="647"/>
                    <a:pt x="450" y="647"/>
                  </a:cubicBezTo>
                  <a:cubicBezTo>
                    <a:pt x="438" y="647"/>
                    <a:pt x="418" y="643"/>
                    <a:pt x="418" y="647"/>
                  </a:cubicBezTo>
                  <a:cubicBezTo>
                    <a:pt x="418" y="651"/>
                    <a:pt x="414" y="691"/>
                    <a:pt x="410" y="691"/>
                  </a:cubicBezTo>
                  <a:cubicBezTo>
                    <a:pt x="406" y="691"/>
                    <a:pt x="370" y="687"/>
                    <a:pt x="374" y="691"/>
                  </a:cubicBezTo>
                  <a:cubicBezTo>
                    <a:pt x="378" y="695"/>
                    <a:pt x="370" y="739"/>
                    <a:pt x="370" y="739"/>
                  </a:cubicBezTo>
                  <a:cubicBezTo>
                    <a:pt x="310" y="683"/>
                    <a:pt x="310" y="683"/>
                    <a:pt x="310" y="683"/>
                  </a:cubicBezTo>
                  <a:cubicBezTo>
                    <a:pt x="282" y="687"/>
                    <a:pt x="282" y="687"/>
                    <a:pt x="282" y="687"/>
                  </a:cubicBezTo>
                  <a:cubicBezTo>
                    <a:pt x="270" y="699"/>
                    <a:pt x="270" y="699"/>
                    <a:pt x="270" y="699"/>
                  </a:cubicBezTo>
                  <a:cubicBezTo>
                    <a:pt x="266" y="719"/>
                    <a:pt x="266" y="719"/>
                    <a:pt x="266" y="719"/>
                  </a:cubicBezTo>
                  <a:cubicBezTo>
                    <a:pt x="266" y="719"/>
                    <a:pt x="250" y="723"/>
                    <a:pt x="250" y="719"/>
                  </a:cubicBezTo>
                  <a:cubicBezTo>
                    <a:pt x="250" y="715"/>
                    <a:pt x="254" y="695"/>
                    <a:pt x="250" y="695"/>
                  </a:cubicBezTo>
                  <a:cubicBezTo>
                    <a:pt x="246" y="695"/>
                    <a:pt x="226" y="663"/>
                    <a:pt x="226" y="663"/>
                  </a:cubicBezTo>
                  <a:cubicBezTo>
                    <a:pt x="222" y="615"/>
                    <a:pt x="222" y="615"/>
                    <a:pt x="222" y="615"/>
                  </a:cubicBezTo>
                  <a:cubicBezTo>
                    <a:pt x="190" y="611"/>
                    <a:pt x="190" y="611"/>
                    <a:pt x="190" y="611"/>
                  </a:cubicBezTo>
                  <a:cubicBezTo>
                    <a:pt x="190" y="583"/>
                    <a:pt x="190" y="583"/>
                    <a:pt x="190" y="583"/>
                  </a:cubicBezTo>
                  <a:cubicBezTo>
                    <a:pt x="176" y="574"/>
                    <a:pt x="176" y="574"/>
                    <a:pt x="176" y="574"/>
                  </a:cubicBezTo>
                  <a:cubicBezTo>
                    <a:pt x="158" y="563"/>
                    <a:pt x="158" y="563"/>
                    <a:pt x="158" y="563"/>
                  </a:cubicBezTo>
                  <a:cubicBezTo>
                    <a:pt x="106" y="587"/>
                    <a:pt x="106" y="587"/>
                    <a:pt x="106" y="587"/>
                  </a:cubicBezTo>
                  <a:cubicBezTo>
                    <a:pt x="99" y="595"/>
                    <a:pt x="99" y="595"/>
                    <a:pt x="99" y="595"/>
                  </a:cubicBezTo>
                  <a:cubicBezTo>
                    <a:pt x="99" y="522"/>
                    <a:pt x="99" y="522"/>
                    <a:pt x="99" y="522"/>
                  </a:cubicBezTo>
                  <a:cubicBezTo>
                    <a:pt x="57" y="438"/>
                    <a:pt x="57" y="438"/>
                    <a:pt x="57" y="438"/>
                  </a:cubicBezTo>
                  <a:cubicBezTo>
                    <a:pt x="0" y="407"/>
                    <a:pt x="0" y="407"/>
                    <a:pt x="0" y="407"/>
                  </a:cubicBezTo>
                  <a:cubicBezTo>
                    <a:pt x="0" y="329"/>
                    <a:pt x="0" y="329"/>
                    <a:pt x="0" y="329"/>
                  </a:cubicBezTo>
                  <a:cubicBezTo>
                    <a:pt x="31" y="287"/>
                    <a:pt x="31" y="287"/>
                    <a:pt x="31" y="287"/>
                  </a:cubicBezTo>
                  <a:cubicBezTo>
                    <a:pt x="26" y="214"/>
                    <a:pt x="26" y="214"/>
                    <a:pt x="26" y="214"/>
                  </a:cubicBezTo>
                  <a:cubicBezTo>
                    <a:pt x="42" y="146"/>
                    <a:pt x="42" y="146"/>
                    <a:pt x="42" y="146"/>
                  </a:cubicBezTo>
                  <a:cubicBezTo>
                    <a:pt x="146" y="125"/>
                    <a:pt x="146" y="125"/>
                    <a:pt x="146" y="125"/>
                  </a:cubicBezTo>
                  <a:cubicBezTo>
                    <a:pt x="193" y="89"/>
                    <a:pt x="193" y="89"/>
                    <a:pt x="193" y="89"/>
                  </a:cubicBezTo>
                  <a:cubicBezTo>
                    <a:pt x="184" y="68"/>
                    <a:pt x="184" y="68"/>
                    <a:pt x="184" y="68"/>
                  </a:cubicBezTo>
                  <a:cubicBezTo>
                    <a:pt x="198" y="63"/>
                    <a:pt x="198" y="63"/>
                    <a:pt x="198" y="63"/>
                  </a:cubicBezTo>
                  <a:cubicBezTo>
                    <a:pt x="188" y="5"/>
                    <a:pt x="188" y="5"/>
                    <a:pt x="188" y="5"/>
                  </a:cubicBezTo>
                  <a:cubicBezTo>
                    <a:pt x="229" y="0"/>
                    <a:pt x="229" y="0"/>
                    <a:pt x="229" y="0"/>
                  </a:cubicBezTo>
                  <a:cubicBezTo>
                    <a:pt x="229" y="0"/>
                    <a:pt x="266" y="52"/>
                    <a:pt x="271" y="52"/>
                  </a:cubicBezTo>
                  <a:cubicBezTo>
                    <a:pt x="274" y="52"/>
                    <a:pt x="290" y="51"/>
                    <a:pt x="308" y="50"/>
                  </a:cubicBezTo>
                  <a:cubicBezTo>
                    <a:pt x="330" y="87"/>
                    <a:pt x="330" y="87"/>
                    <a:pt x="330" y="87"/>
                  </a:cubicBezTo>
                  <a:cubicBezTo>
                    <a:pt x="374" y="123"/>
                    <a:pt x="374" y="123"/>
                    <a:pt x="374" y="123"/>
                  </a:cubicBezTo>
                  <a:cubicBezTo>
                    <a:pt x="400" y="136"/>
                    <a:pt x="400" y="136"/>
                    <a:pt x="400" y="136"/>
                  </a:cubicBezTo>
                  <a:cubicBezTo>
                    <a:pt x="422" y="147"/>
                    <a:pt x="422" y="147"/>
                    <a:pt x="422" y="147"/>
                  </a:cubicBezTo>
                  <a:cubicBezTo>
                    <a:pt x="454" y="191"/>
                    <a:pt x="454" y="191"/>
                    <a:pt x="454" y="191"/>
                  </a:cubicBezTo>
                  <a:cubicBezTo>
                    <a:pt x="510" y="243"/>
                    <a:pt x="510" y="243"/>
                    <a:pt x="510" y="243"/>
                  </a:cubicBezTo>
                  <a:cubicBezTo>
                    <a:pt x="530" y="243"/>
                    <a:pt x="530" y="243"/>
                    <a:pt x="530" y="243"/>
                  </a:cubicBezTo>
                  <a:cubicBezTo>
                    <a:pt x="554" y="267"/>
                    <a:pt x="554" y="267"/>
                    <a:pt x="554" y="267"/>
                  </a:cubicBezTo>
                  <a:cubicBezTo>
                    <a:pt x="598" y="299"/>
                    <a:pt x="598" y="299"/>
                    <a:pt x="598" y="299"/>
                  </a:cubicBezTo>
                  <a:lnTo>
                    <a:pt x="586" y="32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07" name="นครศรีธรรมราช">
              <a:extLst>
                <a:ext uri="{FF2B5EF4-FFF2-40B4-BE49-F238E27FC236}">
                  <a16:creationId xmlns:a16="http://schemas.microsoft.com/office/drawing/2014/main" id="{1927C168-38D4-451A-9006-441953D351E5}"/>
                </a:ext>
              </a:extLst>
            </p:cNvPr>
            <p:cNvSpPr>
              <a:spLocks/>
            </p:cNvSpPr>
            <p:nvPr/>
          </p:nvSpPr>
          <p:spPr bwMode="auto">
            <a:xfrm>
              <a:off x="2698099" y="5132084"/>
              <a:ext cx="389546" cy="532197"/>
            </a:xfrm>
            <a:custGeom>
              <a:avLst/>
              <a:gdLst>
                <a:gd name="T0" fmla="*/ 892 w 952"/>
                <a:gd name="T1" fmla="*/ 1242 h 1305"/>
                <a:gd name="T2" fmla="*/ 751 w 952"/>
                <a:gd name="T3" fmla="*/ 1284 h 1305"/>
                <a:gd name="T4" fmla="*/ 615 w 952"/>
                <a:gd name="T5" fmla="*/ 1274 h 1305"/>
                <a:gd name="T6" fmla="*/ 506 w 952"/>
                <a:gd name="T7" fmla="*/ 1258 h 1305"/>
                <a:gd name="T8" fmla="*/ 439 w 952"/>
                <a:gd name="T9" fmla="*/ 1299 h 1305"/>
                <a:gd name="T10" fmla="*/ 433 w 952"/>
                <a:gd name="T11" fmla="*/ 1211 h 1305"/>
                <a:gd name="T12" fmla="*/ 422 w 952"/>
                <a:gd name="T13" fmla="*/ 1159 h 1305"/>
                <a:gd name="T14" fmla="*/ 344 w 952"/>
                <a:gd name="T15" fmla="*/ 1159 h 1305"/>
                <a:gd name="T16" fmla="*/ 255 w 952"/>
                <a:gd name="T17" fmla="*/ 1274 h 1305"/>
                <a:gd name="T18" fmla="*/ 146 w 952"/>
                <a:gd name="T19" fmla="*/ 1232 h 1305"/>
                <a:gd name="T20" fmla="*/ 130 w 952"/>
                <a:gd name="T21" fmla="*/ 1216 h 1305"/>
                <a:gd name="T22" fmla="*/ 130 w 952"/>
                <a:gd name="T23" fmla="*/ 1049 h 1305"/>
                <a:gd name="T24" fmla="*/ 42 w 952"/>
                <a:gd name="T25" fmla="*/ 1008 h 1305"/>
                <a:gd name="T26" fmla="*/ 57 w 952"/>
                <a:gd name="T27" fmla="*/ 961 h 1305"/>
                <a:gd name="T28" fmla="*/ 42 w 952"/>
                <a:gd name="T29" fmla="*/ 882 h 1305"/>
                <a:gd name="T30" fmla="*/ 0 w 952"/>
                <a:gd name="T31" fmla="*/ 820 h 1305"/>
                <a:gd name="T32" fmla="*/ 130 w 952"/>
                <a:gd name="T33" fmla="*/ 716 h 1305"/>
                <a:gd name="T34" fmla="*/ 193 w 952"/>
                <a:gd name="T35" fmla="*/ 648 h 1305"/>
                <a:gd name="T36" fmla="*/ 250 w 952"/>
                <a:gd name="T37" fmla="*/ 528 h 1305"/>
                <a:gd name="T38" fmla="*/ 281 w 952"/>
                <a:gd name="T39" fmla="*/ 387 h 1305"/>
                <a:gd name="T40" fmla="*/ 386 w 952"/>
                <a:gd name="T41" fmla="*/ 340 h 1305"/>
                <a:gd name="T42" fmla="*/ 433 w 952"/>
                <a:gd name="T43" fmla="*/ 241 h 1305"/>
                <a:gd name="T44" fmla="*/ 469 w 952"/>
                <a:gd name="T45" fmla="*/ 184 h 1305"/>
                <a:gd name="T46" fmla="*/ 417 w 952"/>
                <a:gd name="T47" fmla="*/ 137 h 1305"/>
                <a:gd name="T48" fmla="*/ 448 w 952"/>
                <a:gd name="T49" fmla="*/ 53 h 1305"/>
                <a:gd name="T50" fmla="*/ 469 w 952"/>
                <a:gd name="T51" fmla="*/ 0 h 1305"/>
                <a:gd name="T52" fmla="*/ 512 w 952"/>
                <a:gd name="T53" fmla="*/ 4 h 1305"/>
                <a:gd name="T54" fmla="*/ 552 w 952"/>
                <a:gd name="T55" fmla="*/ 140 h 1305"/>
                <a:gd name="T56" fmla="*/ 584 w 952"/>
                <a:gd name="T57" fmla="*/ 368 h 1305"/>
                <a:gd name="T58" fmla="*/ 612 w 952"/>
                <a:gd name="T59" fmla="*/ 513 h 1305"/>
                <a:gd name="T60" fmla="*/ 680 w 952"/>
                <a:gd name="T61" fmla="*/ 661 h 1305"/>
                <a:gd name="T62" fmla="*/ 780 w 952"/>
                <a:gd name="T63" fmla="*/ 801 h 1305"/>
                <a:gd name="T64" fmla="*/ 824 w 952"/>
                <a:gd name="T65" fmla="*/ 729 h 1305"/>
                <a:gd name="T66" fmla="*/ 901 w 952"/>
                <a:gd name="T67" fmla="*/ 921 h 1305"/>
                <a:gd name="T68" fmla="*/ 947 w 952"/>
                <a:gd name="T69" fmla="*/ 1190 h 1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2" h="1305">
                  <a:moveTo>
                    <a:pt x="952" y="1224"/>
                  </a:moveTo>
                  <a:cubicBezTo>
                    <a:pt x="892" y="1242"/>
                    <a:pt x="892" y="1242"/>
                    <a:pt x="892" y="1242"/>
                  </a:cubicBezTo>
                  <a:cubicBezTo>
                    <a:pt x="829" y="1284"/>
                    <a:pt x="829" y="1284"/>
                    <a:pt x="829" y="1284"/>
                  </a:cubicBezTo>
                  <a:cubicBezTo>
                    <a:pt x="751" y="1284"/>
                    <a:pt x="751" y="1284"/>
                    <a:pt x="751" y="1284"/>
                  </a:cubicBezTo>
                  <a:cubicBezTo>
                    <a:pt x="720" y="1305"/>
                    <a:pt x="720" y="1305"/>
                    <a:pt x="720" y="1305"/>
                  </a:cubicBezTo>
                  <a:cubicBezTo>
                    <a:pt x="615" y="1274"/>
                    <a:pt x="615" y="1274"/>
                    <a:pt x="615" y="1274"/>
                  </a:cubicBezTo>
                  <a:cubicBezTo>
                    <a:pt x="579" y="1274"/>
                    <a:pt x="579" y="1274"/>
                    <a:pt x="579" y="1274"/>
                  </a:cubicBezTo>
                  <a:cubicBezTo>
                    <a:pt x="506" y="1258"/>
                    <a:pt x="506" y="1258"/>
                    <a:pt x="506" y="1258"/>
                  </a:cubicBezTo>
                  <a:cubicBezTo>
                    <a:pt x="469" y="1294"/>
                    <a:pt x="469" y="1294"/>
                    <a:pt x="469" y="1294"/>
                  </a:cubicBezTo>
                  <a:cubicBezTo>
                    <a:pt x="439" y="1299"/>
                    <a:pt x="439" y="1299"/>
                    <a:pt x="439" y="1299"/>
                  </a:cubicBezTo>
                  <a:cubicBezTo>
                    <a:pt x="433" y="1284"/>
                    <a:pt x="433" y="1284"/>
                    <a:pt x="433" y="1284"/>
                  </a:cubicBezTo>
                  <a:cubicBezTo>
                    <a:pt x="433" y="1211"/>
                    <a:pt x="433" y="1211"/>
                    <a:pt x="433" y="1211"/>
                  </a:cubicBezTo>
                  <a:cubicBezTo>
                    <a:pt x="448" y="1185"/>
                    <a:pt x="448" y="1185"/>
                    <a:pt x="448" y="1185"/>
                  </a:cubicBezTo>
                  <a:cubicBezTo>
                    <a:pt x="422" y="1159"/>
                    <a:pt x="422" y="1159"/>
                    <a:pt x="422" y="1159"/>
                  </a:cubicBezTo>
                  <a:cubicBezTo>
                    <a:pt x="386" y="1164"/>
                    <a:pt x="386" y="1164"/>
                    <a:pt x="386" y="1164"/>
                  </a:cubicBezTo>
                  <a:cubicBezTo>
                    <a:pt x="344" y="1159"/>
                    <a:pt x="344" y="1159"/>
                    <a:pt x="344" y="1159"/>
                  </a:cubicBezTo>
                  <a:cubicBezTo>
                    <a:pt x="344" y="1159"/>
                    <a:pt x="276" y="1221"/>
                    <a:pt x="271" y="1232"/>
                  </a:cubicBezTo>
                  <a:cubicBezTo>
                    <a:pt x="266" y="1242"/>
                    <a:pt x="255" y="1274"/>
                    <a:pt x="255" y="1274"/>
                  </a:cubicBezTo>
                  <a:cubicBezTo>
                    <a:pt x="156" y="1274"/>
                    <a:pt x="156" y="1274"/>
                    <a:pt x="156" y="1274"/>
                  </a:cubicBezTo>
                  <a:cubicBezTo>
                    <a:pt x="146" y="1232"/>
                    <a:pt x="146" y="1232"/>
                    <a:pt x="146" y="1232"/>
                  </a:cubicBezTo>
                  <a:cubicBezTo>
                    <a:pt x="124" y="1219"/>
                    <a:pt x="124" y="1219"/>
                    <a:pt x="124" y="1219"/>
                  </a:cubicBezTo>
                  <a:cubicBezTo>
                    <a:pt x="130" y="1216"/>
                    <a:pt x="130" y="1216"/>
                    <a:pt x="130" y="1216"/>
                  </a:cubicBezTo>
                  <a:cubicBezTo>
                    <a:pt x="156" y="1159"/>
                    <a:pt x="156" y="1159"/>
                    <a:pt x="156" y="1159"/>
                  </a:cubicBezTo>
                  <a:cubicBezTo>
                    <a:pt x="156" y="1159"/>
                    <a:pt x="135" y="1055"/>
                    <a:pt x="130" y="1049"/>
                  </a:cubicBezTo>
                  <a:cubicBezTo>
                    <a:pt x="125" y="1044"/>
                    <a:pt x="47" y="1049"/>
                    <a:pt x="47" y="1049"/>
                  </a:cubicBezTo>
                  <a:cubicBezTo>
                    <a:pt x="42" y="1008"/>
                    <a:pt x="42" y="1008"/>
                    <a:pt x="42" y="1008"/>
                  </a:cubicBezTo>
                  <a:cubicBezTo>
                    <a:pt x="68" y="987"/>
                    <a:pt x="68" y="987"/>
                    <a:pt x="68" y="987"/>
                  </a:cubicBezTo>
                  <a:cubicBezTo>
                    <a:pt x="57" y="961"/>
                    <a:pt x="57" y="961"/>
                    <a:pt x="57" y="961"/>
                  </a:cubicBezTo>
                  <a:cubicBezTo>
                    <a:pt x="88" y="924"/>
                    <a:pt x="88" y="924"/>
                    <a:pt x="88" y="924"/>
                  </a:cubicBezTo>
                  <a:cubicBezTo>
                    <a:pt x="42" y="882"/>
                    <a:pt x="42" y="882"/>
                    <a:pt x="42" y="882"/>
                  </a:cubicBezTo>
                  <a:cubicBezTo>
                    <a:pt x="34" y="884"/>
                    <a:pt x="34" y="884"/>
                    <a:pt x="34" y="884"/>
                  </a:cubicBezTo>
                  <a:cubicBezTo>
                    <a:pt x="0" y="820"/>
                    <a:pt x="0" y="820"/>
                    <a:pt x="0" y="820"/>
                  </a:cubicBezTo>
                  <a:cubicBezTo>
                    <a:pt x="36" y="747"/>
                    <a:pt x="36" y="747"/>
                    <a:pt x="36" y="747"/>
                  </a:cubicBezTo>
                  <a:cubicBezTo>
                    <a:pt x="130" y="716"/>
                    <a:pt x="130" y="716"/>
                    <a:pt x="130" y="716"/>
                  </a:cubicBezTo>
                  <a:cubicBezTo>
                    <a:pt x="146" y="669"/>
                    <a:pt x="146" y="669"/>
                    <a:pt x="146" y="669"/>
                  </a:cubicBezTo>
                  <a:cubicBezTo>
                    <a:pt x="193" y="648"/>
                    <a:pt x="193" y="648"/>
                    <a:pt x="193" y="648"/>
                  </a:cubicBezTo>
                  <a:cubicBezTo>
                    <a:pt x="198" y="596"/>
                    <a:pt x="198" y="596"/>
                    <a:pt x="198" y="596"/>
                  </a:cubicBezTo>
                  <a:cubicBezTo>
                    <a:pt x="250" y="528"/>
                    <a:pt x="250" y="528"/>
                    <a:pt x="250" y="528"/>
                  </a:cubicBezTo>
                  <a:cubicBezTo>
                    <a:pt x="266" y="450"/>
                    <a:pt x="266" y="450"/>
                    <a:pt x="266" y="450"/>
                  </a:cubicBezTo>
                  <a:cubicBezTo>
                    <a:pt x="281" y="387"/>
                    <a:pt x="281" y="387"/>
                    <a:pt x="281" y="387"/>
                  </a:cubicBezTo>
                  <a:cubicBezTo>
                    <a:pt x="308" y="350"/>
                    <a:pt x="308" y="350"/>
                    <a:pt x="308" y="350"/>
                  </a:cubicBezTo>
                  <a:cubicBezTo>
                    <a:pt x="386" y="340"/>
                    <a:pt x="386" y="340"/>
                    <a:pt x="386" y="340"/>
                  </a:cubicBezTo>
                  <a:cubicBezTo>
                    <a:pt x="427" y="298"/>
                    <a:pt x="427" y="298"/>
                    <a:pt x="427" y="298"/>
                  </a:cubicBezTo>
                  <a:cubicBezTo>
                    <a:pt x="433" y="241"/>
                    <a:pt x="433" y="241"/>
                    <a:pt x="433" y="241"/>
                  </a:cubicBezTo>
                  <a:cubicBezTo>
                    <a:pt x="469" y="225"/>
                    <a:pt x="469" y="225"/>
                    <a:pt x="469" y="225"/>
                  </a:cubicBezTo>
                  <a:cubicBezTo>
                    <a:pt x="469" y="184"/>
                    <a:pt x="469" y="184"/>
                    <a:pt x="469" y="184"/>
                  </a:cubicBezTo>
                  <a:cubicBezTo>
                    <a:pt x="427" y="173"/>
                    <a:pt x="427" y="173"/>
                    <a:pt x="427" y="173"/>
                  </a:cubicBezTo>
                  <a:cubicBezTo>
                    <a:pt x="417" y="137"/>
                    <a:pt x="417" y="137"/>
                    <a:pt x="417" y="137"/>
                  </a:cubicBezTo>
                  <a:cubicBezTo>
                    <a:pt x="448" y="111"/>
                    <a:pt x="448" y="111"/>
                    <a:pt x="448" y="111"/>
                  </a:cubicBezTo>
                  <a:cubicBezTo>
                    <a:pt x="448" y="53"/>
                    <a:pt x="448" y="53"/>
                    <a:pt x="448" y="53"/>
                  </a:cubicBezTo>
                  <a:cubicBezTo>
                    <a:pt x="469" y="38"/>
                    <a:pt x="469" y="38"/>
                    <a:pt x="469" y="38"/>
                  </a:cubicBezTo>
                  <a:cubicBezTo>
                    <a:pt x="469" y="0"/>
                    <a:pt x="469" y="0"/>
                    <a:pt x="469" y="0"/>
                  </a:cubicBezTo>
                  <a:cubicBezTo>
                    <a:pt x="476" y="4"/>
                    <a:pt x="476" y="4"/>
                    <a:pt x="476" y="4"/>
                  </a:cubicBezTo>
                  <a:cubicBezTo>
                    <a:pt x="512" y="4"/>
                    <a:pt x="512" y="4"/>
                    <a:pt x="512" y="4"/>
                  </a:cubicBezTo>
                  <a:cubicBezTo>
                    <a:pt x="548" y="72"/>
                    <a:pt x="548" y="72"/>
                    <a:pt x="548" y="72"/>
                  </a:cubicBezTo>
                  <a:cubicBezTo>
                    <a:pt x="552" y="140"/>
                    <a:pt x="552" y="140"/>
                    <a:pt x="552" y="140"/>
                  </a:cubicBezTo>
                  <a:cubicBezTo>
                    <a:pt x="588" y="208"/>
                    <a:pt x="588" y="208"/>
                    <a:pt x="588" y="208"/>
                  </a:cubicBezTo>
                  <a:cubicBezTo>
                    <a:pt x="584" y="368"/>
                    <a:pt x="584" y="368"/>
                    <a:pt x="584" y="368"/>
                  </a:cubicBezTo>
                  <a:cubicBezTo>
                    <a:pt x="596" y="384"/>
                    <a:pt x="596" y="384"/>
                    <a:pt x="596" y="384"/>
                  </a:cubicBezTo>
                  <a:cubicBezTo>
                    <a:pt x="612" y="513"/>
                    <a:pt x="612" y="513"/>
                    <a:pt x="612" y="513"/>
                  </a:cubicBezTo>
                  <a:cubicBezTo>
                    <a:pt x="616" y="601"/>
                    <a:pt x="616" y="601"/>
                    <a:pt x="616" y="601"/>
                  </a:cubicBezTo>
                  <a:cubicBezTo>
                    <a:pt x="680" y="661"/>
                    <a:pt x="680" y="661"/>
                    <a:pt x="680" y="661"/>
                  </a:cubicBezTo>
                  <a:cubicBezTo>
                    <a:pt x="728" y="769"/>
                    <a:pt x="728" y="769"/>
                    <a:pt x="728" y="769"/>
                  </a:cubicBezTo>
                  <a:cubicBezTo>
                    <a:pt x="780" y="801"/>
                    <a:pt x="780" y="801"/>
                    <a:pt x="780" y="801"/>
                  </a:cubicBezTo>
                  <a:cubicBezTo>
                    <a:pt x="812" y="801"/>
                    <a:pt x="812" y="801"/>
                    <a:pt x="812" y="801"/>
                  </a:cubicBezTo>
                  <a:cubicBezTo>
                    <a:pt x="824" y="729"/>
                    <a:pt x="824" y="729"/>
                    <a:pt x="824" y="729"/>
                  </a:cubicBezTo>
                  <a:cubicBezTo>
                    <a:pt x="856" y="769"/>
                    <a:pt x="856" y="769"/>
                    <a:pt x="856" y="769"/>
                  </a:cubicBezTo>
                  <a:cubicBezTo>
                    <a:pt x="901" y="921"/>
                    <a:pt x="901" y="921"/>
                    <a:pt x="901" y="921"/>
                  </a:cubicBezTo>
                  <a:cubicBezTo>
                    <a:pt x="929" y="1081"/>
                    <a:pt x="929" y="1081"/>
                    <a:pt x="929" y="1081"/>
                  </a:cubicBezTo>
                  <a:cubicBezTo>
                    <a:pt x="947" y="1190"/>
                    <a:pt x="947" y="1190"/>
                    <a:pt x="947" y="1190"/>
                  </a:cubicBezTo>
                  <a:lnTo>
                    <a:pt x="952" y="122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08" name="ตรัง">
              <a:extLst>
                <a:ext uri="{FF2B5EF4-FFF2-40B4-BE49-F238E27FC236}">
                  <a16:creationId xmlns:a16="http://schemas.microsoft.com/office/drawing/2014/main" id="{4C745927-1A79-4D7E-A3C3-82E54FD76D9C}"/>
                </a:ext>
              </a:extLst>
            </p:cNvPr>
            <p:cNvSpPr>
              <a:spLocks/>
            </p:cNvSpPr>
            <p:nvPr/>
          </p:nvSpPr>
          <p:spPr bwMode="auto">
            <a:xfrm>
              <a:off x="2712730" y="5603928"/>
              <a:ext cx="241409" cy="321878"/>
            </a:xfrm>
            <a:custGeom>
              <a:avLst/>
              <a:gdLst>
                <a:gd name="T0" fmla="*/ 569 w 590"/>
                <a:gd name="T1" fmla="*/ 673 h 788"/>
                <a:gd name="T2" fmla="*/ 590 w 590"/>
                <a:gd name="T3" fmla="*/ 725 h 788"/>
                <a:gd name="T4" fmla="*/ 553 w 590"/>
                <a:gd name="T5" fmla="*/ 709 h 788"/>
                <a:gd name="T6" fmla="*/ 514 w 590"/>
                <a:gd name="T7" fmla="*/ 744 h 788"/>
                <a:gd name="T8" fmla="*/ 444 w 590"/>
                <a:gd name="T9" fmla="*/ 782 h 788"/>
                <a:gd name="T10" fmla="*/ 378 w 590"/>
                <a:gd name="T11" fmla="*/ 776 h 788"/>
                <a:gd name="T12" fmla="*/ 404 w 590"/>
                <a:gd name="T13" fmla="*/ 750 h 788"/>
                <a:gd name="T14" fmla="*/ 344 w 590"/>
                <a:gd name="T15" fmla="*/ 742 h 788"/>
                <a:gd name="T16" fmla="*/ 338 w 590"/>
                <a:gd name="T17" fmla="*/ 731 h 788"/>
                <a:gd name="T18" fmla="*/ 304 w 590"/>
                <a:gd name="T19" fmla="*/ 674 h 788"/>
                <a:gd name="T20" fmla="*/ 300 w 590"/>
                <a:gd name="T21" fmla="*/ 710 h 788"/>
                <a:gd name="T22" fmla="*/ 272 w 590"/>
                <a:gd name="T23" fmla="*/ 726 h 788"/>
                <a:gd name="T24" fmla="*/ 212 w 590"/>
                <a:gd name="T25" fmla="*/ 634 h 788"/>
                <a:gd name="T26" fmla="*/ 192 w 590"/>
                <a:gd name="T27" fmla="*/ 602 h 788"/>
                <a:gd name="T28" fmla="*/ 128 w 590"/>
                <a:gd name="T29" fmla="*/ 594 h 788"/>
                <a:gd name="T30" fmla="*/ 68 w 590"/>
                <a:gd name="T31" fmla="*/ 530 h 788"/>
                <a:gd name="T32" fmla="*/ 56 w 590"/>
                <a:gd name="T33" fmla="*/ 442 h 788"/>
                <a:gd name="T34" fmla="*/ 16 w 590"/>
                <a:gd name="T35" fmla="*/ 390 h 788"/>
                <a:gd name="T36" fmla="*/ 16 w 590"/>
                <a:gd name="T37" fmla="*/ 346 h 788"/>
                <a:gd name="T38" fmla="*/ 4 w 590"/>
                <a:gd name="T39" fmla="*/ 290 h 788"/>
                <a:gd name="T40" fmla="*/ 0 w 590"/>
                <a:gd name="T41" fmla="*/ 284 h 788"/>
                <a:gd name="T42" fmla="*/ 26 w 590"/>
                <a:gd name="T43" fmla="*/ 261 h 788"/>
                <a:gd name="T44" fmla="*/ 26 w 590"/>
                <a:gd name="T45" fmla="*/ 188 h 788"/>
                <a:gd name="T46" fmla="*/ 6 w 590"/>
                <a:gd name="T47" fmla="*/ 146 h 788"/>
                <a:gd name="T48" fmla="*/ 37 w 590"/>
                <a:gd name="T49" fmla="*/ 115 h 788"/>
                <a:gd name="T50" fmla="*/ 21 w 590"/>
                <a:gd name="T51" fmla="*/ 83 h 788"/>
                <a:gd name="T52" fmla="*/ 28 w 590"/>
                <a:gd name="T53" fmla="*/ 81 h 788"/>
                <a:gd name="T54" fmla="*/ 88 w 590"/>
                <a:gd name="T55" fmla="*/ 60 h 788"/>
                <a:gd name="T56" fmla="*/ 110 w 590"/>
                <a:gd name="T57" fmla="*/ 73 h 788"/>
                <a:gd name="T58" fmla="*/ 120 w 590"/>
                <a:gd name="T59" fmla="*/ 115 h 788"/>
                <a:gd name="T60" fmla="*/ 219 w 590"/>
                <a:gd name="T61" fmla="*/ 115 h 788"/>
                <a:gd name="T62" fmla="*/ 235 w 590"/>
                <a:gd name="T63" fmla="*/ 73 h 788"/>
                <a:gd name="T64" fmla="*/ 308 w 590"/>
                <a:gd name="T65" fmla="*/ 0 h 788"/>
                <a:gd name="T66" fmla="*/ 350 w 590"/>
                <a:gd name="T67" fmla="*/ 5 h 788"/>
                <a:gd name="T68" fmla="*/ 386 w 590"/>
                <a:gd name="T69" fmla="*/ 0 h 788"/>
                <a:gd name="T70" fmla="*/ 412 w 590"/>
                <a:gd name="T71" fmla="*/ 26 h 788"/>
                <a:gd name="T72" fmla="*/ 397 w 590"/>
                <a:gd name="T73" fmla="*/ 52 h 788"/>
                <a:gd name="T74" fmla="*/ 397 w 590"/>
                <a:gd name="T75" fmla="*/ 125 h 788"/>
                <a:gd name="T76" fmla="*/ 403 w 590"/>
                <a:gd name="T77" fmla="*/ 140 h 788"/>
                <a:gd name="T78" fmla="*/ 433 w 590"/>
                <a:gd name="T79" fmla="*/ 214 h 788"/>
                <a:gd name="T80" fmla="*/ 433 w 590"/>
                <a:gd name="T81" fmla="*/ 261 h 788"/>
                <a:gd name="T82" fmla="*/ 464 w 590"/>
                <a:gd name="T83" fmla="*/ 271 h 788"/>
                <a:gd name="T84" fmla="*/ 475 w 590"/>
                <a:gd name="T85" fmla="*/ 302 h 788"/>
                <a:gd name="T86" fmla="*/ 449 w 590"/>
                <a:gd name="T87" fmla="*/ 323 h 788"/>
                <a:gd name="T88" fmla="*/ 454 w 590"/>
                <a:gd name="T89" fmla="*/ 375 h 788"/>
                <a:gd name="T90" fmla="*/ 491 w 590"/>
                <a:gd name="T91" fmla="*/ 407 h 788"/>
                <a:gd name="T92" fmla="*/ 491 w 590"/>
                <a:gd name="T93" fmla="*/ 443 h 788"/>
                <a:gd name="T94" fmla="*/ 537 w 590"/>
                <a:gd name="T95" fmla="*/ 579 h 788"/>
                <a:gd name="T96" fmla="*/ 569 w 590"/>
                <a:gd name="T97" fmla="*/ 600 h 788"/>
                <a:gd name="T98" fmla="*/ 590 w 590"/>
                <a:gd name="T99" fmla="*/ 636 h 788"/>
                <a:gd name="T100" fmla="*/ 569 w 590"/>
                <a:gd name="T101" fmla="*/ 673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0" h="788">
                  <a:moveTo>
                    <a:pt x="569" y="673"/>
                  </a:moveTo>
                  <a:cubicBezTo>
                    <a:pt x="590" y="725"/>
                    <a:pt x="590" y="725"/>
                    <a:pt x="590" y="725"/>
                  </a:cubicBezTo>
                  <a:cubicBezTo>
                    <a:pt x="553" y="709"/>
                    <a:pt x="553" y="709"/>
                    <a:pt x="553" y="709"/>
                  </a:cubicBezTo>
                  <a:cubicBezTo>
                    <a:pt x="553" y="709"/>
                    <a:pt x="536" y="726"/>
                    <a:pt x="514" y="744"/>
                  </a:cubicBezTo>
                  <a:cubicBezTo>
                    <a:pt x="492" y="760"/>
                    <a:pt x="466" y="777"/>
                    <a:pt x="444" y="782"/>
                  </a:cubicBezTo>
                  <a:cubicBezTo>
                    <a:pt x="417" y="788"/>
                    <a:pt x="393" y="782"/>
                    <a:pt x="378" y="776"/>
                  </a:cubicBezTo>
                  <a:cubicBezTo>
                    <a:pt x="404" y="750"/>
                    <a:pt x="404" y="750"/>
                    <a:pt x="404" y="750"/>
                  </a:cubicBezTo>
                  <a:cubicBezTo>
                    <a:pt x="344" y="742"/>
                    <a:pt x="344" y="742"/>
                    <a:pt x="344" y="742"/>
                  </a:cubicBezTo>
                  <a:cubicBezTo>
                    <a:pt x="338" y="731"/>
                    <a:pt x="338" y="731"/>
                    <a:pt x="338" y="731"/>
                  </a:cubicBezTo>
                  <a:cubicBezTo>
                    <a:pt x="304" y="674"/>
                    <a:pt x="304" y="674"/>
                    <a:pt x="304" y="674"/>
                  </a:cubicBezTo>
                  <a:cubicBezTo>
                    <a:pt x="300" y="710"/>
                    <a:pt x="300" y="710"/>
                    <a:pt x="300" y="710"/>
                  </a:cubicBezTo>
                  <a:cubicBezTo>
                    <a:pt x="272" y="726"/>
                    <a:pt x="272" y="726"/>
                    <a:pt x="272" y="726"/>
                  </a:cubicBezTo>
                  <a:cubicBezTo>
                    <a:pt x="212" y="634"/>
                    <a:pt x="212" y="634"/>
                    <a:pt x="212" y="634"/>
                  </a:cubicBezTo>
                  <a:cubicBezTo>
                    <a:pt x="212" y="634"/>
                    <a:pt x="196" y="602"/>
                    <a:pt x="192" y="602"/>
                  </a:cubicBezTo>
                  <a:cubicBezTo>
                    <a:pt x="188" y="602"/>
                    <a:pt x="128" y="594"/>
                    <a:pt x="128" y="594"/>
                  </a:cubicBezTo>
                  <a:cubicBezTo>
                    <a:pt x="128" y="594"/>
                    <a:pt x="72" y="534"/>
                    <a:pt x="68" y="530"/>
                  </a:cubicBezTo>
                  <a:cubicBezTo>
                    <a:pt x="64" y="526"/>
                    <a:pt x="56" y="442"/>
                    <a:pt x="56" y="442"/>
                  </a:cubicBezTo>
                  <a:cubicBezTo>
                    <a:pt x="16" y="390"/>
                    <a:pt x="16" y="390"/>
                    <a:pt x="16" y="390"/>
                  </a:cubicBezTo>
                  <a:cubicBezTo>
                    <a:pt x="16" y="346"/>
                    <a:pt x="16" y="346"/>
                    <a:pt x="16" y="346"/>
                  </a:cubicBezTo>
                  <a:cubicBezTo>
                    <a:pt x="4" y="290"/>
                    <a:pt x="4" y="290"/>
                    <a:pt x="4" y="290"/>
                  </a:cubicBezTo>
                  <a:cubicBezTo>
                    <a:pt x="0" y="284"/>
                    <a:pt x="0" y="284"/>
                    <a:pt x="0" y="284"/>
                  </a:cubicBezTo>
                  <a:cubicBezTo>
                    <a:pt x="26" y="261"/>
                    <a:pt x="26" y="261"/>
                    <a:pt x="26" y="261"/>
                  </a:cubicBezTo>
                  <a:cubicBezTo>
                    <a:pt x="26" y="188"/>
                    <a:pt x="26" y="188"/>
                    <a:pt x="26" y="188"/>
                  </a:cubicBezTo>
                  <a:cubicBezTo>
                    <a:pt x="6" y="146"/>
                    <a:pt x="6" y="146"/>
                    <a:pt x="6" y="146"/>
                  </a:cubicBezTo>
                  <a:cubicBezTo>
                    <a:pt x="37" y="115"/>
                    <a:pt x="37" y="115"/>
                    <a:pt x="37" y="115"/>
                  </a:cubicBezTo>
                  <a:cubicBezTo>
                    <a:pt x="21" y="83"/>
                    <a:pt x="21" y="83"/>
                    <a:pt x="21" y="83"/>
                  </a:cubicBezTo>
                  <a:cubicBezTo>
                    <a:pt x="28" y="81"/>
                    <a:pt x="28" y="81"/>
                    <a:pt x="28" y="81"/>
                  </a:cubicBezTo>
                  <a:cubicBezTo>
                    <a:pt x="88" y="60"/>
                    <a:pt x="88" y="60"/>
                    <a:pt x="88" y="60"/>
                  </a:cubicBezTo>
                  <a:cubicBezTo>
                    <a:pt x="110" y="73"/>
                    <a:pt x="110" y="73"/>
                    <a:pt x="110" y="73"/>
                  </a:cubicBezTo>
                  <a:cubicBezTo>
                    <a:pt x="120" y="115"/>
                    <a:pt x="120" y="115"/>
                    <a:pt x="120" y="115"/>
                  </a:cubicBezTo>
                  <a:cubicBezTo>
                    <a:pt x="219" y="115"/>
                    <a:pt x="219" y="115"/>
                    <a:pt x="219" y="115"/>
                  </a:cubicBezTo>
                  <a:cubicBezTo>
                    <a:pt x="219" y="115"/>
                    <a:pt x="230" y="83"/>
                    <a:pt x="235" y="73"/>
                  </a:cubicBezTo>
                  <a:cubicBezTo>
                    <a:pt x="240" y="62"/>
                    <a:pt x="308" y="0"/>
                    <a:pt x="308" y="0"/>
                  </a:cubicBezTo>
                  <a:cubicBezTo>
                    <a:pt x="350" y="5"/>
                    <a:pt x="350" y="5"/>
                    <a:pt x="350" y="5"/>
                  </a:cubicBezTo>
                  <a:cubicBezTo>
                    <a:pt x="386" y="0"/>
                    <a:pt x="386" y="0"/>
                    <a:pt x="386" y="0"/>
                  </a:cubicBezTo>
                  <a:cubicBezTo>
                    <a:pt x="412" y="26"/>
                    <a:pt x="412" y="26"/>
                    <a:pt x="412" y="26"/>
                  </a:cubicBezTo>
                  <a:cubicBezTo>
                    <a:pt x="397" y="52"/>
                    <a:pt x="397" y="52"/>
                    <a:pt x="397" y="52"/>
                  </a:cubicBezTo>
                  <a:cubicBezTo>
                    <a:pt x="397" y="125"/>
                    <a:pt x="397" y="125"/>
                    <a:pt x="397" y="125"/>
                  </a:cubicBezTo>
                  <a:cubicBezTo>
                    <a:pt x="403" y="140"/>
                    <a:pt x="403" y="140"/>
                    <a:pt x="403" y="140"/>
                  </a:cubicBezTo>
                  <a:cubicBezTo>
                    <a:pt x="433" y="214"/>
                    <a:pt x="433" y="214"/>
                    <a:pt x="433" y="214"/>
                  </a:cubicBezTo>
                  <a:cubicBezTo>
                    <a:pt x="433" y="261"/>
                    <a:pt x="433" y="261"/>
                    <a:pt x="433" y="261"/>
                  </a:cubicBezTo>
                  <a:cubicBezTo>
                    <a:pt x="464" y="271"/>
                    <a:pt x="464" y="271"/>
                    <a:pt x="464" y="271"/>
                  </a:cubicBezTo>
                  <a:cubicBezTo>
                    <a:pt x="475" y="302"/>
                    <a:pt x="475" y="302"/>
                    <a:pt x="475" y="302"/>
                  </a:cubicBezTo>
                  <a:cubicBezTo>
                    <a:pt x="449" y="323"/>
                    <a:pt x="449" y="323"/>
                    <a:pt x="449" y="323"/>
                  </a:cubicBezTo>
                  <a:cubicBezTo>
                    <a:pt x="454" y="375"/>
                    <a:pt x="454" y="375"/>
                    <a:pt x="454" y="375"/>
                  </a:cubicBezTo>
                  <a:cubicBezTo>
                    <a:pt x="491" y="407"/>
                    <a:pt x="491" y="407"/>
                    <a:pt x="491" y="407"/>
                  </a:cubicBezTo>
                  <a:cubicBezTo>
                    <a:pt x="491" y="443"/>
                    <a:pt x="491" y="443"/>
                    <a:pt x="491" y="443"/>
                  </a:cubicBezTo>
                  <a:cubicBezTo>
                    <a:pt x="537" y="579"/>
                    <a:pt x="537" y="579"/>
                    <a:pt x="537" y="579"/>
                  </a:cubicBezTo>
                  <a:cubicBezTo>
                    <a:pt x="569" y="600"/>
                    <a:pt x="569" y="600"/>
                    <a:pt x="569" y="600"/>
                  </a:cubicBezTo>
                  <a:cubicBezTo>
                    <a:pt x="590" y="636"/>
                    <a:pt x="590" y="636"/>
                    <a:pt x="590" y="636"/>
                  </a:cubicBezTo>
                  <a:lnTo>
                    <a:pt x="569" y="67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09" name="ชุมพร">
              <a:extLst>
                <a:ext uri="{FF2B5EF4-FFF2-40B4-BE49-F238E27FC236}">
                  <a16:creationId xmlns:a16="http://schemas.microsoft.com/office/drawing/2014/main" id="{D079F2DB-9306-42DA-9C61-E84F82BF2ABD}"/>
                </a:ext>
              </a:extLst>
            </p:cNvPr>
            <p:cNvSpPr>
              <a:spLocks/>
            </p:cNvSpPr>
            <p:nvPr/>
          </p:nvSpPr>
          <p:spPr bwMode="auto">
            <a:xfrm>
              <a:off x="2478637" y="4508444"/>
              <a:ext cx="314563" cy="513908"/>
            </a:xfrm>
            <a:custGeom>
              <a:avLst/>
              <a:gdLst>
                <a:gd name="T0" fmla="*/ 757 w 769"/>
                <a:gd name="T1" fmla="*/ 150 h 1260"/>
                <a:gd name="T2" fmla="*/ 705 w 769"/>
                <a:gd name="T3" fmla="*/ 166 h 1260"/>
                <a:gd name="T4" fmla="*/ 649 w 769"/>
                <a:gd name="T5" fmla="*/ 322 h 1260"/>
                <a:gd name="T6" fmla="*/ 589 w 769"/>
                <a:gd name="T7" fmla="*/ 354 h 1260"/>
                <a:gd name="T8" fmla="*/ 509 w 769"/>
                <a:gd name="T9" fmla="*/ 474 h 1260"/>
                <a:gd name="T10" fmla="*/ 545 w 769"/>
                <a:gd name="T11" fmla="*/ 530 h 1260"/>
                <a:gd name="T12" fmla="*/ 569 w 769"/>
                <a:gd name="T13" fmla="*/ 598 h 1260"/>
                <a:gd name="T14" fmla="*/ 509 w 769"/>
                <a:gd name="T15" fmla="*/ 582 h 1260"/>
                <a:gd name="T16" fmla="*/ 457 w 769"/>
                <a:gd name="T17" fmla="*/ 630 h 1260"/>
                <a:gd name="T18" fmla="*/ 465 w 769"/>
                <a:gd name="T19" fmla="*/ 678 h 1260"/>
                <a:gd name="T20" fmla="*/ 521 w 769"/>
                <a:gd name="T21" fmla="*/ 714 h 1260"/>
                <a:gd name="T22" fmla="*/ 457 w 769"/>
                <a:gd name="T23" fmla="*/ 854 h 1260"/>
                <a:gd name="T24" fmla="*/ 465 w 769"/>
                <a:gd name="T25" fmla="*/ 938 h 1260"/>
                <a:gd name="T26" fmla="*/ 457 w 769"/>
                <a:gd name="T27" fmla="*/ 1078 h 1260"/>
                <a:gd name="T28" fmla="*/ 470 w 769"/>
                <a:gd name="T29" fmla="*/ 1178 h 1260"/>
                <a:gd name="T30" fmla="*/ 344 w 769"/>
                <a:gd name="T31" fmla="*/ 1183 h 1260"/>
                <a:gd name="T32" fmla="*/ 271 w 769"/>
                <a:gd name="T33" fmla="*/ 1193 h 1260"/>
                <a:gd name="T34" fmla="*/ 203 w 769"/>
                <a:gd name="T35" fmla="*/ 1157 h 1260"/>
                <a:gd name="T36" fmla="*/ 146 w 769"/>
                <a:gd name="T37" fmla="*/ 1183 h 1260"/>
                <a:gd name="T38" fmla="*/ 120 w 769"/>
                <a:gd name="T39" fmla="*/ 1245 h 1260"/>
                <a:gd name="T40" fmla="*/ 45 w 769"/>
                <a:gd name="T41" fmla="*/ 1231 h 1260"/>
                <a:gd name="T42" fmla="*/ 20 w 769"/>
                <a:gd name="T43" fmla="*/ 1167 h 1260"/>
                <a:gd name="T44" fmla="*/ 67 w 769"/>
                <a:gd name="T45" fmla="*/ 1047 h 1260"/>
                <a:gd name="T46" fmla="*/ 140 w 769"/>
                <a:gd name="T47" fmla="*/ 959 h 1260"/>
                <a:gd name="T48" fmla="*/ 177 w 769"/>
                <a:gd name="T49" fmla="*/ 927 h 1260"/>
                <a:gd name="T50" fmla="*/ 234 w 769"/>
                <a:gd name="T51" fmla="*/ 870 h 1260"/>
                <a:gd name="T52" fmla="*/ 182 w 769"/>
                <a:gd name="T53" fmla="*/ 854 h 1260"/>
                <a:gd name="T54" fmla="*/ 203 w 769"/>
                <a:gd name="T55" fmla="*/ 823 h 1260"/>
                <a:gd name="T56" fmla="*/ 213 w 769"/>
                <a:gd name="T57" fmla="*/ 734 h 1260"/>
                <a:gd name="T58" fmla="*/ 239 w 769"/>
                <a:gd name="T59" fmla="*/ 646 h 1260"/>
                <a:gd name="T60" fmla="*/ 271 w 769"/>
                <a:gd name="T61" fmla="*/ 578 h 1260"/>
                <a:gd name="T62" fmla="*/ 229 w 769"/>
                <a:gd name="T63" fmla="*/ 547 h 1260"/>
                <a:gd name="T64" fmla="*/ 292 w 769"/>
                <a:gd name="T65" fmla="*/ 437 h 1260"/>
                <a:gd name="T66" fmla="*/ 281 w 769"/>
                <a:gd name="T67" fmla="*/ 369 h 1260"/>
                <a:gd name="T68" fmla="*/ 234 w 769"/>
                <a:gd name="T69" fmla="*/ 291 h 1260"/>
                <a:gd name="T70" fmla="*/ 226 w 769"/>
                <a:gd name="T71" fmla="*/ 224 h 1260"/>
                <a:gd name="T72" fmla="*/ 261 w 769"/>
                <a:gd name="T73" fmla="*/ 186 h 1260"/>
                <a:gd name="T74" fmla="*/ 341 w 769"/>
                <a:gd name="T75" fmla="*/ 158 h 1260"/>
                <a:gd name="T76" fmla="*/ 349 w 769"/>
                <a:gd name="T77" fmla="*/ 54 h 1260"/>
                <a:gd name="T78" fmla="*/ 409 w 769"/>
                <a:gd name="T79" fmla="*/ 62 h 1260"/>
                <a:gd name="T80" fmla="*/ 459 w 769"/>
                <a:gd name="T81" fmla="*/ 0 h 1260"/>
                <a:gd name="T82" fmla="*/ 563 w 769"/>
                <a:gd name="T83" fmla="*/ 88 h 1260"/>
                <a:gd name="T84" fmla="*/ 672 w 769"/>
                <a:gd name="T85" fmla="*/ 88 h 1260"/>
                <a:gd name="T86" fmla="*/ 763 w 769"/>
                <a:gd name="T87" fmla="*/ 19 h 1260"/>
                <a:gd name="T88" fmla="*/ 749 w 769"/>
                <a:gd name="T89" fmla="*/ 9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9" h="1260">
                  <a:moveTo>
                    <a:pt x="769" y="126"/>
                  </a:moveTo>
                  <a:cubicBezTo>
                    <a:pt x="757" y="150"/>
                    <a:pt x="757" y="150"/>
                    <a:pt x="757" y="150"/>
                  </a:cubicBezTo>
                  <a:cubicBezTo>
                    <a:pt x="725" y="146"/>
                    <a:pt x="725" y="146"/>
                    <a:pt x="725" y="146"/>
                  </a:cubicBezTo>
                  <a:cubicBezTo>
                    <a:pt x="705" y="166"/>
                    <a:pt x="705" y="166"/>
                    <a:pt x="705" y="166"/>
                  </a:cubicBezTo>
                  <a:cubicBezTo>
                    <a:pt x="685" y="258"/>
                    <a:pt x="685" y="258"/>
                    <a:pt x="685" y="258"/>
                  </a:cubicBezTo>
                  <a:cubicBezTo>
                    <a:pt x="649" y="322"/>
                    <a:pt x="649" y="322"/>
                    <a:pt x="649" y="322"/>
                  </a:cubicBezTo>
                  <a:cubicBezTo>
                    <a:pt x="613" y="322"/>
                    <a:pt x="613" y="322"/>
                    <a:pt x="613" y="322"/>
                  </a:cubicBezTo>
                  <a:cubicBezTo>
                    <a:pt x="589" y="354"/>
                    <a:pt x="589" y="354"/>
                    <a:pt x="589" y="354"/>
                  </a:cubicBezTo>
                  <a:cubicBezTo>
                    <a:pt x="573" y="438"/>
                    <a:pt x="573" y="438"/>
                    <a:pt x="573" y="438"/>
                  </a:cubicBezTo>
                  <a:cubicBezTo>
                    <a:pt x="509" y="474"/>
                    <a:pt x="509" y="474"/>
                    <a:pt x="509" y="474"/>
                  </a:cubicBezTo>
                  <a:cubicBezTo>
                    <a:pt x="545" y="510"/>
                    <a:pt x="545" y="510"/>
                    <a:pt x="545" y="510"/>
                  </a:cubicBezTo>
                  <a:cubicBezTo>
                    <a:pt x="545" y="530"/>
                    <a:pt x="545" y="530"/>
                    <a:pt x="545" y="530"/>
                  </a:cubicBezTo>
                  <a:cubicBezTo>
                    <a:pt x="573" y="558"/>
                    <a:pt x="573" y="558"/>
                    <a:pt x="573" y="558"/>
                  </a:cubicBezTo>
                  <a:cubicBezTo>
                    <a:pt x="573" y="558"/>
                    <a:pt x="573" y="598"/>
                    <a:pt x="569" y="598"/>
                  </a:cubicBezTo>
                  <a:cubicBezTo>
                    <a:pt x="525" y="598"/>
                    <a:pt x="525" y="598"/>
                    <a:pt x="525" y="598"/>
                  </a:cubicBezTo>
                  <a:cubicBezTo>
                    <a:pt x="509" y="582"/>
                    <a:pt x="509" y="582"/>
                    <a:pt x="509" y="582"/>
                  </a:cubicBezTo>
                  <a:cubicBezTo>
                    <a:pt x="457" y="586"/>
                    <a:pt x="457" y="586"/>
                    <a:pt x="457" y="586"/>
                  </a:cubicBezTo>
                  <a:cubicBezTo>
                    <a:pt x="457" y="630"/>
                    <a:pt x="457" y="630"/>
                    <a:pt x="457" y="630"/>
                  </a:cubicBezTo>
                  <a:cubicBezTo>
                    <a:pt x="445" y="646"/>
                    <a:pt x="445" y="646"/>
                    <a:pt x="445" y="646"/>
                  </a:cubicBezTo>
                  <a:cubicBezTo>
                    <a:pt x="465" y="678"/>
                    <a:pt x="465" y="678"/>
                    <a:pt x="465" y="678"/>
                  </a:cubicBezTo>
                  <a:cubicBezTo>
                    <a:pt x="489" y="678"/>
                    <a:pt x="489" y="678"/>
                    <a:pt x="489" y="678"/>
                  </a:cubicBezTo>
                  <a:cubicBezTo>
                    <a:pt x="521" y="714"/>
                    <a:pt x="521" y="714"/>
                    <a:pt x="521" y="714"/>
                  </a:cubicBezTo>
                  <a:cubicBezTo>
                    <a:pt x="457" y="814"/>
                    <a:pt x="457" y="814"/>
                    <a:pt x="457" y="814"/>
                  </a:cubicBezTo>
                  <a:cubicBezTo>
                    <a:pt x="457" y="854"/>
                    <a:pt x="457" y="854"/>
                    <a:pt x="457" y="854"/>
                  </a:cubicBezTo>
                  <a:cubicBezTo>
                    <a:pt x="489" y="878"/>
                    <a:pt x="489" y="878"/>
                    <a:pt x="489" y="878"/>
                  </a:cubicBezTo>
                  <a:cubicBezTo>
                    <a:pt x="465" y="938"/>
                    <a:pt x="465" y="938"/>
                    <a:pt x="465" y="938"/>
                  </a:cubicBezTo>
                  <a:cubicBezTo>
                    <a:pt x="473" y="1066"/>
                    <a:pt x="473" y="1066"/>
                    <a:pt x="473" y="1066"/>
                  </a:cubicBezTo>
                  <a:cubicBezTo>
                    <a:pt x="457" y="1078"/>
                    <a:pt x="457" y="1078"/>
                    <a:pt x="457" y="1078"/>
                  </a:cubicBezTo>
                  <a:cubicBezTo>
                    <a:pt x="457" y="1138"/>
                    <a:pt x="457" y="1138"/>
                    <a:pt x="457" y="1138"/>
                  </a:cubicBezTo>
                  <a:cubicBezTo>
                    <a:pt x="470" y="1178"/>
                    <a:pt x="470" y="1178"/>
                    <a:pt x="470" y="1178"/>
                  </a:cubicBezTo>
                  <a:cubicBezTo>
                    <a:pt x="375" y="1178"/>
                    <a:pt x="375" y="1178"/>
                    <a:pt x="375" y="1178"/>
                  </a:cubicBezTo>
                  <a:cubicBezTo>
                    <a:pt x="344" y="1183"/>
                    <a:pt x="344" y="1183"/>
                    <a:pt x="344" y="1183"/>
                  </a:cubicBezTo>
                  <a:cubicBezTo>
                    <a:pt x="307" y="1204"/>
                    <a:pt x="307" y="1204"/>
                    <a:pt x="307" y="1204"/>
                  </a:cubicBezTo>
                  <a:cubicBezTo>
                    <a:pt x="271" y="1193"/>
                    <a:pt x="271" y="1193"/>
                    <a:pt x="271" y="1193"/>
                  </a:cubicBezTo>
                  <a:cubicBezTo>
                    <a:pt x="239" y="1157"/>
                    <a:pt x="239" y="1157"/>
                    <a:pt x="239" y="1157"/>
                  </a:cubicBezTo>
                  <a:cubicBezTo>
                    <a:pt x="203" y="1157"/>
                    <a:pt x="203" y="1157"/>
                    <a:pt x="203" y="1157"/>
                  </a:cubicBezTo>
                  <a:cubicBezTo>
                    <a:pt x="182" y="1183"/>
                    <a:pt x="182" y="1183"/>
                    <a:pt x="182" y="1183"/>
                  </a:cubicBezTo>
                  <a:cubicBezTo>
                    <a:pt x="146" y="1183"/>
                    <a:pt x="146" y="1183"/>
                    <a:pt x="146" y="1183"/>
                  </a:cubicBezTo>
                  <a:cubicBezTo>
                    <a:pt x="120" y="1204"/>
                    <a:pt x="120" y="1204"/>
                    <a:pt x="120" y="1204"/>
                  </a:cubicBezTo>
                  <a:cubicBezTo>
                    <a:pt x="120" y="1245"/>
                    <a:pt x="120" y="1245"/>
                    <a:pt x="120" y="1245"/>
                  </a:cubicBezTo>
                  <a:cubicBezTo>
                    <a:pt x="96" y="1260"/>
                    <a:pt x="96" y="1260"/>
                    <a:pt x="96" y="1260"/>
                  </a:cubicBezTo>
                  <a:cubicBezTo>
                    <a:pt x="45" y="1231"/>
                    <a:pt x="45" y="1231"/>
                    <a:pt x="45" y="1231"/>
                  </a:cubicBezTo>
                  <a:cubicBezTo>
                    <a:pt x="15" y="1214"/>
                    <a:pt x="15" y="1214"/>
                    <a:pt x="15" y="1214"/>
                  </a:cubicBezTo>
                  <a:cubicBezTo>
                    <a:pt x="20" y="1167"/>
                    <a:pt x="20" y="1167"/>
                    <a:pt x="20" y="1167"/>
                  </a:cubicBezTo>
                  <a:cubicBezTo>
                    <a:pt x="0" y="1120"/>
                    <a:pt x="0" y="1120"/>
                    <a:pt x="0" y="1120"/>
                  </a:cubicBezTo>
                  <a:cubicBezTo>
                    <a:pt x="67" y="1047"/>
                    <a:pt x="67" y="1047"/>
                    <a:pt x="67" y="1047"/>
                  </a:cubicBezTo>
                  <a:cubicBezTo>
                    <a:pt x="104" y="969"/>
                    <a:pt x="104" y="969"/>
                    <a:pt x="104" y="969"/>
                  </a:cubicBezTo>
                  <a:cubicBezTo>
                    <a:pt x="140" y="959"/>
                    <a:pt x="140" y="959"/>
                    <a:pt x="140" y="959"/>
                  </a:cubicBezTo>
                  <a:cubicBezTo>
                    <a:pt x="166" y="959"/>
                    <a:pt x="166" y="959"/>
                    <a:pt x="166" y="959"/>
                  </a:cubicBezTo>
                  <a:cubicBezTo>
                    <a:pt x="177" y="927"/>
                    <a:pt x="177" y="927"/>
                    <a:pt x="177" y="927"/>
                  </a:cubicBezTo>
                  <a:cubicBezTo>
                    <a:pt x="234" y="896"/>
                    <a:pt x="234" y="896"/>
                    <a:pt x="234" y="896"/>
                  </a:cubicBezTo>
                  <a:cubicBezTo>
                    <a:pt x="234" y="870"/>
                    <a:pt x="234" y="870"/>
                    <a:pt x="234" y="870"/>
                  </a:cubicBezTo>
                  <a:cubicBezTo>
                    <a:pt x="213" y="854"/>
                    <a:pt x="213" y="854"/>
                    <a:pt x="213" y="854"/>
                  </a:cubicBezTo>
                  <a:cubicBezTo>
                    <a:pt x="182" y="854"/>
                    <a:pt x="182" y="854"/>
                    <a:pt x="182" y="854"/>
                  </a:cubicBezTo>
                  <a:cubicBezTo>
                    <a:pt x="182" y="844"/>
                    <a:pt x="182" y="844"/>
                    <a:pt x="182" y="844"/>
                  </a:cubicBezTo>
                  <a:cubicBezTo>
                    <a:pt x="203" y="823"/>
                    <a:pt x="203" y="823"/>
                    <a:pt x="203" y="823"/>
                  </a:cubicBezTo>
                  <a:cubicBezTo>
                    <a:pt x="219" y="771"/>
                    <a:pt x="219" y="771"/>
                    <a:pt x="219" y="771"/>
                  </a:cubicBezTo>
                  <a:cubicBezTo>
                    <a:pt x="213" y="734"/>
                    <a:pt x="213" y="734"/>
                    <a:pt x="213" y="734"/>
                  </a:cubicBezTo>
                  <a:cubicBezTo>
                    <a:pt x="239" y="682"/>
                    <a:pt x="239" y="682"/>
                    <a:pt x="239" y="682"/>
                  </a:cubicBezTo>
                  <a:cubicBezTo>
                    <a:pt x="239" y="646"/>
                    <a:pt x="239" y="646"/>
                    <a:pt x="239" y="646"/>
                  </a:cubicBezTo>
                  <a:cubicBezTo>
                    <a:pt x="271" y="609"/>
                    <a:pt x="271" y="609"/>
                    <a:pt x="271" y="609"/>
                  </a:cubicBezTo>
                  <a:cubicBezTo>
                    <a:pt x="271" y="578"/>
                    <a:pt x="271" y="578"/>
                    <a:pt x="271" y="578"/>
                  </a:cubicBezTo>
                  <a:cubicBezTo>
                    <a:pt x="255" y="557"/>
                    <a:pt x="255" y="557"/>
                    <a:pt x="255" y="557"/>
                  </a:cubicBezTo>
                  <a:cubicBezTo>
                    <a:pt x="229" y="547"/>
                    <a:pt x="229" y="547"/>
                    <a:pt x="229" y="547"/>
                  </a:cubicBezTo>
                  <a:cubicBezTo>
                    <a:pt x="224" y="505"/>
                    <a:pt x="224" y="505"/>
                    <a:pt x="224" y="505"/>
                  </a:cubicBezTo>
                  <a:cubicBezTo>
                    <a:pt x="292" y="437"/>
                    <a:pt x="292" y="437"/>
                    <a:pt x="292" y="437"/>
                  </a:cubicBezTo>
                  <a:cubicBezTo>
                    <a:pt x="276" y="400"/>
                    <a:pt x="276" y="400"/>
                    <a:pt x="276" y="400"/>
                  </a:cubicBezTo>
                  <a:cubicBezTo>
                    <a:pt x="281" y="369"/>
                    <a:pt x="281" y="369"/>
                    <a:pt x="281" y="369"/>
                  </a:cubicBezTo>
                  <a:cubicBezTo>
                    <a:pt x="260" y="307"/>
                    <a:pt x="260" y="307"/>
                    <a:pt x="260" y="307"/>
                  </a:cubicBezTo>
                  <a:cubicBezTo>
                    <a:pt x="234" y="291"/>
                    <a:pt x="234" y="291"/>
                    <a:pt x="234" y="291"/>
                  </a:cubicBezTo>
                  <a:cubicBezTo>
                    <a:pt x="245" y="254"/>
                    <a:pt x="245" y="254"/>
                    <a:pt x="245" y="254"/>
                  </a:cubicBezTo>
                  <a:cubicBezTo>
                    <a:pt x="226" y="224"/>
                    <a:pt x="226" y="224"/>
                    <a:pt x="226" y="224"/>
                  </a:cubicBezTo>
                  <a:cubicBezTo>
                    <a:pt x="253" y="222"/>
                    <a:pt x="253" y="222"/>
                    <a:pt x="253" y="222"/>
                  </a:cubicBezTo>
                  <a:cubicBezTo>
                    <a:pt x="261" y="186"/>
                    <a:pt x="261" y="186"/>
                    <a:pt x="261" y="186"/>
                  </a:cubicBezTo>
                  <a:cubicBezTo>
                    <a:pt x="289" y="198"/>
                    <a:pt x="289" y="198"/>
                    <a:pt x="289" y="198"/>
                  </a:cubicBezTo>
                  <a:cubicBezTo>
                    <a:pt x="341" y="158"/>
                    <a:pt x="341" y="158"/>
                    <a:pt x="341" y="158"/>
                  </a:cubicBezTo>
                  <a:cubicBezTo>
                    <a:pt x="321" y="118"/>
                    <a:pt x="321" y="118"/>
                    <a:pt x="321" y="118"/>
                  </a:cubicBezTo>
                  <a:cubicBezTo>
                    <a:pt x="349" y="54"/>
                    <a:pt x="349" y="54"/>
                    <a:pt x="349" y="54"/>
                  </a:cubicBezTo>
                  <a:cubicBezTo>
                    <a:pt x="377" y="82"/>
                    <a:pt x="377" y="82"/>
                    <a:pt x="377" y="82"/>
                  </a:cubicBezTo>
                  <a:cubicBezTo>
                    <a:pt x="409" y="62"/>
                    <a:pt x="409" y="62"/>
                    <a:pt x="409" y="62"/>
                  </a:cubicBezTo>
                  <a:cubicBezTo>
                    <a:pt x="417" y="22"/>
                    <a:pt x="417" y="22"/>
                    <a:pt x="417" y="22"/>
                  </a:cubicBezTo>
                  <a:cubicBezTo>
                    <a:pt x="459" y="0"/>
                    <a:pt x="459" y="0"/>
                    <a:pt x="459" y="0"/>
                  </a:cubicBezTo>
                  <a:cubicBezTo>
                    <a:pt x="459" y="30"/>
                    <a:pt x="459" y="30"/>
                    <a:pt x="459" y="30"/>
                  </a:cubicBezTo>
                  <a:cubicBezTo>
                    <a:pt x="459" y="35"/>
                    <a:pt x="563" y="88"/>
                    <a:pt x="563" y="88"/>
                  </a:cubicBezTo>
                  <a:cubicBezTo>
                    <a:pt x="641" y="72"/>
                    <a:pt x="641" y="72"/>
                    <a:pt x="641" y="72"/>
                  </a:cubicBezTo>
                  <a:cubicBezTo>
                    <a:pt x="672" y="88"/>
                    <a:pt x="672" y="88"/>
                    <a:pt x="672" y="88"/>
                  </a:cubicBezTo>
                  <a:cubicBezTo>
                    <a:pt x="714" y="72"/>
                    <a:pt x="714" y="72"/>
                    <a:pt x="714" y="72"/>
                  </a:cubicBezTo>
                  <a:cubicBezTo>
                    <a:pt x="763" y="19"/>
                    <a:pt x="763" y="19"/>
                    <a:pt x="763" y="19"/>
                  </a:cubicBezTo>
                  <a:cubicBezTo>
                    <a:pt x="761" y="54"/>
                    <a:pt x="761" y="54"/>
                    <a:pt x="761" y="54"/>
                  </a:cubicBezTo>
                  <a:cubicBezTo>
                    <a:pt x="749" y="90"/>
                    <a:pt x="749" y="90"/>
                    <a:pt x="749" y="90"/>
                  </a:cubicBezTo>
                  <a:lnTo>
                    <a:pt x="769" y="12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10" name="เกาะลันตา (กระบี่)">
              <a:extLst>
                <a:ext uri="{FF2B5EF4-FFF2-40B4-BE49-F238E27FC236}">
                  <a16:creationId xmlns:a16="http://schemas.microsoft.com/office/drawing/2014/main" id="{6EE415A0-C3B0-4F0A-94FE-5B3474BC7698}"/>
                </a:ext>
              </a:extLst>
            </p:cNvPr>
            <p:cNvSpPr>
              <a:spLocks/>
            </p:cNvSpPr>
            <p:nvPr/>
          </p:nvSpPr>
          <p:spPr bwMode="auto">
            <a:xfrm>
              <a:off x="2626773" y="5711830"/>
              <a:ext cx="31091" cy="71326"/>
            </a:xfrm>
            <a:custGeom>
              <a:avLst/>
              <a:gdLst>
                <a:gd name="T0" fmla="*/ 0 w 76"/>
                <a:gd name="T1" fmla="*/ 40 h 176"/>
                <a:gd name="T2" fmla="*/ 4 w 76"/>
                <a:gd name="T3" fmla="*/ 96 h 176"/>
                <a:gd name="T4" fmla="*/ 32 w 76"/>
                <a:gd name="T5" fmla="*/ 168 h 176"/>
                <a:gd name="T6" fmla="*/ 48 w 76"/>
                <a:gd name="T7" fmla="*/ 176 h 176"/>
                <a:gd name="T8" fmla="*/ 60 w 76"/>
                <a:gd name="T9" fmla="*/ 148 h 176"/>
                <a:gd name="T10" fmla="*/ 36 w 76"/>
                <a:gd name="T11" fmla="*/ 104 h 176"/>
                <a:gd name="T12" fmla="*/ 36 w 76"/>
                <a:gd name="T13" fmla="*/ 88 h 176"/>
                <a:gd name="T14" fmla="*/ 72 w 76"/>
                <a:gd name="T15" fmla="*/ 68 h 176"/>
                <a:gd name="T16" fmla="*/ 76 w 76"/>
                <a:gd name="T17" fmla="*/ 12 h 176"/>
                <a:gd name="T18" fmla="*/ 20 w 76"/>
                <a:gd name="T19" fmla="*/ 0 h 176"/>
                <a:gd name="T20" fmla="*/ 0 w 76"/>
                <a:gd name="T21" fmla="*/ 4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76">
                  <a:moveTo>
                    <a:pt x="0" y="40"/>
                  </a:moveTo>
                  <a:cubicBezTo>
                    <a:pt x="4" y="96"/>
                    <a:pt x="4" y="96"/>
                    <a:pt x="4" y="96"/>
                  </a:cubicBezTo>
                  <a:cubicBezTo>
                    <a:pt x="32" y="168"/>
                    <a:pt x="32" y="168"/>
                    <a:pt x="32" y="168"/>
                  </a:cubicBezTo>
                  <a:cubicBezTo>
                    <a:pt x="48" y="176"/>
                    <a:pt x="48" y="176"/>
                    <a:pt x="48" y="176"/>
                  </a:cubicBezTo>
                  <a:cubicBezTo>
                    <a:pt x="60" y="148"/>
                    <a:pt x="60" y="148"/>
                    <a:pt x="60" y="148"/>
                  </a:cubicBezTo>
                  <a:cubicBezTo>
                    <a:pt x="36" y="104"/>
                    <a:pt x="36" y="104"/>
                    <a:pt x="36" y="104"/>
                  </a:cubicBezTo>
                  <a:cubicBezTo>
                    <a:pt x="36" y="88"/>
                    <a:pt x="36" y="88"/>
                    <a:pt x="36" y="88"/>
                  </a:cubicBezTo>
                  <a:cubicBezTo>
                    <a:pt x="72" y="68"/>
                    <a:pt x="72" y="68"/>
                    <a:pt x="72" y="68"/>
                  </a:cubicBezTo>
                  <a:cubicBezTo>
                    <a:pt x="76" y="12"/>
                    <a:pt x="76" y="12"/>
                    <a:pt x="76" y="12"/>
                  </a:cubicBezTo>
                  <a:cubicBezTo>
                    <a:pt x="76" y="12"/>
                    <a:pt x="24" y="0"/>
                    <a:pt x="20" y="0"/>
                  </a:cubicBezTo>
                  <a:lnTo>
                    <a:pt x="0" y="4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111" name="กระบี่">
              <a:extLst>
                <a:ext uri="{FF2B5EF4-FFF2-40B4-BE49-F238E27FC236}">
                  <a16:creationId xmlns:a16="http://schemas.microsoft.com/office/drawing/2014/main" id="{3C464414-932D-4FFF-811C-77F7499532DA}"/>
                </a:ext>
              </a:extLst>
            </p:cNvPr>
            <p:cNvSpPr>
              <a:spLocks/>
            </p:cNvSpPr>
            <p:nvPr/>
          </p:nvSpPr>
          <p:spPr bwMode="auto">
            <a:xfrm>
              <a:off x="2484123" y="5360690"/>
              <a:ext cx="277986" cy="360285"/>
            </a:xfrm>
            <a:custGeom>
              <a:avLst/>
              <a:gdLst>
                <a:gd name="T0" fmla="*/ 654 w 680"/>
                <a:gd name="T1" fmla="*/ 657 h 884"/>
                <a:gd name="T2" fmla="*/ 588 w 680"/>
                <a:gd name="T3" fmla="*/ 681 h 884"/>
                <a:gd name="T4" fmla="*/ 597 w 680"/>
                <a:gd name="T5" fmla="*/ 715 h 884"/>
                <a:gd name="T6" fmla="*/ 586 w 680"/>
                <a:gd name="T7" fmla="*/ 788 h 884"/>
                <a:gd name="T8" fmla="*/ 560 w 680"/>
                <a:gd name="T9" fmla="*/ 884 h 884"/>
                <a:gd name="T10" fmla="*/ 513 w 680"/>
                <a:gd name="T11" fmla="*/ 856 h 884"/>
                <a:gd name="T12" fmla="*/ 452 w 680"/>
                <a:gd name="T13" fmla="*/ 806 h 884"/>
                <a:gd name="T14" fmla="*/ 432 w 680"/>
                <a:gd name="T15" fmla="*/ 770 h 884"/>
                <a:gd name="T16" fmla="*/ 356 w 680"/>
                <a:gd name="T17" fmla="*/ 830 h 884"/>
                <a:gd name="T18" fmla="*/ 342 w 680"/>
                <a:gd name="T19" fmla="*/ 760 h 884"/>
                <a:gd name="T20" fmla="*/ 324 w 680"/>
                <a:gd name="T21" fmla="*/ 690 h 884"/>
                <a:gd name="T22" fmla="*/ 344 w 680"/>
                <a:gd name="T23" fmla="*/ 722 h 884"/>
                <a:gd name="T24" fmla="*/ 380 w 680"/>
                <a:gd name="T25" fmla="*/ 682 h 884"/>
                <a:gd name="T26" fmla="*/ 380 w 680"/>
                <a:gd name="T27" fmla="*/ 622 h 884"/>
                <a:gd name="T28" fmla="*/ 316 w 680"/>
                <a:gd name="T29" fmla="*/ 638 h 884"/>
                <a:gd name="T30" fmla="*/ 288 w 680"/>
                <a:gd name="T31" fmla="*/ 562 h 884"/>
                <a:gd name="T32" fmla="*/ 188 w 680"/>
                <a:gd name="T33" fmla="*/ 578 h 884"/>
                <a:gd name="T34" fmla="*/ 128 w 680"/>
                <a:gd name="T35" fmla="*/ 546 h 884"/>
                <a:gd name="T36" fmla="*/ 108 w 680"/>
                <a:gd name="T37" fmla="*/ 406 h 884"/>
                <a:gd name="T38" fmla="*/ 52 w 680"/>
                <a:gd name="T39" fmla="*/ 298 h 884"/>
                <a:gd name="T40" fmla="*/ 0 w 680"/>
                <a:gd name="T41" fmla="*/ 330 h 884"/>
                <a:gd name="T42" fmla="*/ 36 w 680"/>
                <a:gd name="T43" fmla="*/ 250 h 884"/>
                <a:gd name="T44" fmla="*/ 8 w 680"/>
                <a:gd name="T45" fmla="*/ 226 h 884"/>
                <a:gd name="T46" fmla="*/ 7 w 680"/>
                <a:gd name="T47" fmla="*/ 167 h 884"/>
                <a:gd name="T48" fmla="*/ 39 w 680"/>
                <a:gd name="T49" fmla="*/ 141 h 884"/>
                <a:gd name="T50" fmla="*/ 54 w 680"/>
                <a:gd name="T51" fmla="*/ 42 h 884"/>
                <a:gd name="T52" fmla="*/ 96 w 680"/>
                <a:gd name="T53" fmla="*/ 11 h 884"/>
                <a:gd name="T54" fmla="*/ 169 w 680"/>
                <a:gd name="T55" fmla="*/ 0 h 884"/>
                <a:gd name="T56" fmla="*/ 237 w 680"/>
                <a:gd name="T57" fmla="*/ 73 h 884"/>
                <a:gd name="T58" fmla="*/ 263 w 680"/>
                <a:gd name="T59" fmla="*/ 219 h 884"/>
                <a:gd name="T60" fmla="*/ 451 w 680"/>
                <a:gd name="T61" fmla="*/ 287 h 884"/>
                <a:gd name="T62" fmla="*/ 558 w 680"/>
                <a:gd name="T63" fmla="*/ 325 h 884"/>
                <a:gd name="T64" fmla="*/ 612 w 680"/>
                <a:gd name="T65" fmla="*/ 365 h 884"/>
                <a:gd name="T66" fmla="*/ 592 w 680"/>
                <a:gd name="T67" fmla="*/ 428 h 884"/>
                <a:gd name="T68" fmla="*/ 571 w 680"/>
                <a:gd name="T69" fmla="*/ 490 h 884"/>
                <a:gd name="T70" fmla="*/ 680 w 680"/>
                <a:gd name="T71" fmla="*/ 60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0" h="884">
                  <a:moveTo>
                    <a:pt x="680" y="600"/>
                  </a:moveTo>
                  <a:cubicBezTo>
                    <a:pt x="654" y="657"/>
                    <a:pt x="654" y="657"/>
                    <a:pt x="654" y="657"/>
                  </a:cubicBezTo>
                  <a:cubicBezTo>
                    <a:pt x="648" y="660"/>
                    <a:pt x="648" y="660"/>
                    <a:pt x="648" y="660"/>
                  </a:cubicBezTo>
                  <a:cubicBezTo>
                    <a:pt x="588" y="681"/>
                    <a:pt x="588" y="681"/>
                    <a:pt x="588" y="681"/>
                  </a:cubicBezTo>
                  <a:cubicBezTo>
                    <a:pt x="581" y="683"/>
                    <a:pt x="581" y="683"/>
                    <a:pt x="581" y="683"/>
                  </a:cubicBezTo>
                  <a:cubicBezTo>
                    <a:pt x="597" y="715"/>
                    <a:pt x="597" y="715"/>
                    <a:pt x="597" y="715"/>
                  </a:cubicBezTo>
                  <a:cubicBezTo>
                    <a:pt x="566" y="746"/>
                    <a:pt x="566" y="746"/>
                    <a:pt x="566" y="746"/>
                  </a:cubicBezTo>
                  <a:cubicBezTo>
                    <a:pt x="586" y="788"/>
                    <a:pt x="586" y="788"/>
                    <a:pt x="586" y="788"/>
                  </a:cubicBezTo>
                  <a:cubicBezTo>
                    <a:pt x="586" y="861"/>
                    <a:pt x="586" y="861"/>
                    <a:pt x="586" y="861"/>
                  </a:cubicBezTo>
                  <a:cubicBezTo>
                    <a:pt x="560" y="884"/>
                    <a:pt x="560" y="884"/>
                    <a:pt x="560" y="884"/>
                  </a:cubicBezTo>
                  <a:cubicBezTo>
                    <a:pt x="544" y="862"/>
                    <a:pt x="544" y="862"/>
                    <a:pt x="544" y="862"/>
                  </a:cubicBezTo>
                  <a:cubicBezTo>
                    <a:pt x="513" y="856"/>
                    <a:pt x="513" y="856"/>
                    <a:pt x="513" y="856"/>
                  </a:cubicBezTo>
                  <a:cubicBezTo>
                    <a:pt x="504" y="854"/>
                    <a:pt x="504" y="854"/>
                    <a:pt x="504" y="854"/>
                  </a:cubicBezTo>
                  <a:cubicBezTo>
                    <a:pt x="452" y="806"/>
                    <a:pt x="452" y="806"/>
                    <a:pt x="452" y="806"/>
                  </a:cubicBezTo>
                  <a:cubicBezTo>
                    <a:pt x="448" y="762"/>
                    <a:pt x="448" y="762"/>
                    <a:pt x="448" y="762"/>
                  </a:cubicBezTo>
                  <a:cubicBezTo>
                    <a:pt x="432" y="770"/>
                    <a:pt x="432" y="770"/>
                    <a:pt x="432" y="770"/>
                  </a:cubicBezTo>
                  <a:cubicBezTo>
                    <a:pt x="432" y="770"/>
                    <a:pt x="412" y="830"/>
                    <a:pt x="408" y="834"/>
                  </a:cubicBezTo>
                  <a:cubicBezTo>
                    <a:pt x="404" y="838"/>
                    <a:pt x="360" y="834"/>
                    <a:pt x="356" y="830"/>
                  </a:cubicBezTo>
                  <a:cubicBezTo>
                    <a:pt x="352" y="826"/>
                    <a:pt x="336" y="766"/>
                    <a:pt x="340" y="762"/>
                  </a:cubicBezTo>
                  <a:cubicBezTo>
                    <a:pt x="341" y="761"/>
                    <a:pt x="341" y="761"/>
                    <a:pt x="342" y="760"/>
                  </a:cubicBezTo>
                  <a:cubicBezTo>
                    <a:pt x="324" y="718"/>
                    <a:pt x="324" y="718"/>
                    <a:pt x="324" y="718"/>
                  </a:cubicBezTo>
                  <a:cubicBezTo>
                    <a:pt x="324" y="690"/>
                    <a:pt x="324" y="690"/>
                    <a:pt x="324" y="690"/>
                  </a:cubicBezTo>
                  <a:cubicBezTo>
                    <a:pt x="324" y="686"/>
                    <a:pt x="344" y="690"/>
                    <a:pt x="344" y="690"/>
                  </a:cubicBezTo>
                  <a:cubicBezTo>
                    <a:pt x="344" y="722"/>
                    <a:pt x="344" y="722"/>
                    <a:pt x="344" y="722"/>
                  </a:cubicBezTo>
                  <a:cubicBezTo>
                    <a:pt x="357" y="731"/>
                    <a:pt x="357" y="731"/>
                    <a:pt x="357" y="731"/>
                  </a:cubicBezTo>
                  <a:cubicBezTo>
                    <a:pt x="368" y="708"/>
                    <a:pt x="380" y="682"/>
                    <a:pt x="380" y="682"/>
                  </a:cubicBezTo>
                  <a:cubicBezTo>
                    <a:pt x="396" y="630"/>
                    <a:pt x="396" y="630"/>
                    <a:pt x="396" y="630"/>
                  </a:cubicBezTo>
                  <a:cubicBezTo>
                    <a:pt x="380" y="622"/>
                    <a:pt x="380" y="622"/>
                    <a:pt x="380" y="622"/>
                  </a:cubicBezTo>
                  <a:cubicBezTo>
                    <a:pt x="356" y="670"/>
                    <a:pt x="356" y="670"/>
                    <a:pt x="356" y="670"/>
                  </a:cubicBezTo>
                  <a:cubicBezTo>
                    <a:pt x="316" y="638"/>
                    <a:pt x="316" y="638"/>
                    <a:pt x="316" y="638"/>
                  </a:cubicBezTo>
                  <a:cubicBezTo>
                    <a:pt x="280" y="634"/>
                    <a:pt x="280" y="634"/>
                    <a:pt x="280" y="634"/>
                  </a:cubicBezTo>
                  <a:cubicBezTo>
                    <a:pt x="288" y="562"/>
                    <a:pt x="288" y="562"/>
                    <a:pt x="288" y="562"/>
                  </a:cubicBezTo>
                  <a:cubicBezTo>
                    <a:pt x="236" y="546"/>
                    <a:pt x="236" y="546"/>
                    <a:pt x="236" y="546"/>
                  </a:cubicBezTo>
                  <a:cubicBezTo>
                    <a:pt x="188" y="578"/>
                    <a:pt x="188" y="578"/>
                    <a:pt x="188" y="578"/>
                  </a:cubicBezTo>
                  <a:cubicBezTo>
                    <a:pt x="160" y="550"/>
                    <a:pt x="160" y="550"/>
                    <a:pt x="160" y="550"/>
                  </a:cubicBezTo>
                  <a:cubicBezTo>
                    <a:pt x="128" y="546"/>
                    <a:pt x="128" y="546"/>
                    <a:pt x="128" y="546"/>
                  </a:cubicBezTo>
                  <a:cubicBezTo>
                    <a:pt x="108" y="518"/>
                    <a:pt x="108" y="518"/>
                    <a:pt x="108" y="518"/>
                  </a:cubicBezTo>
                  <a:cubicBezTo>
                    <a:pt x="108" y="406"/>
                    <a:pt x="108" y="406"/>
                    <a:pt x="108" y="406"/>
                  </a:cubicBezTo>
                  <a:cubicBezTo>
                    <a:pt x="80" y="378"/>
                    <a:pt x="80" y="378"/>
                    <a:pt x="80" y="378"/>
                  </a:cubicBezTo>
                  <a:cubicBezTo>
                    <a:pt x="52" y="298"/>
                    <a:pt x="52" y="298"/>
                    <a:pt x="52" y="298"/>
                  </a:cubicBezTo>
                  <a:cubicBezTo>
                    <a:pt x="28" y="334"/>
                    <a:pt x="28" y="334"/>
                    <a:pt x="28" y="334"/>
                  </a:cubicBezTo>
                  <a:cubicBezTo>
                    <a:pt x="0" y="330"/>
                    <a:pt x="0" y="330"/>
                    <a:pt x="0" y="330"/>
                  </a:cubicBezTo>
                  <a:cubicBezTo>
                    <a:pt x="0" y="278"/>
                    <a:pt x="0" y="278"/>
                    <a:pt x="0" y="278"/>
                  </a:cubicBezTo>
                  <a:cubicBezTo>
                    <a:pt x="36" y="250"/>
                    <a:pt x="36" y="250"/>
                    <a:pt x="36" y="250"/>
                  </a:cubicBezTo>
                  <a:cubicBezTo>
                    <a:pt x="8" y="226"/>
                    <a:pt x="8" y="226"/>
                    <a:pt x="8" y="226"/>
                  </a:cubicBezTo>
                  <a:cubicBezTo>
                    <a:pt x="8" y="226"/>
                    <a:pt x="8" y="226"/>
                    <a:pt x="8" y="226"/>
                  </a:cubicBezTo>
                  <a:cubicBezTo>
                    <a:pt x="23" y="198"/>
                    <a:pt x="23" y="198"/>
                    <a:pt x="23" y="198"/>
                  </a:cubicBezTo>
                  <a:cubicBezTo>
                    <a:pt x="7" y="167"/>
                    <a:pt x="7" y="167"/>
                    <a:pt x="7" y="167"/>
                  </a:cubicBezTo>
                  <a:cubicBezTo>
                    <a:pt x="31" y="147"/>
                    <a:pt x="31" y="147"/>
                    <a:pt x="31" y="147"/>
                  </a:cubicBezTo>
                  <a:cubicBezTo>
                    <a:pt x="39" y="141"/>
                    <a:pt x="39" y="141"/>
                    <a:pt x="39" y="141"/>
                  </a:cubicBezTo>
                  <a:cubicBezTo>
                    <a:pt x="60" y="47"/>
                    <a:pt x="60" y="47"/>
                    <a:pt x="60" y="47"/>
                  </a:cubicBezTo>
                  <a:cubicBezTo>
                    <a:pt x="54" y="42"/>
                    <a:pt x="54" y="42"/>
                    <a:pt x="54" y="42"/>
                  </a:cubicBezTo>
                  <a:cubicBezTo>
                    <a:pt x="75" y="26"/>
                    <a:pt x="75" y="26"/>
                    <a:pt x="75" y="26"/>
                  </a:cubicBezTo>
                  <a:cubicBezTo>
                    <a:pt x="96" y="11"/>
                    <a:pt x="96" y="11"/>
                    <a:pt x="96" y="11"/>
                  </a:cubicBezTo>
                  <a:cubicBezTo>
                    <a:pt x="133" y="26"/>
                    <a:pt x="133" y="26"/>
                    <a:pt x="133" y="26"/>
                  </a:cubicBezTo>
                  <a:cubicBezTo>
                    <a:pt x="169" y="0"/>
                    <a:pt x="169" y="0"/>
                    <a:pt x="169" y="0"/>
                  </a:cubicBezTo>
                  <a:cubicBezTo>
                    <a:pt x="226" y="11"/>
                    <a:pt x="226" y="11"/>
                    <a:pt x="226" y="11"/>
                  </a:cubicBezTo>
                  <a:cubicBezTo>
                    <a:pt x="237" y="73"/>
                    <a:pt x="237" y="73"/>
                    <a:pt x="237" y="73"/>
                  </a:cubicBezTo>
                  <a:cubicBezTo>
                    <a:pt x="263" y="89"/>
                    <a:pt x="263" y="89"/>
                    <a:pt x="263" y="89"/>
                  </a:cubicBezTo>
                  <a:cubicBezTo>
                    <a:pt x="263" y="219"/>
                    <a:pt x="263" y="219"/>
                    <a:pt x="263" y="219"/>
                  </a:cubicBezTo>
                  <a:cubicBezTo>
                    <a:pt x="362" y="287"/>
                    <a:pt x="362" y="287"/>
                    <a:pt x="362" y="287"/>
                  </a:cubicBezTo>
                  <a:cubicBezTo>
                    <a:pt x="451" y="287"/>
                    <a:pt x="451" y="287"/>
                    <a:pt x="451" y="287"/>
                  </a:cubicBezTo>
                  <a:cubicBezTo>
                    <a:pt x="524" y="334"/>
                    <a:pt x="524" y="334"/>
                    <a:pt x="524" y="334"/>
                  </a:cubicBezTo>
                  <a:cubicBezTo>
                    <a:pt x="558" y="325"/>
                    <a:pt x="558" y="325"/>
                    <a:pt x="558" y="325"/>
                  </a:cubicBezTo>
                  <a:cubicBezTo>
                    <a:pt x="566" y="323"/>
                    <a:pt x="566" y="323"/>
                    <a:pt x="566" y="323"/>
                  </a:cubicBezTo>
                  <a:cubicBezTo>
                    <a:pt x="612" y="365"/>
                    <a:pt x="612" y="365"/>
                    <a:pt x="612" y="365"/>
                  </a:cubicBezTo>
                  <a:cubicBezTo>
                    <a:pt x="581" y="402"/>
                    <a:pt x="581" y="402"/>
                    <a:pt x="581" y="402"/>
                  </a:cubicBezTo>
                  <a:cubicBezTo>
                    <a:pt x="592" y="428"/>
                    <a:pt x="592" y="428"/>
                    <a:pt x="592" y="428"/>
                  </a:cubicBezTo>
                  <a:cubicBezTo>
                    <a:pt x="566" y="449"/>
                    <a:pt x="566" y="449"/>
                    <a:pt x="566" y="449"/>
                  </a:cubicBezTo>
                  <a:cubicBezTo>
                    <a:pt x="571" y="490"/>
                    <a:pt x="571" y="490"/>
                    <a:pt x="571" y="490"/>
                  </a:cubicBezTo>
                  <a:cubicBezTo>
                    <a:pt x="571" y="490"/>
                    <a:pt x="649" y="485"/>
                    <a:pt x="654" y="490"/>
                  </a:cubicBezTo>
                  <a:cubicBezTo>
                    <a:pt x="659" y="496"/>
                    <a:pt x="680" y="600"/>
                    <a:pt x="680" y="600"/>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13" name="ราชบุรี">
              <a:extLst>
                <a:ext uri="{FF2B5EF4-FFF2-40B4-BE49-F238E27FC236}">
                  <a16:creationId xmlns:a16="http://schemas.microsoft.com/office/drawing/2014/main" id="{1D9CB2D4-EBB8-42B9-A4A6-F1C4E3A7274E}"/>
                </a:ext>
              </a:extLst>
            </p:cNvPr>
            <p:cNvSpPr>
              <a:spLocks/>
            </p:cNvSpPr>
            <p:nvPr/>
          </p:nvSpPr>
          <p:spPr bwMode="auto">
            <a:xfrm>
              <a:off x="2663350" y="3451367"/>
              <a:ext cx="329194" cy="296274"/>
            </a:xfrm>
            <a:custGeom>
              <a:avLst/>
              <a:gdLst>
                <a:gd name="T0" fmla="*/ 798 w 803"/>
                <a:gd name="T1" fmla="*/ 271 h 725"/>
                <a:gd name="T2" fmla="*/ 767 w 803"/>
                <a:gd name="T3" fmla="*/ 398 h 725"/>
                <a:gd name="T4" fmla="*/ 710 w 803"/>
                <a:gd name="T5" fmla="*/ 428 h 725"/>
                <a:gd name="T6" fmla="*/ 642 w 803"/>
                <a:gd name="T7" fmla="*/ 402 h 725"/>
                <a:gd name="T8" fmla="*/ 636 w 803"/>
                <a:gd name="T9" fmla="*/ 503 h 725"/>
                <a:gd name="T10" fmla="*/ 517 w 803"/>
                <a:gd name="T11" fmla="*/ 553 h 725"/>
                <a:gd name="T12" fmla="*/ 438 w 803"/>
                <a:gd name="T13" fmla="*/ 678 h 725"/>
                <a:gd name="T14" fmla="*/ 329 w 803"/>
                <a:gd name="T15" fmla="*/ 673 h 725"/>
                <a:gd name="T16" fmla="*/ 245 w 803"/>
                <a:gd name="T17" fmla="*/ 699 h 725"/>
                <a:gd name="T18" fmla="*/ 157 w 803"/>
                <a:gd name="T19" fmla="*/ 647 h 725"/>
                <a:gd name="T20" fmla="*/ 131 w 803"/>
                <a:gd name="T21" fmla="*/ 725 h 725"/>
                <a:gd name="T22" fmla="*/ 52 w 803"/>
                <a:gd name="T23" fmla="*/ 678 h 725"/>
                <a:gd name="T24" fmla="*/ 40 w 803"/>
                <a:gd name="T25" fmla="*/ 674 h 725"/>
                <a:gd name="T26" fmla="*/ 28 w 803"/>
                <a:gd name="T27" fmla="*/ 626 h 725"/>
                <a:gd name="T28" fmla="*/ 40 w 803"/>
                <a:gd name="T29" fmla="*/ 606 h 725"/>
                <a:gd name="T30" fmla="*/ 20 w 803"/>
                <a:gd name="T31" fmla="*/ 578 h 725"/>
                <a:gd name="T32" fmla="*/ 33 w 803"/>
                <a:gd name="T33" fmla="*/ 545 h 725"/>
                <a:gd name="T34" fmla="*/ 16 w 803"/>
                <a:gd name="T35" fmla="*/ 410 h 725"/>
                <a:gd name="T36" fmla="*/ 0 w 803"/>
                <a:gd name="T37" fmla="*/ 334 h 725"/>
                <a:gd name="T38" fmla="*/ 12 w 803"/>
                <a:gd name="T39" fmla="*/ 314 h 725"/>
                <a:gd name="T40" fmla="*/ 0 w 803"/>
                <a:gd name="T41" fmla="*/ 215 h 725"/>
                <a:gd name="T42" fmla="*/ 94 w 803"/>
                <a:gd name="T43" fmla="*/ 188 h 725"/>
                <a:gd name="T44" fmla="*/ 204 w 803"/>
                <a:gd name="T45" fmla="*/ 172 h 725"/>
                <a:gd name="T46" fmla="*/ 303 w 803"/>
                <a:gd name="T47" fmla="*/ 162 h 725"/>
                <a:gd name="T48" fmla="*/ 449 w 803"/>
                <a:gd name="T49" fmla="*/ 89 h 725"/>
                <a:gd name="T50" fmla="*/ 564 w 803"/>
                <a:gd name="T51" fmla="*/ 109 h 725"/>
                <a:gd name="T52" fmla="*/ 663 w 803"/>
                <a:gd name="T53" fmla="*/ 0 h 725"/>
                <a:gd name="T54" fmla="*/ 652 w 803"/>
                <a:gd name="T55" fmla="*/ 31 h 725"/>
                <a:gd name="T56" fmla="*/ 704 w 803"/>
                <a:gd name="T57" fmla="*/ 99 h 725"/>
                <a:gd name="T58" fmla="*/ 678 w 803"/>
                <a:gd name="T59" fmla="*/ 182 h 725"/>
                <a:gd name="T60" fmla="*/ 731 w 803"/>
                <a:gd name="T61" fmla="*/ 182 h 725"/>
                <a:gd name="T62" fmla="*/ 757 w 803"/>
                <a:gd name="T63" fmla="*/ 229 h 725"/>
                <a:gd name="T64" fmla="*/ 803 w 803"/>
                <a:gd name="T65" fmla="*/ 271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3" h="725">
                  <a:moveTo>
                    <a:pt x="803" y="271"/>
                  </a:moveTo>
                  <a:cubicBezTo>
                    <a:pt x="798" y="271"/>
                    <a:pt x="798" y="271"/>
                    <a:pt x="798" y="271"/>
                  </a:cubicBezTo>
                  <a:cubicBezTo>
                    <a:pt x="772" y="313"/>
                    <a:pt x="772" y="313"/>
                    <a:pt x="772" y="313"/>
                  </a:cubicBezTo>
                  <a:cubicBezTo>
                    <a:pt x="767" y="398"/>
                    <a:pt x="767" y="398"/>
                    <a:pt x="767" y="398"/>
                  </a:cubicBezTo>
                  <a:cubicBezTo>
                    <a:pt x="731" y="407"/>
                    <a:pt x="731" y="407"/>
                    <a:pt x="731" y="407"/>
                  </a:cubicBezTo>
                  <a:cubicBezTo>
                    <a:pt x="710" y="428"/>
                    <a:pt x="710" y="428"/>
                    <a:pt x="710" y="428"/>
                  </a:cubicBezTo>
                  <a:cubicBezTo>
                    <a:pt x="668" y="391"/>
                    <a:pt x="668" y="391"/>
                    <a:pt x="668" y="391"/>
                  </a:cubicBezTo>
                  <a:cubicBezTo>
                    <a:pt x="642" y="402"/>
                    <a:pt x="642" y="402"/>
                    <a:pt x="642" y="402"/>
                  </a:cubicBezTo>
                  <a:cubicBezTo>
                    <a:pt x="647" y="469"/>
                    <a:pt x="647" y="469"/>
                    <a:pt x="647" y="469"/>
                  </a:cubicBezTo>
                  <a:cubicBezTo>
                    <a:pt x="636" y="503"/>
                    <a:pt x="636" y="503"/>
                    <a:pt x="636" y="503"/>
                  </a:cubicBezTo>
                  <a:cubicBezTo>
                    <a:pt x="616" y="561"/>
                    <a:pt x="616" y="561"/>
                    <a:pt x="616" y="561"/>
                  </a:cubicBezTo>
                  <a:cubicBezTo>
                    <a:pt x="517" y="553"/>
                    <a:pt x="517" y="553"/>
                    <a:pt x="517" y="553"/>
                  </a:cubicBezTo>
                  <a:cubicBezTo>
                    <a:pt x="444" y="610"/>
                    <a:pt x="444" y="610"/>
                    <a:pt x="444" y="610"/>
                  </a:cubicBezTo>
                  <a:cubicBezTo>
                    <a:pt x="438" y="678"/>
                    <a:pt x="438" y="678"/>
                    <a:pt x="438" y="678"/>
                  </a:cubicBezTo>
                  <a:cubicBezTo>
                    <a:pt x="376" y="683"/>
                    <a:pt x="376" y="683"/>
                    <a:pt x="376" y="683"/>
                  </a:cubicBezTo>
                  <a:cubicBezTo>
                    <a:pt x="329" y="673"/>
                    <a:pt x="329" y="673"/>
                    <a:pt x="329" y="673"/>
                  </a:cubicBezTo>
                  <a:cubicBezTo>
                    <a:pt x="329" y="673"/>
                    <a:pt x="298" y="699"/>
                    <a:pt x="292" y="699"/>
                  </a:cubicBezTo>
                  <a:cubicBezTo>
                    <a:pt x="245" y="699"/>
                    <a:pt x="245" y="699"/>
                    <a:pt x="245" y="699"/>
                  </a:cubicBezTo>
                  <a:cubicBezTo>
                    <a:pt x="183" y="652"/>
                    <a:pt x="183" y="652"/>
                    <a:pt x="183" y="652"/>
                  </a:cubicBezTo>
                  <a:cubicBezTo>
                    <a:pt x="157" y="647"/>
                    <a:pt x="157" y="647"/>
                    <a:pt x="157" y="647"/>
                  </a:cubicBezTo>
                  <a:cubicBezTo>
                    <a:pt x="146" y="673"/>
                    <a:pt x="146" y="673"/>
                    <a:pt x="146" y="673"/>
                  </a:cubicBezTo>
                  <a:cubicBezTo>
                    <a:pt x="131" y="725"/>
                    <a:pt x="131" y="725"/>
                    <a:pt x="131" y="725"/>
                  </a:cubicBezTo>
                  <a:cubicBezTo>
                    <a:pt x="94" y="725"/>
                    <a:pt x="94" y="725"/>
                    <a:pt x="94" y="725"/>
                  </a:cubicBezTo>
                  <a:cubicBezTo>
                    <a:pt x="52" y="678"/>
                    <a:pt x="52" y="678"/>
                    <a:pt x="52" y="678"/>
                  </a:cubicBezTo>
                  <a:cubicBezTo>
                    <a:pt x="40" y="674"/>
                    <a:pt x="40" y="674"/>
                    <a:pt x="40" y="674"/>
                  </a:cubicBezTo>
                  <a:cubicBezTo>
                    <a:pt x="40" y="674"/>
                    <a:pt x="40" y="674"/>
                    <a:pt x="40" y="674"/>
                  </a:cubicBezTo>
                  <a:cubicBezTo>
                    <a:pt x="24" y="642"/>
                    <a:pt x="24" y="642"/>
                    <a:pt x="24" y="642"/>
                  </a:cubicBezTo>
                  <a:cubicBezTo>
                    <a:pt x="28" y="626"/>
                    <a:pt x="28" y="626"/>
                    <a:pt x="28" y="626"/>
                  </a:cubicBezTo>
                  <a:cubicBezTo>
                    <a:pt x="40" y="622"/>
                    <a:pt x="40" y="622"/>
                    <a:pt x="40" y="622"/>
                  </a:cubicBezTo>
                  <a:cubicBezTo>
                    <a:pt x="40" y="606"/>
                    <a:pt x="40" y="606"/>
                    <a:pt x="40" y="606"/>
                  </a:cubicBezTo>
                  <a:cubicBezTo>
                    <a:pt x="20" y="598"/>
                    <a:pt x="20" y="598"/>
                    <a:pt x="20" y="598"/>
                  </a:cubicBezTo>
                  <a:cubicBezTo>
                    <a:pt x="20" y="578"/>
                    <a:pt x="20" y="578"/>
                    <a:pt x="20" y="578"/>
                  </a:cubicBezTo>
                  <a:cubicBezTo>
                    <a:pt x="32" y="554"/>
                    <a:pt x="32" y="554"/>
                    <a:pt x="32" y="554"/>
                  </a:cubicBezTo>
                  <a:cubicBezTo>
                    <a:pt x="33" y="545"/>
                    <a:pt x="33" y="545"/>
                    <a:pt x="33" y="545"/>
                  </a:cubicBezTo>
                  <a:cubicBezTo>
                    <a:pt x="36" y="426"/>
                    <a:pt x="36" y="426"/>
                    <a:pt x="36" y="426"/>
                  </a:cubicBezTo>
                  <a:cubicBezTo>
                    <a:pt x="16" y="410"/>
                    <a:pt x="16" y="410"/>
                    <a:pt x="16" y="410"/>
                  </a:cubicBezTo>
                  <a:cubicBezTo>
                    <a:pt x="24" y="358"/>
                    <a:pt x="24" y="358"/>
                    <a:pt x="24" y="358"/>
                  </a:cubicBezTo>
                  <a:cubicBezTo>
                    <a:pt x="0" y="334"/>
                    <a:pt x="0" y="334"/>
                    <a:pt x="0" y="334"/>
                  </a:cubicBezTo>
                  <a:cubicBezTo>
                    <a:pt x="12" y="330"/>
                    <a:pt x="12" y="330"/>
                    <a:pt x="12" y="330"/>
                  </a:cubicBezTo>
                  <a:cubicBezTo>
                    <a:pt x="12" y="314"/>
                    <a:pt x="12" y="314"/>
                    <a:pt x="12" y="314"/>
                  </a:cubicBezTo>
                  <a:cubicBezTo>
                    <a:pt x="0" y="310"/>
                    <a:pt x="0" y="310"/>
                    <a:pt x="0" y="310"/>
                  </a:cubicBezTo>
                  <a:cubicBezTo>
                    <a:pt x="0" y="215"/>
                    <a:pt x="0" y="215"/>
                    <a:pt x="0" y="215"/>
                  </a:cubicBezTo>
                  <a:cubicBezTo>
                    <a:pt x="52" y="182"/>
                    <a:pt x="52" y="182"/>
                    <a:pt x="52" y="182"/>
                  </a:cubicBezTo>
                  <a:cubicBezTo>
                    <a:pt x="94" y="188"/>
                    <a:pt x="94" y="188"/>
                    <a:pt x="94" y="188"/>
                  </a:cubicBezTo>
                  <a:cubicBezTo>
                    <a:pt x="141" y="172"/>
                    <a:pt x="141" y="172"/>
                    <a:pt x="141" y="172"/>
                  </a:cubicBezTo>
                  <a:cubicBezTo>
                    <a:pt x="204" y="172"/>
                    <a:pt x="204" y="172"/>
                    <a:pt x="204" y="172"/>
                  </a:cubicBezTo>
                  <a:cubicBezTo>
                    <a:pt x="266" y="136"/>
                    <a:pt x="266" y="136"/>
                    <a:pt x="266" y="136"/>
                  </a:cubicBezTo>
                  <a:cubicBezTo>
                    <a:pt x="303" y="162"/>
                    <a:pt x="303" y="162"/>
                    <a:pt x="303" y="162"/>
                  </a:cubicBezTo>
                  <a:cubicBezTo>
                    <a:pt x="303" y="162"/>
                    <a:pt x="386" y="162"/>
                    <a:pt x="391" y="156"/>
                  </a:cubicBezTo>
                  <a:cubicBezTo>
                    <a:pt x="397" y="151"/>
                    <a:pt x="449" y="89"/>
                    <a:pt x="449" y="89"/>
                  </a:cubicBezTo>
                  <a:cubicBezTo>
                    <a:pt x="506" y="115"/>
                    <a:pt x="506" y="115"/>
                    <a:pt x="506" y="115"/>
                  </a:cubicBezTo>
                  <a:cubicBezTo>
                    <a:pt x="564" y="109"/>
                    <a:pt x="564" y="109"/>
                    <a:pt x="564" y="109"/>
                  </a:cubicBezTo>
                  <a:cubicBezTo>
                    <a:pt x="635" y="2"/>
                    <a:pt x="635" y="2"/>
                    <a:pt x="635" y="2"/>
                  </a:cubicBezTo>
                  <a:cubicBezTo>
                    <a:pt x="663" y="0"/>
                    <a:pt x="663" y="0"/>
                    <a:pt x="663" y="0"/>
                  </a:cubicBezTo>
                  <a:cubicBezTo>
                    <a:pt x="678" y="10"/>
                    <a:pt x="678" y="10"/>
                    <a:pt x="678" y="10"/>
                  </a:cubicBezTo>
                  <a:cubicBezTo>
                    <a:pt x="652" y="31"/>
                    <a:pt x="652" y="31"/>
                    <a:pt x="652" y="31"/>
                  </a:cubicBezTo>
                  <a:cubicBezTo>
                    <a:pt x="657" y="89"/>
                    <a:pt x="657" y="89"/>
                    <a:pt x="657" y="89"/>
                  </a:cubicBezTo>
                  <a:cubicBezTo>
                    <a:pt x="704" y="99"/>
                    <a:pt x="704" y="99"/>
                    <a:pt x="704" y="99"/>
                  </a:cubicBezTo>
                  <a:cubicBezTo>
                    <a:pt x="704" y="136"/>
                    <a:pt x="704" y="136"/>
                    <a:pt x="704" y="136"/>
                  </a:cubicBezTo>
                  <a:cubicBezTo>
                    <a:pt x="678" y="182"/>
                    <a:pt x="678" y="182"/>
                    <a:pt x="678" y="182"/>
                  </a:cubicBezTo>
                  <a:cubicBezTo>
                    <a:pt x="678" y="182"/>
                    <a:pt x="704" y="198"/>
                    <a:pt x="715" y="198"/>
                  </a:cubicBezTo>
                  <a:cubicBezTo>
                    <a:pt x="725" y="198"/>
                    <a:pt x="731" y="182"/>
                    <a:pt x="731" y="182"/>
                  </a:cubicBezTo>
                  <a:cubicBezTo>
                    <a:pt x="762" y="182"/>
                    <a:pt x="762" y="182"/>
                    <a:pt x="762" y="182"/>
                  </a:cubicBezTo>
                  <a:cubicBezTo>
                    <a:pt x="757" y="229"/>
                    <a:pt x="757" y="229"/>
                    <a:pt x="757" y="229"/>
                  </a:cubicBezTo>
                  <a:cubicBezTo>
                    <a:pt x="793" y="235"/>
                    <a:pt x="793" y="235"/>
                    <a:pt x="793" y="235"/>
                  </a:cubicBezTo>
                  <a:lnTo>
                    <a:pt x="803" y="27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14" name="เพชรบุรี">
              <a:extLst>
                <a:ext uri="{FF2B5EF4-FFF2-40B4-BE49-F238E27FC236}">
                  <a16:creationId xmlns:a16="http://schemas.microsoft.com/office/drawing/2014/main" id="{60633F0B-FF4A-47B3-BEF2-84C90AB976B0}"/>
                </a:ext>
              </a:extLst>
            </p:cNvPr>
            <p:cNvSpPr>
              <a:spLocks/>
            </p:cNvSpPr>
            <p:nvPr/>
          </p:nvSpPr>
          <p:spPr bwMode="auto">
            <a:xfrm>
              <a:off x="2639576" y="3678145"/>
              <a:ext cx="362113" cy="285301"/>
            </a:xfrm>
            <a:custGeom>
              <a:avLst/>
              <a:gdLst>
                <a:gd name="T0" fmla="*/ 836 w 884"/>
                <a:gd name="T1" fmla="*/ 341 h 699"/>
                <a:gd name="T2" fmla="*/ 810 w 884"/>
                <a:gd name="T3" fmla="*/ 443 h 699"/>
                <a:gd name="T4" fmla="*/ 766 w 884"/>
                <a:gd name="T5" fmla="*/ 615 h 699"/>
                <a:gd name="T6" fmla="*/ 712 w 884"/>
                <a:gd name="T7" fmla="*/ 641 h 699"/>
                <a:gd name="T8" fmla="*/ 650 w 884"/>
                <a:gd name="T9" fmla="*/ 647 h 699"/>
                <a:gd name="T10" fmla="*/ 540 w 884"/>
                <a:gd name="T11" fmla="*/ 667 h 699"/>
                <a:gd name="T12" fmla="*/ 472 w 884"/>
                <a:gd name="T13" fmla="*/ 631 h 699"/>
                <a:gd name="T14" fmla="*/ 420 w 884"/>
                <a:gd name="T15" fmla="*/ 693 h 699"/>
                <a:gd name="T16" fmla="*/ 347 w 884"/>
                <a:gd name="T17" fmla="*/ 678 h 699"/>
                <a:gd name="T18" fmla="*/ 300 w 884"/>
                <a:gd name="T19" fmla="*/ 685 h 699"/>
                <a:gd name="T20" fmla="*/ 252 w 884"/>
                <a:gd name="T21" fmla="*/ 657 h 699"/>
                <a:gd name="T22" fmla="*/ 200 w 884"/>
                <a:gd name="T23" fmla="*/ 601 h 699"/>
                <a:gd name="T24" fmla="*/ 164 w 884"/>
                <a:gd name="T25" fmla="*/ 561 h 699"/>
                <a:gd name="T26" fmla="*/ 112 w 884"/>
                <a:gd name="T27" fmla="*/ 465 h 699"/>
                <a:gd name="T28" fmla="*/ 80 w 884"/>
                <a:gd name="T29" fmla="*/ 389 h 699"/>
                <a:gd name="T30" fmla="*/ 84 w 884"/>
                <a:gd name="T31" fmla="*/ 349 h 699"/>
                <a:gd name="T32" fmla="*/ 0 w 884"/>
                <a:gd name="T33" fmla="*/ 237 h 699"/>
                <a:gd name="T34" fmla="*/ 28 w 884"/>
                <a:gd name="T35" fmla="*/ 153 h 699"/>
                <a:gd name="T36" fmla="*/ 36 w 884"/>
                <a:gd name="T37" fmla="*/ 121 h 699"/>
                <a:gd name="T38" fmla="*/ 80 w 884"/>
                <a:gd name="T39" fmla="*/ 133 h 699"/>
                <a:gd name="T40" fmla="*/ 112 w 884"/>
                <a:gd name="T41" fmla="*/ 125 h 699"/>
                <a:gd name="T42" fmla="*/ 191 w 884"/>
                <a:gd name="T43" fmla="*/ 172 h 699"/>
                <a:gd name="T44" fmla="*/ 217 w 884"/>
                <a:gd name="T45" fmla="*/ 94 h 699"/>
                <a:gd name="T46" fmla="*/ 305 w 884"/>
                <a:gd name="T47" fmla="*/ 146 h 699"/>
                <a:gd name="T48" fmla="*/ 389 w 884"/>
                <a:gd name="T49" fmla="*/ 120 h 699"/>
                <a:gd name="T50" fmla="*/ 498 w 884"/>
                <a:gd name="T51" fmla="*/ 125 h 699"/>
                <a:gd name="T52" fmla="*/ 577 w 884"/>
                <a:gd name="T53" fmla="*/ 0 h 699"/>
                <a:gd name="T54" fmla="*/ 676 w 884"/>
                <a:gd name="T55" fmla="*/ 10 h 699"/>
                <a:gd name="T56" fmla="*/ 702 w 884"/>
                <a:gd name="T57" fmla="*/ 94 h 699"/>
                <a:gd name="T58" fmla="*/ 761 w 884"/>
                <a:gd name="T59" fmla="*/ 40 h 699"/>
                <a:gd name="T60" fmla="*/ 820 w 884"/>
                <a:gd name="T61" fmla="*/ 149 h 699"/>
                <a:gd name="T62" fmla="*/ 848 w 884"/>
                <a:gd name="T63" fmla="*/ 233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4" h="699">
                  <a:moveTo>
                    <a:pt x="884" y="277"/>
                  </a:moveTo>
                  <a:cubicBezTo>
                    <a:pt x="836" y="341"/>
                    <a:pt x="836" y="341"/>
                    <a:pt x="836" y="341"/>
                  </a:cubicBezTo>
                  <a:cubicBezTo>
                    <a:pt x="832" y="393"/>
                    <a:pt x="832" y="393"/>
                    <a:pt x="832" y="393"/>
                  </a:cubicBezTo>
                  <a:cubicBezTo>
                    <a:pt x="810" y="443"/>
                    <a:pt x="810" y="443"/>
                    <a:pt x="810" y="443"/>
                  </a:cubicBezTo>
                  <a:cubicBezTo>
                    <a:pt x="760" y="557"/>
                    <a:pt x="760" y="557"/>
                    <a:pt x="760" y="557"/>
                  </a:cubicBezTo>
                  <a:cubicBezTo>
                    <a:pt x="766" y="615"/>
                    <a:pt x="766" y="615"/>
                    <a:pt x="766" y="615"/>
                  </a:cubicBezTo>
                  <a:cubicBezTo>
                    <a:pt x="769" y="637"/>
                    <a:pt x="769" y="637"/>
                    <a:pt x="769" y="637"/>
                  </a:cubicBezTo>
                  <a:cubicBezTo>
                    <a:pt x="712" y="641"/>
                    <a:pt x="712" y="641"/>
                    <a:pt x="712" y="641"/>
                  </a:cubicBezTo>
                  <a:cubicBezTo>
                    <a:pt x="691" y="657"/>
                    <a:pt x="691" y="657"/>
                    <a:pt x="691" y="657"/>
                  </a:cubicBezTo>
                  <a:cubicBezTo>
                    <a:pt x="650" y="647"/>
                    <a:pt x="650" y="647"/>
                    <a:pt x="650" y="647"/>
                  </a:cubicBezTo>
                  <a:cubicBezTo>
                    <a:pt x="577" y="657"/>
                    <a:pt x="577" y="657"/>
                    <a:pt x="577" y="657"/>
                  </a:cubicBezTo>
                  <a:cubicBezTo>
                    <a:pt x="540" y="667"/>
                    <a:pt x="540" y="667"/>
                    <a:pt x="540" y="667"/>
                  </a:cubicBezTo>
                  <a:cubicBezTo>
                    <a:pt x="498" y="631"/>
                    <a:pt x="498" y="631"/>
                    <a:pt x="498" y="631"/>
                  </a:cubicBezTo>
                  <a:cubicBezTo>
                    <a:pt x="472" y="631"/>
                    <a:pt x="472" y="631"/>
                    <a:pt x="472" y="631"/>
                  </a:cubicBezTo>
                  <a:cubicBezTo>
                    <a:pt x="462" y="683"/>
                    <a:pt x="462" y="683"/>
                    <a:pt x="462" y="683"/>
                  </a:cubicBezTo>
                  <a:cubicBezTo>
                    <a:pt x="420" y="693"/>
                    <a:pt x="420" y="693"/>
                    <a:pt x="420" y="693"/>
                  </a:cubicBezTo>
                  <a:cubicBezTo>
                    <a:pt x="368" y="699"/>
                    <a:pt x="368" y="699"/>
                    <a:pt x="368" y="699"/>
                  </a:cubicBezTo>
                  <a:cubicBezTo>
                    <a:pt x="347" y="678"/>
                    <a:pt x="347" y="678"/>
                    <a:pt x="347" y="678"/>
                  </a:cubicBezTo>
                  <a:cubicBezTo>
                    <a:pt x="300" y="686"/>
                    <a:pt x="300" y="686"/>
                    <a:pt x="300" y="686"/>
                  </a:cubicBezTo>
                  <a:cubicBezTo>
                    <a:pt x="300" y="685"/>
                    <a:pt x="300" y="685"/>
                    <a:pt x="300" y="685"/>
                  </a:cubicBezTo>
                  <a:cubicBezTo>
                    <a:pt x="284" y="657"/>
                    <a:pt x="284" y="657"/>
                    <a:pt x="284" y="657"/>
                  </a:cubicBezTo>
                  <a:cubicBezTo>
                    <a:pt x="252" y="657"/>
                    <a:pt x="252" y="657"/>
                    <a:pt x="252" y="657"/>
                  </a:cubicBezTo>
                  <a:cubicBezTo>
                    <a:pt x="239" y="642"/>
                    <a:pt x="239" y="642"/>
                    <a:pt x="239" y="642"/>
                  </a:cubicBezTo>
                  <a:cubicBezTo>
                    <a:pt x="200" y="601"/>
                    <a:pt x="200" y="601"/>
                    <a:pt x="200" y="601"/>
                  </a:cubicBezTo>
                  <a:cubicBezTo>
                    <a:pt x="168" y="601"/>
                    <a:pt x="168" y="601"/>
                    <a:pt x="168" y="601"/>
                  </a:cubicBezTo>
                  <a:cubicBezTo>
                    <a:pt x="164" y="561"/>
                    <a:pt x="164" y="561"/>
                    <a:pt x="164" y="561"/>
                  </a:cubicBezTo>
                  <a:cubicBezTo>
                    <a:pt x="120" y="557"/>
                    <a:pt x="120" y="557"/>
                    <a:pt x="120" y="557"/>
                  </a:cubicBezTo>
                  <a:cubicBezTo>
                    <a:pt x="112" y="465"/>
                    <a:pt x="112" y="465"/>
                    <a:pt x="112" y="465"/>
                  </a:cubicBezTo>
                  <a:cubicBezTo>
                    <a:pt x="72" y="445"/>
                    <a:pt x="72" y="445"/>
                    <a:pt x="72" y="445"/>
                  </a:cubicBezTo>
                  <a:cubicBezTo>
                    <a:pt x="80" y="389"/>
                    <a:pt x="80" y="389"/>
                    <a:pt x="80" y="389"/>
                  </a:cubicBezTo>
                  <a:cubicBezTo>
                    <a:pt x="52" y="373"/>
                    <a:pt x="52" y="373"/>
                    <a:pt x="52" y="373"/>
                  </a:cubicBezTo>
                  <a:cubicBezTo>
                    <a:pt x="84" y="349"/>
                    <a:pt x="84" y="349"/>
                    <a:pt x="84" y="349"/>
                  </a:cubicBezTo>
                  <a:cubicBezTo>
                    <a:pt x="84" y="313"/>
                    <a:pt x="84" y="313"/>
                    <a:pt x="84" y="313"/>
                  </a:cubicBezTo>
                  <a:cubicBezTo>
                    <a:pt x="0" y="237"/>
                    <a:pt x="0" y="237"/>
                    <a:pt x="0" y="237"/>
                  </a:cubicBezTo>
                  <a:cubicBezTo>
                    <a:pt x="28" y="221"/>
                    <a:pt x="28" y="221"/>
                    <a:pt x="28" y="221"/>
                  </a:cubicBezTo>
                  <a:cubicBezTo>
                    <a:pt x="28" y="153"/>
                    <a:pt x="28" y="153"/>
                    <a:pt x="28" y="153"/>
                  </a:cubicBezTo>
                  <a:cubicBezTo>
                    <a:pt x="12" y="145"/>
                    <a:pt x="12" y="145"/>
                    <a:pt x="12" y="145"/>
                  </a:cubicBezTo>
                  <a:cubicBezTo>
                    <a:pt x="36" y="121"/>
                    <a:pt x="36" y="121"/>
                    <a:pt x="36" y="121"/>
                  </a:cubicBezTo>
                  <a:cubicBezTo>
                    <a:pt x="60" y="117"/>
                    <a:pt x="60" y="117"/>
                    <a:pt x="60" y="117"/>
                  </a:cubicBezTo>
                  <a:cubicBezTo>
                    <a:pt x="80" y="133"/>
                    <a:pt x="80" y="133"/>
                    <a:pt x="80" y="133"/>
                  </a:cubicBezTo>
                  <a:cubicBezTo>
                    <a:pt x="100" y="121"/>
                    <a:pt x="100" y="121"/>
                    <a:pt x="100" y="121"/>
                  </a:cubicBezTo>
                  <a:cubicBezTo>
                    <a:pt x="112" y="125"/>
                    <a:pt x="112" y="125"/>
                    <a:pt x="112" y="125"/>
                  </a:cubicBezTo>
                  <a:cubicBezTo>
                    <a:pt x="154" y="172"/>
                    <a:pt x="154" y="172"/>
                    <a:pt x="154" y="172"/>
                  </a:cubicBezTo>
                  <a:cubicBezTo>
                    <a:pt x="191" y="172"/>
                    <a:pt x="191" y="172"/>
                    <a:pt x="191" y="172"/>
                  </a:cubicBezTo>
                  <a:cubicBezTo>
                    <a:pt x="206" y="120"/>
                    <a:pt x="206" y="120"/>
                    <a:pt x="206" y="120"/>
                  </a:cubicBezTo>
                  <a:cubicBezTo>
                    <a:pt x="217" y="94"/>
                    <a:pt x="217" y="94"/>
                    <a:pt x="217" y="94"/>
                  </a:cubicBezTo>
                  <a:cubicBezTo>
                    <a:pt x="243" y="99"/>
                    <a:pt x="243" y="99"/>
                    <a:pt x="243" y="99"/>
                  </a:cubicBezTo>
                  <a:cubicBezTo>
                    <a:pt x="305" y="146"/>
                    <a:pt x="305" y="146"/>
                    <a:pt x="305" y="146"/>
                  </a:cubicBezTo>
                  <a:cubicBezTo>
                    <a:pt x="352" y="146"/>
                    <a:pt x="352" y="146"/>
                    <a:pt x="352" y="146"/>
                  </a:cubicBezTo>
                  <a:cubicBezTo>
                    <a:pt x="358" y="146"/>
                    <a:pt x="389" y="120"/>
                    <a:pt x="389" y="120"/>
                  </a:cubicBezTo>
                  <a:cubicBezTo>
                    <a:pt x="436" y="130"/>
                    <a:pt x="436" y="130"/>
                    <a:pt x="436" y="130"/>
                  </a:cubicBezTo>
                  <a:cubicBezTo>
                    <a:pt x="498" y="125"/>
                    <a:pt x="498" y="125"/>
                    <a:pt x="498" y="125"/>
                  </a:cubicBezTo>
                  <a:cubicBezTo>
                    <a:pt x="504" y="57"/>
                    <a:pt x="504" y="57"/>
                    <a:pt x="504" y="57"/>
                  </a:cubicBezTo>
                  <a:cubicBezTo>
                    <a:pt x="577" y="0"/>
                    <a:pt x="577" y="0"/>
                    <a:pt x="577" y="0"/>
                  </a:cubicBezTo>
                  <a:cubicBezTo>
                    <a:pt x="676" y="8"/>
                    <a:pt x="676" y="8"/>
                    <a:pt x="676" y="8"/>
                  </a:cubicBezTo>
                  <a:cubicBezTo>
                    <a:pt x="676" y="10"/>
                    <a:pt x="676" y="10"/>
                    <a:pt x="676" y="10"/>
                  </a:cubicBezTo>
                  <a:cubicBezTo>
                    <a:pt x="676" y="94"/>
                    <a:pt x="676" y="94"/>
                    <a:pt x="676" y="94"/>
                  </a:cubicBezTo>
                  <a:cubicBezTo>
                    <a:pt x="676" y="99"/>
                    <a:pt x="702" y="94"/>
                    <a:pt x="702" y="94"/>
                  </a:cubicBezTo>
                  <a:cubicBezTo>
                    <a:pt x="723" y="47"/>
                    <a:pt x="723" y="47"/>
                    <a:pt x="723" y="47"/>
                  </a:cubicBezTo>
                  <a:cubicBezTo>
                    <a:pt x="761" y="40"/>
                    <a:pt x="761" y="40"/>
                    <a:pt x="761" y="40"/>
                  </a:cubicBezTo>
                  <a:cubicBezTo>
                    <a:pt x="764" y="73"/>
                    <a:pt x="764" y="73"/>
                    <a:pt x="764" y="73"/>
                  </a:cubicBezTo>
                  <a:cubicBezTo>
                    <a:pt x="820" y="149"/>
                    <a:pt x="820" y="149"/>
                    <a:pt x="820" y="149"/>
                  </a:cubicBezTo>
                  <a:cubicBezTo>
                    <a:pt x="852" y="161"/>
                    <a:pt x="852" y="161"/>
                    <a:pt x="852" y="161"/>
                  </a:cubicBezTo>
                  <a:cubicBezTo>
                    <a:pt x="852" y="161"/>
                    <a:pt x="844" y="229"/>
                    <a:pt x="848" y="233"/>
                  </a:cubicBezTo>
                  <a:cubicBezTo>
                    <a:pt x="852" y="237"/>
                    <a:pt x="884" y="277"/>
                    <a:pt x="884" y="277"/>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15" name="ประจวบคีรีขันธ์">
              <a:extLst>
                <a:ext uri="{FF2B5EF4-FFF2-40B4-BE49-F238E27FC236}">
                  <a16:creationId xmlns:a16="http://schemas.microsoft.com/office/drawing/2014/main" id="{59EFDB14-A22C-4945-8700-2722E5088BEF}"/>
                </a:ext>
              </a:extLst>
            </p:cNvPr>
            <p:cNvSpPr>
              <a:spLocks/>
            </p:cNvSpPr>
            <p:nvPr/>
          </p:nvSpPr>
          <p:spPr bwMode="auto">
            <a:xfrm>
              <a:off x="2667008" y="3936014"/>
              <a:ext cx="309077" cy="609009"/>
            </a:xfrm>
            <a:custGeom>
              <a:avLst/>
              <a:gdLst>
                <a:gd name="T0" fmla="*/ 706 w 758"/>
                <a:gd name="T1" fmla="*/ 438 h 1492"/>
                <a:gd name="T2" fmla="*/ 598 w 758"/>
                <a:gd name="T3" fmla="*/ 578 h 1492"/>
                <a:gd name="T4" fmla="*/ 594 w 758"/>
                <a:gd name="T5" fmla="*/ 706 h 1492"/>
                <a:gd name="T6" fmla="*/ 562 w 758"/>
                <a:gd name="T7" fmla="*/ 778 h 1492"/>
                <a:gd name="T8" fmla="*/ 354 w 758"/>
                <a:gd name="T9" fmla="*/ 1158 h 1492"/>
                <a:gd name="T10" fmla="*/ 354 w 758"/>
                <a:gd name="T11" fmla="*/ 1258 h 1492"/>
                <a:gd name="T12" fmla="*/ 290 w 758"/>
                <a:gd name="T13" fmla="*/ 1342 h 1492"/>
                <a:gd name="T14" fmla="*/ 304 w 758"/>
                <a:gd name="T15" fmla="*/ 1423 h 1492"/>
                <a:gd name="T16" fmla="*/ 213 w 758"/>
                <a:gd name="T17" fmla="*/ 1492 h 1492"/>
                <a:gd name="T18" fmla="*/ 104 w 758"/>
                <a:gd name="T19" fmla="*/ 1492 h 1492"/>
                <a:gd name="T20" fmla="*/ 0 w 758"/>
                <a:gd name="T21" fmla="*/ 1404 h 1492"/>
                <a:gd name="T22" fmla="*/ 22 w 758"/>
                <a:gd name="T23" fmla="*/ 1362 h 1492"/>
                <a:gd name="T24" fmla="*/ 66 w 758"/>
                <a:gd name="T25" fmla="*/ 1306 h 1492"/>
                <a:gd name="T26" fmla="*/ 94 w 758"/>
                <a:gd name="T27" fmla="*/ 1242 h 1492"/>
                <a:gd name="T28" fmla="*/ 146 w 758"/>
                <a:gd name="T29" fmla="*/ 1142 h 1492"/>
                <a:gd name="T30" fmla="*/ 210 w 758"/>
                <a:gd name="T31" fmla="*/ 1030 h 1492"/>
                <a:gd name="T32" fmla="*/ 274 w 758"/>
                <a:gd name="T33" fmla="*/ 962 h 1492"/>
                <a:gd name="T34" fmla="*/ 310 w 758"/>
                <a:gd name="T35" fmla="*/ 874 h 1492"/>
                <a:gd name="T36" fmla="*/ 326 w 758"/>
                <a:gd name="T37" fmla="*/ 890 h 1492"/>
                <a:gd name="T38" fmla="*/ 390 w 758"/>
                <a:gd name="T39" fmla="*/ 810 h 1492"/>
                <a:gd name="T40" fmla="*/ 426 w 758"/>
                <a:gd name="T41" fmla="*/ 754 h 1492"/>
                <a:gd name="T42" fmla="*/ 398 w 758"/>
                <a:gd name="T43" fmla="*/ 690 h 1492"/>
                <a:gd name="T44" fmla="*/ 378 w 758"/>
                <a:gd name="T45" fmla="*/ 658 h 1492"/>
                <a:gd name="T46" fmla="*/ 334 w 758"/>
                <a:gd name="T47" fmla="*/ 538 h 1492"/>
                <a:gd name="T48" fmla="*/ 362 w 758"/>
                <a:gd name="T49" fmla="*/ 434 h 1492"/>
                <a:gd name="T50" fmla="*/ 278 w 758"/>
                <a:gd name="T51" fmla="*/ 438 h 1492"/>
                <a:gd name="T52" fmla="*/ 298 w 758"/>
                <a:gd name="T53" fmla="*/ 382 h 1492"/>
                <a:gd name="T54" fmla="*/ 278 w 758"/>
                <a:gd name="T55" fmla="*/ 322 h 1492"/>
                <a:gd name="T56" fmla="*/ 242 w 758"/>
                <a:gd name="T57" fmla="*/ 250 h 1492"/>
                <a:gd name="T58" fmla="*/ 214 w 758"/>
                <a:gd name="T59" fmla="*/ 146 h 1492"/>
                <a:gd name="T60" fmla="*/ 234 w 758"/>
                <a:gd name="T61" fmla="*/ 78 h 1492"/>
                <a:gd name="T62" fmla="*/ 281 w 758"/>
                <a:gd name="T63" fmla="*/ 47 h 1492"/>
                <a:gd name="T64" fmla="*/ 354 w 758"/>
                <a:gd name="T65" fmla="*/ 62 h 1492"/>
                <a:gd name="T66" fmla="*/ 406 w 758"/>
                <a:gd name="T67" fmla="*/ 0 h 1492"/>
                <a:gd name="T68" fmla="*/ 474 w 758"/>
                <a:gd name="T69" fmla="*/ 36 h 1492"/>
                <a:gd name="T70" fmla="*/ 584 w 758"/>
                <a:gd name="T71" fmla="*/ 16 h 1492"/>
                <a:gd name="T72" fmla="*/ 646 w 758"/>
                <a:gd name="T73" fmla="*/ 10 h 1492"/>
                <a:gd name="T74" fmla="*/ 730 w 758"/>
                <a:gd name="T75" fmla="*/ 234 h 1492"/>
                <a:gd name="T76" fmla="*/ 758 w 758"/>
                <a:gd name="T77" fmla="*/ 398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8" h="1492">
                  <a:moveTo>
                    <a:pt x="758" y="398"/>
                  </a:moveTo>
                  <a:cubicBezTo>
                    <a:pt x="706" y="438"/>
                    <a:pt x="706" y="438"/>
                    <a:pt x="706" y="438"/>
                  </a:cubicBezTo>
                  <a:cubicBezTo>
                    <a:pt x="690" y="494"/>
                    <a:pt x="690" y="494"/>
                    <a:pt x="690" y="494"/>
                  </a:cubicBezTo>
                  <a:cubicBezTo>
                    <a:pt x="598" y="578"/>
                    <a:pt x="598" y="578"/>
                    <a:pt x="598" y="578"/>
                  </a:cubicBezTo>
                  <a:cubicBezTo>
                    <a:pt x="574" y="654"/>
                    <a:pt x="574" y="654"/>
                    <a:pt x="574" y="654"/>
                  </a:cubicBezTo>
                  <a:cubicBezTo>
                    <a:pt x="594" y="706"/>
                    <a:pt x="594" y="706"/>
                    <a:pt x="594" y="706"/>
                  </a:cubicBezTo>
                  <a:cubicBezTo>
                    <a:pt x="566" y="726"/>
                    <a:pt x="566" y="726"/>
                    <a:pt x="566" y="726"/>
                  </a:cubicBezTo>
                  <a:cubicBezTo>
                    <a:pt x="562" y="778"/>
                    <a:pt x="562" y="778"/>
                    <a:pt x="562" y="778"/>
                  </a:cubicBezTo>
                  <a:cubicBezTo>
                    <a:pt x="562" y="778"/>
                    <a:pt x="506" y="842"/>
                    <a:pt x="498" y="846"/>
                  </a:cubicBezTo>
                  <a:cubicBezTo>
                    <a:pt x="490" y="850"/>
                    <a:pt x="354" y="1158"/>
                    <a:pt x="354" y="1158"/>
                  </a:cubicBezTo>
                  <a:cubicBezTo>
                    <a:pt x="362" y="1210"/>
                    <a:pt x="362" y="1210"/>
                    <a:pt x="362" y="1210"/>
                  </a:cubicBezTo>
                  <a:cubicBezTo>
                    <a:pt x="362" y="1210"/>
                    <a:pt x="354" y="1254"/>
                    <a:pt x="354" y="1258"/>
                  </a:cubicBezTo>
                  <a:cubicBezTo>
                    <a:pt x="354" y="1262"/>
                    <a:pt x="290" y="1310"/>
                    <a:pt x="290" y="1310"/>
                  </a:cubicBezTo>
                  <a:cubicBezTo>
                    <a:pt x="290" y="1342"/>
                    <a:pt x="290" y="1342"/>
                    <a:pt x="290" y="1342"/>
                  </a:cubicBezTo>
                  <a:cubicBezTo>
                    <a:pt x="306" y="1358"/>
                    <a:pt x="306" y="1358"/>
                    <a:pt x="306" y="1358"/>
                  </a:cubicBezTo>
                  <a:cubicBezTo>
                    <a:pt x="304" y="1423"/>
                    <a:pt x="304" y="1423"/>
                    <a:pt x="304" y="1423"/>
                  </a:cubicBezTo>
                  <a:cubicBezTo>
                    <a:pt x="255" y="1476"/>
                    <a:pt x="255" y="1476"/>
                    <a:pt x="255" y="1476"/>
                  </a:cubicBezTo>
                  <a:cubicBezTo>
                    <a:pt x="213" y="1492"/>
                    <a:pt x="213" y="1492"/>
                    <a:pt x="213" y="1492"/>
                  </a:cubicBezTo>
                  <a:cubicBezTo>
                    <a:pt x="182" y="1476"/>
                    <a:pt x="182" y="1476"/>
                    <a:pt x="182" y="1476"/>
                  </a:cubicBezTo>
                  <a:cubicBezTo>
                    <a:pt x="104" y="1492"/>
                    <a:pt x="104" y="1492"/>
                    <a:pt x="104" y="1492"/>
                  </a:cubicBezTo>
                  <a:cubicBezTo>
                    <a:pt x="104" y="1492"/>
                    <a:pt x="0" y="1439"/>
                    <a:pt x="0" y="1434"/>
                  </a:cubicBezTo>
                  <a:cubicBezTo>
                    <a:pt x="0" y="1404"/>
                    <a:pt x="0" y="1404"/>
                    <a:pt x="0" y="1404"/>
                  </a:cubicBezTo>
                  <a:cubicBezTo>
                    <a:pt x="18" y="1394"/>
                    <a:pt x="18" y="1394"/>
                    <a:pt x="18" y="1394"/>
                  </a:cubicBezTo>
                  <a:cubicBezTo>
                    <a:pt x="22" y="1362"/>
                    <a:pt x="22" y="1362"/>
                    <a:pt x="22" y="1362"/>
                  </a:cubicBezTo>
                  <a:cubicBezTo>
                    <a:pt x="66" y="1338"/>
                    <a:pt x="66" y="1338"/>
                    <a:pt x="66" y="1338"/>
                  </a:cubicBezTo>
                  <a:cubicBezTo>
                    <a:pt x="66" y="1306"/>
                    <a:pt x="66" y="1306"/>
                    <a:pt x="66" y="1306"/>
                  </a:cubicBezTo>
                  <a:cubicBezTo>
                    <a:pt x="94" y="1278"/>
                    <a:pt x="94" y="1278"/>
                    <a:pt x="94" y="1278"/>
                  </a:cubicBezTo>
                  <a:cubicBezTo>
                    <a:pt x="94" y="1242"/>
                    <a:pt x="94" y="1242"/>
                    <a:pt x="94" y="1242"/>
                  </a:cubicBezTo>
                  <a:cubicBezTo>
                    <a:pt x="150" y="1186"/>
                    <a:pt x="150" y="1186"/>
                    <a:pt x="150" y="1186"/>
                  </a:cubicBezTo>
                  <a:cubicBezTo>
                    <a:pt x="146" y="1142"/>
                    <a:pt x="146" y="1142"/>
                    <a:pt x="146" y="1142"/>
                  </a:cubicBezTo>
                  <a:cubicBezTo>
                    <a:pt x="218" y="1094"/>
                    <a:pt x="218" y="1094"/>
                    <a:pt x="218" y="1094"/>
                  </a:cubicBezTo>
                  <a:cubicBezTo>
                    <a:pt x="210" y="1030"/>
                    <a:pt x="210" y="1030"/>
                    <a:pt x="210" y="1030"/>
                  </a:cubicBezTo>
                  <a:cubicBezTo>
                    <a:pt x="254" y="1014"/>
                    <a:pt x="254" y="1014"/>
                    <a:pt x="254" y="1014"/>
                  </a:cubicBezTo>
                  <a:cubicBezTo>
                    <a:pt x="274" y="962"/>
                    <a:pt x="274" y="962"/>
                    <a:pt x="274" y="962"/>
                  </a:cubicBezTo>
                  <a:cubicBezTo>
                    <a:pt x="274" y="898"/>
                    <a:pt x="274" y="898"/>
                    <a:pt x="274" y="898"/>
                  </a:cubicBezTo>
                  <a:cubicBezTo>
                    <a:pt x="310" y="874"/>
                    <a:pt x="310" y="874"/>
                    <a:pt x="310" y="874"/>
                  </a:cubicBezTo>
                  <a:cubicBezTo>
                    <a:pt x="322" y="874"/>
                    <a:pt x="322" y="874"/>
                    <a:pt x="322" y="874"/>
                  </a:cubicBezTo>
                  <a:cubicBezTo>
                    <a:pt x="326" y="890"/>
                    <a:pt x="326" y="890"/>
                    <a:pt x="326" y="890"/>
                  </a:cubicBezTo>
                  <a:cubicBezTo>
                    <a:pt x="358" y="882"/>
                    <a:pt x="358" y="882"/>
                    <a:pt x="358" y="882"/>
                  </a:cubicBezTo>
                  <a:cubicBezTo>
                    <a:pt x="390" y="810"/>
                    <a:pt x="390" y="810"/>
                    <a:pt x="390" y="810"/>
                  </a:cubicBezTo>
                  <a:cubicBezTo>
                    <a:pt x="426" y="794"/>
                    <a:pt x="426" y="794"/>
                    <a:pt x="426" y="794"/>
                  </a:cubicBezTo>
                  <a:cubicBezTo>
                    <a:pt x="426" y="754"/>
                    <a:pt x="426" y="754"/>
                    <a:pt x="426" y="754"/>
                  </a:cubicBezTo>
                  <a:cubicBezTo>
                    <a:pt x="434" y="718"/>
                    <a:pt x="434" y="718"/>
                    <a:pt x="434" y="718"/>
                  </a:cubicBezTo>
                  <a:cubicBezTo>
                    <a:pt x="398" y="690"/>
                    <a:pt x="398" y="690"/>
                    <a:pt x="398" y="690"/>
                  </a:cubicBezTo>
                  <a:cubicBezTo>
                    <a:pt x="394" y="658"/>
                    <a:pt x="394" y="658"/>
                    <a:pt x="394" y="658"/>
                  </a:cubicBezTo>
                  <a:cubicBezTo>
                    <a:pt x="378" y="658"/>
                    <a:pt x="378" y="658"/>
                    <a:pt x="378" y="658"/>
                  </a:cubicBezTo>
                  <a:cubicBezTo>
                    <a:pt x="378" y="558"/>
                    <a:pt x="378" y="558"/>
                    <a:pt x="378" y="558"/>
                  </a:cubicBezTo>
                  <a:cubicBezTo>
                    <a:pt x="334" y="538"/>
                    <a:pt x="334" y="538"/>
                    <a:pt x="334" y="538"/>
                  </a:cubicBezTo>
                  <a:cubicBezTo>
                    <a:pt x="330" y="490"/>
                    <a:pt x="330" y="490"/>
                    <a:pt x="330" y="490"/>
                  </a:cubicBezTo>
                  <a:cubicBezTo>
                    <a:pt x="362" y="434"/>
                    <a:pt x="362" y="434"/>
                    <a:pt x="362" y="434"/>
                  </a:cubicBezTo>
                  <a:cubicBezTo>
                    <a:pt x="358" y="422"/>
                    <a:pt x="358" y="422"/>
                    <a:pt x="358" y="422"/>
                  </a:cubicBezTo>
                  <a:cubicBezTo>
                    <a:pt x="278" y="438"/>
                    <a:pt x="278" y="438"/>
                    <a:pt x="278" y="438"/>
                  </a:cubicBezTo>
                  <a:cubicBezTo>
                    <a:pt x="282" y="410"/>
                    <a:pt x="282" y="410"/>
                    <a:pt x="282" y="410"/>
                  </a:cubicBezTo>
                  <a:cubicBezTo>
                    <a:pt x="298" y="382"/>
                    <a:pt x="298" y="382"/>
                    <a:pt x="298" y="382"/>
                  </a:cubicBezTo>
                  <a:cubicBezTo>
                    <a:pt x="278" y="358"/>
                    <a:pt x="278" y="358"/>
                    <a:pt x="278" y="358"/>
                  </a:cubicBezTo>
                  <a:cubicBezTo>
                    <a:pt x="278" y="322"/>
                    <a:pt x="278" y="322"/>
                    <a:pt x="278" y="322"/>
                  </a:cubicBezTo>
                  <a:cubicBezTo>
                    <a:pt x="290" y="310"/>
                    <a:pt x="290" y="310"/>
                    <a:pt x="290" y="310"/>
                  </a:cubicBezTo>
                  <a:cubicBezTo>
                    <a:pt x="242" y="250"/>
                    <a:pt x="242" y="250"/>
                    <a:pt x="242" y="250"/>
                  </a:cubicBezTo>
                  <a:cubicBezTo>
                    <a:pt x="250" y="198"/>
                    <a:pt x="250" y="198"/>
                    <a:pt x="250" y="198"/>
                  </a:cubicBezTo>
                  <a:cubicBezTo>
                    <a:pt x="214" y="146"/>
                    <a:pt x="214" y="146"/>
                    <a:pt x="214" y="146"/>
                  </a:cubicBezTo>
                  <a:cubicBezTo>
                    <a:pt x="242" y="106"/>
                    <a:pt x="242" y="106"/>
                    <a:pt x="242" y="106"/>
                  </a:cubicBezTo>
                  <a:cubicBezTo>
                    <a:pt x="234" y="78"/>
                    <a:pt x="234" y="78"/>
                    <a:pt x="234" y="78"/>
                  </a:cubicBezTo>
                  <a:cubicBezTo>
                    <a:pt x="234" y="55"/>
                    <a:pt x="234" y="55"/>
                    <a:pt x="234" y="55"/>
                  </a:cubicBezTo>
                  <a:cubicBezTo>
                    <a:pt x="281" y="47"/>
                    <a:pt x="281" y="47"/>
                    <a:pt x="281" y="47"/>
                  </a:cubicBezTo>
                  <a:cubicBezTo>
                    <a:pt x="302" y="68"/>
                    <a:pt x="302" y="68"/>
                    <a:pt x="302" y="68"/>
                  </a:cubicBezTo>
                  <a:cubicBezTo>
                    <a:pt x="354" y="62"/>
                    <a:pt x="354" y="62"/>
                    <a:pt x="354" y="62"/>
                  </a:cubicBezTo>
                  <a:cubicBezTo>
                    <a:pt x="396" y="52"/>
                    <a:pt x="396" y="52"/>
                    <a:pt x="396" y="52"/>
                  </a:cubicBezTo>
                  <a:cubicBezTo>
                    <a:pt x="406" y="0"/>
                    <a:pt x="406" y="0"/>
                    <a:pt x="406" y="0"/>
                  </a:cubicBezTo>
                  <a:cubicBezTo>
                    <a:pt x="432" y="0"/>
                    <a:pt x="432" y="0"/>
                    <a:pt x="432" y="0"/>
                  </a:cubicBezTo>
                  <a:cubicBezTo>
                    <a:pt x="474" y="36"/>
                    <a:pt x="474" y="36"/>
                    <a:pt x="474" y="36"/>
                  </a:cubicBezTo>
                  <a:cubicBezTo>
                    <a:pt x="511" y="26"/>
                    <a:pt x="511" y="26"/>
                    <a:pt x="511" y="26"/>
                  </a:cubicBezTo>
                  <a:cubicBezTo>
                    <a:pt x="584" y="16"/>
                    <a:pt x="584" y="16"/>
                    <a:pt x="584" y="16"/>
                  </a:cubicBezTo>
                  <a:cubicBezTo>
                    <a:pt x="625" y="26"/>
                    <a:pt x="625" y="26"/>
                    <a:pt x="625" y="26"/>
                  </a:cubicBezTo>
                  <a:cubicBezTo>
                    <a:pt x="646" y="10"/>
                    <a:pt x="646" y="10"/>
                    <a:pt x="646" y="10"/>
                  </a:cubicBezTo>
                  <a:cubicBezTo>
                    <a:pt x="703" y="6"/>
                    <a:pt x="703" y="6"/>
                    <a:pt x="703" y="6"/>
                  </a:cubicBezTo>
                  <a:cubicBezTo>
                    <a:pt x="730" y="234"/>
                    <a:pt x="730" y="234"/>
                    <a:pt x="730" y="234"/>
                  </a:cubicBezTo>
                  <a:cubicBezTo>
                    <a:pt x="730" y="354"/>
                    <a:pt x="730" y="354"/>
                    <a:pt x="730" y="354"/>
                  </a:cubicBezTo>
                  <a:lnTo>
                    <a:pt x="758" y="39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16" name="ตาก">
              <a:extLst>
                <a:ext uri="{FF2B5EF4-FFF2-40B4-BE49-F238E27FC236}">
                  <a16:creationId xmlns:a16="http://schemas.microsoft.com/office/drawing/2014/main" id="{8B5781C4-8539-4ADE-906A-EFFE4AD12C00}"/>
                </a:ext>
              </a:extLst>
            </p:cNvPr>
            <p:cNvSpPr>
              <a:spLocks/>
            </p:cNvSpPr>
            <p:nvPr/>
          </p:nvSpPr>
          <p:spPr bwMode="auto">
            <a:xfrm>
              <a:off x="2151271" y="1984626"/>
              <a:ext cx="630955" cy="1020500"/>
            </a:xfrm>
            <a:custGeom>
              <a:avLst/>
              <a:gdLst>
                <a:gd name="T0" fmla="*/ 1513 w 1539"/>
                <a:gd name="T1" fmla="*/ 913 h 2499"/>
                <a:gd name="T2" fmla="*/ 1388 w 1539"/>
                <a:gd name="T3" fmla="*/ 965 h 2499"/>
                <a:gd name="T4" fmla="*/ 1325 w 1539"/>
                <a:gd name="T5" fmla="*/ 1132 h 2499"/>
                <a:gd name="T6" fmla="*/ 1211 w 1539"/>
                <a:gd name="T7" fmla="*/ 1283 h 2499"/>
                <a:gd name="T8" fmla="*/ 1101 w 1539"/>
                <a:gd name="T9" fmla="*/ 1273 h 2499"/>
                <a:gd name="T10" fmla="*/ 1122 w 1539"/>
                <a:gd name="T11" fmla="*/ 1362 h 2499"/>
                <a:gd name="T12" fmla="*/ 1179 w 1539"/>
                <a:gd name="T13" fmla="*/ 1523 h 2499"/>
                <a:gd name="T14" fmla="*/ 1211 w 1539"/>
                <a:gd name="T15" fmla="*/ 1659 h 2499"/>
                <a:gd name="T16" fmla="*/ 1188 w 1539"/>
                <a:gd name="T17" fmla="*/ 1806 h 2499"/>
                <a:gd name="T18" fmla="*/ 1231 w 1539"/>
                <a:gd name="T19" fmla="*/ 1904 h 2499"/>
                <a:gd name="T20" fmla="*/ 1200 w 1539"/>
                <a:gd name="T21" fmla="*/ 2081 h 2499"/>
                <a:gd name="T22" fmla="*/ 1179 w 1539"/>
                <a:gd name="T23" fmla="*/ 2175 h 2499"/>
                <a:gd name="T24" fmla="*/ 1143 w 1539"/>
                <a:gd name="T25" fmla="*/ 2316 h 2499"/>
                <a:gd name="T26" fmla="*/ 1112 w 1539"/>
                <a:gd name="T27" fmla="*/ 2499 h 2499"/>
                <a:gd name="T28" fmla="*/ 1002 w 1539"/>
                <a:gd name="T29" fmla="*/ 2353 h 2499"/>
                <a:gd name="T30" fmla="*/ 894 w 1539"/>
                <a:gd name="T31" fmla="*/ 2198 h 2499"/>
                <a:gd name="T32" fmla="*/ 799 w 1539"/>
                <a:gd name="T33" fmla="*/ 2061 h 2499"/>
                <a:gd name="T34" fmla="*/ 715 w 1539"/>
                <a:gd name="T35" fmla="*/ 2029 h 2499"/>
                <a:gd name="T36" fmla="*/ 764 w 1539"/>
                <a:gd name="T37" fmla="*/ 1827 h 2499"/>
                <a:gd name="T38" fmla="*/ 760 w 1539"/>
                <a:gd name="T39" fmla="*/ 1735 h 2499"/>
                <a:gd name="T40" fmla="*/ 768 w 1539"/>
                <a:gd name="T41" fmla="*/ 1683 h 2499"/>
                <a:gd name="T42" fmla="*/ 808 w 1539"/>
                <a:gd name="T43" fmla="*/ 1615 h 2499"/>
                <a:gd name="T44" fmla="*/ 936 w 1539"/>
                <a:gd name="T45" fmla="*/ 1623 h 2499"/>
                <a:gd name="T46" fmla="*/ 1028 w 1539"/>
                <a:gd name="T47" fmla="*/ 1479 h 2499"/>
                <a:gd name="T48" fmla="*/ 1028 w 1539"/>
                <a:gd name="T49" fmla="*/ 1399 h 2499"/>
                <a:gd name="T50" fmla="*/ 948 w 1539"/>
                <a:gd name="T51" fmla="*/ 1331 h 2499"/>
                <a:gd name="T52" fmla="*/ 848 w 1539"/>
                <a:gd name="T53" fmla="*/ 1471 h 2499"/>
                <a:gd name="T54" fmla="*/ 792 w 1539"/>
                <a:gd name="T55" fmla="*/ 1387 h 2499"/>
                <a:gd name="T56" fmla="*/ 804 w 1539"/>
                <a:gd name="T57" fmla="*/ 1295 h 2499"/>
                <a:gd name="T58" fmla="*/ 708 w 1539"/>
                <a:gd name="T59" fmla="*/ 1127 h 2499"/>
                <a:gd name="T60" fmla="*/ 636 w 1539"/>
                <a:gd name="T61" fmla="*/ 1059 h 2499"/>
                <a:gd name="T62" fmla="*/ 660 w 1539"/>
                <a:gd name="T63" fmla="*/ 939 h 2499"/>
                <a:gd name="T64" fmla="*/ 648 w 1539"/>
                <a:gd name="T65" fmla="*/ 839 h 2499"/>
                <a:gd name="T66" fmla="*/ 524 w 1539"/>
                <a:gd name="T67" fmla="*/ 751 h 2499"/>
                <a:gd name="T68" fmla="*/ 324 w 1539"/>
                <a:gd name="T69" fmla="*/ 507 h 2499"/>
                <a:gd name="T70" fmla="*/ 264 w 1539"/>
                <a:gd name="T71" fmla="*/ 403 h 2499"/>
                <a:gd name="T72" fmla="*/ 192 w 1539"/>
                <a:gd name="T73" fmla="*/ 323 h 2499"/>
                <a:gd name="T74" fmla="*/ 16 w 1539"/>
                <a:gd name="T75" fmla="*/ 131 h 2499"/>
                <a:gd name="T76" fmla="*/ 21 w 1539"/>
                <a:gd name="T77" fmla="*/ 63 h 2499"/>
                <a:gd name="T78" fmla="*/ 141 w 1539"/>
                <a:gd name="T79" fmla="*/ 37 h 2499"/>
                <a:gd name="T80" fmla="*/ 230 w 1539"/>
                <a:gd name="T81" fmla="*/ 73 h 2499"/>
                <a:gd name="T82" fmla="*/ 298 w 1539"/>
                <a:gd name="T83" fmla="*/ 209 h 2499"/>
                <a:gd name="T84" fmla="*/ 444 w 1539"/>
                <a:gd name="T85" fmla="*/ 272 h 2499"/>
                <a:gd name="T86" fmla="*/ 512 w 1539"/>
                <a:gd name="T87" fmla="*/ 402 h 2499"/>
                <a:gd name="T88" fmla="*/ 512 w 1539"/>
                <a:gd name="T89" fmla="*/ 459 h 2499"/>
                <a:gd name="T90" fmla="*/ 553 w 1539"/>
                <a:gd name="T91" fmla="*/ 564 h 2499"/>
                <a:gd name="T92" fmla="*/ 710 w 1539"/>
                <a:gd name="T93" fmla="*/ 532 h 2499"/>
                <a:gd name="T94" fmla="*/ 715 w 1539"/>
                <a:gd name="T95" fmla="*/ 402 h 2499"/>
                <a:gd name="T96" fmla="*/ 694 w 1539"/>
                <a:gd name="T97" fmla="*/ 199 h 2499"/>
                <a:gd name="T98" fmla="*/ 694 w 1539"/>
                <a:gd name="T99" fmla="*/ 42 h 2499"/>
                <a:gd name="T100" fmla="*/ 772 w 1539"/>
                <a:gd name="T101" fmla="*/ 73 h 2499"/>
                <a:gd name="T102" fmla="*/ 830 w 1539"/>
                <a:gd name="T103" fmla="*/ 58 h 2499"/>
                <a:gd name="T104" fmla="*/ 882 w 1539"/>
                <a:gd name="T105" fmla="*/ 141 h 2499"/>
                <a:gd name="T106" fmla="*/ 830 w 1539"/>
                <a:gd name="T107" fmla="*/ 183 h 2499"/>
                <a:gd name="T108" fmla="*/ 830 w 1539"/>
                <a:gd name="T109" fmla="*/ 386 h 2499"/>
                <a:gd name="T110" fmla="*/ 1002 w 1539"/>
                <a:gd name="T111" fmla="*/ 345 h 2499"/>
                <a:gd name="T112" fmla="*/ 1085 w 1539"/>
                <a:gd name="T113" fmla="*/ 360 h 2499"/>
                <a:gd name="T114" fmla="*/ 1231 w 1539"/>
                <a:gd name="T115" fmla="*/ 480 h 2499"/>
                <a:gd name="T116" fmla="*/ 1341 w 1539"/>
                <a:gd name="T117" fmla="*/ 423 h 2499"/>
                <a:gd name="T118" fmla="*/ 1392 w 1539"/>
                <a:gd name="T119" fmla="*/ 550 h 2499"/>
                <a:gd name="T120" fmla="*/ 1430 w 1539"/>
                <a:gd name="T121" fmla="*/ 710 h 2499"/>
                <a:gd name="T122" fmla="*/ 1492 w 1539"/>
                <a:gd name="T123" fmla="*/ 814 h 2499"/>
                <a:gd name="T124" fmla="*/ 1539 w 1539"/>
                <a:gd name="T125" fmla="*/ 871 h 2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39" h="2499">
                  <a:moveTo>
                    <a:pt x="1539" y="871"/>
                  </a:moveTo>
                  <a:cubicBezTo>
                    <a:pt x="1536" y="876"/>
                    <a:pt x="1536" y="876"/>
                    <a:pt x="1536" y="876"/>
                  </a:cubicBezTo>
                  <a:cubicBezTo>
                    <a:pt x="1513" y="913"/>
                    <a:pt x="1513" y="913"/>
                    <a:pt x="1513" y="913"/>
                  </a:cubicBezTo>
                  <a:cubicBezTo>
                    <a:pt x="1451" y="913"/>
                    <a:pt x="1451" y="913"/>
                    <a:pt x="1451" y="913"/>
                  </a:cubicBezTo>
                  <a:cubicBezTo>
                    <a:pt x="1445" y="965"/>
                    <a:pt x="1445" y="965"/>
                    <a:pt x="1445" y="965"/>
                  </a:cubicBezTo>
                  <a:cubicBezTo>
                    <a:pt x="1388" y="965"/>
                    <a:pt x="1388" y="965"/>
                    <a:pt x="1388" y="965"/>
                  </a:cubicBezTo>
                  <a:cubicBezTo>
                    <a:pt x="1367" y="997"/>
                    <a:pt x="1367" y="997"/>
                    <a:pt x="1367" y="997"/>
                  </a:cubicBezTo>
                  <a:cubicBezTo>
                    <a:pt x="1378" y="1033"/>
                    <a:pt x="1378" y="1033"/>
                    <a:pt x="1378" y="1033"/>
                  </a:cubicBezTo>
                  <a:cubicBezTo>
                    <a:pt x="1325" y="1132"/>
                    <a:pt x="1325" y="1132"/>
                    <a:pt x="1325" y="1132"/>
                  </a:cubicBezTo>
                  <a:cubicBezTo>
                    <a:pt x="1325" y="1221"/>
                    <a:pt x="1325" y="1221"/>
                    <a:pt x="1325" y="1221"/>
                  </a:cubicBezTo>
                  <a:cubicBezTo>
                    <a:pt x="1284" y="1221"/>
                    <a:pt x="1284" y="1221"/>
                    <a:pt x="1284" y="1221"/>
                  </a:cubicBezTo>
                  <a:cubicBezTo>
                    <a:pt x="1211" y="1283"/>
                    <a:pt x="1211" y="1283"/>
                    <a:pt x="1211" y="1283"/>
                  </a:cubicBezTo>
                  <a:cubicBezTo>
                    <a:pt x="1143" y="1283"/>
                    <a:pt x="1143" y="1283"/>
                    <a:pt x="1143" y="1283"/>
                  </a:cubicBezTo>
                  <a:cubicBezTo>
                    <a:pt x="1117" y="1263"/>
                    <a:pt x="1117" y="1263"/>
                    <a:pt x="1117" y="1263"/>
                  </a:cubicBezTo>
                  <a:cubicBezTo>
                    <a:pt x="1101" y="1273"/>
                    <a:pt x="1101" y="1273"/>
                    <a:pt x="1101" y="1273"/>
                  </a:cubicBezTo>
                  <a:cubicBezTo>
                    <a:pt x="1101" y="1294"/>
                    <a:pt x="1101" y="1294"/>
                    <a:pt x="1101" y="1294"/>
                  </a:cubicBezTo>
                  <a:cubicBezTo>
                    <a:pt x="1127" y="1325"/>
                    <a:pt x="1127" y="1325"/>
                    <a:pt x="1127" y="1325"/>
                  </a:cubicBezTo>
                  <a:cubicBezTo>
                    <a:pt x="1127" y="1325"/>
                    <a:pt x="1122" y="1356"/>
                    <a:pt x="1122" y="1362"/>
                  </a:cubicBezTo>
                  <a:cubicBezTo>
                    <a:pt x="1122" y="1367"/>
                    <a:pt x="1158" y="1383"/>
                    <a:pt x="1158" y="1383"/>
                  </a:cubicBezTo>
                  <a:cubicBezTo>
                    <a:pt x="1148" y="1471"/>
                    <a:pt x="1148" y="1471"/>
                    <a:pt x="1148" y="1471"/>
                  </a:cubicBezTo>
                  <a:cubicBezTo>
                    <a:pt x="1179" y="1523"/>
                    <a:pt x="1179" y="1523"/>
                    <a:pt x="1179" y="1523"/>
                  </a:cubicBezTo>
                  <a:cubicBezTo>
                    <a:pt x="1148" y="1586"/>
                    <a:pt x="1148" y="1586"/>
                    <a:pt x="1148" y="1586"/>
                  </a:cubicBezTo>
                  <a:cubicBezTo>
                    <a:pt x="1179" y="1596"/>
                    <a:pt x="1179" y="1596"/>
                    <a:pt x="1179" y="1596"/>
                  </a:cubicBezTo>
                  <a:cubicBezTo>
                    <a:pt x="1211" y="1659"/>
                    <a:pt x="1211" y="1659"/>
                    <a:pt x="1211" y="1659"/>
                  </a:cubicBezTo>
                  <a:cubicBezTo>
                    <a:pt x="1211" y="1659"/>
                    <a:pt x="1174" y="1742"/>
                    <a:pt x="1174" y="1748"/>
                  </a:cubicBezTo>
                  <a:cubicBezTo>
                    <a:pt x="1174" y="1753"/>
                    <a:pt x="1190" y="1784"/>
                    <a:pt x="1190" y="1784"/>
                  </a:cubicBezTo>
                  <a:cubicBezTo>
                    <a:pt x="1188" y="1806"/>
                    <a:pt x="1188" y="1806"/>
                    <a:pt x="1188" y="1806"/>
                  </a:cubicBezTo>
                  <a:cubicBezTo>
                    <a:pt x="1185" y="1858"/>
                    <a:pt x="1185" y="1858"/>
                    <a:pt x="1185" y="1858"/>
                  </a:cubicBezTo>
                  <a:cubicBezTo>
                    <a:pt x="1185" y="1862"/>
                    <a:pt x="1185" y="1862"/>
                    <a:pt x="1185" y="1862"/>
                  </a:cubicBezTo>
                  <a:cubicBezTo>
                    <a:pt x="1231" y="1904"/>
                    <a:pt x="1231" y="1904"/>
                    <a:pt x="1231" y="1904"/>
                  </a:cubicBezTo>
                  <a:cubicBezTo>
                    <a:pt x="1231" y="1977"/>
                    <a:pt x="1231" y="1977"/>
                    <a:pt x="1231" y="1977"/>
                  </a:cubicBezTo>
                  <a:cubicBezTo>
                    <a:pt x="1200" y="2008"/>
                    <a:pt x="1200" y="2008"/>
                    <a:pt x="1200" y="2008"/>
                  </a:cubicBezTo>
                  <a:cubicBezTo>
                    <a:pt x="1200" y="2081"/>
                    <a:pt x="1200" y="2081"/>
                    <a:pt x="1200" y="2081"/>
                  </a:cubicBezTo>
                  <a:cubicBezTo>
                    <a:pt x="1153" y="2107"/>
                    <a:pt x="1153" y="2107"/>
                    <a:pt x="1153" y="2107"/>
                  </a:cubicBezTo>
                  <a:cubicBezTo>
                    <a:pt x="1158" y="2139"/>
                    <a:pt x="1158" y="2139"/>
                    <a:pt x="1158" y="2139"/>
                  </a:cubicBezTo>
                  <a:cubicBezTo>
                    <a:pt x="1179" y="2175"/>
                    <a:pt x="1179" y="2175"/>
                    <a:pt x="1179" y="2175"/>
                  </a:cubicBezTo>
                  <a:cubicBezTo>
                    <a:pt x="1158" y="2207"/>
                    <a:pt x="1158" y="2207"/>
                    <a:pt x="1158" y="2207"/>
                  </a:cubicBezTo>
                  <a:cubicBezTo>
                    <a:pt x="1169" y="2274"/>
                    <a:pt x="1169" y="2274"/>
                    <a:pt x="1169" y="2274"/>
                  </a:cubicBezTo>
                  <a:cubicBezTo>
                    <a:pt x="1143" y="2316"/>
                    <a:pt x="1143" y="2316"/>
                    <a:pt x="1143" y="2316"/>
                  </a:cubicBezTo>
                  <a:cubicBezTo>
                    <a:pt x="1148" y="2363"/>
                    <a:pt x="1148" y="2363"/>
                    <a:pt x="1148" y="2363"/>
                  </a:cubicBezTo>
                  <a:cubicBezTo>
                    <a:pt x="1122" y="2400"/>
                    <a:pt x="1122" y="2400"/>
                    <a:pt x="1122" y="2400"/>
                  </a:cubicBezTo>
                  <a:cubicBezTo>
                    <a:pt x="1112" y="2499"/>
                    <a:pt x="1112" y="2499"/>
                    <a:pt x="1112" y="2499"/>
                  </a:cubicBezTo>
                  <a:cubicBezTo>
                    <a:pt x="1065" y="2410"/>
                    <a:pt x="1065" y="2410"/>
                    <a:pt x="1065" y="2410"/>
                  </a:cubicBezTo>
                  <a:cubicBezTo>
                    <a:pt x="1012" y="2394"/>
                    <a:pt x="1012" y="2394"/>
                    <a:pt x="1012" y="2394"/>
                  </a:cubicBezTo>
                  <a:cubicBezTo>
                    <a:pt x="1002" y="2353"/>
                    <a:pt x="1002" y="2353"/>
                    <a:pt x="1002" y="2353"/>
                  </a:cubicBezTo>
                  <a:cubicBezTo>
                    <a:pt x="898" y="2243"/>
                    <a:pt x="898" y="2243"/>
                    <a:pt x="898" y="2243"/>
                  </a:cubicBezTo>
                  <a:cubicBezTo>
                    <a:pt x="898" y="2201"/>
                    <a:pt x="898" y="2201"/>
                    <a:pt x="898" y="2201"/>
                  </a:cubicBezTo>
                  <a:cubicBezTo>
                    <a:pt x="898" y="2200"/>
                    <a:pt x="896" y="2199"/>
                    <a:pt x="894" y="2198"/>
                  </a:cubicBezTo>
                  <a:cubicBezTo>
                    <a:pt x="885" y="2190"/>
                    <a:pt x="856" y="2175"/>
                    <a:pt x="856" y="2175"/>
                  </a:cubicBezTo>
                  <a:cubicBezTo>
                    <a:pt x="861" y="2149"/>
                    <a:pt x="861" y="2149"/>
                    <a:pt x="861" y="2149"/>
                  </a:cubicBezTo>
                  <a:cubicBezTo>
                    <a:pt x="799" y="2061"/>
                    <a:pt x="799" y="2061"/>
                    <a:pt x="799" y="2061"/>
                  </a:cubicBezTo>
                  <a:cubicBezTo>
                    <a:pt x="762" y="2061"/>
                    <a:pt x="762" y="2061"/>
                    <a:pt x="762" y="2061"/>
                  </a:cubicBezTo>
                  <a:cubicBezTo>
                    <a:pt x="741" y="2034"/>
                    <a:pt x="741" y="2034"/>
                    <a:pt x="741" y="2034"/>
                  </a:cubicBezTo>
                  <a:cubicBezTo>
                    <a:pt x="715" y="2029"/>
                    <a:pt x="715" y="2029"/>
                    <a:pt x="715" y="2029"/>
                  </a:cubicBezTo>
                  <a:cubicBezTo>
                    <a:pt x="708" y="1991"/>
                    <a:pt x="708" y="1991"/>
                    <a:pt x="708" y="1991"/>
                  </a:cubicBezTo>
                  <a:cubicBezTo>
                    <a:pt x="711" y="1983"/>
                    <a:pt x="711" y="1983"/>
                    <a:pt x="711" y="1983"/>
                  </a:cubicBezTo>
                  <a:cubicBezTo>
                    <a:pt x="764" y="1827"/>
                    <a:pt x="764" y="1827"/>
                    <a:pt x="764" y="1827"/>
                  </a:cubicBezTo>
                  <a:cubicBezTo>
                    <a:pt x="744" y="1827"/>
                    <a:pt x="744" y="1827"/>
                    <a:pt x="744" y="1827"/>
                  </a:cubicBezTo>
                  <a:cubicBezTo>
                    <a:pt x="736" y="1787"/>
                    <a:pt x="736" y="1787"/>
                    <a:pt x="736" y="1787"/>
                  </a:cubicBezTo>
                  <a:cubicBezTo>
                    <a:pt x="760" y="1735"/>
                    <a:pt x="760" y="1735"/>
                    <a:pt x="760" y="1735"/>
                  </a:cubicBezTo>
                  <a:cubicBezTo>
                    <a:pt x="716" y="1679"/>
                    <a:pt x="716" y="1679"/>
                    <a:pt x="716" y="1679"/>
                  </a:cubicBezTo>
                  <a:cubicBezTo>
                    <a:pt x="740" y="1647"/>
                    <a:pt x="740" y="1647"/>
                    <a:pt x="740" y="1647"/>
                  </a:cubicBezTo>
                  <a:cubicBezTo>
                    <a:pt x="768" y="1683"/>
                    <a:pt x="768" y="1683"/>
                    <a:pt x="768" y="1683"/>
                  </a:cubicBezTo>
                  <a:cubicBezTo>
                    <a:pt x="776" y="1659"/>
                    <a:pt x="776" y="1659"/>
                    <a:pt x="776" y="1659"/>
                  </a:cubicBezTo>
                  <a:cubicBezTo>
                    <a:pt x="808" y="1655"/>
                    <a:pt x="808" y="1655"/>
                    <a:pt x="808" y="1655"/>
                  </a:cubicBezTo>
                  <a:cubicBezTo>
                    <a:pt x="808" y="1615"/>
                    <a:pt x="808" y="1615"/>
                    <a:pt x="808" y="1615"/>
                  </a:cubicBezTo>
                  <a:cubicBezTo>
                    <a:pt x="840" y="1591"/>
                    <a:pt x="840" y="1591"/>
                    <a:pt x="840" y="1591"/>
                  </a:cubicBezTo>
                  <a:cubicBezTo>
                    <a:pt x="920" y="1599"/>
                    <a:pt x="920" y="1599"/>
                    <a:pt x="920" y="1599"/>
                  </a:cubicBezTo>
                  <a:cubicBezTo>
                    <a:pt x="936" y="1623"/>
                    <a:pt x="936" y="1623"/>
                    <a:pt x="936" y="1623"/>
                  </a:cubicBezTo>
                  <a:cubicBezTo>
                    <a:pt x="972" y="1595"/>
                    <a:pt x="972" y="1595"/>
                    <a:pt x="972" y="1595"/>
                  </a:cubicBezTo>
                  <a:cubicBezTo>
                    <a:pt x="976" y="1507"/>
                    <a:pt x="976" y="1507"/>
                    <a:pt x="976" y="1507"/>
                  </a:cubicBezTo>
                  <a:cubicBezTo>
                    <a:pt x="1028" y="1479"/>
                    <a:pt x="1028" y="1479"/>
                    <a:pt x="1028" y="1479"/>
                  </a:cubicBezTo>
                  <a:cubicBezTo>
                    <a:pt x="1032" y="1435"/>
                    <a:pt x="1032" y="1435"/>
                    <a:pt x="1032" y="1435"/>
                  </a:cubicBezTo>
                  <a:cubicBezTo>
                    <a:pt x="1052" y="1423"/>
                    <a:pt x="1052" y="1423"/>
                    <a:pt x="1052" y="1423"/>
                  </a:cubicBezTo>
                  <a:cubicBezTo>
                    <a:pt x="1028" y="1399"/>
                    <a:pt x="1028" y="1399"/>
                    <a:pt x="1028" y="1399"/>
                  </a:cubicBezTo>
                  <a:cubicBezTo>
                    <a:pt x="1036" y="1363"/>
                    <a:pt x="1036" y="1363"/>
                    <a:pt x="1036" y="1363"/>
                  </a:cubicBezTo>
                  <a:cubicBezTo>
                    <a:pt x="1000" y="1327"/>
                    <a:pt x="1000" y="1327"/>
                    <a:pt x="1000" y="1327"/>
                  </a:cubicBezTo>
                  <a:cubicBezTo>
                    <a:pt x="948" y="1331"/>
                    <a:pt x="948" y="1331"/>
                    <a:pt x="948" y="1331"/>
                  </a:cubicBezTo>
                  <a:cubicBezTo>
                    <a:pt x="912" y="1399"/>
                    <a:pt x="912" y="1399"/>
                    <a:pt x="912" y="1399"/>
                  </a:cubicBezTo>
                  <a:cubicBezTo>
                    <a:pt x="876" y="1395"/>
                    <a:pt x="876" y="1395"/>
                    <a:pt x="876" y="1395"/>
                  </a:cubicBezTo>
                  <a:cubicBezTo>
                    <a:pt x="848" y="1471"/>
                    <a:pt x="848" y="1471"/>
                    <a:pt x="848" y="1471"/>
                  </a:cubicBezTo>
                  <a:cubicBezTo>
                    <a:pt x="820" y="1467"/>
                    <a:pt x="820" y="1467"/>
                    <a:pt x="820" y="1467"/>
                  </a:cubicBezTo>
                  <a:cubicBezTo>
                    <a:pt x="808" y="1395"/>
                    <a:pt x="808" y="1395"/>
                    <a:pt x="808" y="1395"/>
                  </a:cubicBezTo>
                  <a:cubicBezTo>
                    <a:pt x="792" y="1387"/>
                    <a:pt x="792" y="1387"/>
                    <a:pt x="792" y="1387"/>
                  </a:cubicBezTo>
                  <a:cubicBezTo>
                    <a:pt x="804" y="1347"/>
                    <a:pt x="804" y="1347"/>
                    <a:pt x="804" y="1347"/>
                  </a:cubicBezTo>
                  <a:cubicBezTo>
                    <a:pt x="780" y="1339"/>
                    <a:pt x="780" y="1339"/>
                    <a:pt x="780" y="1339"/>
                  </a:cubicBezTo>
                  <a:cubicBezTo>
                    <a:pt x="804" y="1295"/>
                    <a:pt x="804" y="1295"/>
                    <a:pt x="804" y="1295"/>
                  </a:cubicBezTo>
                  <a:cubicBezTo>
                    <a:pt x="732" y="1207"/>
                    <a:pt x="732" y="1207"/>
                    <a:pt x="732" y="1207"/>
                  </a:cubicBezTo>
                  <a:cubicBezTo>
                    <a:pt x="740" y="1171"/>
                    <a:pt x="740" y="1171"/>
                    <a:pt x="740" y="1171"/>
                  </a:cubicBezTo>
                  <a:cubicBezTo>
                    <a:pt x="708" y="1127"/>
                    <a:pt x="708" y="1127"/>
                    <a:pt x="708" y="1127"/>
                  </a:cubicBezTo>
                  <a:cubicBezTo>
                    <a:pt x="672" y="1127"/>
                    <a:pt x="672" y="1127"/>
                    <a:pt x="672" y="1127"/>
                  </a:cubicBezTo>
                  <a:cubicBezTo>
                    <a:pt x="676" y="1083"/>
                    <a:pt x="676" y="1083"/>
                    <a:pt x="676" y="1083"/>
                  </a:cubicBezTo>
                  <a:cubicBezTo>
                    <a:pt x="636" y="1059"/>
                    <a:pt x="636" y="1059"/>
                    <a:pt x="636" y="1059"/>
                  </a:cubicBezTo>
                  <a:cubicBezTo>
                    <a:pt x="632" y="1023"/>
                    <a:pt x="632" y="1023"/>
                    <a:pt x="632" y="1023"/>
                  </a:cubicBezTo>
                  <a:cubicBezTo>
                    <a:pt x="664" y="983"/>
                    <a:pt x="664" y="983"/>
                    <a:pt x="664" y="983"/>
                  </a:cubicBezTo>
                  <a:cubicBezTo>
                    <a:pt x="660" y="939"/>
                    <a:pt x="660" y="939"/>
                    <a:pt x="660" y="939"/>
                  </a:cubicBezTo>
                  <a:cubicBezTo>
                    <a:pt x="692" y="903"/>
                    <a:pt x="692" y="903"/>
                    <a:pt x="692" y="903"/>
                  </a:cubicBezTo>
                  <a:cubicBezTo>
                    <a:pt x="692" y="871"/>
                    <a:pt x="692" y="871"/>
                    <a:pt x="692" y="871"/>
                  </a:cubicBezTo>
                  <a:cubicBezTo>
                    <a:pt x="648" y="839"/>
                    <a:pt x="648" y="839"/>
                    <a:pt x="648" y="839"/>
                  </a:cubicBezTo>
                  <a:cubicBezTo>
                    <a:pt x="644" y="803"/>
                    <a:pt x="644" y="803"/>
                    <a:pt x="644" y="803"/>
                  </a:cubicBezTo>
                  <a:cubicBezTo>
                    <a:pt x="592" y="751"/>
                    <a:pt x="592" y="751"/>
                    <a:pt x="592" y="751"/>
                  </a:cubicBezTo>
                  <a:cubicBezTo>
                    <a:pt x="524" y="751"/>
                    <a:pt x="524" y="751"/>
                    <a:pt x="524" y="751"/>
                  </a:cubicBezTo>
                  <a:cubicBezTo>
                    <a:pt x="488" y="711"/>
                    <a:pt x="488" y="711"/>
                    <a:pt x="488" y="711"/>
                  </a:cubicBezTo>
                  <a:cubicBezTo>
                    <a:pt x="484" y="663"/>
                    <a:pt x="484" y="663"/>
                    <a:pt x="484" y="663"/>
                  </a:cubicBezTo>
                  <a:cubicBezTo>
                    <a:pt x="324" y="507"/>
                    <a:pt x="324" y="507"/>
                    <a:pt x="324" y="507"/>
                  </a:cubicBezTo>
                  <a:cubicBezTo>
                    <a:pt x="324" y="439"/>
                    <a:pt x="324" y="439"/>
                    <a:pt x="324" y="439"/>
                  </a:cubicBezTo>
                  <a:cubicBezTo>
                    <a:pt x="300" y="439"/>
                    <a:pt x="300" y="439"/>
                    <a:pt x="300" y="439"/>
                  </a:cubicBezTo>
                  <a:cubicBezTo>
                    <a:pt x="264" y="403"/>
                    <a:pt x="264" y="403"/>
                    <a:pt x="264" y="403"/>
                  </a:cubicBezTo>
                  <a:cubicBezTo>
                    <a:pt x="268" y="379"/>
                    <a:pt x="268" y="379"/>
                    <a:pt x="268" y="379"/>
                  </a:cubicBezTo>
                  <a:cubicBezTo>
                    <a:pt x="216" y="323"/>
                    <a:pt x="216" y="323"/>
                    <a:pt x="216" y="323"/>
                  </a:cubicBezTo>
                  <a:cubicBezTo>
                    <a:pt x="192" y="323"/>
                    <a:pt x="192" y="323"/>
                    <a:pt x="192" y="323"/>
                  </a:cubicBezTo>
                  <a:cubicBezTo>
                    <a:pt x="148" y="287"/>
                    <a:pt x="148" y="287"/>
                    <a:pt x="148" y="287"/>
                  </a:cubicBezTo>
                  <a:cubicBezTo>
                    <a:pt x="144" y="259"/>
                    <a:pt x="144" y="259"/>
                    <a:pt x="144" y="259"/>
                  </a:cubicBezTo>
                  <a:cubicBezTo>
                    <a:pt x="16" y="131"/>
                    <a:pt x="16" y="131"/>
                    <a:pt x="16" y="131"/>
                  </a:cubicBezTo>
                  <a:cubicBezTo>
                    <a:pt x="20" y="103"/>
                    <a:pt x="20" y="103"/>
                    <a:pt x="20" y="103"/>
                  </a:cubicBezTo>
                  <a:cubicBezTo>
                    <a:pt x="0" y="75"/>
                    <a:pt x="0" y="75"/>
                    <a:pt x="0" y="75"/>
                  </a:cubicBezTo>
                  <a:cubicBezTo>
                    <a:pt x="21" y="63"/>
                    <a:pt x="21" y="63"/>
                    <a:pt x="21" y="63"/>
                  </a:cubicBezTo>
                  <a:cubicBezTo>
                    <a:pt x="58" y="73"/>
                    <a:pt x="58" y="73"/>
                    <a:pt x="58" y="73"/>
                  </a:cubicBezTo>
                  <a:cubicBezTo>
                    <a:pt x="115" y="63"/>
                    <a:pt x="115" y="63"/>
                    <a:pt x="115" y="63"/>
                  </a:cubicBezTo>
                  <a:cubicBezTo>
                    <a:pt x="141" y="37"/>
                    <a:pt x="141" y="37"/>
                    <a:pt x="141" y="37"/>
                  </a:cubicBezTo>
                  <a:cubicBezTo>
                    <a:pt x="141" y="0"/>
                    <a:pt x="141" y="0"/>
                    <a:pt x="141" y="0"/>
                  </a:cubicBezTo>
                  <a:cubicBezTo>
                    <a:pt x="194" y="0"/>
                    <a:pt x="194" y="0"/>
                    <a:pt x="194" y="0"/>
                  </a:cubicBezTo>
                  <a:cubicBezTo>
                    <a:pt x="230" y="73"/>
                    <a:pt x="230" y="73"/>
                    <a:pt x="230" y="73"/>
                  </a:cubicBezTo>
                  <a:cubicBezTo>
                    <a:pt x="230" y="73"/>
                    <a:pt x="251" y="157"/>
                    <a:pt x="251" y="162"/>
                  </a:cubicBezTo>
                  <a:cubicBezTo>
                    <a:pt x="251" y="166"/>
                    <a:pt x="281" y="190"/>
                    <a:pt x="302" y="206"/>
                  </a:cubicBezTo>
                  <a:cubicBezTo>
                    <a:pt x="298" y="209"/>
                    <a:pt x="298" y="209"/>
                    <a:pt x="298" y="209"/>
                  </a:cubicBezTo>
                  <a:cubicBezTo>
                    <a:pt x="298" y="209"/>
                    <a:pt x="340" y="287"/>
                    <a:pt x="345" y="292"/>
                  </a:cubicBezTo>
                  <a:cubicBezTo>
                    <a:pt x="350" y="298"/>
                    <a:pt x="402" y="303"/>
                    <a:pt x="407" y="298"/>
                  </a:cubicBezTo>
                  <a:cubicBezTo>
                    <a:pt x="413" y="292"/>
                    <a:pt x="444" y="272"/>
                    <a:pt x="444" y="272"/>
                  </a:cubicBezTo>
                  <a:cubicBezTo>
                    <a:pt x="486" y="272"/>
                    <a:pt x="486" y="272"/>
                    <a:pt x="486" y="272"/>
                  </a:cubicBezTo>
                  <a:cubicBezTo>
                    <a:pt x="501" y="319"/>
                    <a:pt x="501" y="319"/>
                    <a:pt x="501" y="319"/>
                  </a:cubicBezTo>
                  <a:cubicBezTo>
                    <a:pt x="512" y="402"/>
                    <a:pt x="512" y="402"/>
                    <a:pt x="512" y="402"/>
                  </a:cubicBezTo>
                  <a:cubicBezTo>
                    <a:pt x="486" y="412"/>
                    <a:pt x="486" y="412"/>
                    <a:pt x="486" y="412"/>
                  </a:cubicBezTo>
                  <a:cubicBezTo>
                    <a:pt x="486" y="433"/>
                    <a:pt x="486" y="433"/>
                    <a:pt x="486" y="433"/>
                  </a:cubicBezTo>
                  <a:cubicBezTo>
                    <a:pt x="512" y="459"/>
                    <a:pt x="512" y="459"/>
                    <a:pt x="512" y="459"/>
                  </a:cubicBezTo>
                  <a:cubicBezTo>
                    <a:pt x="507" y="512"/>
                    <a:pt x="507" y="512"/>
                    <a:pt x="507" y="512"/>
                  </a:cubicBezTo>
                  <a:cubicBezTo>
                    <a:pt x="543" y="532"/>
                    <a:pt x="543" y="532"/>
                    <a:pt x="543" y="532"/>
                  </a:cubicBezTo>
                  <a:cubicBezTo>
                    <a:pt x="553" y="564"/>
                    <a:pt x="553" y="564"/>
                    <a:pt x="553" y="564"/>
                  </a:cubicBezTo>
                  <a:cubicBezTo>
                    <a:pt x="590" y="569"/>
                    <a:pt x="590" y="569"/>
                    <a:pt x="590" y="569"/>
                  </a:cubicBezTo>
                  <a:cubicBezTo>
                    <a:pt x="626" y="543"/>
                    <a:pt x="626" y="543"/>
                    <a:pt x="626" y="543"/>
                  </a:cubicBezTo>
                  <a:cubicBezTo>
                    <a:pt x="710" y="532"/>
                    <a:pt x="710" y="532"/>
                    <a:pt x="710" y="532"/>
                  </a:cubicBezTo>
                  <a:cubicBezTo>
                    <a:pt x="720" y="485"/>
                    <a:pt x="720" y="485"/>
                    <a:pt x="720" y="485"/>
                  </a:cubicBezTo>
                  <a:cubicBezTo>
                    <a:pt x="699" y="449"/>
                    <a:pt x="699" y="449"/>
                    <a:pt x="699" y="449"/>
                  </a:cubicBezTo>
                  <a:cubicBezTo>
                    <a:pt x="715" y="402"/>
                    <a:pt x="715" y="402"/>
                    <a:pt x="715" y="402"/>
                  </a:cubicBezTo>
                  <a:cubicBezTo>
                    <a:pt x="684" y="350"/>
                    <a:pt x="684" y="350"/>
                    <a:pt x="684" y="350"/>
                  </a:cubicBezTo>
                  <a:cubicBezTo>
                    <a:pt x="699" y="282"/>
                    <a:pt x="699" y="282"/>
                    <a:pt x="699" y="282"/>
                  </a:cubicBezTo>
                  <a:cubicBezTo>
                    <a:pt x="694" y="199"/>
                    <a:pt x="694" y="199"/>
                    <a:pt x="694" y="199"/>
                  </a:cubicBezTo>
                  <a:cubicBezTo>
                    <a:pt x="658" y="58"/>
                    <a:pt x="658" y="58"/>
                    <a:pt x="658" y="58"/>
                  </a:cubicBezTo>
                  <a:cubicBezTo>
                    <a:pt x="673" y="32"/>
                    <a:pt x="673" y="32"/>
                    <a:pt x="673" y="32"/>
                  </a:cubicBezTo>
                  <a:cubicBezTo>
                    <a:pt x="694" y="42"/>
                    <a:pt x="694" y="42"/>
                    <a:pt x="694" y="42"/>
                  </a:cubicBezTo>
                  <a:cubicBezTo>
                    <a:pt x="694" y="42"/>
                    <a:pt x="720" y="63"/>
                    <a:pt x="726" y="63"/>
                  </a:cubicBezTo>
                  <a:cubicBezTo>
                    <a:pt x="731" y="63"/>
                    <a:pt x="746" y="47"/>
                    <a:pt x="746" y="47"/>
                  </a:cubicBezTo>
                  <a:cubicBezTo>
                    <a:pt x="772" y="73"/>
                    <a:pt x="772" y="73"/>
                    <a:pt x="772" y="73"/>
                  </a:cubicBezTo>
                  <a:cubicBezTo>
                    <a:pt x="783" y="47"/>
                    <a:pt x="783" y="47"/>
                    <a:pt x="783" y="47"/>
                  </a:cubicBezTo>
                  <a:cubicBezTo>
                    <a:pt x="809" y="26"/>
                    <a:pt x="809" y="26"/>
                    <a:pt x="809" y="26"/>
                  </a:cubicBezTo>
                  <a:cubicBezTo>
                    <a:pt x="830" y="58"/>
                    <a:pt x="830" y="58"/>
                    <a:pt x="830" y="58"/>
                  </a:cubicBezTo>
                  <a:cubicBezTo>
                    <a:pt x="834" y="58"/>
                    <a:pt x="834" y="58"/>
                    <a:pt x="834" y="58"/>
                  </a:cubicBezTo>
                  <a:cubicBezTo>
                    <a:pt x="830" y="73"/>
                    <a:pt x="830" y="73"/>
                    <a:pt x="830" y="73"/>
                  </a:cubicBezTo>
                  <a:cubicBezTo>
                    <a:pt x="882" y="141"/>
                    <a:pt x="882" y="141"/>
                    <a:pt x="882" y="141"/>
                  </a:cubicBezTo>
                  <a:cubicBezTo>
                    <a:pt x="877" y="167"/>
                    <a:pt x="877" y="167"/>
                    <a:pt x="877" y="167"/>
                  </a:cubicBezTo>
                  <a:cubicBezTo>
                    <a:pt x="846" y="167"/>
                    <a:pt x="846" y="167"/>
                    <a:pt x="846" y="167"/>
                  </a:cubicBezTo>
                  <a:cubicBezTo>
                    <a:pt x="830" y="183"/>
                    <a:pt x="830" y="183"/>
                    <a:pt x="830" y="183"/>
                  </a:cubicBezTo>
                  <a:cubicBezTo>
                    <a:pt x="830" y="246"/>
                    <a:pt x="830" y="246"/>
                    <a:pt x="830" y="246"/>
                  </a:cubicBezTo>
                  <a:cubicBezTo>
                    <a:pt x="846" y="319"/>
                    <a:pt x="846" y="319"/>
                    <a:pt x="846" y="319"/>
                  </a:cubicBezTo>
                  <a:cubicBezTo>
                    <a:pt x="830" y="386"/>
                    <a:pt x="830" y="386"/>
                    <a:pt x="830" y="386"/>
                  </a:cubicBezTo>
                  <a:cubicBezTo>
                    <a:pt x="830" y="386"/>
                    <a:pt x="877" y="371"/>
                    <a:pt x="882" y="365"/>
                  </a:cubicBezTo>
                  <a:cubicBezTo>
                    <a:pt x="887" y="360"/>
                    <a:pt x="960" y="324"/>
                    <a:pt x="960" y="324"/>
                  </a:cubicBezTo>
                  <a:cubicBezTo>
                    <a:pt x="1002" y="345"/>
                    <a:pt x="1002" y="345"/>
                    <a:pt x="1002" y="345"/>
                  </a:cubicBezTo>
                  <a:cubicBezTo>
                    <a:pt x="1034" y="307"/>
                    <a:pt x="1034" y="307"/>
                    <a:pt x="1034" y="307"/>
                  </a:cubicBezTo>
                  <a:cubicBezTo>
                    <a:pt x="1049" y="360"/>
                    <a:pt x="1049" y="360"/>
                    <a:pt x="1049" y="360"/>
                  </a:cubicBezTo>
                  <a:cubicBezTo>
                    <a:pt x="1085" y="360"/>
                    <a:pt x="1085" y="360"/>
                    <a:pt x="1085" y="360"/>
                  </a:cubicBezTo>
                  <a:cubicBezTo>
                    <a:pt x="1174" y="454"/>
                    <a:pt x="1174" y="454"/>
                    <a:pt x="1174" y="454"/>
                  </a:cubicBezTo>
                  <a:cubicBezTo>
                    <a:pt x="1211" y="454"/>
                    <a:pt x="1211" y="454"/>
                    <a:pt x="1211" y="454"/>
                  </a:cubicBezTo>
                  <a:cubicBezTo>
                    <a:pt x="1231" y="480"/>
                    <a:pt x="1231" y="480"/>
                    <a:pt x="1231" y="480"/>
                  </a:cubicBezTo>
                  <a:cubicBezTo>
                    <a:pt x="1268" y="480"/>
                    <a:pt x="1268" y="480"/>
                    <a:pt x="1268" y="480"/>
                  </a:cubicBezTo>
                  <a:cubicBezTo>
                    <a:pt x="1304" y="423"/>
                    <a:pt x="1304" y="423"/>
                    <a:pt x="1304" y="423"/>
                  </a:cubicBezTo>
                  <a:cubicBezTo>
                    <a:pt x="1341" y="423"/>
                    <a:pt x="1341" y="423"/>
                    <a:pt x="1341" y="423"/>
                  </a:cubicBezTo>
                  <a:cubicBezTo>
                    <a:pt x="1341" y="454"/>
                    <a:pt x="1341" y="454"/>
                    <a:pt x="1341" y="454"/>
                  </a:cubicBezTo>
                  <a:cubicBezTo>
                    <a:pt x="1362" y="538"/>
                    <a:pt x="1362" y="538"/>
                    <a:pt x="1362" y="538"/>
                  </a:cubicBezTo>
                  <a:cubicBezTo>
                    <a:pt x="1392" y="550"/>
                    <a:pt x="1392" y="550"/>
                    <a:pt x="1392" y="550"/>
                  </a:cubicBezTo>
                  <a:cubicBezTo>
                    <a:pt x="1388" y="663"/>
                    <a:pt x="1388" y="663"/>
                    <a:pt x="1388" y="663"/>
                  </a:cubicBezTo>
                  <a:cubicBezTo>
                    <a:pt x="1398" y="710"/>
                    <a:pt x="1398" y="710"/>
                    <a:pt x="1398" y="710"/>
                  </a:cubicBezTo>
                  <a:cubicBezTo>
                    <a:pt x="1430" y="710"/>
                    <a:pt x="1430" y="710"/>
                    <a:pt x="1430" y="710"/>
                  </a:cubicBezTo>
                  <a:cubicBezTo>
                    <a:pt x="1461" y="725"/>
                    <a:pt x="1461" y="725"/>
                    <a:pt x="1461" y="725"/>
                  </a:cubicBezTo>
                  <a:cubicBezTo>
                    <a:pt x="1451" y="762"/>
                    <a:pt x="1451" y="762"/>
                    <a:pt x="1451" y="762"/>
                  </a:cubicBezTo>
                  <a:cubicBezTo>
                    <a:pt x="1492" y="814"/>
                    <a:pt x="1492" y="814"/>
                    <a:pt x="1492" y="814"/>
                  </a:cubicBezTo>
                  <a:cubicBezTo>
                    <a:pt x="1513" y="814"/>
                    <a:pt x="1513" y="814"/>
                    <a:pt x="1513" y="814"/>
                  </a:cubicBezTo>
                  <a:cubicBezTo>
                    <a:pt x="1521" y="831"/>
                    <a:pt x="1521" y="831"/>
                    <a:pt x="1521" y="831"/>
                  </a:cubicBezTo>
                  <a:lnTo>
                    <a:pt x="1539" y="87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17" name="กาญจนบุรี">
              <a:extLst>
                <a:ext uri="{FF2B5EF4-FFF2-40B4-BE49-F238E27FC236}">
                  <a16:creationId xmlns:a16="http://schemas.microsoft.com/office/drawing/2014/main" id="{E9BEAD03-B82E-4900-B3BD-B3D76886BDD4}"/>
                </a:ext>
              </a:extLst>
            </p:cNvPr>
            <p:cNvSpPr>
              <a:spLocks/>
            </p:cNvSpPr>
            <p:nvPr/>
          </p:nvSpPr>
          <p:spPr bwMode="auto">
            <a:xfrm>
              <a:off x="2306724" y="2813098"/>
              <a:ext cx="618152" cy="726055"/>
            </a:xfrm>
            <a:custGeom>
              <a:avLst/>
              <a:gdLst>
                <a:gd name="T0" fmla="*/ 1507 w 1509"/>
                <a:gd name="T1" fmla="*/ 1567 h 1780"/>
                <a:gd name="T2" fmla="*/ 1378 w 1509"/>
                <a:gd name="T3" fmla="*/ 1680 h 1780"/>
                <a:gd name="T4" fmla="*/ 1264 w 1509"/>
                <a:gd name="T5" fmla="*/ 1721 h 1780"/>
                <a:gd name="T6" fmla="*/ 1138 w 1509"/>
                <a:gd name="T7" fmla="*/ 1701 h 1780"/>
                <a:gd name="T8" fmla="*/ 1013 w 1509"/>
                <a:gd name="T9" fmla="*/ 1737 h 1780"/>
                <a:gd name="T10" fmla="*/ 924 w 1509"/>
                <a:gd name="T11" fmla="*/ 1747 h 1780"/>
                <a:gd name="T12" fmla="*/ 872 w 1509"/>
                <a:gd name="T13" fmla="*/ 1759 h 1780"/>
                <a:gd name="T14" fmla="*/ 832 w 1509"/>
                <a:gd name="T15" fmla="*/ 1667 h 1780"/>
                <a:gd name="T16" fmla="*/ 816 w 1509"/>
                <a:gd name="T17" fmla="*/ 1611 h 1780"/>
                <a:gd name="T18" fmla="*/ 744 w 1509"/>
                <a:gd name="T19" fmla="*/ 1571 h 1780"/>
                <a:gd name="T20" fmla="*/ 692 w 1509"/>
                <a:gd name="T21" fmla="*/ 1483 h 1780"/>
                <a:gd name="T22" fmla="*/ 612 w 1509"/>
                <a:gd name="T23" fmla="*/ 1411 h 1780"/>
                <a:gd name="T24" fmla="*/ 476 w 1509"/>
                <a:gd name="T25" fmla="*/ 1299 h 1780"/>
                <a:gd name="T26" fmla="*/ 368 w 1509"/>
                <a:gd name="T27" fmla="*/ 1219 h 1780"/>
                <a:gd name="T28" fmla="*/ 348 w 1509"/>
                <a:gd name="T29" fmla="*/ 1179 h 1780"/>
                <a:gd name="T30" fmla="*/ 244 w 1509"/>
                <a:gd name="T31" fmla="*/ 1031 h 1780"/>
                <a:gd name="T32" fmla="*/ 140 w 1509"/>
                <a:gd name="T33" fmla="*/ 883 h 1780"/>
                <a:gd name="T34" fmla="*/ 68 w 1509"/>
                <a:gd name="T35" fmla="*/ 726 h 1780"/>
                <a:gd name="T36" fmla="*/ 48 w 1509"/>
                <a:gd name="T37" fmla="*/ 686 h 1780"/>
                <a:gd name="T38" fmla="*/ 48 w 1509"/>
                <a:gd name="T39" fmla="*/ 634 h 1780"/>
                <a:gd name="T40" fmla="*/ 28 w 1509"/>
                <a:gd name="T41" fmla="*/ 606 h 1780"/>
                <a:gd name="T42" fmla="*/ 0 w 1509"/>
                <a:gd name="T43" fmla="*/ 506 h 1780"/>
                <a:gd name="T44" fmla="*/ 16 w 1509"/>
                <a:gd name="T45" fmla="*/ 390 h 1780"/>
                <a:gd name="T46" fmla="*/ 108 w 1509"/>
                <a:gd name="T47" fmla="*/ 350 h 1780"/>
                <a:gd name="T48" fmla="*/ 196 w 1509"/>
                <a:gd name="T49" fmla="*/ 366 h 1780"/>
                <a:gd name="T50" fmla="*/ 188 w 1509"/>
                <a:gd name="T51" fmla="*/ 298 h 1780"/>
                <a:gd name="T52" fmla="*/ 236 w 1509"/>
                <a:gd name="T53" fmla="*/ 266 h 1780"/>
                <a:gd name="T54" fmla="*/ 336 w 1509"/>
                <a:gd name="T55" fmla="*/ 290 h 1780"/>
                <a:gd name="T56" fmla="*/ 360 w 1509"/>
                <a:gd name="T57" fmla="*/ 142 h 1780"/>
                <a:gd name="T58" fmla="*/ 361 w 1509"/>
                <a:gd name="T59" fmla="*/ 5 h 1780"/>
                <a:gd name="T60" fmla="*/ 419 w 1509"/>
                <a:gd name="T61" fmla="*/ 32 h 1780"/>
                <a:gd name="T62" fmla="*/ 476 w 1509"/>
                <a:gd name="T63" fmla="*/ 146 h 1780"/>
                <a:gd name="T64" fmla="*/ 518 w 1509"/>
                <a:gd name="T65" fmla="*/ 172 h 1780"/>
                <a:gd name="T66" fmla="*/ 622 w 1509"/>
                <a:gd name="T67" fmla="*/ 324 h 1780"/>
                <a:gd name="T68" fmla="*/ 685 w 1509"/>
                <a:gd name="T69" fmla="*/ 381 h 1780"/>
                <a:gd name="T70" fmla="*/ 737 w 1509"/>
                <a:gd name="T71" fmla="*/ 553 h 1780"/>
                <a:gd name="T72" fmla="*/ 841 w 1509"/>
                <a:gd name="T73" fmla="*/ 564 h 1780"/>
                <a:gd name="T74" fmla="*/ 893 w 1509"/>
                <a:gd name="T75" fmla="*/ 585 h 1780"/>
                <a:gd name="T76" fmla="*/ 945 w 1509"/>
                <a:gd name="T77" fmla="*/ 616 h 1780"/>
                <a:gd name="T78" fmla="*/ 977 w 1509"/>
                <a:gd name="T79" fmla="*/ 610 h 1780"/>
                <a:gd name="T80" fmla="*/ 1008 w 1509"/>
                <a:gd name="T81" fmla="*/ 704 h 1780"/>
                <a:gd name="T82" fmla="*/ 1050 w 1509"/>
                <a:gd name="T83" fmla="*/ 809 h 1780"/>
                <a:gd name="T84" fmla="*/ 1123 w 1509"/>
                <a:gd name="T85" fmla="*/ 856 h 1780"/>
                <a:gd name="T86" fmla="*/ 1232 w 1509"/>
                <a:gd name="T87" fmla="*/ 850 h 1780"/>
                <a:gd name="T88" fmla="*/ 1321 w 1509"/>
                <a:gd name="T89" fmla="*/ 762 h 1780"/>
                <a:gd name="T90" fmla="*/ 1420 w 1509"/>
                <a:gd name="T91" fmla="*/ 882 h 1780"/>
                <a:gd name="T92" fmla="*/ 1430 w 1509"/>
                <a:gd name="T93" fmla="*/ 960 h 1780"/>
                <a:gd name="T94" fmla="*/ 1456 w 1509"/>
                <a:gd name="T95" fmla="*/ 1054 h 1780"/>
                <a:gd name="T96" fmla="*/ 1399 w 1509"/>
                <a:gd name="T97" fmla="*/ 1356 h 1780"/>
                <a:gd name="T98" fmla="*/ 1442 w 1509"/>
                <a:gd name="T99" fmla="*/ 1446 h 1780"/>
                <a:gd name="T100" fmla="*/ 1483 w 1509"/>
                <a:gd name="T101" fmla="*/ 1476 h 1780"/>
                <a:gd name="T102" fmla="*/ 1481 w 1509"/>
                <a:gd name="T103" fmla="*/ 1527 h 1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09" h="1780">
                  <a:moveTo>
                    <a:pt x="1509" y="1565"/>
                  </a:moveTo>
                  <a:cubicBezTo>
                    <a:pt x="1507" y="1567"/>
                    <a:pt x="1507" y="1567"/>
                    <a:pt x="1507" y="1567"/>
                  </a:cubicBezTo>
                  <a:cubicBezTo>
                    <a:pt x="1436" y="1674"/>
                    <a:pt x="1436" y="1674"/>
                    <a:pt x="1436" y="1674"/>
                  </a:cubicBezTo>
                  <a:cubicBezTo>
                    <a:pt x="1378" y="1680"/>
                    <a:pt x="1378" y="1680"/>
                    <a:pt x="1378" y="1680"/>
                  </a:cubicBezTo>
                  <a:cubicBezTo>
                    <a:pt x="1321" y="1654"/>
                    <a:pt x="1321" y="1654"/>
                    <a:pt x="1321" y="1654"/>
                  </a:cubicBezTo>
                  <a:cubicBezTo>
                    <a:pt x="1321" y="1654"/>
                    <a:pt x="1269" y="1716"/>
                    <a:pt x="1264" y="1721"/>
                  </a:cubicBezTo>
                  <a:cubicBezTo>
                    <a:pt x="1258" y="1727"/>
                    <a:pt x="1175" y="1727"/>
                    <a:pt x="1175" y="1727"/>
                  </a:cubicBezTo>
                  <a:cubicBezTo>
                    <a:pt x="1138" y="1701"/>
                    <a:pt x="1138" y="1701"/>
                    <a:pt x="1138" y="1701"/>
                  </a:cubicBezTo>
                  <a:cubicBezTo>
                    <a:pt x="1076" y="1737"/>
                    <a:pt x="1076" y="1737"/>
                    <a:pt x="1076" y="1737"/>
                  </a:cubicBezTo>
                  <a:cubicBezTo>
                    <a:pt x="1013" y="1737"/>
                    <a:pt x="1013" y="1737"/>
                    <a:pt x="1013" y="1737"/>
                  </a:cubicBezTo>
                  <a:cubicBezTo>
                    <a:pt x="966" y="1753"/>
                    <a:pt x="966" y="1753"/>
                    <a:pt x="966" y="1753"/>
                  </a:cubicBezTo>
                  <a:cubicBezTo>
                    <a:pt x="924" y="1747"/>
                    <a:pt x="924" y="1747"/>
                    <a:pt x="924" y="1747"/>
                  </a:cubicBezTo>
                  <a:cubicBezTo>
                    <a:pt x="872" y="1780"/>
                    <a:pt x="872" y="1780"/>
                    <a:pt x="872" y="1780"/>
                  </a:cubicBezTo>
                  <a:cubicBezTo>
                    <a:pt x="872" y="1759"/>
                    <a:pt x="872" y="1759"/>
                    <a:pt x="872" y="1759"/>
                  </a:cubicBezTo>
                  <a:cubicBezTo>
                    <a:pt x="828" y="1723"/>
                    <a:pt x="828" y="1723"/>
                    <a:pt x="828" y="1723"/>
                  </a:cubicBezTo>
                  <a:cubicBezTo>
                    <a:pt x="832" y="1667"/>
                    <a:pt x="832" y="1667"/>
                    <a:pt x="832" y="1667"/>
                  </a:cubicBezTo>
                  <a:cubicBezTo>
                    <a:pt x="816" y="1667"/>
                    <a:pt x="816" y="1667"/>
                    <a:pt x="816" y="1667"/>
                  </a:cubicBezTo>
                  <a:cubicBezTo>
                    <a:pt x="816" y="1611"/>
                    <a:pt x="816" y="1611"/>
                    <a:pt x="816" y="1611"/>
                  </a:cubicBezTo>
                  <a:cubicBezTo>
                    <a:pt x="792" y="1611"/>
                    <a:pt x="792" y="1611"/>
                    <a:pt x="792" y="1611"/>
                  </a:cubicBezTo>
                  <a:cubicBezTo>
                    <a:pt x="792" y="1611"/>
                    <a:pt x="784" y="1579"/>
                    <a:pt x="744" y="1571"/>
                  </a:cubicBezTo>
                  <a:cubicBezTo>
                    <a:pt x="740" y="1559"/>
                    <a:pt x="724" y="1495"/>
                    <a:pt x="724" y="1495"/>
                  </a:cubicBezTo>
                  <a:cubicBezTo>
                    <a:pt x="692" y="1483"/>
                    <a:pt x="692" y="1483"/>
                    <a:pt x="692" y="1483"/>
                  </a:cubicBezTo>
                  <a:cubicBezTo>
                    <a:pt x="692" y="1431"/>
                    <a:pt x="692" y="1431"/>
                    <a:pt x="692" y="1431"/>
                  </a:cubicBezTo>
                  <a:cubicBezTo>
                    <a:pt x="612" y="1411"/>
                    <a:pt x="612" y="1411"/>
                    <a:pt x="612" y="1411"/>
                  </a:cubicBezTo>
                  <a:cubicBezTo>
                    <a:pt x="612" y="1383"/>
                    <a:pt x="612" y="1383"/>
                    <a:pt x="612" y="1383"/>
                  </a:cubicBezTo>
                  <a:cubicBezTo>
                    <a:pt x="476" y="1299"/>
                    <a:pt x="476" y="1299"/>
                    <a:pt x="476" y="1299"/>
                  </a:cubicBezTo>
                  <a:cubicBezTo>
                    <a:pt x="468" y="1275"/>
                    <a:pt x="468" y="1275"/>
                    <a:pt x="468" y="1275"/>
                  </a:cubicBezTo>
                  <a:cubicBezTo>
                    <a:pt x="368" y="1219"/>
                    <a:pt x="368" y="1219"/>
                    <a:pt x="368" y="1219"/>
                  </a:cubicBezTo>
                  <a:cubicBezTo>
                    <a:pt x="368" y="1175"/>
                    <a:pt x="368" y="1175"/>
                    <a:pt x="368" y="1175"/>
                  </a:cubicBezTo>
                  <a:cubicBezTo>
                    <a:pt x="348" y="1179"/>
                    <a:pt x="348" y="1179"/>
                    <a:pt x="348" y="1179"/>
                  </a:cubicBezTo>
                  <a:cubicBezTo>
                    <a:pt x="280" y="1023"/>
                    <a:pt x="280" y="1023"/>
                    <a:pt x="280" y="1023"/>
                  </a:cubicBezTo>
                  <a:cubicBezTo>
                    <a:pt x="244" y="1031"/>
                    <a:pt x="244" y="1031"/>
                    <a:pt x="244" y="1031"/>
                  </a:cubicBezTo>
                  <a:cubicBezTo>
                    <a:pt x="244" y="983"/>
                    <a:pt x="244" y="983"/>
                    <a:pt x="244" y="983"/>
                  </a:cubicBezTo>
                  <a:cubicBezTo>
                    <a:pt x="244" y="983"/>
                    <a:pt x="228" y="947"/>
                    <a:pt x="140" y="883"/>
                  </a:cubicBezTo>
                  <a:cubicBezTo>
                    <a:pt x="104" y="851"/>
                    <a:pt x="60" y="754"/>
                    <a:pt x="60" y="754"/>
                  </a:cubicBezTo>
                  <a:cubicBezTo>
                    <a:pt x="68" y="726"/>
                    <a:pt x="68" y="726"/>
                    <a:pt x="68" y="726"/>
                  </a:cubicBezTo>
                  <a:cubicBezTo>
                    <a:pt x="48" y="707"/>
                    <a:pt x="48" y="707"/>
                    <a:pt x="48" y="707"/>
                  </a:cubicBezTo>
                  <a:cubicBezTo>
                    <a:pt x="48" y="686"/>
                    <a:pt x="48" y="686"/>
                    <a:pt x="48" y="686"/>
                  </a:cubicBezTo>
                  <a:cubicBezTo>
                    <a:pt x="60" y="670"/>
                    <a:pt x="60" y="670"/>
                    <a:pt x="60" y="670"/>
                  </a:cubicBezTo>
                  <a:cubicBezTo>
                    <a:pt x="48" y="634"/>
                    <a:pt x="48" y="634"/>
                    <a:pt x="48" y="634"/>
                  </a:cubicBezTo>
                  <a:cubicBezTo>
                    <a:pt x="28" y="626"/>
                    <a:pt x="28" y="626"/>
                    <a:pt x="28" y="626"/>
                  </a:cubicBezTo>
                  <a:cubicBezTo>
                    <a:pt x="28" y="606"/>
                    <a:pt x="28" y="606"/>
                    <a:pt x="28" y="606"/>
                  </a:cubicBezTo>
                  <a:cubicBezTo>
                    <a:pt x="48" y="566"/>
                    <a:pt x="48" y="566"/>
                    <a:pt x="48" y="566"/>
                  </a:cubicBezTo>
                  <a:cubicBezTo>
                    <a:pt x="0" y="506"/>
                    <a:pt x="0" y="506"/>
                    <a:pt x="0" y="506"/>
                  </a:cubicBezTo>
                  <a:cubicBezTo>
                    <a:pt x="28" y="434"/>
                    <a:pt x="28" y="434"/>
                    <a:pt x="28" y="434"/>
                  </a:cubicBezTo>
                  <a:cubicBezTo>
                    <a:pt x="16" y="390"/>
                    <a:pt x="16" y="390"/>
                    <a:pt x="16" y="390"/>
                  </a:cubicBezTo>
                  <a:cubicBezTo>
                    <a:pt x="72" y="390"/>
                    <a:pt x="72" y="390"/>
                    <a:pt x="72" y="390"/>
                  </a:cubicBezTo>
                  <a:cubicBezTo>
                    <a:pt x="72" y="390"/>
                    <a:pt x="96" y="362"/>
                    <a:pt x="108" y="350"/>
                  </a:cubicBezTo>
                  <a:cubicBezTo>
                    <a:pt x="108" y="322"/>
                    <a:pt x="108" y="322"/>
                    <a:pt x="108" y="322"/>
                  </a:cubicBezTo>
                  <a:cubicBezTo>
                    <a:pt x="108" y="322"/>
                    <a:pt x="168" y="326"/>
                    <a:pt x="196" y="366"/>
                  </a:cubicBezTo>
                  <a:cubicBezTo>
                    <a:pt x="210" y="357"/>
                    <a:pt x="215" y="355"/>
                    <a:pt x="216" y="354"/>
                  </a:cubicBezTo>
                  <a:cubicBezTo>
                    <a:pt x="188" y="298"/>
                    <a:pt x="188" y="298"/>
                    <a:pt x="188" y="298"/>
                  </a:cubicBezTo>
                  <a:cubicBezTo>
                    <a:pt x="208" y="266"/>
                    <a:pt x="208" y="266"/>
                    <a:pt x="208" y="266"/>
                  </a:cubicBezTo>
                  <a:cubicBezTo>
                    <a:pt x="236" y="266"/>
                    <a:pt x="236" y="266"/>
                    <a:pt x="236" y="266"/>
                  </a:cubicBezTo>
                  <a:cubicBezTo>
                    <a:pt x="288" y="250"/>
                    <a:pt x="288" y="250"/>
                    <a:pt x="288" y="250"/>
                  </a:cubicBezTo>
                  <a:cubicBezTo>
                    <a:pt x="336" y="290"/>
                    <a:pt x="336" y="290"/>
                    <a:pt x="336" y="290"/>
                  </a:cubicBezTo>
                  <a:cubicBezTo>
                    <a:pt x="360" y="266"/>
                    <a:pt x="360" y="266"/>
                    <a:pt x="360" y="266"/>
                  </a:cubicBezTo>
                  <a:cubicBezTo>
                    <a:pt x="360" y="142"/>
                    <a:pt x="360" y="142"/>
                    <a:pt x="360" y="142"/>
                  </a:cubicBezTo>
                  <a:cubicBezTo>
                    <a:pt x="335" y="0"/>
                    <a:pt x="335" y="0"/>
                    <a:pt x="335" y="0"/>
                  </a:cubicBezTo>
                  <a:cubicBezTo>
                    <a:pt x="361" y="5"/>
                    <a:pt x="361" y="5"/>
                    <a:pt x="361" y="5"/>
                  </a:cubicBezTo>
                  <a:cubicBezTo>
                    <a:pt x="382" y="32"/>
                    <a:pt x="382" y="32"/>
                    <a:pt x="382" y="32"/>
                  </a:cubicBezTo>
                  <a:cubicBezTo>
                    <a:pt x="419" y="32"/>
                    <a:pt x="419" y="32"/>
                    <a:pt x="419" y="32"/>
                  </a:cubicBezTo>
                  <a:cubicBezTo>
                    <a:pt x="481" y="120"/>
                    <a:pt x="481" y="120"/>
                    <a:pt x="481" y="120"/>
                  </a:cubicBezTo>
                  <a:cubicBezTo>
                    <a:pt x="476" y="146"/>
                    <a:pt x="476" y="146"/>
                    <a:pt x="476" y="146"/>
                  </a:cubicBezTo>
                  <a:cubicBezTo>
                    <a:pt x="476" y="146"/>
                    <a:pt x="505" y="161"/>
                    <a:pt x="514" y="169"/>
                  </a:cubicBezTo>
                  <a:cubicBezTo>
                    <a:pt x="516" y="170"/>
                    <a:pt x="518" y="171"/>
                    <a:pt x="518" y="172"/>
                  </a:cubicBezTo>
                  <a:cubicBezTo>
                    <a:pt x="518" y="214"/>
                    <a:pt x="518" y="214"/>
                    <a:pt x="518" y="214"/>
                  </a:cubicBezTo>
                  <a:cubicBezTo>
                    <a:pt x="622" y="324"/>
                    <a:pt x="622" y="324"/>
                    <a:pt x="622" y="324"/>
                  </a:cubicBezTo>
                  <a:cubicBezTo>
                    <a:pt x="632" y="365"/>
                    <a:pt x="632" y="365"/>
                    <a:pt x="632" y="365"/>
                  </a:cubicBezTo>
                  <a:cubicBezTo>
                    <a:pt x="685" y="381"/>
                    <a:pt x="685" y="381"/>
                    <a:pt x="685" y="381"/>
                  </a:cubicBezTo>
                  <a:cubicBezTo>
                    <a:pt x="732" y="470"/>
                    <a:pt x="732" y="470"/>
                    <a:pt x="732" y="470"/>
                  </a:cubicBezTo>
                  <a:cubicBezTo>
                    <a:pt x="737" y="553"/>
                    <a:pt x="737" y="553"/>
                    <a:pt x="737" y="553"/>
                  </a:cubicBezTo>
                  <a:cubicBezTo>
                    <a:pt x="789" y="574"/>
                    <a:pt x="789" y="574"/>
                    <a:pt x="789" y="574"/>
                  </a:cubicBezTo>
                  <a:cubicBezTo>
                    <a:pt x="841" y="564"/>
                    <a:pt x="841" y="564"/>
                    <a:pt x="841" y="564"/>
                  </a:cubicBezTo>
                  <a:cubicBezTo>
                    <a:pt x="867" y="590"/>
                    <a:pt x="867" y="590"/>
                    <a:pt x="867" y="590"/>
                  </a:cubicBezTo>
                  <a:cubicBezTo>
                    <a:pt x="893" y="585"/>
                    <a:pt x="893" y="585"/>
                    <a:pt x="893" y="585"/>
                  </a:cubicBezTo>
                  <a:cubicBezTo>
                    <a:pt x="898" y="584"/>
                    <a:pt x="898" y="584"/>
                    <a:pt x="898" y="584"/>
                  </a:cubicBezTo>
                  <a:cubicBezTo>
                    <a:pt x="945" y="616"/>
                    <a:pt x="945" y="616"/>
                    <a:pt x="945" y="616"/>
                  </a:cubicBezTo>
                  <a:cubicBezTo>
                    <a:pt x="976" y="611"/>
                    <a:pt x="976" y="611"/>
                    <a:pt x="976" y="611"/>
                  </a:cubicBezTo>
                  <a:cubicBezTo>
                    <a:pt x="977" y="610"/>
                    <a:pt x="977" y="610"/>
                    <a:pt x="977" y="610"/>
                  </a:cubicBezTo>
                  <a:cubicBezTo>
                    <a:pt x="1003" y="631"/>
                    <a:pt x="1003" y="631"/>
                    <a:pt x="1003" y="631"/>
                  </a:cubicBezTo>
                  <a:cubicBezTo>
                    <a:pt x="1008" y="704"/>
                    <a:pt x="1008" y="704"/>
                    <a:pt x="1008" y="704"/>
                  </a:cubicBezTo>
                  <a:cubicBezTo>
                    <a:pt x="982" y="746"/>
                    <a:pt x="982" y="746"/>
                    <a:pt x="982" y="746"/>
                  </a:cubicBezTo>
                  <a:cubicBezTo>
                    <a:pt x="1050" y="809"/>
                    <a:pt x="1050" y="809"/>
                    <a:pt x="1050" y="809"/>
                  </a:cubicBezTo>
                  <a:cubicBezTo>
                    <a:pt x="1097" y="809"/>
                    <a:pt x="1097" y="809"/>
                    <a:pt x="1097" y="809"/>
                  </a:cubicBezTo>
                  <a:cubicBezTo>
                    <a:pt x="1123" y="856"/>
                    <a:pt x="1123" y="856"/>
                    <a:pt x="1123" y="856"/>
                  </a:cubicBezTo>
                  <a:cubicBezTo>
                    <a:pt x="1180" y="876"/>
                    <a:pt x="1180" y="876"/>
                    <a:pt x="1180" y="876"/>
                  </a:cubicBezTo>
                  <a:cubicBezTo>
                    <a:pt x="1232" y="850"/>
                    <a:pt x="1232" y="850"/>
                    <a:pt x="1232" y="850"/>
                  </a:cubicBezTo>
                  <a:cubicBezTo>
                    <a:pt x="1243" y="798"/>
                    <a:pt x="1243" y="798"/>
                    <a:pt x="1243" y="798"/>
                  </a:cubicBezTo>
                  <a:cubicBezTo>
                    <a:pt x="1321" y="762"/>
                    <a:pt x="1321" y="762"/>
                    <a:pt x="1321" y="762"/>
                  </a:cubicBezTo>
                  <a:cubicBezTo>
                    <a:pt x="1357" y="850"/>
                    <a:pt x="1357" y="850"/>
                    <a:pt x="1357" y="850"/>
                  </a:cubicBezTo>
                  <a:cubicBezTo>
                    <a:pt x="1420" y="882"/>
                    <a:pt x="1420" y="882"/>
                    <a:pt x="1420" y="882"/>
                  </a:cubicBezTo>
                  <a:cubicBezTo>
                    <a:pt x="1456" y="939"/>
                    <a:pt x="1456" y="939"/>
                    <a:pt x="1456" y="939"/>
                  </a:cubicBezTo>
                  <a:cubicBezTo>
                    <a:pt x="1430" y="960"/>
                    <a:pt x="1430" y="960"/>
                    <a:pt x="1430" y="960"/>
                  </a:cubicBezTo>
                  <a:cubicBezTo>
                    <a:pt x="1425" y="1017"/>
                    <a:pt x="1425" y="1017"/>
                    <a:pt x="1425" y="1017"/>
                  </a:cubicBezTo>
                  <a:cubicBezTo>
                    <a:pt x="1456" y="1054"/>
                    <a:pt x="1456" y="1054"/>
                    <a:pt x="1456" y="1054"/>
                  </a:cubicBezTo>
                  <a:cubicBezTo>
                    <a:pt x="1456" y="1054"/>
                    <a:pt x="1456" y="1309"/>
                    <a:pt x="1451" y="1309"/>
                  </a:cubicBezTo>
                  <a:cubicBezTo>
                    <a:pt x="1446" y="1309"/>
                    <a:pt x="1399" y="1356"/>
                    <a:pt x="1399" y="1356"/>
                  </a:cubicBezTo>
                  <a:cubicBezTo>
                    <a:pt x="1420" y="1429"/>
                    <a:pt x="1420" y="1429"/>
                    <a:pt x="1420" y="1429"/>
                  </a:cubicBezTo>
                  <a:cubicBezTo>
                    <a:pt x="1442" y="1446"/>
                    <a:pt x="1442" y="1446"/>
                    <a:pt x="1442" y="1446"/>
                  </a:cubicBezTo>
                  <a:cubicBezTo>
                    <a:pt x="1468" y="1465"/>
                    <a:pt x="1468" y="1465"/>
                    <a:pt x="1468" y="1465"/>
                  </a:cubicBezTo>
                  <a:cubicBezTo>
                    <a:pt x="1483" y="1476"/>
                    <a:pt x="1483" y="1476"/>
                    <a:pt x="1483" y="1476"/>
                  </a:cubicBezTo>
                  <a:cubicBezTo>
                    <a:pt x="1467" y="1508"/>
                    <a:pt x="1467" y="1508"/>
                    <a:pt x="1467" y="1508"/>
                  </a:cubicBezTo>
                  <a:cubicBezTo>
                    <a:pt x="1481" y="1527"/>
                    <a:pt x="1481" y="1527"/>
                    <a:pt x="1481" y="1527"/>
                  </a:cubicBezTo>
                  <a:lnTo>
                    <a:pt x="1509" y="156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19" name="สระแก้ว">
              <a:extLst>
                <a:ext uri="{FF2B5EF4-FFF2-40B4-BE49-F238E27FC236}">
                  <a16:creationId xmlns:a16="http://schemas.microsoft.com/office/drawing/2014/main" id="{3FC9B6F3-D3E4-4542-9C3B-350D679120D6}"/>
                </a:ext>
              </a:extLst>
            </p:cNvPr>
            <p:cNvSpPr>
              <a:spLocks/>
            </p:cNvSpPr>
            <p:nvPr/>
          </p:nvSpPr>
          <p:spPr bwMode="auto">
            <a:xfrm>
              <a:off x="3643616" y="3367240"/>
              <a:ext cx="385889" cy="341996"/>
            </a:xfrm>
            <a:custGeom>
              <a:avLst/>
              <a:gdLst>
                <a:gd name="T0" fmla="*/ 915 w 943"/>
                <a:gd name="T1" fmla="*/ 147 h 840"/>
                <a:gd name="T2" fmla="*/ 875 w 943"/>
                <a:gd name="T3" fmla="*/ 159 h 840"/>
                <a:gd name="T4" fmla="*/ 795 w 943"/>
                <a:gd name="T5" fmla="*/ 239 h 840"/>
                <a:gd name="T6" fmla="*/ 791 w 943"/>
                <a:gd name="T7" fmla="*/ 291 h 840"/>
                <a:gd name="T8" fmla="*/ 751 w 943"/>
                <a:gd name="T9" fmla="*/ 343 h 840"/>
                <a:gd name="T10" fmla="*/ 751 w 943"/>
                <a:gd name="T11" fmla="*/ 375 h 840"/>
                <a:gd name="T12" fmla="*/ 639 w 943"/>
                <a:gd name="T13" fmla="*/ 411 h 840"/>
                <a:gd name="T14" fmla="*/ 599 w 943"/>
                <a:gd name="T15" fmla="*/ 471 h 840"/>
                <a:gd name="T16" fmla="*/ 651 w 943"/>
                <a:gd name="T17" fmla="*/ 515 h 840"/>
                <a:gd name="T18" fmla="*/ 619 w 943"/>
                <a:gd name="T19" fmla="*/ 527 h 840"/>
                <a:gd name="T20" fmla="*/ 599 w 943"/>
                <a:gd name="T21" fmla="*/ 547 h 840"/>
                <a:gd name="T22" fmla="*/ 559 w 943"/>
                <a:gd name="T23" fmla="*/ 559 h 840"/>
                <a:gd name="T24" fmla="*/ 471 w 943"/>
                <a:gd name="T25" fmla="*/ 555 h 840"/>
                <a:gd name="T26" fmla="*/ 431 w 943"/>
                <a:gd name="T27" fmla="*/ 535 h 840"/>
                <a:gd name="T28" fmla="*/ 399 w 943"/>
                <a:gd name="T29" fmla="*/ 579 h 840"/>
                <a:gd name="T30" fmla="*/ 427 w 943"/>
                <a:gd name="T31" fmla="*/ 603 h 840"/>
                <a:gd name="T32" fmla="*/ 415 w 943"/>
                <a:gd name="T33" fmla="*/ 807 h 840"/>
                <a:gd name="T34" fmla="*/ 415 w 943"/>
                <a:gd name="T35" fmla="*/ 808 h 840"/>
                <a:gd name="T36" fmla="*/ 371 w 943"/>
                <a:gd name="T37" fmla="*/ 804 h 840"/>
                <a:gd name="T38" fmla="*/ 334 w 943"/>
                <a:gd name="T39" fmla="*/ 840 h 840"/>
                <a:gd name="T40" fmla="*/ 287 w 943"/>
                <a:gd name="T41" fmla="*/ 835 h 840"/>
                <a:gd name="T42" fmla="*/ 266 w 943"/>
                <a:gd name="T43" fmla="*/ 783 h 840"/>
                <a:gd name="T44" fmla="*/ 219 w 943"/>
                <a:gd name="T45" fmla="*/ 772 h 840"/>
                <a:gd name="T46" fmla="*/ 188 w 943"/>
                <a:gd name="T47" fmla="*/ 830 h 840"/>
                <a:gd name="T48" fmla="*/ 131 w 943"/>
                <a:gd name="T49" fmla="*/ 840 h 840"/>
                <a:gd name="T50" fmla="*/ 115 w 943"/>
                <a:gd name="T51" fmla="*/ 814 h 840"/>
                <a:gd name="T52" fmla="*/ 94 w 943"/>
                <a:gd name="T53" fmla="*/ 777 h 840"/>
                <a:gd name="T54" fmla="*/ 94 w 943"/>
                <a:gd name="T55" fmla="*/ 715 h 840"/>
                <a:gd name="T56" fmla="*/ 68 w 943"/>
                <a:gd name="T57" fmla="*/ 694 h 840"/>
                <a:gd name="T58" fmla="*/ 52 w 943"/>
                <a:gd name="T59" fmla="*/ 647 h 840"/>
                <a:gd name="T60" fmla="*/ 16 w 943"/>
                <a:gd name="T61" fmla="*/ 647 h 840"/>
                <a:gd name="T62" fmla="*/ 3 w 943"/>
                <a:gd name="T63" fmla="*/ 605 h 840"/>
                <a:gd name="T64" fmla="*/ 0 w 943"/>
                <a:gd name="T65" fmla="*/ 595 h 840"/>
                <a:gd name="T66" fmla="*/ 24 w 943"/>
                <a:gd name="T67" fmla="*/ 555 h 840"/>
                <a:gd name="T68" fmla="*/ 63 w 943"/>
                <a:gd name="T69" fmla="*/ 491 h 840"/>
                <a:gd name="T70" fmla="*/ 68 w 943"/>
                <a:gd name="T71" fmla="*/ 360 h 840"/>
                <a:gd name="T72" fmla="*/ 37 w 943"/>
                <a:gd name="T73" fmla="*/ 298 h 840"/>
                <a:gd name="T74" fmla="*/ 26 w 943"/>
                <a:gd name="T75" fmla="*/ 230 h 840"/>
                <a:gd name="T76" fmla="*/ 68 w 943"/>
                <a:gd name="T77" fmla="*/ 209 h 840"/>
                <a:gd name="T78" fmla="*/ 42 w 943"/>
                <a:gd name="T79" fmla="*/ 136 h 840"/>
                <a:gd name="T80" fmla="*/ 167 w 943"/>
                <a:gd name="T81" fmla="*/ 136 h 840"/>
                <a:gd name="T82" fmla="*/ 167 w 943"/>
                <a:gd name="T83" fmla="*/ 73 h 840"/>
                <a:gd name="T84" fmla="*/ 199 w 943"/>
                <a:gd name="T85" fmla="*/ 36 h 840"/>
                <a:gd name="T86" fmla="*/ 225 w 943"/>
                <a:gd name="T87" fmla="*/ 52 h 840"/>
                <a:gd name="T88" fmla="*/ 286 w 943"/>
                <a:gd name="T89" fmla="*/ 16 h 840"/>
                <a:gd name="T90" fmla="*/ 287 w 943"/>
                <a:gd name="T91" fmla="*/ 16 h 840"/>
                <a:gd name="T92" fmla="*/ 371 w 943"/>
                <a:gd name="T93" fmla="*/ 52 h 840"/>
                <a:gd name="T94" fmla="*/ 499 w 943"/>
                <a:gd name="T95" fmla="*/ 19 h 840"/>
                <a:gd name="T96" fmla="*/ 517 w 943"/>
                <a:gd name="T97" fmla="*/ 37 h 840"/>
                <a:gd name="T98" fmla="*/ 590 w 943"/>
                <a:gd name="T99" fmla="*/ 37 h 840"/>
                <a:gd name="T100" fmla="*/ 642 w 943"/>
                <a:gd name="T101" fmla="*/ 6 h 840"/>
                <a:gd name="T102" fmla="*/ 689 w 943"/>
                <a:gd name="T103" fmla="*/ 11 h 840"/>
                <a:gd name="T104" fmla="*/ 720 w 943"/>
                <a:gd name="T105" fmla="*/ 37 h 840"/>
                <a:gd name="T106" fmla="*/ 772 w 943"/>
                <a:gd name="T107" fmla="*/ 37 h 840"/>
                <a:gd name="T108" fmla="*/ 803 w 943"/>
                <a:gd name="T109" fmla="*/ 11 h 840"/>
                <a:gd name="T110" fmla="*/ 866 w 943"/>
                <a:gd name="T111" fmla="*/ 11 h 840"/>
                <a:gd name="T112" fmla="*/ 932 w 943"/>
                <a:gd name="T113" fmla="*/ 0 h 840"/>
                <a:gd name="T114" fmla="*/ 931 w 943"/>
                <a:gd name="T115" fmla="*/ 3 h 840"/>
                <a:gd name="T116" fmla="*/ 943 w 943"/>
                <a:gd name="T117" fmla="*/ 35 h 840"/>
                <a:gd name="T118" fmla="*/ 907 w 943"/>
                <a:gd name="T119" fmla="*/ 75 h 840"/>
                <a:gd name="T120" fmla="*/ 915 w 943"/>
                <a:gd name="T121" fmla="*/ 147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43" h="840">
                  <a:moveTo>
                    <a:pt x="915" y="147"/>
                  </a:moveTo>
                  <a:cubicBezTo>
                    <a:pt x="875" y="159"/>
                    <a:pt x="875" y="159"/>
                    <a:pt x="875" y="159"/>
                  </a:cubicBezTo>
                  <a:cubicBezTo>
                    <a:pt x="875" y="159"/>
                    <a:pt x="795" y="235"/>
                    <a:pt x="795" y="239"/>
                  </a:cubicBezTo>
                  <a:cubicBezTo>
                    <a:pt x="795" y="243"/>
                    <a:pt x="791" y="291"/>
                    <a:pt x="791" y="291"/>
                  </a:cubicBezTo>
                  <a:cubicBezTo>
                    <a:pt x="751" y="343"/>
                    <a:pt x="751" y="343"/>
                    <a:pt x="751" y="343"/>
                  </a:cubicBezTo>
                  <a:cubicBezTo>
                    <a:pt x="751" y="375"/>
                    <a:pt x="751" y="375"/>
                    <a:pt x="751" y="375"/>
                  </a:cubicBezTo>
                  <a:cubicBezTo>
                    <a:pt x="639" y="411"/>
                    <a:pt x="639" y="411"/>
                    <a:pt x="639" y="411"/>
                  </a:cubicBezTo>
                  <a:cubicBezTo>
                    <a:pt x="599" y="471"/>
                    <a:pt x="599" y="471"/>
                    <a:pt x="599" y="471"/>
                  </a:cubicBezTo>
                  <a:cubicBezTo>
                    <a:pt x="651" y="515"/>
                    <a:pt x="651" y="515"/>
                    <a:pt x="651" y="515"/>
                  </a:cubicBezTo>
                  <a:cubicBezTo>
                    <a:pt x="619" y="527"/>
                    <a:pt x="619" y="527"/>
                    <a:pt x="619" y="527"/>
                  </a:cubicBezTo>
                  <a:cubicBezTo>
                    <a:pt x="599" y="547"/>
                    <a:pt x="599" y="547"/>
                    <a:pt x="599" y="547"/>
                  </a:cubicBezTo>
                  <a:cubicBezTo>
                    <a:pt x="559" y="559"/>
                    <a:pt x="559" y="559"/>
                    <a:pt x="559" y="559"/>
                  </a:cubicBezTo>
                  <a:cubicBezTo>
                    <a:pt x="471" y="555"/>
                    <a:pt x="471" y="555"/>
                    <a:pt x="471" y="555"/>
                  </a:cubicBezTo>
                  <a:cubicBezTo>
                    <a:pt x="431" y="535"/>
                    <a:pt x="431" y="535"/>
                    <a:pt x="431" y="535"/>
                  </a:cubicBezTo>
                  <a:cubicBezTo>
                    <a:pt x="399" y="579"/>
                    <a:pt x="399" y="579"/>
                    <a:pt x="399" y="579"/>
                  </a:cubicBezTo>
                  <a:cubicBezTo>
                    <a:pt x="427" y="603"/>
                    <a:pt x="427" y="603"/>
                    <a:pt x="427" y="603"/>
                  </a:cubicBezTo>
                  <a:cubicBezTo>
                    <a:pt x="415" y="807"/>
                    <a:pt x="415" y="807"/>
                    <a:pt x="415" y="807"/>
                  </a:cubicBezTo>
                  <a:cubicBezTo>
                    <a:pt x="415" y="808"/>
                    <a:pt x="415" y="808"/>
                    <a:pt x="415" y="808"/>
                  </a:cubicBezTo>
                  <a:cubicBezTo>
                    <a:pt x="371" y="804"/>
                    <a:pt x="371" y="804"/>
                    <a:pt x="371" y="804"/>
                  </a:cubicBezTo>
                  <a:cubicBezTo>
                    <a:pt x="334" y="840"/>
                    <a:pt x="334" y="840"/>
                    <a:pt x="334" y="840"/>
                  </a:cubicBezTo>
                  <a:cubicBezTo>
                    <a:pt x="287" y="835"/>
                    <a:pt x="287" y="835"/>
                    <a:pt x="287" y="835"/>
                  </a:cubicBezTo>
                  <a:cubicBezTo>
                    <a:pt x="266" y="783"/>
                    <a:pt x="266" y="783"/>
                    <a:pt x="266" y="783"/>
                  </a:cubicBezTo>
                  <a:cubicBezTo>
                    <a:pt x="219" y="772"/>
                    <a:pt x="219" y="772"/>
                    <a:pt x="219" y="772"/>
                  </a:cubicBezTo>
                  <a:cubicBezTo>
                    <a:pt x="188" y="830"/>
                    <a:pt x="188" y="830"/>
                    <a:pt x="188" y="830"/>
                  </a:cubicBezTo>
                  <a:cubicBezTo>
                    <a:pt x="131" y="840"/>
                    <a:pt x="131" y="840"/>
                    <a:pt x="131" y="840"/>
                  </a:cubicBezTo>
                  <a:cubicBezTo>
                    <a:pt x="115" y="814"/>
                    <a:pt x="115" y="814"/>
                    <a:pt x="115" y="814"/>
                  </a:cubicBezTo>
                  <a:cubicBezTo>
                    <a:pt x="94" y="777"/>
                    <a:pt x="94" y="777"/>
                    <a:pt x="94" y="777"/>
                  </a:cubicBezTo>
                  <a:cubicBezTo>
                    <a:pt x="94" y="715"/>
                    <a:pt x="94" y="715"/>
                    <a:pt x="94" y="715"/>
                  </a:cubicBezTo>
                  <a:cubicBezTo>
                    <a:pt x="68" y="694"/>
                    <a:pt x="68" y="694"/>
                    <a:pt x="68" y="694"/>
                  </a:cubicBezTo>
                  <a:cubicBezTo>
                    <a:pt x="52" y="647"/>
                    <a:pt x="52" y="647"/>
                    <a:pt x="52" y="647"/>
                  </a:cubicBezTo>
                  <a:cubicBezTo>
                    <a:pt x="16" y="647"/>
                    <a:pt x="16" y="647"/>
                    <a:pt x="16" y="647"/>
                  </a:cubicBezTo>
                  <a:cubicBezTo>
                    <a:pt x="3" y="605"/>
                    <a:pt x="3" y="605"/>
                    <a:pt x="3" y="605"/>
                  </a:cubicBezTo>
                  <a:cubicBezTo>
                    <a:pt x="0" y="595"/>
                    <a:pt x="0" y="595"/>
                    <a:pt x="0" y="595"/>
                  </a:cubicBezTo>
                  <a:cubicBezTo>
                    <a:pt x="24" y="555"/>
                    <a:pt x="24" y="555"/>
                    <a:pt x="24" y="555"/>
                  </a:cubicBezTo>
                  <a:cubicBezTo>
                    <a:pt x="63" y="491"/>
                    <a:pt x="63" y="491"/>
                    <a:pt x="63" y="491"/>
                  </a:cubicBezTo>
                  <a:cubicBezTo>
                    <a:pt x="68" y="360"/>
                    <a:pt x="68" y="360"/>
                    <a:pt x="68" y="360"/>
                  </a:cubicBezTo>
                  <a:cubicBezTo>
                    <a:pt x="37" y="298"/>
                    <a:pt x="37" y="298"/>
                    <a:pt x="37" y="298"/>
                  </a:cubicBezTo>
                  <a:cubicBezTo>
                    <a:pt x="26" y="230"/>
                    <a:pt x="26" y="230"/>
                    <a:pt x="26" y="230"/>
                  </a:cubicBezTo>
                  <a:cubicBezTo>
                    <a:pt x="68" y="209"/>
                    <a:pt x="68" y="209"/>
                    <a:pt x="68" y="209"/>
                  </a:cubicBezTo>
                  <a:cubicBezTo>
                    <a:pt x="42" y="136"/>
                    <a:pt x="42" y="136"/>
                    <a:pt x="42" y="136"/>
                  </a:cubicBezTo>
                  <a:cubicBezTo>
                    <a:pt x="167" y="136"/>
                    <a:pt x="167" y="136"/>
                    <a:pt x="167" y="136"/>
                  </a:cubicBezTo>
                  <a:cubicBezTo>
                    <a:pt x="167" y="73"/>
                    <a:pt x="167" y="73"/>
                    <a:pt x="167" y="73"/>
                  </a:cubicBezTo>
                  <a:cubicBezTo>
                    <a:pt x="199" y="36"/>
                    <a:pt x="199" y="36"/>
                    <a:pt x="199" y="36"/>
                  </a:cubicBezTo>
                  <a:cubicBezTo>
                    <a:pt x="225" y="52"/>
                    <a:pt x="225" y="52"/>
                    <a:pt x="225" y="52"/>
                  </a:cubicBezTo>
                  <a:cubicBezTo>
                    <a:pt x="286" y="16"/>
                    <a:pt x="286" y="16"/>
                    <a:pt x="286" y="16"/>
                  </a:cubicBezTo>
                  <a:cubicBezTo>
                    <a:pt x="287" y="16"/>
                    <a:pt x="287" y="16"/>
                    <a:pt x="287" y="16"/>
                  </a:cubicBezTo>
                  <a:cubicBezTo>
                    <a:pt x="371" y="52"/>
                    <a:pt x="371" y="52"/>
                    <a:pt x="371" y="52"/>
                  </a:cubicBezTo>
                  <a:cubicBezTo>
                    <a:pt x="499" y="19"/>
                    <a:pt x="499" y="19"/>
                    <a:pt x="499" y="19"/>
                  </a:cubicBezTo>
                  <a:cubicBezTo>
                    <a:pt x="517" y="37"/>
                    <a:pt x="517" y="37"/>
                    <a:pt x="517" y="37"/>
                  </a:cubicBezTo>
                  <a:cubicBezTo>
                    <a:pt x="590" y="37"/>
                    <a:pt x="590" y="37"/>
                    <a:pt x="590" y="37"/>
                  </a:cubicBezTo>
                  <a:cubicBezTo>
                    <a:pt x="642" y="6"/>
                    <a:pt x="642" y="6"/>
                    <a:pt x="642" y="6"/>
                  </a:cubicBezTo>
                  <a:cubicBezTo>
                    <a:pt x="689" y="11"/>
                    <a:pt x="689" y="11"/>
                    <a:pt x="689" y="11"/>
                  </a:cubicBezTo>
                  <a:cubicBezTo>
                    <a:pt x="720" y="37"/>
                    <a:pt x="720" y="37"/>
                    <a:pt x="720" y="37"/>
                  </a:cubicBezTo>
                  <a:cubicBezTo>
                    <a:pt x="772" y="37"/>
                    <a:pt x="772" y="37"/>
                    <a:pt x="772" y="37"/>
                  </a:cubicBezTo>
                  <a:cubicBezTo>
                    <a:pt x="803" y="11"/>
                    <a:pt x="803" y="11"/>
                    <a:pt x="803" y="11"/>
                  </a:cubicBezTo>
                  <a:cubicBezTo>
                    <a:pt x="866" y="11"/>
                    <a:pt x="866" y="11"/>
                    <a:pt x="866" y="11"/>
                  </a:cubicBezTo>
                  <a:cubicBezTo>
                    <a:pt x="932" y="0"/>
                    <a:pt x="932" y="0"/>
                    <a:pt x="932" y="0"/>
                  </a:cubicBezTo>
                  <a:cubicBezTo>
                    <a:pt x="931" y="3"/>
                    <a:pt x="931" y="3"/>
                    <a:pt x="931" y="3"/>
                  </a:cubicBezTo>
                  <a:cubicBezTo>
                    <a:pt x="943" y="35"/>
                    <a:pt x="943" y="35"/>
                    <a:pt x="943" y="35"/>
                  </a:cubicBezTo>
                  <a:cubicBezTo>
                    <a:pt x="943" y="35"/>
                    <a:pt x="911" y="67"/>
                    <a:pt x="907" y="75"/>
                  </a:cubicBezTo>
                  <a:cubicBezTo>
                    <a:pt x="903" y="83"/>
                    <a:pt x="915" y="147"/>
                    <a:pt x="915" y="147"/>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20" name="ระยอง">
              <a:extLst>
                <a:ext uri="{FF2B5EF4-FFF2-40B4-BE49-F238E27FC236}">
                  <a16:creationId xmlns:a16="http://schemas.microsoft.com/office/drawing/2014/main" id="{6244407D-AA3B-42BF-AB1F-45FCE518214B}"/>
                </a:ext>
              </a:extLst>
            </p:cNvPr>
            <p:cNvSpPr>
              <a:spLocks/>
            </p:cNvSpPr>
            <p:nvPr/>
          </p:nvSpPr>
          <p:spPr bwMode="auto">
            <a:xfrm>
              <a:off x="3318080" y="3743983"/>
              <a:ext cx="307247" cy="210319"/>
            </a:xfrm>
            <a:custGeom>
              <a:avLst/>
              <a:gdLst>
                <a:gd name="T0" fmla="*/ 168 w 168"/>
                <a:gd name="T1" fmla="*/ 67 h 115"/>
                <a:gd name="T2" fmla="*/ 162 w 168"/>
                <a:gd name="T3" fmla="*/ 88 h 115"/>
                <a:gd name="T4" fmla="*/ 159 w 168"/>
                <a:gd name="T5" fmla="*/ 96 h 115"/>
                <a:gd name="T6" fmla="*/ 153 w 168"/>
                <a:gd name="T7" fmla="*/ 92 h 115"/>
                <a:gd name="T8" fmla="*/ 144 w 168"/>
                <a:gd name="T9" fmla="*/ 93 h 115"/>
                <a:gd name="T10" fmla="*/ 133 w 168"/>
                <a:gd name="T11" fmla="*/ 104 h 115"/>
                <a:gd name="T12" fmla="*/ 118 w 168"/>
                <a:gd name="T13" fmla="*/ 104 h 115"/>
                <a:gd name="T14" fmla="*/ 116 w 168"/>
                <a:gd name="T15" fmla="*/ 109 h 115"/>
                <a:gd name="T16" fmla="*/ 106 w 168"/>
                <a:gd name="T17" fmla="*/ 109 h 115"/>
                <a:gd name="T18" fmla="*/ 105 w 168"/>
                <a:gd name="T19" fmla="*/ 106 h 115"/>
                <a:gd name="T20" fmla="*/ 94 w 168"/>
                <a:gd name="T21" fmla="*/ 106 h 115"/>
                <a:gd name="T22" fmla="*/ 91 w 168"/>
                <a:gd name="T23" fmla="*/ 115 h 115"/>
                <a:gd name="T24" fmla="*/ 84 w 168"/>
                <a:gd name="T25" fmla="*/ 114 h 115"/>
                <a:gd name="T26" fmla="*/ 76 w 168"/>
                <a:gd name="T27" fmla="*/ 107 h 115"/>
                <a:gd name="T28" fmla="*/ 63 w 168"/>
                <a:gd name="T29" fmla="*/ 103 h 115"/>
                <a:gd name="T30" fmla="*/ 57 w 168"/>
                <a:gd name="T31" fmla="*/ 101 h 115"/>
                <a:gd name="T32" fmla="*/ 29 w 168"/>
                <a:gd name="T33" fmla="*/ 100 h 115"/>
                <a:gd name="T34" fmla="*/ 24 w 168"/>
                <a:gd name="T35" fmla="*/ 97 h 115"/>
                <a:gd name="T36" fmla="*/ 16 w 168"/>
                <a:gd name="T37" fmla="*/ 99 h 115"/>
                <a:gd name="T38" fmla="*/ 15 w 168"/>
                <a:gd name="T39" fmla="*/ 101 h 115"/>
                <a:gd name="T40" fmla="*/ 2 w 168"/>
                <a:gd name="T41" fmla="*/ 103 h 115"/>
                <a:gd name="T42" fmla="*/ 0 w 168"/>
                <a:gd name="T43" fmla="*/ 94 h 115"/>
                <a:gd name="T44" fmla="*/ 9 w 168"/>
                <a:gd name="T45" fmla="*/ 81 h 115"/>
                <a:gd name="T46" fmla="*/ 7 w 168"/>
                <a:gd name="T47" fmla="*/ 73 h 115"/>
                <a:gd name="T48" fmla="*/ 16 w 168"/>
                <a:gd name="T49" fmla="*/ 67 h 115"/>
                <a:gd name="T50" fmla="*/ 24 w 168"/>
                <a:gd name="T51" fmla="*/ 45 h 115"/>
                <a:gd name="T52" fmla="*/ 21 w 168"/>
                <a:gd name="T53" fmla="*/ 34 h 115"/>
                <a:gd name="T54" fmla="*/ 22 w 168"/>
                <a:gd name="T55" fmla="*/ 26 h 115"/>
                <a:gd name="T56" fmla="*/ 31 w 168"/>
                <a:gd name="T57" fmla="*/ 30 h 115"/>
                <a:gd name="T58" fmla="*/ 39 w 168"/>
                <a:gd name="T59" fmla="*/ 23 h 115"/>
                <a:gd name="T60" fmla="*/ 42 w 168"/>
                <a:gd name="T61" fmla="*/ 16 h 115"/>
                <a:gd name="T62" fmla="*/ 58 w 168"/>
                <a:gd name="T63" fmla="*/ 19 h 115"/>
                <a:gd name="T64" fmla="*/ 71 w 168"/>
                <a:gd name="T65" fmla="*/ 16 h 115"/>
                <a:gd name="T66" fmla="*/ 81 w 168"/>
                <a:gd name="T67" fmla="*/ 28 h 115"/>
                <a:gd name="T68" fmla="*/ 111 w 168"/>
                <a:gd name="T69" fmla="*/ 21 h 115"/>
                <a:gd name="T70" fmla="*/ 120 w 168"/>
                <a:gd name="T71" fmla="*/ 6 h 115"/>
                <a:gd name="T72" fmla="*/ 130 w 168"/>
                <a:gd name="T73" fmla="*/ 0 h 115"/>
                <a:gd name="T74" fmla="*/ 142 w 168"/>
                <a:gd name="T75" fmla="*/ 2 h 115"/>
                <a:gd name="T76" fmla="*/ 140 w 168"/>
                <a:gd name="T77" fmla="*/ 6 h 115"/>
                <a:gd name="T78" fmla="*/ 142 w 168"/>
                <a:gd name="T79" fmla="*/ 25 h 115"/>
                <a:gd name="T80" fmla="*/ 153 w 168"/>
                <a:gd name="T81" fmla="*/ 29 h 115"/>
                <a:gd name="T82" fmla="*/ 148 w 168"/>
                <a:gd name="T83" fmla="*/ 40 h 115"/>
                <a:gd name="T84" fmla="*/ 153 w 168"/>
                <a:gd name="T85" fmla="*/ 47 h 115"/>
                <a:gd name="T86" fmla="*/ 161 w 168"/>
                <a:gd name="T87" fmla="*/ 47 h 115"/>
                <a:gd name="T88" fmla="*/ 168 w 168"/>
                <a:gd name="T89" fmla="*/ 6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8" h="115">
                  <a:moveTo>
                    <a:pt x="168" y="67"/>
                  </a:moveTo>
                  <a:lnTo>
                    <a:pt x="162" y="88"/>
                  </a:lnTo>
                  <a:lnTo>
                    <a:pt x="159" y="96"/>
                  </a:lnTo>
                  <a:lnTo>
                    <a:pt x="153" y="92"/>
                  </a:lnTo>
                  <a:lnTo>
                    <a:pt x="144" y="93"/>
                  </a:lnTo>
                  <a:lnTo>
                    <a:pt x="133" y="104"/>
                  </a:lnTo>
                  <a:lnTo>
                    <a:pt x="118" y="104"/>
                  </a:lnTo>
                  <a:lnTo>
                    <a:pt x="116" y="109"/>
                  </a:lnTo>
                  <a:lnTo>
                    <a:pt x="106" y="109"/>
                  </a:lnTo>
                  <a:lnTo>
                    <a:pt x="105" y="106"/>
                  </a:lnTo>
                  <a:lnTo>
                    <a:pt x="94" y="106"/>
                  </a:lnTo>
                  <a:lnTo>
                    <a:pt x="91" y="115"/>
                  </a:lnTo>
                  <a:lnTo>
                    <a:pt x="84" y="114"/>
                  </a:lnTo>
                  <a:lnTo>
                    <a:pt x="76" y="107"/>
                  </a:lnTo>
                  <a:lnTo>
                    <a:pt x="63" y="103"/>
                  </a:lnTo>
                  <a:lnTo>
                    <a:pt x="57" y="101"/>
                  </a:lnTo>
                  <a:lnTo>
                    <a:pt x="29" y="100"/>
                  </a:lnTo>
                  <a:lnTo>
                    <a:pt x="24" y="97"/>
                  </a:lnTo>
                  <a:lnTo>
                    <a:pt x="16" y="99"/>
                  </a:lnTo>
                  <a:lnTo>
                    <a:pt x="15" y="101"/>
                  </a:lnTo>
                  <a:lnTo>
                    <a:pt x="2" y="103"/>
                  </a:lnTo>
                  <a:lnTo>
                    <a:pt x="0" y="94"/>
                  </a:lnTo>
                  <a:lnTo>
                    <a:pt x="9" y="81"/>
                  </a:lnTo>
                  <a:lnTo>
                    <a:pt x="7" y="73"/>
                  </a:lnTo>
                  <a:lnTo>
                    <a:pt x="16" y="67"/>
                  </a:lnTo>
                  <a:lnTo>
                    <a:pt x="24" y="45"/>
                  </a:lnTo>
                  <a:lnTo>
                    <a:pt x="21" y="34"/>
                  </a:lnTo>
                  <a:lnTo>
                    <a:pt x="22" y="26"/>
                  </a:lnTo>
                  <a:lnTo>
                    <a:pt x="31" y="30"/>
                  </a:lnTo>
                  <a:lnTo>
                    <a:pt x="39" y="23"/>
                  </a:lnTo>
                  <a:lnTo>
                    <a:pt x="42" y="16"/>
                  </a:lnTo>
                  <a:lnTo>
                    <a:pt x="58" y="19"/>
                  </a:lnTo>
                  <a:lnTo>
                    <a:pt x="71" y="16"/>
                  </a:lnTo>
                  <a:lnTo>
                    <a:pt x="81" y="28"/>
                  </a:lnTo>
                  <a:lnTo>
                    <a:pt x="111" y="21"/>
                  </a:lnTo>
                  <a:lnTo>
                    <a:pt x="120" y="6"/>
                  </a:lnTo>
                  <a:lnTo>
                    <a:pt x="130" y="0"/>
                  </a:lnTo>
                  <a:lnTo>
                    <a:pt x="142" y="2"/>
                  </a:lnTo>
                  <a:lnTo>
                    <a:pt x="140" y="6"/>
                  </a:lnTo>
                  <a:lnTo>
                    <a:pt x="142" y="25"/>
                  </a:lnTo>
                  <a:lnTo>
                    <a:pt x="153" y="29"/>
                  </a:lnTo>
                  <a:lnTo>
                    <a:pt x="148" y="40"/>
                  </a:lnTo>
                  <a:lnTo>
                    <a:pt x="153" y="47"/>
                  </a:lnTo>
                  <a:lnTo>
                    <a:pt x="161" y="47"/>
                  </a:lnTo>
                  <a:lnTo>
                    <a:pt x="168" y="6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21" name="ปราจีนบุรี">
              <a:extLst>
                <a:ext uri="{FF2B5EF4-FFF2-40B4-BE49-F238E27FC236}">
                  <a16:creationId xmlns:a16="http://schemas.microsoft.com/office/drawing/2014/main" id="{92751CEE-EFCB-4722-BC15-5C517D06C417}"/>
                </a:ext>
              </a:extLst>
            </p:cNvPr>
            <p:cNvSpPr>
              <a:spLocks/>
            </p:cNvSpPr>
            <p:nvPr/>
          </p:nvSpPr>
          <p:spPr bwMode="auto">
            <a:xfrm>
              <a:off x="3372945" y="3262995"/>
              <a:ext cx="352969" cy="329194"/>
            </a:xfrm>
            <a:custGeom>
              <a:avLst/>
              <a:gdLst>
                <a:gd name="T0" fmla="*/ 862 w 862"/>
                <a:gd name="T1" fmla="*/ 291 h 810"/>
                <a:gd name="T2" fmla="*/ 830 w 862"/>
                <a:gd name="T3" fmla="*/ 328 h 810"/>
                <a:gd name="T4" fmla="*/ 830 w 862"/>
                <a:gd name="T5" fmla="*/ 391 h 810"/>
                <a:gd name="T6" fmla="*/ 705 w 862"/>
                <a:gd name="T7" fmla="*/ 391 h 810"/>
                <a:gd name="T8" fmla="*/ 731 w 862"/>
                <a:gd name="T9" fmla="*/ 464 h 810"/>
                <a:gd name="T10" fmla="*/ 689 w 862"/>
                <a:gd name="T11" fmla="*/ 485 h 810"/>
                <a:gd name="T12" fmla="*/ 700 w 862"/>
                <a:gd name="T13" fmla="*/ 553 h 810"/>
                <a:gd name="T14" fmla="*/ 731 w 862"/>
                <a:gd name="T15" fmla="*/ 615 h 810"/>
                <a:gd name="T16" fmla="*/ 726 w 862"/>
                <a:gd name="T17" fmla="*/ 746 h 810"/>
                <a:gd name="T18" fmla="*/ 687 w 862"/>
                <a:gd name="T19" fmla="*/ 810 h 810"/>
                <a:gd name="T20" fmla="*/ 663 w 862"/>
                <a:gd name="T21" fmla="*/ 766 h 810"/>
                <a:gd name="T22" fmla="*/ 632 w 862"/>
                <a:gd name="T23" fmla="*/ 756 h 810"/>
                <a:gd name="T24" fmla="*/ 622 w 862"/>
                <a:gd name="T25" fmla="*/ 730 h 810"/>
                <a:gd name="T26" fmla="*/ 632 w 862"/>
                <a:gd name="T27" fmla="*/ 714 h 810"/>
                <a:gd name="T28" fmla="*/ 632 w 862"/>
                <a:gd name="T29" fmla="*/ 688 h 810"/>
                <a:gd name="T30" fmla="*/ 601 w 862"/>
                <a:gd name="T31" fmla="*/ 688 h 810"/>
                <a:gd name="T32" fmla="*/ 590 w 862"/>
                <a:gd name="T33" fmla="*/ 657 h 810"/>
                <a:gd name="T34" fmla="*/ 549 w 862"/>
                <a:gd name="T35" fmla="*/ 626 h 810"/>
                <a:gd name="T36" fmla="*/ 486 w 862"/>
                <a:gd name="T37" fmla="*/ 646 h 810"/>
                <a:gd name="T38" fmla="*/ 429 w 862"/>
                <a:gd name="T39" fmla="*/ 657 h 810"/>
                <a:gd name="T40" fmla="*/ 387 w 862"/>
                <a:gd name="T41" fmla="*/ 615 h 810"/>
                <a:gd name="T42" fmla="*/ 350 w 862"/>
                <a:gd name="T43" fmla="*/ 615 h 810"/>
                <a:gd name="T44" fmla="*/ 309 w 862"/>
                <a:gd name="T45" fmla="*/ 579 h 810"/>
                <a:gd name="T46" fmla="*/ 225 w 862"/>
                <a:gd name="T47" fmla="*/ 553 h 810"/>
                <a:gd name="T48" fmla="*/ 204 w 862"/>
                <a:gd name="T49" fmla="*/ 532 h 810"/>
                <a:gd name="T50" fmla="*/ 105 w 862"/>
                <a:gd name="T51" fmla="*/ 537 h 810"/>
                <a:gd name="T52" fmla="*/ 74 w 862"/>
                <a:gd name="T53" fmla="*/ 516 h 810"/>
                <a:gd name="T54" fmla="*/ 27 w 862"/>
                <a:gd name="T55" fmla="*/ 542 h 810"/>
                <a:gd name="T56" fmla="*/ 22 w 862"/>
                <a:gd name="T57" fmla="*/ 500 h 810"/>
                <a:gd name="T58" fmla="*/ 32 w 862"/>
                <a:gd name="T59" fmla="*/ 474 h 810"/>
                <a:gd name="T60" fmla="*/ 6 w 862"/>
                <a:gd name="T61" fmla="*/ 443 h 810"/>
                <a:gd name="T62" fmla="*/ 0 w 862"/>
                <a:gd name="T63" fmla="*/ 443 h 810"/>
                <a:gd name="T64" fmla="*/ 11 w 862"/>
                <a:gd name="T65" fmla="*/ 417 h 810"/>
                <a:gd name="T66" fmla="*/ 53 w 862"/>
                <a:gd name="T67" fmla="*/ 407 h 810"/>
                <a:gd name="T68" fmla="*/ 74 w 862"/>
                <a:gd name="T69" fmla="*/ 370 h 810"/>
                <a:gd name="T70" fmla="*/ 173 w 862"/>
                <a:gd name="T71" fmla="*/ 360 h 810"/>
                <a:gd name="T72" fmla="*/ 147 w 862"/>
                <a:gd name="T73" fmla="*/ 292 h 810"/>
                <a:gd name="T74" fmla="*/ 183 w 862"/>
                <a:gd name="T75" fmla="*/ 240 h 810"/>
                <a:gd name="T76" fmla="*/ 246 w 862"/>
                <a:gd name="T77" fmla="*/ 229 h 810"/>
                <a:gd name="T78" fmla="*/ 246 w 862"/>
                <a:gd name="T79" fmla="*/ 208 h 810"/>
                <a:gd name="T80" fmla="*/ 225 w 862"/>
                <a:gd name="T81" fmla="*/ 198 h 810"/>
                <a:gd name="T82" fmla="*/ 230 w 862"/>
                <a:gd name="T83" fmla="*/ 172 h 810"/>
                <a:gd name="T84" fmla="*/ 288 w 862"/>
                <a:gd name="T85" fmla="*/ 177 h 810"/>
                <a:gd name="T86" fmla="*/ 329 w 862"/>
                <a:gd name="T87" fmla="*/ 167 h 810"/>
                <a:gd name="T88" fmla="*/ 329 w 862"/>
                <a:gd name="T89" fmla="*/ 104 h 810"/>
                <a:gd name="T90" fmla="*/ 272 w 862"/>
                <a:gd name="T91" fmla="*/ 62 h 810"/>
                <a:gd name="T92" fmla="*/ 283 w 862"/>
                <a:gd name="T93" fmla="*/ 15 h 810"/>
                <a:gd name="T94" fmla="*/ 288 w 862"/>
                <a:gd name="T95" fmla="*/ 13 h 810"/>
                <a:gd name="T96" fmla="*/ 319 w 862"/>
                <a:gd name="T97" fmla="*/ 0 h 810"/>
                <a:gd name="T98" fmla="*/ 356 w 862"/>
                <a:gd name="T99" fmla="*/ 21 h 810"/>
                <a:gd name="T100" fmla="*/ 423 w 862"/>
                <a:gd name="T101" fmla="*/ 15 h 810"/>
                <a:gd name="T102" fmla="*/ 522 w 862"/>
                <a:gd name="T103" fmla="*/ 120 h 810"/>
                <a:gd name="T104" fmla="*/ 559 w 862"/>
                <a:gd name="T105" fmla="*/ 83 h 810"/>
                <a:gd name="T106" fmla="*/ 606 w 862"/>
                <a:gd name="T107" fmla="*/ 83 h 810"/>
                <a:gd name="T108" fmla="*/ 648 w 862"/>
                <a:gd name="T109" fmla="*/ 120 h 810"/>
                <a:gd name="T110" fmla="*/ 705 w 862"/>
                <a:gd name="T111" fmla="*/ 120 h 810"/>
                <a:gd name="T112" fmla="*/ 721 w 862"/>
                <a:gd name="T113" fmla="*/ 198 h 810"/>
                <a:gd name="T114" fmla="*/ 862 w 862"/>
                <a:gd name="T115" fmla="*/ 291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2" h="810">
                  <a:moveTo>
                    <a:pt x="862" y="291"/>
                  </a:moveTo>
                  <a:cubicBezTo>
                    <a:pt x="830" y="328"/>
                    <a:pt x="830" y="328"/>
                    <a:pt x="830" y="328"/>
                  </a:cubicBezTo>
                  <a:cubicBezTo>
                    <a:pt x="830" y="391"/>
                    <a:pt x="830" y="391"/>
                    <a:pt x="830" y="391"/>
                  </a:cubicBezTo>
                  <a:cubicBezTo>
                    <a:pt x="705" y="391"/>
                    <a:pt x="705" y="391"/>
                    <a:pt x="705" y="391"/>
                  </a:cubicBezTo>
                  <a:cubicBezTo>
                    <a:pt x="731" y="464"/>
                    <a:pt x="731" y="464"/>
                    <a:pt x="731" y="464"/>
                  </a:cubicBezTo>
                  <a:cubicBezTo>
                    <a:pt x="689" y="485"/>
                    <a:pt x="689" y="485"/>
                    <a:pt x="689" y="485"/>
                  </a:cubicBezTo>
                  <a:cubicBezTo>
                    <a:pt x="700" y="553"/>
                    <a:pt x="700" y="553"/>
                    <a:pt x="700" y="553"/>
                  </a:cubicBezTo>
                  <a:cubicBezTo>
                    <a:pt x="731" y="615"/>
                    <a:pt x="731" y="615"/>
                    <a:pt x="731" y="615"/>
                  </a:cubicBezTo>
                  <a:cubicBezTo>
                    <a:pt x="726" y="746"/>
                    <a:pt x="726" y="746"/>
                    <a:pt x="726" y="746"/>
                  </a:cubicBezTo>
                  <a:cubicBezTo>
                    <a:pt x="687" y="810"/>
                    <a:pt x="687" y="810"/>
                    <a:pt x="687" y="810"/>
                  </a:cubicBezTo>
                  <a:cubicBezTo>
                    <a:pt x="663" y="766"/>
                    <a:pt x="663" y="766"/>
                    <a:pt x="663" y="766"/>
                  </a:cubicBezTo>
                  <a:cubicBezTo>
                    <a:pt x="632" y="756"/>
                    <a:pt x="632" y="756"/>
                    <a:pt x="632" y="756"/>
                  </a:cubicBezTo>
                  <a:cubicBezTo>
                    <a:pt x="622" y="730"/>
                    <a:pt x="622" y="730"/>
                    <a:pt x="622" y="730"/>
                  </a:cubicBezTo>
                  <a:cubicBezTo>
                    <a:pt x="632" y="714"/>
                    <a:pt x="632" y="714"/>
                    <a:pt x="632" y="714"/>
                  </a:cubicBezTo>
                  <a:cubicBezTo>
                    <a:pt x="632" y="688"/>
                    <a:pt x="632" y="688"/>
                    <a:pt x="632" y="688"/>
                  </a:cubicBezTo>
                  <a:cubicBezTo>
                    <a:pt x="601" y="688"/>
                    <a:pt x="601" y="688"/>
                    <a:pt x="601" y="688"/>
                  </a:cubicBezTo>
                  <a:cubicBezTo>
                    <a:pt x="590" y="657"/>
                    <a:pt x="590" y="657"/>
                    <a:pt x="590" y="657"/>
                  </a:cubicBezTo>
                  <a:cubicBezTo>
                    <a:pt x="549" y="626"/>
                    <a:pt x="549" y="626"/>
                    <a:pt x="549" y="626"/>
                  </a:cubicBezTo>
                  <a:cubicBezTo>
                    <a:pt x="549" y="626"/>
                    <a:pt x="491" y="646"/>
                    <a:pt x="486" y="646"/>
                  </a:cubicBezTo>
                  <a:cubicBezTo>
                    <a:pt x="481" y="646"/>
                    <a:pt x="429" y="657"/>
                    <a:pt x="429" y="657"/>
                  </a:cubicBezTo>
                  <a:cubicBezTo>
                    <a:pt x="387" y="615"/>
                    <a:pt x="387" y="615"/>
                    <a:pt x="387" y="615"/>
                  </a:cubicBezTo>
                  <a:cubicBezTo>
                    <a:pt x="350" y="615"/>
                    <a:pt x="350" y="615"/>
                    <a:pt x="350" y="615"/>
                  </a:cubicBezTo>
                  <a:cubicBezTo>
                    <a:pt x="345" y="615"/>
                    <a:pt x="309" y="579"/>
                    <a:pt x="309" y="579"/>
                  </a:cubicBezTo>
                  <a:cubicBezTo>
                    <a:pt x="225" y="553"/>
                    <a:pt x="225" y="553"/>
                    <a:pt x="225" y="553"/>
                  </a:cubicBezTo>
                  <a:cubicBezTo>
                    <a:pt x="204" y="532"/>
                    <a:pt x="204" y="532"/>
                    <a:pt x="204" y="532"/>
                  </a:cubicBezTo>
                  <a:cubicBezTo>
                    <a:pt x="105" y="537"/>
                    <a:pt x="105" y="537"/>
                    <a:pt x="105" y="537"/>
                  </a:cubicBezTo>
                  <a:cubicBezTo>
                    <a:pt x="74" y="516"/>
                    <a:pt x="74" y="516"/>
                    <a:pt x="74" y="516"/>
                  </a:cubicBezTo>
                  <a:cubicBezTo>
                    <a:pt x="27" y="542"/>
                    <a:pt x="27" y="542"/>
                    <a:pt x="27" y="542"/>
                  </a:cubicBezTo>
                  <a:cubicBezTo>
                    <a:pt x="22" y="500"/>
                    <a:pt x="22" y="500"/>
                    <a:pt x="22" y="500"/>
                  </a:cubicBezTo>
                  <a:cubicBezTo>
                    <a:pt x="32" y="474"/>
                    <a:pt x="32" y="474"/>
                    <a:pt x="32" y="474"/>
                  </a:cubicBezTo>
                  <a:cubicBezTo>
                    <a:pt x="6" y="443"/>
                    <a:pt x="6" y="443"/>
                    <a:pt x="6" y="443"/>
                  </a:cubicBezTo>
                  <a:cubicBezTo>
                    <a:pt x="0" y="443"/>
                    <a:pt x="0" y="443"/>
                    <a:pt x="0" y="443"/>
                  </a:cubicBezTo>
                  <a:cubicBezTo>
                    <a:pt x="11" y="417"/>
                    <a:pt x="11" y="417"/>
                    <a:pt x="11" y="417"/>
                  </a:cubicBezTo>
                  <a:cubicBezTo>
                    <a:pt x="53" y="407"/>
                    <a:pt x="53" y="407"/>
                    <a:pt x="53" y="407"/>
                  </a:cubicBezTo>
                  <a:cubicBezTo>
                    <a:pt x="74" y="370"/>
                    <a:pt x="74" y="370"/>
                    <a:pt x="74" y="370"/>
                  </a:cubicBezTo>
                  <a:cubicBezTo>
                    <a:pt x="173" y="360"/>
                    <a:pt x="173" y="360"/>
                    <a:pt x="173" y="360"/>
                  </a:cubicBezTo>
                  <a:cubicBezTo>
                    <a:pt x="147" y="292"/>
                    <a:pt x="147" y="292"/>
                    <a:pt x="147" y="292"/>
                  </a:cubicBezTo>
                  <a:cubicBezTo>
                    <a:pt x="183" y="240"/>
                    <a:pt x="183" y="240"/>
                    <a:pt x="183" y="240"/>
                  </a:cubicBezTo>
                  <a:cubicBezTo>
                    <a:pt x="246" y="229"/>
                    <a:pt x="246" y="229"/>
                    <a:pt x="246" y="229"/>
                  </a:cubicBezTo>
                  <a:cubicBezTo>
                    <a:pt x="246" y="208"/>
                    <a:pt x="246" y="208"/>
                    <a:pt x="246" y="208"/>
                  </a:cubicBezTo>
                  <a:cubicBezTo>
                    <a:pt x="225" y="198"/>
                    <a:pt x="225" y="198"/>
                    <a:pt x="225" y="198"/>
                  </a:cubicBezTo>
                  <a:cubicBezTo>
                    <a:pt x="230" y="172"/>
                    <a:pt x="230" y="172"/>
                    <a:pt x="230" y="172"/>
                  </a:cubicBezTo>
                  <a:cubicBezTo>
                    <a:pt x="288" y="177"/>
                    <a:pt x="288" y="177"/>
                    <a:pt x="288" y="177"/>
                  </a:cubicBezTo>
                  <a:cubicBezTo>
                    <a:pt x="329" y="167"/>
                    <a:pt x="329" y="167"/>
                    <a:pt x="329" y="167"/>
                  </a:cubicBezTo>
                  <a:cubicBezTo>
                    <a:pt x="329" y="104"/>
                    <a:pt x="329" y="104"/>
                    <a:pt x="329" y="104"/>
                  </a:cubicBezTo>
                  <a:cubicBezTo>
                    <a:pt x="272" y="62"/>
                    <a:pt x="272" y="62"/>
                    <a:pt x="272" y="62"/>
                  </a:cubicBezTo>
                  <a:cubicBezTo>
                    <a:pt x="283" y="15"/>
                    <a:pt x="283" y="15"/>
                    <a:pt x="283" y="15"/>
                  </a:cubicBezTo>
                  <a:cubicBezTo>
                    <a:pt x="288" y="13"/>
                    <a:pt x="288" y="13"/>
                    <a:pt x="288" y="13"/>
                  </a:cubicBezTo>
                  <a:cubicBezTo>
                    <a:pt x="319" y="0"/>
                    <a:pt x="319" y="0"/>
                    <a:pt x="319" y="0"/>
                  </a:cubicBezTo>
                  <a:cubicBezTo>
                    <a:pt x="356" y="21"/>
                    <a:pt x="356" y="21"/>
                    <a:pt x="356" y="21"/>
                  </a:cubicBezTo>
                  <a:cubicBezTo>
                    <a:pt x="423" y="15"/>
                    <a:pt x="423" y="15"/>
                    <a:pt x="423" y="15"/>
                  </a:cubicBezTo>
                  <a:cubicBezTo>
                    <a:pt x="522" y="120"/>
                    <a:pt x="522" y="120"/>
                    <a:pt x="522" y="120"/>
                  </a:cubicBezTo>
                  <a:cubicBezTo>
                    <a:pt x="559" y="83"/>
                    <a:pt x="559" y="83"/>
                    <a:pt x="559" y="83"/>
                  </a:cubicBezTo>
                  <a:cubicBezTo>
                    <a:pt x="606" y="83"/>
                    <a:pt x="606" y="83"/>
                    <a:pt x="606" y="83"/>
                  </a:cubicBezTo>
                  <a:cubicBezTo>
                    <a:pt x="648" y="120"/>
                    <a:pt x="648" y="120"/>
                    <a:pt x="648" y="120"/>
                  </a:cubicBezTo>
                  <a:cubicBezTo>
                    <a:pt x="705" y="120"/>
                    <a:pt x="705" y="120"/>
                    <a:pt x="705" y="120"/>
                  </a:cubicBezTo>
                  <a:cubicBezTo>
                    <a:pt x="721" y="198"/>
                    <a:pt x="721" y="198"/>
                    <a:pt x="721" y="198"/>
                  </a:cubicBezTo>
                  <a:lnTo>
                    <a:pt x="862" y="29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22" name="ตราด (เกาะช้าง)">
              <a:extLst>
                <a:ext uri="{FF2B5EF4-FFF2-40B4-BE49-F238E27FC236}">
                  <a16:creationId xmlns:a16="http://schemas.microsoft.com/office/drawing/2014/main" id="{B5A9ADF9-286D-4FF1-A83D-F9302FD406DF}"/>
                </a:ext>
              </a:extLst>
            </p:cNvPr>
            <p:cNvSpPr>
              <a:spLocks/>
            </p:cNvSpPr>
            <p:nvPr/>
          </p:nvSpPr>
          <p:spPr bwMode="auto">
            <a:xfrm>
              <a:off x="3821015" y="4148161"/>
              <a:ext cx="60353" cy="73154"/>
            </a:xfrm>
            <a:custGeom>
              <a:avLst/>
              <a:gdLst>
                <a:gd name="T0" fmla="*/ 0 w 146"/>
                <a:gd name="T1" fmla="*/ 0 h 178"/>
                <a:gd name="T2" fmla="*/ 58 w 146"/>
                <a:gd name="T3" fmla="*/ 11 h 178"/>
                <a:gd name="T4" fmla="*/ 94 w 146"/>
                <a:gd name="T5" fmla="*/ 47 h 178"/>
                <a:gd name="T6" fmla="*/ 146 w 146"/>
                <a:gd name="T7" fmla="*/ 136 h 178"/>
                <a:gd name="T8" fmla="*/ 146 w 146"/>
                <a:gd name="T9" fmla="*/ 162 h 178"/>
                <a:gd name="T10" fmla="*/ 115 w 146"/>
                <a:gd name="T11" fmla="*/ 131 h 178"/>
                <a:gd name="T12" fmla="*/ 99 w 146"/>
                <a:gd name="T13" fmla="*/ 136 h 178"/>
                <a:gd name="T14" fmla="*/ 120 w 146"/>
                <a:gd name="T15" fmla="*/ 167 h 178"/>
                <a:gd name="T16" fmla="*/ 84 w 146"/>
                <a:gd name="T17" fmla="*/ 178 h 178"/>
                <a:gd name="T18" fmla="*/ 26 w 146"/>
                <a:gd name="T19" fmla="*/ 146 h 178"/>
                <a:gd name="T20" fmla="*/ 21 w 146"/>
                <a:gd name="T21" fmla="*/ 73 h 178"/>
                <a:gd name="T22" fmla="*/ 0 w 146"/>
                <a:gd name="T23" fmla="*/ 42 h 178"/>
                <a:gd name="T24" fmla="*/ 0 w 146"/>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 h="178">
                  <a:moveTo>
                    <a:pt x="0" y="0"/>
                  </a:moveTo>
                  <a:cubicBezTo>
                    <a:pt x="58" y="11"/>
                    <a:pt x="58" y="11"/>
                    <a:pt x="58" y="11"/>
                  </a:cubicBezTo>
                  <a:cubicBezTo>
                    <a:pt x="94" y="47"/>
                    <a:pt x="94" y="47"/>
                    <a:pt x="94" y="47"/>
                  </a:cubicBezTo>
                  <a:cubicBezTo>
                    <a:pt x="146" y="136"/>
                    <a:pt x="146" y="136"/>
                    <a:pt x="146" y="136"/>
                  </a:cubicBezTo>
                  <a:cubicBezTo>
                    <a:pt x="146" y="162"/>
                    <a:pt x="146" y="162"/>
                    <a:pt x="146" y="162"/>
                  </a:cubicBezTo>
                  <a:cubicBezTo>
                    <a:pt x="115" y="131"/>
                    <a:pt x="115" y="131"/>
                    <a:pt x="115" y="131"/>
                  </a:cubicBezTo>
                  <a:cubicBezTo>
                    <a:pt x="99" y="136"/>
                    <a:pt x="99" y="136"/>
                    <a:pt x="99" y="136"/>
                  </a:cubicBezTo>
                  <a:cubicBezTo>
                    <a:pt x="120" y="167"/>
                    <a:pt x="120" y="167"/>
                    <a:pt x="120" y="167"/>
                  </a:cubicBezTo>
                  <a:cubicBezTo>
                    <a:pt x="120" y="167"/>
                    <a:pt x="94" y="178"/>
                    <a:pt x="84" y="178"/>
                  </a:cubicBezTo>
                  <a:cubicBezTo>
                    <a:pt x="73" y="178"/>
                    <a:pt x="26" y="146"/>
                    <a:pt x="26" y="146"/>
                  </a:cubicBezTo>
                  <a:cubicBezTo>
                    <a:pt x="21" y="73"/>
                    <a:pt x="21" y="73"/>
                    <a:pt x="21" y="73"/>
                  </a:cubicBezTo>
                  <a:cubicBezTo>
                    <a:pt x="0" y="42"/>
                    <a:pt x="0" y="42"/>
                    <a:pt x="0" y="42"/>
                  </a:cubicBez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23" name="ตราด">
              <a:extLst>
                <a:ext uri="{FF2B5EF4-FFF2-40B4-BE49-F238E27FC236}">
                  <a16:creationId xmlns:a16="http://schemas.microsoft.com/office/drawing/2014/main" id="{5310D47E-0B9C-4726-A1A9-6E1CDC5DFD78}"/>
                </a:ext>
              </a:extLst>
            </p:cNvPr>
            <p:cNvSpPr>
              <a:spLocks/>
            </p:cNvSpPr>
            <p:nvPr/>
          </p:nvSpPr>
          <p:spPr bwMode="auto">
            <a:xfrm>
              <a:off x="3788096" y="3897607"/>
              <a:ext cx="226778" cy="367600"/>
            </a:xfrm>
            <a:custGeom>
              <a:avLst/>
              <a:gdLst>
                <a:gd name="T0" fmla="*/ 400 w 557"/>
                <a:gd name="T1" fmla="*/ 348 h 902"/>
                <a:gd name="T2" fmla="*/ 384 w 557"/>
                <a:gd name="T3" fmla="*/ 520 h 902"/>
                <a:gd name="T4" fmla="*/ 440 w 557"/>
                <a:gd name="T5" fmla="*/ 608 h 902"/>
                <a:gd name="T6" fmla="*/ 447 w 557"/>
                <a:gd name="T7" fmla="*/ 662 h 902"/>
                <a:gd name="T8" fmla="*/ 452 w 557"/>
                <a:gd name="T9" fmla="*/ 704 h 902"/>
                <a:gd name="T10" fmla="*/ 557 w 557"/>
                <a:gd name="T11" fmla="*/ 902 h 902"/>
                <a:gd name="T12" fmla="*/ 447 w 557"/>
                <a:gd name="T13" fmla="*/ 756 h 902"/>
                <a:gd name="T14" fmla="*/ 432 w 557"/>
                <a:gd name="T15" fmla="*/ 662 h 902"/>
                <a:gd name="T16" fmla="*/ 320 w 557"/>
                <a:gd name="T17" fmla="*/ 548 h 902"/>
                <a:gd name="T18" fmla="*/ 344 w 557"/>
                <a:gd name="T19" fmla="*/ 532 h 902"/>
                <a:gd name="T20" fmla="*/ 292 w 557"/>
                <a:gd name="T21" fmla="*/ 484 h 902"/>
                <a:gd name="T22" fmla="*/ 260 w 557"/>
                <a:gd name="T23" fmla="*/ 508 h 902"/>
                <a:gd name="T24" fmla="*/ 260 w 557"/>
                <a:gd name="T25" fmla="*/ 604 h 902"/>
                <a:gd name="T26" fmla="*/ 280 w 557"/>
                <a:gd name="T27" fmla="*/ 640 h 902"/>
                <a:gd name="T28" fmla="*/ 224 w 557"/>
                <a:gd name="T29" fmla="*/ 608 h 902"/>
                <a:gd name="T30" fmla="*/ 228 w 557"/>
                <a:gd name="T31" fmla="*/ 580 h 902"/>
                <a:gd name="T32" fmla="*/ 184 w 557"/>
                <a:gd name="T33" fmla="*/ 528 h 902"/>
                <a:gd name="T34" fmla="*/ 116 w 557"/>
                <a:gd name="T35" fmla="*/ 528 h 902"/>
                <a:gd name="T36" fmla="*/ 96 w 557"/>
                <a:gd name="T37" fmla="*/ 500 h 902"/>
                <a:gd name="T38" fmla="*/ 16 w 557"/>
                <a:gd name="T39" fmla="*/ 500 h 902"/>
                <a:gd name="T40" fmla="*/ 3 w 557"/>
                <a:gd name="T41" fmla="*/ 437 h 902"/>
                <a:gd name="T42" fmla="*/ 0 w 557"/>
                <a:gd name="T43" fmla="*/ 424 h 902"/>
                <a:gd name="T44" fmla="*/ 44 w 557"/>
                <a:gd name="T45" fmla="*/ 416 h 902"/>
                <a:gd name="T46" fmla="*/ 80 w 557"/>
                <a:gd name="T47" fmla="*/ 372 h 902"/>
                <a:gd name="T48" fmla="*/ 61 w 557"/>
                <a:gd name="T49" fmla="*/ 346 h 902"/>
                <a:gd name="T50" fmla="*/ 61 w 557"/>
                <a:gd name="T51" fmla="*/ 344 h 902"/>
                <a:gd name="T52" fmla="*/ 77 w 557"/>
                <a:gd name="T53" fmla="*/ 323 h 902"/>
                <a:gd name="T54" fmla="*/ 40 w 557"/>
                <a:gd name="T55" fmla="*/ 297 h 902"/>
                <a:gd name="T56" fmla="*/ 40 w 557"/>
                <a:gd name="T57" fmla="*/ 250 h 902"/>
                <a:gd name="T58" fmla="*/ 30 w 557"/>
                <a:gd name="T59" fmla="*/ 209 h 902"/>
                <a:gd name="T60" fmla="*/ 35 w 557"/>
                <a:gd name="T61" fmla="*/ 167 h 902"/>
                <a:gd name="T62" fmla="*/ 82 w 557"/>
                <a:gd name="T63" fmla="*/ 141 h 902"/>
                <a:gd name="T64" fmla="*/ 103 w 557"/>
                <a:gd name="T65" fmla="*/ 125 h 902"/>
                <a:gd name="T66" fmla="*/ 93 w 557"/>
                <a:gd name="T67" fmla="*/ 57 h 902"/>
                <a:gd name="T68" fmla="*/ 160 w 557"/>
                <a:gd name="T69" fmla="*/ 0 h 902"/>
                <a:gd name="T70" fmla="*/ 198 w 557"/>
                <a:gd name="T71" fmla="*/ 0 h 902"/>
                <a:gd name="T72" fmla="*/ 196 w 557"/>
                <a:gd name="T73" fmla="*/ 4 h 902"/>
                <a:gd name="T74" fmla="*/ 200 w 557"/>
                <a:gd name="T75" fmla="*/ 56 h 902"/>
                <a:gd name="T76" fmla="*/ 232 w 557"/>
                <a:gd name="T77" fmla="*/ 84 h 902"/>
                <a:gd name="T78" fmla="*/ 272 w 557"/>
                <a:gd name="T79" fmla="*/ 80 h 902"/>
                <a:gd name="T80" fmla="*/ 275 w 557"/>
                <a:gd name="T81" fmla="*/ 84 h 902"/>
                <a:gd name="T82" fmla="*/ 277 w 557"/>
                <a:gd name="T83" fmla="*/ 85 h 902"/>
                <a:gd name="T84" fmla="*/ 293 w 557"/>
                <a:gd name="T85" fmla="*/ 98 h 902"/>
                <a:gd name="T86" fmla="*/ 295 w 557"/>
                <a:gd name="T87" fmla="*/ 100 h 902"/>
                <a:gd name="T88" fmla="*/ 298 w 557"/>
                <a:gd name="T89" fmla="*/ 102 h 902"/>
                <a:gd name="T90" fmla="*/ 332 w 557"/>
                <a:gd name="T91" fmla="*/ 128 h 902"/>
                <a:gd name="T92" fmla="*/ 352 w 557"/>
                <a:gd name="T93" fmla="*/ 180 h 902"/>
                <a:gd name="T94" fmla="*/ 400 w 557"/>
                <a:gd name="T95" fmla="*/ 208 h 902"/>
                <a:gd name="T96" fmla="*/ 396 w 557"/>
                <a:gd name="T97" fmla="*/ 236 h 902"/>
                <a:gd name="T98" fmla="*/ 456 w 557"/>
                <a:gd name="T99" fmla="*/ 288 h 902"/>
                <a:gd name="T100" fmla="*/ 452 w 557"/>
                <a:gd name="T101" fmla="*/ 312 h 902"/>
                <a:gd name="T102" fmla="*/ 400 w 557"/>
                <a:gd name="T103" fmla="*/ 348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7" h="902">
                  <a:moveTo>
                    <a:pt x="400" y="348"/>
                  </a:moveTo>
                  <a:cubicBezTo>
                    <a:pt x="384" y="520"/>
                    <a:pt x="384" y="520"/>
                    <a:pt x="384" y="520"/>
                  </a:cubicBezTo>
                  <a:cubicBezTo>
                    <a:pt x="440" y="608"/>
                    <a:pt x="440" y="608"/>
                    <a:pt x="440" y="608"/>
                  </a:cubicBezTo>
                  <a:cubicBezTo>
                    <a:pt x="447" y="662"/>
                    <a:pt x="447" y="662"/>
                    <a:pt x="447" y="662"/>
                  </a:cubicBezTo>
                  <a:cubicBezTo>
                    <a:pt x="447" y="663"/>
                    <a:pt x="452" y="703"/>
                    <a:pt x="452" y="704"/>
                  </a:cubicBezTo>
                  <a:cubicBezTo>
                    <a:pt x="557" y="902"/>
                    <a:pt x="557" y="902"/>
                    <a:pt x="557" y="902"/>
                  </a:cubicBezTo>
                  <a:cubicBezTo>
                    <a:pt x="447" y="756"/>
                    <a:pt x="447" y="756"/>
                    <a:pt x="447" y="756"/>
                  </a:cubicBezTo>
                  <a:cubicBezTo>
                    <a:pt x="432" y="662"/>
                    <a:pt x="432" y="662"/>
                    <a:pt x="432" y="662"/>
                  </a:cubicBezTo>
                  <a:cubicBezTo>
                    <a:pt x="320" y="548"/>
                    <a:pt x="320" y="548"/>
                    <a:pt x="320" y="548"/>
                  </a:cubicBezTo>
                  <a:cubicBezTo>
                    <a:pt x="344" y="532"/>
                    <a:pt x="344" y="532"/>
                    <a:pt x="344" y="532"/>
                  </a:cubicBezTo>
                  <a:cubicBezTo>
                    <a:pt x="292" y="484"/>
                    <a:pt x="292" y="484"/>
                    <a:pt x="292" y="484"/>
                  </a:cubicBezTo>
                  <a:cubicBezTo>
                    <a:pt x="260" y="508"/>
                    <a:pt x="260" y="508"/>
                    <a:pt x="260" y="508"/>
                  </a:cubicBezTo>
                  <a:cubicBezTo>
                    <a:pt x="260" y="604"/>
                    <a:pt x="260" y="604"/>
                    <a:pt x="260" y="604"/>
                  </a:cubicBezTo>
                  <a:cubicBezTo>
                    <a:pt x="280" y="640"/>
                    <a:pt x="280" y="640"/>
                    <a:pt x="280" y="640"/>
                  </a:cubicBezTo>
                  <a:cubicBezTo>
                    <a:pt x="224" y="608"/>
                    <a:pt x="224" y="608"/>
                    <a:pt x="224" y="608"/>
                  </a:cubicBezTo>
                  <a:cubicBezTo>
                    <a:pt x="228" y="580"/>
                    <a:pt x="228" y="580"/>
                    <a:pt x="228" y="580"/>
                  </a:cubicBezTo>
                  <a:cubicBezTo>
                    <a:pt x="184" y="528"/>
                    <a:pt x="184" y="528"/>
                    <a:pt x="184" y="528"/>
                  </a:cubicBezTo>
                  <a:cubicBezTo>
                    <a:pt x="116" y="528"/>
                    <a:pt x="116" y="528"/>
                    <a:pt x="116" y="528"/>
                  </a:cubicBezTo>
                  <a:cubicBezTo>
                    <a:pt x="96" y="500"/>
                    <a:pt x="96" y="500"/>
                    <a:pt x="96" y="500"/>
                  </a:cubicBezTo>
                  <a:cubicBezTo>
                    <a:pt x="16" y="500"/>
                    <a:pt x="16" y="500"/>
                    <a:pt x="16" y="500"/>
                  </a:cubicBezTo>
                  <a:cubicBezTo>
                    <a:pt x="3" y="437"/>
                    <a:pt x="3" y="437"/>
                    <a:pt x="3" y="437"/>
                  </a:cubicBezTo>
                  <a:cubicBezTo>
                    <a:pt x="0" y="424"/>
                    <a:pt x="0" y="424"/>
                    <a:pt x="0" y="424"/>
                  </a:cubicBezTo>
                  <a:cubicBezTo>
                    <a:pt x="44" y="416"/>
                    <a:pt x="44" y="416"/>
                    <a:pt x="44" y="416"/>
                  </a:cubicBezTo>
                  <a:cubicBezTo>
                    <a:pt x="80" y="372"/>
                    <a:pt x="80" y="372"/>
                    <a:pt x="80" y="372"/>
                  </a:cubicBezTo>
                  <a:cubicBezTo>
                    <a:pt x="61" y="346"/>
                    <a:pt x="61" y="346"/>
                    <a:pt x="61" y="346"/>
                  </a:cubicBezTo>
                  <a:cubicBezTo>
                    <a:pt x="61" y="344"/>
                    <a:pt x="61" y="344"/>
                    <a:pt x="61" y="344"/>
                  </a:cubicBezTo>
                  <a:cubicBezTo>
                    <a:pt x="77" y="323"/>
                    <a:pt x="77" y="323"/>
                    <a:pt x="77" y="323"/>
                  </a:cubicBezTo>
                  <a:cubicBezTo>
                    <a:pt x="40" y="297"/>
                    <a:pt x="40" y="297"/>
                    <a:pt x="40" y="297"/>
                  </a:cubicBezTo>
                  <a:cubicBezTo>
                    <a:pt x="40" y="250"/>
                    <a:pt x="40" y="250"/>
                    <a:pt x="40" y="250"/>
                  </a:cubicBezTo>
                  <a:cubicBezTo>
                    <a:pt x="30" y="209"/>
                    <a:pt x="30" y="209"/>
                    <a:pt x="30" y="209"/>
                  </a:cubicBezTo>
                  <a:cubicBezTo>
                    <a:pt x="35" y="167"/>
                    <a:pt x="35" y="167"/>
                    <a:pt x="35" y="167"/>
                  </a:cubicBezTo>
                  <a:cubicBezTo>
                    <a:pt x="82" y="141"/>
                    <a:pt x="82" y="141"/>
                    <a:pt x="82" y="141"/>
                  </a:cubicBezTo>
                  <a:cubicBezTo>
                    <a:pt x="103" y="125"/>
                    <a:pt x="103" y="125"/>
                    <a:pt x="103" y="125"/>
                  </a:cubicBezTo>
                  <a:cubicBezTo>
                    <a:pt x="103" y="125"/>
                    <a:pt x="98" y="63"/>
                    <a:pt x="93" y="57"/>
                  </a:cubicBezTo>
                  <a:cubicBezTo>
                    <a:pt x="87" y="52"/>
                    <a:pt x="160" y="0"/>
                    <a:pt x="160" y="0"/>
                  </a:cubicBezTo>
                  <a:cubicBezTo>
                    <a:pt x="198" y="0"/>
                    <a:pt x="198" y="0"/>
                    <a:pt x="198" y="0"/>
                  </a:cubicBezTo>
                  <a:cubicBezTo>
                    <a:pt x="196" y="4"/>
                    <a:pt x="196" y="4"/>
                    <a:pt x="196" y="4"/>
                  </a:cubicBezTo>
                  <a:cubicBezTo>
                    <a:pt x="200" y="56"/>
                    <a:pt x="200" y="56"/>
                    <a:pt x="200" y="56"/>
                  </a:cubicBezTo>
                  <a:cubicBezTo>
                    <a:pt x="232" y="84"/>
                    <a:pt x="232" y="84"/>
                    <a:pt x="232" y="84"/>
                  </a:cubicBezTo>
                  <a:cubicBezTo>
                    <a:pt x="232" y="84"/>
                    <a:pt x="272" y="76"/>
                    <a:pt x="272" y="80"/>
                  </a:cubicBezTo>
                  <a:cubicBezTo>
                    <a:pt x="272" y="80"/>
                    <a:pt x="273" y="82"/>
                    <a:pt x="275" y="84"/>
                  </a:cubicBezTo>
                  <a:cubicBezTo>
                    <a:pt x="276" y="84"/>
                    <a:pt x="276" y="85"/>
                    <a:pt x="277" y="85"/>
                  </a:cubicBezTo>
                  <a:cubicBezTo>
                    <a:pt x="280" y="88"/>
                    <a:pt x="286" y="93"/>
                    <a:pt x="293" y="98"/>
                  </a:cubicBezTo>
                  <a:cubicBezTo>
                    <a:pt x="294" y="99"/>
                    <a:pt x="295" y="100"/>
                    <a:pt x="295" y="100"/>
                  </a:cubicBezTo>
                  <a:cubicBezTo>
                    <a:pt x="296" y="101"/>
                    <a:pt x="297" y="102"/>
                    <a:pt x="298" y="102"/>
                  </a:cubicBezTo>
                  <a:cubicBezTo>
                    <a:pt x="314" y="115"/>
                    <a:pt x="332" y="128"/>
                    <a:pt x="332" y="128"/>
                  </a:cubicBezTo>
                  <a:cubicBezTo>
                    <a:pt x="352" y="180"/>
                    <a:pt x="352" y="180"/>
                    <a:pt x="352" y="180"/>
                  </a:cubicBezTo>
                  <a:cubicBezTo>
                    <a:pt x="400" y="208"/>
                    <a:pt x="400" y="208"/>
                    <a:pt x="400" y="208"/>
                  </a:cubicBezTo>
                  <a:cubicBezTo>
                    <a:pt x="400" y="208"/>
                    <a:pt x="392" y="236"/>
                    <a:pt x="396" y="236"/>
                  </a:cubicBezTo>
                  <a:cubicBezTo>
                    <a:pt x="400" y="236"/>
                    <a:pt x="456" y="288"/>
                    <a:pt x="456" y="288"/>
                  </a:cubicBezTo>
                  <a:cubicBezTo>
                    <a:pt x="456" y="288"/>
                    <a:pt x="456" y="308"/>
                    <a:pt x="452" y="312"/>
                  </a:cubicBezTo>
                  <a:cubicBezTo>
                    <a:pt x="448" y="316"/>
                    <a:pt x="400" y="348"/>
                    <a:pt x="400" y="348"/>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24" name="ชลบุรี">
              <a:extLst>
                <a:ext uri="{FF2B5EF4-FFF2-40B4-BE49-F238E27FC236}">
                  <a16:creationId xmlns:a16="http://schemas.microsoft.com/office/drawing/2014/main" id="{EA72567C-BFD4-49AF-9567-9B1F34316738}"/>
                </a:ext>
              </a:extLst>
            </p:cNvPr>
            <p:cNvSpPr>
              <a:spLocks/>
            </p:cNvSpPr>
            <p:nvPr/>
          </p:nvSpPr>
          <p:spPr bwMode="auto">
            <a:xfrm>
              <a:off x="3276017" y="3586702"/>
              <a:ext cx="312735" cy="367600"/>
            </a:xfrm>
            <a:custGeom>
              <a:avLst/>
              <a:gdLst>
                <a:gd name="T0" fmla="*/ 171 w 171"/>
                <a:gd name="T1" fmla="*/ 81 h 201"/>
                <a:gd name="T2" fmla="*/ 169 w 171"/>
                <a:gd name="T3" fmla="*/ 81 h 201"/>
                <a:gd name="T4" fmla="*/ 165 w 171"/>
                <a:gd name="T5" fmla="*/ 86 h 201"/>
                <a:gd name="T6" fmla="*/ 165 w 171"/>
                <a:gd name="T7" fmla="*/ 88 h 201"/>
                <a:gd name="T8" fmla="*/ 153 w 171"/>
                <a:gd name="T9" fmla="*/ 86 h 201"/>
                <a:gd name="T10" fmla="*/ 143 w 171"/>
                <a:gd name="T11" fmla="*/ 92 h 201"/>
                <a:gd name="T12" fmla="*/ 134 w 171"/>
                <a:gd name="T13" fmla="*/ 107 h 201"/>
                <a:gd name="T14" fmla="*/ 104 w 171"/>
                <a:gd name="T15" fmla="*/ 114 h 201"/>
                <a:gd name="T16" fmla="*/ 94 w 171"/>
                <a:gd name="T17" fmla="*/ 102 h 201"/>
                <a:gd name="T18" fmla="*/ 81 w 171"/>
                <a:gd name="T19" fmla="*/ 105 h 201"/>
                <a:gd name="T20" fmla="*/ 65 w 171"/>
                <a:gd name="T21" fmla="*/ 102 h 201"/>
                <a:gd name="T22" fmla="*/ 62 w 171"/>
                <a:gd name="T23" fmla="*/ 109 h 201"/>
                <a:gd name="T24" fmla="*/ 54 w 171"/>
                <a:gd name="T25" fmla="*/ 116 h 201"/>
                <a:gd name="T26" fmla="*/ 45 w 171"/>
                <a:gd name="T27" fmla="*/ 112 h 201"/>
                <a:gd name="T28" fmla="*/ 44 w 171"/>
                <a:gd name="T29" fmla="*/ 120 h 201"/>
                <a:gd name="T30" fmla="*/ 47 w 171"/>
                <a:gd name="T31" fmla="*/ 131 h 201"/>
                <a:gd name="T32" fmla="*/ 39 w 171"/>
                <a:gd name="T33" fmla="*/ 153 h 201"/>
                <a:gd name="T34" fmla="*/ 30 w 171"/>
                <a:gd name="T35" fmla="*/ 159 h 201"/>
                <a:gd name="T36" fmla="*/ 32 w 171"/>
                <a:gd name="T37" fmla="*/ 167 h 201"/>
                <a:gd name="T38" fmla="*/ 23 w 171"/>
                <a:gd name="T39" fmla="*/ 180 h 201"/>
                <a:gd name="T40" fmla="*/ 25 w 171"/>
                <a:gd name="T41" fmla="*/ 189 h 201"/>
                <a:gd name="T42" fmla="*/ 25 w 171"/>
                <a:gd name="T43" fmla="*/ 189 h 201"/>
                <a:gd name="T44" fmla="*/ 22 w 171"/>
                <a:gd name="T45" fmla="*/ 201 h 201"/>
                <a:gd name="T46" fmla="*/ 19 w 171"/>
                <a:gd name="T47" fmla="*/ 199 h 201"/>
                <a:gd name="T48" fmla="*/ 14 w 171"/>
                <a:gd name="T49" fmla="*/ 198 h 201"/>
                <a:gd name="T50" fmla="*/ 15 w 171"/>
                <a:gd name="T51" fmla="*/ 189 h 201"/>
                <a:gd name="T52" fmla="*/ 0 w 171"/>
                <a:gd name="T53" fmla="*/ 187 h 201"/>
                <a:gd name="T54" fmla="*/ 1 w 171"/>
                <a:gd name="T55" fmla="*/ 168 h 201"/>
                <a:gd name="T56" fmla="*/ 9 w 171"/>
                <a:gd name="T57" fmla="*/ 163 h 201"/>
                <a:gd name="T58" fmla="*/ 11 w 171"/>
                <a:gd name="T59" fmla="*/ 148 h 201"/>
                <a:gd name="T60" fmla="*/ 1 w 171"/>
                <a:gd name="T61" fmla="*/ 138 h 201"/>
                <a:gd name="T62" fmla="*/ 3 w 171"/>
                <a:gd name="T63" fmla="*/ 127 h 201"/>
                <a:gd name="T64" fmla="*/ 14 w 171"/>
                <a:gd name="T65" fmla="*/ 120 h 201"/>
                <a:gd name="T66" fmla="*/ 13 w 171"/>
                <a:gd name="T67" fmla="*/ 111 h 201"/>
                <a:gd name="T68" fmla="*/ 7 w 171"/>
                <a:gd name="T69" fmla="*/ 103 h 201"/>
                <a:gd name="T70" fmla="*/ 7 w 171"/>
                <a:gd name="T71" fmla="*/ 95 h 201"/>
                <a:gd name="T72" fmla="*/ 17 w 171"/>
                <a:gd name="T73" fmla="*/ 78 h 201"/>
                <a:gd name="T74" fmla="*/ 11 w 171"/>
                <a:gd name="T75" fmla="*/ 63 h 201"/>
                <a:gd name="T76" fmla="*/ 10 w 171"/>
                <a:gd name="T77" fmla="*/ 56 h 201"/>
                <a:gd name="T78" fmla="*/ 14 w 171"/>
                <a:gd name="T79" fmla="*/ 51 h 201"/>
                <a:gd name="T80" fmla="*/ 24 w 171"/>
                <a:gd name="T81" fmla="*/ 45 h 201"/>
                <a:gd name="T82" fmla="*/ 24 w 171"/>
                <a:gd name="T83" fmla="*/ 33 h 201"/>
                <a:gd name="T84" fmla="*/ 24 w 171"/>
                <a:gd name="T85" fmla="*/ 30 h 201"/>
                <a:gd name="T86" fmla="*/ 32 w 171"/>
                <a:gd name="T87" fmla="*/ 19 h 201"/>
                <a:gd name="T88" fmla="*/ 41 w 171"/>
                <a:gd name="T89" fmla="*/ 15 h 201"/>
                <a:gd name="T90" fmla="*/ 39 w 171"/>
                <a:gd name="T91" fmla="*/ 5 h 201"/>
                <a:gd name="T92" fmla="*/ 55 w 171"/>
                <a:gd name="T93" fmla="*/ 0 h 201"/>
                <a:gd name="T94" fmla="*/ 75 w 171"/>
                <a:gd name="T95" fmla="*/ 3 h 201"/>
                <a:gd name="T96" fmla="*/ 98 w 171"/>
                <a:gd name="T97" fmla="*/ 24 h 201"/>
                <a:gd name="T98" fmla="*/ 132 w 171"/>
                <a:gd name="T99" fmla="*/ 34 h 201"/>
                <a:gd name="T100" fmla="*/ 138 w 171"/>
                <a:gd name="T101" fmla="*/ 52 h 201"/>
                <a:gd name="T102" fmla="*/ 160 w 171"/>
                <a:gd name="T103" fmla="*/ 64 h 201"/>
                <a:gd name="T104" fmla="*/ 171 w 171"/>
                <a:gd name="T105" fmla="*/ 8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1" h="201">
                  <a:moveTo>
                    <a:pt x="171" y="81"/>
                  </a:moveTo>
                  <a:lnTo>
                    <a:pt x="169" y="81"/>
                  </a:lnTo>
                  <a:lnTo>
                    <a:pt x="165" y="86"/>
                  </a:lnTo>
                  <a:lnTo>
                    <a:pt x="165" y="88"/>
                  </a:lnTo>
                  <a:lnTo>
                    <a:pt x="153" y="86"/>
                  </a:lnTo>
                  <a:lnTo>
                    <a:pt x="143" y="92"/>
                  </a:lnTo>
                  <a:lnTo>
                    <a:pt x="134" y="107"/>
                  </a:lnTo>
                  <a:lnTo>
                    <a:pt x="104" y="114"/>
                  </a:lnTo>
                  <a:lnTo>
                    <a:pt x="94" y="102"/>
                  </a:lnTo>
                  <a:lnTo>
                    <a:pt x="81" y="105"/>
                  </a:lnTo>
                  <a:lnTo>
                    <a:pt x="65" y="102"/>
                  </a:lnTo>
                  <a:lnTo>
                    <a:pt x="62" y="109"/>
                  </a:lnTo>
                  <a:lnTo>
                    <a:pt x="54" y="116"/>
                  </a:lnTo>
                  <a:lnTo>
                    <a:pt x="45" y="112"/>
                  </a:lnTo>
                  <a:lnTo>
                    <a:pt x="44" y="120"/>
                  </a:lnTo>
                  <a:lnTo>
                    <a:pt x="47" y="131"/>
                  </a:lnTo>
                  <a:lnTo>
                    <a:pt x="39" y="153"/>
                  </a:lnTo>
                  <a:lnTo>
                    <a:pt x="30" y="159"/>
                  </a:lnTo>
                  <a:lnTo>
                    <a:pt x="32" y="167"/>
                  </a:lnTo>
                  <a:lnTo>
                    <a:pt x="23" y="180"/>
                  </a:lnTo>
                  <a:lnTo>
                    <a:pt x="25" y="189"/>
                  </a:lnTo>
                  <a:lnTo>
                    <a:pt x="25" y="189"/>
                  </a:lnTo>
                  <a:lnTo>
                    <a:pt x="22" y="201"/>
                  </a:lnTo>
                  <a:lnTo>
                    <a:pt x="19" y="199"/>
                  </a:lnTo>
                  <a:lnTo>
                    <a:pt x="14" y="198"/>
                  </a:lnTo>
                  <a:lnTo>
                    <a:pt x="15" y="189"/>
                  </a:lnTo>
                  <a:lnTo>
                    <a:pt x="0" y="187"/>
                  </a:lnTo>
                  <a:lnTo>
                    <a:pt x="1" y="168"/>
                  </a:lnTo>
                  <a:lnTo>
                    <a:pt x="9" y="163"/>
                  </a:lnTo>
                  <a:lnTo>
                    <a:pt x="11" y="148"/>
                  </a:lnTo>
                  <a:lnTo>
                    <a:pt x="1" y="138"/>
                  </a:lnTo>
                  <a:lnTo>
                    <a:pt x="3" y="127"/>
                  </a:lnTo>
                  <a:lnTo>
                    <a:pt x="14" y="120"/>
                  </a:lnTo>
                  <a:lnTo>
                    <a:pt x="13" y="111"/>
                  </a:lnTo>
                  <a:lnTo>
                    <a:pt x="7" y="103"/>
                  </a:lnTo>
                  <a:lnTo>
                    <a:pt x="7" y="95"/>
                  </a:lnTo>
                  <a:lnTo>
                    <a:pt x="17" y="78"/>
                  </a:lnTo>
                  <a:lnTo>
                    <a:pt x="11" y="63"/>
                  </a:lnTo>
                  <a:lnTo>
                    <a:pt x="10" y="56"/>
                  </a:lnTo>
                  <a:lnTo>
                    <a:pt x="14" y="51"/>
                  </a:lnTo>
                  <a:lnTo>
                    <a:pt x="24" y="45"/>
                  </a:lnTo>
                  <a:lnTo>
                    <a:pt x="24" y="33"/>
                  </a:lnTo>
                  <a:lnTo>
                    <a:pt x="24" y="30"/>
                  </a:lnTo>
                  <a:lnTo>
                    <a:pt x="32" y="19"/>
                  </a:lnTo>
                  <a:lnTo>
                    <a:pt x="41" y="15"/>
                  </a:lnTo>
                  <a:lnTo>
                    <a:pt x="39" y="5"/>
                  </a:lnTo>
                  <a:lnTo>
                    <a:pt x="55" y="0"/>
                  </a:lnTo>
                  <a:lnTo>
                    <a:pt x="75" y="3"/>
                  </a:lnTo>
                  <a:lnTo>
                    <a:pt x="98" y="24"/>
                  </a:lnTo>
                  <a:lnTo>
                    <a:pt x="132" y="34"/>
                  </a:lnTo>
                  <a:lnTo>
                    <a:pt x="138" y="52"/>
                  </a:lnTo>
                  <a:lnTo>
                    <a:pt x="160" y="64"/>
                  </a:lnTo>
                  <a:lnTo>
                    <a:pt x="171" y="8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25" name="ฉะเชิงเทรา">
              <a:extLst>
                <a:ext uri="{FF2B5EF4-FFF2-40B4-BE49-F238E27FC236}">
                  <a16:creationId xmlns:a16="http://schemas.microsoft.com/office/drawing/2014/main" id="{CC201671-BF64-4F61-89B6-514F45DB2033}"/>
                </a:ext>
              </a:extLst>
            </p:cNvPr>
            <p:cNvSpPr>
              <a:spLocks/>
            </p:cNvSpPr>
            <p:nvPr/>
          </p:nvSpPr>
          <p:spPr bwMode="auto">
            <a:xfrm>
              <a:off x="3274187" y="3440394"/>
              <a:ext cx="407835" cy="294446"/>
            </a:xfrm>
            <a:custGeom>
              <a:avLst/>
              <a:gdLst>
                <a:gd name="T0" fmla="*/ 996 w 996"/>
                <a:gd name="T1" fmla="*/ 594 h 718"/>
                <a:gd name="T2" fmla="*/ 918 w 996"/>
                <a:gd name="T3" fmla="*/ 678 h 718"/>
                <a:gd name="T4" fmla="*/ 845 w 996"/>
                <a:gd name="T5" fmla="*/ 678 h 718"/>
                <a:gd name="T6" fmla="*/ 767 w 996"/>
                <a:gd name="T7" fmla="*/ 718 h 718"/>
                <a:gd name="T8" fmla="*/ 621 w 996"/>
                <a:gd name="T9" fmla="*/ 589 h 718"/>
                <a:gd name="T10" fmla="*/ 443 w 996"/>
                <a:gd name="T11" fmla="*/ 464 h 718"/>
                <a:gd name="T12" fmla="*/ 250 w 996"/>
                <a:gd name="T13" fmla="*/ 355 h 718"/>
                <a:gd name="T14" fmla="*/ 188 w 996"/>
                <a:gd name="T15" fmla="*/ 422 h 718"/>
                <a:gd name="T16" fmla="*/ 112 w 996"/>
                <a:gd name="T17" fmla="*/ 492 h 718"/>
                <a:gd name="T18" fmla="*/ 105 w 996"/>
                <a:gd name="T19" fmla="*/ 448 h 718"/>
                <a:gd name="T20" fmla="*/ 81 w 996"/>
                <a:gd name="T21" fmla="*/ 468 h 718"/>
                <a:gd name="T22" fmla="*/ 8 w 996"/>
                <a:gd name="T23" fmla="*/ 438 h 718"/>
                <a:gd name="T24" fmla="*/ 78 w 996"/>
                <a:gd name="T25" fmla="*/ 323 h 718"/>
                <a:gd name="T26" fmla="*/ 0 w 996"/>
                <a:gd name="T27" fmla="*/ 255 h 718"/>
                <a:gd name="T28" fmla="*/ 73 w 996"/>
                <a:gd name="T29" fmla="*/ 146 h 718"/>
                <a:gd name="T30" fmla="*/ 49 w 996"/>
                <a:gd name="T31" fmla="*/ 33 h 718"/>
                <a:gd name="T32" fmla="*/ 52 w 996"/>
                <a:gd name="T33" fmla="*/ 16 h 718"/>
                <a:gd name="T34" fmla="*/ 107 w 996"/>
                <a:gd name="T35" fmla="*/ 1 h 718"/>
                <a:gd name="T36" fmla="*/ 239 w 996"/>
                <a:gd name="T37" fmla="*/ 5 h 718"/>
                <a:gd name="T38" fmla="*/ 271 w 996"/>
                <a:gd name="T39" fmla="*/ 36 h 718"/>
                <a:gd name="T40" fmla="*/ 266 w 996"/>
                <a:gd name="T41" fmla="*/ 104 h 718"/>
                <a:gd name="T42" fmla="*/ 344 w 996"/>
                <a:gd name="T43" fmla="*/ 99 h 718"/>
                <a:gd name="T44" fmla="*/ 464 w 996"/>
                <a:gd name="T45" fmla="*/ 115 h 718"/>
                <a:gd name="T46" fmla="*/ 589 w 996"/>
                <a:gd name="T47" fmla="*/ 177 h 718"/>
                <a:gd name="T48" fmla="*/ 668 w 996"/>
                <a:gd name="T49" fmla="*/ 219 h 718"/>
                <a:gd name="T50" fmla="*/ 788 w 996"/>
                <a:gd name="T51" fmla="*/ 188 h 718"/>
                <a:gd name="T52" fmla="*/ 840 w 996"/>
                <a:gd name="T53" fmla="*/ 250 h 718"/>
                <a:gd name="T54" fmla="*/ 871 w 996"/>
                <a:gd name="T55" fmla="*/ 276 h 718"/>
                <a:gd name="T56" fmla="*/ 871 w 996"/>
                <a:gd name="T57" fmla="*/ 318 h 718"/>
                <a:gd name="T58" fmla="*/ 926 w 996"/>
                <a:gd name="T59" fmla="*/ 372 h 718"/>
                <a:gd name="T60" fmla="*/ 905 w 996"/>
                <a:gd name="T61" fmla="*/ 422 h 718"/>
                <a:gd name="T62" fmla="*/ 954 w 996"/>
                <a:gd name="T63" fmla="*/ 464 h 718"/>
                <a:gd name="T64" fmla="*/ 996 w 996"/>
                <a:gd name="T65" fmla="*/ 53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6" h="718">
                  <a:moveTo>
                    <a:pt x="996" y="532"/>
                  </a:moveTo>
                  <a:cubicBezTo>
                    <a:pt x="996" y="594"/>
                    <a:pt x="996" y="594"/>
                    <a:pt x="996" y="594"/>
                  </a:cubicBezTo>
                  <a:cubicBezTo>
                    <a:pt x="918" y="636"/>
                    <a:pt x="918" y="636"/>
                    <a:pt x="918" y="636"/>
                  </a:cubicBezTo>
                  <a:cubicBezTo>
                    <a:pt x="918" y="678"/>
                    <a:pt x="918" y="678"/>
                    <a:pt x="918" y="678"/>
                  </a:cubicBezTo>
                  <a:cubicBezTo>
                    <a:pt x="881" y="694"/>
                    <a:pt x="881" y="694"/>
                    <a:pt x="881" y="694"/>
                  </a:cubicBezTo>
                  <a:cubicBezTo>
                    <a:pt x="845" y="678"/>
                    <a:pt x="845" y="678"/>
                    <a:pt x="845" y="678"/>
                  </a:cubicBezTo>
                  <a:cubicBezTo>
                    <a:pt x="808" y="714"/>
                    <a:pt x="808" y="714"/>
                    <a:pt x="808" y="714"/>
                  </a:cubicBezTo>
                  <a:cubicBezTo>
                    <a:pt x="767" y="718"/>
                    <a:pt x="767" y="718"/>
                    <a:pt x="767" y="718"/>
                  </a:cubicBezTo>
                  <a:cubicBezTo>
                    <a:pt x="720" y="641"/>
                    <a:pt x="720" y="641"/>
                    <a:pt x="720" y="641"/>
                  </a:cubicBezTo>
                  <a:cubicBezTo>
                    <a:pt x="621" y="589"/>
                    <a:pt x="621" y="589"/>
                    <a:pt x="621" y="589"/>
                  </a:cubicBezTo>
                  <a:cubicBezTo>
                    <a:pt x="595" y="511"/>
                    <a:pt x="595" y="511"/>
                    <a:pt x="595" y="511"/>
                  </a:cubicBezTo>
                  <a:cubicBezTo>
                    <a:pt x="443" y="464"/>
                    <a:pt x="443" y="464"/>
                    <a:pt x="443" y="464"/>
                  </a:cubicBezTo>
                  <a:cubicBezTo>
                    <a:pt x="339" y="370"/>
                    <a:pt x="339" y="370"/>
                    <a:pt x="339" y="370"/>
                  </a:cubicBezTo>
                  <a:cubicBezTo>
                    <a:pt x="250" y="355"/>
                    <a:pt x="250" y="355"/>
                    <a:pt x="250" y="355"/>
                  </a:cubicBezTo>
                  <a:cubicBezTo>
                    <a:pt x="177" y="381"/>
                    <a:pt x="177" y="381"/>
                    <a:pt x="177" y="381"/>
                  </a:cubicBezTo>
                  <a:cubicBezTo>
                    <a:pt x="188" y="422"/>
                    <a:pt x="188" y="422"/>
                    <a:pt x="188" y="422"/>
                  </a:cubicBezTo>
                  <a:cubicBezTo>
                    <a:pt x="146" y="443"/>
                    <a:pt x="146" y="443"/>
                    <a:pt x="146" y="443"/>
                  </a:cubicBezTo>
                  <a:cubicBezTo>
                    <a:pt x="112" y="492"/>
                    <a:pt x="112" y="492"/>
                    <a:pt x="112" y="492"/>
                  </a:cubicBezTo>
                  <a:cubicBezTo>
                    <a:pt x="113" y="472"/>
                    <a:pt x="113" y="472"/>
                    <a:pt x="113" y="472"/>
                  </a:cubicBezTo>
                  <a:cubicBezTo>
                    <a:pt x="105" y="448"/>
                    <a:pt x="105" y="448"/>
                    <a:pt x="105" y="448"/>
                  </a:cubicBezTo>
                  <a:cubicBezTo>
                    <a:pt x="86" y="464"/>
                    <a:pt x="86" y="464"/>
                    <a:pt x="86" y="464"/>
                  </a:cubicBezTo>
                  <a:cubicBezTo>
                    <a:pt x="81" y="468"/>
                    <a:pt x="81" y="468"/>
                    <a:pt x="81" y="468"/>
                  </a:cubicBezTo>
                  <a:cubicBezTo>
                    <a:pt x="41" y="464"/>
                    <a:pt x="41" y="464"/>
                    <a:pt x="41" y="464"/>
                  </a:cubicBezTo>
                  <a:cubicBezTo>
                    <a:pt x="8" y="438"/>
                    <a:pt x="8" y="438"/>
                    <a:pt x="8" y="438"/>
                  </a:cubicBezTo>
                  <a:cubicBezTo>
                    <a:pt x="16" y="396"/>
                    <a:pt x="16" y="396"/>
                    <a:pt x="16" y="396"/>
                  </a:cubicBezTo>
                  <a:cubicBezTo>
                    <a:pt x="78" y="323"/>
                    <a:pt x="78" y="323"/>
                    <a:pt x="78" y="323"/>
                  </a:cubicBezTo>
                  <a:cubicBezTo>
                    <a:pt x="24" y="276"/>
                    <a:pt x="24" y="276"/>
                    <a:pt x="24" y="276"/>
                  </a:cubicBezTo>
                  <a:cubicBezTo>
                    <a:pt x="0" y="255"/>
                    <a:pt x="0" y="255"/>
                    <a:pt x="0" y="255"/>
                  </a:cubicBezTo>
                  <a:cubicBezTo>
                    <a:pt x="1" y="253"/>
                    <a:pt x="1" y="253"/>
                    <a:pt x="1" y="253"/>
                  </a:cubicBezTo>
                  <a:cubicBezTo>
                    <a:pt x="73" y="146"/>
                    <a:pt x="73" y="146"/>
                    <a:pt x="73" y="146"/>
                  </a:cubicBezTo>
                  <a:cubicBezTo>
                    <a:pt x="37" y="109"/>
                    <a:pt x="37" y="109"/>
                    <a:pt x="37" y="109"/>
                  </a:cubicBezTo>
                  <a:cubicBezTo>
                    <a:pt x="49" y="33"/>
                    <a:pt x="49" y="33"/>
                    <a:pt x="49" y="33"/>
                  </a:cubicBezTo>
                  <a:cubicBezTo>
                    <a:pt x="49" y="33"/>
                    <a:pt x="49" y="33"/>
                    <a:pt x="49" y="33"/>
                  </a:cubicBezTo>
                  <a:cubicBezTo>
                    <a:pt x="52" y="16"/>
                    <a:pt x="52" y="16"/>
                    <a:pt x="52" y="16"/>
                  </a:cubicBezTo>
                  <a:cubicBezTo>
                    <a:pt x="106" y="1"/>
                    <a:pt x="106" y="1"/>
                    <a:pt x="106" y="1"/>
                  </a:cubicBezTo>
                  <a:cubicBezTo>
                    <a:pt x="107" y="1"/>
                    <a:pt x="107" y="1"/>
                    <a:pt x="107" y="1"/>
                  </a:cubicBezTo>
                  <a:cubicBezTo>
                    <a:pt x="110" y="0"/>
                    <a:pt x="110" y="0"/>
                    <a:pt x="110" y="0"/>
                  </a:cubicBezTo>
                  <a:cubicBezTo>
                    <a:pt x="239" y="5"/>
                    <a:pt x="239" y="5"/>
                    <a:pt x="239" y="5"/>
                  </a:cubicBezTo>
                  <a:cubicBezTo>
                    <a:pt x="245" y="5"/>
                    <a:pt x="245" y="5"/>
                    <a:pt x="245" y="5"/>
                  </a:cubicBezTo>
                  <a:cubicBezTo>
                    <a:pt x="271" y="36"/>
                    <a:pt x="271" y="36"/>
                    <a:pt x="271" y="36"/>
                  </a:cubicBezTo>
                  <a:cubicBezTo>
                    <a:pt x="261" y="62"/>
                    <a:pt x="261" y="62"/>
                    <a:pt x="261" y="62"/>
                  </a:cubicBezTo>
                  <a:cubicBezTo>
                    <a:pt x="266" y="104"/>
                    <a:pt x="266" y="104"/>
                    <a:pt x="266" y="104"/>
                  </a:cubicBezTo>
                  <a:cubicBezTo>
                    <a:pt x="313" y="78"/>
                    <a:pt x="313" y="78"/>
                    <a:pt x="313" y="78"/>
                  </a:cubicBezTo>
                  <a:cubicBezTo>
                    <a:pt x="344" y="99"/>
                    <a:pt x="344" y="99"/>
                    <a:pt x="344" y="99"/>
                  </a:cubicBezTo>
                  <a:cubicBezTo>
                    <a:pt x="443" y="94"/>
                    <a:pt x="443" y="94"/>
                    <a:pt x="443" y="94"/>
                  </a:cubicBezTo>
                  <a:cubicBezTo>
                    <a:pt x="464" y="115"/>
                    <a:pt x="464" y="115"/>
                    <a:pt x="464" y="115"/>
                  </a:cubicBezTo>
                  <a:cubicBezTo>
                    <a:pt x="548" y="141"/>
                    <a:pt x="548" y="141"/>
                    <a:pt x="548" y="141"/>
                  </a:cubicBezTo>
                  <a:cubicBezTo>
                    <a:pt x="548" y="141"/>
                    <a:pt x="584" y="177"/>
                    <a:pt x="589" y="177"/>
                  </a:cubicBezTo>
                  <a:cubicBezTo>
                    <a:pt x="626" y="177"/>
                    <a:pt x="626" y="177"/>
                    <a:pt x="626" y="177"/>
                  </a:cubicBezTo>
                  <a:cubicBezTo>
                    <a:pt x="668" y="219"/>
                    <a:pt x="668" y="219"/>
                    <a:pt x="668" y="219"/>
                  </a:cubicBezTo>
                  <a:cubicBezTo>
                    <a:pt x="668" y="219"/>
                    <a:pt x="720" y="208"/>
                    <a:pt x="725" y="208"/>
                  </a:cubicBezTo>
                  <a:cubicBezTo>
                    <a:pt x="730" y="208"/>
                    <a:pt x="788" y="188"/>
                    <a:pt x="788" y="188"/>
                  </a:cubicBezTo>
                  <a:cubicBezTo>
                    <a:pt x="829" y="219"/>
                    <a:pt x="829" y="219"/>
                    <a:pt x="829" y="219"/>
                  </a:cubicBezTo>
                  <a:cubicBezTo>
                    <a:pt x="840" y="250"/>
                    <a:pt x="840" y="250"/>
                    <a:pt x="840" y="250"/>
                  </a:cubicBezTo>
                  <a:cubicBezTo>
                    <a:pt x="871" y="250"/>
                    <a:pt x="871" y="250"/>
                    <a:pt x="871" y="250"/>
                  </a:cubicBezTo>
                  <a:cubicBezTo>
                    <a:pt x="871" y="276"/>
                    <a:pt x="871" y="276"/>
                    <a:pt x="871" y="276"/>
                  </a:cubicBezTo>
                  <a:cubicBezTo>
                    <a:pt x="861" y="292"/>
                    <a:pt x="861" y="292"/>
                    <a:pt x="861" y="292"/>
                  </a:cubicBezTo>
                  <a:cubicBezTo>
                    <a:pt x="871" y="318"/>
                    <a:pt x="871" y="318"/>
                    <a:pt x="871" y="318"/>
                  </a:cubicBezTo>
                  <a:cubicBezTo>
                    <a:pt x="902" y="328"/>
                    <a:pt x="902" y="328"/>
                    <a:pt x="902" y="328"/>
                  </a:cubicBezTo>
                  <a:cubicBezTo>
                    <a:pt x="926" y="372"/>
                    <a:pt x="926" y="372"/>
                    <a:pt x="926" y="372"/>
                  </a:cubicBezTo>
                  <a:cubicBezTo>
                    <a:pt x="902" y="412"/>
                    <a:pt x="902" y="412"/>
                    <a:pt x="902" y="412"/>
                  </a:cubicBezTo>
                  <a:cubicBezTo>
                    <a:pt x="905" y="422"/>
                    <a:pt x="905" y="422"/>
                    <a:pt x="905" y="422"/>
                  </a:cubicBezTo>
                  <a:cubicBezTo>
                    <a:pt x="918" y="464"/>
                    <a:pt x="918" y="464"/>
                    <a:pt x="918" y="464"/>
                  </a:cubicBezTo>
                  <a:cubicBezTo>
                    <a:pt x="954" y="464"/>
                    <a:pt x="954" y="464"/>
                    <a:pt x="954" y="464"/>
                  </a:cubicBezTo>
                  <a:cubicBezTo>
                    <a:pt x="970" y="511"/>
                    <a:pt x="970" y="511"/>
                    <a:pt x="970" y="511"/>
                  </a:cubicBezTo>
                  <a:lnTo>
                    <a:pt x="996" y="53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26" name="จันทบุรี">
              <a:extLst>
                <a:ext uri="{FF2B5EF4-FFF2-40B4-BE49-F238E27FC236}">
                  <a16:creationId xmlns:a16="http://schemas.microsoft.com/office/drawing/2014/main" id="{BD1C90DC-6A38-41C1-BBA9-8FBF8E43E873}"/>
                </a:ext>
              </a:extLst>
            </p:cNvPr>
            <p:cNvSpPr>
              <a:spLocks/>
            </p:cNvSpPr>
            <p:nvPr/>
          </p:nvSpPr>
          <p:spPr bwMode="auto">
            <a:xfrm>
              <a:off x="3574119" y="3681802"/>
              <a:ext cx="307247" cy="374916"/>
            </a:xfrm>
            <a:custGeom>
              <a:avLst/>
              <a:gdLst>
                <a:gd name="T0" fmla="*/ 721 w 751"/>
                <a:gd name="T1" fmla="*/ 527 h 919"/>
                <a:gd name="T2" fmla="*/ 616 w 751"/>
                <a:gd name="T3" fmla="*/ 584 h 919"/>
                <a:gd name="T4" fmla="*/ 605 w 751"/>
                <a:gd name="T5" fmla="*/ 668 h 919"/>
                <a:gd name="T6" fmla="*/ 553 w 751"/>
                <a:gd name="T7" fmla="*/ 736 h 919"/>
                <a:gd name="T8" fmla="*/ 563 w 751"/>
                <a:gd name="T9" fmla="*/ 824 h 919"/>
                <a:gd name="T10" fmla="*/ 584 w 751"/>
                <a:gd name="T11" fmla="*/ 871 h 919"/>
                <a:gd name="T12" fmla="*/ 583 w 751"/>
                <a:gd name="T13" fmla="*/ 871 h 919"/>
                <a:gd name="T14" fmla="*/ 527 w 751"/>
                <a:gd name="T15" fmla="*/ 887 h 919"/>
                <a:gd name="T16" fmla="*/ 507 w 751"/>
                <a:gd name="T17" fmla="*/ 819 h 919"/>
                <a:gd name="T18" fmla="*/ 491 w 751"/>
                <a:gd name="T19" fmla="*/ 855 h 919"/>
                <a:gd name="T20" fmla="*/ 499 w 751"/>
                <a:gd name="T21" fmla="*/ 919 h 919"/>
                <a:gd name="T22" fmla="*/ 295 w 751"/>
                <a:gd name="T23" fmla="*/ 727 h 919"/>
                <a:gd name="T24" fmla="*/ 195 w 751"/>
                <a:gd name="T25" fmla="*/ 671 h 919"/>
                <a:gd name="T26" fmla="*/ 151 w 751"/>
                <a:gd name="T27" fmla="*/ 623 h 919"/>
                <a:gd name="T28" fmla="*/ 99 w 751"/>
                <a:gd name="T29" fmla="*/ 548 h 919"/>
                <a:gd name="T30" fmla="*/ 94 w 751"/>
                <a:gd name="T31" fmla="*/ 365 h 919"/>
                <a:gd name="T32" fmla="*/ 37 w 751"/>
                <a:gd name="T33" fmla="*/ 334 h 919"/>
                <a:gd name="T34" fmla="*/ 11 w 751"/>
                <a:gd name="T35" fmla="*/ 266 h 919"/>
                <a:gd name="T36" fmla="*/ 9 w 751"/>
                <a:gd name="T37" fmla="*/ 161 h 919"/>
                <a:gd name="T38" fmla="*/ 26 w 751"/>
                <a:gd name="T39" fmla="*/ 131 h 919"/>
                <a:gd name="T40" fmla="*/ 78 w 751"/>
                <a:gd name="T41" fmla="*/ 125 h 919"/>
                <a:gd name="T42" fmla="*/ 151 w 751"/>
                <a:gd name="T43" fmla="*/ 105 h 919"/>
                <a:gd name="T44" fmla="*/ 188 w 751"/>
                <a:gd name="T45" fmla="*/ 47 h 919"/>
                <a:gd name="T46" fmla="*/ 287 w 751"/>
                <a:gd name="T47" fmla="*/ 42 h 919"/>
                <a:gd name="T48" fmla="*/ 360 w 751"/>
                <a:gd name="T49" fmla="*/ 58 h 919"/>
                <a:gd name="T50" fmla="*/ 438 w 751"/>
                <a:gd name="T51" fmla="*/ 11 h 919"/>
                <a:gd name="T52" fmla="*/ 506 w 751"/>
                <a:gd name="T53" fmla="*/ 68 h 919"/>
                <a:gd name="T54" fmla="*/ 587 w 751"/>
                <a:gd name="T55" fmla="*/ 36 h 919"/>
                <a:gd name="T56" fmla="*/ 599 w 751"/>
                <a:gd name="T57" fmla="*/ 127 h 919"/>
                <a:gd name="T58" fmla="*/ 652 w 751"/>
                <a:gd name="T59" fmla="*/ 199 h 919"/>
                <a:gd name="T60" fmla="*/ 711 w 751"/>
                <a:gd name="T61" fmla="*/ 279 h 919"/>
                <a:gd name="T62" fmla="*/ 707 w 751"/>
                <a:gd name="T63" fmla="*/ 319 h 919"/>
                <a:gd name="T64" fmla="*/ 723 w 751"/>
                <a:gd name="T65" fmla="*/ 435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1" h="919">
                  <a:moveTo>
                    <a:pt x="751" y="483"/>
                  </a:moveTo>
                  <a:cubicBezTo>
                    <a:pt x="721" y="527"/>
                    <a:pt x="721" y="527"/>
                    <a:pt x="721" y="527"/>
                  </a:cubicBezTo>
                  <a:cubicBezTo>
                    <a:pt x="683" y="527"/>
                    <a:pt x="683" y="527"/>
                    <a:pt x="683" y="527"/>
                  </a:cubicBezTo>
                  <a:cubicBezTo>
                    <a:pt x="683" y="527"/>
                    <a:pt x="610" y="579"/>
                    <a:pt x="616" y="584"/>
                  </a:cubicBezTo>
                  <a:cubicBezTo>
                    <a:pt x="621" y="590"/>
                    <a:pt x="626" y="652"/>
                    <a:pt x="626" y="652"/>
                  </a:cubicBezTo>
                  <a:cubicBezTo>
                    <a:pt x="605" y="668"/>
                    <a:pt x="605" y="668"/>
                    <a:pt x="605" y="668"/>
                  </a:cubicBezTo>
                  <a:cubicBezTo>
                    <a:pt x="558" y="694"/>
                    <a:pt x="558" y="694"/>
                    <a:pt x="558" y="694"/>
                  </a:cubicBezTo>
                  <a:cubicBezTo>
                    <a:pt x="553" y="736"/>
                    <a:pt x="553" y="736"/>
                    <a:pt x="553" y="736"/>
                  </a:cubicBezTo>
                  <a:cubicBezTo>
                    <a:pt x="563" y="777"/>
                    <a:pt x="563" y="777"/>
                    <a:pt x="563" y="777"/>
                  </a:cubicBezTo>
                  <a:cubicBezTo>
                    <a:pt x="563" y="824"/>
                    <a:pt x="563" y="824"/>
                    <a:pt x="563" y="824"/>
                  </a:cubicBezTo>
                  <a:cubicBezTo>
                    <a:pt x="600" y="850"/>
                    <a:pt x="600" y="850"/>
                    <a:pt x="600" y="850"/>
                  </a:cubicBezTo>
                  <a:cubicBezTo>
                    <a:pt x="584" y="871"/>
                    <a:pt x="584" y="871"/>
                    <a:pt x="584" y="871"/>
                  </a:cubicBezTo>
                  <a:cubicBezTo>
                    <a:pt x="584" y="873"/>
                    <a:pt x="584" y="873"/>
                    <a:pt x="584" y="873"/>
                  </a:cubicBezTo>
                  <a:cubicBezTo>
                    <a:pt x="583" y="871"/>
                    <a:pt x="583" y="871"/>
                    <a:pt x="583" y="871"/>
                  </a:cubicBezTo>
                  <a:cubicBezTo>
                    <a:pt x="583" y="871"/>
                    <a:pt x="563" y="907"/>
                    <a:pt x="559" y="907"/>
                  </a:cubicBezTo>
                  <a:cubicBezTo>
                    <a:pt x="555" y="907"/>
                    <a:pt x="527" y="887"/>
                    <a:pt x="527" y="887"/>
                  </a:cubicBezTo>
                  <a:cubicBezTo>
                    <a:pt x="539" y="863"/>
                    <a:pt x="539" y="863"/>
                    <a:pt x="539" y="863"/>
                  </a:cubicBezTo>
                  <a:cubicBezTo>
                    <a:pt x="507" y="819"/>
                    <a:pt x="507" y="819"/>
                    <a:pt x="507" y="819"/>
                  </a:cubicBezTo>
                  <a:cubicBezTo>
                    <a:pt x="491" y="835"/>
                    <a:pt x="491" y="835"/>
                    <a:pt x="491" y="835"/>
                  </a:cubicBezTo>
                  <a:cubicBezTo>
                    <a:pt x="491" y="855"/>
                    <a:pt x="491" y="855"/>
                    <a:pt x="491" y="855"/>
                  </a:cubicBezTo>
                  <a:cubicBezTo>
                    <a:pt x="527" y="919"/>
                    <a:pt x="527" y="919"/>
                    <a:pt x="527" y="919"/>
                  </a:cubicBezTo>
                  <a:cubicBezTo>
                    <a:pt x="499" y="919"/>
                    <a:pt x="499" y="919"/>
                    <a:pt x="499" y="919"/>
                  </a:cubicBezTo>
                  <a:cubicBezTo>
                    <a:pt x="335" y="763"/>
                    <a:pt x="335" y="763"/>
                    <a:pt x="335" y="763"/>
                  </a:cubicBezTo>
                  <a:cubicBezTo>
                    <a:pt x="295" y="727"/>
                    <a:pt x="295" y="727"/>
                    <a:pt x="295" y="727"/>
                  </a:cubicBezTo>
                  <a:cubicBezTo>
                    <a:pt x="235" y="723"/>
                    <a:pt x="235" y="723"/>
                    <a:pt x="235" y="723"/>
                  </a:cubicBezTo>
                  <a:cubicBezTo>
                    <a:pt x="195" y="671"/>
                    <a:pt x="195" y="671"/>
                    <a:pt x="195" y="671"/>
                  </a:cubicBezTo>
                  <a:cubicBezTo>
                    <a:pt x="156" y="629"/>
                    <a:pt x="156" y="629"/>
                    <a:pt x="156" y="629"/>
                  </a:cubicBezTo>
                  <a:cubicBezTo>
                    <a:pt x="151" y="623"/>
                    <a:pt x="151" y="623"/>
                    <a:pt x="151" y="623"/>
                  </a:cubicBezTo>
                  <a:cubicBezTo>
                    <a:pt x="88" y="582"/>
                    <a:pt x="88" y="582"/>
                    <a:pt x="88" y="582"/>
                  </a:cubicBezTo>
                  <a:cubicBezTo>
                    <a:pt x="99" y="548"/>
                    <a:pt x="99" y="548"/>
                    <a:pt x="99" y="548"/>
                  </a:cubicBezTo>
                  <a:cubicBezTo>
                    <a:pt x="125" y="454"/>
                    <a:pt x="125" y="454"/>
                    <a:pt x="125" y="454"/>
                  </a:cubicBezTo>
                  <a:cubicBezTo>
                    <a:pt x="94" y="365"/>
                    <a:pt x="94" y="365"/>
                    <a:pt x="94" y="365"/>
                  </a:cubicBezTo>
                  <a:cubicBezTo>
                    <a:pt x="58" y="365"/>
                    <a:pt x="58" y="365"/>
                    <a:pt x="58" y="365"/>
                  </a:cubicBezTo>
                  <a:cubicBezTo>
                    <a:pt x="37" y="334"/>
                    <a:pt x="37" y="334"/>
                    <a:pt x="37" y="334"/>
                  </a:cubicBezTo>
                  <a:cubicBezTo>
                    <a:pt x="58" y="282"/>
                    <a:pt x="58" y="282"/>
                    <a:pt x="58" y="282"/>
                  </a:cubicBezTo>
                  <a:cubicBezTo>
                    <a:pt x="11" y="266"/>
                    <a:pt x="11" y="266"/>
                    <a:pt x="11" y="266"/>
                  </a:cubicBezTo>
                  <a:cubicBezTo>
                    <a:pt x="0" y="178"/>
                    <a:pt x="0" y="178"/>
                    <a:pt x="0" y="178"/>
                  </a:cubicBezTo>
                  <a:cubicBezTo>
                    <a:pt x="9" y="161"/>
                    <a:pt x="9" y="161"/>
                    <a:pt x="9" y="161"/>
                  </a:cubicBezTo>
                  <a:cubicBezTo>
                    <a:pt x="12" y="155"/>
                    <a:pt x="12" y="155"/>
                    <a:pt x="12" y="155"/>
                  </a:cubicBezTo>
                  <a:cubicBezTo>
                    <a:pt x="26" y="131"/>
                    <a:pt x="26" y="131"/>
                    <a:pt x="26" y="131"/>
                  </a:cubicBezTo>
                  <a:cubicBezTo>
                    <a:pt x="37" y="129"/>
                    <a:pt x="37" y="129"/>
                    <a:pt x="37" y="129"/>
                  </a:cubicBezTo>
                  <a:cubicBezTo>
                    <a:pt x="78" y="125"/>
                    <a:pt x="78" y="125"/>
                    <a:pt x="78" y="125"/>
                  </a:cubicBezTo>
                  <a:cubicBezTo>
                    <a:pt x="115" y="89"/>
                    <a:pt x="115" y="89"/>
                    <a:pt x="115" y="89"/>
                  </a:cubicBezTo>
                  <a:cubicBezTo>
                    <a:pt x="151" y="105"/>
                    <a:pt x="151" y="105"/>
                    <a:pt x="151" y="105"/>
                  </a:cubicBezTo>
                  <a:cubicBezTo>
                    <a:pt x="188" y="89"/>
                    <a:pt x="188" y="89"/>
                    <a:pt x="188" y="89"/>
                  </a:cubicBezTo>
                  <a:cubicBezTo>
                    <a:pt x="188" y="47"/>
                    <a:pt x="188" y="47"/>
                    <a:pt x="188" y="47"/>
                  </a:cubicBezTo>
                  <a:cubicBezTo>
                    <a:pt x="266" y="5"/>
                    <a:pt x="266" y="5"/>
                    <a:pt x="266" y="5"/>
                  </a:cubicBezTo>
                  <a:cubicBezTo>
                    <a:pt x="287" y="42"/>
                    <a:pt x="287" y="42"/>
                    <a:pt x="287" y="42"/>
                  </a:cubicBezTo>
                  <a:cubicBezTo>
                    <a:pt x="303" y="68"/>
                    <a:pt x="303" y="68"/>
                    <a:pt x="303" y="68"/>
                  </a:cubicBezTo>
                  <a:cubicBezTo>
                    <a:pt x="360" y="58"/>
                    <a:pt x="360" y="58"/>
                    <a:pt x="360" y="58"/>
                  </a:cubicBezTo>
                  <a:cubicBezTo>
                    <a:pt x="391" y="0"/>
                    <a:pt x="391" y="0"/>
                    <a:pt x="391" y="0"/>
                  </a:cubicBezTo>
                  <a:cubicBezTo>
                    <a:pt x="438" y="11"/>
                    <a:pt x="438" y="11"/>
                    <a:pt x="438" y="11"/>
                  </a:cubicBezTo>
                  <a:cubicBezTo>
                    <a:pt x="459" y="63"/>
                    <a:pt x="459" y="63"/>
                    <a:pt x="459" y="63"/>
                  </a:cubicBezTo>
                  <a:cubicBezTo>
                    <a:pt x="506" y="68"/>
                    <a:pt x="506" y="68"/>
                    <a:pt x="506" y="68"/>
                  </a:cubicBezTo>
                  <a:cubicBezTo>
                    <a:pt x="543" y="32"/>
                    <a:pt x="543" y="32"/>
                    <a:pt x="543" y="32"/>
                  </a:cubicBezTo>
                  <a:cubicBezTo>
                    <a:pt x="587" y="36"/>
                    <a:pt x="587" y="36"/>
                    <a:pt x="587" y="36"/>
                  </a:cubicBezTo>
                  <a:cubicBezTo>
                    <a:pt x="603" y="75"/>
                    <a:pt x="603" y="75"/>
                    <a:pt x="603" y="75"/>
                  </a:cubicBezTo>
                  <a:cubicBezTo>
                    <a:pt x="599" y="127"/>
                    <a:pt x="599" y="127"/>
                    <a:pt x="599" y="127"/>
                  </a:cubicBezTo>
                  <a:cubicBezTo>
                    <a:pt x="639" y="191"/>
                    <a:pt x="639" y="191"/>
                    <a:pt x="639" y="191"/>
                  </a:cubicBezTo>
                  <a:cubicBezTo>
                    <a:pt x="652" y="199"/>
                    <a:pt x="652" y="199"/>
                    <a:pt x="652" y="199"/>
                  </a:cubicBezTo>
                  <a:cubicBezTo>
                    <a:pt x="683" y="219"/>
                    <a:pt x="683" y="219"/>
                    <a:pt x="683" y="219"/>
                  </a:cubicBezTo>
                  <a:cubicBezTo>
                    <a:pt x="683" y="219"/>
                    <a:pt x="707" y="275"/>
                    <a:pt x="711" y="279"/>
                  </a:cubicBezTo>
                  <a:cubicBezTo>
                    <a:pt x="715" y="283"/>
                    <a:pt x="747" y="295"/>
                    <a:pt x="747" y="295"/>
                  </a:cubicBezTo>
                  <a:cubicBezTo>
                    <a:pt x="707" y="319"/>
                    <a:pt x="707" y="319"/>
                    <a:pt x="707" y="319"/>
                  </a:cubicBezTo>
                  <a:cubicBezTo>
                    <a:pt x="731" y="387"/>
                    <a:pt x="731" y="387"/>
                    <a:pt x="731" y="387"/>
                  </a:cubicBezTo>
                  <a:cubicBezTo>
                    <a:pt x="723" y="435"/>
                    <a:pt x="723" y="435"/>
                    <a:pt x="723" y="435"/>
                  </a:cubicBezTo>
                  <a:lnTo>
                    <a:pt x="751" y="48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28" name="อุทัยธานี">
              <a:extLst>
                <a:ext uri="{FF2B5EF4-FFF2-40B4-BE49-F238E27FC236}">
                  <a16:creationId xmlns:a16="http://schemas.microsoft.com/office/drawing/2014/main" id="{6FE1A53B-4AC1-4E42-A4DB-94DBCDB3787D}"/>
                </a:ext>
              </a:extLst>
            </p:cNvPr>
            <p:cNvSpPr>
              <a:spLocks/>
            </p:cNvSpPr>
            <p:nvPr/>
          </p:nvSpPr>
          <p:spPr bwMode="auto">
            <a:xfrm>
              <a:off x="2606656" y="2763718"/>
              <a:ext cx="400519" cy="316392"/>
            </a:xfrm>
            <a:custGeom>
              <a:avLst/>
              <a:gdLst>
                <a:gd name="T0" fmla="*/ 954 w 978"/>
                <a:gd name="T1" fmla="*/ 379 h 775"/>
                <a:gd name="T2" fmla="*/ 970 w 978"/>
                <a:gd name="T3" fmla="*/ 421 h 775"/>
                <a:gd name="T4" fmla="*/ 923 w 978"/>
                <a:gd name="T5" fmla="*/ 468 h 775"/>
                <a:gd name="T6" fmla="*/ 897 w 978"/>
                <a:gd name="T7" fmla="*/ 452 h 775"/>
                <a:gd name="T8" fmla="*/ 813 w 978"/>
                <a:gd name="T9" fmla="*/ 447 h 775"/>
                <a:gd name="T10" fmla="*/ 777 w 978"/>
                <a:gd name="T11" fmla="*/ 457 h 775"/>
                <a:gd name="T12" fmla="*/ 751 w 978"/>
                <a:gd name="T13" fmla="*/ 431 h 775"/>
                <a:gd name="T14" fmla="*/ 693 w 978"/>
                <a:gd name="T15" fmla="*/ 421 h 775"/>
                <a:gd name="T16" fmla="*/ 646 w 978"/>
                <a:gd name="T17" fmla="*/ 457 h 775"/>
                <a:gd name="T18" fmla="*/ 636 w 978"/>
                <a:gd name="T19" fmla="*/ 520 h 775"/>
                <a:gd name="T20" fmla="*/ 693 w 978"/>
                <a:gd name="T21" fmla="*/ 588 h 775"/>
                <a:gd name="T22" fmla="*/ 693 w 978"/>
                <a:gd name="T23" fmla="*/ 650 h 775"/>
                <a:gd name="T24" fmla="*/ 641 w 978"/>
                <a:gd name="T25" fmla="*/ 713 h 775"/>
                <a:gd name="T26" fmla="*/ 641 w 978"/>
                <a:gd name="T27" fmla="*/ 755 h 775"/>
                <a:gd name="T28" fmla="*/ 578 w 978"/>
                <a:gd name="T29" fmla="*/ 739 h 775"/>
                <a:gd name="T30" fmla="*/ 547 w 978"/>
                <a:gd name="T31" fmla="*/ 775 h 775"/>
                <a:gd name="T32" fmla="*/ 438 w 978"/>
                <a:gd name="T33" fmla="*/ 734 h 775"/>
                <a:gd name="T34" fmla="*/ 380 w 978"/>
                <a:gd name="T35" fmla="*/ 734 h 775"/>
                <a:gd name="T36" fmla="*/ 365 w 978"/>
                <a:gd name="T37" fmla="*/ 671 h 775"/>
                <a:gd name="T38" fmla="*/ 312 w 978"/>
                <a:gd name="T39" fmla="*/ 671 h 775"/>
                <a:gd name="T40" fmla="*/ 297 w 978"/>
                <a:gd name="T41" fmla="*/ 650 h 775"/>
                <a:gd name="T42" fmla="*/ 266 w 978"/>
                <a:gd name="T43" fmla="*/ 671 h 775"/>
                <a:gd name="T44" fmla="*/ 244 w 978"/>
                <a:gd name="T45" fmla="*/ 729 h 775"/>
                <a:gd name="T46" fmla="*/ 213 w 978"/>
                <a:gd name="T47" fmla="*/ 734 h 775"/>
                <a:gd name="T48" fmla="*/ 166 w 978"/>
                <a:gd name="T49" fmla="*/ 702 h 775"/>
                <a:gd name="T50" fmla="*/ 161 w 978"/>
                <a:gd name="T51" fmla="*/ 703 h 775"/>
                <a:gd name="T52" fmla="*/ 135 w 978"/>
                <a:gd name="T53" fmla="*/ 708 h 775"/>
                <a:gd name="T54" fmla="*/ 109 w 978"/>
                <a:gd name="T55" fmla="*/ 682 h 775"/>
                <a:gd name="T56" fmla="*/ 57 w 978"/>
                <a:gd name="T57" fmla="*/ 692 h 775"/>
                <a:gd name="T58" fmla="*/ 5 w 978"/>
                <a:gd name="T59" fmla="*/ 671 h 775"/>
                <a:gd name="T60" fmla="*/ 0 w 978"/>
                <a:gd name="T61" fmla="*/ 588 h 775"/>
                <a:gd name="T62" fmla="*/ 10 w 978"/>
                <a:gd name="T63" fmla="*/ 489 h 775"/>
                <a:gd name="T64" fmla="*/ 36 w 978"/>
                <a:gd name="T65" fmla="*/ 452 h 775"/>
                <a:gd name="T66" fmla="*/ 31 w 978"/>
                <a:gd name="T67" fmla="*/ 405 h 775"/>
                <a:gd name="T68" fmla="*/ 57 w 978"/>
                <a:gd name="T69" fmla="*/ 363 h 775"/>
                <a:gd name="T70" fmla="*/ 46 w 978"/>
                <a:gd name="T71" fmla="*/ 296 h 775"/>
                <a:gd name="T72" fmla="*/ 67 w 978"/>
                <a:gd name="T73" fmla="*/ 264 h 775"/>
                <a:gd name="T74" fmla="*/ 46 w 978"/>
                <a:gd name="T75" fmla="*/ 228 h 775"/>
                <a:gd name="T76" fmla="*/ 41 w 978"/>
                <a:gd name="T77" fmla="*/ 196 h 775"/>
                <a:gd name="T78" fmla="*/ 88 w 978"/>
                <a:gd name="T79" fmla="*/ 170 h 775"/>
                <a:gd name="T80" fmla="*/ 88 w 978"/>
                <a:gd name="T81" fmla="*/ 97 h 775"/>
                <a:gd name="T82" fmla="*/ 119 w 978"/>
                <a:gd name="T83" fmla="*/ 66 h 775"/>
                <a:gd name="T84" fmla="*/ 119 w 978"/>
                <a:gd name="T85" fmla="*/ 0 h 775"/>
                <a:gd name="T86" fmla="*/ 182 w 978"/>
                <a:gd name="T87" fmla="*/ 14 h 775"/>
                <a:gd name="T88" fmla="*/ 208 w 978"/>
                <a:gd name="T89" fmla="*/ 61 h 775"/>
                <a:gd name="T90" fmla="*/ 307 w 978"/>
                <a:gd name="T91" fmla="*/ 97 h 775"/>
                <a:gd name="T92" fmla="*/ 323 w 978"/>
                <a:gd name="T93" fmla="*/ 144 h 775"/>
                <a:gd name="T94" fmla="*/ 401 w 978"/>
                <a:gd name="T95" fmla="*/ 207 h 775"/>
                <a:gd name="T96" fmla="*/ 464 w 978"/>
                <a:gd name="T97" fmla="*/ 207 h 775"/>
                <a:gd name="T98" fmla="*/ 599 w 978"/>
                <a:gd name="T99" fmla="*/ 113 h 775"/>
                <a:gd name="T100" fmla="*/ 662 w 978"/>
                <a:gd name="T101" fmla="*/ 97 h 775"/>
                <a:gd name="T102" fmla="*/ 751 w 978"/>
                <a:gd name="T103" fmla="*/ 155 h 775"/>
                <a:gd name="T104" fmla="*/ 761 w 978"/>
                <a:gd name="T105" fmla="*/ 118 h 775"/>
                <a:gd name="T106" fmla="*/ 797 w 978"/>
                <a:gd name="T107" fmla="*/ 97 h 775"/>
                <a:gd name="T108" fmla="*/ 824 w 978"/>
                <a:gd name="T109" fmla="*/ 129 h 775"/>
                <a:gd name="T110" fmla="*/ 824 w 978"/>
                <a:gd name="T111" fmla="*/ 207 h 775"/>
                <a:gd name="T112" fmla="*/ 826 w 978"/>
                <a:gd name="T113" fmla="*/ 234 h 775"/>
                <a:gd name="T114" fmla="*/ 829 w 978"/>
                <a:gd name="T115" fmla="*/ 264 h 775"/>
                <a:gd name="T116" fmla="*/ 886 w 978"/>
                <a:gd name="T117" fmla="*/ 275 h 775"/>
                <a:gd name="T118" fmla="*/ 928 w 978"/>
                <a:gd name="T119" fmla="*/ 296 h 775"/>
                <a:gd name="T120" fmla="*/ 928 w 978"/>
                <a:gd name="T121" fmla="*/ 332 h 775"/>
                <a:gd name="T122" fmla="*/ 978 w 978"/>
                <a:gd name="T123" fmla="*/ 346 h 775"/>
                <a:gd name="T124" fmla="*/ 954 w 978"/>
                <a:gd name="T125" fmla="*/ 379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78" h="775">
                  <a:moveTo>
                    <a:pt x="954" y="379"/>
                  </a:moveTo>
                  <a:cubicBezTo>
                    <a:pt x="970" y="421"/>
                    <a:pt x="970" y="421"/>
                    <a:pt x="970" y="421"/>
                  </a:cubicBezTo>
                  <a:cubicBezTo>
                    <a:pt x="923" y="468"/>
                    <a:pt x="923" y="468"/>
                    <a:pt x="923" y="468"/>
                  </a:cubicBezTo>
                  <a:cubicBezTo>
                    <a:pt x="897" y="452"/>
                    <a:pt x="897" y="452"/>
                    <a:pt x="897" y="452"/>
                  </a:cubicBezTo>
                  <a:cubicBezTo>
                    <a:pt x="813" y="447"/>
                    <a:pt x="813" y="447"/>
                    <a:pt x="813" y="447"/>
                  </a:cubicBezTo>
                  <a:cubicBezTo>
                    <a:pt x="777" y="457"/>
                    <a:pt x="777" y="457"/>
                    <a:pt x="777" y="457"/>
                  </a:cubicBezTo>
                  <a:cubicBezTo>
                    <a:pt x="751" y="431"/>
                    <a:pt x="751" y="431"/>
                    <a:pt x="751" y="431"/>
                  </a:cubicBezTo>
                  <a:cubicBezTo>
                    <a:pt x="693" y="421"/>
                    <a:pt x="693" y="421"/>
                    <a:pt x="693" y="421"/>
                  </a:cubicBezTo>
                  <a:cubicBezTo>
                    <a:pt x="646" y="457"/>
                    <a:pt x="646" y="457"/>
                    <a:pt x="646" y="457"/>
                  </a:cubicBezTo>
                  <a:cubicBezTo>
                    <a:pt x="636" y="520"/>
                    <a:pt x="636" y="520"/>
                    <a:pt x="636" y="520"/>
                  </a:cubicBezTo>
                  <a:cubicBezTo>
                    <a:pt x="693" y="588"/>
                    <a:pt x="693" y="588"/>
                    <a:pt x="693" y="588"/>
                  </a:cubicBezTo>
                  <a:cubicBezTo>
                    <a:pt x="693" y="650"/>
                    <a:pt x="693" y="650"/>
                    <a:pt x="693" y="650"/>
                  </a:cubicBezTo>
                  <a:cubicBezTo>
                    <a:pt x="641" y="713"/>
                    <a:pt x="641" y="713"/>
                    <a:pt x="641" y="713"/>
                  </a:cubicBezTo>
                  <a:cubicBezTo>
                    <a:pt x="641" y="755"/>
                    <a:pt x="641" y="755"/>
                    <a:pt x="641" y="755"/>
                  </a:cubicBezTo>
                  <a:cubicBezTo>
                    <a:pt x="578" y="739"/>
                    <a:pt x="578" y="739"/>
                    <a:pt x="578" y="739"/>
                  </a:cubicBezTo>
                  <a:cubicBezTo>
                    <a:pt x="547" y="775"/>
                    <a:pt x="547" y="775"/>
                    <a:pt x="547" y="775"/>
                  </a:cubicBezTo>
                  <a:cubicBezTo>
                    <a:pt x="438" y="734"/>
                    <a:pt x="438" y="734"/>
                    <a:pt x="438" y="734"/>
                  </a:cubicBezTo>
                  <a:cubicBezTo>
                    <a:pt x="380" y="734"/>
                    <a:pt x="380" y="734"/>
                    <a:pt x="380" y="734"/>
                  </a:cubicBezTo>
                  <a:cubicBezTo>
                    <a:pt x="365" y="671"/>
                    <a:pt x="365" y="671"/>
                    <a:pt x="365" y="671"/>
                  </a:cubicBezTo>
                  <a:cubicBezTo>
                    <a:pt x="312" y="671"/>
                    <a:pt x="312" y="671"/>
                    <a:pt x="312" y="671"/>
                  </a:cubicBezTo>
                  <a:cubicBezTo>
                    <a:pt x="297" y="650"/>
                    <a:pt x="297" y="650"/>
                    <a:pt x="297" y="650"/>
                  </a:cubicBezTo>
                  <a:cubicBezTo>
                    <a:pt x="266" y="671"/>
                    <a:pt x="266" y="671"/>
                    <a:pt x="266" y="671"/>
                  </a:cubicBezTo>
                  <a:cubicBezTo>
                    <a:pt x="244" y="729"/>
                    <a:pt x="244" y="729"/>
                    <a:pt x="244" y="729"/>
                  </a:cubicBezTo>
                  <a:cubicBezTo>
                    <a:pt x="213" y="734"/>
                    <a:pt x="213" y="734"/>
                    <a:pt x="213" y="734"/>
                  </a:cubicBezTo>
                  <a:cubicBezTo>
                    <a:pt x="166" y="702"/>
                    <a:pt x="166" y="702"/>
                    <a:pt x="166" y="702"/>
                  </a:cubicBezTo>
                  <a:cubicBezTo>
                    <a:pt x="161" y="703"/>
                    <a:pt x="161" y="703"/>
                    <a:pt x="161" y="703"/>
                  </a:cubicBezTo>
                  <a:cubicBezTo>
                    <a:pt x="135" y="708"/>
                    <a:pt x="135" y="708"/>
                    <a:pt x="135" y="708"/>
                  </a:cubicBezTo>
                  <a:cubicBezTo>
                    <a:pt x="109" y="682"/>
                    <a:pt x="109" y="682"/>
                    <a:pt x="109" y="682"/>
                  </a:cubicBezTo>
                  <a:cubicBezTo>
                    <a:pt x="57" y="692"/>
                    <a:pt x="57" y="692"/>
                    <a:pt x="57" y="692"/>
                  </a:cubicBezTo>
                  <a:cubicBezTo>
                    <a:pt x="5" y="671"/>
                    <a:pt x="5" y="671"/>
                    <a:pt x="5" y="671"/>
                  </a:cubicBezTo>
                  <a:cubicBezTo>
                    <a:pt x="0" y="588"/>
                    <a:pt x="0" y="588"/>
                    <a:pt x="0" y="588"/>
                  </a:cubicBezTo>
                  <a:cubicBezTo>
                    <a:pt x="10" y="489"/>
                    <a:pt x="10" y="489"/>
                    <a:pt x="10" y="489"/>
                  </a:cubicBezTo>
                  <a:cubicBezTo>
                    <a:pt x="36" y="452"/>
                    <a:pt x="36" y="452"/>
                    <a:pt x="36" y="452"/>
                  </a:cubicBezTo>
                  <a:cubicBezTo>
                    <a:pt x="31" y="405"/>
                    <a:pt x="31" y="405"/>
                    <a:pt x="31" y="405"/>
                  </a:cubicBezTo>
                  <a:cubicBezTo>
                    <a:pt x="57" y="363"/>
                    <a:pt x="57" y="363"/>
                    <a:pt x="57" y="363"/>
                  </a:cubicBezTo>
                  <a:cubicBezTo>
                    <a:pt x="46" y="296"/>
                    <a:pt x="46" y="296"/>
                    <a:pt x="46" y="296"/>
                  </a:cubicBezTo>
                  <a:cubicBezTo>
                    <a:pt x="67" y="264"/>
                    <a:pt x="67" y="264"/>
                    <a:pt x="67" y="264"/>
                  </a:cubicBezTo>
                  <a:cubicBezTo>
                    <a:pt x="46" y="228"/>
                    <a:pt x="46" y="228"/>
                    <a:pt x="46" y="228"/>
                  </a:cubicBezTo>
                  <a:cubicBezTo>
                    <a:pt x="41" y="196"/>
                    <a:pt x="41" y="196"/>
                    <a:pt x="41" y="196"/>
                  </a:cubicBezTo>
                  <a:cubicBezTo>
                    <a:pt x="88" y="170"/>
                    <a:pt x="88" y="170"/>
                    <a:pt x="88" y="170"/>
                  </a:cubicBezTo>
                  <a:cubicBezTo>
                    <a:pt x="88" y="97"/>
                    <a:pt x="88" y="97"/>
                    <a:pt x="88" y="97"/>
                  </a:cubicBezTo>
                  <a:cubicBezTo>
                    <a:pt x="119" y="66"/>
                    <a:pt x="119" y="66"/>
                    <a:pt x="119" y="66"/>
                  </a:cubicBezTo>
                  <a:cubicBezTo>
                    <a:pt x="119" y="0"/>
                    <a:pt x="119" y="0"/>
                    <a:pt x="119" y="0"/>
                  </a:cubicBezTo>
                  <a:cubicBezTo>
                    <a:pt x="182" y="14"/>
                    <a:pt x="182" y="14"/>
                    <a:pt x="182" y="14"/>
                  </a:cubicBezTo>
                  <a:cubicBezTo>
                    <a:pt x="208" y="61"/>
                    <a:pt x="208" y="61"/>
                    <a:pt x="208" y="61"/>
                  </a:cubicBezTo>
                  <a:cubicBezTo>
                    <a:pt x="307" y="97"/>
                    <a:pt x="307" y="97"/>
                    <a:pt x="307" y="97"/>
                  </a:cubicBezTo>
                  <a:cubicBezTo>
                    <a:pt x="323" y="144"/>
                    <a:pt x="323" y="144"/>
                    <a:pt x="323" y="144"/>
                  </a:cubicBezTo>
                  <a:cubicBezTo>
                    <a:pt x="401" y="207"/>
                    <a:pt x="401" y="207"/>
                    <a:pt x="401" y="207"/>
                  </a:cubicBezTo>
                  <a:cubicBezTo>
                    <a:pt x="464" y="207"/>
                    <a:pt x="464" y="207"/>
                    <a:pt x="464" y="207"/>
                  </a:cubicBezTo>
                  <a:cubicBezTo>
                    <a:pt x="599" y="113"/>
                    <a:pt x="599" y="113"/>
                    <a:pt x="599" y="113"/>
                  </a:cubicBezTo>
                  <a:cubicBezTo>
                    <a:pt x="662" y="97"/>
                    <a:pt x="662" y="97"/>
                    <a:pt x="662" y="97"/>
                  </a:cubicBezTo>
                  <a:cubicBezTo>
                    <a:pt x="751" y="155"/>
                    <a:pt x="751" y="155"/>
                    <a:pt x="751" y="155"/>
                  </a:cubicBezTo>
                  <a:cubicBezTo>
                    <a:pt x="761" y="118"/>
                    <a:pt x="761" y="118"/>
                    <a:pt x="761" y="118"/>
                  </a:cubicBezTo>
                  <a:cubicBezTo>
                    <a:pt x="797" y="97"/>
                    <a:pt x="797" y="97"/>
                    <a:pt x="797" y="97"/>
                  </a:cubicBezTo>
                  <a:cubicBezTo>
                    <a:pt x="824" y="129"/>
                    <a:pt x="824" y="129"/>
                    <a:pt x="824" y="129"/>
                  </a:cubicBezTo>
                  <a:cubicBezTo>
                    <a:pt x="824" y="207"/>
                    <a:pt x="824" y="207"/>
                    <a:pt x="824" y="207"/>
                  </a:cubicBezTo>
                  <a:cubicBezTo>
                    <a:pt x="826" y="234"/>
                    <a:pt x="826" y="234"/>
                    <a:pt x="826" y="234"/>
                  </a:cubicBezTo>
                  <a:cubicBezTo>
                    <a:pt x="829" y="264"/>
                    <a:pt x="829" y="264"/>
                    <a:pt x="829" y="264"/>
                  </a:cubicBezTo>
                  <a:cubicBezTo>
                    <a:pt x="886" y="275"/>
                    <a:pt x="886" y="275"/>
                    <a:pt x="886" y="275"/>
                  </a:cubicBezTo>
                  <a:cubicBezTo>
                    <a:pt x="928" y="296"/>
                    <a:pt x="928" y="296"/>
                    <a:pt x="928" y="296"/>
                  </a:cubicBezTo>
                  <a:cubicBezTo>
                    <a:pt x="928" y="296"/>
                    <a:pt x="923" y="327"/>
                    <a:pt x="928" y="332"/>
                  </a:cubicBezTo>
                  <a:cubicBezTo>
                    <a:pt x="932" y="336"/>
                    <a:pt x="964" y="343"/>
                    <a:pt x="978" y="346"/>
                  </a:cubicBezTo>
                  <a:lnTo>
                    <a:pt x="954" y="37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29" name="อ่างทอง">
              <a:extLst>
                <a:ext uri="{FF2B5EF4-FFF2-40B4-BE49-F238E27FC236}">
                  <a16:creationId xmlns:a16="http://schemas.microsoft.com/office/drawing/2014/main" id="{B72ABC6F-26FD-4AED-AC65-5A0F16C1E5E2}"/>
                </a:ext>
              </a:extLst>
            </p:cNvPr>
            <p:cNvSpPr>
              <a:spLocks/>
            </p:cNvSpPr>
            <p:nvPr/>
          </p:nvSpPr>
          <p:spPr bwMode="auto">
            <a:xfrm>
              <a:off x="3036436" y="3134976"/>
              <a:ext cx="118876" cy="133507"/>
            </a:xfrm>
            <a:custGeom>
              <a:avLst/>
              <a:gdLst>
                <a:gd name="T0" fmla="*/ 271 w 292"/>
                <a:gd name="T1" fmla="*/ 140 h 327"/>
                <a:gd name="T2" fmla="*/ 255 w 292"/>
                <a:gd name="T3" fmla="*/ 192 h 327"/>
                <a:gd name="T4" fmla="*/ 271 w 292"/>
                <a:gd name="T5" fmla="*/ 234 h 327"/>
                <a:gd name="T6" fmla="*/ 271 w 292"/>
                <a:gd name="T7" fmla="*/ 296 h 327"/>
                <a:gd name="T8" fmla="*/ 250 w 292"/>
                <a:gd name="T9" fmla="*/ 327 h 327"/>
                <a:gd name="T10" fmla="*/ 203 w 292"/>
                <a:gd name="T11" fmla="*/ 322 h 327"/>
                <a:gd name="T12" fmla="*/ 208 w 292"/>
                <a:gd name="T13" fmla="*/ 280 h 327"/>
                <a:gd name="T14" fmla="*/ 177 w 292"/>
                <a:gd name="T15" fmla="*/ 265 h 327"/>
                <a:gd name="T16" fmla="*/ 151 w 292"/>
                <a:gd name="T17" fmla="*/ 270 h 327"/>
                <a:gd name="T18" fmla="*/ 115 w 292"/>
                <a:gd name="T19" fmla="*/ 286 h 327"/>
                <a:gd name="T20" fmla="*/ 68 w 292"/>
                <a:gd name="T21" fmla="*/ 275 h 327"/>
                <a:gd name="T22" fmla="*/ 38 w 292"/>
                <a:gd name="T23" fmla="*/ 291 h 327"/>
                <a:gd name="T24" fmla="*/ 36 w 292"/>
                <a:gd name="T25" fmla="*/ 270 h 327"/>
                <a:gd name="T26" fmla="*/ 11 w 292"/>
                <a:gd name="T27" fmla="*/ 237 h 327"/>
                <a:gd name="T28" fmla="*/ 0 w 292"/>
                <a:gd name="T29" fmla="*/ 223 h 327"/>
                <a:gd name="T30" fmla="*/ 10 w 292"/>
                <a:gd name="T31" fmla="*/ 187 h 327"/>
                <a:gd name="T32" fmla="*/ 10 w 292"/>
                <a:gd name="T33" fmla="*/ 155 h 327"/>
                <a:gd name="T34" fmla="*/ 26 w 292"/>
                <a:gd name="T35" fmla="*/ 114 h 327"/>
                <a:gd name="T36" fmla="*/ 5 w 292"/>
                <a:gd name="T37" fmla="*/ 41 h 327"/>
                <a:gd name="T38" fmla="*/ 19 w 292"/>
                <a:gd name="T39" fmla="*/ 0 h 327"/>
                <a:gd name="T40" fmla="*/ 89 w 292"/>
                <a:gd name="T41" fmla="*/ 20 h 327"/>
                <a:gd name="T42" fmla="*/ 120 w 292"/>
                <a:gd name="T43" fmla="*/ 9 h 327"/>
                <a:gd name="T44" fmla="*/ 193 w 292"/>
                <a:gd name="T45" fmla="*/ 67 h 327"/>
                <a:gd name="T46" fmla="*/ 250 w 292"/>
                <a:gd name="T47" fmla="*/ 83 h 327"/>
                <a:gd name="T48" fmla="*/ 250 w 292"/>
                <a:gd name="T49" fmla="*/ 87 h 327"/>
                <a:gd name="T50" fmla="*/ 287 w 292"/>
                <a:gd name="T51" fmla="*/ 124 h 327"/>
                <a:gd name="T52" fmla="*/ 292 w 292"/>
                <a:gd name="T53" fmla="*/ 125 h 327"/>
                <a:gd name="T54" fmla="*/ 271 w 292"/>
                <a:gd name="T55" fmla="*/ 14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2" h="327">
                  <a:moveTo>
                    <a:pt x="271" y="140"/>
                  </a:moveTo>
                  <a:cubicBezTo>
                    <a:pt x="271" y="140"/>
                    <a:pt x="255" y="187"/>
                    <a:pt x="255" y="192"/>
                  </a:cubicBezTo>
                  <a:cubicBezTo>
                    <a:pt x="255" y="197"/>
                    <a:pt x="271" y="234"/>
                    <a:pt x="271" y="234"/>
                  </a:cubicBezTo>
                  <a:cubicBezTo>
                    <a:pt x="271" y="296"/>
                    <a:pt x="271" y="296"/>
                    <a:pt x="271" y="296"/>
                  </a:cubicBezTo>
                  <a:cubicBezTo>
                    <a:pt x="250" y="327"/>
                    <a:pt x="250" y="327"/>
                    <a:pt x="250" y="327"/>
                  </a:cubicBezTo>
                  <a:cubicBezTo>
                    <a:pt x="250" y="327"/>
                    <a:pt x="208" y="327"/>
                    <a:pt x="203" y="322"/>
                  </a:cubicBezTo>
                  <a:cubicBezTo>
                    <a:pt x="198" y="317"/>
                    <a:pt x="208" y="280"/>
                    <a:pt x="208" y="280"/>
                  </a:cubicBezTo>
                  <a:cubicBezTo>
                    <a:pt x="177" y="265"/>
                    <a:pt x="177" y="265"/>
                    <a:pt x="177" y="265"/>
                  </a:cubicBezTo>
                  <a:cubicBezTo>
                    <a:pt x="151" y="270"/>
                    <a:pt x="151" y="270"/>
                    <a:pt x="151" y="270"/>
                  </a:cubicBezTo>
                  <a:cubicBezTo>
                    <a:pt x="115" y="286"/>
                    <a:pt x="115" y="286"/>
                    <a:pt x="115" y="286"/>
                  </a:cubicBezTo>
                  <a:cubicBezTo>
                    <a:pt x="68" y="275"/>
                    <a:pt x="68" y="275"/>
                    <a:pt x="68" y="275"/>
                  </a:cubicBezTo>
                  <a:cubicBezTo>
                    <a:pt x="38" y="291"/>
                    <a:pt x="38" y="291"/>
                    <a:pt x="38" y="291"/>
                  </a:cubicBezTo>
                  <a:cubicBezTo>
                    <a:pt x="36" y="270"/>
                    <a:pt x="36" y="270"/>
                    <a:pt x="36" y="270"/>
                  </a:cubicBezTo>
                  <a:cubicBezTo>
                    <a:pt x="11" y="237"/>
                    <a:pt x="11" y="237"/>
                    <a:pt x="11" y="237"/>
                  </a:cubicBezTo>
                  <a:cubicBezTo>
                    <a:pt x="0" y="223"/>
                    <a:pt x="0" y="223"/>
                    <a:pt x="0" y="223"/>
                  </a:cubicBezTo>
                  <a:cubicBezTo>
                    <a:pt x="10" y="187"/>
                    <a:pt x="10" y="187"/>
                    <a:pt x="10" y="187"/>
                  </a:cubicBezTo>
                  <a:cubicBezTo>
                    <a:pt x="10" y="155"/>
                    <a:pt x="10" y="155"/>
                    <a:pt x="10" y="155"/>
                  </a:cubicBezTo>
                  <a:cubicBezTo>
                    <a:pt x="26" y="114"/>
                    <a:pt x="26" y="114"/>
                    <a:pt x="26" y="114"/>
                  </a:cubicBezTo>
                  <a:cubicBezTo>
                    <a:pt x="5" y="41"/>
                    <a:pt x="5" y="41"/>
                    <a:pt x="5" y="41"/>
                  </a:cubicBezTo>
                  <a:cubicBezTo>
                    <a:pt x="19" y="0"/>
                    <a:pt x="19" y="0"/>
                    <a:pt x="19" y="0"/>
                  </a:cubicBezTo>
                  <a:cubicBezTo>
                    <a:pt x="89" y="20"/>
                    <a:pt x="89" y="20"/>
                    <a:pt x="89" y="20"/>
                  </a:cubicBezTo>
                  <a:cubicBezTo>
                    <a:pt x="120" y="9"/>
                    <a:pt x="120" y="9"/>
                    <a:pt x="120" y="9"/>
                  </a:cubicBezTo>
                  <a:cubicBezTo>
                    <a:pt x="193" y="67"/>
                    <a:pt x="193" y="67"/>
                    <a:pt x="193" y="67"/>
                  </a:cubicBezTo>
                  <a:cubicBezTo>
                    <a:pt x="250" y="83"/>
                    <a:pt x="250" y="83"/>
                    <a:pt x="250" y="83"/>
                  </a:cubicBezTo>
                  <a:cubicBezTo>
                    <a:pt x="250" y="87"/>
                    <a:pt x="250" y="87"/>
                    <a:pt x="250" y="87"/>
                  </a:cubicBezTo>
                  <a:cubicBezTo>
                    <a:pt x="287" y="124"/>
                    <a:pt x="287" y="124"/>
                    <a:pt x="287" y="124"/>
                  </a:cubicBezTo>
                  <a:cubicBezTo>
                    <a:pt x="292" y="125"/>
                    <a:pt x="292" y="125"/>
                    <a:pt x="292" y="125"/>
                  </a:cubicBezTo>
                  <a:lnTo>
                    <a:pt x="271" y="14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30" name="สระบุรี">
              <a:extLst>
                <a:ext uri="{FF2B5EF4-FFF2-40B4-BE49-F238E27FC236}">
                  <a16:creationId xmlns:a16="http://schemas.microsoft.com/office/drawing/2014/main" id="{FEC88DA0-F21B-47FE-B779-20CC5760B6B7}"/>
                </a:ext>
              </a:extLst>
            </p:cNvPr>
            <p:cNvSpPr>
              <a:spLocks/>
            </p:cNvSpPr>
            <p:nvPr/>
          </p:nvSpPr>
          <p:spPr bwMode="auto">
            <a:xfrm>
              <a:off x="3169943" y="3043533"/>
              <a:ext cx="320050" cy="298104"/>
            </a:xfrm>
            <a:custGeom>
              <a:avLst/>
              <a:gdLst>
                <a:gd name="T0" fmla="*/ 689 w 783"/>
                <a:gd name="T1" fmla="*/ 229 h 730"/>
                <a:gd name="T2" fmla="*/ 558 w 783"/>
                <a:gd name="T3" fmla="*/ 266 h 730"/>
                <a:gd name="T4" fmla="*/ 569 w 783"/>
                <a:gd name="T5" fmla="*/ 344 h 730"/>
                <a:gd name="T6" fmla="*/ 553 w 783"/>
                <a:gd name="T7" fmla="*/ 438 h 730"/>
                <a:gd name="T8" fmla="*/ 595 w 783"/>
                <a:gd name="T9" fmla="*/ 516 h 730"/>
                <a:gd name="T10" fmla="*/ 564 w 783"/>
                <a:gd name="T11" fmla="*/ 563 h 730"/>
                <a:gd name="T12" fmla="*/ 569 w 783"/>
                <a:gd name="T13" fmla="*/ 620 h 730"/>
                <a:gd name="T14" fmla="*/ 512 w 783"/>
                <a:gd name="T15" fmla="*/ 620 h 730"/>
                <a:gd name="T16" fmla="*/ 439 w 783"/>
                <a:gd name="T17" fmla="*/ 641 h 730"/>
                <a:gd name="T18" fmla="*/ 351 w 783"/>
                <a:gd name="T19" fmla="*/ 684 h 730"/>
                <a:gd name="T20" fmla="*/ 345 w 783"/>
                <a:gd name="T21" fmla="*/ 711 h 730"/>
                <a:gd name="T22" fmla="*/ 266 w 783"/>
                <a:gd name="T23" fmla="*/ 709 h 730"/>
                <a:gd name="T24" fmla="*/ 225 w 783"/>
                <a:gd name="T25" fmla="*/ 662 h 730"/>
                <a:gd name="T26" fmla="*/ 196 w 783"/>
                <a:gd name="T27" fmla="*/ 600 h 730"/>
                <a:gd name="T28" fmla="*/ 173 w 783"/>
                <a:gd name="T29" fmla="*/ 573 h 730"/>
                <a:gd name="T30" fmla="*/ 162 w 783"/>
                <a:gd name="T31" fmla="*/ 479 h 730"/>
                <a:gd name="T32" fmla="*/ 193 w 783"/>
                <a:gd name="T33" fmla="*/ 432 h 730"/>
                <a:gd name="T34" fmla="*/ 110 w 783"/>
                <a:gd name="T35" fmla="*/ 422 h 730"/>
                <a:gd name="T36" fmla="*/ 37 w 783"/>
                <a:gd name="T37" fmla="*/ 438 h 730"/>
                <a:gd name="T38" fmla="*/ 25 w 783"/>
                <a:gd name="T39" fmla="*/ 358 h 730"/>
                <a:gd name="T40" fmla="*/ 70 w 783"/>
                <a:gd name="T41" fmla="*/ 321 h 730"/>
                <a:gd name="T42" fmla="*/ 110 w 783"/>
                <a:gd name="T43" fmla="*/ 239 h 730"/>
                <a:gd name="T44" fmla="*/ 193 w 783"/>
                <a:gd name="T45" fmla="*/ 219 h 730"/>
                <a:gd name="T46" fmla="*/ 266 w 783"/>
                <a:gd name="T47" fmla="*/ 250 h 730"/>
                <a:gd name="T48" fmla="*/ 334 w 783"/>
                <a:gd name="T49" fmla="*/ 271 h 730"/>
                <a:gd name="T50" fmla="*/ 444 w 783"/>
                <a:gd name="T51" fmla="*/ 250 h 730"/>
                <a:gd name="T52" fmla="*/ 454 w 783"/>
                <a:gd name="T53" fmla="*/ 146 h 730"/>
                <a:gd name="T54" fmla="*/ 517 w 783"/>
                <a:gd name="T55" fmla="*/ 135 h 730"/>
                <a:gd name="T56" fmla="*/ 626 w 783"/>
                <a:gd name="T57" fmla="*/ 119 h 730"/>
                <a:gd name="T58" fmla="*/ 684 w 783"/>
                <a:gd name="T59" fmla="*/ 62 h 730"/>
                <a:gd name="T60" fmla="*/ 710 w 783"/>
                <a:gd name="T61" fmla="*/ 0 h 730"/>
                <a:gd name="T62" fmla="*/ 783 w 783"/>
                <a:gd name="T63" fmla="*/ 172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83" h="730">
                  <a:moveTo>
                    <a:pt x="783" y="172"/>
                  </a:moveTo>
                  <a:cubicBezTo>
                    <a:pt x="689" y="229"/>
                    <a:pt x="689" y="229"/>
                    <a:pt x="689" y="229"/>
                  </a:cubicBezTo>
                  <a:cubicBezTo>
                    <a:pt x="637" y="286"/>
                    <a:pt x="637" y="286"/>
                    <a:pt x="637" y="286"/>
                  </a:cubicBezTo>
                  <a:cubicBezTo>
                    <a:pt x="558" y="266"/>
                    <a:pt x="558" y="266"/>
                    <a:pt x="558" y="266"/>
                  </a:cubicBezTo>
                  <a:cubicBezTo>
                    <a:pt x="548" y="292"/>
                    <a:pt x="548" y="292"/>
                    <a:pt x="548" y="292"/>
                  </a:cubicBezTo>
                  <a:cubicBezTo>
                    <a:pt x="569" y="344"/>
                    <a:pt x="569" y="344"/>
                    <a:pt x="569" y="344"/>
                  </a:cubicBezTo>
                  <a:cubicBezTo>
                    <a:pt x="574" y="412"/>
                    <a:pt x="574" y="412"/>
                    <a:pt x="574" y="412"/>
                  </a:cubicBezTo>
                  <a:cubicBezTo>
                    <a:pt x="553" y="438"/>
                    <a:pt x="553" y="438"/>
                    <a:pt x="553" y="438"/>
                  </a:cubicBezTo>
                  <a:cubicBezTo>
                    <a:pt x="548" y="469"/>
                    <a:pt x="548" y="469"/>
                    <a:pt x="548" y="469"/>
                  </a:cubicBezTo>
                  <a:cubicBezTo>
                    <a:pt x="595" y="516"/>
                    <a:pt x="595" y="516"/>
                    <a:pt x="595" y="516"/>
                  </a:cubicBezTo>
                  <a:cubicBezTo>
                    <a:pt x="585" y="558"/>
                    <a:pt x="585" y="558"/>
                    <a:pt x="585" y="558"/>
                  </a:cubicBezTo>
                  <a:cubicBezTo>
                    <a:pt x="564" y="563"/>
                    <a:pt x="564" y="563"/>
                    <a:pt x="564" y="563"/>
                  </a:cubicBezTo>
                  <a:cubicBezTo>
                    <a:pt x="558" y="589"/>
                    <a:pt x="558" y="589"/>
                    <a:pt x="558" y="589"/>
                  </a:cubicBezTo>
                  <a:cubicBezTo>
                    <a:pt x="569" y="620"/>
                    <a:pt x="569" y="620"/>
                    <a:pt x="569" y="620"/>
                  </a:cubicBezTo>
                  <a:cubicBezTo>
                    <a:pt x="538" y="641"/>
                    <a:pt x="538" y="641"/>
                    <a:pt x="538" y="641"/>
                  </a:cubicBezTo>
                  <a:cubicBezTo>
                    <a:pt x="512" y="620"/>
                    <a:pt x="512" y="620"/>
                    <a:pt x="512" y="620"/>
                  </a:cubicBezTo>
                  <a:cubicBezTo>
                    <a:pt x="433" y="578"/>
                    <a:pt x="433" y="578"/>
                    <a:pt x="433" y="578"/>
                  </a:cubicBezTo>
                  <a:cubicBezTo>
                    <a:pt x="439" y="641"/>
                    <a:pt x="439" y="641"/>
                    <a:pt x="439" y="641"/>
                  </a:cubicBezTo>
                  <a:cubicBezTo>
                    <a:pt x="386" y="688"/>
                    <a:pt x="386" y="688"/>
                    <a:pt x="386" y="688"/>
                  </a:cubicBezTo>
                  <a:cubicBezTo>
                    <a:pt x="351" y="684"/>
                    <a:pt x="351" y="684"/>
                    <a:pt x="351" y="684"/>
                  </a:cubicBezTo>
                  <a:cubicBezTo>
                    <a:pt x="345" y="683"/>
                    <a:pt x="345" y="683"/>
                    <a:pt x="345" y="683"/>
                  </a:cubicBezTo>
                  <a:cubicBezTo>
                    <a:pt x="345" y="711"/>
                    <a:pt x="345" y="711"/>
                    <a:pt x="345" y="711"/>
                  </a:cubicBezTo>
                  <a:cubicBezTo>
                    <a:pt x="293" y="719"/>
                    <a:pt x="293" y="719"/>
                    <a:pt x="293" y="719"/>
                  </a:cubicBezTo>
                  <a:cubicBezTo>
                    <a:pt x="266" y="709"/>
                    <a:pt x="266" y="709"/>
                    <a:pt x="266" y="709"/>
                  </a:cubicBezTo>
                  <a:cubicBezTo>
                    <a:pt x="225" y="730"/>
                    <a:pt x="225" y="730"/>
                    <a:pt x="225" y="730"/>
                  </a:cubicBezTo>
                  <a:cubicBezTo>
                    <a:pt x="225" y="662"/>
                    <a:pt x="225" y="662"/>
                    <a:pt x="225" y="662"/>
                  </a:cubicBezTo>
                  <a:cubicBezTo>
                    <a:pt x="188" y="636"/>
                    <a:pt x="188" y="636"/>
                    <a:pt x="188" y="636"/>
                  </a:cubicBezTo>
                  <a:cubicBezTo>
                    <a:pt x="196" y="600"/>
                    <a:pt x="196" y="600"/>
                    <a:pt x="196" y="600"/>
                  </a:cubicBezTo>
                  <a:cubicBezTo>
                    <a:pt x="199" y="589"/>
                    <a:pt x="199" y="589"/>
                    <a:pt x="199" y="589"/>
                  </a:cubicBezTo>
                  <a:cubicBezTo>
                    <a:pt x="173" y="573"/>
                    <a:pt x="173" y="573"/>
                    <a:pt x="173" y="573"/>
                  </a:cubicBezTo>
                  <a:cubicBezTo>
                    <a:pt x="183" y="505"/>
                    <a:pt x="183" y="505"/>
                    <a:pt x="183" y="505"/>
                  </a:cubicBezTo>
                  <a:cubicBezTo>
                    <a:pt x="162" y="479"/>
                    <a:pt x="162" y="479"/>
                    <a:pt x="162" y="479"/>
                  </a:cubicBezTo>
                  <a:cubicBezTo>
                    <a:pt x="193" y="453"/>
                    <a:pt x="193" y="453"/>
                    <a:pt x="193" y="453"/>
                  </a:cubicBezTo>
                  <a:cubicBezTo>
                    <a:pt x="193" y="432"/>
                    <a:pt x="193" y="432"/>
                    <a:pt x="193" y="432"/>
                  </a:cubicBezTo>
                  <a:cubicBezTo>
                    <a:pt x="136" y="432"/>
                    <a:pt x="136" y="432"/>
                    <a:pt x="136" y="432"/>
                  </a:cubicBezTo>
                  <a:cubicBezTo>
                    <a:pt x="110" y="422"/>
                    <a:pt x="110" y="422"/>
                    <a:pt x="110" y="422"/>
                  </a:cubicBezTo>
                  <a:cubicBezTo>
                    <a:pt x="94" y="443"/>
                    <a:pt x="94" y="443"/>
                    <a:pt x="94" y="443"/>
                  </a:cubicBezTo>
                  <a:cubicBezTo>
                    <a:pt x="37" y="438"/>
                    <a:pt x="37" y="438"/>
                    <a:pt x="37" y="438"/>
                  </a:cubicBezTo>
                  <a:cubicBezTo>
                    <a:pt x="0" y="401"/>
                    <a:pt x="0" y="401"/>
                    <a:pt x="0" y="401"/>
                  </a:cubicBezTo>
                  <a:cubicBezTo>
                    <a:pt x="25" y="358"/>
                    <a:pt x="25" y="358"/>
                    <a:pt x="25" y="358"/>
                  </a:cubicBezTo>
                  <a:cubicBezTo>
                    <a:pt x="37" y="359"/>
                    <a:pt x="37" y="359"/>
                    <a:pt x="37" y="359"/>
                  </a:cubicBezTo>
                  <a:cubicBezTo>
                    <a:pt x="70" y="321"/>
                    <a:pt x="70" y="321"/>
                    <a:pt x="70" y="321"/>
                  </a:cubicBezTo>
                  <a:cubicBezTo>
                    <a:pt x="94" y="292"/>
                    <a:pt x="94" y="292"/>
                    <a:pt x="94" y="292"/>
                  </a:cubicBezTo>
                  <a:cubicBezTo>
                    <a:pt x="110" y="239"/>
                    <a:pt x="110" y="239"/>
                    <a:pt x="110" y="239"/>
                  </a:cubicBezTo>
                  <a:cubicBezTo>
                    <a:pt x="167" y="208"/>
                    <a:pt x="167" y="208"/>
                    <a:pt x="167" y="208"/>
                  </a:cubicBezTo>
                  <a:cubicBezTo>
                    <a:pt x="167" y="208"/>
                    <a:pt x="188" y="219"/>
                    <a:pt x="193" y="219"/>
                  </a:cubicBezTo>
                  <a:cubicBezTo>
                    <a:pt x="240" y="219"/>
                    <a:pt x="240" y="219"/>
                    <a:pt x="240" y="219"/>
                  </a:cubicBezTo>
                  <a:cubicBezTo>
                    <a:pt x="266" y="250"/>
                    <a:pt x="266" y="250"/>
                    <a:pt x="266" y="250"/>
                  </a:cubicBezTo>
                  <a:cubicBezTo>
                    <a:pt x="298" y="250"/>
                    <a:pt x="298" y="250"/>
                    <a:pt x="298" y="250"/>
                  </a:cubicBezTo>
                  <a:cubicBezTo>
                    <a:pt x="334" y="271"/>
                    <a:pt x="334" y="271"/>
                    <a:pt x="334" y="271"/>
                  </a:cubicBezTo>
                  <a:cubicBezTo>
                    <a:pt x="402" y="229"/>
                    <a:pt x="402" y="229"/>
                    <a:pt x="402" y="229"/>
                  </a:cubicBezTo>
                  <a:cubicBezTo>
                    <a:pt x="444" y="250"/>
                    <a:pt x="444" y="250"/>
                    <a:pt x="444" y="250"/>
                  </a:cubicBezTo>
                  <a:cubicBezTo>
                    <a:pt x="465" y="182"/>
                    <a:pt x="465" y="182"/>
                    <a:pt x="465" y="182"/>
                  </a:cubicBezTo>
                  <a:cubicBezTo>
                    <a:pt x="454" y="146"/>
                    <a:pt x="454" y="146"/>
                    <a:pt x="454" y="146"/>
                  </a:cubicBezTo>
                  <a:cubicBezTo>
                    <a:pt x="475" y="125"/>
                    <a:pt x="475" y="125"/>
                    <a:pt x="475" y="125"/>
                  </a:cubicBezTo>
                  <a:cubicBezTo>
                    <a:pt x="517" y="135"/>
                    <a:pt x="517" y="135"/>
                    <a:pt x="517" y="135"/>
                  </a:cubicBezTo>
                  <a:cubicBezTo>
                    <a:pt x="548" y="114"/>
                    <a:pt x="548" y="114"/>
                    <a:pt x="548" y="114"/>
                  </a:cubicBezTo>
                  <a:cubicBezTo>
                    <a:pt x="626" y="119"/>
                    <a:pt x="626" y="119"/>
                    <a:pt x="626" y="119"/>
                  </a:cubicBezTo>
                  <a:cubicBezTo>
                    <a:pt x="637" y="73"/>
                    <a:pt x="637" y="73"/>
                    <a:pt x="637" y="73"/>
                  </a:cubicBezTo>
                  <a:cubicBezTo>
                    <a:pt x="684" y="62"/>
                    <a:pt x="684" y="62"/>
                    <a:pt x="684" y="62"/>
                  </a:cubicBezTo>
                  <a:cubicBezTo>
                    <a:pt x="705" y="36"/>
                    <a:pt x="705" y="36"/>
                    <a:pt x="705" y="36"/>
                  </a:cubicBezTo>
                  <a:cubicBezTo>
                    <a:pt x="710" y="0"/>
                    <a:pt x="710" y="0"/>
                    <a:pt x="710" y="0"/>
                  </a:cubicBezTo>
                  <a:cubicBezTo>
                    <a:pt x="746" y="0"/>
                    <a:pt x="746" y="0"/>
                    <a:pt x="746" y="0"/>
                  </a:cubicBezTo>
                  <a:lnTo>
                    <a:pt x="783" y="17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31" name="สุพรรณบุรี">
              <a:extLst>
                <a:ext uri="{FF2B5EF4-FFF2-40B4-BE49-F238E27FC236}">
                  <a16:creationId xmlns:a16="http://schemas.microsoft.com/office/drawing/2014/main" id="{4E251A71-9936-465D-BA21-5144063636D9}"/>
                </a:ext>
              </a:extLst>
            </p:cNvPr>
            <p:cNvSpPr>
              <a:spLocks/>
            </p:cNvSpPr>
            <p:nvPr/>
          </p:nvSpPr>
          <p:spPr bwMode="auto">
            <a:xfrm>
              <a:off x="2707243" y="3030731"/>
              <a:ext cx="360285" cy="380402"/>
            </a:xfrm>
            <a:custGeom>
              <a:avLst/>
              <a:gdLst>
                <a:gd name="T0" fmla="*/ 882 w 882"/>
                <a:gd name="T1" fmla="*/ 689 h 933"/>
                <a:gd name="T2" fmla="*/ 856 w 882"/>
                <a:gd name="T3" fmla="*/ 751 h 933"/>
                <a:gd name="T4" fmla="*/ 840 w 882"/>
                <a:gd name="T5" fmla="*/ 803 h 933"/>
                <a:gd name="T6" fmla="*/ 757 w 882"/>
                <a:gd name="T7" fmla="*/ 856 h 933"/>
                <a:gd name="T8" fmla="*/ 559 w 882"/>
                <a:gd name="T9" fmla="*/ 871 h 933"/>
                <a:gd name="T10" fmla="*/ 466 w 882"/>
                <a:gd name="T11" fmla="*/ 914 h 933"/>
                <a:gd name="T12" fmla="*/ 423 w 882"/>
                <a:gd name="T13" fmla="*/ 824 h 933"/>
                <a:gd name="T14" fmla="*/ 480 w 882"/>
                <a:gd name="T15" fmla="*/ 522 h 933"/>
                <a:gd name="T16" fmla="*/ 454 w 882"/>
                <a:gd name="T17" fmla="*/ 428 h 933"/>
                <a:gd name="T18" fmla="*/ 444 w 882"/>
                <a:gd name="T19" fmla="*/ 350 h 933"/>
                <a:gd name="T20" fmla="*/ 345 w 882"/>
                <a:gd name="T21" fmla="*/ 230 h 933"/>
                <a:gd name="T22" fmla="*/ 256 w 882"/>
                <a:gd name="T23" fmla="*/ 318 h 933"/>
                <a:gd name="T24" fmla="*/ 147 w 882"/>
                <a:gd name="T25" fmla="*/ 324 h 933"/>
                <a:gd name="T26" fmla="*/ 74 w 882"/>
                <a:gd name="T27" fmla="*/ 277 h 933"/>
                <a:gd name="T28" fmla="*/ 32 w 882"/>
                <a:gd name="T29" fmla="*/ 172 h 933"/>
                <a:gd name="T30" fmla="*/ 1 w 882"/>
                <a:gd name="T31" fmla="*/ 78 h 933"/>
                <a:gd name="T32" fmla="*/ 22 w 882"/>
                <a:gd name="T33" fmla="*/ 21 h 933"/>
                <a:gd name="T34" fmla="*/ 68 w 882"/>
                <a:gd name="T35" fmla="*/ 21 h 933"/>
                <a:gd name="T36" fmla="*/ 136 w 882"/>
                <a:gd name="T37" fmla="*/ 84 h 933"/>
                <a:gd name="T38" fmla="*/ 303 w 882"/>
                <a:gd name="T39" fmla="*/ 125 h 933"/>
                <a:gd name="T40" fmla="*/ 397 w 882"/>
                <a:gd name="T41" fmla="*/ 105 h 933"/>
                <a:gd name="T42" fmla="*/ 454 w 882"/>
                <a:gd name="T43" fmla="*/ 136 h 933"/>
                <a:gd name="T44" fmla="*/ 653 w 882"/>
                <a:gd name="T45" fmla="*/ 151 h 933"/>
                <a:gd name="T46" fmla="*/ 720 w 882"/>
                <a:gd name="T47" fmla="*/ 125 h 933"/>
                <a:gd name="T48" fmla="*/ 757 w 882"/>
                <a:gd name="T49" fmla="*/ 151 h 933"/>
                <a:gd name="T50" fmla="*/ 830 w 882"/>
                <a:gd name="T51" fmla="*/ 172 h 933"/>
                <a:gd name="T52" fmla="*/ 819 w 882"/>
                <a:gd name="T53" fmla="*/ 214 h 933"/>
                <a:gd name="T54" fmla="*/ 823 w 882"/>
                <a:gd name="T55" fmla="*/ 257 h 933"/>
                <a:gd name="T56" fmla="*/ 830 w 882"/>
                <a:gd name="T57" fmla="*/ 371 h 933"/>
                <a:gd name="T58" fmla="*/ 814 w 882"/>
                <a:gd name="T59" fmla="*/ 444 h 933"/>
                <a:gd name="T60" fmla="*/ 815 w 882"/>
                <a:gd name="T61" fmla="*/ 494 h 933"/>
                <a:gd name="T62" fmla="*/ 842 w 882"/>
                <a:gd name="T63" fmla="*/ 548 h 933"/>
                <a:gd name="T64" fmla="*/ 882 w 882"/>
                <a:gd name="T65"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2" h="933">
                  <a:moveTo>
                    <a:pt x="882" y="621"/>
                  </a:moveTo>
                  <a:cubicBezTo>
                    <a:pt x="882" y="689"/>
                    <a:pt x="882" y="689"/>
                    <a:pt x="882" y="689"/>
                  </a:cubicBezTo>
                  <a:cubicBezTo>
                    <a:pt x="856" y="715"/>
                    <a:pt x="856" y="715"/>
                    <a:pt x="856" y="715"/>
                  </a:cubicBezTo>
                  <a:cubicBezTo>
                    <a:pt x="856" y="751"/>
                    <a:pt x="856" y="751"/>
                    <a:pt x="856" y="751"/>
                  </a:cubicBezTo>
                  <a:cubicBezTo>
                    <a:pt x="843" y="793"/>
                    <a:pt x="843" y="793"/>
                    <a:pt x="843" y="793"/>
                  </a:cubicBezTo>
                  <a:cubicBezTo>
                    <a:pt x="840" y="803"/>
                    <a:pt x="840" y="803"/>
                    <a:pt x="840" y="803"/>
                  </a:cubicBezTo>
                  <a:cubicBezTo>
                    <a:pt x="819" y="817"/>
                    <a:pt x="819" y="817"/>
                    <a:pt x="819" y="817"/>
                  </a:cubicBezTo>
                  <a:cubicBezTo>
                    <a:pt x="757" y="856"/>
                    <a:pt x="757" y="856"/>
                    <a:pt x="757" y="856"/>
                  </a:cubicBezTo>
                  <a:cubicBezTo>
                    <a:pt x="658" y="845"/>
                    <a:pt x="658" y="845"/>
                    <a:pt x="658" y="845"/>
                  </a:cubicBezTo>
                  <a:cubicBezTo>
                    <a:pt x="559" y="871"/>
                    <a:pt x="559" y="871"/>
                    <a:pt x="559" y="871"/>
                  </a:cubicBezTo>
                  <a:cubicBezTo>
                    <a:pt x="492" y="933"/>
                    <a:pt x="492" y="933"/>
                    <a:pt x="492" y="933"/>
                  </a:cubicBezTo>
                  <a:cubicBezTo>
                    <a:pt x="466" y="914"/>
                    <a:pt x="466" y="914"/>
                    <a:pt x="466" y="914"/>
                  </a:cubicBezTo>
                  <a:cubicBezTo>
                    <a:pt x="444" y="897"/>
                    <a:pt x="444" y="897"/>
                    <a:pt x="444" y="897"/>
                  </a:cubicBezTo>
                  <a:cubicBezTo>
                    <a:pt x="423" y="824"/>
                    <a:pt x="423" y="824"/>
                    <a:pt x="423" y="824"/>
                  </a:cubicBezTo>
                  <a:cubicBezTo>
                    <a:pt x="423" y="824"/>
                    <a:pt x="470" y="777"/>
                    <a:pt x="475" y="777"/>
                  </a:cubicBezTo>
                  <a:cubicBezTo>
                    <a:pt x="480" y="777"/>
                    <a:pt x="480" y="522"/>
                    <a:pt x="480" y="522"/>
                  </a:cubicBezTo>
                  <a:cubicBezTo>
                    <a:pt x="449" y="485"/>
                    <a:pt x="449" y="485"/>
                    <a:pt x="449" y="485"/>
                  </a:cubicBezTo>
                  <a:cubicBezTo>
                    <a:pt x="454" y="428"/>
                    <a:pt x="454" y="428"/>
                    <a:pt x="454" y="428"/>
                  </a:cubicBezTo>
                  <a:cubicBezTo>
                    <a:pt x="480" y="407"/>
                    <a:pt x="480" y="407"/>
                    <a:pt x="480" y="407"/>
                  </a:cubicBezTo>
                  <a:cubicBezTo>
                    <a:pt x="444" y="350"/>
                    <a:pt x="444" y="350"/>
                    <a:pt x="444" y="350"/>
                  </a:cubicBezTo>
                  <a:cubicBezTo>
                    <a:pt x="381" y="318"/>
                    <a:pt x="381" y="318"/>
                    <a:pt x="381" y="318"/>
                  </a:cubicBezTo>
                  <a:cubicBezTo>
                    <a:pt x="345" y="230"/>
                    <a:pt x="345" y="230"/>
                    <a:pt x="345" y="230"/>
                  </a:cubicBezTo>
                  <a:cubicBezTo>
                    <a:pt x="267" y="266"/>
                    <a:pt x="267" y="266"/>
                    <a:pt x="267" y="266"/>
                  </a:cubicBezTo>
                  <a:cubicBezTo>
                    <a:pt x="256" y="318"/>
                    <a:pt x="256" y="318"/>
                    <a:pt x="256" y="318"/>
                  </a:cubicBezTo>
                  <a:cubicBezTo>
                    <a:pt x="204" y="344"/>
                    <a:pt x="204" y="344"/>
                    <a:pt x="204" y="344"/>
                  </a:cubicBezTo>
                  <a:cubicBezTo>
                    <a:pt x="147" y="324"/>
                    <a:pt x="147" y="324"/>
                    <a:pt x="147" y="324"/>
                  </a:cubicBezTo>
                  <a:cubicBezTo>
                    <a:pt x="121" y="277"/>
                    <a:pt x="121" y="277"/>
                    <a:pt x="121" y="277"/>
                  </a:cubicBezTo>
                  <a:cubicBezTo>
                    <a:pt x="74" y="277"/>
                    <a:pt x="74" y="277"/>
                    <a:pt x="74" y="277"/>
                  </a:cubicBezTo>
                  <a:cubicBezTo>
                    <a:pt x="6" y="214"/>
                    <a:pt x="6" y="214"/>
                    <a:pt x="6" y="214"/>
                  </a:cubicBezTo>
                  <a:cubicBezTo>
                    <a:pt x="32" y="172"/>
                    <a:pt x="32" y="172"/>
                    <a:pt x="32" y="172"/>
                  </a:cubicBezTo>
                  <a:cubicBezTo>
                    <a:pt x="27" y="99"/>
                    <a:pt x="27" y="99"/>
                    <a:pt x="27" y="99"/>
                  </a:cubicBezTo>
                  <a:cubicBezTo>
                    <a:pt x="1" y="78"/>
                    <a:pt x="1" y="78"/>
                    <a:pt x="1" y="78"/>
                  </a:cubicBezTo>
                  <a:cubicBezTo>
                    <a:pt x="0" y="79"/>
                    <a:pt x="0" y="79"/>
                    <a:pt x="0" y="79"/>
                  </a:cubicBezTo>
                  <a:cubicBezTo>
                    <a:pt x="22" y="21"/>
                    <a:pt x="22" y="21"/>
                    <a:pt x="22" y="21"/>
                  </a:cubicBezTo>
                  <a:cubicBezTo>
                    <a:pt x="53" y="0"/>
                    <a:pt x="53" y="0"/>
                    <a:pt x="53" y="0"/>
                  </a:cubicBezTo>
                  <a:cubicBezTo>
                    <a:pt x="68" y="21"/>
                    <a:pt x="68" y="21"/>
                    <a:pt x="68" y="21"/>
                  </a:cubicBezTo>
                  <a:cubicBezTo>
                    <a:pt x="121" y="21"/>
                    <a:pt x="121" y="21"/>
                    <a:pt x="121" y="21"/>
                  </a:cubicBezTo>
                  <a:cubicBezTo>
                    <a:pt x="136" y="84"/>
                    <a:pt x="136" y="84"/>
                    <a:pt x="136" y="84"/>
                  </a:cubicBezTo>
                  <a:cubicBezTo>
                    <a:pt x="194" y="84"/>
                    <a:pt x="194" y="84"/>
                    <a:pt x="194" y="84"/>
                  </a:cubicBezTo>
                  <a:cubicBezTo>
                    <a:pt x="303" y="125"/>
                    <a:pt x="303" y="125"/>
                    <a:pt x="303" y="125"/>
                  </a:cubicBezTo>
                  <a:cubicBezTo>
                    <a:pt x="334" y="89"/>
                    <a:pt x="334" y="89"/>
                    <a:pt x="334" y="89"/>
                  </a:cubicBezTo>
                  <a:cubicBezTo>
                    <a:pt x="397" y="105"/>
                    <a:pt x="397" y="105"/>
                    <a:pt x="397" y="105"/>
                  </a:cubicBezTo>
                  <a:cubicBezTo>
                    <a:pt x="397" y="102"/>
                    <a:pt x="397" y="102"/>
                    <a:pt x="397" y="102"/>
                  </a:cubicBezTo>
                  <a:cubicBezTo>
                    <a:pt x="454" y="136"/>
                    <a:pt x="454" y="136"/>
                    <a:pt x="454" y="136"/>
                  </a:cubicBezTo>
                  <a:cubicBezTo>
                    <a:pt x="564" y="162"/>
                    <a:pt x="564" y="162"/>
                    <a:pt x="564" y="162"/>
                  </a:cubicBezTo>
                  <a:cubicBezTo>
                    <a:pt x="653" y="151"/>
                    <a:pt x="653" y="151"/>
                    <a:pt x="653" y="151"/>
                  </a:cubicBezTo>
                  <a:cubicBezTo>
                    <a:pt x="668" y="110"/>
                    <a:pt x="668" y="110"/>
                    <a:pt x="668" y="110"/>
                  </a:cubicBezTo>
                  <a:cubicBezTo>
                    <a:pt x="720" y="125"/>
                    <a:pt x="720" y="125"/>
                    <a:pt x="720" y="125"/>
                  </a:cubicBezTo>
                  <a:cubicBezTo>
                    <a:pt x="755" y="150"/>
                    <a:pt x="755" y="150"/>
                    <a:pt x="755" y="150"/>
                  </a:cubicBezTo>
                  <a:cubicBezTo>
                    <a:pt x="757" y="151"/>
                    <a:pt x="757" y="151"/>
                    <a:pt x="757" y="151"/>
                  </a:cubicBezTo>
                  <a:cubicBezTo>
                    <a:pt x="788" y="130"/>
                    <a:pt x="788" y="130"/>
                    <a:pt x="788" y="130"/>
                  </a:cubicBezTo>
                  <a:cubicBezTo>
                    <a:pt x="830" y="172"/>
                    <a:pt x="830" y="172"/>
                    <a:pt x="830" y="172"/>
                  </a:cubicBezTo>
                  <a:cubicBezTo>
                    <a:pt x="827" y="186"/>
                    <a:pt x="827" y="186"/>
                    <a:pt x="827" y="186"/>
                  </a:cubicBezTo>
                  <a:cubicBezTo>
                    <a:pt x="819" y="214"/>
                    <a:pt x="819" y="214"/>
                    <a:pt x="819" y="214"/>
                  </a:cubicBezTo>
                  <a:cubicBezTo>
                    <a:pt x="825" y="251"/>
                    <a:pt x="825" y="251"/>
                    <a:pt x="825" y="251"/>
                  </a:cubicBezTo>
                  <a:cubicBezTo>
                    <a:pt x="823" y="257"/>
                    <a:pt x="823" y="257"/>
                    <a:pt x="823" y="257"/>
                  </a:cubicBezTo>
                  <a:cubicBezTo>
                    <a:pt x="809" y="298"/>
                    <a:pt x="809" y="298"/>
                    <a:pt x="809" y="298"/>
                  </a:cubicBezTo>
                  <a:cubicBezTo>
                    <a:pt x="830" y="371"/>
                    <a:pt x="830" y="371"/>
                    <a:pt x="830" y="371"/>
                  </a:cubicBezTo>
                  <a:cubicBezTo>
                    <a:pt x="814" y="412"/>
                    <a:pt x="814" y="412"/>
                    <a:pt x="814" y="412"/>
                  </a:cubicBezTo>
                  <a:cubicBezTo>
                    <a:pt x="814" y="444"/>
                    <a:pt x="814" y="444"/>
                    <a:pt x="814" y="444"/>
                  </a:cubicBezTo>
                  <a:cubicBezTo>
                    <a:pt x="804" y="480"/>
                    <a:pt x="804" y="480"/>
                    <a:pt x="804" y="480"/>
                  </a:cubicBezTo>
                  <a:cubicBezTo>
                    <a:pt x="815" y="494"/>
                    <a:pt x="815" y="494"/>
                    <a:pt x="815" y="494"/>
                  </a:cubicBezTo>
                  <a:cubicBezTo>
                    <a:pt x="840" y="527"/>
                    <a:pt x="840" y="527"/>
                    <a:pt x="840" y="527"/>
                  </a:cubicBezTo>
                  <a:cubicBezTo>
                    <a:pt x="842" y="548"/>
                    <a:pt x="842" y="548"/>
                    <a:pt x="842" y="548"/>
                  </a:cubicBezTo>
                  <a:cubicBezTo>
                    <a:pt x="846" y="579"/>
                    <a:pt x="846" y="579"/>
                    <a:pt x="846" y="579"/>
                  </a:cubicBezTo>
                  <a:lnTo>
                    <a:pt x="882" y="62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32" name="สุโขทัย">
              <a:extLst>
                <a:ext uri="{FF2B5EF4-FFF2-40B4-BE49-F238E27FC236}">
                  <a16:creationId xmlns:a16="http://schemas.microsoft.com/office/drawing/2014/main" id="{6CB53F54-2E5E-487C-B814-4FD0A2C3B94F}"/>
                </a:ext>
              </a:extLst>
            </p:cNvPr>
            <p:cNvSpPr>
              <a:spLocks/>
            </p:cNvSpPr>
            <p:nvPr/>
          </p:nvSpPr>
          <p:spPr bwMode="auto">
            <a:xfrm>
              <a:off x="2720045" y="1999257"/>
              <a:ext cx="285301" cy="427952"/>
            </a:xfrm>
            <a:custGeom>
              <a:avLst/>
              <a:gdLst>
                <a:gd name="T0" fmla="*/ 699 w 699"/>
                <a:gd name="T1" fmla="*/ 845 h 1048"/>
                <a:gd name="T2" fmla="*/ 610 w 699"/>
                <a:gd name="T3" fmla="*/ 860 h 1048"/>
                <a:gd name="T4" fmla="*/ 558 w 699"/>
                <a:gd name="T5" fmla="*/ 892 h 1048"/>
                <a:gd name="T6" fmla="*/ 516 w 699"/>
                <a:gd name="T7" fmla="*/ 949 h 1048"/>
                <a:gd name="T8" fmla="*/ 485 w 699"/>
                <a:gd name="T9" fmla="*/ 1020 h 1048"/>
                <a:gd name="T10" fmla="*/ 464 w 699"/>
                <a:gd name="T11" fmla="*/ 1012 h 1048"/>
                <a:gd name="T12" fmla="*/ 375 w 699"/>
                <a:gd name="T13" fmla="*/ 996 h 1048"/>
                <a:gd name="T14" fmla="*/ 266 w 699"/>
                <a:gd name="T15" fmla="*/ 980 h 1048"/>
                <a:gd name="T16" fmla="*/ 224 w 699"/>
                <a:gd name="T17" fmla="*/ 892 h 1048"/>
                <a:gd name="T18" fmla="*/ 193 w 699"/>
                <a:gd name="T19" fmla="*/ 913 h 1048"/>
                <a:gd name="T20" fmla="*/ 151 w 699"/>
                <a:gd name="T21" fmla="*/ 840 h 1048"/>
                <a:gd name="T22" fmla="*/ 151 w 699"/>
                <a:gd name="T23" fmla="*/ 834 h 1048"/>
                <a:gd name="T24" fmla="*/ 125 w 699"/>
                <a:gd name="T25" fmla="*/ 777 h 1048"/>
                <a:gd name="T26" fmla="*/ 63 w 699"/>
                <a:gd name="T27" fmla="*/ 725 h 1048"/>
                <a:gd name="T28" fmla="*/ 42 w 699"/>
                <a:gd name="T29" fmla="*/ 673 h 1048"/>
                <a:gd name="T30" fmla="*/ 0 w 699"/>
                <a:gd name="T31" fmla="*/ 626 h 1048"/>
                <a:gd name="T32" fmla="*/ 10 w 699"/>
                <a:gd name="T33" fmla="*/ 516 h 1048"/>
                <a:gd name="T34" fmla="*/ 120 w 699"/>
                <a:gd name="T35" fmla="*/ 516 h 1048"/>
                <a:gd name="T36" fmla="*/ 136 w 699"/>
                <a:gd name="T37" fmla="*/ 428 h 1048"/>
                <a:gd name="T38" fmla="*/ 104 w 699"/>
                <a:gd name="T39" fmla="*/ 360 h 1048"/>
                <a:gd name="T40" fmla="*/ 104 w 699"/>
                <a:gd name="T41" fmla="*/ 276 h 1048"/>
                <a:gd name="T42" fmla="*/ 120 w 699"/>
                <a:gd name="T43" fmla="*/ 209 h 1048"/>
                <a:gd name="T44" fmla="*/ 136 w 699"/>
                <a:gd name="T45" fmla="*/ 120 h 1048"/>
                <a:gd name="T46" fmla="*/ 130 w 699"/>
                <a:gd name="T47" fmla="*/ 87 h 1048"/>
                <a:gd name="T48" fmla="*/ 250 w 699"/>
                <a:gd name="T49" fmla="*/ 0 h 1048"/>
                <a:gd name="T50" fmla="*/ 349 w 699"/>
                <a:gd name="T51" fmla="*/ 89 h 1048"/>
                <a:gd name="T52" fmla="*/ 511 w 699"/>
                <a:gd name="T53" fmla="*/ 16 h 1048"/>
                <a:gd name="T54" fmla="*/ 527 w 699"/>
                <a:gd name="T55" fmla="*/ 52 h 1048"/>
                <a:gd name="T56" fmla="*/ 579 w 699"/>
                <a:gd name="T57" fmla="*/ 167 h 1048"/>
                <a:gd name="T58" fmla="*/ 548 w 699"/>
                <a:gd name="T59" fmla="*/ 282 h 1048"/>
                <a:gd name="T60" fmla="*/ 615 w 699"/>
                <a:gd name="T61" fmla="*/ 365 h 1048"/>
                <a:gd name="T62" fmla="*/ 603 w 699"/>
                <a:gd name="T63" fmla="*/ 416 h 1048"/>
                <a:gd name="T64" fmla="*/ 610 w 699"/>
                <a:gd name="T65" fmla="*/ 469 h 1048"/>
                <a:gd name="T66" fmla="*/ 563 w 699"/>
                <a:gd name="T67" fmla="*/ 521 h 1048"/>
                <a:gd name="T68" fmla="*/ 584 w 699"/>
                <a:gd name="T69" fmla="*/ 592 h 1048"/>
                <a:gd name="T70" fmla="*/ 558 w 699"/>
                <a:gd name="T71" fmla="*/ 636 h 1048"/>
                <a:gd name="T72" fmla="*/ 589 w 699"/>
                <a:gd name="T73" fmla="*/ 683 h 1048"/>
                <a:gd name="T74" fmla="*/ 621 w 699"/>
                <a:gd name="T75" fmla="*/ 735 h 1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9" h="1048">
                  <a:moveTo>
                    <a:pt x="699" y="782"/>
                  </a:moveTo>
                  <a:cubicBezTo>
                    <a:pt x="699" y="845"/>
                    <a:pt x="699" y="845"/>
                    <a:pt x="699" y="845"/>
                  </a:cubicBezTo>
                  <a:cubicBezTo>
                    <a:pt x="699" y="845"/>
                    <a:pt x="673" y="871"/>
                    <a:pt x="662" y="866"/>
                  </a:cubicBezTo>
                  <a:cubicBezTo>
                    <a:pt x="652" y="860"/>
                    <a:pt x="610" y="860"/>
                    <a:pt x="610" y="860"/>
                  </a:cubicBezTo>
                  <a:cubicBezTo>
                    <a:pt x="605" y="881"/>
                    <a:pt x="605" y="881"/>
                    <a:pt x="605" y="881"/>
                  </a:cubicBezTo>
                  <a:cubicBezTo>
                    <a:pt x="558" y="892"/>
                    <a:pt x="558" y="892"/>
                    <a:pt x="558" y="892"/>
                  </a:cubicBezTo>
                  <a:cubicBezTo>
                    <a:pt x="558" y="928"/>
                    <a:pt x="558" y="928"/>
                    <a:pt x="558" y="928"/>
                  </a:cubicBezTo>
                  <a:cubicBezTo>
                    <a:pt x="516" y="949"/>
                    <a:pt x="516" y="949"/>
                    <a:pt x="516" y="949"/>
                  </a:cubicBezTo>
                  <a:cubicBezTo>
                    <a:pt x="495" y="960"/>
                    <a:pt x="495" y="960"/>
                    <a:pt x="495" y="960"/>
                  </a:cubicBezTo>
                  <a:cubicBezTo>
                    <a:pt x="485" y="1020"/>
                    <a:pt x="485" y="1020"/>
                    <a:pt x="485" y="1020"/>
                  </a:cubicBezTo>
                  <a:cubicBezTo>
                    <a:pt x="485" y="1022"/>
                    <a:pt x="485" y="1022"/>
                    <a:pt x="485" y="1022"/>
                  </a:cubicBezTo>
                  <a:cubicBezTo>
                    <a:pt x="485" y="1022"/>
                    <a:pt x="469" y="1012"/>
                    <a:pt x="464" y="1012"/>
                  </a:cubicBezTo>
                  <a:cubicBezTo>
                    <a:pt x="459" y="1012"/>
                    <a:pt x="402" y="1048"/>
                    <a:pt x="402" y="1048"/>
                  </a:cubicBezTo>
                  <a:cubicBezTo>
                    <a:pt x="375" y="996"/>
                    <a:pt x="375" y="996"/>
                    <a:pt x="375" y="996"/>
                  </a:cubicBezTo>
                  <a:cubicBezTo>
                    <a:pt x="344" y="1017"/>
                    <a:pt x="344" y="1017"/>
                    <a:pt x="344" y="1017"/>
                  </a:cubicBezTo>
                  <a:cubicBezTo>
                    <a:pt x="266" y="980"/>
                    <a:pt x="266" y="980"/>
                    <a:pt x="266" y="980"/>
                  </a:cubicBezTo>
                  <a:cubicBezTo>
                    <a:pt x="224" y="928"/>
                    <a:pt x="224" y="928"/>
                    <a:pt x="224" y="928"/>
                  </a:cubicBezTo>
                  <a:cubicBezTo>
                    <a:pt x="224" y="892"/>
                    <a:pt x="224" y="892"/>
                    <a:pt x="224" y="892"/>
                  </a:cubicBezTo>
                  <a:cubicBezTo>
                    <a:pt x="203" y="887"/>
                    <a:pt x="203" y="887"/>
                    <a:pt x="203" y="887"/>
                  </a:cubicBezTo>
                  <a:cubicBezTo>
                    <a:pt x="193" y="913"/>
                    <a:pt x="193" y="913"/>
                    <a:pt x="193" y="913"/>
                  </a:cubicBezTo>
                  <a:cubicBezTo>
                    <a:pt x="182" y="923"/>
                    <a:pt x="182" y="923"/>
                    <a:pt x="182" y="923"/>
                  </a:cubicBezTo>
                  <a:cubicBezTo>
                    <a:pt x="151" y="840"/>
                    <a:pt x="151" y="840"/>
                    <a:pt x="151" y="840"/>
                  </a:cubicBezTo>
                  <a:cubicBezTo>
                    <a:pt x="148" y="839"/>
                    <a:pt x="148" y="839"/>
                    <a:pt x="148" y="839"/>
                  </a:cubicBezTo>
                  <a:cubicBezTo>
                    <a:pt x="151" y="834"/>
                    <a:pt x="151" y="834"/>
                    <a:pt x="151" y="834"/>
                  </a:cubicBezTo>
                  <a:cubicBezTo>
                    <a:pt x="133" y="794"/>
                    <a:pt x="133" y="794"/>
                    <a:pt x="133" y="794"/>
                  </a:cubicBezTo>
                  <a:cubicBezTo>
                    <a:pt x="125" y="777"/>
                    <a:pt x="125" y="777"/>
                    <a:pt x="125" y="777"/>
                  </a:cubicBezTo>
                  <a:cubicBezTo>
                    <a:pt x="104" y="777"/>
                    <a:pt x="104" y="777"/>
                    <a:pt x="104" y="777"/>
                  </a:cubicBezTo>
                  <a:cubicBezTo>
                    <a:pt x="63" y="725"/>
                    <a:pt x="63" y="725"/>
                    <a:pt x="63" y="725"/>
                  </a:cubicBezTo>
                  <a:cubicBezTo>
                    <a:pt x="73" y="688"/>
                    <a:pt x="73" y="688"/>
                    <a:pt x="73" y="688"/>
                  </a:cubicBezTo>
                  <a:cubicBezTo>
                    <a:pt x="42" y="673"/>
                    <a:pt x="42" y="673"/>
                    <a:pt x="42" y="673"/>
                  </a:cubicBezTo>
                  <a:cubicBezTo>
                    <a:pt x="10" y="673"/>
                    <a:pt x="10" y="673"/>
                    <a:pt x="10" y="673"/>
                  </a:cubicBezTo>
                  <a:cubicBezTo>
                    <a:pt x="0" y="626"/>
                    <a:pt x="0" y="626"/>
                    <a:pt x="0" y="626"/>
                  </a:cubicBezTo>
                  <a:cubicBezTo>
                    <a:pt x="4" y="513"/>
                    <a:pt x="4" y="513"/>
                    <a:pt x="4" y="513"/>
                  </a:cubicBezTo>
                  <a:cubicBezTo>
                    <a:pt x="10" y="516"/>
                    <a:pt x="10" y="516"/>
                    <a:pt x="10" y="516"/>
                  </a:cubicBezTo>
                  <a:cubicBezTo>
                    <a:pt x="68" y="568"/>
                    <a:pt x="68" y="568"/>
                    <a:pt x="68" y="568"/>
                  </a:cubicBezTo>
                  <a:cubicBezTo>
                    <a:pt x="120" y="516"/>
                    <a:pt x="120" y="516"/>
                    <a:pt x="120" y="516"/>
                  </a:cubicBezTo>
                  <a:cubicBezTo>
                    <a:pt x="125" y="485"/>
                    <a:pt x="125" y="485"/>
                    <a:pt x="125" y="485"/>
                  </a:cubicBezTo>
                  <a:cubicBezTo>
                    <a:pt x="125" y="485"/>
                    <a:pt x="141" y="433"/>
                    <a:pt x="136" y="428"/>
                  </a:cubicBezTo>
                  <a:cubicBezTo>
                    <a:pt x="130" y="422"/>
                    <a:pt x="109" y="407"/>
                    <a:pt x="109" y="407"/>
                  </a:cubicBezTo>
                  <a:cubicBezTo>
                    <a:pt x="104" y="360"/>
                    <a:pt x="104" y="360"/>
                    <a:pt x="104" y="360"/>
                  </a:cubicBezTo>
                  <a:cubicBezTo>
                    <a:pt x="83" y="328"/>
                    <a:pt x="83" y="328"/>
                    <a:pt x="83" y="328"/>
                  </a:cubicBezTo>
                  <a:cubicBezTo>
                    <a:pt x="104" y="276"/>
                    <a:pt x="104" y="276"/>
                    <a:pt x="104" y="276"/>
                  </a:cubicBezTo>
                  <a:cubicBezTo>
                    <a:pt x="99" y="250"/>
                    <a:pt x="99" y="250"/>
                    <a:pt x="99" y="250"/>
                  </a:cubicBezTo>
                  <a:cubicBezTo>
                    <a:pt x="120" y="209"/>
                    <a:pt x="120" y="209"/>
                    <a:pt x="120" y="209"/>
                  </a:cubicBezTo>
                  <a:cubicBezTo>
                    <a:pt x="120" y="177"/>
                    <a:pt x="120" y="177"/>
                    <a:pt x="120" y="177"/>
                  </a:cubicBezTo>
                  <a:cubicBezTo>
                    <a:pt x="120" y="172"/>
                    <a:pt x="136" y="120"/>
                    <a:pt x="136" y="120"/>
                  </a:cubicBezTo>
                  <a:cubicBezTo>
                    <a:pt x="130" y="87"/>
                    <a:pt x="130" y="87"/>
                    <a:pt x="130" y="87"/>
                  </a:cubicBezTo>
                  <a:cubicBezTo>
                    <a:pt x="130" y="87"/>
                    <a:pt x="130" y="87"/>
                    <a:pt x="130" y="87"/>
                  </a:cubicBezTo>
                  <a:cubicBezTo>
                    <a:pt x="193" y="16"/>
                    <a:pt x="193" y="16"/>
                    <a:pt x="193" y="16"/>
                  </a:cubicBezTo>
                  <a:cubicBezTo>
                    <a:pt x="250" y="0"/>
                    <a:pt x="250" y="0"/>
                    <a:pt x="250" y="0"/>
                  </a:cubicBezTo>
                  <a:cubicBezTo>
                    <a:pt x="313" y="21"/>
                    <a:pt x="313" y="21"/>
                    <a:pt x="313" y="21"/>
                  </a:cubicBezTo>
                  <a:cubicBezTo>
                    <a:pt x="349" y="89"/>
                    <a:pt x="349" y="89"/>
                    <a:pt x="349" y="89"/>
                  </a:cubicBezTo>
                  <a:cubicBezTo>
                    <a:pt x="433" y="10"/>
                    <a:pt x="433" y="10"/>
                    <a:pt x="433" y="10"/>
                  </a:cubicBezTo>
                  <a:cubicBezTo>
                    <a:pt x="511" y="16"/>
                    <a:pt x="511" y="16"/>
                    <a:pt x="511" y="16"/>
                  </a:cubicBezTo>
                  <a:cubicBezTo>
                    <a:pt x="535" y="32"/>
                    <a:pt x="535" y="32"/>
                    <a:pt x="535" y="32"/>
                  </a:cubicBezTo>
                  <a:cubicBezTo>
                    <a:pt x="527" y="52"/>
                    <a:pt x="527" y="52"/>
                    <a:pt x="527" y="52"/>
                  </a:cubicBezTo>
                  <a:cubicBezTo>
                    <a:pt x="574" y="104"/>
                    <a:pt x="574" y="104"/>
                    <a:pt x="574" y="104"/>
                  </a:cubicBezTo>
                  <a:cubicBezTo>
                    <a:pt x="579" y="167"/>
                    <a:pt x="579" y="167"/>
                    <a:pt x="579" y="167"/>
                  </a:cubicBezTo>
                  <a:cubicBezTo>
                    <a:pt x="548" y="203"/>
                    <a:pt x="548" y="203"/>
                    <a:pt x="548" y="203"/>
                  </a:cubicBezTo>
                  <a:cubicBezTo>
                    <a:pt x="548" y="282"/>
                    <a:pt x="548" y="282"/>
                    <a:pt x="548" y="282"/>
                  </a:cubicBezTo>
                  <a:cubicBezTo>
                    <a:pt x="615" y="323"/>
                    <a:pt x="615" y="323"/>
                    <a:pt x="615" y="323"/>
                  </a:cubicBezTo>
                  <a:cubicBezTo>
                    <a:pt x="615" y="365"/>
                    <a:pt x="615" y="365"/>
                    <a:pt x="615" y="365"/>
                  </a:cubicBezTo>
                  <a:cubicBezTo>
                    <a:pt x="600" y="381"/>
                    <a:pt x="600" y="381"/>
                    <a:pt x="600" y="381"/>
                  </a:cubicBezTo>
                  <a:cubicBezTo>
                    <a:pt x="603" y="416"/>
                    <a:pt x="603" y="416"/>
                    <a:pt x="603" y="416"/>
                  </a:cubicBezTo>
                  <a:cubicBezTo>
                    <a:pt x="605" y="433"/>
                    <a:pt x="605" y="433"/>
                    <a:pt x="605" y="433"/>
                  </a:cubicBezTo>
                  <a:cubicBezTo>
                    <a:pt x="610" y="469"/>
                    <a:pt x="610" y="469"/>
                    <a:pt x="610" y="469"/>
                  </a:cubicBezTo>
                  <a:cubicBezTo>
                    <a:pt x="579" y="490"/>
                    <a:pt x="579" y="490"/>
                    <a:pt x="579" y="490"/>
                  </a:cubicBezTo>
                  <a:cubicBezTo>
                    <a:pt x="563" y="521"/>
                    <a:pt x="563" y="521"/>
                    <a:pt x="563" y="521"/>
                  </a:cubicBezTo>
                  <a:cubicBezTo>
                    <a:pt x="584" y="553"/>
                    <a:pt x="584" y="553"/>
                    <a:pt x="584" y="553"/>
                  </a:cubicBezTo>
                  <a:cubicBezTo>
                    <a:pt x="584" y="592"/>
                    <a:pt x="584" y="592"/>
                    <a:pt x="584" y="592"/>
                  </a:cubicBezTo>
                  <a:cubicBezTo>
                    <a:pt x="558" y="605"/>
                    <a:pt x="558" y="605"/>
                    <a:pt x="558" y="605"/>
                  </a:cubicBezTo>
                  <a:cubicBezTo>
                    <a:pt x="558" y="636"/>
                    <a:pt x="558" y="636"/>
                    <a:pt x="558" y="636"/>
                  </a:cubicBezTo>
                  <a:cubicBezTo>
                    <a:pt x="579" y="662"/>
                    <a:pt x="579" y="662"/>
                    <a:pt x="579" y="662"/>
                  </a:cubicBezTo>
                  <a:cubicBezTo>
                    <a:pt x="589" y="683"/>
                    <a:pt x="589" y="683"/>
                    <a:pt x="589" y="683"/>
                  </a:cubicBezTo>
                  <a:cubicBezTo>
                    <a:pt x="621" y="709"/>
                    <a:pt x="621" y="709"/>
                    <a:pt x="621" y="709"/>
                  </a:cubicBezTo>
                  <a:cubicBezTo>
                    <a:pt x="621" y="735"/>
                    <a:pt x="621" y="735"/>
                    <a:pt x="621" y="735"/>
                  </a:cubicBezTo>
                  <a:cubicBezTo>
                    <a:pt x="621" y="741"/>
                    <a:pt x="699" y="782"/>
                    <a:pt x="699" y="78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133" name="สิงห์บุรี">
              <a:extLst>
                <a:ext uri="{FF2B5EF4-FFF2-40B4-BE49-F238E27FC236}">
                  <a16:creationId xmlns:a16="http://schemas.microsoft.com/office/drawing/2014/main" id="{8FE7A7CC-6050-418F-B45E-7399D518AE1D}"/>
                </a:ext>
              </a:extLst>
            </p:cNvPr>
            <p:cNvSpPr>
              <a:spLocks/>
            </p:cNvSpPr>
            <p:nvPr/>
          </p:nvSpPr>
          <p:spPr bwMode="auto">
            <a:xfrm>
              <a:off x="3029121" y="3016100"/>
              <a:ext cx="109731" cy="151795"/>
            </a:xfrm>
            <a:custGeom>
              <a:avLst/>
              <a:gdLst>
                <a:gd name="T0" fmla="*/ 60 w 60"/>
                <a:gd name="T1" fmla="*/ 60 h 83"/>
                <a:gd name="T2" fmla="*/ 60 w 60"/>
                <a:gd name="T3" fmla="*/ 83 h 83"/>
                <a:gd name="T4" fmla="*/ 47 w 60"/>
                <a:gd name="T5" fmla="*/ 80 h 83"/>
                <a:gd name="T6" fmla="*/ 30 w 60"/>
                <a:gd name="T7" fmla="*/ 67 h 83"/>
                <a:gd name="T8" fmla="*/ 24 w 60"/>
                <a:gd name="T9" fmla="*/ 69 h 83"/>
                <a:gd name="T10" fmla="*/ 8 w 60"/>
                <a:gd name="T11" fmla="*/ 65 h 83"/>
                <a:gd name="T12" fmla="*/ 8 w 60"/>
                <a:gd name="T13" fmla="*/ 64 h 83"/>
                <a:gd name="T14" fmla="*/ 7 w 60"/>
                <a:gd name="T15" fmla="*/ 55 h 83"/>
                <a:gd name="T16" fmla="*/ 9 w 60"/>
                <a:gd name="T17" fmla="*/ 49 h 83"/>
                <a:gd name="T18" fmla="*/ 9 w 60"/>
                <a:gd name="T19" fmla="*/ 46 h 83"/>
                <a:gd name="T20" fmla="*/ 0 w 60"/>
                <a:gd name="T21" fmla="*/ 37 h 83"/>
                <a:gd name="T22" fmla="*/ 5 w 60"/>
                <a:gd name="T23" fmla="*/ 33 h 83"/>
                <a:gd name="T24" fmla="*/ 17 w 60"/>
                <a:gd name="T25" fmla="*/ 33 h 83"/>
                <a:gd name="T26" fmla="*/ 17 w 60"/>
                <a:gd name="T27" fmla="*/ 21 h 83"/>
                <a:gd name="T28" fmla="*/ 12 w 60"/>
                <a:gd name="T29" fmla="*/ 17 h 83"/>
                <a:gd name="T30" fmla="*/ 16 w 60"/>
                <a:gd name="T31" fmla="*/ 12 h 83"/>
                <a:gd name="T32" fmla="*/ 25 w 60"/>
                <a:gd name="T33" fmla="*/ 12 h 83"/>
                <a:gd name="T34" fmla="*/ 27 w 60"/>
                <a:gd name="T35" fmla="*/ 5 h 83"/>
                <a:gd name="T36" fmla="*/ 35 w 60"/>
                <a:gd name="T37" fmla="*/ 0 h 83"/>
                <a:gd name="T38" fmla="*/ 36 w 60"/>
                <a:gd name="T39" fmla="*/ 5 h 83"/>
                <a:gd name="T40" fmla="*/ 48 w 60"/>
                <a:gd name="T41" fmla="*/ 12 h 83"/>
                <a:gd name="T42" fmla="*/ 51 w 60"/>
                <a:gd name="T43" fmla="*/ 8 h 83"/>
                <a:gd name="T44" fmla="*/ 57 w 60"/>
                <a:gd name="T45" fmla="*/ 16 h 83"/>
                <a:gd name="T46" fmla="*/ 53 w 60"/>
                <a:gd name="T47" fmla="*/ 26 h 83"/>
                <a:gd name="T48" fmla="*/ 55 w 60"/>
                <a:gd name="T49" fmla="*/ 33 h 83"/>
                <a:gd name="T50" fmla="*/ 50 w 60"/>
                <a:gd name="T51" fmla="*/ 44 h 83"/>
                <a:gd name="T52" fmla="*/ 53 w 60"/>
                <a:gd name="T53" fmla="*/ 48 h 83"/>
                <a:gd name="T54" fmla="*/ 60 w 60"/>
                <a:gd name="T55" fmla="*/ 6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0" h="83">
                  <a:moveTo>
                    <a:pt x="60" y="60"/>
                  </a:moveTo>
                  <a:lnTo>
                    <a:pt x="60" y="83"/>
                  </a:lnTo>
                  <a:lnTo>
                    <a:pt x="47" y="80"/>
                  </a:lnTo>
                  <a:lnTo>
                    <a:pt x="30" y="67"/>
                  </a:lnTo>
                  <a:lnTo>
                    <a:pt x="24" y="69"/>
                  </a:lnTo>
                  <a:lnTo>
                    <a:pt x="8" y="65"/>
                  </a:lnTo>
                  <a:lnTo>
                    <a:pt x="8" y="64"/>
                  </a:lnTo>
                  <a:lnTo>
                    <a:pt x="7" y="55"/>
                  </a:lnTo>
                  <a:lnTo>
                    <a:pt x="9" y="49"/>
                  </a:lnTo>
                  <a:lnTo>
                    <a:pt x="9" y="46"/>
                  </a:lnTo>
                  <a:lnTo>
                    <a:pt x="0" y="37"/>
                  </a:lnTo>
                  <a:lnTo>
                    <a:pt x="5" y="33"/>
                  </a:lnTo>
                  <a:lnTo>
                    <a:pt x="17" y="33"/>
                  </a:lnTo>
                  <a:lnTo>
                    <a:pt x="17" y="21"/>
                  </a:lnTo>
                  <a:lnTo>
                    <a:pt x="12" y="17"/>
                  </a:lnTo>
                  <a:lnTo>
                    <a:pt x="16" y="12"/>
                  </a:lnTo>
                  <a:lnTo>
                    <a:pt x="25" y="12"/>
                  </a:lnTo>
                  <a:lnTo>
                    <a:pt x="27" y="5"/>
                  </a:lnTo>
                  <a:lnTo>
                    <a:pt x="35" y="0"/>
                  </a:lnTo>
                  <a:lnTo>
                    <a:pt x="36" y="5"/>
                  </a:lnTo>
                  <a:lnTo>
                    <a:pt x="48" y="12"/>
                  </a:lnTo>
                  <a:lnTo>
                    <a:pt x="51" y="8"/>
                  </a:lnTo>
                  <a:lnTo>
                    <a:pt x="57" y="16"/>
                  </a:lnTo>
                  <a:lnTo>
                    <a:pt x="53" y="26"/>
                  </a:lnTo>
                  <a:lnTo>
                    <a:pt x="55" y="33"/>
                  </a:lnTo>
                  <a:lnTo>
                    <a:pt x="50" y="44"/>
                  </a:lnTo>
                  <a:lnTo>
                    <a:pt x="53" y="48"/>
                  </a:lnTo>
                  <a:lnTo>
                    <a:pt x="60" y="6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34" name="สมุทรสาคร">
              <a:extLst>
                <a:ext uri="{FF2B5EF4-FFF2-40B4-BE49-F238E27FC236}">
                  <a16:creationId xmlns:a16="http://schemas.microsoft.com/office/drawing/2014/main" id="{C215A3FA-7330-4949-82AD-7813C28C834F}"/>
                </a:ext>
              </a:extLst>
            </p:cNvPr>
            <p:cNvSpPr>
              <a:spLocks/>
            </p:cNvSpPr>
            <p:nvPr/>
          </p:nvSpPr>
          <p:spPr bwMode="auto">
            <a:xfrm>
              <a:off x="2977913" y="3539152"/>
              <a:ext cx="137165" cy="111561"/>
            </a:xfrm>
            <a:custGeom>
              <a:avLst/>
              <a:gdLst>
                <a:gd name="T0" fmla="*/ 75 w 75"/>
                <a:gd name="T1" fmla="*/ 35 h 61"/>
                <a:gd name="T2" fmla="*/ 74 w 75"/>
                <a:gd name="T3" fmla="*/ 46 h 61"/>
                <a:gd name="T4" fmla="*/ 57 w 75"/>
                <a:gd name="T5" fmla="*/ 46 h 61"/>
                <a:gd name="T6" fmla="*/ 53 w 75"/>
                <a:gd name="T7" fmla="*/ 44 h 61"/>
                <a:gd name="T8" fmla="*/ 48 w 75"/>
                <a:gd name="T9" fmla="*/ 44 h 61"/>
                <a:gd name="T10" fmla="*/ 46 w 75"/>
                <a:gd name="T11" fmla="*/ 49 h 61"/>
                <a:gd name="T12" fmla="*/ 39 w 75"/>
                <a:gd name="T13" fmla="*/ 50 h 61"/>
                <a:gd name="T14" fmla="*/ 32 w 75"/>
                <a:gd name="T15" fmla="*/ 52 h 61"/>
                <a:gd name="T16" fmla="*/ 24 w 75"/>
                <a:gd name="T17" fmla="*/ 54 h 61"/>
                <a:gd name="T18" fmla="*/ 17 w 75"/>
                <a:gd name="T19" fmla="*/ 56 h 61"/>
                <a:gd name="T20" fmla="*/ 15 w 75"/>
                <a:gd name="T21" fmla="*/ 57 h 61"/>
                <a:gd name="T22" fmla="*/ 11 w 75"/>
                <a:gd name="T23" fmla="*/ 61 h 61"/>
                <a:gd name="T24" fmla="*/ 11 w 75"/>
                <a:gd name="T25" fmla="*/ 57 h 61"/>
                <a:gd name="T26" fmla="*/ 2 w 75"/>
                <a:gd name="T27" fmla="*/ 44 h 61"/>
                <a:gd name="T28" fmla="*/ 0 w 75"/>
                <a:gd name="T29" fmla="*/ 42 h 61"/>
                <a:gd name="T30" fmla="*/ 0 w 75"/>
                <a:gd name="T31" fmla="*/ 41 h 61"/>
                <a:gd name="T32" fmla="*/ 1 w 75"/>
                <a:gd name="T33" fmla="*/ 22 h 61"/>
                <a:gd name="T34" fmla="*/ 7 w 75"/>
                <a:gd name="T35" fmla="*/ 13 h 61"/>
                <a:gd name="T36" fmla="*/ 17 w 75"/>
                <a:gd name="T37" fmla="*/ 13 h 61"/>
                <a:gd name="T38" fmla="*/ 17 w 75"/>
                <a:gd name="T39" fmla="*/ 8 h 61"/>
                <a:gd name="T40" fmla="*/ 20 w 75"/>
                <a:gd name="T41" fmla="*/ 8 h 61"/>
                <a:gd name="T42" fmla="*/ 35 w 75"/>
                <a:gd name="T43" fmla="*/ 5 h 61"/>
                <a:gd name="T44" fmla="*/ 35 w 75"/>
                <a:gd name="T45" fmla="*/ 9 h 61"/>
                <a:gd name="T46" fmla="*/ 41 w 75"/>
                <a:gd name="T47" fmla="*/ 9 h 61"/>
                <a:gd name="T48" fmla="*/ 50 w 75"/>
                <a:gd name="T49" fmla="*/ 7 h 61"/>
                <a:gd name="T50" fmla="*/ 47 w 75"/>
                <a:gd name="T51" fmla="*/ 2 h 61"/>
                <a:gd name="T52" fmla="*/ 59 w 75"/>
                <a:gd name="T53" fmla="*/ 0 h 61"/>
                <a:gd name="T54" fmla="*/ 60 w 75"/>
                <a:gd name="T55" fmla="*/ 1 h 61"/>
                <a:gd name="T56" fmla="*/ 60 w 75"/>
                <a:gd name="T57" fmla="*/ 11 h 61"/>
                <a:gd name="T58" fmla="*/ 61 w 75"/>
                <a:gd name="T59" fmla="*/ 14 h 61"/>
                <a:gd name="T60" fmla="*/ 68 w 75"/>
                <a:gd name="T61" fmla="*/ 21 h 61"/>
                <a:gd name="T62" fmla="*/ 70 w 75"/>
                <a:gd name="T63" fmla="*/ 29 h 61"/>
                <a:gd name="T64" fmla="*/ 75 w 75"/>
                <a:gd name="T65" fmla="*/ 3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 h="61">
                  <a:moveTo>
                    <a:pt x="75" y="35"/>
                  </a:moveTo>
                  <a:lnTo>
                    <a:pt x="74" y="46"/>
                  </a:lnTo>
                  <a:lnTo>
                    <a:pt x="57" y="46"/>
                  </a:lnTo>
                  <a:lnTo>
                    <a:pt x="53" y="44"/>
                  </a:lnTo>
                  <a:lnTo>
                    <a:pt x="48" y="44"/>
                  </a:lnTo>
                  <a:lnTo>
                    <a:pt x="46" y="49"/>
                  </a:lnTo>
                  <a:lnTo>
                    <a:pt x="39" y="50"/>
                  </a:lnTo>
                  <a:lnTo>
                    <a:pt x="32" y="52"/>
                  </a:lnTo>
                  <a:lnTo>
                    <a:pt x="24" y="54"/>
                  </a:lnTo>
                  <a:lnTo>
                    <a:pt x="17" y="56"/>
                  </a:lnTo>
                  <a:lnTo>
                    <a:pt x="15" y="57"/>
                  </a:lnTo>
                  <a:lnTo>
                    <a:pt x="11" y="61"/>
                  </a:lnTo>
                  <a:lnTo>
                    <a:pt x="11" y="57"/>
                  </a:lnTo>
                  <a:lnTo>
                    <a:pt x="2" y="44"/>
                  </a:lnTo>
                  <a:lnTo>
                    <a:pt x="0" y="42"/>
                  </a:lnTo>
                  <a:lnTo>
                    <a:pt x="0" y="41"/>
                  </a:lnTo>
                  <a:lnTo>
                    <a:pt x="1" y="22"/>
                  </a:lnTo>
                  <a:lnTo>
                    <a:pt x="7" y="13"/>
                  </a:lnTo>
                  <a:lnTo>
                    <a:pt x="17" y="13"/>
                  </a:lnTo>
                  <a:lnTo>
                    <a:pt x="17" y="8"/>
                  </a:lnTo>
                  <a:lnTo>
                    <a:pt x="20" y="8"/>
                  </a:lnTo>
                  <a:lnTo>
                    <a:pt x="35" y="5"/>
                  </a:lnTo>
                  <a:lnTo>
                    <a:pt x="35" y="9"/>
                  </a:lnTo>
                  <a:lnTo>
                    <a:pt x="41" y="9"/>
                  </a:lnTo>
                  <a:lnTo>
                    <a:pt x="50" y="7"/>
                  </a:lnTo>
                  <a:lnTo>
                    <a:pt x="47" y="2"/>
                  </a:lnTo>
                  <a:lnTo>
                    <a:pt x="59" y="0"/>
                  </a:lnTo>
                  <a:lnTo>
                    <a:pt x="60" y="1"/>
                  </a:lnTo>
                  <a:lnTo>
                    <a:pt x="60" y="11"/>
                  </a:lnTo>
                  <a:lnTo>
                    <a:pt x="61" y="14"/>
                  </a:lnTo>
                  <a:lnTo>
                    <a:pt x="68" y="21"/>
                  </a:lnTo>
                  <a:lnTo>
                    <a:pt x="70" y="29"/>
                  </a:lnTo>
                  <a:lnTo>
                    <a:pt x="75" y="3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35" name="สมุทรสงคราม">
              <a:extLst>
                <a:ext uri="{FF2B5EF4-FFF2-40B4-BE49-F238E27FC236}">
                  <a16:creationId xmlns:a16="http://schemas.microsoft.com/office/drawing/2014/main" id="{6C29A3B0-F1D0-43E4-8F92-4B57398E48DE}"/>
                </a:ext>
              </a:extLst>
            </p:cNvPr>
            <p:cNvSpPr>
              <a:spLocks/>
            </p:cNvSpPr>
            <p:nvPr/>
          </p:nvSpPr>
          <p:spPr bwMode="auto">
            <a:xfrm>
              <a:off x="2915732" y="3610478"/>
              <a:ext cx="82299" cy="107903"/>
            </a:xfrm>
            <a:custGeom>
              <a:avLst/>
              <a:gdLst>
                <a:gd name="T0" fmla="*/ 198 w 198"/>
                <a:gd name="T1" fmla="*/ 78 h 261"/>
                <a:gd name="T2" fmla="*/ 198 w 198"/>
                <a:gd name="T3" fmla="*/ 97 h 261"/>
                <a:gd name="T4" fmla="*/ 188 w 198"/>
                <a:gd name="T5" fmla="*/ 107 h 261"/>
                <a:gd name="T6" fmla="*/ 168 w 198"/>
                <a:gd name="T7" fmla="*/ 111 h 261"/>
                <a:gd name="T8" fmla="*/ 148 w 198"/>
                <a:gd name="T9" fmla="*/ 143 h 261"/>
                <a:gd name="T10" fmla="*/ 136 w 198"/>
                <a:gd name="T11" fmla="*/ 144 h 261"/>
                <a:gd name="T12" fmla="*/ 116 w 198"/>
                <a:gd name="T13" fmla="*/ 147 h 261"/>
                <a:gd name="T14" fmla="*/ 116 w 198"/>
                <a:gd name="T15" fmla="*/ 183 h 261"/>
                <a:gd name="T16" fmla="*/ 84 w 198"/>
                <a:gd name="T17" fmla="*/ 199 h 261"/>
                <a:gd name="T18" fmla="*/ 85 w 198"/>
                <a:gd name="T19" fmla="*/ 202 h 261"/>
                <a:gd name="T20" fmla="*/ 47 w 198"/>
                <a:gd name="T21" fmla="*/ 209 h 261"/>
                <a:gd name="T22" fmla="*/ 26 w 198"/>
                <a:gd name="T23" fmla="*/ 256 h 261"/>
                <a:gd name="T24" fmla="*/ 0 w 198"/>
                <a:gd name="T25" fmla="*/ 256 h 261"/>
                <a:gd name="T26" fmla="*/ 0 w 198"/>
                <a:gd name="T27" fmla="*/ 172 h 261"/>
                <a:gd name="T28" fmla="*/ 0 w 198"/>
                <a:gd name="T29" fmla="*/ 170 h 261"/>
                <a:gd name="T30" fmla="*/ 20 w 198"/>
                <a:gd name="T31" fmla="*/ 112 h 261"/>
                <a:gd name="T32" fmla="*/ 31 w 198"/>
                <a:gd name="T33" fmla="*/ 78 h 261"/>
                <a:gd name="T34" fmla="*/ 26 w 198"/>
                <a:gd name="T35" fmla="*/ 11 h 261"/>
                <a:gd name="T36" fmla="*/ 52 w 198"/>
                <a:gd name="T37" fmla="*/ 0 h 261"/>
                <a:gd name="T38" fmla="*/ 94 w 198"/>
                <a:gd name="T39" fmla="*/ 37 h 261"/>
                <a:gd name="T40" fmla="*/ 115 w 198"/>
                <a:gd name="T41" fmla="*/ 16 h 261"/>
                <a:gd name="T42" fmla="*/ 151 w 198"/>
                <a:gd name="T43" fmla="*/ 7 h 261"/>
                <a:gd name="T44" fmla="*/ 151 w 198"/>
                <a:gd name="T45" fmla="*/ 11 h 261"/>
                <a:gd name="T46" fmla="*/ 159 w 198"/>
                <a:gd name="T47" fmla="*/ 22 h 261"/>
                <a:gd name="T48" fmla="*/ 198 w 198"/>
                <a:gd name="T49" fmla="*/ 7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8" h="261">
                  <a:moveTo>
                    <a:pt x="198" y="78"/>
                  </a:moveTo>
                  <a:cubicBezTo>
                    <a:pt x="198" y="97"/>
                    <a:pt x="198" y="97"/>
                    <a:pt x="198" y="97"/>
                  </a:cubicBezTo>
                  <a:cubicBezTo>
                    <a:pt x="188" y="107"/>
                    <a:pt x="188" y="107"/>
                    <a:pt x="188" y="107"/>
                  </a:cubicBezTo>
                  <a:cubicBezTo>
                    <a:pt x="168" y="111"/>
                    <a:pt x="168" y="111"/>
                    <a:pt x="168" y="111"/>
                  </a:cubicBezTo>
                  <a:cubicBezTo>
                    <a:pt x="148" y="143"/>
                    <a:pt x="148" y="143"/>
                    <a:pt x="148" y="143"/>
                  </a:cubicBezTo>
                  <a:cubicBezTo>
                    <a:pt x="136" y="144"/>
                    <a:pt x="136" y="144"/>
                    <a:pt x="136" y="144"/>
                  </a:cubicBezTo>
                  <a:cubicBezTo>
                    <a:pt x="116" y="147"/>
                    <a:pt x="116" y="147"/>
                    <a:pt x="116" y="147"/>
                  </a:cubicBezTo>
                  <a:cubicBezTo>
                    <a:pt x="116" y="183"/>
                    <a:pt x="116" y="183"/>
                    <a:pt x="116" y="183"/>
                  </a:cubicBezTo>
                  <a:cubicBezTo>
                    <a:pt x="84" y="199"/>
                    <a:pt x="84" y="199"/>
                    <a:pt x="84" y="199"/>
                  </a:cubicBezTo>
                  <a:cubicBezTo>
                    <a:pt x="85" y="202"/>
                    <a:pt x="85" y="202"/>
                    <a:pt x="85" y="202"/>
                  </a:cubicBezTo>
                  <a:cubicBezTo>
                    <a:pt x="47" y="209"/>
                    <a:pt x="47" y="209"/>
                    <a:pt x="47" y="209"/>
                  </a:cubicBezTo>
                  <a:cubicBezTo>
                    <a:pt x="26" y="256"/>
                    <a:pt x="26" y="256"/>
                    <a:pt x="26" y="256"/>
                  </a:cubicBezTo>
                  <a:cubicBezTo>
                    <a:pt x="26" y="256"/>
                    <a:pt x="0" y="261"/>
                    <a:pt x="0" y="256"/>
                  </a:cubicBezTo>
                  <a:cubicBezTo>
                    <a:pt x="0" y="172"/>
                    <a:pt x="0" y="172"/>
                    <a:pt x="0" y="172"/>
                  </a:cubicBezTo>
                  <a:cubicBezTo>
                    <a:pt x="0" y="170"/>
                    <a:pt x="0" y="170"/>
                    <a:pt x="0" y="170"/>
                  </a:cubicBezTo>
                  <a:cubicBezTo>
                    <a:pt x="20" y="112"/>
                    <a:pt x="20" y="112"/>
                    <a:pt x="20" y="112"/>
                  </a:cubicBezTo>
                  <a:cubicBezTo>
                    <a:pt x="31" y="78"/>
                    <a:pt x="31" y="78"/>
                    <a:pt x="31" y="78"/>
                  </a:cubicBezTo>
                  <a:cubicBezTo>
                    <a:pt x="26" y="11"/>
                    <a:pt x="26" y="11"/>
                    <a:pt x="26" y="11"/>
                  </a:cubicBezTo>
                  <a:cubicBezTo>
                    <a:pt x="52" y="0"/>
                    <a:pt x="52" y="0"/>
                    <a:pt x="52" y="0"/>
                  </a:cubicBezTo>
                  <a:cubicBezTo>
                    <a:pt x="94" y="37"/>
                    <a:pt x="94" y="37"/>
                    <a:pt x="94" y="37"/>
                  </a:cubicBezTo>
                  <a:cubicBezTo>
                    <a:pt x="115" y="16"/>
                    <a:pt x="115" y="16"/>
                    <a:pt x="115" y="16"/>
                  </a:cubicBezTo>
                  <a:cubicBezTo>
                    <a:pt x="151" y="7"/>
                    <a:pt x="151" y="7"/>
                    <a:pt x="151" y="7"/>
                  </a:cubicBezTo>
                  <a:cubicBezTo>
                    <a:pt x="151" y="11"/>
                    <a:pt x="151" y="11"/>
                    <a:pt x="151" y="11"/>
                  </a:cubicBezTo>
                  <a:cubicBezTo>
                    <a:pt x="159" y="22"/>
                    <a:pt x="159" y="22"/>
                    <a:pt x="159" y="22"/>
                  </a:cubicBezTo>
                  <a:lnTo>
                    <a:pt x="198" y="7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36" name="สมุทรปราการ">
              <a:extLst>
                <a:ext uri="{FF2B5EF4-FFF2-40B4-BE49-F238E27FC236}">
                  <a16:creationId xmlns:a16="http://schemas.microsoft.com/office/drawing/2014/main" id="{DE92E9D8-394D-440B-A893-43DB1E8400F1}"/>
                </a:ext>
              </a:extLst>
            </p:cNvPr>
            <p:cNvSpPr>
              <a:spLocks/>
            </p:cNvSpPr>
            <p:nvPr/>
          </p:nvSpPr>
          <p:spPr bwMode="auto">
            <a:xfrm>
              <a:off x="3127879" y="3537324"/>
              <a:ext cx="179228" cy="82299"/>
            </a:xfrm>
            <a:custGeom>
              <a:avLst/>
              <a:gdLst>
                <a:gd name="T0" fmla="*/ 98 w 98"/>
                <a:gd name="T1" fmla="*/ 20 h 45"/>
                <a:gd name="T2" fmla="*/ 84 w 98"/>
                <a:gd name="T3" fmla="*/ 36 h 45"/>
                <a:gd name="T4" fmla="*/ 82 w 98"/>
                <a:gd name="T5" fmla="*/ 45 h 45"/>
                <a:gd name="T6" fmla="*/ 81 w 98"/>
                <a:gd name="T7" fmla="*/ 45 h 45"/>
                <a:gd name="T8" fmla="*/ 66 w 98"/>
                <a:gd name="T9" fmla="*/ 45 h 45"/>
                <a:gd name="T10" fmla="*/ 64 w 98"/>
                <a:gd name="T11" fmla="*/ 44 h 45"/>
                <a:gd name="T12" fmla="*/ 49 w 98"/>
                <a:gd name="T13" fmla="*/ 44 h 45"/>
                <a:gd name="T14" fmla="*/ 36 w 98"/>
                <a:gd name="T15" fmla="*/ 38 h 45"/>
                <a:gd name="T16" fmla="*/ 30 w 98"/>
                <a:gd name="T17" fmla="*/ 38 h 45"/>
                <a:gd name="T18" fmla="*/ 25 w 98"/>
                <a:gd name="T19" fmla="*/ 42 h 45"/>
                <a:gd name="T20" fmla="*/ 15 w 98"/>
                <a:gd name="T21" fmla="*/ 43 h 45"/>
                <a:gd name="T22" fmla="*/ 13 w 98"/>
                <a:gd name="T23" fmla="*/ 45 h 45"/>
                <a:gd name="T24" fmla="*/ 1 w 98"/>
                <a:gd name="T25" fmla="*/ 45 h 45"/>
                <a:gd name="T26" fmla="*/ 2 w 98"/>
                <a:gd name="T27" fmla="*/ 36 h 45"/>
                <a:gd name="T28" fmla="*/ 0 w 98"/>
                <a:gd name="T29" fmla="*/ 27 h 45"/>
                <a:gd name="T30" fmla="*/ 3 w 98"/>
                <a:gd name="T31" fmla="*/ 23 h 45"/>
                <a:gd name="T32" fmla="*/ 8 w 98"/>
                <a:gd name="T33" fmla="*/ 28 h 45"/>
                <a:gd name="T34" fmla="*/ 14 w 98"/>
                <a:gd name="T35" fmla="*/ 28 h 45"/>
                <a:gd name="T36" fmla="*/ 16 w 98"/>
                <a:gd name="T37" fmla="*/ 21 h 45"/>
                <a:gd name="T38" fmla="*/ 15 w 98"/>
                <a:gd name="T39" fmla="*/ 14 h 45"/>
                <a:gd name="T40" fmla="*/ 20 w 98"/>
                <a:gd name="T41" fmla="*/ 9 h 45"/>
                <a:gd name="T42" fmla="*/ 22 w 98"/>
                <a:gd name="T43" fmla="*/ 4 h 45"/>
                <a:gd name="T44" fmla="*/ 27 w 98"/>
                <a:gd name="T45" fmla="*/ 4 h 45"/>
                <a:gd name="T46" fmla="*/ 29 w 98"/>
                <a:gd name="T47" fmla="*/ 11 h 45"/>
                <a:gd name="T48" fmla="*/ 36 w 98"/>
                <a:gd name="T49" fmla="*/ 15 h 45"/>
                <a:gd name="T50" fmla="*/ 50 w 98"/>
                <a:gd name="T51" fmla="*/ 14 h 45"/>
                <a:gd name="T52" fmla="*/ 53 w 98"/>
                <a:gd name="T53" fmla="*/ 0 h 45"/>
                <a:gd name="T54" fmla="*/ 81 w 98"/>
                <a:gd name="T55" fmla="*/ 4 h 45"/>
                <a:gd name="T56" fmla="*/ 80 w 98"/>
                <a:gd name="T57" fmla="*/ 4 h 45"/>
                <a:gd name="T58" fmla="*/ 86 w 98"/>
                <a:gd name="T59" fmla="*/ 9 h 45"/>
                <a:gd name="T60" fmla="*/ 98 w 98"/>
                <a:gd name="T61" fmla="*/ 2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 h="45">
                  <a:moveTo>
                    <a:pt x="98" y="20"/>
                  </a:moveTo>
                  <a:lnTo>
                    <a:pt x="84" y="36"/>
                  </a:lnTo>
                  <a:lnTo>
                    <a:pt x="82" y="45"/>
                  </a:lnTo>
                  <a:lnTo>
                    <a:pt x="81" y="45"/>
                  </a:lnTo>
                  <a:lnTo>
                    <a:pt x="66" y="45"/>
                  </a:lnTo>
                  <a:lnTo>
                    <a:pt x="64" y="44"/>
                  </a:lnTo>
                  <a:lnTo>
                    <a:pt x="49" y="44"/>
                  </a:lnTo>
                  <a:lnTo>
                    <a:pt x="36" y="38"/>
                  </a:lnTo>
                  <a:lnTo>
                    <a:pt x="30" y="38"/>
                  </a:lnTo>
                  <a:lnTo>
                    <a:pt x="25" y="42"/>
                  </a:lnTo>
                  <a:lnTo>
                    <a:pt x="15" y="43"/>
                  </a:lnTo>
                  <a:lnTo>
                    <a:pt x="13" y="45"/>
                  </a:lnTo>
                  <a:lnTo>
                    <a:pt x="1" y="45"/>
                  </a:lnTo>
                  <a:lnTo>
                    <a:pt x="2" y="36"/>
                  </a:lnTo>
                  <a:lnTo>
                    <a:pt x="0" y="27"/>
                  </a:lnTo>
                  <a:lnTo>
                    <a:pt x="3" y="23"/>
                  </a:lnTo>
                  <a:lnTo>
                    <a:pt x="8" y="28"/>
                  </a:lnTo>
                  <a:lnTo>
                    <a:pt x="14" y="28"/>
                  </a:lnTo>
                  <a:lnTo>
                    <a:pt x="16" y="21"/>
                  </a:lnTo>
                  <a:lnTo>
                    <a:pt x="15" y="14"/>
                  </a:lnTo>
                  <a:lnTo>
                    <a:pt x="20" y="9"/>
                  </a:lnTo>
                  <a:lnTo>
                    <a:pt x="22" y="4"/>
                  </a:lnTo>
                  <a:lnTo>
                    <a:pt x="27" y="4"/>
                  </a:lnTo>
                  <a:lnTo>
                    <a:pt x="29" y="11"/>
                  </a:lnTo>
                  <a:lnTo>
                    <a:pt x="36" y="15"/>
                  </a:lnTo>
                  <a:lnTo>
                    <a:pt x="50" y="14"/>
                  </a:lnTo>
                  <a:lnTo>
                    <a:pt x="53" y="0"/>
                  </a:lnTo>
                  <a:lnTo>
                    <a:pt x="81" y="4"/>
                  </a:lnTo>
                  <a:lnTo>
                    <a:pt x="80" y="4"/>
                  </a:lnTo>
                  <a:lnTo>
                    <a:pt x="86" y="9"/>
                  </a:lnTo>
                  <a:lnTo>
                    <a:pt x="98"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37" name="ลพบุรี">
              <a:extLst>
                <a:ext uri="{FF2B5EF4-FFF2-40B4-BE49-F238E27FC236}">
                  <a16:creationId xmlns:a16="http://schemas.microsoft.com/office/drawing/2014/main" id="{B4E05359-C9D3-40A4-9DF0-C6B93C0A5D75}"/>
                </a:ext>
              </a:extLst>
            </p:cNvPr>
            <p:cNvSpPr>
              <a:spLocks/>
            </p:cNvSpPr>
            <p:nvPr/>
          </p:nvSpPr>
          <p:spPr bwMode="auto">
            <a:xfrm>
              <a:off x="3120564" y="2780178"/>
              <a:ext cx="354798" cy="409663"/>
            </a:xfrm>
            <a:custGeom>
              <a:avLst/>
              <a:gdLst>
                <a:gd name="T0" fmla="*/ 830 w 866"/>
                <a:gd name="T1" fmla="*/ 645 h 1004"/>
                <a:gd name="T2" fmla="*/ 804 w 866"/>
                <a:gd name="T3" fmla="*/ 707 h 1004"/>
                <a:gd name="T4" fmla="*/ 746 w 866"/>
                <a:gd name="T5" fmla="*/ 764 h 1004"/>
                <a:gd name="T6" fmla="*/ 637 w 866"/>
                <a:gd name="T7" fmla="*/ 780 h 1004"/>
                <a:gd name="T8" fmla="*/ 574 w 866"/>
                <a:gd name="T9" fmla="*/ 791 h 1004"/>
                <a:gd name="T10" fmla="*/ 564 w 866"/>
                <a:gd name="T11" fmla="*/ 895 h 1004"/>
                <a:gd name="T12" fmla="*/ 454 w 866"/>
                <a:gd name="T13" fmla="*/ 916 h 1004"/>
                <a:gd name="T14" fmla="*/ 386 w 866"/>
                <a:gd name="T15" fmla="*/ 895 h 1004"/>
                <a:gd name="T16" fmla="*/ 313 w 866"/>
                <a:gd name="T17" fmla="*/ 864 h 1004"/>
                <a:gd name="T18" fmla="*/ 230 w 866"/>
                <a:gd name="T19" fmla="*/ 884 h 1004"/>
                <a:gd name="T20" fmla="*/ 190 w 866"/>
                <a:gd name="T21" fmla="*/ 966 h 1004"/>
                <a:gd name="T22" fmla="*/ 145 w 866"/>
                <a:gd name="T23" fmla="*/ 1003 h 1004"/>
                <a:gd name="T24" fmla="*/ 79 w 866"/>
                <a:gd name="T25" fmla="*/ 994 h 1004"/>
                <a:gd name="T26" fmla="*/ 42 w 866"/>
                <a:gd name="T27" fmla="*/ 848 h 1004"/>
                <a:gd name="T28" fmla="*/ 0 w 866"/>
                <a:gd name="T29" fmla="*/ 775 h 1004"/>
                <a:gd name="T30" fmla="*/ 11 w 866"/>
                <a:gd name="T31" fmla="*/ 697 h 1004"/>
                <a:gd name="T32" fmla="*/ 6 w 866"/>
                <a:gd name="T33" fmla="*/ 616 h 1004"/>
                <a:gd name="T34" fmla="*/ 68 w 866"/>
                <a:gd name="T35" fmla="*/ 566 h 1004"/>
                <a:gd name="T36" fmla="*/ 89 w 866"/>
                <a:gd name="T37" fmla="*/ 509 h 1004"/>
                <a:gd name="T38" fmla="*/ 147 w 866"/>
                <a:gd name="T39" fmla="*/ 420 h 1004"/>
                <a:gd name="T40" fmla="*/ 178 w 866"/>
                <a:gd name="T41" fmla="*/ 326 h 1004"/>
                <a:gd name="T42" fmla="*/ 272 w 866"/>
                <a:gd name="T43" fmla="*/ 274 h 1004"/>
                <a:gd name="T44" fmla="*/ 293 w 866"/>
                <a:gd name="T45" fmla="*/ 206 h 1004"/>
                <a:gd name="T46" fmla="*/ 349 w 866"/>
                <a:gd name="T47" fmla="*/ 164 h 1004"/>
                <a:gd name="T48" fmla="*/ 444 w 866"/>
                <a:gd name="T49" fmla="*/ 233 h 1004"/>
                <a:gd name="T50" fmla="*/ 480 w 866"/>
                <a:gd name="T51" fmla="*/ 347 h 1004"/>
                <a:gd name="T52" fmla="*/ 548 w 866"/>
                <a:gd name="T53" fmla="*/ 394 h 1004"/>
                <a:gd name="T54" fmla="*/ 684 w 866"/>
                <a:gd name="T55" fmla="*/ 368 h 1004"/>
                <a:gd name="T56" fmla="*/ 752 w 866"/>
                <a:gd name="T57" fmla="*/ 352 h 1004"/>
                <a:gd name="T58" fmla="*/ 772 w 866"/>
                <a:gd name="T59" fmla="*/ 159 h 1004"/>
                <a:gd name="T60" fmla="*/ 804 w 866"/>
                <a:gd name="T61" fmla="*/ 24 h 1004"/>
                <a:gd name="T62" fmla="*/ 845 w 866"/>
                <a:gd name="T63" fmla="*/ 3 h 1004"/>
                <a:gd name="T64" fmla="*/ 819 w 866"/>
                <a:gd name="T65" fmla="*/ 165 h 1004"/>
                <a:gd name="T66" fmla="*/ 840 w 866"/>
                <a:gd name="T67" fmla="*/ 332 h 1004"/>
                <a:gd name="T68" fmla="*/ 851 w 866"/>
                <a:gd name="T69" fmla="*/ 399 h 1004"/>
                <a:gd name="T70" fmla="*/ 858 w 866"/>
                <a:gd name="T71" fmla="*/ 543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6" h="1004">
                  <a:moveTo>
                    <a:pt x="866" y="645"/>
                  </a:moveTo>
                  <a:cubicBezTo>
                    <a:pt x="830" y="645"/>
                    <a:pt x="830" y="645"/>
                    <a:pt x="830" y="645"/>
                  </a:cubicBezTo>
                  <a:cubicBezTo>
                    <a:pt x="825" y="681"/>
                    <a:pt x="825" y="681"/>
                    <a:pt x="825" y="681"/>
                  </a:cubicBezTo>
                  <a:cubicBezTo>
                    <a:pt x="804" y="707"/>
                    <a:pt x="804" y="707"/>
                    <a:pt x="804" y="707"/>
                  </a:cubicBezTo>
                  <a:cubicBezTo>
                    <a:pt x="757" y="718"/>
                    <a:pt x="757" y="718"/>
                    <a:pt x="757" y="718"/>
                  </a:cubicBezTo>
                  <a:cubicBezTo>
                    <a:pt x="746" y="764"/>
                    <a:pt x="746" y="764"/>
                    <a:pt x="746" y="764"/>
                  </a:cubicBezTo>
                  <a:cubicBezTo>
                    <a:pt x="668" y="759"/>
                    <a:pt x="668" y="759"/>
                    <a:pt x="668" y="759"/>
                  </a:cubicBezTo>
                  <a:cubicBezTo>
                    <a:pt x="637" y="780"/>
                    <a:pt x="637" y="780"/>
                    <a:pt x="637" y="780"/>
                  </a:cubicBezTo>
                  <a:cubicBezTo>
                    <a:pt x="595" y="770"/>
                    <a:pt x="595" y="770"/>
                    <a:pt x="595" y="770"/>
                  </a:cubicBezTo>
                  <a:cubicBezTo>
                    <a:pt x="574" y="791"/>
                    <a:pt x="574" y="791"/>
                    <a:pt x="574" y="791"/>
                  </a:cubicBezTo>
                  <a:cubicBezTo>
                    <a:pt x="585" y="827"/>
                    <a:pt x="585" y="827"/>
                    <a:pt x="585" y="827"/>
                  </a:cubicBezTo>
                  <a:cubicBezTo>
                    <a:pt x="564" y="895"/>
                    <a:pt x="564" y="895"/>
                    <a:pt x="564" y="895"/>
                  </a:cubicBezTo>
                  <a:cubicBezTo>
                    <a:pt x="522" y="874"/>
                    <a:pt x="522" y="874"/>
                    <a:pt x="522" y="874"/>
                  </a:cubicBezTo>
                  <a:cubicBezTo>
                    <a:pt x="454" y="916"/>
                    <a:pt x="454" y="916"/>
                    <a:pt x="454" y="916"/>
                  </a:cubicBezTo>
                  <a:cubicBezTo>
                    <a:pt x="418" y="895"/>
                    <a:pt x="418" y="895"/>
                    <a:pt x="418" y="895"/>
                  </a:cubicBezTo>
                  <a:cubicBezTo>
                    <a:pt x="386" y="895"/>
                    <a:pt x="386" y="895"/>
                    <a:pt x="386" y="895"/>
                  </a:cubicBezTo>
                  <a:cubicBezTo>
                    <a:pt x="360" y="864"/>
                    <a:pt x="360" y="864"/>
                    <a:pt x="360" y="864"/>
                  </a:cubicBezTo>
                  <a:cubicBezTo>
                    <a:pt x="313" y="864"/>
                    <a:pt x="313" y="864"/>
                    <a:pt x="313" y="864"/>
                  </a:cubicBezTo>
                  <a:cubicBezTo>
                    <a:pt x="308" y="864"/>
                    <a:pt x="287" y="853"/>
                    <a:pt x="287" y="853"/>
                  </a:cubicBezTo>
                  <a:cubicBezTo>
                    <a:pt x="230" y="884"/>
                    <a:pt x="230" y="884"/>
                    <a:pt x="230" y="884"/>
                  </a:cubicBezTo>
                  <a:cubicBezTo>
                    <a:pt x="214" y="937"/>
                    <a:pt x="214" y="937"/>
                    <a:pt x="214" y="937"/>
                  </a:cubicBezTo>
                  <a:cubicBezTo>
                    <a:pt x="190" y="966"/>
                    <a:pt x="190" y="966"/>
                    <a:pt x="190" y="966"/>
                  </a:cubicBezTo>
                  <a:cubicBezTo>
                    <a:pt x="157" y="1004"/>
                    <a:pt x="157" y="1004"/>
                    <a:pt x="157" y="1004"/>
                  </a:cubicBezTo>
                  <a:cubicBezTo>
                    <a:pt x="145" y="1003"/>
                    <a:pt x="145" y="1003"/>
                    <a:pt x="145" y="1003"/>
                  </a:cubicBezTo>
                  <a:cubicBezTo>
                    <a:pt x="84" y="995"/>
                    <a:pt x="84" y="995"/>
                    <a:pt x="84" y="995"/>
                  </a:cubicBezTo>
                  <a:cubicBezTo>
                    <a:pt x="79" y="994"/>
                    <a:pt x="79" y="994"/>
                    <a:pt x="79" y="994"/>
                  </a:cubicBezTo>
                  <a:cubicBezTo>
                    <a:pt x="42" y="957"/>
                    <a:pt x="42" y="957"/>
                    <a:pt x="42" y="957"/>
                  </a:cubicBezTo>
                  <a:cubicBezTo>
                    <a:pt x="42" y="848"/>
                    <a:pt x="42" y="848"/>
                    <a:pt x="42" y="848"/>
                  </a:cubicBezTo>
                  <a:cubicBezTo>
                    <a:pt x="11" y="793"/>
                    <a:pt x="11" y="793"/>
                    <a:pt x="11" y="793"/>
                  </a:cubicBezTo>
                  <a:cubicBezTo>
                    <a:pt x="0" y="775"/>
                    <a:pt x="0" y="775"/>
                    <a:pt x="0" y="775"/>
                  </a:cubicBezTo>
                  <a:cubicBezTo>
                    <a:pt x="21" y="728"/>
                    <a:pt x="21" y="728"/>
                    <a:pt x="21" y="728"/>
                  </a:cubicBezTo>
                  <a:cubicBezTo>
                    <a:pt x="11" y="697"/>
                    <a:pt x="11" y="697"/>
                    <a:pt x="11" y="697"/>
                  </a:cubicBezTo>
                  <a:cubicBezTo>
                    <a:pt x="32" y="650"/>
                    <a:pt x="32" y="650"/>
                    <a:pt x="32" y="650"/>
                  </a:cubicBezTo>
                  <a:cubicBezTo>
                    <a:pt x="6" y="616"/>
                    <a:pt x="6" y="616"/>
                    <a:pt x="6" y="616"/>
                  </a:cubicBezTo>
                  <a:cubicBezTo>
                    <a:pt x="27" y="592"/>
                    <a:pt x="27" y="592"/>
                    <a:pt x="27" y="592"/>
                  </a:cubicBezTo>
                  <a:cubicBezTo>
                    <a:pt x="27" y="592"/>
                    <a:pt x="63" y="572"/>
                    <a:pt x="68" y="566"/>
                  </a:cubicBezTo>
                  <a:cubicBezTo>
                    <a:pt x="71" y="563"/>
                    <a:pt x="77" y="547"/>
                    <a:pt x="82" y="533"/>
                  </a:cubicBezTo>
                  <a:cubicBezTo>
                    <a:pt x="86" y="520"/>
                    <a:pt x="89" y="509"/>
                    <a:pt x="89" y="509"/>
                  </a:cubicBezTo>
                  <a:cubicBezTo>
                    <a:pt x="152" y="462"/>
                    <a:pt x="152" y="462"/>
                    <a:pt x="152" y="462"/>
                  </a:cubicBezTo>
                  <a:cubicBezTo>
                    <a:pt x="147" y="420"/>
                    <a:pt x="147" y="420"/>
                    <a:pt x="147" y="420"/>
                  </a:cubicBezTo>
                  <a:cubicBezTo>
                    <a:pt x="183" y="389"/>
                    <a:pt x="183" y="389"/>
                    <a:pt x="183" y="389"/>
                  </a:cubicBezTo>
                  <a:cubicBezTo>
                    <a:pt x="178" y="326"/>
                    <a:pt x="178" y="326"/>
                    <a:pt x="178" y="326"/>
                  </a:cubicBezTo>
                  <a:cubicBezTo>
                    <a:pt x="220" y="274"/>
                    <a:pt x="220" y="274"/>
                    <a:pt x="220" y="274"/>
                  </a:cubicBezTo>
                  <a:cubicBezTo>
                    <a:pt x="272" y="274"/>
                    <a:pt x="272" y="274"/>
                    <a:pt x="272" y="274"/>
                  </a:cubicBezTo>
                  <a:cubicBezTo>
                    <a:pt x="303" y="253"/>
                    <a:pt x="303" y="253"/>
                    <a:pt x="303" y="253"/>
                  </a:cubicBezTo>
                  <a:cubicBezTo>
                    <a:pt x="293" y="206"/>
                    <a:pt x="293" y="206"/>
                    <a:pt x="293" y="206"/>
                  </a:cubicBezTo>
                  <a:cubicBezTo>
                    <a:pt x="313" y="180"/>
                    <a:pt x="313" y="180"/>
                    <a:pt x="313" y="180"/>
                  </a:cubicBezTo>
                  <a:cubicBezTo>
                    <a:pt x="349" y="164"/>
                    <a:pt x="349" y="164"/>
                    <a:pt x="349" y="164"/>
                  </a:cubicBezTo>
                  <a:cubicBezTo>
                    <a:pt x="381" y="206"/>
                    <a:pt x="381" y="206"/>
                    <a:pt x="381" y="206"/>
                  </a:cubicBezTo>
                  <a:cubicBezTo>
                    <a:pt x="444" y="233"/>
                    <a:pt x="444" y="233"/>
                    <a:pt x="444" y="233"/>
                  </a:cubicBezTo>
                  <a:cubicBezTo>
                    <a:pt x="444" y="316"/>
                    <a:pt x="444" y="316"/>
                    <a:pt x="444" y="316"/>
                  </a:cubicBezTo>
                  <a:cubicBezTo>
                    <a:pt x="480" y="347"/>
                    <a:pt x="480" y="347"/>
                    <a:pt x="480" y="347"/>
                  </a:cubicBezTo>
                  <a:cubicBezTo>
                    <a:pt x="491" y="394"/>
                    <a:pt x="491" y="394"/>
                    <a:pt x="491" y="394"/>
                  </a:cubicBezTo>
                  <a:cubicBezTo>
                    <a:pt x="548" y="394"/>
                    <a:pt x="548" y="394"/>
                    <a:pt x="548" y="394"/>
                  </a:cubicBezTo>
                  <a:cubicBezTo>
                    <a:pt x="652" y="347"/>
                    <a:pt x="652" y="347"/>
                    <a:pt x="652" y="347"/>
                  </a:cubicBezTo>
                  <a:cubicBezTo>
                    <a:pt x="684" y="368"/>
                    <a:pt x="684" y="368"/>
                    <a:pt x="684" y="368"/>
                  </a:cubicBezTo>
                  <a:cubicBezTo>
                    <a:pt x="720" y="373"/>
                    <a:pt x="720" y="373"/>
                    <a:pt x="720" y="373"/>
                  </a:cubicBezTo>
                  <a:cubicBezTo>
                    <a:pt x="752" y="352"/>
                    <a:pt x="752" y="352"/>
                    <a:pt x="752" y="352"/>
                  </a:cubicBezTo>
                  <a:cubicBezTo>
                    <a:pt x="752" y="238"/>
                    <a:pt x="752" y="238"/>
                    <a:pt x="752" y="238"/>
                  </a:cubicBezTo>
                  <a:cubicBezTo>
                    <a:pt x="772" y="159"/>
                    <a:pt x="772" y="159"/>
                    <a:pt x="772" y="159"/>
                  </a:cubicBezTo>
                  <a:cubicBezTo>
                    <a:pt x="819" y="55"/>
                    <a:pt x="819" y="55"/>
                    <a:pt x="819" y="55"/>
                  </a:cubicBezTo>
                  <a:cubicBezTo>
                    <a:pt x="804" y="24"/>
                    <a:pt x="804" y="24"/>
                    <a:pt x="804" y="24"/>
                  </a:cubicBezTo>
                  <a:cubicBezTo>
                    <a:pt x="807" y="0"/>
                    <a:pt x="807" y="0"/>
                    <a:pt x="807" y="0"/>
                  </a:cubicBezTo>
                  <a:cubicBezTo>
                    <a:pt x="845" y="3"/>
                    <a:pt x="845" y="3"/>
                    <a:pt x="845" y="3"/>
                  </a:cubicBezTo>
                  <a:cubicBezTo>
                    <a:pt x="856" y="60"/>
                    <a:pt x="856" y="60"/>
                    <a:pt x="856" y="60"/>
                  </a:cubicBezTo>
                  <a:cubicBezTo>
                    <a:pt x="819" y="165"/>
                    <a:pt x="819" y="165"/>
                    <a:pt x="819" y="165"/>
                  </a:cubicBezTo>
                  <a:cubicBezTo>
                    <a:pt x="840" y="227"/>
                    <a:pt x="840" y="227"/>
                    <a:pt x="840" y="227"/>
                  </a:cubicBezTo>
                  <a:cubicBezTo>
                    <a:pt x="840" y="332"/>
                    <a:pt x="840" y="332"/>
                    <a:pt x="840" y="332"/>
                  </a:cubicBezTo>
                  <a:cubicBezTo>
                    <a:pt x="858" y="337"/>
                    <a:pt x="858" y="337"/>
                    <a:pt x="858" y="337"/>
                  </a:cubicBezTo>
                  <a:cubicBezTo>
                    <a:pt x="851" y="399"/>
                    <a:pt x="851" y="399"/>
                    <a:pt x="851" y="399"/>
                  </a:cubicBezTo>
                  <a:cubicBezTo>
                    <a:pt x="856" y="514"/>
                    <a:pt x="856" y="514"/>
                    <a:pt x="856" y="514"/>
                  </a:cubicBezTo>
                  <a:cubicBezTo>
                    <a:pt x="858" y="543"/>
                    <a:pt x="858" y="543"/>
                    <a:pt x="858" y="543"/>
                  </a:cubicBezTo>
                  <a:lnTo>
                    <a:pt x="866" y="64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38" name="เพชรบูรณ์">
              <a:extLst>
                <a:ext uri="{FF2B5EF4-FFF2-40B4-BE49-F238E27FC236}">
                  <a16:creationId xmlns:a16="http://schemas.microsoft.com/office/drawing/2014/main" id="{107531C7-6544-4466-9F31-6CA3B9B78423}"/>
                </a:ext>
              </a:extLst>
            </p:cNvPr>
            <p:cNvSpPr>
              <a:spLocks/>
            </p:cNvSpPr>
            <p:nvPr/>
          </p:nvSpPr>
          <p:spPr bwMode="auto">
            <a:xfrm>
              <a:off x="3199205" y="2242495"/>
              <a:ext cx="413321" cy="698622"/>
            </a:xfrm>
            <a:custGeom>
              <a:avLst/>
              <a:gdLst>
                <a:gd name="T0" fmla="*/ 1007 w 1010"/>
                <a:gd name="T1" fmla="*/ 423 h 1711"/>
                <a:gd name="T2" fmla="*/ 979 w 1010"/>
                <a:gd name="T3" fmla="*/ 465 h 1711"/>
                <a:gd name="T4" fmla="*/ 918 w 1010"/>
                <a:gd name="T5" fmla="*/ 454 h 1711"/>
                <a:gd name="T6" fmla="*/ 845 w 1010"/>
                <a:gd name="T7" fmla="*/ 444 h 1711"/>
                <a:gd name="T8" fmla="*/ 767 w 1010"/>
                <a:gd name="T9" fmla="*/ 517 h 1711"/>
                <a:gd name="T10" fmla="*/ 762 w 1010"/>
                <a:gd name="T11" fmla="*/ 579 h 1711"/>
                <a:gd name="T12" fmla="*/ 736 w 1010"/>
                <a:gd name="T13" fmla="*/ 642 h 1711"/>
                <a:gd name="T14" fmla="*/ 621 w 1010"/>
                <a:gd name="T15" fmla="*/ 840 h 1711"/>
                <a:gd name="T16" fmla="*/ 600 w 1010"/>
                <a:gd name="T17" fmla="*/ 1064 h 1711"/>
                <a:gd name="T18" fmla="*/ 647 w 1010"/>
                <a:gd name="T19" fmla="*/ 1143 h 1711"/>
                <a:gd name="T20" fmla="*/ 616 w 1010"/>
                <a:gd name="T21" fmla="*/ 1205 h 1711"/>
                <a:gd name="T22" fmla="*/ 600 w 1010"/>
                <a:gd name="T23" fmla="*/ 1252 h 1711"/>
                <a:gd name="T24" fmla="*/ 614 w 1010"/>
                <a:gd name="T25" fmla="*/ 1317 h 1711"/>
                <a:gd name="T26" fmla="*/ 626 w 1010"/>
                <a:gd name="T27" fmla="*/ 1372 h 1711"/>
                <a:gd name="T28" fmla="*/ 559 w 1010"/>
                <a:gd name="T29" fmla="*/ 1555 h 1711"/>
                <a:gd name="T30" fmla="*/ 527 w 1010"/>
                <a:gd name="T31" fmla="*/ 1690 h 1711"/>
                <a:gd name="T32" fmla="*/ 459 w 1010"/>
                <a:gd name="T33" fmla="*/ 1664 h 1711"/>
                <a:gd name="T34" fmla="*/ 298 w 1010"/>
                <a:gd name="T35" fmla="*/ 1711 h 1711"/>
                <a:gd name="T36" fmla="*/ 251 w 1010"/>
                <a:gd name="T37" fmla="*/ 1633 h 1711"/>
                <a:gd name="T38" fmla="*/ 188 w 1010"/>
                <a:gd name="T39" fmla="*/ 1523 h 1711"/>
                <a:gd name="T40" fmla="*/ 141 w 1010"/>
                <a:gd name="T41" fmla="*/ 1461 h 1711"/>
                <a:gd name="T42" fmla="*/ 156 w 1010"/>
                <a:gd name="T43" fmla="*/ 1319 h 1711"/>
                <a:gd name="T44" fmla="*/ 152 w 1010"/>
                <a:gd name="T45" fmla="*/ 1195 h 1711"/>
                <a:gd name="T46" fmla="*/ 105 w 1010"/>
                <a:gd name="T47" fmla="*/ 1148 h 1711"/>
                <a:gd name="T48" fmla="*/ 131 w 1010"/>
                <a:gd name="T49" fmla="*/ 1122 h 1711"/>
                <a:gd name="T50" fmla="*/ 32 w 1010"/>
                <a:gd name="T51" fmla="*/ 1054 h 1711"/>
                <a:gd name="T52" fmla="*/ 0 w 1010"/>
                <a:gd name="T53" fmla="*/ 934 h 1711"/>
                <a:gd name="T54" fmla="*/ 0 w 1010"/>
                <a:gd name="T55" fmla="*/ 798 h 1711"/>
                <a:gd name="T56" fmla="*/ 47 w 1010"/>
                <a:gd name="T57" fmla="*/ 757 h 1711"/>
                <a:gd name="T58" fmla="*/ 68 w 1010"/>
                <a:gd name="T59" fmla="*/ 699 h 1711"/>
                <a:gd name="T60" fmla="*/ 136 w 1010"/>
                <a:gd name="T61" fmla="*/ 652 h 1711"/>
                <a:gd name="T62" fmla="*/ 178 w 1010"/>
                <a:gd name="T63" fmla="*/ 564 h 1711"/>
                <a:gd name="T64" fmla="*/ 204 w 1010"/>
                <a:gd name="T65" fmla="*/ 480 h 1711"/>
                <a:gd name="T66" fmla="*/ 230 w 1010"/>
                <a:gd name="T67" fmla="*/ 392 h 1711"/>
                <a:gd name="T68" fmla="*/ 293 w 1010"/>
                <a:gd name="T69" fmla="*/ 329 h 1711"/>
                <a:gd name="T70" fmla="*/ 339 w 1010"/>
                <a:gd name="T71" fmla="*/ 277 h 1711"/>
                <a:gd name="T72" fmla="*/ 371 w 1010"/>
                <a:gd name="T73" fmla="*/ 261 h 1711"/>
                <a:gd name="T74" fmla="*/ 418 w 1010"/>
                <a:gd name="T75" fmla="*/ 141 h 1711"/>
                <a:gd name="T76" fmla="*/ 522 w 1010"/>
                <a:gd name="T77" fmla="*/ 105 h 1711"/>
                <a:gd name="T78" fmla="*/ 553 w 1010"/>
                <a:gd name="T79" fmla="*/ 73 h 1711"/>
                <a:gd name="T80" fmla="*/ 668 w 1010"/>
                <a:gd name="T81" fmla="*/ 0 h 1711"/>
                <a:gd name="T82" fmla="*/ 725 w 1010"/>
                <a:gd name="T83" fmla="*/ 58 h 1711"/>
                <a:gd name="T84" fmla="*/ 772 w 1010"/>
                <a:gd name="T85" fmla="*/ 115 h 1711"/>
                <a:gd name="T86" fmla="*/ 809 w 1010"/>
                <a:gd name="T87" fmla="*/ 183 h 1711"/>
                <a:gd name="T88" fmla="*/ 856 w 1010"/>
                <a:gd name="T89" fmla="*/ 131 h 1711"/>
                <a:gd name="T90" fmla="*/ 898 w 1010"/>
                <a:gd name="T91" fmla="*/ 162 h 1711"/>
                <a:gd name="T92" fmla="*/ 918 w 1010"/>
                <a:gd name="T93" fmla="*/ 225 h 1711"/>
                <a:gd name="T94" fmla="*/ 913 w 1010"/>
                <a:gd name="T95" fmla="*/ 277 h 1711"/>
                <a:gd name="T96" fmla="*/ 939 w 1010"/>
                <a:gd name="T97" fmla="*/ 329 h 1711"/>
                <a:gd name="T98" fmla="*/ 955 w 1010"/>
                <a:gd name="T99" fmla="*/ 392 h 1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0" h="1711">
                  <a:moveTo>
                    <a:pt x="1010" y="381"/>
                  </a:moveTo>
                  <a:cubicBezTo>
                    <a:pt x="1007" y="423"/>
                    <a:pt x="1007" y="423"/>
                    <a:pt x="1007" y="423"/>
                  </a:cubicBezTo>
                  <a:cubicBezTo>
                    <a:pt x="1002" y="430"/>
                    <a:pt x="1002" y="430"/>
                    <a:pt x="1002" y="430"/>
                  </a:cubicBezTo>
                  <a:cubicBezTo>
                    <a:pt x="979" y="465"/>
                    <a:pt x="979" y="465"/>
                    <a:pt x="979" y="465"/>
                  </a:cubicBezTo>
                  <a:cubicBezTo>
                    <a:pt x="950" y="475"/>
                    <a:pt x="950" y="475"/>
                    <a:pt x="950" y="475"/>
                  </a:cubicBezTo>
                  <a:cubicBezTo>
                    <a:pt x="918" y="454"/>
                    <a:pt x="918" y="454"/>
                    <a:pt x="918" y="454"/>
                  </a:cubicBezTo>
                  <a:cubicBezTo>
                    <a:pt x="866" y="465"/>
                    <a:pt x="866" y="465"/>
                    <a:pt x="866" y="465"/>
                  </a:cubicBezTo>
                  <a:cubicBezTo>
                    <a:pt x="845" y="444"/>
                    <a:pt x="845" y="444"/>
                    <a:pt x="845" y="444"/>
                  </a:cubicBezTo>
                  <a:cubicBezTo>
                    <a:pt x="788" y="465"/>
                    <a:pt x="788" y="465"/>
                    <a:pt x="788" y="465"/>
                  </a:cubicBezTo>
                  <a:cubicBezTo>
                    <a:pt x="767" y="517"/>
                    <a:pt x="767" y="517"/>
                    <a:pt x="767" y="517"/>
                  </a:cubicBezTo>
                  <a:cubicBezTo>
                    <a:pt x="751" y="543"/>
                    <a:pt x="751" y="543"/>
                    <a:pt x="751" y="543"/>
                  </a:cubicBezTo>
                  <a:cubicBezTo>
                    <a:pt x="762" y="579"/>
                    <a:pt x="762" y="579"/>
                    <a:pt x="762" y="579"/>
                  </a:cubicBezTo>
                  <a:cubicBezTo>
                    <a:pt x="731" y="595"/>
                    <a:pt x="731" y="595"/>
                    <a:pt x="731" y="595"/>
                  </a:cubicBezTo>
                  <a:cubicBezTo>
                    <a:pt x="736" y="642"/>
                    <a:pt x="736" y="642"/>
                    <a:pt x="736" y="642"/>
                  </a:cubicBezTo>
                  <a:cubicBezTo>
                    <a:pt x="647" y="762"/>
                    <a:pt x="647" y="762"/>
                    <a:pt x="647" y="762"/>
                  </a:cubicBezTo>
                  <a:cubicBezTo>
                    <a:pt x="621" y="840"/>
                    <a:pt x="621" y="840"/>
                    <a:pt x="621" y="840"/>
                  </a:cubicBezTo>
                  <a:cubicBezTo>
                    <a:pt x="626" y="924"/>
                    <a:pt x="626" y="924"/>
                    <a:pt x="626" y="924"/>
                  </a:cubicBezTo>
                  <a:cubicBezTo>
                    <a:pt x="600" y="1064"/>
                    <a:pt x="600" y="1064"/>
                    <a:pt x="600" y="1064"/>
                  </a:cubicBezTo>
                  <a:cubicBezTo>
                    <a:pt x="658" y="1117"/>
                    <a:pt x="658" y="1117"/>
                    <a:pt x="658" y="1117"/>
                  </a:cubicBezTo>
                  <a:cubicBezTo>
                    <a:pt x="647" y="1143"/>
                    <a:pt x="647" y="1143"/>
                    <a:pt x="647" y="1143"/>
                  </a:cubicBezTo>
                  <a:cubicBezTo>
                    <a:pt x="647" y="1179"/>
                    <a:pt x="647" y="1179"/>
                    <a:pt x="647" y="1179"/>
                  </a:cubicBezTo>
                  <a:cubicBezTo>
                    <a:pt x="616" y="1205"/>
                    <a:pt x="616" y="1205"/>
                    <a:pt x="616" y="1205"/>
                  </a:cubicBezTo>
                  <a:cubicBezTo>
                    <a:pt x="613" y="1213"/>
                    <a:pt x="613" y="1213"/>
                    <a:pt x="613" y="1213"/>
                  </a:cubicBezTo>
                  <a:cubicBezTo>
                    <a:pt x="600" y="1252"/>
                    <a:pt x="600" y="1252"/>
                    <a:pt x="600" y="1252"/>
                  </a:cubicBezTo>
                  <a:cubicBezTo>
                    <a:pt x="616" y="1304"/>
                    <a:pt x="616" y="1304"/>
                    <a:pt x="616" y="1304"/>
                  </a:cubicBezTo>
                  <a:cubicBezTo>
                    <a:pt x="614" y="1317"/>
                    <a:pt x="614" y="1317"/>
                    <a:pt x="614" y="1317"/>
                  </a:cubicBezTo>
                  <a:cubicBezTo>
                    <a:pt x="611" y="1341"/>
                    <a:pt x="611" y="1341"/>
                    <a:pt x="611" y="1341"/>
                  </a:cubicBezTo>
                  <a:cubicBezTo>
                    <a:pt x="626" y="1372"/>
                    <a:pt x="626" y="1372"/>
                    <a:pt x="626" y="1372"/>
                  </a:cubicBezTo>
                  <a:cubicBezTo>
                    <a:pt x="579" y="1476"/>
                    <a:pt x="579" y="1476"/>
                    <a:pt x="579" y="1476"/>
                  </a:cubicBezTo>
                  <a:cubicBezTo>
                    <a:pt x="559" y="1555"/>
                    <a:pt x="559" y="1555"/>
                    <a:pt x="559" y="1555"/>
                  </a:cubicBezTo>
                  <a:cubicBezTo>
                    <a:pt x="559" y="1669"/>
                    <a:pt x="559" y="1669"/>
                    <a:pt x="559" y="1669"/>
                  </a:cubicBezTo>
                  <a:cubicBezTo>
                    <a:pt x="527" y="1690"/>
                    <a:pt x="527" y="1690"/>
                    <a:pt x="527" y="1690"/>
                  </a:cubicBezTo>
                  <a:cubicBezTo>
                    <a:pt x="491" y="1685"/>
                    <a:pt x="491" y="1685"/>
                    <a:pt x="491" y="1685"/>
                  </a:cubicBezTo>
                  <a:cubicBezTo>
                    <a:pt x="459" y="1664"/>
                    <a:pt x="459" y="1664"/>
                    <a:pt x="459" y="1664"/>
                  </a:cubicBezTo>
                  <a:cubicBezTo>
                    <a:pt x="355" y="1711"/>
                    <a:pt x="355" y="1711"/>
                    <a:pt x="355" y="1711"/>
                  </a:cubicBezTo>
                  <a:cubicBezTo>
                    <a:pt x="298" y="1711"/>
                    <a:pt x="298" y="1711"/>
                    <a:pt x="298" y="1711"/>
                  </a:cubicBezTo>
                  <a:cubicBezTo>
                    <a:pt x="287" y="1664"/>
                    <a:pt x="287" y="1664"/>
                    <a:pt x="287" y="1664"/>
                  </a:cubicBezTo>
                  <a:cubicBezTo>
                    <a:pt x="251" y="1633"/>
                    <a:pt x="251" y="1633"/>
                    <a:pt x="251" y="1633"/>
                  </a:cubicBezTo>
                  <a:cubicBezTo>
                    <a:pt x="251" y="1550"/>
                    <a:pt x="251" y="1550"/>
                    <a:pt x="251" y="1550"/>
                  </a:cubicBezTo>
                  <a:cubicBezTo>
                    <a:pt x="188" y="1523"/>
                    <a:pt x="188" y="1523"/>
                    <a:pt x="188" y="1523"/>
                  </a:cubicBezTo>
                  <a:cubicBezTo>
                    <a:pt x="156" y="1481"/>
                    <a:pt x="156" y="1481"/>
                    <a:pt x="156" y="1481"/>
                  </a:cubicBezTo>
                  <a:cubicBezTo>
                    <a:pt x="141" y="1461"/>
                    <a:pt x="141" y="1461"/>
                    <a:pt x="141" y="1461"/>
                  </a:cubicBezTo>
                  <a:cubicBezTo>
                    <a:pt x="167" y="1367"/>
                    <a:pt x="167" y="1367"/>
                    <a:pt x="167" y="1367"/>
                  </a:cubicBezTo>
                  <a:cubicBezTo>
                    <a:pt x="156" y="1319"/>
                    <a:pt x="156" y="1319"/>
                    <a:pt x="156" y="1319"/>
                  </a:cubicBezTo>
                  <a:cubicBezTo>
                    <a:pt x="136" y="1231"/>
                    <a:pt x="136" y="1231"/>
                    <a:pt x="136" y="1231"/>
                  </a:cubicBezTo>
                  <a:cubicBezTo>
                    <a:pt x="152" y="1195"/>
                    <a:pt x="152" y="1195"/>
                    <a:pt x="152" y="1195"/>
                  </a:cubicBezTo>
                  <a:cubicBezTo>
                    <a:pt x="105" y="1184"/>
                    <a:pt x="105" y="1184"/>
                    <a:pt x="105" y="1184"/>
                  </a:cubicBezTo>
                  <a:cubicBezTo>
                    <a:pt x="105" y="1148"/>
                    <a:pt x="105" y="1148"/>
                    <a:pt x="105" y="1148"/>
                  </a:cubicBezTo>
                  <a:cubicBezTo>
                    <a:pt x="108" y="1145"/>
                    <a:pt x="108" y="1145"/>
                    <a:pt x="108" y="1145"/>
                  </a:cubicBezTo>
                  <a:cubicBezTo>
                    <a:pt x="131" y="1122"/>
                    <a:pt x="131" y="1122"/>
                    <a:pt x="131" y="1122"/>
                  </a:cubicBezTo>
                  <a:cubicBezTo>
                    <a:pt x="115" y="1085"/>
                    <a:pt x="115" y="1085"/>
                    <a:pt x="115" y="1085"/>
                  </a:cubicBezTo>
                  <a:cubicBezTo>
                    <a:pt x="32" y="1054"/>
                    <a:pt x="32" y="1054"/>
                    <a:pt x="32" y="1054"/>
                  </a:cubicBezTo>
                  <a:cubicBezTo>
                    <a:pt x="0" y="1028"/>
                    <a:pt x="0" y="1028"/>
                    <a:pt x="0" y="1028"/>
                  </a:cubicBezTo>
                  <a:cubicBezTo>
                    <a:pt x="0" y="934"/>
                    <a:pt x="0" y="934"/>
                    <a:pt x="0" y="934"/>
                  </a:cubicBezTo>
                  <a:cubicBezTo>
                    <a:pt x="63" y="861"/>
                    <a:pt x="63" y="861"/>
                    <a:pt x="63" y="861"/>
                  </a:cubicBezTo>
                  <a:cubicBezTo>
                    <a:pt x="0" y="798"/>
                    <a:pt x="0" y="798"/>
                    <a:pt x="0" y="798"/>
                  </a:cubicBezTo>
                  <a:cubicBezTo>
                    <a:pt x="12" y="782"/>
                    <a:pt x="12" y="782"/>
                    <a:pt x="12" y="782"/>
                  </a:cubicBezTo>
                  <a:cubicBezTo>
                    <a:pt x="47" y="757"/>
                    <a:pt x="47" y="757"/>
                    <a:pt x="47" y="757"/>
                  </a:cubicBezTo>
                  <a:cubicBezTo>
                    <a:pt x="58" y="720"/>
                    <a:pt x="58" y="720"/>
                    <a:pt x="58" y="720"/>
                  </a:cubicBezTo>
                  <a:cubicBezTo>
                    <a:pt x="68" y="699"/>
                    <a:pt x="68" y="699"/>
                    <a:pt x="68" y="699"/>
                  </a:cubicBezTo>
                  <a:cubicBezTo>
                    <a:pt x="105" y="694"/>
                    <a:pt x="105" y="694"/>
                    <a:pt x="105" y="694"/>
                  </a:cubicBezTo>
                  <a:cubicBezTo>
                    <a:pt x="136" y="652"/>
                    <a:pt x="136" y="652"/>
                    <a:pt x="136" y="652"/>
                  </a:cubicBezTo>
                  <a:cubicBezTo>
                    <a:pt x="188" y="585"/>
                    <a:pt x="188" y="585"/>
                    <a:pt x="188" y="585"/>
                  </a:cubicBezTo>
                  <a:cubicBezTo>
                    <a:pt x="178" y="564"/>
                    <a:pt x="178" y="564"/>
                    <a:pt x="178" y="564"/>
                  </a:cubicBezTo>
                  <a:cubicBezTo>
                    <a:pt x="178" y="522"/>
                    <a:pt x="178" y="522"/>
                    <a:pt x="178" y="522"/>
                  </a:cubicBezTo>
                  <a:cubicBezTo>
                    <a:pt x="204" y="480"/>
                    <a:pt x="204" y="480"/>
                    <a:pt x="204" y="480"/>
                  </a:cubicBezTo>
                  <a:cubicBezTo>
                    <a:pt x="266" y="459"/>
                    <a:pt x="266" y="459"/>
                    <a:pt x="266" y="459"/>
                  </a:cubicBezTo>
                  <a:cubicBezTo>
                    <a:pt x="230" y="392"/>
                    <a:pt x="230" y="392"/>
                    <a:pt x="230" y="392"/>
                  </a:cubicBezTo>
                  <a:cubicBezTo>
                    <a:pt x="230" y="360"/>
                    <a:pt x="230" y="360"/>
                    <a:pt x="230" y="360"/>
                  </a:cubicBezTo>
                  <a:cubicBezTo>
                    <a:pt x="293" y="329"/>
                    <a:pt x="293" y="329"/>
                    <a:pt x="293" y="329"/>
                  </a:cubicBezTo>
                  <a:cubicBezTo>
                    <a:pt x="293" y="303"/>
                    <a:pt x="293" y="303"/>
                    <a:pt x="293" y="303"/>
                  </a:cubicBezTo>
                  <a:cubicBezTo>
                    <a:pt x="339" y="277"/>
                    <a:pt x="339" y="277"/>
                    <a:pt x="339" y="277"/>
                  </a:cubicBezTo>
                  <a:cubicBezTo>
                    <a:pt x="339" y="225"/>
                    <a:pt x="339" y="225"/>
                    <a:pt x="339" y="225"/>
                  </a:cubicBezTo>
                  <a:cubicBezTo>
                    <a:pt x="371" y="261"/>
                    <a:pt x="371" y="261"/>
                    <a:pt x="371" y="261"/>
                  </a:cubicBezTo>
                  <a:cubicBezTo>
                    <a:pt x="407" y="246"/>
                    <a:pt x="407" y="246"/>
                    <a:pt x="407" y="246"/>
                  </a:cubicBezTo>
                  <a:cubicBezTo>
                    <a:pt x="418" y="141"/>
                    <a:pt x="418" y="141"/>
                    <a:pt x="418" y="141"/>
                  </a:cubicBezTo>
                  <a:cubicBezTo>
                    <a:pt x="496" y="94"/>
                    <a:pt x="496" y="94"/>
                    <a:pt x="496" y="94"/>
                  </a:cubicBezTo>
                  <a:cubicBezTo>
                    <a:pt x="522" y="105"/>
                    <a:pt x="522" y="105"/>
                    <a:pt x="522" y="105"/>
                  </a:cubicBezTo>
                  <a:cubicBezTo>
                    <a:pt x="532" y="68"/>
                    <a:pt x="532" y="68"/>
                    <a:pt x="532" y="68"/>
                  </a:cubicBezTo>
                  <a:cubicBezTo>
                    <a:pt x="553" y="73"/>
                    <a:pt x="553" y="73"/>
                    <a:pt x="553" y="73"/>
                  </a:cubicBezTo>
                  <a:cubicBezTo>
                    <a:pt x="621" y="11"/>
                    <a:pt x="621" y="11"/>
                    <a:pt x="621" y="11"/>
                  </a:cubicBezTo>
                  <a:cubicBezTo>
                    <a:pt x="668" y="0"/>
                    <a:pt x="668" y="0"/>
                    <a:pt x="668" y="0"/>
                  </a:cubicBezTo>
                  <a:cubicBezTo>
                    <a:pt x="710" y="27"/>
                    <a:pt x="710" y="27"/>
                    <a:pt x="710" y="27"/>
                  </a:cubicBezTo>
                  <a:cubicBezTo>
                    <a:pt x="725" y="58"/>
                    <a:pt x="725" y="58"/>
                    <a:pt x="725" y="58"/>
                  </a:cubicBezTo>
                  <a:cubicBezTo>
                    <a:pt x="725" y="89"/>
                    <a:pt x="725" y="89"/>
                    <a:pt x="725" y="89"/>
                  </a:cubicBezTo>
                  <a:cubicBezTo>
                    <a:pt x="772" y="115"/>
                    <a:pt x="772" y="115"/>
                    <a:pt x="772" y="115"/>
                  </a:cubicBezTo>
                  <a:cubicBezTo>
                    <a:pt x="772" y="152"/>
                    <a:pt x="772" y="152"/>
                    <a:pt x="772" y="152"/>
                  </a:cubicBezTo>
                  <a:cubicBezTo>
                    <a:pt x="809" y="183"/>
                    <a:pt x="809" y="183"/>
                    <a:pt x="809" y="183"/>
                  </a:cubicBezTo>
                  <a:cubicBezTo>
                    <a:pt x="851" y="167"/>
                    <a:pt x="851" y="167"/>
                    <a:pt x="851" y="167"/>
                  </a:cubicBezTo>
                  <a:cubicBezTo>
                    <a:pt x="856" y="131"/>
                    <a:pt x="856" y="131"/>
                    <a:pt x="856" y="131"/>
                  </a:cubicBezTo>
                  <a:cubicBezTo>
                    <a:pt x="882" y="126"/>
                    <a:pt x="882" y="126"/>
                    <a:pt x="882" y="126"/>
                  </a:cubicBezTo>
                  <a:cubicBezTo>
                    <a:pt x="898" y="162"/>
                    <a:pt x="898" y="162"/>
                    <a:pt x="898" y="162"/>
                  </a:cubicBezTo>
                  <a:cubicBezTo>
                    <a:pt x="903" y="220"/>
                    <a:pt x="903" y="220"/>
                    <a:pt x="903" y="220"/>
                  </a:cubicBezTo>
                  <a:cubicBezTo>
                    <a:pt x="918" y="225"/>
                    <a:pt x="918" y="225"/>
                    <a:pt x="918" y="225"/>
                  </a:cubicBezTo>
                  <a:cubicBezTo>
                    <a:pt x="918" y="240"/>
                    <a:pt x="918" y="240"/>
                    <a:pt x="918" y="240"/>
                  </a:cubicBezTo>
                  <a:cubicBezTo>
                    <a:pt x="913" y="277"/>
                    <a:pt x="913" y="277"/>
                    <a:pt x="913" y="277"/>
                  </a:cubicBezTo>
                  <a:cubicBezTo>
                    <a:pt x="913" y="277"/>
                    <a:pt x="918" y="298"/>
                    <a:pt x="918" y="303"/>
                  </a:cubicBezTo>
                  <a:cubicBezTo>
                    <a:pt x="918" y="308"/>
                    <a:pt x="939" y="329"/>
                    <a:pt x="939" y="329"/>
                  </a:cubicBezTo>
                  <a:cubicBezTo>
                    <a:pt x="929" y="366"/>
                    <a:pt x="929" y="366"/>
                    <a:pt x="929" y="366"/>
                  </a:cubicBezTo>
                  <a:cubicBezTo>
                    <a:pt x="929" y="366"/>
                    <a:pt x="950" y="392"/>
                    <a:pt x="955" y="392"/>
                  </a:cubicBezTo>
                  <a:cubicBezTo>
                    <a:pt x="960" y="392"/>
                    <a:pt x="997" y="382"/>
                    <a:pt x="1010" y="381"/>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39" name="พิษณุโลก">
              <a:extLst>
                <a:ext uri="{FF2B5EF4-FFF2-40B4-BE49-F238E27FC236}">
                  <a16:creationId xmlns:a16="http://schemas.microsoft.com/office/drawing/2014/main" id="{C0CDF084-6AA7-44D5-9C8B-F5C877B7A4A0}"/>
                </a:ext>
              </a:extLst>
            </p:cNvPr>
            <p:cNvSpPr>
              <a:spLocks/>
            </p:cNvSpPr>
            <p:nvPr/>
          </p:nvSpPr>
          <p:spPr bwMode="auto">
            <a:xfrm>
              <a:off x="2917561" y="2030348"/>
              <a:ext cx="448070" cy="530368"/>
            </a:xfrm>
            <a:custGeom>
              <a:avLst/>
              <a:gdLst>
                <a:gd name="T0" fmla="*/ 1085 w 1095"/>
                <a:gd name="T1" fmla="*/ 493 h 1303"/>
                <a:gd name="T2" fmla="*/ 1064 w 1095"/>
                <a:gd name="T3" fmla="*/ 520 h 1303"/>
                <a:gd name="T4" fmla="*/ 1048 w 1095"/>
                <a:gd name="T5" fmla="*/ 583 h 1303"/>
                <a:gd name="T6" fmla="*/ 1027 w 1095"/>
                <a:gd name="T7" fmla="*/ 745 h 1303"/>
                <a:gd name="T8" fmla="*/ 981 w 1095"/>
                <a:gd name="T9" fmla="*/ 823 h 1303"/>
                <a:gd name="T10" fmla="*/ 918 w 1095"/>
                <a:gd name="T11" fmla="*/ 880 h 1303"/>
                <a:gd name="T12" fmla="*/ 954 w 1095"/>
                <a:gd name="T13" fmla="*/ 979 h 1303"/>
                <a:gd name="T14" fmla="*/ 866 w 1095"/>
                <a:gd name="T15" fmla="*/ 1042 h 1303"/>
                <a:gd name="T16" fmla="*/ 876 w 1095"/>
                <a:gd name="T17" fmla="*/ 1105 h 1303"/>
                <a:gd name="T18" fmla="*/ 793 w 1095"/>
                <a:gd name="T19" fmla="*/ 1214 h 1303"/>
                <a:gd name="T20" fmla="*/ 746 w 1095"/>
                <a:gd name="T21" fmla="*/ 1240 h 1303"/>
                <a:gd name="T22" fmla="*/ 700 w 1095"/>
                <a:gd name="T23" fmla="*/ 1302 h 1303"/>
                <a:gd name="T24" fmla="*/ 668 w 1095"/>
                <a:gd name="T25" fmla="*/ 1266 h 1303"/>
                <a:gd name="T26" fmla="*/ 621 w 1095"/>
                <a:gd name="T27" fmla="*/ 1188 h 1303"/>
                <a:gd name="T28" fmla="*/ 615 w 1095"/>
                <a:gd name="T29" fmla="*/ 1068 h 1303"/>
                <a:gd name="T30" fmla="*/ 568 w 1095"/>
                <a:gd name="T31" fmla="*/ 1073 h 1303"/>
                <a:gd name="T32" fmla="*/ 495 w 1095"/>
                <a:gd name="T33" fmla="*/ 1141 h 1303"/>
                <a:gd name="T34" fmla="*/ 454 w 1095"/>
                <a:gd name="T35" fmla="*/ 1094 h 1303"/>
                <a:gd name="T36" fmla="*/ 282 w 1095"/>
                <a:gd name="T37" fmla="*/ 1136 h 1303"/>
                <a:gd name="T38" fmla="*/ 318 w 1095"/>
                <a:gd name="T39" fmla="*/ 1073 h 1303"/>
                <a:gd name="T40" fmla="*/ 302 w 1095"/>
                <a:gd name="T41" fmla="*/ 1021 h 1303"/>
                <a:gd name="T42" fmla="*/ 266 w 1095"/>
                <a:gd name="T43" fmla="*/ 1068 h 1303"/>
                <a:gd name="T44" fmla="*/ 214 w 1095"/>
                <a:gd name="T45" fmla="*/ 1032 h 1303"/>
                <a:gd name="T46" fmla="*/ 119 w 1095"/>
                <a:gd name="T47" fmla="*/ 1080 h 1303"/>
                <a:gd name="T48" fmla="*/ 42 w 1095"/>
                <a:gd name="T49" fmla="*/ 1052 h 1303"/>
                <a:gd name="T50" fmla="*/ 0 w 1095"/>
                <a:gd name="T51" fmla="*/ 946 h 1303"/>
                <a:gd name="T52" fmla="*/ 31 w 1095"/>
                <a:gd name="T53" fmla="*/ 875 h 1303"/>
                <a:gd name="T54" fmla="*/ 73 w 1095"/>
                <a:gd name="T55" fmla="*/ 818 h 1303"/>
                <a:gd name="T56" fmla="*/ 125 w 1095"/>
                <a:gd name="T57" fmla="*/ 786 h 1303"/>
                <a:gd name="T58" fmla="*/ 214 w 1095"/>
                <a:gd name="T59" fmla="*/ 771 h 1303"/>
                <a:gd name="T60" fmla="*/ 136 w 1095"/>
                <a:gd name="T61" fmla="*/ 661 h 1303"/>
                <a:gd name="T62" fmla="*/ 104 w 1095"/>
                <a:gd name="T63" fmla="*/ 609 h 1303"/>
                <a:gd name="T64" fmla="*/ 73 w 1095"/>
                <a:gd name="T65" fmla="*/ 562 h 1303"/>
                <a:gd name="T66" fmla="*/ 99 w 1095"/>
                <a:gd name="T67" fmla="*/ 518 h 1303"/>
                <a:gd name="T68" fmla="*/ 151 w 1095"/>
                <a:gd name="T69" fmla="*/ 520 h 1303"/>
                <a:gd name="T70" fmla="*/ 323 w 1095"/>
                <a:gd name="T71" fmla="*/ 489 h 1303"/>
                <a:gd name="T72" fmla="*/ 381 w 1095"/>
                <a:gd name="T73" fmla="*/ 343 h 1303"/>
                <a:gd name="T74" fmla="*/ 433 w 1095"/>
                <a:gd name="T75" fmla="*/ 333 h 1303"/>
                <a:gd name="T76" fmla="*/ 516 w 1095"/>
                <a:gd name="T77" fmla="*/ 296 h 1303"/>
                <a:gd name="T78" fmla="*/ 574 w 1095"/>
                <a:gd name="T79" fmla="*/ 307 h 1303"/>
                <a:gd name="T80" fmla="*/ 673 w 1095"/>
                <a:gd name="T81" fmla="*/ 228 h 1303"/>
                <a:gd name="T82" fmla="*/ 819 w 1095"/>
                <a:gd name="T83" fmla="*/ 114 h 1303"/>
                <a:gd name="T84" fmla="*/ 876 w 1095"/>
                <a:gd name="T85" fmla="*/ 41 h 1303"/>
                <a:gd name="T86" fmla="*/ 923 w 1095"/>
                <a:gd name="T87" fmla="*/ 41 h 1303"/>
                <a:gd name="T88" fmla="*/ 990 w 1095"/>
                <a:gd name="T89" fmla="*/ 0 h 1303"/>
                <a:gd name="T90" fmla="*/ 1008 w 1095"/>
                <a:gd name="T91" fmla="*/ 40 h 1303"/>
                <a:gd name="T92" fmla="*/ 949 w 1095"/>
                <a:gd name="T93" fmla="*/ 166 h 1303"/>
                <a:gd name="T94" fmla="*/ 881 w 1095"/>
                <a:gd name="T95" fmla="*/ 171 h 1303"/>
                <a:gd name="T96" fmla="*/ 855 w 1095"/>
                <a:gd name="T97" fmla="*/ 244 h 1303"/>
                <a:gd name="T98" fmla="*/ 902 w 1095"/>
                <a:gd name="T99" fmla="*/ 260 h 1303"/>
                <a:gd name="T100" fmla="*/ 923 w 1095"/>
                <a:gd name="T101" fmla="*/ 369 h 1303"/>
                <a:gd name="T102" fmla="*/ 1017 w 1095"/>
                <a:gd name="T103" fmla="*/ 406 h 1303"/>
                <a:gd name="T104" fmla="*/ 1095 w 1095"/>
                <a:gd name="T105" fmla="*/ 463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95" h="1303">
                  <a:moveTo>
                    <a:pt x="1095" y="463"/>
                  </a:moveTo>
                  <a:cubicBezTo>
                    <a:pt x="1085" y="493"/>
                    <a:pt x="1085" y="493"/>
                    <a:pt x="1085" y="493"/>
                  </a:cubicBezTo>
                  <a:cubicBezTo>
                    <a:pt x="1085" y="494"/>
                    <a:pt x="1085" y="494"/>
                    <a:pt x="1085" y="494"/>
                  </a:cubicBezTo>
                  <a:cubicBezTo>
                    <a:pt x="1064" y="520"/>
                    <a:pt x="1064" y="520"/>
                    <a:pt x="1064" y="520"/>
                  </a:cubicBezTo>
                  <a:cubicBezTo>
                    <a:pt x="1069" y="562"/>
                    <a:pt x="1069" y="562"/>
                    <a:pt x="1069" y="562"/>
                  </a:cubicBezTo>
                  <a:cubicBezTo>
                    <a:pt x="1048" y="583"/>
                    <a:pt x="1048" y="583"/>
                    <a:pt x="1048" y="583"/>
                  </a:cubicBezTo>
                  <a:cubicBezTo>
                    <a:pt x="1043" y="729"/>
                    <a:pt x="1043" y="729"/>
                    <a:pt x="1043" y="729"/>
                  </a:cubicBezTo>
                  <a:cubicBezTo>
                    <a:pt x="1027" y="745"/>
                    <a:pt x="1027" y="745"/>
                    <a:pt x="1027" y="745"/>
                  </a:cubicBezTo>
                  <a:cubicBezTo>
                    <a:pt x="1027" y="797"/>
                    <a:pt x="1027" y="797"/>
                    <a:pt x="1027" y="797"/>
                  </a:cubicBezTo>
                  <a:cubicBezTo>
                    <a:pt x="981" y="823"/>
                    <a:pt x="981" y="823"/>
                    <a:pt x="981" y="823"/>
                  </a:cubicBezTo>
                  <a:cubicBezTo>
                    <a:pt x="981" y="849"/>
                    <a:pt x="981" y="849"/>
                    <a:pt x="981" y="849"/>
                  </a:cubicBezTo>
                  <a:cubicBezTo>
                    <a:pt x="918" y="880"/>
                    <a:pt x="918" y="880"/>
                    <a:pt x="918" y="880"/>
                  </a:cubicBezTo>
                  <a:cubicBezTo>
                    <a:pt x="918" y="912"/>
                    <a:pt x="918" y="912"/>
                    <a:pt x="918" y="912"/>
                  </a:cubicBezTo>
                  <a:cubicBezTo>
                    <a:pt x="954" y="979"/>
                    <a:pt x="954" y="979"/>
                    <a:pt x="954" y="979"/>
                  </a:cubicBezTo>
                  <a:cubicBezTo>
                    <a:pt x="892" y="1000"/>
                    <a:pt x="892" y="1000"/>
                    <a:pt x="892" y="1000"/>
                  </a:cubicBezTo>
                  <a:cubicBezTo>
                    <a:pt x="866" y="1042"/>
                    <a:pt x="866" y="1042"/>
                    <a:pt x="866" y="1042"/>
                  </a:cubicBezTo>
                  <a:cubicBezTo>
                    <a:pt x="866" y="1084"/>
                    <a:pt x="866" y="1084"/>
                    <a:pt x="866" y="1084"/>
                  </a:cubicBezTo>
                  <a:cubicBezTo>
                    <a:pt x="876" y="1105"/>
                    <a:pt x="876" y="1105"/>
                    <a:pt x="876" y="1105"/>
                  </a:cubicBezTo>
                  <a:cubicBezTo>
                    <a:pt x="824" y="1172"/>
                    <a:pt x="824" y="1172"/>
                    <a:pt x="824" y="1172"/>
                  </a:cubicBezTo>
                  <a:cubicBezTo>
                    <a:pt x="793" y="1214"/>
                    <a:pt x="793" y="1214"/>
                    <a:pt x="793" y="1214"/>
                  </a:cubicBezTo>
                  <a:cubicBezTo>
                    <a:pt x="756" y="1219"/>
                    <a:pt x="756" y="1219"/>
                    <a:pt x="756" y="1219"/>
                  </a:cubicBezTo>
                  <a:cubicBezTo>
                    <a:pt x="746" y="1240"/>
                    <a:pt x="746" y="1240"/>
                    <a:pt x="746" y="1240"/>
                  </a:cubicBezTo>
                  <a:cubicBezTo>
                    <a:pt x="735" y="1277"/>
                    <a:pt x="735" y="1277"/>
                    <a:pt x="735" y="1277"/>
                  </a:cubicBezTo>
                  <a:cubicBezTo>
                    <a:pt x="700" y="1302"/>
                    <a:pt x="700" y="1302"/>
                    <a:pt x="700" y="1302"/>
                  </a:cubicBezTo>
                  <a:cubicBezTo>
                    <a:pt x="699" y="1303"/>
                    <a:pt x="699" y="1303"/>
                    <a:pt x="699" y="1303"/>
                  </a:cubicBezTo>
                  <a:cubicBezTo>
                    <a:pt x="668" y="1266"/>
                    <a:pt x="668" y="1266"/>
                    <a:pt x="668" y="1266"/>
                  </a:cubicBezTo>
                  <a:cubicBezTo>
                    <a:pt x="662" y="1235"/>
                    <a:pt x="662" y="1235"/>
                    <a:pt x="662" y="1235"/>
                  </a:cubicBezTo>
                  <a:cubicBezTo>
                    <a:pt x="621" y="1188"/>
                    <a:pt x="621" y="1188"/>
                    <a:pt x="621" y="1188"/>
                  </a:cubicBezTo>
                  <a:cubicBezTo>
                    <a:pt x="631" y="1089"/>
                    <a:pt x="631" y="1089"/>
                    <a:pt x="631" y="1089"/>
                  </a:cubicBezTo>
                  <a:cubicBezTo>
                    <a:pt x="615" y="1068"/>
                    <a:pt x="615" y="1068"/>
                    <a:pt x="615" y="1068"/>
                  </a:cubicBezTo>
                  <a:cubicBezTo>
                    <a:pt x="595" y="1079"/>
                    <a:pt x="595" y="1079"/>
                    <a:pt x="595" y="1079"/>
                  </a:cubicBezTo>
                  <a:cubicBezTo>
                    <a:pt x="568" y="1073"/>
                    <a:pt x="568" y="1073"/>
                    <a:pt x="568" y="1073"/>
                  </a:cubicBezTo>
                  <a:cubicBezTo>
                    <a:pt x="553" y="1110"/>
                    <a:pt x="553" y="1110"/>
                    <a:pt x="553" y="1110"/>
                  </a:cubicBezTo>
                  <a:cubicBezTo>
                    <a:pt x="553" y="1110"/>
                    <a:pt x="501" y="1141"/>
                    <a:pt x="495" y="1141"/>
                  </a:cubicBezTo>
                  <a:cubicBezTo>
                    <a:pt x="490" y="1141"/>
                    <a:pt x="480" y="1105"/>
                    <a:pt x="480" y="1105"/>
                  </a:cubicBezTo>
                  <a:cubicBezTo>
                    <a:pt x="454" y="1094"/>
                    <a:pt x="454" y="1094"/>
                    <a:pt x="454" y="1094"/>
                  </a:cubicBezTo>
                  <a:cubicBezTo>
                    <a:pt x="417" y="1120"/>
                    <a:pt x="417" y="1120"/>
                    <a:pt x="417" y="1120"/>
                  </a:cubicBezTo>
                  <a:cubicBezTo>
                    <a:pt x="282" y="1136"/>
                    <a:pt x="282" y="1136"/>
                    <a:pt x="282" y="1136"/>
                  </a:cubicBezTo>
                  <a:cubicBezTo>
                    <a:pt x="276" y="1125"/>
                    <a:pt x="276" y="1125"/>
                    <a:pt x="276" y="1125"/>
                  </a:cubicBezTo>
                  <a:cubicBezTo>
                    <a:pt x="318" y="1073"/>
                    <a:pt x="318" y="1073"/>
                    <a:pt x="318" y="1073"/>
                  </a:cubicBezTo>
                  <a:cubicBezTo>
                    <a:pt x="318" y="1042"/>
                    <a:pt x="318" y="1042"/>
                    <a:pt x="318" y="1042"/>
                  </a:cubicBezTo>
                  <a:cubicBezTo>
                    <a:pt x="302" y="1021"/>
                    <a:pt x="302" y="1021"/>
                    <a:pt x="302" y="1021"/>
                  </a:cubicBezTo>
                  <a:cubicBezTo>
                    <a:pt x="287" y="1047"/>
                    <a:pt x="287" y="1047"/>
                    <a:pt x="287" y="1047"/>
                  </a:cubicBezTo>
                  <a:cubicBezTo>
                    <a:pt x="266" y="1068"/>
                    <a:pt x="266" y="1068"/>
                    <a:pt x="266" y="1068"/>
                  </a:cubicBezTo>
                  <a:cubicBezTo>
                    <a:pt x="240" y="1037"/>
                    <a:pt x="240" y="1037"/>
                    <a:pt x="240" y="1037"/>
                  </a:cubicBezTo>
                  <a:cubicBezTo>
                    <a:pt x="214" y="1032"/>
                    <a:pt x="214" y="1032"/>
                    <a:pt x="214" y="1032"/>
                  </a:cubicBezTo>
                  <a:cubicBezTo>
                    <a:pt x="214" y="1032"/>
                    <a:pt x="172" y="1073"/>
                    <a:pt x="172" y="1079"/>
                  </a:cubicBezTo>
                  <a:cubicBezTo>
                    <a:pt x="172" y="1082"/>
                    <a:pt x="141" y="1081"/>
                    <a:pt x="119" y="1080"/>
                  </a:cubicBezTo>
                  <a:cubicBezTo>
                    <a:pt x="108" y="1079"/>
                    <a:pt x="99" y="1079"/>
                    <a:pt x="99" y="1079"/>
                  </a:cubicBezTo>
                  <a:cubicBezTo>
                    <a:pt x="42" y="1052"/>
                    <a:pt x="42" y="1052"/>
                    <a:pt x="42" y="1052"/>
                  </a:cubicBezTo>
                  <a:cubicBezTo>
                    <a:pt x="29" y="1020"/>
                    <a:pt x="29" y="1020"/>
                    <a:pt x="29" y="1020"/>
                  </a:cubicBezTo>
                  <a:cubicBezTo>
                    <a:pt x="0" y="946"/>
                    <a:pt x="0" y="946"/>
                    <a:pt x="0" y="946"/>
                  </a:cubicBezTo>
                  <a:cubicBezTo>
                    <a:pt x="10" y="886"/>
                    <a:pt x="10" y="886"/>
                    <a:pt x="10" y="886"/>
                  </a:cubicBezTo>
                  <a:cubicBezTo>
                    <a:pt x="31" y="875"/>
                    <a:pt x="31" y="875"/>
                    <a:pt x="31" y="875"/>
                  </a:cubicBezTo>
                  <a:cubicBezTo>
                    <a:pt x="73" y="854"/>
                    <a:pt x="73" y="854"/>
                    <a:pt x="73" y="854"/>
                  </a:cubicBezTo>
                  <a:cubicBezTo>
                    <a:pt x="73" y="818"/>
                    <a:pt x="73" y="818"/>
                    <a:pt x="73" y="818"/>
                  </a:cubicBezTo>
                  <a:cubicBezTo>
                    <a:pt x="120" y="807"/>
                    <a:pt x="120" y="807"/>
                    <a:pt x="120" y="807"/>
                  </a:cubicBezTo>
                  <a:cubicBezTo>
                    <a:pt x="125" y="786"/>
                    <a:pt x="125" y="786"/>
                    <a:pt x="125" y="786"/>
                  </a:cubicBezTo>
                  <a:cubicBezTo>
                    <a:pt x="125" y="786"/>
                    <a:pt x="167" y="786"/>
                    <a:pt x="177" y="792"/>
                  </a:cubicBezTo>
                  <a:cubicBezTo>
                    <a:pt x="188" y="797"/>
                    <a:pt x="214" y="771"/>
                    <a:pt x="214" y="771"/>
                  </a:cubicBezTo>
                  <a:cubicBezTo>
                    <a:pt x="214" y="708"/>
                    <a:pt x="214" y="708"/>
                    <a:pt x="214" y="708"/>
                  </a:cubicBezTo>
                  <a:cubicBezTo>
                    <a:pt x="214" y="708"/>
                    <a:pt x="136" y="667"/>
                    <a:pt x="136" y="661"/>
                  </a:cubicBezTo>
                  <a:cubicBezTo>
                    <a:pt x="136" y="635"/>
                    <a:pt x="136" y="635"/>
                    <a:pt x="136" y="635"/>
                  </a:cubicBezTo>
                  <a:cubicBezTo>
                    <a:pt x="104" y="609"/>
                    <a:pt x="104" y="609"/>
                    <a:pt x="104" y="609"/>
                  </a:cubicBezTo>
                  <a:cubicBezTo>
                    <a:pt x="94" y="588"/>
                    <a:pt x="94" y="588"/>
                    <a:pt x="94" y="588"/>
                  </a:cubicBezTo>
                  <a:cubicBezTo>
                    <a:pt x="73" y="562"/>
                    <a:pt x="73" y="562"/>
                    <a:pt x="73" y="562"/>
                  </a:cubicBezTo>
                  <a:cubicBezTo>
                    <a:pt x="73" y="531"/>
                    <a:pt x="73" y="531"/>
                    <a:pt x="73" y="531"/>
                  </a:cubicBezTo>
                  <a:cubicBezTo>
                    <a:pt x="99" y="518"/>
                    <a:pt x="99" y="518"/>
                    <a:pt x="99" y="518"/>
                  </a:cubicBezTo>
                  <a:cubicBezTo>
                    <a:pt x="99" y="520"/>
                    <a:pt x="99" y="520"/>
                    <a:pt x="99" y="520"/>
                  </a:cubicBezTo>
                  <a:cubicBezTo>
                    <a:pt x="151" y="520"/>
                    <a:pt x="151" y="520"/>
                    <a:pt x="151" y="520"/>
                  </a:cubicBezTo>
                  <a:cubicBezTo>
                    <a:pt x="250" y="510"/>
                    <a:pt x="250" y="510"/>
                    <a:pt x="250" y="510"/>
                  </a:cubicBezTo>
                  <a:cubicBezTo>
                    <a:pt x="323" y="489"/>
                    <a:pt x="323" y="489"/>
                    <a:pt x="323" y="489"/>
                  </a:cubicBezTo>
                  <a:cubicBezTo>
                    <a:pt x="360" y="442"/>
                    <a:pt x="360" y="442"/>
                    <a:pt x="360" y="442"/>
                  </a:cubicBezTo>
                  <a:cubicBezTo>
                    <a:pt x="381" y="343"/>
                    <a:pt x="381" y="343"/>
                    <a:pt x="381" y="343"/>
                  </a:cubicBezTo>
                  <a:cubicBezTo>
                    <a:pt x="412" y="333"/>
                    <a:pt x="412" y="333"/>
                    <a:pt x="412" y="333"/>
                  </a:cubicBezTo>
                  <a:cubicBezTo>
                    <a:pt x="433" y="333"/>
                    <a:pt x="433" y="333"/>
                    <a:pt x="433" y="333"/>
                  </a:cubicBezTo>
                  <a:cubicBezTo>
                    <a:pt x="480" y="296"/>
                    <a:pt x="480" y="296"/>
                    <a:pt x="480" y="296"/>
                  </a:cubicBezTo>
                  <a:cubicBezTo>
                    <a:pt x="516" y="296"/>
                    <a:pt x="516" y="296"/>
                    <a:pt x="516" y="296"/>
                  </a:cubicBezTo>
                  <a:cubicBezTo>
                    <a:pt x="548" y="291"/>
                    <a:pt x="548" y="291"/>
                    <a:pt x="548" y="291"/>
                  </a:cubicBezTo>
                  <a:cubicBezTo>
                    <a:pt x="574" y="307"/>
                    <a:pt x="574" y="307"/>
                    <a:pt x="574" y="307"/>
                  </a:cubicBezTo>
                  <a:cubicBezTo>
                    <a:pt x="652" y="291"/>
                    <a:pt x="652" y="291"/>
                    <a:pt x="652" y="291"/>
                  </a:cubicBezTo>
                  <a:cubicBezTo>
                    <a:pt x="673" y="228"/>
                    <a:pt x="673" y="228"/>
                    <a:pt x="673" y="228"/>
                  </a:cubicBezTo>
                  <a:cubicBezTo>
                    <a:pt x="803" y="155"/>
                    <a:pt x="803" y="155"/>
                    <a:pt x="803" y="155"/>
                  </a:cubicBezTo>
                  <a:cubicBezTo>
                    <a:pt x="819" y="114"/>
                    <a:pt x="819" y="114"/>
                    <a:pt x="819" y="114"/>
                  </a:cubicBezTo>
                  <a:cubicBezTo>
                    <a:pt x="876" y="72"/>
                    <a:pt x="876" y="72"/>
                    <a:pt x="876" y="72"/>
                  </a:cubicBezTo>
                  <a:cubicBezTo>
                    <a:pt x="876" y="41"/>
                    <a:pt x="876" y="41"/>
                    <a:pt x="876" y="41"/>
                  </a:cubicBezTo>
                  <a:cubicBezTo>
                    <a:pt x="908" y="30"/>
                    <a:pt x="908" y="30"/>
                    <a:pt x="908" y="30"/>
                  </a:cubicBezTo>
                  <a:cubicBezTo>
                    <a:pt x="923" y="41"/>
                    <a:pt x="923" y="41"/>
                    <a:pt x="923" y="41"/>
                  </a:cubicBezTo>
                  <a:cubicBezTo>
                    <a:pt x="970" y="41"/>
                    <a:pt x="970" y="41"/>
                    <a:pt x="970" y="41"/>
                  </a:cubicBezTo>
                  <a:cubicBezTo>
                    <a:pt x="990" y="0"/>
                    <a:pt x="990" y="0"/>
                    <a:pt x="990" y="0"/>
                  </a:cubicBezTo>
                  <a:cubicBezTo>
                    <a:pt x="1008" y="4"/>
                    <a:pt x="1008" y="4"/>
                    <a:pt x="1008" y="4"/>
                  </a:cubicBezTo>
                  <a:cubicBezTo>
                    <a:pt x="1008" y="40"/>
                    <a:pt x="1008" y="40"/>
                    <a:pt x="1008" y="40"/>
                  </a:cubicBezTo>
                  <a:cubicBezTo>
                    <a:pt x="972" y="154"/>
                    <a:pt x="972" y="154"/>
                    <a:pt x="972" y="154"/>
                  </a:cubicBezTo>
                  <a:cubicBezTo>
                    <a:pt x="949" y="166"/>
                    <a:pt x="949" y="166"/>
                    <a:pt x="949" y="166"/>
                  </a:cubicBezTo>
                  <a:cubicBezTo>
                    <a:pt x="913" y="145"/>
                    <a:pt x="913" y="145"/>
                    <a:pt x="913" y="145"/>
                  </a:cubicBezTo>
                  <a:cubicBezTo>
                    <a:pt x="881" y="171"/>
                    <a:pt x="881" y="171"/>
                    <a:pt x="881" y="171"/>
                  </a:cubicBezTo>
                  <a:cubicBezTo>
                    <a:pt x="892" y="208"/>
                    <a:pt x="892" y="208"/>
                    <a:pt x="892" y="208"/>
                  </a:cubicBezTo>
                  <a:cubicBezTo>
                    <a:pt x="855" y="244"/>
                    <a:pt x="855" y="244"/>
                    <a:pt x="855" y="244"/>
                  </a:cubicBezTo>
                  <a:cubicBezTo>
                    <a:pt x="866" y="270"/>
                    <a:pt x="866" y="270"/>
                    <a:pt x="866" y="270"/>
                  </a:cubicBezTo>
                  <a:cubicBezTo>
                    <a:pt x="902" y="260"/>
                    <a:pt x="902" y="260"/>
                    <a:pt x="902" y="260"/>
                  </a:cubicBezTo>
                  <a:cubicBezTo>
                    <a:pt x="923" y="270"/>
                    <a:pt x="923" y="270"/>
                    <a:pt x="923" y="270"/>
                  </a:cubicBezTo>
                  <a:cubicBezTo>
                    <a:pt x="923" y="369"/>
                    <a:pt x="923" y="369"/>
                    <a:pt x="923" y="369"/>
                  </a:cubicBezTo>
                  <a:cubicBezTo>
                    <a:pt x="991" y="369"/>
                    <a:pt x="991" y="369"/>
                    <a:pt x="991" y="369"/>
                  </a:cubicBezTo>
                  <a:cubicBezTo>
                    <a:pt x="991" y="369"/>
                    <a:pt x="1001" y="395"/>
                    <a:pt x="1017" y="406"/>
                  </a:cubicBezTo>
                  <a:cubicBezTo>
                    <a:pt x="1033" y="416"/>
                    <a:pt x="1074" y="421"/>
                    <a:pt x="1074" y="421"/>
                  </a:cubicBezTo>
                  <a:lnTo>
                    <a:pt x="1095" y="463"/>
                  </a:lnTo>
                  <a:close/>
                </a:path>
              </a:pathLst>
            </a:custGeom>
            <a:solidFill>
              <a:schemeClr val="accent1"/>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40" name="พิจิตร">
              <a:extLst>
                <a:ext uri="{FF2B5EF4-FFF2-40B4-BE49-F238E27FC236}">
                  <a16:creationId xmlns:a16="http://schemas.microsoft.com/office/drawing/2014/main" id="{9DD18CB3-6673-4267-84BB-1F62FC493983}"/>
                </a:ext>
              </a:extLst>
            </p:cNvPr>
            <p:cNvSpPr>
              <a:spLocks/>
            </p:cNvSpPr>
            <p:nvPr/>
          </p:nvSpPr>
          <p:spPr bwMode="auto">
            <a:xfrm>
              <a:off x="2955967" y="2447327"/>
              <a:ext cx="298104" cy="267013"/>
            </a:xfrm>
            <a:custGeom>
              <a:avLst/>
              <a:gdLst>
                <a:gd name="T0" fmla="*/ 725 w 725"/>
                <a:gd name="T1" fmla="*/ 621 h 657"/>
                <a:gd name="T2" fmla="*/ 702 w 725"/>
                <a:gd name="T3" fmla="*/ 644 h 657"/>
                <a:gd name="T4" fmla="*/ 673 w 725"/>
                <a:gd name="T5" fmla="*/ 590 h 657"/>
                <a:gd name="T6" fmla="*/ 631 w 725"/>
                <a:gd name="T7" fmla="*/ 595 h 657"/>
                <a:gd name="T8" fmla="*/ 605 w 725"/>
                <a:gd name="T9" fmla="*/ 579 h 657"/>
                <a:gd name="T10" fmla="*/ 579 w 725"/>
                <a:gd name="T11" fmla="*/ 579 h 657"/>
                <a:gd name="T12" fmla="*/ 511 w 725"/>
                <a:gd name="T13" fmla="*/ 642 h 657"/>
                <a:gd name="T14" fmla="*/ 339 w 725"/>
                <a:gd name="T15" fmla="*/ 642 h 657"/>
                <a:gd name="T16" fmla="*/ 323 w 725"/>
                <a:gd name="T17" fmla="*/ 610 h 657"/>
                <a:gd name="T18" fmla="*/ 302 w 725"/>
                <a:gd name="T19" fmla="*/ 600 h 657"/>
                <a:gd name="T20" fmla="*/ 282 w 725"/>
                <a:gd name="T21" fmla="*/ 631 h 657"/>
                <a:gd name="T22" fmla="*/ 214 w 725"/>
                <a:gd name="T23" fmla="*/ 657 h 657"/>
                <a:gd name="T24" fmla="*/ 177 w 725"/>
                <a:gd name="T25" fmla="*/ 642 h 657"/>
                <a:gd name="T26" fmla="*/ 120 w 725"/>
                <a:gd name="T27" fmla="*/ 522 h 657"/>
                <a:gd name="T28" fmla="*/ 89 w 725"/>
                <a:gd name="T29" fmla="*/ 443 h 657"/>
                <a:gd name="T30" fmla="*/ 49 w 725"/>
                <a:gd name="T31" fmla="*/ 422 h 657"/>
                <a:gd name="T32" fmla="*/ 57 w 725"/>
                <a:gd name="T33" fmla="*/ 407 h 657"/>
                <a:gd name="T34" fmla="*/ 48 w 725"/>
                <a:gd name="T35" fmla="*/ 386 h 657"/>
                <a:gd name="T36" fmla="*/ 26 w 725"/>
                <a:gd name="T37" fmla="*/ 334 h 657"/>
                <a:gd name="T38" fmla="*/ 36 w 725"/>
                <a:gd name="T39" fmla="*/ 282 h 657"/>
                <a:gd name="T40" fmla="*/ 0 w 725"/>
                <a:gd name="T41" fmla="*/ 209 h 657"/>
                <a:gd name="T42" fmla="*/ 57 w 725"/>
                <a:gd name="T43" fmla="*/ 115 h 657"/>
                <a:gd name="T44" fmla="*/ 25 w 725"/>
                <a:gd name="T45" fmla="*/ 59 h 657"/>
                <a:gd name="T46" fmla="*/ 78 w 725"/>
                <a:gd name="T47" fmla="*/ 58 h 657"/>
                <a:gd name="T48" fmla="*/ 120 w 725"/>
                <a:gd name="T49" fmla="*/ 11 h 657"/>
                <a:gd name="T50" fmla="*/ 146 w 725"/>
                <a:gd name="T51" fmla="*/ 16 h 657"/>
                <a:gd name="T52" fmla="*/ 172 w 725"/>
                <a:gd name="T53" fmla="*/ 47 h 657"/>
                <a:gd name="T54" fmla="*/ 193 w 725"/>
                <a:gd name="T55" fmla="*/ 26 h 657"/>
                <a:gd name="T56" fmla="*/ 208 w 725"/>
                <a:gd name="T57" fmla="*/ 0 h 657"/>
                <a:gd name="T58" fmla="*/ 224 w 725"/>
                <a:gd name="T59" fmla="*/ 21 h 657"/>
                <a:gd name="T60" fmla="*/ 224 w 725"/>
                <a:gd name="T61" fmla="*/ 52 h 657"/>
                <a:gd name="T62" fmla="*/ 182 w 725"/>
                <a:gd name="T63" fmla="*/ 104 h 657"/>
                <a:gd name="T64" fmla="*/ 188 w 725"/>
                <a:gd name="T65" fmla="*/ 115 h 657"/>
                <a:gd name="T66" fmla="*/ 323 w 725"/>
                <a:gd name="T67" fmla="*/ 99 h 657"/>
                <a:gd name="T68" fmla="*/ 360 w 725"/>
                <a:gd name="T69" fmla="*/ 73 h 657"/>
                <a:gd name="T70" fmla="*/ 386 w 725"/>
                <a:gd name="T71" fmla="*/ 84 h 657"/>
                <a:gd name="T72" fmla="*/ 401 w 725"/>
                <a:gd name="T73" fmla="*/ 120 h 657"/>
                <a:gd name="T74" fmla="*/ 459 w 725"/>
                <a:gd name="T75" fmla="*/ 89 h 657"/>
                <a:gd name="T76" fmla="*/ 474 w 725"/>
                <a:gd name="T77" fmla="*/ 52 h 657"/>
                <a:gd name="T78" fmla="*/ 501 w 725"/>
                <a:gd name="T79" fmla="*/ 58 h 657"/>
                <a:gd name="T80" fmla="*/ 521 w 725"/>
                <a:gd name="T81" fmla="*/ 47 h 657"/>
                <a:gd name="T82" fmla="*/ 537 w 725"/>
                <a:gd name="T83" fmla="*/ 68 h 657"/>
                <a:gd name="T84" fmla="*/ 527 w 725"/>
                <a:gd name="T85" fmla="*/ 167 h 657"/>
                <a:gd name="T86" fmla="*/ 568 w 725"/>
                <a:gd name="T87" fmla="*/ 214 h 657"/>
                <a:gd name="T88" fmla="*/ 574 w 725"/>
                <a:gd name="T89" fmla="*/ 245 h 657"/>
                <a:gd name="T90" fmla="*/ 605 w 725"/>
                <a:gd name="T91" fmla="*/ 282 h 657"/>
                <a:gd name="T92" fmla="*/ 606 w 725"/>
                <a:gd name="T93" fmla="*/ 281 h 657"/>
                <a:gd name="T94" fmla="*/ 594 w 725"/>
                <a:gd name="T95" fmla="*/ 297 h 657"/>
                <a:gd name="T96" fmla="*/ 657 w 725"/>
                <a:gd name="T97" fmla="*/ 360 h 657"/>
                <a:gd name="T98" fmla="*/ 594 w 725"/>
                <a:gd name="T99" fmla="*/ 433 h 657"/>
                <a:gd name="T100" fmla="*/ 594 w 725"/>
                <a:gd name="T101" fmla="*/ 527 h 657"/>
                <a:gd name="T102" fmla="*/ 626 w 725"/>
                <a:gd name="T103" fmla="*/ 553 h 657"/>
                <a:gd name="T104" fmla="*/ 709 w 725"/>
                <a:gd name="T105" fmla="*/ 584 h 657"/>
                <a:gd name="T106" fmla="*/ 725 w 725"/>
                <a:gd name="T107" fmla="*/ 621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5" h="657">
                  <a:moveTo>
                    <a:pt x="725" y="621"/>
                  </a:moveTo>
                  <a:cubicBezTo>
                    <a:pt x="702" y="644"/>
                    <a:pt x="702" y="644"/>
                    <a:pt x="702" y="644"/>
                  </a:cubicBezTo>
                  <a:cubicBezTo>
                    <a:pt x="673" y="590"/>
                    <a:pt x="673" y="590"/>
                    <a:pt x="673" y="590"/>
                  </a:cubicBezTo>
                  <a:cubicBezTo>
                    <a:pt x="631" y="595"/>
                    <a:pt x="631" y="595"/>
                    <a:pt x="631" y="595"/>
                  </a:cubicBezTo>
                  <a:cubicBezTo>
                    <a:pt x="605" y="579"/>
                    <a:pt x="605" y="579"/>
                    <a:pt x="605" y="579"/>
                  </a:cubicBezTo>
                  <a:cubicBezTo>
                    <a:pt x="579" y="579"/>
                    <a:pt x="579" y="579"/>
                    <a:pt x="579" y="579"/>
                  </a:cubicBezTo>
                  <a:cubicBezTo>
                    <a:pt x="511" y="642"/>
                    <a:pt x="511" y="642"/>
                    <a:pt x="511" y="642"/>
                  </a:cubicBezTo>
                  <a:cubicBezTo>
                    <a:pt x="339" y="642"/>
                    <a:pt x="339" y="642"/>
                    <a:pt x="339" y="642"/>
                  </a:cubicBezTo>
                  <a:cubicBezTo>
                    <a:pt x="323" y="610"/>
                    <a:pt x="323" y="610"/>
                    <a:pt x="323" y="610"/>
                  </a:cubicBezTo>
                  <a:cubicBezTo>
                    <a:pt x="302" y="600"/>
                    <a:pt x="302" y="600"/>
                    <a:pt x="302" y="600"/>
                  </a:cubicBezTo>
                  <a:cubicBezTo>
                    <a:pt x="282" y="631"/>
                    <a:pt x="282" y="631"/>
                    <a:pt x="282" y="631"/>
                  </a:cubicBezTo>
                  <a:cubicBezTo>
                    <a:pt x="214" y="657"/>
                    <a:pt x="214" y="657"/>
                    <a:pt x="214" y="657"/>
                  </a:cubicBezTo>
                  <a:cubicBezTo>
                    <a:pt x="177" y="642"/>
                    <a:pt x="177" y="642"/>
                    <a:pt x="177" y="642"/>
                  </a:cubicBezTo>
                  <a:cubicBezTo>
                    <a:pt x="120" y="522"/>
                    <a:pt x="120" y="522"/>
                    <a:pt x="120" y="522"/>
                  </a:cubicBezTo>
                  <a:cubicBezTo>
                    <a:pt x="89" y="443"/>
                    <a:pt x="89" y="443"/>
                    <a:pt x="89" y="443"/>
                  </a:cubicBezTo>
                  <a:cubicBezTo>
                    <a:pt x="49" y="422"/>
                    <a:pt x="49" y="422"/>
                    <a:pt x="49" y="422"/>
                  </a:cubicBezTo>
                  <a:cubicBezTo>
                    <a:pt x="57" y="407"/>
                    <a:pt x="57" y="407"/>
                    <a:pt x="57" y="407"/>
                  </a:cubicBezTo>
                  <a:cubicBezTo>
                    <a:pt x="48" y="386"/>
                    <a:pt x="48" y="386"/>
                    <a:pt x="48" y="386"/>
                  </a:cubicBezTo>
                  <a:cubicBezTo>
                    <a:pt x="26" y="334"/>
                    <a:pt x="26" y="334"/>
                    <a:pt x="26" y="334"/>
                  </a:cubicBezTo>
                  <a:cubicBezTo>
                    <a:pt x="36" y="282"/>
                    <a:pt x="36" y="282"/>
                    <a:pt x="36" y="282"/>
                  </a:cubicBezTo>
                  <a:cubicBezTo>
                    <a:pt x="0" y="209"/>
                    <a:pt x="0" y="209"/>
                    <a:pt x="0" y="209"/>
                  </a:cubicBezTo>
                  <a:cubicBezTo>
                    <a:pt x="57" y="115"/>
                    <a:pt x="57" y="115"/>
                    <a:pt x="57" y="115"/>
                  </a:cubicBezTo>
                  <a:cubicBezTo>
                    <a:pt x="25" y="59"/>
                    <a:pt x="25" y="59"/>
                    <a:pt x="25" y="59"/>
                  </a:cubicBezTo>
                  <a:cubicBezTo>
                    <a:pt x="47" y="60"/>
                    <a:pt x="78" y="61"/>
                    <a:pt x="78" y="58"/>
                  </a:cubicBezTo>
                  <a:cubicBezTo>
                    <a:pt x="78" y="52"/>
                    <a:pt x="120" y="11"/>
                    <a:pt x="120" y="11"/>
                  </a:cubicBezTo>
                  <a:cubicBezTo>
                    <a:pt x="146" y="16"/>
                    <a:pt x="146" y="16"/>
                    <a:pt x="146" y="16"/>
                  </a:cubicBezTo>
                  <a:cubicBezTo>
                    <a:pt x="172" y="47"/>
                    <a:pt x="172" y="47"/>
                    <a:pt x="172" y="47"/>
                  </a:cubicBezTo>
                  <a:cubicBezTo>
                    <a:pt x="193" y="26"/>
                    <a:pt x="193" y="26"/>
                    <a:pt x="193" y="26"/>
                  </a:cubicBezTo>
                  <a:cubicBezTo>
                    <a:pt x="208" y="0"/>
                    <a:pt x="208" y="0"/>
                    <a:pt x="208" y="0"/>
                  </a:cubicBezTo>
                  <a:cubicBezTo>
                    <a:pt x="224" y="21"/>
                    <a:pt x="224" y="21"/>
                    <a:pt x="224" y="21"/>
                  </a:cubicBezTo>
                  <a:cubicBezTo>
                    <a:pt x="224" y="52"/>
                    <a:pt x="224" y="52"/>
                    <a:pt x="224" y="52"/>
                  </a:cubicBezTo>
                  <a:cubicBezTo>
                    <a:pt x="182" y="104"/>
                    <a:pt x="182" y="104"/>
                    <a:pt x="182" y="104"/>
                  </a:cubicBezTo>
                  <a:cubicBezTo>
                    <a:pt x="188" y="115"/>
                    <a:pt x="188" y="115"/>
                    <a:pt x="188" y="115"/>
                  </a:cubicBezTo>
                  <a:cubicBezTo>
                    <a:pt x="323" y="99"/>
                    <a:pt x="323" y="99"/>
                    <a:pt x="323" y="99"/>
                  </a:cubicBezTo>
                  <a:cubicBezTo>
                    <a:pt x="360" y="73"/>
                    <a:pt x="360" y="73"/>
                    <a:pt x="360" y="73"/>
                  </a:cubicBezTo>
                  <a:cubicBezTo>
                    <a:pt x="386" y="84"/>
                    <a:pt x="386" y="84"/>
                    <a:pt x="386" y="84"/>
                  </a:cubicBezTo>
                  <a:cubicBezTo>
                    <a:pt x="386" y="84"/>
                    <a:pt x="396" y="120"/>
                    <a:pt x="401" y="120"/>
                  </a:cubicBezTo>
                  <a:cubicBezTo>
                    <a:pt x="407" y="120"/>
                    <a:pt x="459" y="89"/>
                    <a:pt x="459" y="89"/>
                  </a:cubicBezTo>
                  <a:cubicBezTo>
                    <a:pt x="474" y="52"/>
                    <a:pt x="474" y="52"/>
                    <a:pt x="474" y="52"/>
                  </a:cubicBezTo>
                  <a:cubicBezTo>
                    <a:pt x="501" y="58"/>
                    <a:pt x="501" y="58"/>
                    <a:pt x="501" y="58"/>
                  </a:cubicBezTo>
                  <a:cubicBezTo>
                    <a:pt x="521" y="47"/>
                    <a:pt x="521" y="47"/>
                    <a:pt x="521" y="47"/>
                  </a:cubicBezTo>
                  <a:cubicBezTo>
                    <a:pt x="537" y="68"/>
                    <a:pt x="537" y="68"/>
                    <a:pt x="537" y="68"/>
                  </a:cubicBezTo>
                  <a:cubicBezTo>
                    <a:pt x="527" y="167"/>
                    <a:pt x="527" y="167"/>
                    <a:pt x="527" y="167"/>
                  </a:cubicBezTo>
                  <a:cubicBezTo>
                    <a:pt x="568" y="214"/>
                    <a:pt x="568" y="214"/>
                    <a:pt x="568" y="214"/>
                  </a:cubicBezTo>
                  <a:cubicBezTo>
                    <a:pt x="574" y="245"/>
                    <a:pt x="574" y="245"/>
                    <a:pt x="574" y="245"/>
                  </a:cubicBezTo>
                  <a:cubicBezTo>
                    <a:pt x="605" y="282"/>
                    <a:pt x="605" y="282"/>
                    <a:pt x="605" y="282"/>
                  </a:cubicBezTo>
                  <a:cubicBezTo>
                    <a:pt x="606" y="281"/>
                    <a:pt x="606" y="281"/>
                    <a:pt x="606" y="281"/>
                  </a:cubicBezTo>
                  <a:cubicBezTo>
                    <a:pt x="594" y="297"/>
                    <a:pt x="594" y="297"/>
                    <a:pt x="594" y="297"/>
                  </a:cubicBezTo>
                  <a:cubicBezTo>
                    <a:pt x="657" y="360"/>
                    <a:pt x="657" y="360"/>
                    <a:pt x="657" y="360"/>
                  </a:cubicBezTo>
                  <a:cubicBezTo>
                    <a:pt x="594" y="433"/>
                    <a:pt x="594" y="433"/>
                    <a:pt x="594" y="433"/>
                  </a:cubicBezTo>
                  <a:cubicBezTo>
                    <a:pt x="594" y="527"/>
                    <a:pt x="594" y="527"/>
                    <a:pt x="594" y="527"/>
                  </a:cubicBezTo>
                  <a:cubicBezTo>
                    <a:pt x="626" y="553"/>
                    <a:pt x="626" y="553"/>
                    <a:pt x="626" y="553"/>
                  </a:cubicBezTo>
                  <a:cubicBezTo>
                    <a:pt x="709" y="584"/>
                    <a:pt x="709" y="584"/>
                    <a:pt x="709" y="584"/>
                  </a:cubicBezTo>
                  <a:lnTo>
                    <a:pt x="725" y="62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41" name="พระนครศรีอยุธยา">
              <a:extLst>
                <a:ext uri="{FF2B5EF4-FFF2-40B4-BE49-F238E27FC236}">
                  <a16:creationId xmlns:a16="http://schemas.microsoft.com/office/drawing/2014/main" id="{FEA3D466-F221-4578-B0B2-DD11F5EFC513}"/>
                </a:ext>
              </a:extLst>
            </p:cNvPr>
            <p:cNvSpPr>
              <a:spLocks/>
            </p:cNvSpPr>
            <p:nvPr/>
          </p:nvSpPr>
          <p:spPr bwMode="auto">
            <a:xfrm>
              <a:off x="3041923" y="3186184"/>
              <a:ext cx="219462" cy="208489"/>
            </a:xfrm>
            <a:custGeom>
              <a:avLst/>
              <a:gdLst>
                <a:gd name="T0" fmla="*/ 538 w 538"/>
                <a:gd name="T1" fmla="*/ 312 h 510"/>
                <a:gd name="T2" fmla="*/ 538 w 538"/>
                <a:gd name="T3" fmla="*/ 380 h 510"/>
                <a:gd name="T4" fmla="*/ 371 w 538"/>
                <a:gd name="T5" fmla="*/ 474 h 510"/>
                <a:gd name="T6" fmla="*/ 345 w 538"/>
                <a:gd name="T7" fmla="*/ 479 h 510"/>
                <a:gd name="T8" fmla="*/ 313 w 538"/>
                <a:gd name="T9" fmla="*/ 500 h 510"/>
                <a:gd name="T10" fmla="*/ 271 w 538"/>
                <a:gd name="T11" fmla="*/ 491 h 510"/>
                <a:gd name="T12" fmla="*/ 261 w 538"/>
                <a:gd name="T13" fmla="*/ 489 h 510"/>
                <a:gd name="T14" fmla="*/ 235 w 538"/>
                <a:gd name="T15" fmla="*/ 510 h 510"/>
                <a:gd name="T16" fmla="*/ 121 w 538"/>
                <a:gd name="T17" fmla="*/ 505 h 510"/>
                <a:gd name="T18" fmla="*/ 120 w 538"/>
                <a:gd name="T19" fmla="*/ 505 h 510"/>
                <a:gd name="T20" fmla="*/ 110 w 538"/>
                <a:gd name="T21" fmla="*/ 489 h 510"/>
                <a:gd name="T22" fmla="*/ 93 w 538"/>
                <a:gd name="T23" fmla="*/ 484 h 510"/>
                <a:gd name="T24" fmla="*/ 79 w 538"/>
                <a:gd name="T25" fmla="*/ 479 h 510"/>
                <a:gd name="T26" fmla="*/ 68 w 538"/>
                <a:gd name="T27" fmla="*/ 489 h 510"/>
                <a:gd name="T28" fmla="*/ 58 w 538"/>
                <a:gd name="T29" fmla="*/ 489 h 510"/>
                <a:gd name="T30" fmla="*/ 58 w 538"/>
                <a:gd name="T31" fmla="*/ 442 h 510"/>
                <a:gd name="T32" fmla="*/ 0 w 538"/>
                <a:gd name="T33" fmla="*/ 435 h 510"/>
                <a:gd name="T34" fmla="*/ 21 w 538"/>
                <a:gd name="T35" fmla="*/ 421 h 510"/>
                <a:gd name="T36" fmla="*/ 24 w 538"/>
                <a:gd name="T37" fmla="*/ 411 h 510"/>
                <a:gd name="T38" fmla="*/ 37 w 538"/>
                <a:gd name="T39" fmla="*/ 369 h 510"/>
                <a:gd name="T40" fmla="*/ 37 w 538"/>
                <a:gd name="T41" fmla="*/ 333 h 510"/>
                <a:gd name="T42" fmla="*/ 63 w 538"/>
                <a:gd name="T43" fmla="*/ 307 h 510"/>
                <a:gd name="T44" fmla="*/ 63 w 538"/>
                <a:gd name="T45" fmla="*/ 239 h 510"/>
                <a:gd name="T46" fmla="*/ 27 w 538"/>
                <a:gd name="T47" fmla="*/ 197 h 510"/>
                <a:gd name="T48" fmla="*/ 23 w 538"/>
                <a:gd name="T49" fmla="*/ 166 h 510"/>
                <a:gd name="T50" fmla="*/ 53 w 538"/>
                <a:gd name="T51" fmla="*/ 150 h 510"/>
                <a:gd name="T52" fmla="*/ 100 w 538"/>
                <a:gd name="T53" fmla="*/ 161 h 510"/>
                <a:gd name="T54" fmla="*/ 136 w 538"/>
                <a:gd name="T55" fmla="*/ 145 h 510"/>
                <a:gd name="T56" fmla="*/ 162 w 538"/>
                <a:gd name="T57" fmla="*/ 140 h 510"/>
                <a:gd name="T58" fmla="*/ 193 w 538"/>
                <a:gd name="T59" fmla="*/ 155 h 510"/>
                <a:gd name="T60" fmla="*/ 188 w 538"/>
                <a:gd name="T61" fmla="*/ 197 h 510"/>
                <a:gd name="T62" fmla="*/ 235 w 538"/>
                <a:gd name="T63" fmla="*/ 202 h 510"/>
                <a:gd name="T64" fmla="*/ 256 w 538"/>
                <a:gd name="T65" fmla="*/ 171 h 510"/>
                <a:gd name="T66" fmla="*/ 256 w 538"/>
                <a:gd name="T67" fmla="*/ 109 h 510"/>
                <a:gd name="T68" fmla="*/ 240 w 538"/>
                <a:gd name="T69" fmla="*/ 67 h 510"/>
                <a:gd name="T70" fmla="*/ 256 w 538"/>
                <a:gd name="T71" fmla="*/ 15 h 510"/>
                <a:gd name="T72" fmla="*/ 277 w 538"/>
                <a:gd name="T73" fmla="*/ 0 h 510"/>
                <a:gd name="T74" fmla="*/ 338 w 538"/>
                <a:gd name="T75" fmla="*/ 8 h 510"/>
                <a:gd name="T76" fmla="*/ 313 w 538"/>
                <a:gd name="T77" fmla="*/ 51 h 510"/>
                <a:gd name="T78" fmla="*/ 350 w 538"/>
                <a:gd name="T79" fmla="*/ 88 h 510"/>
                <a:gd name="T80" fmla="*/ 407 w 538"/>
                <a:gd name="T81" fmla="*/ 93 h 510"/>
                <a:gd name="T82" fmla="*/ 423 w 538"/>
                <a:gd name="T83" fmla="*/ 72 h 510"/>
                <a:gd name="T84" fmla="*/ 449 w 538"/>
                <a:gd name="T85" fmla="*/ 82 h 510"/>
                <a:gd name="T86" fmla="*/ 506 w 538"/>
                <a:gd name="T87" fmla="*/ 82 h 510"/>
                <a:gd name="T88" fmla="*/ 506 w 538"/>
                <a:gd name="T89" fmla="*/ 103 h 510"/>
                <a:gd name="T90" fmla="*/ 475 w 538"/>
                <a:gd name="T91" fmla="*/ 129 h 510"/>
                <a:gd name="T92" fmla="*/ 496 w 538"/>
                <a:gd name="T93" fmla="*/ 155 h 510"/>
                <a:gd name="T94" fmla="*/ 486 w 538"/>
                <a:gd name="T95" fmla="*/ 223 h 510"/>
                <a:gd name="T96" fmla="*/ 512 w 538"/>
                <a:gd name="T97" fmla="*/ 239 h 510"/>
                <a:gd name="T98" fmla="*/ 509 w 538"/>
                <a:gd name="T99" fmla="*/ 250 h 510"/>
                <a:gd name="T100" fmla="*/ 501 w 538"/>
                <a:gd name="T101" fmla="*/ 286 h 510"/>
                <a:gd name="T102" fmla="*/ 538 w 538"/>
                <a:gd name="T103" fmla="*/ 312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8" h="510">
                  <a:moveTo>
                    <a:pt x="538" y="312"/>
                  </a:moveTo>
                  <a:cubicBezTo>
                    <a:pt x="538" y="380"/>
                    <a:pt x="538" y="380"/>
                    <a:pt x="538" y="380"/>
                  </a:cubicBezTo>
                  <a:cubicBezTo>
                    <a:pt x="371" y="474"/>
                    <a:pt x="371" y="474"/>
                    <a:pt x="371" y="474"/>
                  </a:cubicBezTo>
                  <a:cubicBezTo>
                    <a:pt x="345" y="479"/>
                    <a:pt x="345" y="479"/>
                    <a:pt x="345" y="479"/>
                  </a:cubicBezTo>
                  <a:cubicBezTo>
                    <a:pt x="313" y="500"/>
                    <a:pt x="313" y="500"/>
                    <a:pt x="313" y="500"/>
                  </a:cubicBezTo>
                  <a:cubicBezTo>
                    <a:pt x="271" y="491"/>
                    <a:pt x="271" y="491"/>
                    <a:pt x="271" y="491"/>
                  </a:cubicBezTo>
                  <a:cubicBezTo>
                    <a:pt x="261" y="489"/>
                    <a:pt x="261" y="489"/>
                    <a:pt x="261" y="489"/>
                  </a:cubicBezTo>
                  <a:cubicBezTo>
                    <a:pt x="261" y="489"/>
                    <a:pt x="240" y="510"/>
                    <a:pt x="235" y="510"/>
                  </a:cubicBezTo>
                  <a:cubicBezTo>
                    <a:pt x="230" y="510"/>
                    <a:pt x="130" y="505"/>
                    <a:pt x="121" y="505"/>
                  </a:cubicBezTo>
                  <a:cubicBezTo>
                    <a:pt x="120" y="505"/>
                    <a:pt x="120" y="505"/>
                    <a:pt x="120" y="505"/>
                  </a:cubicBezTo>
                  <a:cubicBezTo>
                    <a:pt x="110" y="489"/>
                    <a:pt x="110" y="489"/>
                    <a:pt x="110" y="489"/>
                  </a:cubicBezTo>
                  <a:cubicBezTo>
                    <a:pt x="93" y="484"/>
                    <a:pt x="93" y="484"/>
                    <a:pt x="93" y="484"/>
                  </a:cubicBezTo>
                  <a:cubicBezTo>
                    <a:pt x="79" y="479"/>
                    <a:pt x="79" y="479"/>
                    <a:pt x="79" y="479"/>
                  </a:cubicBezTo>
                  <a:cubicBezTo>
                    <a:pt x="68" y="489"/>
                    <a:pt x="68" y="489"/>
                    <a:pt x="68" y="489"/>
                  </a:cubicBezTo>
                  <a:cubicBezTo>
                    <a:pt x="58" y="489"/>
                    <a:pt x="58" y="489"/>
                    <a:pt x="58" y="489"/>
                  </a:cubicBezTo>
                  <a:cubicBezTo>
                    <a:pt x="58" y="442"/>
                    <a:pt x="58" y="442"/>
                    <a:pt x="58" y="442"/>
                  </a:cubicBezTo>
                  <a:cubicBezTo>
                    <a:pt x="0" y="435"/>
                    <a:pt x="0" y="435"/>
                    <a:pt x="0" y="435"/>
                  </a:cubicBezTo>
                  <a:cubicBezTo>
                    <a:pt x="21" y="421"/>
                    <a:pt x="21" y="421"/>
                    <a:pt x="21" y="421"/>
                  </a:cubicBezTo>
                  <a:cubicBezTo>
                    <a:pt x="24" y="411"/>
                    <a:pt x="24" y="411"/>
                    <a:pt x="24" y="411"/>
                  </a:cubicBezTo>
                  <a:cubicBezTo>
                    <a:pt x="37" y="369"/>
                    <a:pt x="37" y="369"/>
                    <a:pt x="37" y="369"/>
                  </a:cubicBezTo>
                  <a:cubicBezTo>
                    <a:pt x="37" y="333"/>
                    <a:pt x="37" y="333"/>
                    <a:pt x="37" y="333"/>
                  </a:cubicBezTo>
                  <a:cubicBezTo>
                    <a:pt x="63" y="307"/>
                    <a:pt x="63" y="307"/>
                    <a:pt x="63" y="307"/>
                  </a:cubicBezTo>
                  <a:cubicBezTo>
                    <a:pt x="63" y="239"/>
                    <a:pt x="63" y="239"/>
                    <a:pt x="63" y="239"/>
                  </a:cubicBezTo>
                  <a:cubicBezTo>
                    <a:pt x="27" y="197"/>
                    <a:pt x="27" y="197"/>
                    <a:pt x="27" y="197"/>
                  </a:cubicBezTo>
                  <a:cubicBezTo>
                    <a:pt x="23" y="166"/>
                    <a:pt x="23" y="166"/>
                    <a:pt x="23" y="166"/>
                  </a:cubicBezTo>
                  <a:cubicBezTo>
                    <a:pt x="53" y="150"/>
                    <a:pt x="53" y="150"/>
                    <a:pt x="53" y="150"/>
                  </a:cubicBezTo>
                  <a:cubicBezTo>
                    <a:pt x="100" y="161"/>
                    <a:pt x="100" y="161"/>
                    <a:pt x="100" y="161"/>
                  </a:cubicBezTo>
                  <a:cubicBezTo>
                    <a:pt x="136" y="145"/>
                    <a:pt x="136" y="145"/>
                    <a:pt x="136" y="145"/>
                  </a:cubicBezTo>
                  <a:cubicBezTo>
                    <a:pt x="162" y="140"/>
                    <a:pt x="162" y="140"/>
                    <a:pt x="162" y="140"/>
                  </a:cubicBezTo>
                  <a:cubicBezTo>
                    <a:pt x="193" y="155"/>
                    <a:pt x="193" y="155"/>
                    <a:pt x="193" y="155"/>
                  </a:cubicBezTo>
                  <a:cubicBezTo>
                    <a:pt x="193" y="155"/>
                    <a:pt x="183" y="192"/>
                    <a:pt x="188" y="197"/>
                  </a:cubicBezTo>
                  <a:cubicBezTo>
                    <a:pt x="193" y="202"/>
                    <a:pt x="235" y="202"/>
                    <a:pt x="235" y="202"/>
                  </a:cubicBezTo>
                  <a:cubicBezTo>
                    <a:pt x="256" y="171"/>
                    <a:pt x="256" y="171"/>
                    <a:pt x="256" y="171"/>
                  </a:cubicBezTo>
                  <a:cubicBezTo>
                    <a:pt x="256" y="109"/>
                    <a:pt x="256" y="109"/>
                    <a:pt x="256" y="109"/>
                  </a:cubicBezTo>
                  <a:cubicBezTo>
                    <a:pt x="256" y="109"/>
                    <a:pt x="240" y="72"/>
                    <a:pt x="240" y="67"/>
                  </a:cubicBezTo>
                  <a:cubicBezTo>
                    <a:pt x="240" y="62"/>
                    <a:pt x="256" y="15"/>
                    <a:pt x="256" y="15"/>
                  </a:cubicBezTo>
                  <a:cubicBezTo>
                    <a:pt x="277" y="0"/>
                    <a:pt x="277" y="0"/>
                    <a:pt x="277" y="0"/>
                  </a:cubicBezTo>
                  <a:cubicBezTo>
                    <a:pt x="338" y="8"/>
                    <a:pt x="338" y="8"/>
                    <a:pt x="338" y="8"/>
                  </a:cubicBezTo>
                  <a:cubicBezTo>
                    <a:pt x="313" y="51"/>
                    <a:pt x="313" y="51"/>
                    <a:pt x="313" y="51"/>
                  </a:cubicBezTo>
                  <a:cubicBezTo>
                    <a:pt x="350" y="88"/>
                    <a:pt x="350" y="88"/>
                    <a:pt x="350" y="88"/>
                  </a:cubicBezTo>
                  <a:cubicBezTo>
                    <a:pt x="407" y="93"/>
                    <a:pt x="407" y="93"/>
                    <a:pt x="407" y="93"/>
                  </a:cubicBezTo>
                  <a:cubicBezTo>
                    <a:pt x="423" y="72"/>
                    <a:pt x="423" y="72"/>
                    <a:pt x="423" y="72"/>
                  </a:cubicBezTo>
                  <a:cubicBezTo>
                    <a:pt x="449" y="82"/>
                    <a:pt x="449" y="82"/>
                    <a:pt x="449" y="82"/>
                  </a:cubicBezTo>
                  <a:cubicBezTo>
                    <a:pt x="506" y="82"/>
                    <a:pt x="506" y="82"/>
                    <a:pt x="506" y="82"/>
                  </a:cubicBezTo>
                  <a:cubicBezTo>
                    <a:pt x="506" y="103"/>
                    <a:pt x="506" y="103"/>
                    <a:pt x="506" y="103"/>
                  </a:cubicBezTo>
                  <a:cubicBezTo>
                    <a:pt x="475" y="129"/>
                    <a:pt x="475" y="129"/>
                    <a:pt x="475" y="129"/>
                  </a:cubicBezTo>
                  <a:cubicBezTo>
                    <a:pt x="496" y="155"/>
                    <a:pt x="496" y="155"/>
                    <a:pt x="496" y="155"/>
                  </a:cubicBezTo>
                  <a:cubicBezTo>
                    <a:pt x="486" y="223"/>
                    <a:pt x="486" y="223"/>
                    <a:pt x="486" y="223"/>
                  </a:cubicBezTo>
                  <a:cubicBezTo>
                    <a:pt x="512" y="239"/>
                    <a:pt x="512" y="239"/>
                    <a:pt x="512" y="239"/>
                  </a:cubicBezTo>
                  <a:cubicBezTo>
                    <a:pt x="509" y="250"/>
                    <a:pt x="509" y="250"/>
                    <a:pt x="509" y="250"/>
                  </a:cubicBezTo>
                  <a:cubicBezTo>
                    <a:pt x="501" y="286"/>
                    <a:pt x="501" y="286"/>
                    <a:pt x="501" y="286"/>
                  </a:cubicBezTo>
                  <a:lnTo>
                    <a:pt x="538" y="3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42" name="ปทุมธานี">
              <a:extLst>
                <a:ext uri="{FF2B5EF4-FFF2-40B4-BE49-F238E27FC236}">
                  <a16:creationId xmlns:a16="http://schemas.microsoft.com/office/drawing/2014/main" id="{B787D7E1-F1CC-4D8A-88BA-FEAEF0C7A41E}"/>
                </a:ext>
              </a:extLst>
            </p:cNvPr>
            <p:cNvSpPr>
              <a:spLocks/>
            </p:cNvSpPr>
            <p:nvPr/>
          </p:nvSpPr>
          <p:spPr bwMode="auto">
            <a:xfrm>
              <a:off x="3087644" y="3332492"/>
              <a:ext cx="223120" cy="133507"/>
            </a:xfrm>
            <a:custGeom>
              <a:avLst/>
              <a:gdLst>
                <a:gd name="T0" fmla="*/ 548 w 548"/>
                <a:gd name="T1" fmla="*/ 2 h 328"/>
                <a:gd name="T2" fmla="*/ 548 w 548"/>
                <a:gd name="T3" fmla="*/ 16 h 328"/>
                <a:gd name="T4" fmla="*/ 511 w 548"/>
                <a:gd name="T5" fmla="*/ 47 h 328"/>
                <a:gd name="T6" fmla="*/ 511 w 548"/>
                <a:gd name="T7" fmla="*/ 282 h 328"/>
                <a:gd name="T8" fmla="*/ 508 w 548"/>
                <a:gd name="T9" fmla="*/ 299 h 328"/>
                <a:gd name="T10" fmla="*/ 508 w 548"/>
                <a:gd name="T11" fmla="*/ 299 h 328"/>
                <a:gd name="T12" fmla="*/ 428 w 548"/>
                <a:gd name="T13" fmla="*/ 318 h 328"/>
                <a:gd name="T14" fmla="*/ 402 w 548"/>
                <a:gd name="T15" fmla="*/ 308 h 328"/>
                <a:gd name="T16" fmla="*/ 381 w 548"/>
                <a:gd name="T17" fmla="*/ 328 h 328"/>
                <a:gd name="T18" fmla="*/ 276 w 548"/>
                <a:gd name="T19" fmla="*/ 328 h 328"/>
                <a:gd name="T20" fmla="*/ 235 w 548"/>
                <a:gd name="T21" fmla="*/ 292 h 328"/>
                <a:gd name="T22" fmla="*/ 151 w 548"/>
                <a:gd name="T23" fmla="*/ 292 h 328"/>
                <a:gd name="T24" fmla="*/ 110 w 548"/>
                <a:gd name="T25" fmla="*/ 266 h 328"/>
                <a:gd name="T26" fmla="*/ 47 w 548"/>
                <a:gd name="T27" fmla="*/ 266 h 328"/>
                <a:gd name="T28" fmla="*/ 21 w 548"/>
                <a:gd name="T29" fmla="*/ 245 h 328"/>
                <a:gd name="T30" fmla="*/ 0 w 548"/>
                <a:gd name="T31" fmla="*/ 208 h 328"/>
                <a:gd name="T32" fmla="*/ 11 w 548"/>
                <a:gd name="T33" fmla="*/ 146 h 328"/>
                <a:gd name="T34" fmla="*/ 125 w 548"/>
                <a:gd name="T35" fmla="*/ 151 h 328"/>
                <a:gd name="T36" fmla="*/ 151 w 548"/>
                <a:gd name="T37" fmla="*/ 130 h 328"/>
                <a:gd name="T38" fmla="*/ 161 w 548"/>
                <a:gd name="T39" fmla="*/ 132 h 328"/>
                <a:gd name="T40" fmla="*/ 203 w 548"/>
                <a:gd name="T41" fmla="*/ 141 h 328"/>
                <a:gd name="T42" fmla="*/ 235 w 548"/>
                <a:gd name="T43" fmla="*/ 120 h 328"/>
                <a:gd name="T44" fmla="*/ 261 w 548"/>
                <a:gd name="T45" fmla="*/ 115 h 328"/>
                <a:gd name="T46" fmla="*/ 428 w 548"/>
                <a:gd name="T47" fmla="*/ 21 h 328"/>
                <a:gd name="T48" fmla="*/ 469 w 548"/>
                <a:gd name="T49" fmla="*/ 0 h 328"/>
                <a:gd name="T50" fmla="*/ 496 w 548"/>
                <a:gd name="T51" fmla="*/ 10 h 328"/>
                <a:gd name="T52" fmla="*/ 548 w 548"/>
                <a:gd name="T53" fmla="*/ 2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8" h="328">
                  <a:moveTo>
                    <a:pt x="548" y="2"/>
                  </a:moveTo>
                  <a:cubicBezTo>
                    <a:pt x="548" y="16"/>
                    <a:pt x="548" y="16"/>
                    <a:pt x="548" y="16"/>
                  </a:cubicBezTo>
                  <a:cubicBezTo>
                    <a:pt x="511" y="47"/>
                    <a:pt x="511" y="47"/>
                    <a:pt x="511" y="47"/>
                  </a:cubicBezTo>
                  <a:cubicBezTo>
                    <a:pt x="511" y="282"/>
                    <a:pt x="511" y="282"/>
                    <a:pt x="511" y="282"/>
                  </a:cubicBezTo>
                  <a:cubicBezTo>
                    <a:pt x="508" y="299"/>
                    <a:pt x="508" y="299"/>
                    <a:pt x="508" y="299"/>
                  </a:cubicBezTo>
                  <a:cubicBezTo>
                    <a:pt x="508" y="299"/>
                    <a:pt x="508" y="299"/>
                    <a:pt x="508" y="299"/>
                  </a:cubicBezTo>
                  <a:cubicBezTo>
                    <a:pt x="494" y="303"/>
                    <a:pt x="432" y="318"/>
                    <a:pt x="428" y="318"/>
                  </a:cubicBezTo>
                  <a:cubicBezTo>
                    <a:pt x="422" y="318"/>
                    <a:pt x="402" y="308"/>
                    <a:pt x="402" y="308"/>
                  </a:cubicBezTo>
                  <a:cubicBezTo>
                    <a:pt x="381" y="328"/>
                    <a:pt x="381" y="328"/>
                    <a:pt x="381" y="328"/>
                  </a:cubicBezTo>
                  <a:cubicBezTo>
                    <a:pt x="276" y="328"/>
                    <a:pt x="276" y="328"/>
                    <a:pt x="276" y="328"/>
                  </a:cubicBezTo>
                  <a:cubicBezTo>
                    <a:pt x="235" y="292"/>
                    <a:pt x="235" y="292"/>
                    <a:pt x="235" y="292"/>
                  </a:cubicBezTo>
                  <a:cubicBezTo>
                    <a:pt x="151" y="292"/>
                    <a:pt x="151" y="292"/>
                    <a:pt x="151" y="292"/>
                  </a:cubicBezTo>
                  <a:cubicBezTo>
                    <a:pt x="110" y="266"/>
                    <a:pt x="110" y="266"/>
                    <a:pt x="110" y="266"/>
                  </a:cubicBezTo>
                  <a:cubicBezTo>
                    <a:pt x="47" y="266"/>
                    <a:pt x="47" y="266"/>
                    <a:pt x="47" y="266"/>
                  </a:cubicBezTo>
                  <a:cubicBezTo>
                    <a:pt x="21" y="245"/>
                    <a:pt x="21" y="245"/>
                    <a:pt x="21" y="245"/>
                  </a:cubicBezTo>
                  <a:cubicBezTo>
                    <a:pt x="0" y="208"/>
                    <a:pt x="0" y="208"/>
                    <a:pt x="0" y="208"/>
                  </a:cubicBezTo>
                  <a:cubicBezTo>
                    <a:pt x="11" y="146"/>
                    <a:pt x="11" y="146"/>
                    <a:pt x="11" y="146"/>
                  </a:cubicBezTo>
                  <a:cubicBezTo>
                    <a:pt x="20" y="146"/>
                    <a:pt x="120" y="151"/>
                    <a:pt x="125" y="151"/>
                  </a:cubicBezTo>
                  <a:cubicBezTo>
                    <a:pt x="130" y="151"/>
                    <a:pt x="151" y="130"/>
                    <a:pt x="151" y="130"/>
                  </a:cubicBezTo>
                  <a:cubicBezTo>
                    <a:pt x="161" y="132"/>
                    <a:pt x="161" y="132"/>
                    <a:pt x="161" y="132"/>
                  </a:cubicBezTo>
                  <a:cubicBezTo>
                    <a:pt x="203" y="141"/>
                    <a:pt x="203" y="141"/>
                    <a:pt x="203" y="141"/>
                  </a:cubicBezTo>
                  <a:cubicBezTo>
                    <a:pt x="235" y="120"/>
                    <a:pt x="235" y="120"/>
                    <a:pt x="235" y="120"/>
                  </a:cubicBezTo>
                  <a:cubicBezTo>
                    <a:pt x="261" y="115"/>
                    <a:pt x="261" y="115"/>
                    <a:pt x="261" y="115"/>
                  </a:cubicBezTo>
                  <a:cubicBezTo>
                    <a:pt x="428" y="21"/>
                    <a:pt x="428" y="21"/>
                    <a:pt x="428" y="21"/>
                  </a:cubicBezTo>
                  <a:cubicBezTo>
                    <a:pt x="469" y="0"/>
                    <a:pt x="469" y="0"/>
                    <a:pt x="469" y="0"/>
                  </a:cubicBezTo>
                  <a:cubicBezTo>
                    <a:pt x="496" y="10"/>
                    <a:pt x="496" y="10"/>
                    <a:pt x="496" y="10"/>
                  </a:cubicBezTo>
                  <a:lnTo>
                    <a:pt x="548"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43" name="นนทบุรี">
              <a:extLst>
                <a:ext uri="{FF2B5EF4-FFF2-40B4-BE49-F238E27FC236}">
                  <a16:creationId xmlns:a16="http://schemas.microsoft.com/office/drawing/2014/main" id="{E4BEC4A0-B4E5-4914-9567-B77D8843C302}"/>
                </a:ext>
              </a:extLst>
            </p:cNvPr>
            <p:cNvSpPr>
              <a:spLocks/>
            </p:cNvSpPr>
            <p:nvPr/>
          </p:nvSpPr>
          <p:spPr bwMode="auto">
            <a:xfrm>
              <a:off x="3060212" y="3381870"/>
              <a:ext cx="109731" cy="128020"/>
            </a:xfrm>
            <a:custGeom>
              <a:avLst/>
              <a:gdLst>
                <a:gd name="T0" fmla="*/ 268 w 268"/>
                <a:gd name="T1" fmla="*/ 172 h 313"/>
                <a:gd name="T2" fmla="*/ 230 w 268"/>
                <a:gd name="T3" fmla="*/ 281 h 313"/>
                <a:gd name="T4" fmla="*/ 209 w 268"/>
                <a:gd name="T5" fmla="*/ 313 h 313"/>
                <a:gd name="T6" fmla="*/ 178 w 268"/>
                <a:gd name="T7" fmla="*/ 302 h 313"/>
                <a:gd name="T8" fmla="*/ 144 w 268"/>
                <a:gd name="T9" fmla="*/ 302 h 313"/>
                <a:gd name="T10" fmla="*/ 140 w 268"/>
                <a:gd name="T11" fmla="*/ 302 h 313"/>
                <a:gd name="T12" fmla="*/ 95 w 268"/>
                <a:gd name="T13" fmla="*/ 301 h 313"/>
                <a:gd name="T14" fmla="*/ 87 w 268"/>
                <a:gd name="T15" fmla="*/ 301 h 313"/>
                <a:gd name="T16" fmla="*/ 85 w 268"/>
                <a:gd name="T17" fmla="*/ 301 h 313"/>
                <a:gd name="T18" fmla="*/ 81 w 268"/>
                <a:gd name="T19" fmla="*/ 300 h 313"/>
                <a:gd name="T20" fmla="*/ 73 w 268"/>
                <a:gd name="T21" fmla="*/ 300 h 313"/>
                <a:gd name="T22" fmla="*/ 70 w 268"/>
                <a:gd name="T23" fmla="*/ 300 h 313"/>
                <a:gd name="T24" fmla="*/ 64 w 268"/>
                <a:gd name="T25" fmla="*/ 299 h 313"/>
                <a:gd name="T26" fmla="*/ 58 w 268"/>
                <a:gd name="T27" fmla="*/ 297 h 313"/>
                <a:gd name="T28" fmla="*/ 0 w 268"/>
                <a:gd name="T29" fmla="*/ 193 h 313"/>
                <a:gd name="T30" fmla="*/ 27 w 268"/>
                <a:gd name="T31" fmla="*/ 146 h 313"/>
                <a:gd name="T32" fmla="*/ 0 w 268"/>
                <a:gd name="T33" fmla="*/ 130 h 313"/>
                <a:gd name="T34" fmla="*/ 11 w 268"/>
                <a:gd name="T35" fmla="*/ 10 h 313"/>
                <a:gd name="T36" fmla="*/ 21 w 268"/>
                <a:gd name="T37" fmla="*/ 10 h 313"/>
                <a:gd name="T38" fmla="*/ 32 w 268"/>
                <a:gd name="T39" fmla="*/ 0 h 313"/>
                <a:gd name="T40" fmla="*/ 46 w 268"/>
                <a:gd name="T41" fmla="*/ 5 h 313"/>
                <a:gd name="T42" fmla="*/ 63 w 268"/>
                <a:gd name="T43" fmla="*/ 10 h 313"/>
                <a:gd name="T44" fmla="*/ 73 w 268"/>
                <a:gd name="T45" fmla="*/ 26 h 313"/>
                <a:gd name="T46" fmla="*/ 74 w 268"/>
                <a:gd name="T47" fmla="*/ 26 h 313"/>
                <a:gd name="T48" fmla="*/ 63 w 268"/>
                <a:gd name="T49" fmla="*/ 88 h 313"/>
                <a:gd name="T50" fmla="*/ 84 w 268"/>
                <a:gd name="T51" fmla="*/ 125 h 313"/>
                <a:gd name="T52" fmla="*/ 110 w 268"/>
                <a:gd name="T53" fmla="*/ 146 h 313"/>
                <a:gd name="T54" fmla="*/ 173 w 268"/>
                <a:gd name="T55" fmla="*/ 146 h 313"/>
                <a:gd name="T56" fmla="*/ 214 w 268"/>
                <a:gd name="T57" fmla="*/ 172 h 313"/>
                <a:gd name="T58" fmla="*/ 268 w 268"/>
                <a:gd name="T59" fmla="*/ 172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8" h="313">
                  <a:moveTo>
                    <a:pt x="268" y="172"/>
                  </a:moveTo>
                  <a:cubicBezTo>
                    <a:pt x="230" y="281"/>
                    <a:pt x="230" y="281"/>
                    <a:pt x="230" y="281"/>
                  </a:cubicBezTo>
                  <a:cubicBezTo>
                    <a:pt x="209" y="313"/>
                    <a:pt x="209" y="313"/>
                    <a:pt x="209" y="313"/>
                  </a:cubicBezTo>
                  <a:cubicBezTo>
                    <a:pt x="209" y="313"/>
                    <a:pt x="183" y="302"/>
                    <a:pt x="178" y="302"/>
                  </a:cubicBezTo>
                  <a:cubicBezTo>
                    <a:pt x="176" y="302"/>
                    <a:pt x="162" y="302"/>
                    <a:pt x="144" y="302"/>
                  </a:cubicBezTo>
                  <a:cubicBezTo>
                    <a:pt x="143" y="302"/>
                    <a:pt x="141" y="302"/>
                    <a:pt x="140" y="302"/>
                  </a:cubicBezTo>
                  <a:cubicBezTo>
                    <a:pt x="125" y="302"/>
                    <a:pt x="109" y="302"/>
                    <a:pt x="95" y="301"/>
                  </a:cubicBezTo>
                  <a:cubicBezTo>
                    <a:pt x="92" y="301"/>
                    <a:pt x="90" y="301"/>
                    <a:pt x="87" y="301"/>
                  </a:cubicBezTo>
                  <a:cubicBezTo>
                    <a:pt x="87" y="301"/>
                    <a:pt x="86" y="301"/>
                    <a:pt x="85" y="301"/>
                  </a:cubicBezTo>
                  <a:cubicBezTo>
                    <a:pt x="84" y="300"/>
                    <a:pt x="83" y="300"/>
                    <a:pt x="81" y="300"/>
                  </a:cubicBezTo>
                  <a:cubicBezTo>
                    <a:pt x="78" y="300"/>
                    <a:pt x="76" y="300"/>
                    <a:pt x="73" y="300"/>
                  </a:cubicBezTo>
                  <a:cubicBezTo>
                    <a:pt x="72" y="300"/>
                    <a:pt x="71" y="300"/>
                    <a:pt x="70" y="300"/>
                  </a:cubicBezTo>
                  <a:cubicBezTo>
                    <a:pt x="68" y="299"/>
                    <a:pt x="66" y="299"/>
                    <a:pt x="64" y="299"/>
                  </a:cubicBezTo>
                  <a:cubicBezTo>
                    <a:pt x="61" y="298"/>
                    <a:pt x="58" y="298"/>
                    <a:pt x="58" y="297"/>
                  </a:cubicBezTo>
                  <a:cubicBezTo>
                    <a:pt x="53" y="292"/>
                    <a:pt x="0" y="193"/>
                    <a:pt x="0" y="193"/>
                  </a:cubicBezTo>
                  <a:cubicBezTo>
                    <a:pt x="27" y="146"/>
                    <a:pt x="27" y="146"/>
                    <a:pt x="27" y="146"/>
                  </a:cubicBezTo>
                  <a:cubicBezTo>
                    <a:pt x="0" y="130"/>
                    <a:pt x="0" y="130"/>
                    <a:pt x="0" y="130"/>
                  </a:cubicBezTo>
                  <a:cubicBezTo>
                    <a:pt x="11" y="10"/>
                    <a:pt x="11" y="10"/>
                    <a:pt x="11" y="10"/>
                  </a:cubicBezTo>
                  <a:cubicBezTo>
                    <a:pt x="21" y="10"/>
                    <a:pt x="21" y="10"/>
                    <a:pt x="21" y="10"/>
                  </a:cubicBezTo>
                  <a:cubicBezTo>
                    <a:pt x="32" y="0"/>
                    <a:pt x="32" y="0"/>
                    <a:pt x="32" y="0"/>
                  </a:cubicBezTo>
                  <a:cubicBezTo>
                    <a:pt x="46" y="5"/>
                    <a:pt x="46" y="5"/>
                    <a:pt x="46" y="5"/>
                  </a:cubicBezTo>
                  <a:cubicBezTo>
                    <a:pt x="63" y="10"/>
                    <a:pt x="63" y="10"/>
                    <a:pt x="63" y="10"/>
                  </a:cubicBezTo>
                  <a:cubicBezTo>
                    <a:pt x="73" y="26"/>
                    <a:pt x="73" y="26"/>
                    <a:pt x="73" y="26"/>
                  </a:cubicBezTo>
                  <a:cubicBezTo>
                    <a:pt x="74" y="26"/>
                    <a:pt x="74" y="26"/>
                    <a:pt x="74" y="26"/>
                  </a:cubicBezTo>
                  <a:cubicBezTo>
                    <a:pt x="63" y="88"/>
                    <a:pt x="63" y="88"/>
                    <a:pt x="63" y="88"/>
                  </a:cubicBezTo>
                  <a:cubicBezTo>
                    <a:pt x="84" y="125"/>
                    <a:pt x="84" y="125"/>
                    <a:pt x="84" y="125"/>
                  </a:cubicBezTo>
                  <a:cubicBezTo>
                    <a:pt x="110" y="146"/>
                    <a:pt x="110" y="146"/>
                    <a:pt x="110" y="146"/>
                  </a:cubicBezTo>
                  <a:cubicBezTo>
                    <a:pt x="173" y="146"/>
                    <a:pt x="173" y="146"/>
                    <a:pt x="173" y="146"/>
                  </a:cubicBezTo>
                  <a:cubicBezTo>
                    <a:pt x="214" y="172"/>
                    <a:pt x="214" y="172"/>
                    <a:pt x="214" y="172"/>
                  </a:cubicBezTo>
                  <a:lnTo>
                    <a:pt x="268" y="17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44" name="นครสวรรค์">
              <a:extLst>
                <a:ext uri="{FF2B5EF4-FFF2-40B4-BE49-F238E27FC236}">
                  <a16:creationId xmlns:a16="http://schemas.microsoft.com/office/drawing/2014/main" id="{E2C8EE4F-1094-4CE6-8C8F-0A77C99018C2}"/>
                </a:ext>
              </a:extLst>
            </p:cNvPr>
            <p:cNvSpPr>
              <a:spLocks/>
            </p:cNvSpPr>
            <p:nvPr/>
          </p:nvSpPr>
          <p:spPr bwMode="auto">
            <a:xfrm>
              <a:off x="2635918" y="2619239"/>
              <a:ext cx="632783" cy="418808"/>
            </a:xfrm>
            <a:custGeom>
              <a:avLst/>
              <a:gdLst>
                <a:gd name="T0" fmla="*/ 1532 w 1543"/>
                <a:gd name="T1" fmla="*/ 558 h 1028"/>
                <a:gd name="T2" fmla="*/ 1476 w 1543"/>
                <a:gd name="T3" fmla="*/ 600 h 1028"/>
                <a:gd name="T4" fmla="*/ 1455 w 1543"/>
                <a:gd name="T5" fmla="*/ 668 h 1028"/>
                <a:gd name="T6" fmla="*/ 1361 w 1543"/>
                <a:gd name="T7" fmla="*/ 720 h 1028"/>
                <a:gd name="T8" fmla="*/ 1330 w 1543"/>
                <a:gd name="T9" fmla="*/ 814 h 1028"/>
                <a:gd name="T10" fmla="*/ 1272 w 1543"/>
                <a:gd name="T11" fmla="*/ 903 h 1028"/>
                <a:gd name="T12" fmla="*/ 1251 w 1543"/>
                <a:gd name="T13" fmla="*/ 960 h 1028"/>
                <a:gd name="T14" fmla="*/ 1189 w 1543"/>
                <a:gd name="T15" fmla="*/ 1010 h 1028"/>
                <a:gd name="T16" fmla="*/ 1121 w 1543"/>
                <a:gd name="T17" fmla="*/ 997 h 1028"/>
                <a:gd name="T18" fmla="*/ 1116 w 1543"/>
                <a:gd name="T19" fmla="*/ 971 h 1028"/>
                <a:gd name="T20" fmla="*/ 1048 w 1543"/>
                <a:gd name="T21" fmla="*/ 900 h 1028"/>
                <a:gd name="T22" fmla="*/ 1022 w 1543"/>
                <a:gd name="T23" fmla="*/ 830 h 1028"/>
                <a:gd name="T24" fmla="*/ 1006 w 1543"/>
                <a:gd name="T25" fmla="*/ 746 h 1028"/>
                <a:gd name="T26" fmla="*/ 912 w 1543"/>
                <a:gd name="T27" fmla="*/ 705 h 1028"/>
                <a:gd name="T28" fmla="*/ 855 w 1543"/>
                <a:gd name="T29" fmla="*/ 689 h 1028"/>
                <a:gd name="T30" fmla="*/ 813 w 1543"/>
                <a:gd name="T31" fmla="*/ 632 h 1028"/>
                <a:gd name="T32" fmla="*/ 753 w 1543"/>
                <a:gd name="T33" fmla="*/ 591 h 1028"/>
                <a:gd name="T34" fmla="*/ 751 w 1543"/>
                <a:gd name="T35" fmla="*/ 486 h 1028"/>
                <a:gd name="T36" fmla="*/ 688 w 1543"/>
                <a:gd name="T37" fmla="*/ 475 h 1028"/>
                <a:gd name="T38" fmla="*/ 589 w 1543"/>
                <a:gd name="T39" fmla="*/ 454 h 1028"/>
                <a:gd name="T40" fmla="*/ 391 w 1543"/>
                <a:gd name="T41" fmla="*/ 564 h 1028"/>
                <a:gd name="T42" fmla="*/ 250 w 1543"/>
                <a:gd name="T43" fmla="*/ 501 h 1028"/>
                <a:gd name="T44" fmla="*/ 135 w 1543"/>
                <a:gd name="T45" fmla="*/ 418 h 1028"/>
                <a:gd name="T46" fmla="*/ 46 w 1543"/>
                <a:gd name="T47" fmla="*/ 357 h 1028"/>
                <a:gd name="T48" fmla="*/ 0 w 1543"/>
                <a:gd name="T49" fmla="*/ 308 h 1028"/>
                <a:gd name="T50" fmla="*/ 3 w 1543"/>
                <a:gd name="T51" fmla="*/ 252 h 1028"/>
                <a:gd name="T52" fmla="*/ 114 w 1543"/>
                <a:gd name="T53" fmla="*/ 220 h 1028"/>
                <a:gd name="T54" fmla="*/ 323 w 1543"/>
                <a:gd name="T55" fmla="*/ 261 h 1028"/>
                <a:gd name="T56" fmla="*/ 505 w 1543"/>
                <a:gd name="T57" fmla="*/ 272 h 1028"/>
                <a:gd name="T58" fmla="*/ 625 w 1543"/>
                <a:gd name="T59" fmla="*/ 246 h 1028"/>
                <a:gd name="T60" fmla="*/ 730 w 1543"/>
                <a:gd name="T61" fmla="*/ 110 h 1028"/>
                <a:gd name="T62" fmla="*/ 831 w 1543"/>
                <a:gd name="T63" fmla="*/ 0 h 1028"/>
                <a:gd name="T64" fmla="*/ 902 w 1543"/>
                <a:gd name="T65" fmla="*/ 100 h 1028"/>
                <a:gd name="T66" fmla="*/ 996 w 1543"/>
                <a:gd name="T67" fmla="*/ 235 h 1028"/>
                <a:gd name="T68" fmla="*/ 1084 w 1543"/>
                <a:gd name="T69" fmla="*/ 178 h 1028"/>
                <a:gd name="T70" fmla="*/ 1121 w 1543"/>
                <a:gd name="T71" fmla="*/ 220 h 1028"/>
                <a:gd name="T72" fmla="*/ 1361 w 1543"/>
                <a:gd name="T73" fmla="*/ 157 h 1028"/>
                <a:gd name="T74" fmla="*/ 1413 w 1543"/>
                <a:gd name="T75" fmla="*/ 173 h 1028"/>
                <a:gd name="T76" fmla="*/ 1484 w 1543"/>
                <a:gd name="T77" fmla="*/ 222 h 1028"/>
                <a:gd name="T78" fmla="*/ 1481 w 1543"/>
                <a:gd name="T79" fmla="*/ 261 h 1028"/>
                <a:gd name="T80" fmla="*/ 1512 w 1543"/>
                <a:gd name="T81" fmla="*/ 308 h 1028"/>
                <a:gd name="T82" fmla="*/ 1543 w 1543"/>
                <a:gd name="T83" fmla="*/ 444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43" h="1028">
                  <a:moveTo>
                    <a:pt x="1517" y="538"/>
                  </a:moveTo>
                  <a:cubicBezTo>
                    <a:pt x="1532" y="558"/>
                    <a:pt x="1532" y="558"/>
                    <a:pt x="1532" y="558"/>
                  </a:cubicBezTo>
                  <a:cubicBezTo>
                    <a:pt x="1496" y="574"/>
                    <a:pt x="1496" y="574"/>
                    <a:pt x="1496" y="574"/>
                  </a:cubicBezTo>
                  <a:cubicBezTo>
                    <a:pt x="1476" y="600"/>
                    <a:pt x="1476" y="600"/>
                    <a:pt x="1476" y="600"/>
                  </a:cubicBezTo>
                  <a:cubicBezTo>
                    <a:pt x="1486" y="647"/>
                    <a:pt x="1486" y="647"/>
                    <a:pt x="1486" y="647"/>
                  </a:cubicBezTo>
                  <a:cubicBezTo>
                    <a:pt x="1455" y="668"/>
                    <a:pt x="1455" y="668"/>
                    <a:pt x="1455" y="668"/>
                  </a:cubicBezTo>
                  <a:cubicBezTo>
                    <a:pt x="1403" y="668"/>
                    <a:pt x="1403" y="668"/>
                    <a:pt x="1403" y="668"/>
                  </a:cubicBezTo>
                  <a:cubicBezTo>
                    <a:pt x="1361" y="720"/>
                    <a:pt x="1361" y="720"/>
                    <a:pt x="1361" y="720"/>
                  </a:cubicBezTo>
                  <a:cubicBezTo>
                    <a:pt x="1366" y="783"/>
                    <a:pt x="1366" y="783"/>
                    <a:pt x="1366" y="783"/>
                  </a:cubicBezTo>
                  <a:cubicBezTo>
                    <a:pt x="1330" y="814"/>
                    <a:pt x="1330" y="814"/>
                    <a:pt x="1330" y="814"/>
                  </a:cubicBezTo>
                  <a:cubicBezTo>
                    <a:pt x="1335" y="856"/>
                    <a:pt x="1335" y="856"/>
                    <a:pt x="1335" y="856"/>
                  </a:cubicBezTo>
                  <a:cubicBezTo>
                    <a:pt x="1272" y="903"/>
                    <a:pt x="1272" y="903"/>
                    <a:pt x="1272" y="903"/>
                  </a:cubicBezTo>
                  <a:cubicBezTo>
                    <a:pt x="1272" y="903"/>
                    <a:pt x="1269" y="914"/>
                    <a:pt x="1265" y="927"/>
                  </a:cubicBezTo>
                  <a:cubicBezTo>
                    <a:pt x="1260" y="941"/>
                    <a:pt x="1254" y="957"/>
                    <a:pt x="1251" y="960"/>
                  </a:cubicBezTo>
                  <a:cubicBezTo>
                    <a:pt x="1246" y="966"/>
                    <a:pt x="1210" y="986"/>
                    <a:pt x="1210" y="986"/>
                  </a:cubicBezTo>
                  <a:cubicBezTo>
                    <a:pt x="1189" y="1010"/>
                    <a:pt x="1189" y="1010"/>
                    <a:pt x="1189" y="1010"/>
                  </a:cubicBezTo>
                  <a:cubicBezTo>
                    <a:pt x="1173" y="1028"/>
                    <a:pt x="1173" y="1028"/>
                    <a:pt x="1173" y="1028"/>
                  </a:cubicBezTo>
                  <a:cubicBezTo>
                    <a:pt x="1121" y="997"/>
                    <a:pt x="1121" y="997"/>
                    <a:pt x="1121" y="997"/>
                  </a:cubicBezTo>
                  <a:cubicBezTo>
                    <a:pt x="1116" y="972"/>
                    <a:pt x="1116" y="972"/>
                    <a:pt x="1116" y="972"/>
                  </a:cubicBezTo>
                  <a:cubicBezTo>
                    <a:pt x="1116" y="971"/>
                    <a:pt x="1116" y="971"/>
                    <a:pt x="1116" y="971"/>
                  </a:cubicBezTo>
                  <a:cubicBezTo>
                    <a:pt x="1048" y="903"/>
                    <a:pt x="1048" y="903"/>
                    <a:pt x="1048" y="903"/>
                  </a:cubicBezTo>
                  <a:cubicBezTo>
                    <a:pt x="1048" y="900"/>
                    <a:pt x="1048" y="900"/>
                    <a:pt x="1048" y="900"/>
                  </a:cubicBezTo>
                  <a:cubicBezTo>
                    <a:pt x="1053" y="872"/>
                    <a:pt x="1053" y="872"/>
                    <a:pt x="1053" y="872"/>
                  </a:cubicBezTo>
                  <a:cubicBezTo>
                    <a:pt x="1022" y="830"/>
                    <a:pt x="1022" y="830"/>
                    <a:pt x="1022" y="830"/>
                  </a:cubicBezTo>
                  <a:cubicBezTo>
                    <a:pt x="1032" y="757"/>
                    <a:pt x="1032" y="757"/>
                    <a:pt x="1032" y="757"/>
                  </a:cubicBezTo>
                  <a:cubicBezTo>
                    <a:pt x="1006" y="746"/>
                    <a:pt x="1006" y="746"/>
                    <a:pt x="1006" y="746"/>
                  </a:cubicBezTo>
                  <a:cubicBezTo>
                    <a:pt x="975" y="757"/>
                    <a:pt x="975" y="757"/>
                    <a:pt x="975" y="757"/>
                  </a:cubicBezTo>
                  <a:cubicBezTo>
                    <a:pt x="912" y="705"/>
                    <a:pt x="912" y="705"/>
                    <a:pt x="912" y="705"/>
                  </a:cubicBezTo>
                  <a:cubicBezTo>
                    <a:pt x="912" y="705"/>
                    <a:pt x="910" y="704"/>
                    <a:pt x="905" y="703"/>
                  </a:cubicBezTo>
                  <a:cubicBezTo>
                    <a:pt x="891" y="700"/>
                    <a:pt x="859" y="693"/>
                    <a:pt x="855" y="689"/>
                  </a:cubicBezTo>
                  <a:cubicBezTo>
                    <a:pt x="850" y="684"/>
                    <a:pt x="855" y="653"/>
                    <a:pt x="855" y="653"/>
                  </a:cubicBezTo>
                  <a:cubicBezTo>
                    <a:pt x="813" y="632"/>
                    <a:pt x="813" y="632"/>
                    <a:pt x="813" y="632"/>
                  </a:cubicBezTo>
                  <a:cubicBezTo>
                    <a:pt x="756" y="621"/>
                    <a:pt x="756" y="621"/>
                    <a:pt x="756" y="621"/>
                  </a:cubicBezTo>
                  <a:cubicBezTo>
                    <a:pt x="753" y="591"/>
                    <a:pt x="753" y="591"/>
                    <a:pt x="753" y="591"/>
                  </a:cubicBezTo>
                  <a:cubicBezTo>
                    <a:pt x="751" y="564"/>
                    <a:pt x="751" y="564"/>
                    <a:pt x="751" y="564"/>
                  </a:cubicBezTo>
                  <a:cubicBezTo>
                    <a:pt x="751" y="486"/>
                    <a:pt x="751" y="486"/>
                    <a:pt x="751" y="486"/>
                  </a:cubicBezTo>
                  <a:cubicBezTo>
                    <a:pt x="724" y="454"/>
                    <a:pt x="724" y="454"/>
                    <a:pt x="724" y="454"/>
                  </a:cubicBezTo>
                  <a:cubicBezTo>
                    <a:pt x="688" y="475"/>
                    <a:pt x="688" y="475"/>
                    <a:pt x="688" y="475"/>
                  </a:cubicBezTo>
                  <a:cubicBezTo>
                    <a:pt x="678" y="512"/>
                    <a:pt x="678" y="512"/>
                    <a:pt x="678" y="512"/>
                  </a:cubicBezTo>
                  <a:cubicBezTo>
                    <a:pt x="589" y="454"/>
                    <a:pt x="589" y="454"/>
                    <a:pt x="589" y="454"/>
                  </a:cubicBezTo>
                  <a:cubicBezTo>
                    <a:pt x="526" y="470"/>
                    <a:pt x="526" y="470"/>
                    <a:pt x="526" y="470"/>
                  </a:cubicBezTo>
                  <a:cubicBezTo>
                    <a:pt x="391" y="564"/>
                    <a:pt x="391" y="564"/>
                    <a:pt x="391" y="564"/>
                  </a:cubicBezTo>
                  <a:cubicBezTo>
                    <a:pt x="328" y="564"/>
                    <a:pt x="328" y="564"/>
                    <a:pt x="328" y="564"/>
                  </a:cubicBezTo>
                  <a:cubicBezTo>
                    <a:pt x="250" y="501"/>
                    <a:pt x="250" y="501"/>
                    <a:pt x="250" y="501"/>
                  </a:cubicBezTo>
                  <a:cubicBezTo>
                    <a:pt x="234" y="454"/>
                    <a:pt x="234" y="454"/>
                    <a:pt x="234" y="454"/>
                  </a:cubicBezTo>
                  <a:cubicBezTo>
                    <a:pt x="135" y="418"/>
                    <a:pt x="135" y="418"/>
                    <a:pt x="135" y="418"/>
                  </a:cubicBezTo>
                  <a:cubicBezTo>
                    <a:pt x="109" y="371"/>
                    <a:pt x="109" y="371"/>
                    <a:pt x="109" y="371"/>
                  </a:cubicBezTo>
                  <a:cubicBezTo>
                    <a:pt x="46" y="357"/>
                    <a:pt x="46" y="357"/>
                    <a:pt x="46" y="357"/>
                  </a:cubicBezTo>
                  <a:cubicBezTo>
                    <a:pt x="46" y="350"/>
                    <a:pt x="46" y="350"/>
                    <a:pt x="46" y="350"/>
                  </a:cubicBezTo>
                  <a:cubicBezTo>
                    <a:pt x="0" y="308"/>
                    <a:pt x="0" y="308"/>
                    <a:pt x="0" y="308"/>
                  </a:cubicBezTo>
                  <a:cubicBezTo>
                    <a:pt x="0" y="304"/>
                    <a:pt x="0" y="304"/>
                    <a:pt x="0" y="304"/>
                  </a:cubicBezTo>
                  <a:cubicBezTo>
                    <a:pt x="3" y="252"/>
                    <a:pt x="3" y="252"/>
                    <a:pt x="3" y="252"/>
                  </a:cubicBezTo>
                  <a:cubicBezTo>
                    <a:pt x="41" y="261"/>
                    <a:pt x="41" y="261"/>
                    <a:pt x="41" y="261"/>
                  </a:cubicBezTo>
                  <a:cubicBezTo>
                    <a:pt x="114" y="220"/>
                    <a:pt x="114" y="220"/>
                    <a:pt x="114" y="220"/>
                  </a:cubicBezTo>
                  <a:cubicBezTo>
                    <a:pt x="172" y="261"/>
                    <a:pt x="172" y="261"/>
                    <a:pt x="172" y="261"/>
                  </a:cubicBezTo>
                  <a:cubicBezTo>
                    <a:pt x="323" y="261"/>
                    <a:pt x="323" y="261"/>
                    <a:pt x="323" y="261"/>
                  </a:cubicBezTo>
                  <a:cubicBezTo>
                    <a:pt x="365" y="241"/>
                    <a:pt x="365" y="241"/>
                    <a:pt x="365" y="241"/>
                  </a:cubicBezTo>
                  <a:cubicBezTo>
                    <a:pt x="505" y="272"/>
                    <a:pt x="505" y="272"/>
                    <a:pt x="505" y="272"/>
                  </a:cubicBezTo>
                  <a:cubicBezTo>
                    <a:pt x="552" y="246"/>
                    <a:pt x="552" y="246"/>
                    <a:pt x="552" y="246"/>
                  </a:cubicBezTo>
                  <a:cubicBezTo>
                    <a:pt x="625" y="246"/>
                    <a:pt x="625" y="246"/>
                    <a:pt x="625" y="246"/>
                  </a:cubicBezTo>
                  <a:cubicBezTo>
                    <a:pt x="672" y="141"/>
                    <a:pt x="672" y="141"/>
                    <a:pt x="672" y="141"/>
                  </a:cubicBezTo>
                  <a:cubicBezTo>
                    <a:pt x="730" y="110"/>
                    <a:pt x="730" y="110"/>
                    <a:pt x="730" y="110"/>
                  </a:cubicBezTo>
                  <a:cubicBezTo>
                    <a:pt x="766" y="110"/>
                    <a:pt x="766" y="110"/>
                    <a:pt x="766" y="110"/>
                  </a:cubicBezTo>
                  <a:cubicBezTo>
                    <a:pt x="831" y="0"/>
                    <a:pt x="831" y="0"/>
                    <a:pt x="831" y="0"/>
                  </a:cubicBezTo>
                  <a:cubicBezTo>
                    <a:pt x="871" y="21"/>
                    <a:pt x="871" y="21"/>
                    <a:pt x="871" y="21"/>
                  </a:cubicBezTo>
                  <a:cubicBezTo>
                    <a:pt x="902" y="100"/>
                    <a:pt x="902" y="100"/>
                    <a:pt x="902" y="100"/>
                  </a:cubicBezTo>
                  <a:cubicBezTo>
                    <a:pt x="959" y="220"/>
                    <a:pt x="959" y="220"/>
                    <a:pt x="959" y="220"/>
                  </a:cubicBezTo>
                  <a:cubicBezTo>
                    <a:pt x="996" y="235"/>
                    <a:pt x="996" y="235"/>
                    <a:pt x="996" y="235"/>
                  </a:cubicBezTo>
                  <a:cubicBezTo>
                    <a:pt x="1064" y="209"/>
                    <a:pt x="1064" y="209"/>
                    <a:pt x="1064" y="209"/>
                  </a:cubicBezTo>
                  <a:cubicBezTo>
                    <a:pt x="1084" y="178"/>
                    <a:pt x="1084" y="178"/>
                    <a:pt x="1084" y="178"/>
                  </a:cubicBezTo>
                  <a:cubicBezTo>
                    <a:pt x="1105" y="188"/>
                    <a:pt x="1105" y="188"/>
                    <a:pt x="1105" y="188"/>
                  </a:cubicBezTo>
                  <a:cubicBezTo>
                    <a:pt x="1121" y="220"/>
                    <a:pt x="1121" y="220"/>
                    <a:pt x="1121" y="220"/>
                  </a:cubicBezTo>
                  <a:cubicBezTo>
                    <a:pt x="1293" y="220"/>
                    <a:pt x="1293" y="220"/>
                    <a:pt x="1293" y="220"/>
                  </a:cubicBezTo>
                  <a:cubicBezTo>
                    <a:pt x="1361" y="157"/>
                    <a:pt x="1361" y="157"/>
                    <a:pt x="1361" y="157"/>
                  </a:cubicBezTo>
                  <a:cubicBezTo>
                    <a:pt x="1387" y="157"/>
                    <a:pt x="1387" y="157"/>
                    <a:pt x="1387" y="157"/>
                  </a:cubicBezTo>
                  <a:cubicBezTo>
                    <a:pt x="1413" y="173"/>
                    <a:pt x="1413" y="173"/>
                    <a:pt x="1413" y="173"/>
                  </a:cubicBezTo>
                  <a:cubicBezTo>
                    <a:pt x="1455" y="168"/>
                    <a:pt x="1455" y="168"/>
                    <a:pt x="1455" y="168"/>
                  </a:cubicBezTo>
                  <a:cubicBezTo>
                    <a:pt x="1484" y="222"/>
                    <a:pt x="1484" y="222"/>
                    <a:pt x="1484" y="222"/>
                  </a:cubicBezTo>
                  <a:cubicBezTo>
                    <a:pt x="1481" y="225"/>
                    <a:pt x="1481" y="225"/>
                    <a:pt x="1481" y="225"/>
                  </a:cubicBezTo>
                  <a:cubicBezTo>
                    <a:pt x="1481" y="261"/>
                    <a:pt x="1481" y="261"/>
                    <a:pt x="1481" y="261"/>
                  </a:cubicBezTo>
                  <a:cubicBezTo>
                    <a:pt x="1528" y="272"/>
                    <a:pt x="1528" y="272"/>
                    <a:pt x="1528" y="272"/>
                  </a:cubicBezTo>
                  <a:cubicBezTo>
                    <a:pt x="1512" y="308"/>
                    <a:pt x="1512" y="308"/>
                    <a:pt x="1512" y="308"/>
                  </a:cubicBezTo>
                  <a:cubicBezTo>
                    <a:pt x="1532" y="396"/>
                    <a:pt x="1532" y="396"/>
                    <a:pt x="1532" y="396"/>
                  </a:cubicBezTo>
                  <a:cubicBezTo>
                    <a:pt x="1543" y="444"/>
                    <a:pt x="1543" y="444"/>
                    <a:pt x="1543" y="444"/>
                  </a:cubicBezTo>
                  <a:lnTo>
                    <a:pt x="1517" y="53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45" name="นครปฐม">
              <a:extLst>
                <a:ext uri="{FF2B5EF4-FFF2-40B4-BE49-F238E27FC236}">
                  <a16:creationId xmlns:a16="http://schemas.microsoft.com/office/drawing/2014/main" id="{F13A09E2-9BC9-489F-91ED-60A45159FD1C}"/>
                </a:ext>
              </a:extLst>
            </p:cNvPr>
            <p:cNvSpPr>
              <a:spLocks/>
            </p:cNvSpPr>
            <p:nvPr/>
          </p:nvSpPr>
          <p:spPr bwMode="auto">
            <a:xfrm>
              <a:off x="2908417" y="3363582"/>
              <a:ext cx="179228" cy="199346"/>
            </a:xfrm>
            <a:custGeom>
              <a:avLst/>
              <a:gdLst>
                <a:gd name="T0" fmla="*/ 434 w 439"/>
                <a:gd name="T1" fmla="*/ 429 h 487"/>
                <a:gd name="T2" fmla="*/ 381 w 439"/>
                <a:gd name="T3" fmla="*/ 440 h 487"/>
                <a:gd name="T4" fmla="*/ 396 w 439"/>
                <a:gd name="T5" fmla="*/ 461 h 487"/>
                <a:gd name="T6" fmla="*/ 355 w 439"/>
                <a:gd name="T7" fmla="*/ 471 h 487"/>
                <a:gd name="T8" fmla="*/ 328 w 439"/>
                <a:gd name="T9" fmla="*/ 471 h 487"/>
                <a:gd name="T10" fmla="*/ 328 w 439"/>
                <a:gd name="T11" fmla="*/ 451 h 487"/>
                <a:gd name="T12" fmla="*/ 263 w 439"/>
                <a:gd name="T13" fmla="*/ 464 h 487"/>
                <a:gd name="T14" fmla="*/ 250 w 439"/>
                <a:gd name="T15" fmla="*/ 466 h 487"/>
                <a:gd name="T16" fmla="*/ 250 w 439"/>
                <a:gd name="T17" fmla="*/ 487 h 487"/>
                <a:gd name="T18" fmla="*/ 208 w 439"/>
                <a:gd name="T19" fmla="*/ 487 h 487"/>
                <a:gd name="T20" fmla="*/ 198 w 439"/>
                <a:gd name="T21" fmla="*/ 451 h 487"/>
                <a:gd name="T22" fmla="*/ 162 w 439"/>
                <a:gd name="T23" fmla="*/ 445 h 487"/>
                <a:gd name="T24" fmla="*/ 167 w 439"/>
                <a:gd name="T25" fmla="*/ 398 h 487"/>
                <a:gd name="T26" fmla="*/ 136 w 439"/>
                <a:gd name="T27" fmla="*/ 398 h 487"/>
                <a:gd name="T28" fmla="*/ 120 w 439"/>
                <a:gd name="T29" fmla="*/ 414 h 487"/>
                <a:gd name="T30" fmla="*/ 83 w 439"/>
                <a:gd name="T31" fmla="*/ 398 h 487"/>
                <a:gd name="T32" fmla="*/ 109 w 439"/>
                <a:gd name="T33" fmla="*/ 352 h 487"/>
                <a:gd name="T34" fmla="*/ 109 w 439"/>
                <a:gd name="T35" fmla="*/ 315 h 487"/>
                <a:gd name="T36" fmla="*/ 62 w 439"/>
                <a:gd name="T37" fmla="*/ 305 h 487"/>
                <a:gd name="T38" fmla="*/ 57 w 439"/>
                <a:gd name="T39" fmla="*/ 247 h 487"/>
                <a:gd name="T40" fmla="*/ 83 w 439"/>
                <a:gd name="T41" fmla="*/ 226 h 487"/>
                <a:gd name="T42" fmla="*/ 68 w 439"/>
                <a:gd name="T43" fmla="*/ 216 h 487"/>
                <a:gd name="T44" fmla="*/ 40 w 439"/>
                <a:gd name="T45" fmla="*/ 218 h 487"/>
                <a:gd name="T46" fmla="*/ 42 w 439"/>
                <a:gd name="T47" fmla="*/ 216 h 487"/>
                <a:gd name="T48" fmla="*/ 14 w 439"/>
                <a:gd name="T49" fmla="*/ 178 h 487"/>
                <a:gd name="T50" fmla="*/ 0 w 439"/>
                <a:gd name="T51" fmla="*/ 159 h 487"/>
                <a:gd name="T52" fmla="*/ 16 w 439"/>
                <a:gd name="T53" fmla="*/ 127 h 487"/>
                <a:gd name="T54" fmla="*/ 1 w 439"/>
                <a:gd name="T55" fmla="*/ 116 h 487"/>
                <a:gd name="T56" fmla="*/ 68 w 439"/>
                <a:gd name="T57" fmla="*/ 54 h 487"/>
                <a:gd name="T58" fmla="*/ 167 w 439"/>
                <a:gd name="T59" fmla="*/ 28 h 487"/>
                <a:gd name="T60" fmla="*/ 266 w 439"/>
                <a:gd name="T61" fmla="*/ 39 h 487"/>
                <a:gd name="T62" fmla="*/ 328 w 439"/>
                <a:gd name="T63" fmla="*/ 0 h 487"/>
                <a:gd name="T64" fmla="*/ 386 w 439"/>
                <a:gd name="T65" fmla="*/ 7 h 487"/>
                <a:gd name="T66" fmla="*/ 386 w 439"/>
                <a:gd name="T67" fmla="*/ 54 h 487"/>
                <a:gd name="T68" fmla="*/ 375 w 439"/>
                <a:gd name="T69" fmla="*/ 174 h 487"/>
                <a:gd name="T70" fmla="*/ 402 w 439"/>
                <a:gd name="T71" fmla="*/ 190 h 487"/>
                <a:gd name="T72" fmla="*/ 375 w 439"/>
                <a:gd name="T73" fmla="*/ 237 h 487"/>
                <a:gd name="T74" fmla="*/ 433 w 439"/>
                <a:gd name="T75" fmla="*/ 341 h 487"/>
                <a:gd name="T76" fmla="*/ 439 w 439"/>
                <a:gd name="T77" fmla="*/ 343 h 487"/>
                <a:gd name="T78" fmla="*/ 428 w 439"/>
                <a:gd name="T79" fmla="*/ 419 h 487"/>
                <a:gd name="T80" fmla="*/ 434 w 439"/>
                <a:gd name="T81" fmla="*/ 429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39" h="487">
                  <a:moveTo>
                    <a:pt x="434" y="429"/>
                  </a:moveTo>
                  <a:cubicBezTo>
                    <a:pt x="381" y="440"/>
                    <a:pt x="381" y="440"/>
                    <a:pt x="381" y="440"/>
                  </a:cubicBezTo>
                  <a:cubicBezTo>
                    <a:pt x="396" y="461"/>
                    <a:pt x="396" y="461"/>
                    <a:pt x="396" y="461"/>
                  </a:cubicBezTo>
                  <a:cubicBezTo>
                    <a:pt x="355" y="471"/>
                    <a:pt x="355" y="471"/>
                    <a:pt x="355" y="471"/>
                  </a:cubicBezTo>
                  <a:cubicBezTo>
                    <a:pt x="328" y="471"/>
                    <a:pt x="328" y="471"/>
                    <a:pt x="328" y="471"/>
                  </a:cubicBezTo>
                  <a:cubicBezTo>
                    <a:pt x="328" y="451"/>
                    <a:pt x="328" y="451"/>
                    <a:pt x="328" y="451"/>
                  </a:cubicBezTo>
                  <a:cubicBezTo>
                    <a:pt x="263" y="464"/>
                    <a:pt x="263" y="464"/>
                    <a:pt x="263" y="464"/>
                  </a:cubicBezTo>
                  <a:cubicBezTo>
                    <a:pt x="250" y="466"/>
                    <a:pt x="250" y="466"/>
                    <a:pt x="250" y="466"/>
                  </a:cubicBezTo>
                  <a:cubicBezTo>
                    <a:pt x="250" y="487"/>
                    <a:pt x="250" y="487"/>
                    <a:pt x="250" y="487"/>
                  </a:cubicBezTo>
                  <a:cubicBezTo>
                    <a:pt x="208" y="487"/>
                    <a:pt x="208" y="487"/>
                    <a:pt x="208" y="487"/>
                  </a:cubicBezTo>
                  <a:cubicBezTo>
                    <a:pt x="198" y="451"/>
                    <a:pt x="198" y="451"/>
                    <a:pt x="198" y="451"/>
                  </a:cubicBezTo>
                  <a:cubicBezTo>
                    <a:pt x="162" y="445"/>
                    <a:pt x="162" y="445"/>
                    <a:pt x="162" y="445"/>
                  </a:cubicBezTo>
                  <a:cubicBezTo>
                    <a:pt x="167" y="398"/>
                    <a:pt x="167" y="398"/>
                    <a:pt x="167" y="398"/>
                  </a:cubicBezTo>
                  <a:cubicBezTo>
                    <a:pt x="136" y="398"/>
                    <a:pt x="136" y="398"/>
                    <a:pt x="136" y="398"/>
                  </a:cubicBezTo>
                  <a:cubicBezTo>
                    <a:pt x="136" y="398"/>
                    <a:pt x="130" y="414"/>
                    <a:pt x="120" y="414"/>
                  </a:cubicBezTo>
                  <a:cubicBezTo>
                    <a:pt x="109" y="414"/>
                    <a:pt x="83" y="398"/>
                    <a:pt x="83" y="398"/>
                  </a:cubicBezTo>
                  <a:cubicBezTo>
                    <a:pt x="109" y="352"/>
                    <a:pt x="109" y="352"/>
                    <a:pt x="109" y="352"/>
                  </a:cubicBezTo>
                  <a:cubicBezTo>
                    <a:pt x="109" y="315"/>
                    <a:pt x="109" y="315"/>
                    <a:pt x="109" y="315"/>
                  </a:cubicBezTo>
                  <a:cubicBezTo>
                    <a:pt x="62" y="305"/>
                    <a:pt x="62" y="305"/>
                    <a:pt x="62" y="305"/>
                  </a:cubicBezTo>
                  <a:cubicBezTo>
                    <a:pt x="57" y="247"/>
                    <a:pt x="57" y="247"/>
                    <a:pt x="57" y="247"/>
                  </a:cubicBezTo>
                  <a:cubicBezTo>
                    <a:pt x="83" y="226"/>
                    <a:pt x="83" y="226"/>
                    <a:pt x="83" y="226"/>
                  </a:cubicBezTo>
                  <a:cubicBezTo>
                    <a:pt x="68" y="216"/>
                    <a:pt x="68" y="216"/>
                    <a:pt x="68" y="216"/>
                  </a:cubicBezTo>
                  <a:cubicBezTo>
                    <a:pt x="40" y="218"/>
                    <a:pt x="40" y="218"/>
                    <a:pt x="40" y="218"/>
                  </a:cubicBezTo>
                  <a:cubicBezTo>
                    <a:pt x="42" y="216"/>
                    <a:pt x="42" y="216"/>
                    <a:pt x="42" y="216"/>
                  </a:cubicBezTo>
                  <a:cubicBezTo>
                    <a:pt x="14" y="178"/>
                    <a:pt x="14" y="178"/>
                    <a:pt x="14" y="178"/>
                  </a:cubicBezTo>
                  <a:cubicBezTo>
                    <a:pt x="0" y="159"/>
                    <a:pt x="0" y="159"/>
                    <a:pt x="0" y="159"/>
                  </a:cubicBezTo>
                  <a:cubicBezTo>
                    <a:pt x="16" y="127"/>
                    <a:pt x="16" y="127"/>
                    <a:pt x="16" y="127"/>
                  </a:cubicBezTo>
                  <a:cubicBezTo>
                    <a:pt x="1" y="116"/>
                    <a:pt x="1" y="116"/>
                    <a:pt x="1" y="116"/>
                  </a:cubicBezTo>
                  <a:cubicBezTo>
                    <a:pt x="68" y="54"/>
                    <a:pt x="68" y="54"/>
                    <a:pt x="68" y="54"/>
                  </a:cubicBezTo>
                  <a:cubicBezTo>
                    <a:pt x="167" y="28"/>
                    <a:pt x="167" y="28"/>
                    <a:pt x="167" y="28"/>
                  </a:cubicBezTo>
                  <a:cubicBezTo>
                    <a:pt x="266" y="39"/>
                    <a:pt x="266" y="39"/>
                    <a:pt x="266" y="39"/>
                  </a:cubicBezTo>
                  <a:cubicBezTo>
                    <a:pt x="328" y="0"/>
                    <a:pt x="328" y="0"/>
                    <a:pt x="328" y="0"/>
                  </a:cubicBezTo>
                  <a:cubicBezTo>
                    <a:pt x="386" y="7"/>
                    <a:pt x="386" y="7"/>
                    <a:pt x="386" y="7"/>
                  </a:cubicBezTo>
                  <a:cubicBezTo>
                    <a:pt x="386" y="54"/>
                    <a:pt x="386" y="54"/>
                    <a:pt x="386" y="54"/>
                  </a:cubicBezTo>
                  <a:cubicBezTo>
                    <a:pt x="375" y="174"/>
                    <a:pt x="375" y="174"/>
                    <a:pt x="375" y="174"/>
                  </a:cubicBezTo>
                  <a:cubicBezTo>
                    <a:pt x="402" y="190"/>
                    <a:pt x="402" y="190"/>
                    <a:pt x="402" y="190"/>
                  </a:cubicBezTo>
                  <a:cubicBezTo>
                    <a:pt x="375" y="237"/>
                    <a:pt x="375" y="237"/>
                    <a:pt x="375" y="237"/>
                  </a:cubicBezTo>
                  <a:cubicBezTo>
                    <a:pt x="375" y="237"/>
                    <a:pt x="428" y="336"/>
                    <a:pt x="433" y="341"/>
                  </a:cubicBezTo>
                  <a:cubicBezTo>
                    <a:pt x="433" y="342"/>
                    <a:pt x="436" y="342"/>
                    <a:pt x="439" y="343"/>
                  </a:cubicBezTo>
                  <a:cubicBezTo>
                    <a:pt x="428" y="419"/>
                    <a:pt x="428" y="419"/>
                    <a:pt x="428" y="419"/>
                  </a:cubicBezTo>
                  <a:lnTo>
                    <a:pt x="434" y="42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46" name="นครนายก">
              <a:extLst>
                <a:ext uri="{FF2B5EF4-FFF2-40B4-BE49-F238E27FC236}">
                  <a16:creationId xmlns:a16="http://schemas.microsoft.com/office/drawing/2014/main" id="{31BC497E-9703-460B-B55D-91A7F5E00841}"/>
                </a:ext>
              </a:extLst>
            </p:cNvPr>
            <p:cNvSpPr>
              <a:spLocks/>
            </p:cNvSpPr>
            <p:nvPr/>
          </p:nvSpPr>
          <p:spPr bwMode="auto">
            <a:xfrm>
              <a:off x="3296134" y="3244707"/>
              <a:ext cx="210319" cy="203003"/>
            </a:xfrm>
            <a:custGeom>
              <a:avLst/>
              <a:gdLst>
                <a:gd name="T0" fmla="*/ 115 w 115"/>
                <a:gd name="T1" fmla="*/ 33 h 111"/>
                <a:gd name="T2" fmla="*/ 115 w 115"/>
                <a:gd name="T3" fmla="*/ 47 h 111"/>
                <a:gd name="T4" fmla="*/ 106 w 115"/>
                <a:gd name="T5" fmla="*/ 49 h 111"/>
                <a:gd name="T6" fmla="*/ 93 w 115"/>
                <a:gd name="T7" fmla="*/ 48 h 111"/>
                <a:gd name="T8" fmla="*/ 92 w 115"/>
                <a:gd name="T9" fmla="*/ 54 h 111"/>
                <a:gd name="T10" fmla="*/ 97 w 115"/>
                <a:gd name="T11" fmla="*/ 56 h 111"/>
                <a:gd name="T12" fmla="*/ 97 w 115"/>
                <a:gd name="T13" fmla="*/ 61 h 111"/>
                <a:gd name="T14" fmla="*/ 83 w 115"/>
                <a:gd name="T15" fmla="*/ 63 h 111"/>
                <a:gd name="T16" fmla="*/ 75 w 115"/>
                <a:gd name="T17" fmla="*/ 75 h 111"/>
                <a:gd name="T18" fmla="*/ 81 w 115"/>
                <a:gd name="T19" fmla="*/ 90 h 111"/>
                <a:gd name="T20" fmla="*/ 58 w 115"/>
                <a:gd name="T21" fmla="*/ 92 h 111"/>
                <a:gd name="T22" fmla="*/ 54 w 115"/>
                <a:gd name="T23" fmla="*/ 100 h 111"/>
                <a:gd name="T24" fmla="*/ 44 w 115"/>
                <a:gd name="T25" fmla="*/ 103 h 111"/>
                <a:gd name="T26" fmla="*/ 42 w 115"/>
                <a:gd name="T27" fmla="*/ 109 h 111"/>
                <a:gd name="T28" fmla="*/ 13 w 115"/>
                <a:gd name="T29" fmla="*/ 107 h 111"/>
                <a:gd name="T30" fmla="*/ 12 w 115"/>
                <a:gd name="T31" fmla="*/ 108 h 111"/>
                <a:gd name="T32" fmla="*/ 12 w 115"/>
                <a:gd name="T33" fmla="*/ 108 h 111"/>
                <a:gd name="T34" fmla="*/ 0 w 115"/>
                <a:gd name="T35" fmla="*/ 111 h 111"/>
                <a:gd name="T36" fmla="*/ 0 w 115"/>
                <a:gd name="T37" fmla="*/ 58 h 111"/>
                <a:gd name="T38" fmla="*/ 8 w 115"/>
                <a:gd name="T39" fmla="*/ 52 h 111"/>
                <a:gd name="T40" fmla="*/ 8 w 115"/>
                <a:gd name="T41" fmla="*/ 42 h 111"/>
                <a:gd name="T42" fmla="*/ 10 w 115"/>
                <a:gd name="T43" fmla="*/ 42 h 111"/>
                <a:gd name="T44" fmla="*/ 17 w 115"/>
                <a:gd name="T45" fmla="*/ 43 h 111"/>
                <a:gd name="T46" fmla="*/ 29 w 115"/>
                <a:gd name="T47" fmla="*/ 33 h 111"/>
                <a:gd name="T48" fmla="*/ 28 w 115"/>
                <a:gd name="T49" fmla="*/ 19 h 111"/>
                <a:gd name="T50" fmla="*/ 46 w 115"/>
                <a:gd name="T51" fmla="*/ 28 h 111"/>
                <a:gd name="T52" fmla="*/ 51 w 115"/>
                <a:gd name="T53" fmla="*/ 33 h 111"/>
                <a:gd name="T54" fmla="*/ 58 w 115"/>
                <a:gd name="T55" fmla="*/ 28 h 111"/>
                <a:gd name="T56" fmla="*/ 56 w 115"/>
                <a:gd name="T57" fmla="*/ 21 h 111"/>
                <a:gd name="T58" fmla="*/ 57 w 115"/>
                <a:gd name="T59" fmla="*/ 15 h 111"/>
                <a:gd name="T60" fmla="*/ 62 w 115"/>
                <a:gd name="T61" fmla="*/ 14 h 111"/>
                <a:gd name="T62" fmla="*/ 64 w 115"/>
                <a:gd name="T63" fmla="*/ 5 h 111"/>
                <a:gd name="T64" fmla="*/ 74 w 115"/>
                <a:gd name="T65" fmla="*/ 0 h 111"/>
                <a:gd name="T66" fmla="*/ 92 w 115"/>
                <a:gd name="T67" fmla="*/ 15 h 111"/>
                <a:gd name="T68" fmla="*/ 93 w 115"/>
                <a:gd name="T69" fmla="*/ 17 h 111"/>
                <a:gd name="T70" fmla="*/ 103 w 115"/>
                <a:gd name="T71" fmla="*/ 23 h 111"/>
                <a:gd name="T72" fmla="*/ 115 w 115"/>
                <a:gd name="T73" fmla="*/ 3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11">
                  <a:moveTo>
                    <a:pt x="115" y="33"/>
                  </a:moveTo>
                  <a:lnTo>
                    <a:pt x="115" y="47"/>
                  </a:lnTo>
                  <a:lnTo>
                    <a:pt x="106" y="49"/>
                  </a:lnTo>
                  <a:lnTo>
                    <a:pt x="93" y="48"/>
                  </a:lnTo>
                  <a:lnTo>
                    <a:pt x="92" y="54"/>
                  </a:lnTo>
                  <a:lnTo>
                    <a:pt x="97" y="56"/>
                  </a:lnTo>
                  <a:lnTo>
                    <a:pt x="97" y="61"/>
                  </a:lnTo>
                  <a:lnTo>
                    <a:pt x="83" y="63"/>
                  </a:lnTo>
                  <a:lnTo>
                    <a:pt x="75" y="75"/>
                  </a:lnTo>
                  <a:lnTo>
                    <a:pt x="81" y="90"/>
                  </a:lnTo>
                  <a:lnTo>
                    <a:pt x="58" y="92"/>
                  </a:lnTo>
                  <a:lnTo>
                    <a:pt x="54" y="100"/>
                  </a:lnTo>
                  <a:lnTo>
                    <a:pt x="44" y="103"/>
                  </a:lnTo>
                  <a:lnTo>
                    <a:pt x="42" y="109"/>
                  </a:lnTo>
                  <a:lnTo>
                    <a:pt x="13" y="107"/>
                  </a:lnTo>
                  <a:lnTo>
                    <a:pt x="12" y="108"/>
                  </a:lnTo>
                  <a:lnTo>
                    <a:pt x="12" y="108"/>
                  </a:lnTo>
                  <a:lnTo>
                    <a:pt x="0" y="111"/>
                  </a:lnTo>
                  <a:lnTo>
                    <a:pt x="0" y="58"/>
                  </a:lnTo>
                  <a:lnTo>
                    <a:pt x="8" y="52"/>
                  </a:lnTo>
                  <a:lnTo>
                    <a:pt x="8" y="42"/>
                  </a:lnTo>
                  <a:lnTo>
                    <a:pt x="10" y="42"/>
                  </a:lnTo>
                  <a:lnTo>
                    <a:pt x="17" y="43"/>
                  </a:lnTo>
                  <a:lnTo>
                    <a:pt x="29" y="33"/>
                  </a:lnTo>
                  <a:lnTo>
                    <a:pt x="28" y="19"/>
                  </a:lnTo>
                  <a:lnTo>
                    <a:pt x="46" y="28"/>
                  </a:lnTo>
                  <a:lnTo>
                    <a:pt x="51" y="33"/>
                  </a:lnTo>
                  <a:lnTo>
                    <a:pt x="58" y="28"/>
                  </a:lnTo>
                  <a:lnTo>
                    <a:pt x="56" y="21"/>
                  </a:lnTo>
                  <a:lnTo>
                    <a:pt x="57" y="15"/>
                  </a:lnTo>
                  <a:lnTo>
                    <a:pt x="62" y="14"/>
                  </a:lnTo>
                  <a:lnTo>
                    <a:pt x="64" y="5"/>
                  </a:lnTo>
                  <a:lnTo>
                    <a:pt x="74" y="0"/>
                  </a:lnTo>
                  <a:lnTo>
                    <a:pt x="92" y="15"/>
                  </a:lnTo>
                  <a:lnTo>
                    <a:pt x="93" y="17"/>
                  </a:lnTo>
                  <a:lnTo>
                    <a:pt x="103" y="23"/>
                  </a:lnTo>
                  <a:lnTo>
                    <a:pt x="115" y="3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47" name="ชัยนาท">
              <a:extLst>
                <a:ext uri="{FF2B5EF4-FFF2-40B4-BE49-F238E27FC236}">
                  <a16:creationId xmlns:a16="http://schemas.microsoft.com/office/drawing/2014/main" id="{D8595DCC-37F9-403A-AD3D-DC5AC96447D1}"/>
                </a:ext>
              </a:extLst>
            </p:cNvPr>
            <p:cNvSpPr>
              <a:spLocks/>
            </p:cNvSpPr>
            <p:nvPr/>
          </p:nvSpPr>
          <p:spPr bwMode="auto">
            <a:xfrm>
              <a:off x="2866354" y="2906368"/>
              <a:ext cx="226778" cy="190201"/>
            </a:xfrm>
            <a:custGeom>
              <a:avLst/>
              <a:gdLst>
                <a:gd name="T0" fmla="*/ 553 w 553"/>
                <a:gd name="T1" fmla="*/ 269 h 466"/>
                <a:gd name="T2" fmla="*/ 516 w 553"/>
                <a:gd name="T3" fmla="*/ 294 h 466"/>
                <a:gd name="T4" fmla="*/ 506 w 553"/>
                <a:gd name="T5" fmla="*/ 325 h 466"/>
                <a:gd name="T6" fmla="*/ 469 w 553"/>
                <a:gd name="T7" fmla="*/ 325 h 466"/>
                <a:gd name="T8" fmla="*/ 448 w 553"/>
                <a:gd name="T9" fmla="*/ 346 h 466"/>
                <a:gd name="T10" fmla="*/ 474 w 553"/>
                <a:gd name="T11" fmla="*/ 362 h 466"/>
                <a:gd name="T12" fmla="*/ 474 w 553"/>
                <a:gd name="T13" fmla="*/ 419 h 466"/>
                <a:gd name="T14" fmla="*/ 417 w 553"/>
                <a:gd name="T15" fmla="*/ 419 h 466"/>
                <a:gd name="T16" fmla="*/ 396 w 553"/>
                <a:gd name="T17" fmla="*/ 434 h 466"/>
                <a:gd name="T18" fmla="*/ 365 w 553"/>
                <a:gd name="T19" fmla="*/ 455 h 466"/>
                <a:gd name="T20" fmla="*/ 363 w 553"/>
                <a:gd name="T21" fmla="*/ 454 h 466"/>
                <a:gd name="T22" fmla="*/ 328 w 553"/>
                <a:gd name="T23" fmla="*/ 429 h 466"/>
                <a:gd name="T24" fmla="*/ 276 w 553"/>
                <a:gd name="T25" fmla="*/ 414 h 466"/>
                <a:gd name="T26" fmla="*/ 261 w 553"/>
                <a:gd name="T27" fmla="*/ 455 h 466"/>
                <a:gd name="T28" fmla="*/ 172 w 553"/>
                <a:gd name="T29" fmla="*/ 466 h 466"/>
                <a:gd name="T30" fmla="*/ 62 w 553"/>
                <a:gd name="T31" fmla="*/ 440 h 466"/>
                <a:gd name="T32" fmla="*/ 5 w 553"/>
                <a:gd name="T33" fmla="*/ 406 h 466"/>
                <a:gd name="T34" fmla="*/ 5 w 553"/>
                <a:gd name="T35" fmla="*/ 367 h 466"/>
                <a:gd name="T36" fmla="*/ 57 w 553"/>
                <a:gd name="T37" fmla="*/ 304 h 466"/>
                <a:gd name="T38" fmla="*/ 57 w 553"/>
                <a:gd name="T39" fmla="*/ 242 h 466"/>
                <a:gd name="T40" fmla="*/ 0 w 553"/>
                <a:gd name="T41" fmla="*/ 174 h 466"/>
                <a:gd name="T42" fmla="*/ 10 w 553"/>
                <a:gd name="T43" fmla="*/ 111 h 466"/>
                <a:gd name="T44" fmla="*/ 57 w 553"/>
                <a:gd name="T45" fmla="*/ 75 h 466"/>
                <a:gd name="T46" fmla="*/ 115 w 553"/>
                <a:gd name="T47" fmla="*/ 85 h 466"/>
                <a:gd name="T48" fmla="*/ 141 w 553"/>
                <a:gd name="T49" fmla="*/ 111 h 466"/>
                <a:gd name="T50" fmla="*/ 177 w 553"/>
                <a:gd name="T51" fmla="*/ 101 h 466"/>
                <a:gd name="T52" fmla="*/ 261 w 553"/>
                <a:gd name="T53" fmla="*/ 106 h 466"/>
                <a:gd name="T54" fmla="*/ 287 w 553"/>
                <a:gd name="T55" fmla="*/ 122 h 466"/>
                <a:gd name="T56" fmla="*/ 334 w 553"/>
                <a:gd name="T57" fmla="*/ 75 h 466"/>
                <a:gd name="T58" fmla="*/ 318 w 553"/>
                <a:gd name="T59" fmla="*/ 33 h 466"/>
                <a:gd name="T60" fmla="*/ 342 w 553"/>
                <a:gd name="T61" fmla="*/ 0 h 466"/>
                <a:gd name="T62" fmla="*/ 349 w 553"/>
                <a:gd name="T63" fmla="*/ 2 h 466"/>
                <a:gd name="T64" fmla="*/ 412 w 553"/>
                <a:gd name="T65" fmla="*/ 54 h 466"/>
                <a:gd name="T66" fmla="*/ 443 w 553"/>
                <a:gd name="T67" fmla="*/ 43 h 466"/>
                <a:gd name="T68" fmla="*/ 469 w 553"/>
                <a:gd name="T69" fmla="*/ 54 h 466"/>
                <a:gd name="T70" fmla="*/ 459 w 553"/>
                <a:gd name="T71" fmla="*/ 127 h 466"/>
                <a:gd name="T72" fmla="*/ 490 w 553"/>
                <a:gd name="T73" fmla="*/ 169 h 466"/>
                <a:gd name="T74" fmla="*/ 485 w 553"/>
                <a:gd name="T75" fmla="*/ 197 h 466"/>
                <a:gd name="T76" fmla="*/ 485 w 553"/>
                <a:gd name="T77" fmla="*/ 200 h 466"/>
                <a:gd name="T78" fmla="*/ 553 w 553"/>
                <a:gd name="T79" fmla="*/ 268 h 466"/>
                <a:gd name="T80" fmla="*/ 553 w 553"/>
                <a:gd name="T81" fmla="*/ 269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3" h="466">
                  <a:moveTo>
                    <a:pt x="553" y="269"/>
                  </a:moveTo>
                  <a:cubicBezTo>
                    <a:pt x="516" y="294"/>
                    <a:pt x="516" y="294"/>
                    <a:pt x="516" y="294"/>
                  </a:cubicBezTo>
                  <a:cubicBezTo>
                    <a:pt x="506" y="325"/>
                    <a:pt x="506" y="325"/>
                    <a:pt x="506" y="325"/>
                  </a:cubicBezTo>
                  <a:cubicBezTo>
                    <a:pt x="469" y="325"/>
                    <a:pt x="469" y="325"/>
                    <a:pt x="469" y="325"/>
                  </a:cubicBezTo>
                  <a:cubicBezTo>
                    <a:pt x="448" y="346"/>
                    <a:pt x="448" y="346"/>
                    <a:pt x="448" y="346"/>
                  </a:cubicBezTo>
                  <a:cubicBezTo>
                    <a:pt x="474" y="362"/>
                    <a:pt x="474" y="362"/>
                    <a:pt x="474" y="362"/>
                  </a:cubicBezTo>
                  <a:cubicBezTo>
                    <a:pt x="474" y="419"/>
                    <a:pt x="474" y="419"/>
                    <a:pt x="474" y="419"/>
                  </a:cubicBezTo>
                  <a:cubicBezTo>
                    <a:pt x="417" y="419"/>
                    <a:pt x="417" y="419"/>
                    <a:pt x="417" y="419"/>
                  </a:cubicBezTo>
                  <a:cubicBezTo>
                    <a:pt x="396" y="434"/>
                    <a:pt x="396" y="434"/>
                    <a:pt x="396" y="434"/>
                  </a:cubicBezTo>
                  <a:cubicBezTo>
                    <a:pt x="365" y="455"/>
                    <a:pt x="365" y="455"/>
                    <a:pt x="365" y="455"/>
                  </a:cubicBezTo>
                  <a:cubicBezTo>
                    <a:pt x="363" y="454"/>
                    <a:pt x="363" y="454"/>
                    <a:pt x="363" y="454"/>
                  </a:cubicBezTo>
                  <a:cubicBezTo>
                    <a:pt x="328" y="429"/>
                    <a:pt x="328" y="429"/>
                    <a:pt x="328" y="429"/>
                  </a:cubicBezTo>
                  <a:cubicBezTo>
                    <a:pt x="276" y="414"/>
                    <a:pt x="276" y="414"/>
                    <a:pt x="276" y="414"/>
                  </a:cubicBezTo>
                  <a:cubicBezTo>
                    <a:pt x="261" y="455"/>
                    <a:pt x="261" y="455"/>
                    <a:pt x="261" y="455"/>
                  </a:cubicBezTo>
                  <a:cubicBezTo>
                    <a:pt x="172" y="466"/>
                    <a:pt x="172" y="466"/>
                    <a:pt x="172" y="466"/>
                  </a:cubicBezTo>
                  <a:cubicBezTo>
                    <a:pt x="62" y="440"/>
                    <a:pt x="62" y="440"/>
                    <a:pt x="62" y="440"/>
                  </a:cubicBezTo>
                  <a:cubicBezTo>
                    <a:pt x="5" y="406"/>
                    <a:pt x="5" y="406"/>
                    <a:pt x="5" y="406"/>
                  </a:cubicBezTo>
                  <a:cubicBezTo>
                    <a:pt x="5" y="367"/>
                    <a:pt x="5" y="367"/>
                    <a:pt x="5" y="367"/>
                  </a:cubicBezTo>
                  <a:cubicBezTo>
                    <a:pt x="57" y="304"/>
                    <a:pt x="57" y="304"/>
                    <a:pt x="57" y="304"/>
                  </a:cubicBezTo>
                  <a:cubicBezTo>
                    <a:pt x="57" y="242"/>
                    <a:pt x="57" y="242"/>
                    <a:pt x="57" y="242"/>
                  </a:cubicBezTo>
                  <a:cubicBezTo>
                    <a:pt x="0" y="174"/>
                    <a:pt x="0" y="174"/>
                    <a:pt x="0" y="174"/>
                  </a:cubicBezTo>
                  <a:cubicBezTo>
                    <a:pt x="10" y="111"/>
                    <a:pt x="10" y="111"/>
                    <a:pt x="10" y="111"/>
                  </a:cubicBezTo>
                  <a:cubicBezTo>
                    <a:pt x="57" y="75"/>
                    <a:pt x="57" y="75"/>
                    <a:pt x="57" y="75"/>
                  </a:cubicBezTo>
                  <a:cubicBezTo>
                    <a:pt x="115" y="85"/>
                    <a:pt x="115" y="85"/>
                    <a:pt x="115" y="85"/>
                  </a:cubicBezTo>
                  <a:cubicBezTo>
                    <a:pt x="141" y="111"/>
                    <a:pt x="141" y="111"/>
                    <a:pt x="141" y="111"/>
                  </a:cubicBezTo>
                  <a:cubicBezTo>
                    <a:pt x="177" y="101"/>
                    <a:pt x="177" y="101"/>
                    <a:pt x="177" y="101"/>
                  </a:cubicBezTo>
                  <a:cubicBezTo>
                    <a:pt x="261" y="106"/>
                    <a:pt x="261" y="106"/>
                    <a:pt x="261" y="106"/>
                  </a:cubicBezTo>
                  <a:cubicBezTo>
                    <a:pt x="287" y="122"/>
                    <a:pt x="287" y="122"/>
                    <a:pt x="287" y="122"/>
                  </a:cubicBezTo>
                  <a:cubicBezTo>
                    <a:pt x="334" y="75"/>
                    <a:pt x="334" y="75"/>
                    <a:pt x="334" y="75"/>
                  </a:cubicBezTo>
                  <a:cubicBezTo>
                    <a:pt x="318" y="33"/>
                    <a:pt x="318" y="33"/>
                    <a:pt x="318" y="33"/>
                  </a:cubicBezTo>
                  <a:cubicBezTo>
                    <a:pt x="342" y="0"/>
                    <a:pt x="342" y="0"/>
                    <a:pt x="342" y="0"/>
                  </a:cubicBezTo>
                  <a:cubicBezTo>
                    <a:pt x="347" y="1"/>
                    <a:pt x="349" y="2"/>
                    <a:pt x="349" y="2"/>
                  </a:cubicBezTo>
                  <a:cubicBezTo>
                    <a:pt x="412" y="54"/>
                    <a:pt x="412" y="54"/>
                    <a:pt x="412" y="54"/>
                  </a:cubicBezTo>
                  <a:cubicBezTo>
                    <a:pt x="443" y="43"/>
                    <a:pt x="443" y="43"/>
                    <a:pt x="443" y="43"/>
                  </a:cubicBezTo>
                  <a:cubicBezTo>
                    <a:pt x="469" y="54"/>
                    <a:pt x="469" y="54"/>
                    <a:pt x="469" y="54"/>
                  </a:cubicBezTo>
                  <a:cubicBezTo>
                    <a:pt x="459" y="127"/>
                    <a:pt x="459" y="127"/>
                    <a:pt x="459" y="127"/>
                  </a:cubicBezTo>
                  <a:cubicBezTo>
                    <a:pt x="490" y="169"/>
                    <a:pt x="490" y="169"/>
                    <a:pt x="490" y="169"/>
                  </a:cubicBezTo>
                  <a:cubicBezTo>
                    <a:pt x="485" y="197"/>
                    <a:pt x="485" y="197"/>
                    <a:pt x="485" y="197"/>
                  </a:cubicBezTo>
                  <a:cubicBezTo>
                    <a:pt x="485" y="200"/>
                    <a:pt x="485" y="200"/>
                    <a:pt x="485" y="200"/>
                  </a:cubicBezTo>
                  <a:cubicBezTo>
                    <a:pt x="553" y="268"/>
                    <a:pt x="553" y="268"/>
                    <a:pt x="553" y="268"/>
                  </a:cubicBezTo>
                  <a:lnTo>
                    <a:pt x="553" y="26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48" name="กำแพงเพชร">
              <a:extLst>
                <a:ext uri="{FF2B5EF4-FFF2-40B4-BE49-F238E27FC236}">
                  <a16:creationId xmlns:a16="http://schemas.microsoft.com/office/drawing/2014/main" id="{C3133558-F2A1-45A0-B3B9-E4E07D3E7939}"/>
                </a:ext>
              </a:extLst>
            </p:cNvPr>
            <p:cNvSpPr>
              <a:spLocks/>
            </p:cNvSpPr>
            <p:nvPr/>
          </p:nvSpPr>
          <p:spPr bwMode="auto">
            <a:xfrm>
              <a:off x="2602999" y="2341253"/>
              <a:ext cx="376744" cy="387717"/>
            </a:xfrm>
            <a:custGeom>
              <a:avLst/>
              <a:gdLst>
                <a:gd name="T0" fmla="*/ 914 w 923"/>
                <a:gd name="T1" fmla="*/ 642 h 950"/>
                <a:gd name="T2" fmla="*/ 923 w 923"/>
                <a:gd name="T3" fmla="*/ 663 h 950"/>
                <a:gd name="T4" fmla="*/ 915 w 923"/>
                <a:gd name="T5" fmla="*/ 678 h 950"/>
                <a:gd name="T6" fmla="*/ 850 w 923"/>
                <a:gd name="T7" fmla="*/ 788 h 950"/>
                <a:gd name="T8" fmla="*/ 814 w 923"/>
                <a:gd name="T9" fmla="*/ 788 h 950"/>
                <a:gd name="T10" fmla="*/ 756 w 923"/>
                <a:gd name="T11" fmla="*/ 819 h 950"/>
                <a:gd name="T12" fmla="*/ 709 w 923"/>
                <a:gd name="T13" fmla="*/ 924 h 950"/>
                <a:gd name="T14" fmla="*/ 636 w 923"/>
                <a:gd name="T15" fmla="*/ 924 h 950"/>
                <a:gd name="T16" fmla="*/ 589 w 923"/>
                <a:gd name="T17" fmla="*/ 950 h 950"/>
                <a:gd name="T18" fmla="*/ 449 w 923"/>
                <a:gd name="T19" fmla="*/ 919 h 950"/>
                <a:gd name="T20" fmla="*/ 407 w 923"/>
                <a:gd name="T21" fmla="*/ 939 h 950"/>
                <a:gd name="T22" fmla="*/ 256 w 923"/>
                <a:gd name="T23" fmla="*/ 939 h 950"/>
                <a:gd name="T24" fmla="*/ 198 w 923"/>
                <a:gd name="T25" fmla="*/ 898 h 950"/>
                <a:gd name="T26" fmla="*/ 125 w 923"/>
                <a:gd name="T27" fmla="*/ 939 h 950"/>
                <a:gd name="T28" fmla="*/ 87 w 923"/>
                <a:gd name="T29" fmla="*/ 930 h 950"/>
                <a:gd name="T30" fmla="*/ 89 w 923"/>
                <a:gd name="T31" fmla="*/ 908 h 950"/>
                <a:gd name="T32" fmla="*/ 73 w 923"/>
                <a:gd name="T33" fmla="*/ 872 h 950"/>
                <a:gd name="T34" fmla="*/ 110 w 923"/>
                <a:gd name="T35" fmla="*/ 783 h 950"/>
                <a:gd name="T36" fmla="*/ 78 w 923"/>
                <a:gd name="T37" fmla="*/ 720 h 950"/>
                <a:gd name="T38" fmla="*/ 47 w 923"/>
                <a:gd name="T39" fmla="*/ 710 h 950"/>
                <a:gd name="T40" fmla="*/ 78 w 923"/>
                <a:gd name="T41" fmla="*/ 647 h 950"/>
                <a:gd name="T42" fmla="*/ 47 w 923"/>
                <a:gd name="T43" fmla="*/ 595 h 950"/>
                <a:gd name="T44" fmla="*/ 57 w 923"/>
                <a:gd name="T45" fmla="*/ 507 h 950"/>
                <a:gd name="T46" fmla="*/ 21 w 923"/>
                <a:gd name="T47" fmla="*/ 486 h 950"/>
                <a:gd name="T48" fmla="*/ 26 w 923"/>
                <a:gd name="T49" fmla="*/ 449 h 950"/>
                <a:gd name="T50" fmla="*/ 0 w 923"/>
                <a:gd name="T51" fmla="*/ 418 h 950"/>
                <a:gd name="T52" fmla="*/ 0 w 923"/>
                <a:gd name="T53" fmla="*/ 397 h 950"/>
                <a:gd name="T54" fmla="*/ 16 w 923"/>
                <a:gd name="T55" fmla="*/ 387 h 950"/>
                <a:gd name="T56" fmla="*/ 42 w 923"/>
                <a:gd name="T57" fmla="*/ 407 h 950"/>
                <a:gd name="T58" fmla="*/ 110 w 923"/>
                <a:gd name="T59" fmla="*/ 407 h 950"/>
                <a:gd name="T60" fmla="*/ 183 w 923"/>
                <a:gd name="T61" fmla="*/ 345 h 950"/>
                <a:gd name="T62" fmla="*/ 224 w 923"/>
                <a:gd name="T63" fmla="*/ 345 h 950"/>
                <a:gd name="T64" fmla="*/ 224 w 923"/>
                <a:gd name="T65" fmla="*/ 256 h 950"/>
                <a:gd name="T66" fmla="*/ 277 w 923"/>
                <a:gd name="T67" fmla="*/ 157 h 950"/>
                <a:gd name="T68" fmla="*/ 266 w 923"/>
                <a:gd name="T69" fmla="*/ 121 h 950"/>
                <a:gd name="T70" fmla="*/ 287 w 923"/>
                <a:gd name="T71" fmla="*/ 89 h 950"/>
                <a:gd name="T72" fmla="*/ 344 w 923"/>
                <a:gd name="T73" fmla="*/ 89 h 950"/>
                <a:gd name="T74" fmla="*/ 350 w 923"/>
                <a:gd name="T75" fmla="*/ 37 h 950"/>
                <a:gd name="T76" fmla="*/ 412 w 923"/>
                <a:gd name="T77" fmla="*/ 37 h 950"/>
                <a:gd name="T78" fmla="*/ 435 w 923"/>
                <a:gd name="T79" fmla="*/ 0 h 950"/>
                <a:gd name="T80" fmla="*/ 438 w 923"/>
                <a:gd name="T81" fmla="*/ 1 h 950"/>
                <a:gd name="T82" fmla="*/ 469 w 923"/>
                <a:gd name="T83" fmla="*/ 84 h 950"/>
                <a:gd name="T84" fmla="*/ 480 w 923"/>
                <a:gd name="T85" fmla="*/ 74 h 950"/>
                <a:gd name="T86" fmla="*/ 490 w 923"/>
                <a:gd name="T87" fmla="*/ 48 h 950"/>
                <a:gd name="T88" fmla="*/ 511 w 923"/>
                <a:gd name="T89" fmla="*/ 53 h 950"/>
                <a:gd name="T90" fmla="*/ 511 w 923"/>
                <a:gd name="T91" fmla="*/ 89 h 950"/>
                <a:gd name="T92" fmla="*/ 553 w 923"/>
                <a:gd name="T93" fmla="*/ 141 h 950"/>
                <a:gd name="T94" fmla="*/ 631 w 923"/>
                <a:gd name="T95" fmla="*/ 178 h 950"/>
                <a:gd name="T96" fmla="*/ 662 w 923"/>
                <a:gd name="T97" fmla="*/ 157 h 950"/>
                <a:gd name="T98" fmla="*/ 689 w 923"/>
                <a:gd name="T99" fmla="*/ 209 h 950"/>
                <a:gd name="T100" fmla="*/ 751 w 923"/>
                <a:gd name="T101" fmla="*/ 173 h 950"/>
                <a:gd name="T102" fmla="*/ 772 w 923"/>
                <a:gd name="T103" fmla="*/ 183 h 950"/>
                <a:gd name="T104" fmla="*/ 772 w 923"/>
                <a:gd name="T105" fmla="*/ 181 h 950"/>
                <a:gd name="T106" fmla="*/ 801 w 923"/>
                <a:gd name="T107" fmla="*/ 255 h 950"/>
                <a:gd name="T108" fmla="*/ 814 w 923"/>
                <a:gd name="T109" fmla="*/ 287 h 950"/>
                <a:gd name="T110" fmla="*/ 871 w 923"/>
                <a:gd name="T111" fmla="*/ 314 h 950"/>
                <a:gd name="T112" fmla="*/ 891 w 923"/>
                <a:gd name="T113" fmla="*/ 315 h 950"/>
                <a:gd name="T114" fmla="*/ 923 w 923"/>
                <a:gd name="T115" fmla="*/ 371 h 950"/>
                <a:gd name="T116" fmla="*/ 866 w 923"/>
                <a:gd name="T117" fmla="*/ 465 h 950"/>
                <a:gd name="T118" fmla="*/ 902 w 923"/>
                <a:gd name="T119" fmla="*/ 538 h 950"/>
                <a:gd name="T120" fmla="*/ 892 w 923"/>
                <a:gd name="T121" fmla="*/ 590 h 950"/>
                <a:gd name="T122" fmla="*/ 914 w 923"/>
                <a:gd name="T123" fmla="*/ 642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23" h="950">
                  <a:moveTo>
                    <a:pt x="914" y="642"/>
                  </a:moveTo>
                  <a:cubicBezTo>
                    <a:pt x="923" y="663"/>
                    <a:pt x="923" y="663"/>
                    <a:pt x="923" y="663"/>
                  </a:cubicBezTo>
                  <a:cubicBezTo>
                    <a:pt x="915" y="678"/>
                    <a:pt x="915" y="678"/>
                    <a:pt x="915" y="678"/>
                  </a:cubicBezTo>
                  <a:cubicBezTo>
                    <a:pt x="850" y="788"/>
                    <a:pt x="850" y="788"/>
                    <a:pt x="850" y="788"/>
                  </a:cubicBezTo>
                  <a:cubicBezTo>
                    <a:pt x="814" y="788"/>
                    <a:pt x="814" y="788"/>
                    <a:pt x="814" y="788"/>
                  </a:cubicBezTo>
                  <a:cubicBezTo>
                    <a:pt x="756" y="819"/>
                    <a:pt x="756" y="819"/>
                    <a:pt x="756" y="819"/>
                  </a:cubicBezTo>
                  <a:cubicBezTo>
                    <a:pt x="709" y="924"/>
                    <a:pt x="709" y="924"/>
                    <a:pt x="709" y="924"/>
                  </a:cubicBezTo>
                  <a:cubicBezTo>
                    <a:pt x="636" y="924"/>
                    <a:pt x="636" y="924"/>
                    <a:pt x="636" y="924"/>
                  </a:cubicBezTo>
                  <a:cubicBezTo>
                    <a:pt x="589" y="950"/>
                    <a:pt x="589" y="950"/>
                    <a:pt x="589" y="950"/>
                  </a:cubicBezTo>
                  <a:cubicBezTo>
                    <a:pt x="449" y="919"/>
                    <a:pt x="449" y="919"/>
                    <a:pt x="449" y="919"/>
                  </a:cubicBezTo>
                  <a:cubicBezTo>
                    <a:pt x="407" y="939"/>
                    <a:pt x="407" y="939"/>
                    <a:pt x="407" y="939"/>
                  </a:cubicBezTo>
                  <a:cubicBezTo>
                    <a:pt x="256" y="939"/>
                    <a:pt x="256" y="939"/>
                    <a:pt x="256" y="939"/>
                  </a:cubicBezTo>
                  <a:cubicBezTo>
                    <a:pt x="198" y="898"/>
                    <a:pt x="198" y="898"/>
                    <a:pt x="198" y="898"/>
                  </a:cubicBezTo>
                  <a:cubicBezTo>
                    <a:pt x="125" y="939"/>
                    <a:pt x="125" y="939"/>
                    <a:pt x="125" y="939"/>
                  </a:cubicBezTo>
                  <a:cubicBezTo>
                    <a:pt x="87" y="930"/>
                    <a:pt x="87" y="930"/>
                    <a:pt x="87" y="930"/>
                  </a:cubicBezTo>
                  <a:cubicBezTo>
                    <a:pt x="89" y="908"/>
                    <a:pt x="89" y="908"/>
                    <a:pt x="89" y="908"/>
                  </a:cubicBezTo>
                  <a:cubicBezTo>
                    <a:pt x="89" y="908"/>
                    <a:pt x="73" y="877"/>
                    <a:pt x="73" y="872"/>
                  </a:cubicBezTo>
                  <a:cubicBezTo>
                    <a:pt x="73" y="866"/>
                    <a:pt x="110" y="783"/>
                    <a:pt x="110" y="783"/>
                  </a:cubicBezTo>
                  <a:cubicBezTo>
                    <a:pt x="78" y="720"/>
                    <a:pt x="78" y="720"/>
                    <a:pt x="78" y="720"/>
                  </a:cubicBezTo>
                  <a:cubicBezTo>
                    <a:pt x="47" y="710"/>
                    <a:pt x="47" y="710"/>
                    <a:pt x="47" y="710"/>
                  </a:cubicBezTo>
                  <a:cubicBezTo>
                    <a:pt x="78" y="647"/>
                    <a:pt x="78" y="647"/>
                    <a:pt x="78" y="647"/>
                  </a:cubicBezTo>
                  <a:cubicBezTo>
                    <a:pt x="47" y="595"/>
                    <a:pt x="47" y="595"/>
                    <a:pt x="47" y="595"/>
                  </a:cubicBezTo>
                  <a:cubicBezTo>
                    <a:pt x="57" y="507"/>
                    <a:pt x="57" y="507"/>
                    <a:pt x="57" y="507"/>
                  </a:cubicBezTo>
                  <a:cubicBezTo>
                    <a:pt x="57" y="507"/>
                    <a:pt x="21" y="491"/>
                    <a:pt x="21" y="486"/>
                  </a:cubicBezTo>
                  <a:cubicBezTo>
                    <a:pt x="21" y="480"/>
                    <a:pt x="26" y="449"/>
                    <a:pt x="26" y="449"/>
                  </a:cubicBezTo>
                  <a:cubicBezTo>
                    <a:pt x="0" y="418"/>
                    <a:pt x="0" y="418"/>
                    <a:pt x="0" y="418"/>
                  </a:cubicBezTo>
                  <a:cubicBezTo>
                    <a:pt x="0" y="397"/>
                    <a:pt x="0" y="397"/>
                    <a:pt x="0" y="397"/>
                  </a:cubicBezTo>
                  <a:cubicBezTo>
                    <a:pt x="16" y="387"/>
                    <a:pt x="16" y="387"/>
                    <a:pt x="16" y="387"/>
                  </a:cubicBezTo>
                  <a:cubicBezTo>
                    <a:pt x="42" y="407"/>
                    <a:pt x="42" y="407"/>
                    <a:pt x="42" y="407"/>
                  </a:cubicBezTo>
                  <a:cubicBezTo>
                    <a:pt x="110" y="407"/>
                    <a:pt x="110" y="407"/>
                    <a:pt x="110" y="407"/>
                  </a:cubicBezTo>
                  <a:cubicBezTo>
                    <a:pt x="183" y="345"/>
                    <a:pt x="183" y="345"/>
                    <a:pt x="183" y="345"/>
                  </a:cubicBezTo>
                  <a:cubicBezTo>
                    <a:pt x="224" y="345"/>
                    <a:pt x="224" y="345"/>
                    <a:pt x="224" y="345"/>
                  </a:cubicBezTo>
                  <a:cubicBezTo>
                    <a:pt x="224" y="256"/>
                    <a:pt x="224" y="256"/>
                    <a:pt x="224" y="256"/>
                  </a:cubicBezTo>
                  <a:cubicBezTo>
                    <a:pt x="277" y="157"/>
                    <a:pt x="277" y="157"/>
                    <a:pt x="277" y="157"/>
                  </a:cubicBezTo>
                  <a:cubicBezTo>
                    <a:pt x="266" y="121"/>
                    <a:pt x="266" y="121"/>
                    <a:pt x="266" y="121"/>
                  </a:cubicBezTo>
                  <a:cubicBezTo>
                    <a:pt x="287" y="89"/>
                    <a:pt x="287" y="89"/>
                    <a:pt x="287" y="89"/>
                  </a:cubicBezTo>
                  <a:cubicBezTo>
                    <a:pt x="344" y="89"/>
                    <a:pt x="344" y="89"/>
                    <a:pt x="344" y="89"/>
                  </a:cubicBezTo>
                  <a:cubicBezTo>
                    <a:pt x="350" y="37"/>
                    <a:pt x="350" y="37"/>
                    <a:pt x="350" y="37"/>
                  </a:cubicBezTo>
                  <a:cubicBezTo>
                    <a:pt x="412" y="37"/>
                    <a:pt x="412" y="37"/>
                    <a:pt x="412" y="37"/>
                  </a:cubicBezTo>
                  <a:cubicBezTo>
                    <a:pt x="435" y="0"/>
                    <a:pt x="435" y="0"/>
                    <a:pt x="435" y="0"/>
                  </a:cubicBezTo>
                  <a:cubicBezTo>
                    <a:pt x="438" y="1"/>
                    <a:pt x="438" y="1"/>
                    <a:pt x="438" y="1"/>
                  </a:cubicBezTo>
                  <a:cubicBezTo>
                    <a:pt x="469" y="84"/>
                    <a:pt x="469" y="84"/>
                    <a:pt x="469" y="84"/>
                  </a:cubicBezTo>
                  <a:cubicBezTo>
                    <a:pt x="480" y="74"/>
                    <a:pt x="480" y="74"/>
                    <a:pt x="480" y="74"/>
                  </a:cubicBezTo>
                  <a:cubicBezTo>
                    <a:pt x="490" y="48"/>
                    <a:pt x="490" y="48"/>
                    <a:pt x="490" y="48"/>
                  </a:cubicBezTo>
                  <a:cubicBezTo>
                    <a:pt x="511" y="53"/>
                    <a:pt x="511" y="53"/>
                    <a:pt x="511" y="53"/>
                  </a:cubicBezTo>
                  <a:cubicBezTo>
                    <a:pt x="511" y="89"/>
                    <a:pt x="511" y="89"/>
                    <a:pt x="511" y="89"/>
                  </a:cubicBezTo>
                  <a:cubicBezTo>
                    <a:pt x="553" y="141"/>
                    <a:pt x="553" y="141"/>
                    <a:pt x="553" y="141"/>
                  </a:cubicBezTo>
                  <a:cubicBezTo>
                    <a:pt x="631" y="178"/>
                    <a:pt x="631" y="178"/>
                    <a:pt x="631" y="178"/>
                  </a:cubicBezTo>
                  <a:cubicBezTo>
                    <a:pt x="662" y="157"/>
                    <a:pt x="662" y="157"/>
                    <a:pt x="662" y="157"/>
                  </a:cubicBezTo>
                  <a:cubicBezTo>
                    <a:pt x="689" y="209"/>
                    <a:pt x="689" y="209"/>
                    <a:pt x="689" y="209"/>
                  </a:cubicBezTo>
                  <a:cubicBezTo>
                    <a:pt x="689" y="209"/>
                    <a:pt x="746" y="173"/>
                    <a:pt x="751" y="173"/>
                  </a:cubicBezTo>
                  <a:cubicBezTo>
                    <a:pt x="756" y="173"/>
                    <a:pt x="772" y="183"/>
                    <a:pt x="772" y="183"/>
                  </a:cubicBezTo>
                  <a:cubicBezTo>
                    <a:pt x="772" y="181"/>
                    <a:pt x="772" y="181"/>
                    <a:pt x="772" y="181"/>
                  </a:cubicBezTo>
                  <a:cubicBezTo>
                    <a:pt x="801" y="255"/>
                    <a:pt x="801" y="255"/>
                    <a:pt x="801" y="255"/>
                  </a:cubicBezTo>
                  <a:cubicBezTo>
                    <a:pt x="814" y="287"/>
                    <a:pt x="814" y="287"/>
                    <a:pt x="814" y="287"/>
                  </a:cubicBezTo>
                  <a:cubicBezTo>
                    <a:pt x="871" y="314"/>
                    <a:pt x="871" y="314"/>
                    <a:pt x="871" y="314"/>
                  </a:cubicBezTo>
                  <a:cubicBezTo>
                    <a:pt x="871" y="314"/>
                    <a:pt x="880" y="314"/>
                    <a:pt x="891" y="315"/>
                  </a:cubicBezTo>
                  <a:cubicBezTo>
                    <a:pt x="923" y="371"/>
                    <a:pt x="923" y="371"/>
                    <a:pt x="923" y="371"/>
                  </a:cubicBezTo>
                  <a:cubicBezTo>
                    <a:pt x="866" y="465"/>
                    <a:pt x="866" y="465"/>
                    <a:pt x="866" y="465"/>
                  </a:cubicBezTo>
                  <a:cubicBezTo>
                    <a:pt x="902" y="538"/>
                    <a:pt x="902" y="538"/>
                    <a:pt x="902" y="538"/>
                  </a:cubicBezTo>
                  <a:cubicBezTo>
                    <a:pt x="892" y="590"/>
                    <a:pt x="892" y="590"/>
                    <a:pt x="892" y="590"/>
                  </a:cubicBezTo>
                  <a:lnTo>
                    <a:pt x="914" y="64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49" name="กรุงเทพมหานคร">
              <a:extLst>
                <a:ext uri="{FF2B5EF4-FFF2-40B4-BE49-F238E27FC236}">
                  <a16:creationId xmlns:a16="http://schemas.microsoft.com/office/drawing/2014/main" id="{D8794E4F-BAC4-4CA6-8C6C-50421542FDC9}"/>
                </a:ext>
              </a:extLst>
            </p:cNvPr>
            <p:cNvSpPr>
              <a:spLocks/>
            </p:cNvSpPr>
            <p:nvPr/>
          </p:nvSpPr>
          <p:spPr bwMode="auto">
            <a:xfrm>
              <a:off x="3082158" y="3451367"/>
              <a:ext cx="223120" cy="171912"/>
            </a:xfrm>
            <a:custGeom>
              <a:avLst/>
              <a:gdLst>
                <a:gd name="T0" fmla="*/ 542 w 542"/>
                <a:gd name="T1" fmla="*/ 120 h 418"/>
                <a:gd name="T2" fmla="*/ 470 w 542"/>
                <a:gd name="T3" fmla="*/ 227 h 418"/>
                <a:gd name="T4" fmla="*/ 349 w 542"/>
                <a:gd name="T5" fmla="*/ 209 h 418"/>
                <a:gd name="T6" fmla="*/ 333 w 542"/>
                <a:gd name="T7" fmla="*/ 271 h 418"/>
                <a:gd name="T8" fmla="*/ 271 w 542"/>
                <a:gd name="T9" fmla="*/ 276 h 418"/>
                <a:gd name="T10" fmla="*/ 240 w 542"/>
                <a:gd name="T11" fmla="*/ 261 h 418"/>
                <a:gd name="T12" fmla="*/ 229 w 542"/>
                <a:gd name="T13" fmla="*/ 229 h 418"/>
                <a:gd name="T14" fmla="*/ 208 w 542"/>
                <a:gd name="T15" fmla="*/ 229 h 418"/>
                <a:gd name="T16" fmla="*/ 198 w 542"/>
                <a:gd name="T17" fmla="*/ 250 h 418"/>
                <a:gd name="T18" fmla="*/ 177 w 542"/>
                <a:gd name="T19" fmla="*/ 271 h 418"/>
                <a:gd name="T20" fmla="*/ 182 w 542"/>
                <a:gd name="T21" fmla="*/ 302 h 418"/>
                <a:gd name="T22" fmla="*/ 172 w 542"/>
                <a:gd name="T23" fmla="*/ 334 h 418"/>
                <a:gd name="T24" fmla="*/ 146 w 542"/>
                <a:gd name="T25" fmla="*/ 334 h 418"/>
                <a:gd name="T26" fmla="*/ 125 w 542"/>
                <a:gd name="T27" fmla="*/ 313 h 418"/>
                <a:gd name="T28" fmla="*/ 109 w 542"/>
                <a:gd name="T29" fmla="*/ 329 h 418"/>
                <a:gd name="T30" fmla="*/ 120 w 542"/>
                <a:gd name="T31" fmla="*/ 370 h 418"/>
                <a:gd name="T32" fmla="*/ 116 w 542"/>
                <a:gd name="T33" fmla="*/ 410 h 418"/>
                <a:gd name="T34" fmla="*/ 114 w 542"/>
                <a:gd name="T35" fmla="*/ 410 h 418"/>
                <a:gd name="T36" fmla="*/ 104 w 542"/>
                <a:gd name="T37" fmla="*/ 414 h 418"/>
                <a:gd name="T38" fmla="*/ 94 w 542"/>
                <a:gd name="T39" fmla="*/ 418 h 418"/>
                <a:gd name="T40" fmla="*/ 74 w 542"/>
                <a:gd name="T41" fmla="*/ 418 h 418"/>
                <a:gd name="T42" fmla="*/ 78 w 542"/>
                <a:gd name="T43" fmla="*/ 370 h 418"/>
                <a:gd name="T44" fmla="*/ 57 w 542"/>
                <a:gd name="T45" fmla="*/ 344 h 418"/>
                <a:gd name="T46" fmla="*/ 47 w 542"/>
                <a:gd name="T47" fmla="*/ 308 h 418"/>
                <a:gd name="T48" fmla="*/ 15 w 542"/>
                <a:gd name="T49" fmla="*/ 276 h 418"/>
                <a:gd name="T50" fmla="*/ 14 w 542"/>
                <a:gd name="T51" fmla="*/ 262 h 418"/>
                <a:gd name="T52" fmla="*/ 10 w 542"/>
                <a:gd name="T53" fmla="*/ 219 h 418"/>
                <a:gd name="T54" fmla="*/ 6 w 542"/>
                <a:gd name="T55" fmla="*/ 213 h 418"/>
                <a:gd name="T56" fmla="*/ 0 w 542"/>
                <a:gd name="T57" fmla="*/ 203 h 418"/>
                <a:gd name="T58" fmla="*/ 11 w 542"/>
                <a:gd name="T59" fmla="*/ 127 h 418"/>
                <a:gd name="T60" fmla="*/ 17 w 542"/>
                <a:gd name="T61" fmla="*/ 128 h 418"/>
                <a:gd name="T62" fmla="*/ 20 w 542"/>
                <a:gd name="T63" fmla="*/ 128 h 418"/>
                <a:gd name="T64" fmla="*/ 28 w 542"/>
                <a:gd name="T65" fmla="*/ 128 h 418"/>
                <a:gd name="T66" fmla="*/ 33 w 542"/>
                <a:gd name="T67" fmla="*/ 129 h 418"/>
                <a:gd name="T68" fmla="*/ 34 w 542"/>
                <a:gd name="T69" fmla="*/ 129 h 418"/>
                <a:gd name="T70" fmla="*/ 42 w 542"/>
                <a:gd name="T71" fmla="*/ 129 h 418"/>
                <a:gd name="T72" fmla="*/ 87 w 542"/>
                <a:gd name="T73" fmla="*/ 130 h 418"/>
                <a:gd name="T74" fmla="*/ 91 w 542"/>
                <a:gd name="T75" fmla="*/ 130 h 418"/>
                <a:gd name="T76" fmla="*/ 125 w 542"/>
                <a:gd name="T77" fmla="*/ 130 h 418"/>
                <a:gd name="T78" fmla="*/ 156 w 542"/>
                <a:gd name="T79" fmla="*/ 141 h 418"/>
                <a:gd name="T80" fmla="*/ 177 w 542"/>
                <a:gd name="T81" fmla="*/ 109 h 418"/>
                <a:gd name="T82" fmla="*/ 215 w 542"/>
                <a:gd name="T83" fmla="*/ 0 h 418"/>
                <a:gd name="T84" fmla="*/ 245 w 542"/>
                <a:gd name="T85" fmla="*/ 0 h 418"/>
                <a:gd name="T86" fmla="*/ 286 w 542"/>
                <a:gd name="T87" fmla="*/ 36 h 418"/>
                <a:gd name="T88" fmla="*/ 391 w 542"/>
                <a:gd name="T89" fmla="*/ 36 h 418"/>
                <a:gd name="T90" fmla="*/ 412 w 542"/>
                <a:gd name="T91" fmla="*/ 16 h 418"/>
                <a:gd name="T92" fmla="*/ 438 w 542"/>
                <a:gd name="T93" fmla="*/ 26 h 418"/>
                <a:gd name="T94" fmla="*/ 518 w 542"/>
                <a:gd name="T95" fmla="*/ 7 h 418"/>
                <a:gd name="T96" fmla="*/ 506 w 542"/>
                <a:gd name="T97" fmla="*/ 83 h 418"/>
                <a:gd name="T98" fmla="*/ 542 w 542"/>
                <a:gd name="T99" fmla="*/ 120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2" h="418">
                  <a:moveTo>
                    <a:pt x="542" y="120"/>
                  </a:moveTo>
                  <a:cubicBezTo>
                    <a:pt x="470" y="227"/>
                    <a:pt x="470" y="227"/>
                    <a:pt x="470" y="227"/>
                  </a:cubicBezTo>
                  <a:cubicBezTo>
                    <a:pt x="349" y="209"/>
                    <a:pt x="349" y="209"/>
                    <a:pt x="349" y="209"/>
                  </a:cubicBezTo>
                  <a:cubicBezTo>
                    <a:pt x="333" y="271"/>
                    <a:pt x="333" y="271"/>
                    <a:pt x="333" y="271"/>
                  </a:cubicBezTo>
                  <a:cubicBezTo>
                    <a:pt x="271" y="276"/>
                    <a:pt x="271" y="276"/>
                    <a:pt x="271" y="276"/>
                  </a:cubicBezTo>
                  <a:cubicBezTo>
                    <a:pt x="240" y="261"/>
                    <a:pt x="240" y="261"/>
                    <a:pt x="240" y="261"/>
                  </a:cubicBezTo>
                  <a:cubicBezTo>
                    <a:pt x="229" y="229"/>
                    <a:pt x="229" y="229"/>
                    <a:pt x="229" y="229"/>
                  </a:cubicBezTo>
                  <a:cubicBezTo>
                    <a:pt x="208" y="229"/>
                    <a:pt x="208" y="229"/>
                    <a:pt x="208" y="229"/>
                  </a:cubicBezTo>
                  <a:cubicBezTo>
                    <a:pt x="198" y="250"/>
                    <a:pt x="198" y="250"/>
                    <a:pt x="198" y="250"/>
                  </a:cubicBezTo>
                  <a:cubicBezTo>
                    <a:pt x="177" y="271"/>
                    <a:pt x="177" y="271"/>
                    <a:pt x="177" y="271"/>
                  </a:cubicBezTo>
                  <a:cubicBezTo>
                    <a:pt x="182" y="302"/>
                    <a:pt x="182" y="302"/>
                    <a:pt x="182" y="302"/>
                  </a:cubicBezTo>
                  <a:cubicBezTo>
                    <a:pt x="172" y="334"/>
                    <a:pt x="172" y="334"/>
                    <a:pt x="172" y="334"/>
                  </a:cubicBezTo>
                  <a:cubicBezTo>
                    <a:pt x="146" y="334"/>
                    <a:pt x="146" y="334"/>
                    <a:pt x="146" y="334"/>
                  </a:cubicBezTo>
                  <a:cubicBezTo>
                    <a:pt x="125" y="313"/>
                    <a:pt x="125" y="313"/>
                    <a:pt x="125" y="313"/>
                  </a:cubicBezTo>
                  <a:cubicBezTo>
                    <a:pt x="109" y="329"/>
                    <a:pt x="109" y="329"/>
                    <a:pt x="109" y="329"/>
                  </a:cubicBezTo>
                  <a:cubicBezTo>
                    <a:pt x="120" y="370"/>
                    <a:pt x="120" y="370"/>
                    <a:pt x="120" y="370"/>
                  </a:cubicBezTo>
                  <a:cubicBezTo>
                    <a:pt x="116" y="410"/>
                    <a:pt x="116" y="410"/>
                    <a:pt x="116" y="410"/>
                  </a:cubicBezTo>
                  <a:cubicBezTo>
                    <a:pt x="114" y="410"/>
                    <a:pt x="114" y="410"/>
                    <a:pt x="114" y="410"/>
                  </a:cubicBezTo>
                  <a:cubicBezTo>
                    <a:pt x="104" y="414"/>
                    <a:pt x="104" y="414"/>
                    <a:pt x="104" y="414"/>
                  </a:cubicBezTo>
                  <a:cubicBezTo>
                    <a:pt x="94" y="418"/>
                    <a:pt x="94" y="418"/>
                    <a:pt x="94" y="418"/>
                  </a:cubicBezTo>
                  <a:cubicBezTo>
                    <a:pt x="74" y="418"/>
                    <a:pt x="74" y="418"/>
                    <a:pt x="74" y="418"/>
                  </a:cubicBezTo>
                  <a:cubicBezTo>
                    <a:pt x="78" y="370"/>
                    <a:pt x="78" y="370"/>
                    <a:pt x="78" y="370"/>
                  </a:cubicBezTo>
                  <a:cubicBezTo>
                    <a:pt x="57" y="344"/>
                    <a:pt x="57" y="344"/>
                    <a:pt x="57" y="344"/>
                  </a:cubicBezTo>
                  <a:cubicBezTo>
                    <a:pt x="47" y="308"/>
                    <a:pt x="47" y="308"/>
                    <a:pt x="47" y="308"/>
                  </a:cubicBezTo>
                  <a:cubicBezTo>
                    <a:pt x="15" y="276"/>
                    <a:pt x="15" y="276"/>
                    <a:pt x="15" y="276"/>
                  </a:cubicBezTo>
                  <a:cubicBezTo>
                    <a:pt x="14" y="262"/>
                    <a:pt x="14" y="262"/>
                    <a:pt x="14" y="262"/>
                  </a:cubicBezTo>
                  <a:cubicBezTo>
                    <a:pt x="10" y="219"/>
                    <a:pt x="10" y="219"/>
                    <a:pt x="10" y="219"/>
                  </a:cubicBezTo>
                  <a:cubicBezTo>
                    <a:pt x="6" y="213"/>
                    <a:pt x="6" y="213"/>
                    <a:pt x="6" y="213"/>
                  </a:cubicBezTo>
                  <a:cubicBezTo>
                    <a:pt x="0" y="203"/>
                    <a:pt x="0" y="203"/>
                    <a:pt x="0" y="203"/>
                  </a:cubicBezTo>
                  <a:cubicBezTo>
                    <a:pt x="11" y="127"/>
                    <a:pt x="11" y="127"/>
                    <a:pt x="11" y="127"/>
                  </a:cubicBezTo>
                  <a:cubicBezTo>
                    <a:pt x="13" y="127"/>
                    <a:pt x="15" y="127"/>
                    <a:pt x="17" y="128"/>
                  </a:cubicBezTo>
                  <a:cubicBezTo>
                    <a:pt x="18" y="128"/>
                    <a:pt x="19" y="128"/>
                    <a:pt x="20" y="128"/>
                  </a:cubicBezTo>
                  <a:cubicBezTo>
                    <a:pt x="23" y="128"/>
                    <a:pt x="25" y="128"/>
                    <a:pt x="28" y="128"/>
                  </a:cubicBezTo>
                  <a:cubicBezTo>
                    <a:pt x="30" y="128"/>
                    <a:pt x="31" y="128"/>
                    <a:pt x="33" y="129"/>
                  </a:cubicBezTo>
                  <a:cubicBezTo>
                    <a:pt x="33" y="129"/>
                    <a:pt x="34" y="129"/>
                    <a:pt x="34" y="129"/>
                  </a:cubicBezTo>
                  <a:cubicBezTo>
                    <a:pt x="37" y="129"/>
                    <a:pt x="39" y="129"/>
                    <a:pt x="42" y="129"/>
                  </a:cubicBezTo>
                  <a:cubicBezTo>
                    <a:pt x="56" y="130"/>
                    <a:pt x="72" y="130"/>
                    <a:pt x="87" y="130"/>
                  </a:cubicBezTo>
                  <a:cubicBezTo>
                    <a:pt x="88" y="130"/>
                    <a:pt x="90" y="130"/>
                    <a:pt x="91" y="130"/>
                  </a:cubicBezTo>
                  <a:cubicBezTo>
                    <a:pt x="109" y="130"/>
                    <a:pt x="123" y="130"/>
                    <a:pt x="125" y="130"/>
                  </a:cubicBezTo>
                  <a:cubicBezTo>
                    <a:pt x="130" y="130"/>
                    <a:pt x="156" y="141"/>
                    <a:pt x="156" y="141"/>
                  </a:cubicBezTo>
                  <a:cubicBezTo>
                    <a:pt x="177" y="109"/>
                    <a:pt x="177" y="109"/>
                    <a:pt x="177" y="109"/>
                  </a:cubicBezTo>
                  <a:cubicBezTo>
                    <a:pt x="215" y="0"/>
                    <a:pt x="215" y="0"/>
                    <a:pt x="215" y="0"/>
                  </a:cubicBezTo>
                  <a:cubicBezTo>
                    <a:pt x="245" y="0"/>
                    <a:pt x="245" y="0"/>
                    <a:pt x="245" y="0"/>
                  </a:cubicBezTo>
                  <a:cubicBezTo>
                    <a:pt x="286" y="36"/>
                    <a:pt x="286" y="36"/>
                    <a:pt x="286" y="36"/>
                  </a:cubicBezTo>
                  <a:cubicBezTo>
                    <a:pt x="391" y="36"/>
                    <a:pt x="391" y="36"/>
                    <a:pt x="391" y="36"/>
                  </a:cubicBezTo>
                  <a:cubicBezTo>
                    <a:pt x="412" y="16"/>
                    <a:pt x="412" y="16"/>
                    <a:pt x="412" y="16"/>
                  </a:cubicBezTo>
                  <a:cubicBezTo>
                    <a:pt x="412" y="16"/>
                    <a:pt x="432" y="26"/>
                    <a:pt x="438" y="26"/>
                  </a:cubicBezTo>
                  <a:cubicBezTo>
                    <a:pt x="442" y="26"/>
                    <a:pt x="504" y="11"/>
                    <a:pt x="518" y="7"/>
                  </a:cubicBezTo>
                  <a:cubicBezTo>
                    <a:pt x="506" y="83"/>
                    <a:pt x="506" y="83"/>
                    <a:pt x="506" y="83"/>
                  </a:cubicBezTo>
                  <a:lnTo>
                    <a:pt x="542" y="1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51" name="อำนาจเจริญ">
              <a:extLst>
                <a:ext uri="{FF2B5EF4-FFF2-40B4-BE49-F238E27FC236}">
                  <a16:creationId xmlns:a16="http://schemas.microsoft.com/office/drawing/2014/main" id="{0BA38461-E7E3-4647-8240-CE070C546767}"/>
                </a:ext>
              </a:extLst>
            </p:cNvPr>
            <p:cNvSpPr>
              <a:spLocks/>
            </p:cNvSpPr>
            <p:nvPr/>
          </p:nvSpPr>
          <p:spPr bwMode="auto">
            <a:xfrm>
              <a:off x="4563530" y="2580833"/>
              <a:ext cx="228607" cy="274328"/>
            </a:xfrm>
            <a:custGeom>
              <a:avLst/>
              <a:gdLst>
                <a:gd name="T0" fmla="*/ 517 w 555"/>
                <a:gd name="T1" fmla="*/ 223 h 672"/>
                <a:gd name="T2" fmla="*/ 537 w 555"/>
                <a:gd name="T3" fmla="*/ 275 h 672"/>
                <a:gd name="T4" fmla="*/ 475 w 555"/>
                <a:gd name="T5" fmla="*/ 379 h 672"/>
                <a:gd name="T6" fmla="*/ 475 w 555"/>
                <a:gd name="T7" fmla="*/ 447 h 672"/>
                <a:gd name="T8" fmla="*/ 433 w 555"/>
                <a:gd name="T9" fmla="*/ 468 h 672"/>
                <a:gd name="T10" fmla="*/ 430 w 555"/>
                <a:gd name="T11" fmla="*/ 486 h 672"/>
                <a:gd name="T12" fmla="*/ 430 w 555"/>
                <a:gd name="T13" fmla="*/ 486 h 672"/>
                <a:gd name="T14" fmla="*/ 417 w 555"/>
                <a:gd name="T15" fmla="*/ 562 h 672"/>
                <a:gd name="T16" fmla="*/ 446 w 555"/>
                <a:gd name="T17" fmla="*/ 581 h 672"/>
                <a:gd name="T18" fmla="*/ 449 w 555"/>
                <a:gd name="T19" fmla="*/ 599 h 672"/>
                <a:gd name="T20" fmla="*/ 449 w 555"/>
                <a:gd name="T21" fmla="*/ 619 h 672"/>
                <a:gd name="T22" fmla="*/ 402 w 555"/>
                <a:gd name="T23" fmla="*/ 651 h 672"/>
                <a:gd name="T24" fmla="*/ 329 w 555"/>
                <a:gd name="T25" fmla="*/ 619 h 672"/>
                <a:gd name="T26" fmla="*/ 303 w 555"/>
                <a:gd name="T27" fmla="*/ 583 h 672"/>
                <a:gd name="T28" fmla="*/ 209 w 555"/>
                <a:gd name="T29" fmla="*/ 562 h 672"/>
                <a:gd name="T30" fmla="*/ 146 w 555"/>
                <a:gd name="T31" fmla="*/ 614 h 672"/>
                <a:gd name="T32" fmla="*/ 136 w 555"/>
                <a:gd name="T33" fmla="*/ 672 h 672"/>
                <a:gd name="T34" fmla="*/ 103 w 555"/>
                <a:gd name="T35" fmla="*/ 658 h 672"/>
                <a:gd name="T36" fmla="*/ 47 w 555"/>
                <a:gd name="T37" fmla="*/ 635 h 672"/>
                <a:gd name="T38" fmla="*/ 0 w 555"/>
                <a:gd name="T39" fmla="*/ 489 h 672"/>
                <a:gd name="T40" fmla="*/ 26 w 555"/>
                <a:gd name="T41" fmla="*/ 353 h 672"/>
                <a:gd name="T42" fmla="*/ 94 w 555"/>
                <a:gd name="T43" fmla="*/ 280 h 672"/>
                <a:gd name="T44" fmla="*/ 99 w 555"/>
                <a:gd name="T45" fmla="*/ 197 h 672"/>
                <a:gd name="T46" fmla="*/ 204 w 555"/>
                <a:gd name="T47" fmla="*/ 134 h 672"/>
                <a:gd name="T48" fmla="*/ 334 w 555"/>
                <a:gd name="T49" fmla="*/ 171 h 672"/>
                <a:gd name="T50" fmla="*/ 350 w 555"/>
                <a:gd name="T51" fmla="*/ 155 h 672"/>
                <a:gd name="T52" fmla="*/ 339 w 555"/>
                <a:gd name="T53" fmla="*/ 88 h 672"/>
                <a:gd name="T54" fmla="*/ 350 w 555"/>
                <a:gd name="T55" fmla="*/ 87 h 672"/>
                <a:gd name="T56" fmla="*/ 350 w 555"/>
                <a:gd name="T57" fmla="*/ 87 h 672"/>
                <a:gd name="T58" fmla="*/ 357 w 555"/>
                <a:gd name="T59" fmla="*/ 80 h 672"/>
                <a:gd name="T60" fmla="*/ 359 w 555"/>
                <a:gd name="T61" fmla="*/ 79 h 672"/>
                <a:gd name="T62" fmla="*/ 391 w 555"/>
                <a:gd name="T63" fmla="*/ 56 h 672"/>
                <a:gd name="T64" fmla="*/ 407 w 555"/>
                <a:gd name="T65" fmla="*/ 46 h 672"/>
                <a:gd name="T66" fmla="*/ 438 w 555"/>
                <a:gd name="T67" fmla="*/ 20 h 672"/>
                <a:gd name="T68" fmla="*/ 464 w 555"/>
                <a:gd name="T69" fmla="*/ 20 h 672"/>
                <a:gd name="T70" fmla="*/ 488 w 555"/>
                <a:gd name="T71" fmla="*/ 0 h 672"/>
                <a:gd name="T72" fmla="*/ 527 w 555"/>
                <a:gd name="T73" fmla="*/ 33 h 672"/>
                <a:gd name="T74" fmla="*/ 527 w 555"/>
                <a:gd name="T75" fmla="*/ 93 h 672"/>
                <a:gd name="T76" fmla="*/ 547 w 555"/>
                <a:gd name="T77" fmla="*/ 156 h 672"/>
                <a:gd name="T78" fmla="*/ 549 w 555"/>
                <a:gd name="T79" fmla="*/ 161 h 672"/>
                <a:gd name="T80" fmla="*/ 550 w 555"/>
                <a:gd name="T81" fmla="*/ 162 h 672"/>
                <a:gd name="T82" fmla="*/ 551 w 555"/>
                <a:gd name="T83" fmla="*/ 164 h 672"/>
                <a:gd name="T84" fmla="*/ 551 w 555"/>
                <a:gd name="T85" fmla="*/ 165 h 672"/>
                <a:gd name="T86" fmla="*/ 555 w 555"/>
                <a:gd name="T87" fmla="*/ 166 h 672"/>
                <a:gd name="T88" fmla="*/ 517 w 555"/>
                <a:gd name="T89" fmla="*/ 223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5" h="672">
                  <a:moveTo>
                    <a:pt x="517" y="223"/>
                  </a:moveTo>
                  <a:cubicBezTo>
                    <a:pt x="537" y="275"/>
                    <a:pt x="537" y="275"/>
                    <a:pt x="537" y="275"/>
                  </a:cubicBezTo>
                  <a:cubicBezTo>
                    <a:pt x="475" y="379"/>
                    <a:pt x="475" y="379"/>
                    <a:pt x="475" y="379"/>
                  </a:cubicBezTo>
                  <a:cubicBezTo>
                    <a:pt x="475" y="447"/>
                    <a:pt x="475" y="447"/>
                    <a:pt x="475" y="447"/>
                  </a:cubicBezTo>
                  <a:cubicBezTo>
                    <a:pt x="433" y="468"/>
                    <a:pt x="433" y="468"/>
                    <a:pt x="433" y="468"/>
                  </a:cubicBezTo>
                  <a:cubicBezTo>
                    <a:pt x="430" y="486"/>
                    <a:pt x="430" y="486"/>
                    <a:pt x="430" y="486"/>
                  </a:cubicBezTo>
                  <a:cubicBezTo>
                    <a:pt x="430" y="486"/>
                    <a:pt x="430" y="486"/>
                    <a:pt x="430" y="486"/>
                  </a:cubicBezTo>
                  <a:cubicBezTo>
                    <a:pt x="417" y="562"/>
                    <a:pt x="417" y="562"/>
                    <a:pt x="417" y="562"/>
                  </a:cubicBezTo>
                  <a:cubicBezTo>
                    <a:pt x="446" y="581"/>
                    <a:pt x="446" y="581"/>
                    <a:pt x="446" y="581"/>
                  </a:cubicBezTo>
                  <a:cubicBezTo>
                    <a:pt x="449" y="599"/>
                    <a:pt x="449" y="599"/>
                    <a:pt x="449" y="599"/>
                  </a:cubicBezTo>
                  <a:cubicBezTo>
                    <a:pt x="449" y="619"/>
                    <a:pt x="449" y="619"/>
                    <a:pt x="449" y="619"/>
                  </a:cubicBezTo>
                  <a:cubicBezTo>
                    <a:pt x="402" y="651"/>
                    <a:pt x="402" y="651"/>
                    <a:pt x="402" y="651"/>
                  </a:cubicBezTo>
                  <a:cubicBezTo>
                    <a:pt x="329" y="619"/>
                    <a:pt x="329" y="619"/>
                    <a:pt x="329" y="619"/>
                  </a:cubicBezTo>
                  <a:cubicBezTo>
                    <a:pt x="303" y="583"/>
                    <a:pt x="303" y="583"/>
                    <a:pt x="303" y="583"/>
                  </a:cubicBezTo>
                  <a:cubicBezTo>
                    <a:pt x="209" y="562"/>
                    <a:pt x="209" y="562"/>
                    <a:pt x="209" y="562"/>
                  </a:cubicBezTo>
                  <a:cubicBezTo>
                    <a:pt x="146" y="614"/>
                    <a:pt x="146" y="614"/>
                    <a:pt x="146" y="614"/>
                  </a:cubicBezTo>
                  <a:cubicBezTo>
                    <a:pt x="136" y="672"/>
                    <a:pt x="136" y="672"/>
                    <a:pt x="136" y="672"/>
                  </a:cubicBezTo>
                  <a:cubicBezTo>
                    <a:pt x="103" y="658"/>
                    <a:pt x="103" y="658"/>
                    <a:pt x="103" y="658"/>
                  </a:cubicBezTo>
                  <a:cubicBezTo>
                    <a:pt x="47" y="635"/>
                    <a:pt x="47" y="635"/>
                    <a:pt x="47" y="635"/>
                  </a:cubicBezTo>
                  <a:cubicBezTo>
                    <a:pt x="0" y="489"/>
                    <a:pt x="0" y="489"/>
                    <a:pt x="0" y="489"/>
                  </a:cubicBezTo>
                  <a:cubicBezTo>
                    <a:pt x="26" y="353"/>
                    <a:pt x="26" y="353"/>
                    <a:pt x="26" y="353"/>
                  </a:cubicBezTo>
                  <a:cubicBezTo>
                    <a:pt x="94" y="280"/>
                    <a:pt x="94" y="280"/>
                    <a:pt x="94" y="280"/>
                  </a:cubicBezTo>
                  <a:cubicBezTo>
                    <a:pt x="99" y="197"/>
                    <a:pt x="99" y="197"/>
                    <a:pt x="99" y="197"/>
                  </a:cubicBezTo>
                  <a:cubicBezTo>
                    <a:pt x="204" y="134"/>
                    <a:pt x="204" y="134"/>
                    <a:pt x="204" y="134"/>
                  </a:cubicBezTo>
                  <a:cubicBezTo>
                    <a:pt x="334" y="171"/>
                    <a:pt x="334" y="171"/>
                    <a:pt x="334" y="171"/>
                  </a:cubicBezTo>
                  <a:cubicBezTo>
                    <a:pt x="350" y="155"/>
                    <a:pt x="350" y="155"/>
                    <a:pt x="350" y="155"/>
                  </a:cubicBezTo>
                  <a:cubicBezTo>
                    <a:pt x="339" y="88"/>
                    <a:pt x="339" y="88"/>
                    <a:pt x="339" y="88"/>
                  </a:cubicBezTo>
                  <a:cubicBezTo>
                    <a:pt x="345" y="89"/>
                    <a:pt x="350" y="89"/>
                    <a:pt x="350" y="87"/>
                  </a:cubicBezTo>
                  <a:cubicBezTo>
                    <a:pt x="350" y="87"/>
                    <a:pt x="350" y="87"/>
                    <a:pt x="350" y="87"/>
                  </a:cubicBezTo>
                  <a:cubicBezTo>
                    <a:pt x="350" y="85"/>
                    <a:pt x="353" y="83"/>
                    <a:pt x="357" y="80"/>
                  </a:cubicBezTo>
                  <a:cubicBezTo>
                    <a:pt x="358" y="79"/>
                    <a:pt x="358" y="79"/>
                    <a:pt x="359" y="79"/>
                  </a:cubicBezTo>
                  <a:cubicBezTo>
                    <a:pt x="367" y="72"/>
                    <a:pt x="381" y="63"/>
                    <a:pt x="391" y="56"/>
                  </a:cubicBezTo>
                  <a:cubicBezTo>
                    <a:pt x="400" y="50"/>
                    <a:pt x="407" y="46"/>
                    <a:pt x="407" y="46"/>
                  </a:cubicBezTo>
                  <a:cubicBezTo>
                    <a:pt x="438" y="20"/>
                    <a:pt x="438" y="20"/>
                    <a:pt x="438" y="20"/>
                  </a:cubicBezTo>
                  <a:cubicBezTo>
                    <a:pt x="464" y="20"/>
                    <a:pt x="464" y="20"/>
                    <a:pt x="464" y="20"/>
                  </a:cubicBezTo>
                  <a:cubicBezTo>
                    <a:pt x="488" y="0"/>
                    <a:pt x="488" y="0"/>
                    <a:pt x="488" y="0"/>
                  </a:cubicBezTo>
                  <a:cubicBezTo>
                    <a:pt x="527" y="33"/>
                    <a:pt x="527" y="33"/>
                    <a:pt x="527" y="33"/>
                  </a:cubicBezTo>
                  <a:cubicBezTo>
                    <a:pt x="527" y="33"/>
                    <a:pt x="535" y="81"/>
                    <a:pt x="527" y="93"/>
                  </a:cubicBezTo>
                  <a:cubicBezTo>
                    <a:pt x="521" y="102"/>
                    <a:pt x="538" y="139"/>
                    <a:pt x="547" y="156"/>
                  </a:cubicBezTo>
                  <a:cubicBezTo>
                    <a:pt x="547" y="158"/>
                    <a:pt x="548" y="159"/>
                    <a:pt x="549" y="161"/>
                  </a:cubicBezTo>
                  <a:cubicBezTo>
                    <a:pt x="549" y="161"/>
                    <a:pt x="549" y="162"/>
                    <a:pt x="550" y="162"/>
                  </a:cubicBezTo>
                  <a:cubicBezTo>
                    <a:pt x="550" y="163"/>
                    <a:pt x="550" y="164"/>
                    <a:pt x="551" y="164"/>
                  </a:cubicBezTo>
                  <a:cubicBezTo>
                    <a:pt x="551" y="165"/>
                    <a:pt x="551" y="165"/>
                    <a:pt x="551" y="165"/>
                  </a:cubicBezTo>
                  <a:cubicBezTo>
                    <a:pt x="555" y="166"/>
                    <a:pt x="555" y="166"/>
                    <a:pt x="555" y="166"/>
                  </a:cubicBezTo>
                  <a:lnTo>
                    <a:pt x="517" y="22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52" name="อุบลราชธานี">
              <a:extLst>
                <a:ext uri="{FF2B5EF4-FFF2-40B4-BE49-F238E27FC236}">
                  <a16:creationId xmlns:a16="http://schemas.microsoft.com/office/drawing/2014/main" id="{223941D7-E165-407E-A064-90AFBC569245}"/>
                </a:ext>
              </a:extLst>
            </p:cNvPr>
            <p:cNvSpPr>
              <a:spLocks/>
            </p:cNvSpPr>
            <p:nvPr/>
          </p:nvSpPr>
          <p:spPr bwMode="auto">
            <a:xfrm>
              <a:off x="4547069" y="2648501"/>
              <a:ext cx="453556" cy="702280"/>
            </a:xfrm>
            <a:custGeom>
              <a:avLst/>
              <a:gdLst>
                <a:gd name="T0" fmla="*/ 1069 w 1109"/>
                <a:gd name="T1" fmla="*/ 535 h 1720"/>
                <a:gd name="T2" fmla="*/ 1041 w 1109"/>
                <a:gd name="T3" fmla="*/ 647 h 1720"/>
                <a:gd name="T4" fmla="*/ 961 w 1109"/>
                <a:gd name="T5" fmla="*/ 683 h 1720"/>
                <a:gd name="T6" fmla="*/ 1065 w 1109"/>
                <a:gd name="T7" fmla="*/ 707 h 1720"/>
                <a:gd name="T8" fmla="*/ 1005 w 1109"/>
                <a:gd name="T9" fmla="*/ 787 h 1720"/>
                <a:gd name="T10" fmla="*/ 985 w 1109"/>
                <a:gd name="T11" fmla="*/ 871 h 1720"/>
                <a:gd name="T12" fmla="*/ 1001 w 1109"/>
                <a:gd name="T13" fmla="*/ 923 h 1720"/>
                <a:gd name="T14" fmla="*/ 1041 w 1109"/>
                <a:gd name="T15" fmla="*/ 943 h 1720"/>
                <a:gd name="T16" fmla="*/ 1097 w 1109"/>
                <a:gd name="T17" fmla="*/ 1027 h 1720"/>
                <a:gd name="T18" fmla="*/ 1037 w 1109"/>
                <a:gd name="T19" fmla="*/ 1047 h 1720"/>
                <a:gd name="T20" fmla="*/ 1061 w 1109"/>
                <a:gd name="T21" fmla="*/ 1111 h 1720"/>
                <a:gd name="T22" fmla="*/ 1037 w 1109"/>
                <a:gd name="T23" fmla="*/ 1159 h 1720"/>
                <a:gd name="T24" fmla="*/ 1005 w 1109"/>
                <a:gd name="T25" fmla="*/ 1336 h 1720"/>
                <a:gd name="T26" fmla="*/ 1025 w 1109"/>
                <a:gd name="T27" fmla="*/ 1416 h 1720"/>
                <a:gd name="T28" fmla="*/ 929 w 1109"/>
                <a:gd name="T29" fmla="*/ 1536 h 1720"/>
                <a:gd name="T30" fmla="*/ 889 w 1109"/>
                <a:gd name="T31" fmla="*/ 1560 h 1720"/>
                <a:gd name="T32" fmla="*/ 809 w 1109"/>
                <a:gd name="T33" fmla="*/ 1592 h 1720"/>
                <a:gd name="T34" fmla="*/ 753 w 1109"/>
                <a:gd name="T35" fmla="*/ 1616 h 1720"/>
                <a:gd name="T36" fmla="*/ 665 w 1109"/>
                <a:gd name="T37" fmla="*/ 1720 h 1720"/>
                <a:gd name="T38" fmla="*/ 554 w 1109"/>
                <a:gd name="T39" fmla="*/ 1659 h 1720"/>
                <a:gd name="T40" fmla="*/ 549 w 1109"/>
                <a:gd name="T41" fmla="*/ 1588 h 1720"/>
                <a:gd name="T42" fmla="*/ 485 w 1109"/>
                <a:gd name="T43" fmla="*/ 1572 h 1720"/>
                <a:gd name="T44" fmla="*/ 407 w 1109"/>
                <a:gd name="T45" fmla="*/ 1528 h 1720"/>
                <a:gd name="T46" fmla="*/ 418 w 1109"/>
                <a:gd name="T47" fmla="*/ 1444 h 1720"/>
                <a:gd name="T48" fmla="*/ 418 w 1109"/>
                <a:gd name="T49" fmla="*/ 1319 h 1720"/>
                <a:gd name="T50" fmla="*/ 376 w 1109"/>
                <a:gd name="T51" fmla="*/ 1199 h 1720"/>
                <a:gd name="T52" fmla="*/ 339 w 1109"/>
                <a:gd name="T53" fmla="*/ 1074 h 1720"/>
                <a:gd name="T54" fmla="*/ 256 w 1109"/>
                <a:gd name="T55" fmla="*/ 975 h 1720"/>
                <a:gd name="T56" fmla="*/ 256 w 1109"/>
                <a:gd name="T57" fmla="*/ 902 h 1720"/>
                <a:gd name="T58" fmla="*/ 287 w 1109"/>
                <a:gd name="T59" fmla="*/ 819 h 1720"/>
                <a:gd name="T60" fmla="*/ 235 w 1109"/>
                <a:gd name="T61" fmla="*/ 782 h 1720"/>
                <a:gd name="T62" fmla="*/ 89 w 1109"/>
                <a:gd name="T63" fmla="*/ 772 h 1720"/>
                <a:gd name="T64" fmla="*/ 27 w 1109"/>
                <a:gd name="T65" fmla="*/ 737 h 1720"/>
                <a:gd name="T66" fmla="*/ 47 w 1109"/>
                <a:gd name="T67" fmla="*/ 688 h 1720"/>
                <a:gd name="T68" fmla="*/ 6 w 1109"/>
                <a:gd name="T69" fmla="*/ 626 h 1720"/>
                <a:gd name="T70" fmla="*/ 16 w 1109"/>
                <a:gd name="T71" fmla="*/ 521 h 1720"/>
                <a:gd name="T72" fmla="*/ 145 w 1109"/>
                <a:gd name="T73" fmla="*/ 492 h 1720"/>
                <a:gd name="T74" fmla="*/ 188 w 1109"/>
                <a:gd name="T75" fmla="*/ 448 h 1720"/>
                <a:gd name="T76" fmla="*/ 345 w 1109"/>
                <a:gd name="T77" fmla="*/ 417 h 1720"/>
                <a:gd name="T78" fmla="*/ 444 w 1109"/>
                <a:gd name="T79" fmla="*/ 485 h 1720"/>
                <a:gd name="T80" fmla="*/ 491 w 1109"/>
                <a:gd name="T81" fmla="*/ 417 h 1720"/>
                <a:gd name="T82" fmla="*/ 459 w 1109"/>
                <a:gd name="T83" fmla="*/ 396 h 1720"/>
                <a:gd name="T84" fmla="*/ 472 w 1109"/>
                <a:gd name="T85" fmla="*/ 320 h 1720"/>
                <a:gd name="T86" fmla="*/ 517 w 1109"/>
                <a:gd name="T87" fmla="*/ 281 h 1720"/>
                <a:gd name="T88" fmla="*/ 579 w 1109"/>
                <a:gd name="T89" fmla="*/ 109 h 1720"/>
                <a:gd name="T90" fmla="*/ 597 w 1109"/>
                <a:gd name="T91" fmla="*/ 0 h 1720"/>
                <a:gd name="T92" fmla="*/ 925 w 1109"/>
                <a:gd name="T93" fmla="*/ 103 h 1720"/>
                <a:gd name="T94" fmla="*/ 849 w 1109"/>
                <a:gd name="T95" fmla="*/ 167 h 1720"/>
                <a:gd name="T96" fmla="*/ 921 w 1109"/>
                <a:gd name="T97" fmla="*/ 283 h 1720"/>
                <a:gd name="T98" fmla="*/ 961 w 1109"/>
                <a:gd name="T99" fmla="*/ 323 h 1720"/>
                <a:gd name="T100" fmla="*/ 1081 w 1109"/>
                <a:gd name="T101" fmla="*/ 343 h 1720"/>
                <a:gd name="T102" fmla="*/ 1097 w 1109"/>
                <a:gd name="T103" fmla="*/ 503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09" h="1720">
                  <a:moveTo>
                    <a:pt x="1097" y="503"/>
                  </a:moveTo>
                  <a:cubicBezTo>
                    <a:pt x="1069" y="535"/>
                    <a:pt x="1069" y="535"/>
                    <a:pt x="1069" y="535"/>
                  </a:cubicBezTo>
                  <a:cubicBezTo>
                    <a:pt x="1069" y="535"/>
                    <a:pt x="1081" y="587"/>
                    <a:pt x="1077" y="599"/>
                  </a:cubicBezTo>
                  <a:cubicBezTo>
                    <a:pt x="1073" y="611"/>
                    <a:pt x="1041" y="647"/>
                    <a:pt x="1041" y="647"/>
                  </a:cubicBezTo>
                  <a:cubicBezTo>
                    <a:pt x="989" y="651"/>
                    <a:pt x="989" y="651"/>
                    <a:pt x="989" y="651"/>
                  </a:cubicBezTo>
                  <a:cubicBezTo>
                    <a:pt x="961" y="683"/>
                    <a:pt x="961" y="683"/>
                    <a:pt x="961" y="683"/>
                  </a:cubicBezTo>
                  <a:cubicBezTo>
                    <a:pt x="993" y="715"/>
                    <a:pt x="993" y="715"/>
                    <a:pt x="993" y="715"/>
                  </a:cubicBezTo>
                  <a:cubicBezTo>
                    <a:pt x="1065" y="707"/>
                    <a:pt x="1065" y="707"/>
                    <a:pt x="1065" y="707"/>
                  </a:cubicBezTo>
                  <a:cubicBezTo>
                    <a:pt x="1069" y="759"/>
                    <a:pt x="1069" y="759"/>
                    <a:pt x="1069" y="759"/>
                  </a:cubicBezTo>
                  <a:cubicBezTo>
                    <a:pt x="1005" y="787"/>
                    <a:pt x="1005" y="787"/>
                    <a:pt x="1005" y="787"/>
                  </a:cubicBezTo>
                  <a:cubicBezTo>
                    <a:pt x="1005" y="787"/>
                    <a:pt x="961" y="839"/>
                    <a:pt x="965" y="847"/>
                  </a:cubicBezTo>
                  <a:cubicBezTo>
                    <a:pt x="969" y="855"/>
                    <a:pt x="985" y="871"/>
                    <a:pt x="985" y="871"/>
                  </a:cubicBezTo>
                  <a:cubicBezTo>
                    <a:pt x="961" y="891"/>
                    <a:pt x="961" y="891"/>
                    <a:pt x="961" y="891"/>
                  </a:cubicBezTo>
                  <a:cubicBezTo>
                    <a:pt x="1001" y="923"/>
                    <a:pt x="1001" y="923"/>
                    <a:pt x="1001" y="923"/>
                  </a:cubicBezTo>
                  <a:cubicBezTo>
                    <a:pt x="1005" y="943"/>
                    <a:pt x="1005" y="943"/>
                    <a:pt x="1005" y="943"/>
                  </a:cubicBezTo>
                  <a:cubicBezTo>
                    <a:pt x="1041" y="943"/>
                    <a:pt x="1041" y="943"/>
                    <a:pt x="1041" y="943"/>
                  </a:cubicBezTo>
                  <a:cubicBezTo>
                    <a:pt x="1037" y="983"/>
                    <a:pt x="1037" y="983"/>
                    <a:pt x="1037" y="983"/>
                  </a:cubicBezTo>
                  <a:cubicBezTo>
                    <a:pt x="1097" y="1027"/>
                    <a:pt x="1097" y="1027"/>
                    <a:pt x="1097" y="1027"/>
                  </a:cubicBezTo>
                  <a:cubicBezTo>
                    <a:pt x="1061" y="1059"/>
                    <a:pt x="1061" y="1059"/>
                    <a:pt x="1061" y="1059"/>
                  </a:cubicBezTo>
                  <a:cubicBezTo>
                    <a:pt x="1037" y="1047"/>
                    <a:pt x="1037" y="1047"/>
                    <a:pt x="1037" y="1047"/>
                  </a:cubicBezTo>
                  <a:cubicBezTo>
                    <a:pt x="1033" y="1075"/>
                    <a:pt x="1033" y="1075"/>
                    <a:pt x="1033" y="1075"/>
                  </a:cubicBezTo>
                  <a:cubicBezTo>
                    <a:pt x="1061" y="1111"/>
                    <a:pt x="1061" y="1111"/>
                    <a:pt x="1061" y="1111"/>
                  </a:cubicBezTo>
                  <a:cubicBezTo>
                    <a:pt x="1037" y="1123"/>
                    <a:pt x="1037" y="1123"/>
                    <a:pt x="1037" y="1123"/>
                  </a:cubicBezTo>
                  <a:cubicBezTo>
                    <a:pt x="1037" y="1159"/>
                    <a:pt x="1037" y="1159"/>
                    <a:pt x="1037" y="1159"/>
                  </a:cubicBezTo>
                  <a:cubicBezTo>
                    <a:pt x="993" y="1171"/>
                    <a:pt x="993" y="1171"/>
                    <a:pt x="993" y="1171"/>
                  </a:cubicBezTo>
                  <a:cubicBezTo>
                    <a:pt x="993" y="1171"/>
                    <a:pt x="997" y="1327"/>
                    <a:pt x="1005" y="1336"/>
                  </a:cubicBezTo>
                  <a:cubicBezTo>
                    <a:pt x="1013" y="1344"/>
                    <a:pt x="1029" y="1352"/>
                    <a:pt x="1029" y="1352"/>
                  </a:cubicBezTo>
                  <a:cubicBezTo>
                    <a:pt x="1025" y="1416"/>
                    <a:pt x="1025" y="1416"/>
                    <a:pt x="1025" y="1416"/>
                  </a:cubicBezTo>
                  <a:cubicBezTo>
                    <a:pt x="961" y="1472"/>
                    <a:pt x="961" y="1472"/>
                    <a:pt x="961" y="1472"/>
                  </a:cubicBezTo>
                  <a:cubicBezTo>
                    <a:pt x="929" y="1536"/>
                    <a:pt x="929" y="1536"/>
                    <a:pt x="929" y="1536"/>
                  </a:cubicBezTo>
                  <a:cubicBezTo>
                    <a:pt x="901" y="1524"/>
                    <a:pt x="901" y="1524"/>
                    <a:pt x="901" y="1524"/>
                  </a:cubicBezTo>
                  <a:cubicBezTo>
                    <a:pt x="889" y="1560"/>
                    <a:pt x="889" y="1560"/>
                    <a:pt x="889" y="1560"/>
                  </a:cubicBezTo>
                  <a:cubicBezTo>
                    <a:pt x="833" y="1560"/>
                    <a:pt x="833" y="1560"/>
                    <a:pt x="833" y="1560"/>
                  </a:cubicBezTo>
                  <a:cubicBezTo>
                    <a:pt x="809" y="1592"/>
                    <a:pt x="809" y="1592"/>
                    <a:pt x="809" y="1592"/>
                  </a:cubicBezTo>
                  <a:cubicBezTo>
                    <a:pt x="773" y="1584"/>
                    <a:pt x="773" y="1584"/>
                    <a:pt x="773" y="1584"/>
                  </a:cubicBezTo>
                  <a:cubicBezTo>
                    <a:pt x="753" y="1616"/>
                    <a:pt x="753" y="1616"/>
                    <a:pt x="753" y="1616"/>
                  </a:cubicBezTo>
                  <a:cubicBezTo>
                    <a:pt x="701" y="1604"/>
                    <a:pt x="701" y="1604"/>
                    <a:pt x="701" y="1604"/>
                  </a:cubicBezTo>
                  <a:cubicBezTo>
                    <a:pt x="665" y="1720"/>
                    <a:pt x="665" y="1720"/>
                    <a:pt x="665" y="1720"/>
                  </a:cubicBezTo>
                  <a:cubicBezTo>
                    <a:pt x="589" y="1720"/>
                    <a:pt x="589" y="1720"/>
                    <a:pt x="589" y="1720"/>
                  </a:cubicBezTo>
                  <a:cubicBezTo>
                    <a:pt x="554" y="1659"/>
                    <a:pt x="554" y="1659"/>
                    <a:pt x="554" y="1659"/>
                  </a:cubicBezTo>
                  <a:cubicBezTo>
                    <a:pt x="533" y="1624"/>
                    <a:pt x="533" y="1624"/>
                    <a:pt x="533" y="1624"/>
                  </a:cubicBezTo>
                  <a:cubicBezTo>
                    <a:pt x="549" y="1588"/>
                    <a:pt x="549" y="1588"/>
                    <a:pt x="549" y="1588"/>
                  </a:cubicBezTo>
                  <a:cubicBezTo>
                    <a:pt x="525" y="1560"/>
                    <a:pt x="525" y="1560"/>
                    <a:pt x="525" y="1560"/>
                  </a:cubicBezTo>
                  <a:cubicBezTo>
                    <a:pt x="485" y="1572"/>
                    <a:pt x="485" y="1572"/>
                    <a:pt x="485" y="1572"/>
                  </a:cubicBezTo>
                  <a:cubicBezTo>
                    <a:pt x="421" y="1528"/>
                    <a:pt x="421" y="1528"/>
                    <a:pt x="421" y="1528"/>
                  </a:cubicBezTo>
                  <a:cubicBezTo>
                    <a:pt x="407" y="1528"/>
                    <a:pt x="407" y="1528"/>
                    <a:pt x="407" y="1528"/>
                  </a:cubicBezTo>
                  <a:cubicBezTo>
                    <a:pt x="402" y="1502"/>
                    <a:pt x="402" y="1502"/>
                    <a:pt x="402" y="1502"/>
                  </a:cubicBezTo>
                  <a:cubicBezTo>
                    <a:pt x="418" y="1444"/>
                    <a:pt x="418" y="1444"/>
                    <a:pt x="418" y="1444"/>
                  </a:cubicBezTo>
                  <a:cubicBezTo>
                    <a:pt x="386" y="1403"/>
                    <a:pt x="386" y="1403"/>
                    <a:pt x="386" y="1403"/>
                  </a:cubicBezTo>
                  <a:cubicBezTo>
                    <a:pt x="418" y="1319"/>
                    <a:pt x="418" y="1319"/>
                    <a:pt x="418" y="1319"/>
                  </a:cubicBezTo>
                  <a:cubicBezTo>
                    <a:pt x="418" y="1267"/>
                    <a:pt x="418" y="1267"/>
                    <a:pt x="418" y="1267"/>
                  </a:cubicBezTo>
                  <a:cubicBezTo>
                    <a:pt x="418" y="1262"/>
                    <a:pt x="376" y="1199"/>
                    <a:pt x="376" y="1199"/>
                  </a:cubicBezTo>
                  <a:cubicBezTo>
                    <a:pt x="392" y="1126"/>
                    <a:pt x="392" y="1126"/>
                    <a:pt x="392" y="1126"/>
                  </a:cubicBezTo>
                  <a:cubicBezTo>
                    <a:pt x="339" y="1074"/>
                    <a:pt x="339" y="1074"/>
                    <a:pt x="339" y="1074"/>
                  </a:cubicBezTo>
                  <a:cubicBezTo>
                    <a:pt x="277" y="1053"/>
                    <a:pt x="277" y="1053"/>
                    <a:pt x="277" y="1053"/>
                  </a:cubicBezTo>
                  <a:cubicBezTo>
                    <a:pt x="256" y="975"/>
                    <a:pt x="256" y="975"/>
                    <a:pt x="256" y="975"/>
                  </a:cubicBezTo>
                  <a:cubicBezTo>
                    <a:pt x="256" y="975"/>
                    <a:pt x="272" y="949"/>
                    <a:pt x="272" y="944"/>
                  </a:cubicBezTo>
                  <a:cubicBezTo>
                    <a:pt x="272" y="938"/>
                    <a:pt x="256" y="902"/>
                    <a:pt x="256" y="902"/>
                  </a:cubicBezTo>
                  <a:cubicBezTo>
                    <a:pt x="298" y="871"/>
                    <a:pt x="298" y="871"/>
                    <a:pt x="298" y="871"/>
                  </a:cubicBezTo>
                  <a:cubicBezTo>
                    <a:pt x="287" y="819"/>
                    <a:pt x="287" y="819"/>
                    <a:pt x="287" y="819"/>
                  </a:cubicBezTo>
                  <a:cubicBezTo>
                    <a:pt x="285" y="817"/>
                    <a:pt x="285" y="817"/>
                    <a:pt x="285" y="817"/>
                  </a:cubicBezTo>
                  <a:cubicBezTo>
                    <a:pt x="235" y="782"/>
                    <a:pt x="235" y="782"/>
                    <a:pt x="235" y="782"/>
                  </a:cubicBezTo>
                  <a:cubicBezTo>
                    <a:pt x="167" y="782"/>
                    <a:pt x="167" y="782"/>
                    <a:pt x="167" y="782"/>
                  </a:cubicBezTo>
                  <a:cubicBezTo>
                    <a:pt x="89" y="772"/>
                    <a:pt x="89" y="772"/>
                    <a:pt x="89" y="772"/>
                  </a:cubicBezTo>
                  <a:cubicBezTo>
                    <a:pt x="27" y="740"/>
                    <a:pt x="27" y="740"/>
                    <a:pt x="27" y="740"/>
                  </a:cubicBezTo>
                  <a:cubicBezTo>
                    <a:pt x="27" y="737"/>
                    <a:pt x="27" y="737"/>
                    <a:pt x="27" y="737"/>
                  </a:cubicBezTo>
                  <a:cubicBezTo>
                    <a:pt x="32" y="704"/>
                    <a:pt x="32" y="704"/>
                    <a:pt x="32" y="704"/>
                  </a:cubicBezTo>
                  <a:cubicBezTo>
                    <a:pt x="47" y="688"/>
                    <a:pt x="47" y="688"/>
                    <a:pt x="47" y="688"/>
                  </a:cubicBezTo>
                  <a:cubicBezTo>
                    <a:pt x="37" y="657"/>
                    <a:pt x="37" y="657"/>
                    <a:pt x="37" y="657"/>
                  </a:cubicBezTo>
                  <a:cubicBezTo>
                    <a:pt x="6" y="626"/>
                    <a:pt x="6" y="626"/>
                    <a:pt x="6" y="626"/>
                  </a:cubicBezTo>
                  <a:cubicBezTo>
                    <a:pt x="0" y="579"/>
                    <a:pt x="0" y="579"/>
                    <a:pt x="0" y="579"/>
                  </a:cubicBezTo>
                  <a:cubicBezTo>
                    <a:pt x="16" y="521"/>
                    <a:pt x="16" y="521"/>
                    <a:pt x="16" y="521"/>
                  </a:cubicBezTo>
                  <a:cubicBezTo>
                    <a:pt x="68" y="511"/>
                    <a:pt x="68" y="511"/>
                    <a:pt x="68" y="511"/>
                  </a:cubicBezTo>
                  <a:cubicBezTo>
                    <a:pt x="145" y="492"/>
                    <a:pt x="145" y="492"/>
                    <a:pt x="145" y="492"/>
                  </a:cubicBezTo>
                  <a:cubicBezTo>
                    <a:pt x="178" y="506"/>
                    <a:pt x="178" y="506"/>
                    <a:pt x="178" y="506"/>
                  </a:cubicBezTo>
                  <a:cubicBezTo>
                    <a:pt x="188" y="448"/>
                    <a:pt x="188" y="448"/>
                    <a:pt x="188" y="448"/>
                  </a:cubicBezTo>
                  <a:cubicBezTo>
                    <a:pt x="251" y="396"/>
                    <a:pt x="251" y="396"/>
                    <a:pt x="251" y="396"/>
                  </a:cubicBezTo>
                  <a:cubicBezTo>
                    <a:pt x="345" y="417"/>
                    <a:pt x="345" y="417"/>
                    <a:pt x="345" y="417"/>
                  </a:cubicBezTo>
                  <a:cubicBezTo>
                    <a:pt x="371" y="453"/>
                    <a:pt x="371" y="453"/>
                    <a:pt x="371" y="453"/>
                  </a:cubicBezTo>
                  <a:cubicBezTo>
                    <a:pt x="444" y="485"/>
                    <a:pt x="444" y="485"/>
                    <a:pt x="444" y="485"/>
                  </a:cubicBezTo>
                  <a:cubicBezTo>
                    <a:pt x="491" y="453"/>
                    <a:pt x="491" y="453"/>
                    <a:pt x="491" y="453"/>
                  </a:cubicBezTo>
                  <a:cubicBezTo>
                    <a:pt x="491" y="417"/>
                    <a:pt x="491" y="417"/>
                    <a:pt x="491" y="417"/>
                  </a:cubicBezTo>
                  <a:cubicBezTo>
                    <a:pt x="488" y="415"/>
                    <a:pt x="488" y="415"/>
                    <a:pt x="488" y="415"/>
                  </a:cubicBezTo>
                  <a:cubicBezTo>
                    <a:pt x="459" y="396"/>
                    <a:pt x="459" y="396"/>
                    <a:pt x="459" y="396"/>
                  </a:cubicBezTo>
                  <a:cubicBezTo>
                    <a:pt x="472" y="320"/>
                    <a:pt x="472" y="320"/>
                    <a:pt x="472" y="320"/>
                  </a:cubicBezTo>
                  <a:cubicBezTo>
                    <a:pt x="472" y="320"/>
                    <a:pt x="472" y="320"/>
                    <a:pt x="472" y="320"/>
                  </a:cubicBezTo>
                  <a:cubicBezTo>
                    <a:pt x="475" y="302"/>
                    <a:pt x="475" y="302"/>
                    <a:pt x="475" y="302"/>
                  </a:cubicBezTo>
                  <a:cubicBezTo>
                    <a:pt x="517" y="281"/>
                    <a:pt x="517" y="281"/>
                    <a:pt x="517" y="281"/>
                  </a:cubicBezTo>
                  <a:cubicBezTo>
                    <a:pt x="517" y="213"/>
                    <a:pt x="517" y="213"/>
                    <a:pt x="517" y="213"/>
                  </a:cubicBezTo>
                  <a:cubicBezTo>
                    <a:pt x="579" y="109"/>
                    <a:pt x="579" y="109"/>
                    <a:pt x="579" y="109"/>
                  </a:cubicBezTo>
                  <a:cubicBezTo>
                    <a:pt x="559" y="57"/>
                    <a:pt x="559" y="57"/>
                    <a:pt x="559" y="57"/>
                  </a:cubicBezTo>
                  <a:cubicBezTo>
                    <a:pt x="597" y="0"/>
                    <a:pt x="597" y="0"/>
                    <a:pt x="597" y="0"/>
                  </a:cubicBezTo>
                  <a:cubicBezTo>
                    <a:pt x="925" y="79"/>
                    <a:pt x="925" y="79"/>
                    <a:pt x="925" y="79"/>
                  </a:cubicBezTo>
                  <a:cubicBezTo>
                    <a:pt x="925" y="79"/>
                    <a:pt x="937" y="99"/>
                    <a:pt x="925" y="103"/>
                  </a:cubicBezTo>
                  <a:cubicBezTo>
                    <a:pt x="913" y="107"/>
                    <a:pt x="869" y="103"/>
                    <a:pt x="869" y="103"/>
                  </a:cubicBezTo>
                  <a:cubicBezTo>
                    <a:pt x="849" y="167"/>
                    <a:pt x="849" y="167"/>
                    <a:pt x="849" y="167"/>
                  </a:cubicBezTo>
                  <a:cubicBezTo>
                    <a:pt x="889" y="267"/>
                    <a:pt x="889" y="267"/>
                    <a:pt x="889" y="267"/>
                  </a:cubicBezTo>
                  <a:cubicBezTo>
                    <a:pt x="921" y="283"/>
                    <a:pt x="921" y="283"/>
                    <a:pt x="921" y="283"/>
                  </a:cubicBezTo>
                  <a:cubicBezTo>
                    <a:pt x="937" y="323"/>
                    <a:pt x="937" y="323"/>
                    <a:pt x="937" y="323"/>
                  </a:cubicBezTo>
                  <a:cubicBezTo>
                    <a:pt x="961" y="323"/>
                    <a:pt x="961" y="323"/>
                    <a:pt x="961" y="323"/>
                  </a:cubicBezTo>
                  <a:cubicBezTo>
                    <a:pt x="1005" y="307"/>
                    <a:pt x="1005" y="307"/>
                    <a:pt x="1005" y="307"/>
                  </a:cubicBezTo>
                  <a:cubicBezTo>
                    <a:pt x="1081" y="343"/>
                    <a:pt x="1081" y="343"/>
                    <a:pt x="1081" y="343"/>
                  </a:cubicBezTo>
                  <a:cubicBezTo>
                    <a:pt x="1109" y="403"/>
                    <a:pt x="1109" y="403"/>
                    <a:pt x="1109" y="403"/>
                  </a:cubicBezTo>
                  <a:lnTo>
                    <a:pt x="1097" y="50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53" name="อุดรธานี">
              <a:extLst>
                <a:ext uri="{FF2B5EF4-FFF2-40B4-BE49-F238E27FC236}">
                  <a16:creationId xmlns:a16="http://schemas.microsoft.com/office/drawing/2014/main" id="{E30F7568-B26D-4875-8466-E6F799707EFA}"/>
                </a:ext>
              </a:extLst>
            </p:cNvPr>
            <p:cNvSpPr>
              <a:spLocks/>
            </p:cNvSpPr>
            <p:nvPr/>
          </p:nvSpPr>
          <p:spPr bwMode="auto">
            <a:xfrm>
              <a:off x="3694824" y="1905986"/>
              <a:ext cx="596206" cy="477331"/>
            </a:xfrm>
            <a:custGeom>
              <a:avLst/>
              <a:gdLst>
                <a:gd name="T0" fmla="*/ 1445 w 1456"/>
                <a:gd name="T1" fmla="*/ 963 h 1167"/>
                <a:gd name="T2" fmla="*/ 1430 w 1456"/>
                <a:gd name="T3" fmla="*/ 942 h 1167"/>
                <a:gd name="T4" fmla="*/ 1351 w 1456"/>
                <a:gd name="T5" fmla="*/ 901 h 1167"/>
                <a:gd name="T6" fmla="*/ 1325 w 1456"/>
                <a:gd name="T7" fmla="*/ 979 h 1167"/>
                <a:gd name="T8" fmla="*/ 1273 w 1456"/>
                <a:gd name="T9" fmla="*/ 1130 h 1167"/>
                <a:gd name="T10" fmla="*/ 1226 w 1456"/>
                <a:gd name="T11" fmla="*/ 1099 h 1167"/>
                <a:gd name="T12" fmla="*/ 1169 w 1456"/>
                <a:gd name="T13" fmla="*/ 1073 h 1167"/>
                <a:gd name="T14" fmla="*/ 1106 w 1456"/>
                <a:gd name="T15" fmla="*/ 1052 h 1167"/>
                <a:gd name="T16" fmla="*/ 1064 w 1456"/>
                <a:gd name="T17" fmla="*/ 1026 h 1167"/>
                <a:gd name="T18" fmla="*/ 1023 w 1456"/>
                <a:gd name="T19" fmla="*/ 1036 h 1167"/>
                <a:gd name="T20" fmla="*/ 965 w 1456"/>
                <a:gd name="T21" fmla="*/ 1036 h 1167"/>
                <a:gd name="T22" fmla="*/ 955 w 1456"/>
                <a:gd name="T23" fmla="*/ 1073 h 1167"/>
                <a:gd name="T24" fmla="*/ 783 w 1456"/>
                <a:gd name="T25" fmla="*/ 1130 h 1167"/>
                <a:gd name="T26" fmla="*/ 736 w 1456"/>
                <a:gd name="T27" fmla="*/ 1109 h 1167"/>
                <a:gd name="T28" fmla="*/ 705 w 1456"/>
                <a:gd name="T29" fmla="*/ 1036 h 1167"/>
                <a:gd name="T30" fmla="*/ 689 w 1456"/>
                <a:gd name="T31" fmla="*/ 979 h 1167"/>
                <a:gd name="T32" fmla="*/ 605 w 1456"/>
                <a:gd name="T33" fmla="*/ 916 h 1167"/>
                <a:gd name="T34" fmla="*/ 579 w 1456"/>
                <a:gd name="T35" fmla="*/ 1000 h 1167"/>
                <a:gd name="T36" fmla="*/ 501 w 1456"/>
                <a:gd name="T37" fmla="*/ 958 h 1167"/>
                <a:gd name="T38" fmla="*/ 442 w 1456"/>
                <a:gd name="T39" fmla="*/ 891 h 1167"/>
                <a:gd name="T40" fmla="*/ 440 w 1456"/>
                <a:gd name="T41" fmla="*/ 872 h 1167"/>
                <a:gd name="T42" fmla="*/ 440 w 1456"/>
                <a:gd name="T43" fmla="*/ 866 h 1167"/>
                <a:gd name="T44" fmla="*/ 439 w 1456"/>
                <a:gd name="T45" fmla="*/ 856 h 1167"/>
                <a:gd name="T46" fmla="*/ 439 w 1456"/>
                <a:gd name="T47" fmla="*/ 831 h 1167"/>
                <a:gd name="T48" fmla="*/ 449 w 1456"/>
                <a:gd name="T49" fmla="*/ 781 h 1167"/>
                <a:gd name="T50" fmla="*/ 412 w 1456"/>
                <a:gd name="T51" fmla="*/ 723 h 1167"/>
                <a:gd name="T52" fmla="*/ 366 w 1456"/>
                <a:gd name="T53" fmla="*/ 656 h 1167"/>
                <a:gd name="T54" fmla="*/ 266 w 1456"/>
                <a:gd name="T55" fmla="*/ 405 h 1167"/>
                <a:gd name="T56" fmla="*/ 235 w 1456"/>
                <a:gd name="T57" fmla="*/ 364 h 1167"/>
                <a:gd name="T58" fmla="*/ 167 w 1456"/>
                <a:gd name="T59" fmla="*/ 379 h 1167"/>
                <a:gd name="T60" fmla="*/ 105 w 1456"/>
                <a:gd name="T61" fmla="*/ 395 h 1167"/>
                <a:gd name="T62" fmla="*/ 47 w 1456"/>
                <a:gd name="T63" fmla="*/ 384 h 1167"/>
                <a:gd name="T64" fmla="*/ 7 w 1456"/>
                <a:gd name="T65" fmla="*/ 328 h 1167"/>
                <a:gd name="T66" fmla="*/ 21 w 1456"/>
                <a:gd name="T67" fmla="*/ 254 h 1167"/>
                <a:gd name="T68" fmla="*/ 0 w 1456"/>
                <a:gd name="T69" fmla="*/ 87 h 1167"/>
                <a:gd name="T70" fmla="*/ 21 w 1456"/>
                <a:gd name="T71" fmla="*/ 35 h 1167"/>
                <a:gd name="T72" fmla="*/ 73 w 1456"/>
                <a:gd name="T73" fmla="*/ 9 h 1167"/>
                <a:gd name="T74" fmla="*/ 188 w 1456"/>
                <a:gd name="T75" fmla="*/ 51 h 1167"/>
                <a:gd name="T76" fmla="*/ 329 w 1456"/>
                <a:gd name="T77" fmla="*/ 160 h 1167"/>
                <a:gd name="T78" fmla="*/ 371 w 1456"/>
                <a:gd name="T79" fmla="*/ 228 h 1167"/>
                <a:gd name="T80" fmla="*/ 459 w 1456"/>
                <a:gd name="T81" fmla="*/ 296 h 1167"/>
                <a:gd name="T82" fmla="*/ 501 w 1456"/>
                <a:gd name="T83" fmla="*/ 410 h 1167"/>
                <a:gd name="T84" fmla="*/ 590 w 1456"/>
                <a:gd name="T85" fmla="*/ 416 h 1167"/>
                <a:gd name="T86" fmla="*/ 668 w 1456"/>
                <a:gd name="T87" fmla="*/ 405 h 1167"/>
                <a:gd name="T88" fmla="*/ 720 w 1456"/>
                <a:gd name="T89" fmla="*/ 348 h 1167"/>
                <a:gd name="T90" fmla="*/ 720 w 1456"/>
                <a:gd name="T91" fmla="*/ 244 h 1167"/>
                <a:gd name="T92" fmla="*/ 783 w 1456"/>
                <a:gd name="T93" fmla="*/ 176 h 1167"/>
                <a:gd name="T94" fmla="*/ 851 w 1456"/>
                <a:gd name="T95" fmla="*/ 202 h 1167"/>
                <a:gd name="T96" fmla="*/ 877 w 1456"/>
                <a:gd name="T97" fmla="*/ 165 h 1167"/>
                <a:gd name="T98" fmla="*/ 997 w 1456"/>
                <a:gd name="T99" fmla="*/ 228 h 1167"/>
                <a:gd name="T100" fmla="*/ 1075 w 1456"/>
                <a:gd name="T101" fmla="*/ 160 h 1167"/>
                <a:gd name="T102" fmla="*/ 1179 w 1456"/>
                <a:gd name="T103" fmla="*/ 191 h 1167"/>
                <a:gd name="T104" fmla="*/ 1218 w 1456"/>
                <a:gd name="T105" fmla="*/ 211 h 1167"/>
                <a:gd name="T106" fmla="*/ 1231 w 1456"/>
                <a:gd name="T107" fmla="*/ 311 h 1167"/>
                <a:gd name="T108" fmla="*/ 1221 w 1456"/>
                <a:gd name="T109" fmla="*/ 442 h 1167"/>
                <a:gd name="T110" fmla="*/ 1122 w 1456"/>
                <a:gd name="T111" fmla="*/ 515 h 1167"/>
                <a:gd name="T112" fmla="*/ 1132 w 1456"/>
                <a:gd name="T113" fmla="*/ 619 h 1167"/>
                <a:gd name="T114" fmla="*/ 1096 w 1456"/>
                <a:gd name="T115" fmla="*/ 703 h 1167"/>
                <a:gd name="T116" fmla="*/ 1164 w 1456"/>
                <a:gd name="T117" fmla="*/ 744 h 1167"/>
                <a:gd name="T118" fmla="*/ 1185 w 1456"/>
                <a:gd name="T119" fmla="*/ 759 h 1167"/>
                <a:gd name="T120" fmla="*/ 1257 w 1456"/>
                <a:gd name="T121" fmla="*/ 786 h 1167"/>
                <a:gd name="T122" fmla="*/ 1357 w 1456"/>
                <a:gd name="T123" fmla="*/ 828 h 1167"/>
                <a:gd name="T124" fmla="*/ 1430 w 1456"/>
                <a:gd name="T125" fmla="*/ 880 h 1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56" h="1167">
                  <a:moveTo>
                    <a:pt x="1456" y="890"/>
                  </a:moveTo>
                  <a:cubicBezTo>
                    <a:pt x="1445" y="963"/>
                    <a:pt x="1445" y="963"/>
                    <a:pt x="1445" y="963"/>
                  </a:cubicBezTo>
                  <a:cubicBezTo>
                    <a:pt x="1443" y="961"/>
                    <a:pt x="1443" y="961"/>
                    <a:pt x="1443" y="961"/>
                  </a:cubicBezTo>
                  <a:cubicBezTo>
                    <a:pt x="1430" y="942"/>
                    <a:pt x="1430" y="942"/>
                    <a:pt x="1430" y="942"/>
                  </a:cubicBezTo>
                  <a:cubicBezTo>
                    <a:pt x="1409" y="906"/>
                    <a:pt x="1409" y="906"/>
                    <a:pt x="1409" y="906"/>
                  </a:cubicBezTo>
                  <a:cubicBezTo>
                    <a:pt x="1351" y="901"/>
                    <a:pt x="1351" y="901"/>
                    <a:pt x="1351" y="901"/>
                  </a:cubicBezTo>
                  <a:cubicBezTo>
                    <a:pt x="1315" y="948"/>
                    <a:pt x="1315" y="948"/>
                    <a:pt x="1315" y="948"/>
                  </a:cubicBezTo>
                  <a:cubicBezTo>
                    <a:pt x="1325" y="979"/>
                    <a:pt x="1325" y="979"/>
                    <a:pt x="1325" y="979"/>
                  </a:cubicBezTo>
                  <a:cubicBezTo>
                    <a:pt x="1310" y="1057"/>
                    <a:pt x="1310" y="1057"/>
                    <a:pt x="1310" y="1057"/>
                  </a:cubicBezTo>
                  <a:cubicBezTo>
                    <a:pt x="1273" y="1130"/>
                    <a:pt x="1273" y="1130"/>
                    <a:pt x="1273" y="1130"/>
                  </a:cubicBezTo>
                  <a:cubicBezTo>
                    <a:pt x="1242" y="1167"/>
                    <a:pt x="1242" y="1167"/>
                    <a:pt x="1242" y="1167"/>
                  </a:cubicBezTo>
                  <a:cubicBezTo>
                    <a:pt x="1226" y="1099"/>
                    <a:pt x="1226" y="1099"/>
                    <a:pt x="1226" y="1099"/>
                  </a:cubicBezTo>
                  <a:cubicBezTo>
                    <a:pt x="1205" y="1078"/>
                    <a:pt x="1205" y="1078"/>
                    <a:pt x="1205" y="1078"/>
                  </a:cubicBezTo>
                  <a:cubicBezTo>
                    <a:pt x="1169" y="1073"/>
                    <a:pt x="1169" y="1073"/>
                    <a:pt x="1169" y="1073"/>
                  </a:cubicBezTo>
                  <a:cubicBezTo>
                    <a:pt x="1110" y="1053"/>
                    <a:pt x="1110" y="1053"/>
                    <a:pt x="1110" y="1053"/>
                  </a:cubicBezTo>
                  <a:cubicBezTo>
                    <a:pt x="1106" y="1052"/>
                    <a:pt x="1106" y="1052"/>
                    <a:pt x="1106" y="1052"/>
                  </a:cubicBezTo>
                  <a:cubicBezTo>
                    <a:pt x="1085" y="1031"/>
                    <a:pt x="1085" y="1031"/>
                    <a:pt x="1085" y="1031"/>
                  </a:cubicBezTo>
                  <a:cubicBezTo>
                    <a:pt x="1064" y="1026"/>
                    <a:pt x="1064" y="1026"/>
                    <a:pt x="1064" y="1026"/>
                  </a:cubicBezTo>
                  <a:cubicBezTo>
                    <a:pt x="1049" y="1036"/>
                    <a:pt x="1049" y="1036"/>
                    <a:pt x="1049" y="1036"/>
                  </a:cubicBezTo>
                  <a:cubicBezTo>
                    <a:pt x="1023" y="1036"/>
                    <a:pt x="1023" y="1036"/>
                    <a:pt x="1023" y="1036"/>
                  </a:cubicBezTo>
                  <a:cubicBezTo>
                    <a:pt x="991" y="1026"/>
                    <a:pt x="991" y="1026"/>
                    <a:pt x="991" y="1026"/>
                  </a:cubicBezTo>
                  <a:cubicBezTo>
                    <a:pt x="965" y="1036"/>
                    <a:pt x="965" y="1036"/>
                    <a:pt x="965" y="1036"/>
                  </a:cubicBezTo>
                  <a:cubicBezTo>
                    <a:pt x="956" y="1070"/>
                    <a:pt x="956" y="1070"/>
                    <a:pt x="956" y="1070"/>
                  </a:cubicBezTo>
                  <a:cubicBezTo>
                    <a:pt x="955" y="1073"/>
                    <a:pt x="955" y="1073"/>
                    <a:pt x="955" y="1073"/>
                  </a:cubicBezTo>
                  <a:cubicBezTo>
                    <a:pt x="819" y="1141"/>
                    <a:pt x="819" y="1141"/>
                    <a:pt x="819" y="1141"/>
                  </a:cubicBezTo>
                  <a:cubicBezTo>
                    <a:pt x="783" y="1130"/>
                    <a:pt x="783" y="1130"/>
                    <a:pt x="783" y="1130"/>
                  </a:cubicBezTo>
                  <a:cubicBezTo>
                    <a:pt x="757" y="1099"/>
                    <a:pt x="757" y="1099"/>
                    <a:pt x="757" y="1099"/>
                  </a:cubicBezTo>
                  <a:cubicBezTo>
                    <a:pt x="736" y="1109"/>
                    <a:pt x="736" y="1109"/>
                    <a:pt x="736" y="1109"/>
                  </a:cubicBezTo>
                  <a:cubicBezTo>
                    <a:pt x="710" y="1099"/>
                    <a:pt x="710" y="1099"/>
                    <a:pt x="710" y="1099"/>
                  </a:cubicBezTo>
                  <a:cubicBezTo>
                    <a:pt x="705" y="1036"/>
                    <a:pt x="705" y="1036"/>
                    <a:pt x="705" y="1036"/>
                  </a:cubicBezTo>
                  <a:cubicBezTo>
                    <a:pt x="710" y="1010"/>
                    <a:pt x="710" y="1010"/>
                    <a:pt x="710" y="1010"/>
                  </a:cubicBezTo>
                  <a:cubicBezTo>
                    <a:pt x="689" y="979"/>
                    <a:pt x="689" y="979"/>
                    <a:pt x="689" y="979"/>
                  </a:cubicBezTo>
                  <a:cubicBezTo>
                    <a:pt x="647" y="953"/>
                    <a:pt x="647" y="953"/>
                    <a:pt x="647" y="953"/>
                  </a:cubicBezTo>
                  <a:cubicBezTo>
                    <a:pt x="605" y="916"/>
                    <a:pt x="605" y="916"/>
                    <a:pt x="605" y="916"/>
                  </a:cubicBezTo>
                  <a:cubicBezTo>
                    <a:pt x="585" y="963"/>
                    <a:pt x="585" y="963"/>
                    <a:pt x="585" y="963"/>
                  </a:cubicBezTo>
                  <a:cubicBezTo>
                    <a:pt x="579" y="1000"/>
                    <a:pt x="579" y="1000"/>
                    <a:pt x="579" y="1000"/>
                  </a:cubicBezTo>
                  <a:cubicBezTo>
                    <a:pt x="577" y="999"/>
                    <a:pt x="577" y="999"/>
                    <a:pt x="577" y="999"/>
                  </a:cubicBezTo>
                  <a:cubicBezTo>
                    <a:pt x="501" y="958"/>
                    <a:pt x="501" y="958"/>
                    <a:pt x="501" y="958"/>
                  </a:cubicBezTo>
                  <a:cubicBezTo>
                    <a:pt x="501" y="958"/>
                    <a:pt x="449" y="901"/>
                    <a:pt x="444" y="895"/>
                  </a:cubicBezTo>
                  <a:cubicBezTo>
                    <a:pt x="443" y="895"/>
                    <a:pt x="443" y="893"/>
                    <a:pt x="442" y="891"/>
                  </a:cubicBezTo>
                  <a:cubicBezTo>
                    <a:pt x="442" y="890"/>
                    <a:pt x="442" y="890"/>
                    <a:pt x="442" y="889"/>
                  </a:cubicBezTo>
                  <a:cubicBezTo>
                    <a:pt x="441" y="885"/>
                    <a:pt x="440" y="878"/>
                    <a:pt x="440" y="872"/>
                  </a:cubicBezTo>
                  <a:cubicBezTo>
                    <a:pt x="440" y="870"/>
                    <a:pt x="440" y="869"/>
                    <a:pt x="440" y="868"/>
                  </a:cubicBezTo>
                  <a:cubicBezTo>
                    <a:pt x="440" y="867"/>
                    <a:pt x="440" y="866"/>
                    <a:pt x="440" y="866"/>
                  </a:cubicBezTo>
                  <a:cubicBezTo>
                    <a:pt x="440" y="865"/>
                    <a:pt x="440" y="864"/>
                    <a:pt x="439" y="863"/>
                  </a:cubicBezTo>
                  <a:cubicBezTo>
                    <a:pt x="439" y="861"/>
                    <a:pt x="439" y="858"/>
                    <a:pt x="439" y="856"/>
                  </a:cubicBezTo>
                  <a:cubicBezTo>
                    <a:pt x="439" y="850"/>
                    <a:pt x="439" y="843"/>
                    <a:pt x="439" y="838"/>
                  </a:cubicBezTo>
                  <a:cubicBezTo>
                    <a:pt x="439" y="835"/>
                    <a:pt x="439" y="833"/>
                    <a:pt x="439" y="831"/>
                  </a:cubicBezTo>
                  <a:cubicBezTo>
                    <a:pt x="439" y="826"/>
                    <a:pt x="439" y="822"/>
                    <a:pt x="439" y="822"/>
                  </a:cubicBezTo>
                  <a:cubicBezTo>
                    <a:pt x="449" y="781"/>
                    <a:pt x="449" y="781"/>
                    <a:pt x="449" y="781"/>
                  </a:cubicBezTo>
                  <a:cubicBezTo>
                    <a:pt x="449" y="749"/>
                    <a:pt x="449" y="749"/>
                    <a:pt x="449" y="749"/>
                  </a:cubicBezTo>
                  <a:cubicBezTo>
                    <a:pt x="449" y="749"/>
                    <a:pt x="418" y="723"/>
                    <a:pt x="412" y="723"/>
                  </a:cubicBezTo>
                  <a:cubicBezTo>
                    <a:pt x="407" y="723"/>
                    <a:pt x="371" y="718"/>
                    <a:pt x="371" y="718"/>
                  </a:cubicBezTo>
                  <a:cubicBezTo>
                    <a:pt x="366" y="656"/>
                    <a:pt x="366" y="656"/>
                    <a:pt x="366" y="656"/>
                  </a:cubicBezTo>
                  <a:cubicBezTo>
                    <a:pt x="366" y="656"/>
                    <a:pt x="272" y="478"/>
                    <a:pt x="266" y="473"/>
                  </a:cubicBezTo>
                  <a:cubicBezTo>
                    <a:pt x="261" y="468"/>
                    <a:pt x="266" y="405"/>
                    <a:pt x="266" y="405"/>
                  </a:cubicBezTo>
                  <a:cubicBezTo>
                    <a:pt x="266" y="364"/>
                    <a:pt x="266" y="364"/>
                    <a:pt x="266" y="364"/>
                  </a:cubicBezTo>
                  <a:cubicBezTo>
                    <a:pt x="235" y="364"/>
                    <a:pt x="235" y="364"/>
                    <a:pt x="235" y="364"/>
                  </a:cubicBezTo>
                  <a:cubicBezTo>
                    <a:pt x="230" y="364"/>
                    <a:pt x="225" y="379"/>
                    <a:pt x="225" y="379"/>
                  </a:cubicBezTo>
                  <a:cubicBezTo>
                    <a:pt x="167" y="379"/>
                    <a:pt x="167" y="379"/>
                    <a:pt x="167" y="379"/>
                  </a:cubicBezTo>
                  <a:cubicBezTo>
                    <a:pt x="162" y="379"/>
                    <a:pt x="120" y="369"/>
                    <a:pt x="120" y="369"/>
                  </a:cubicBezTo>
                  <a:cubicBezTo>
                    <a:pt x="105" y="395"/>
                    <a:pt x="105" y="395"/>
                    <a:pt x="105" y="395"/>
                  </a:cubicBezTo>
                  <a:cubicBezTo>
                    <a:pt x="51" y="391"/>
                    <a:pt x="51" y="391"/>
                    <a:pt x="51" y="391"/>
                  </a:cubicBezTo>
                  <a:cubicBezTo>
                    <a:pt x="47" y="384"/>
                    <a:pt x="47" y="384"/>
                    <a:pt x="47" y="384"/>
                  </a:cubicBezTo>
                  <a:cubicBezTo>
                    <a:pt x="16" y="379"/>
                    <a:pt x="16" y="379"/>
                    <a:pt x="16" y="379"/>
                  </a:cubicBezTo>
                  <a:cubicBezTo>
                    <a:pt x="7" y="328"/>
                    <a:pt x="7" y="328"/>
                    <a:pt x="7" y="328"/>
                  </a:cubicBezTo>
                  <a:cubicBezTo>
                    <a:pt x="0" y="296"/>
                    <a:pt x="0" y="296"/>
                    <a:pt x="0" y="296"/>
                  </a:cubicBezTo>
                  <a:cubicBezTo>
                    <a:pt x="21" y="254"/>
                    <a:pt x="21" y="254"/>
                    <a:pt x="21" y="254"/>
                  </a:cubicBezTo>
                  <a:cubicBezTo>
                    <a:pt x="32" y="181"/>
                    <a:pt x="32" y="181"/>
                    <a:pt x="32" y="181"/>
                  </a:cubicBezTo>
                  <a:cubicBezTo>
                    <a:pt x="0" y="87"/>
                    <a:pt x="0" y="87"/>
                    <a:pt x="0" y="87"/>
                  </a:cubicBezTo>
                  <a:cubicBezTo>
                    <a:pt x="21" y="66"/>
                    <a:pt x="21" y="66"/>
                    <a:pt x="21" y="66"/>
                  </a:cubicBezTo>
                  <a:cubicBezTo>
                    <a:pt x="21" y="35"/>
                    <a:pt x="21" y="35"/>
                    <a:pt x="21" y="35"/>
                  </a:cubicBezTo>
                  <a:cubicBezTo>
                    <a:pt x="42" y="0"/>
                    <a:pt x="42" y="0"/>
                    <a:pt x="42" y="0"/>
                  </a:cubicBezTo>
                  <a:cubicBezTo>
                    <a:pt x="73" y="9"/>
                    <a:pt x="73" y="9"/>
                    <a:pt x="73" y="9"/>
                  </a:cubicBezTo>
                  <a:cubicBezTo>
                    <a:pt x="120" y="61"/>
                    <a:pt x="120" y="61"/>
                    <a:pt x="120" y="61"/>
                  </a:cubicBezTo>
                  <a:cubicBezTo>
                    <a:pt x="188" y="51"/>
                    <a:pt x="188" y="51"/>
                    <a:pt x="188" y="51"/>
                  </a:cubicBezTo>
                  <a:cubicBezTo>
                    <a:pt x="246" y="124"/>
                    <a:pt x="246" y="124"/>
                    <a:pt x="246" y="124"/>
                  </a:cubicBezTo>
                  <a:cubicBezTo>
                    <a:pt x="329" y="160"/>
                    <a:pt x="329" y="160"/>
                    <a:pt x="329" y="160"/>
                  </a:cubicBezTo>
                  <a:cubicBezTo>
                    <a:pt x="329" y="197"/>
                    <a:pt x="329" y="197"/>
                    <a:pt x="329" y="197"/>
                  </a:cubicBezTo>
                  <a:cubicBezTo>
                    <a:pt x="371" y="228"/>
                    <a:pt x="371" y="228"/>
                    <a:pt x="371" y="228"/>
                  </a:cubicBezTo>
                  <a:cubicBezTo>
                    <a:pt x="392" y="290"/>
                    <a:pt x="392" y="290"/>
                    <a:pt x="392" y="290"/>
                  </a:cubicBezTo>
                  <a:cubicBezTo>
                    <a:pt x="459" y="296"/>
                    <a:pt x="459" y="296"/>
                    <a:pt x="459" y="296"/>
                  </a:cubicBezTo>
                  <a:cubicBezTo>
                    <a:pt x="522" y="348"/>
                    <a:pt x="522" y="348"/>
                    <a:pt x="522" y="348"/>
                  </a:cubicBezTo>
                  <a:cubicBezTo>
                    <a:pt x="501" y="410"/>
                    <a:pt x="501" y="410"/>
                    <a:pt x="501" y="410"/>
                  </a:cubicBezTo>
                  <a:cubicBezTo>
                    <a:pt x="501" y="410"/>
                    <a:pt x="548" y="431"/>
                    <a:pt x="553" y="431"/>
                  </a:cubicBezTo>
                  <a:cubicBezTo>
                    <a:pt x="559" y="431"/>
                    <a:pt x="590" y="416"/>
                    <a:pt x="590" y="416"/>
                  </a:cubicBezTo>
                  <a:cubicBezTo>
                    <a:pt x="611" y="431"/>
                    <a:pt x="611" y="431"/>
                    <a:pt x="611" y="431"/>
                  </a:cubicBezTo>
                  <a:cubicBezTo>
                    <a:pt x="668" y="405"/>
                    <a:pt x="668" y="405"/>
                    <a:pt x="668" y="405"/>
                  </a:cubicBezTo>
                  <a:cubicBezTo>
                    <a:pt x="689" y="348"/>
                    <a:pt x="689" y="348"/>
                    <a:pt x="689" y="348"/>
                  </a:cubicBezTo>
                  <a:cubicBezTo>
                    <a:pt x="720" y="348"/>
                    <a:pt x="720" y="348"/>
                    <a:pt x="720" y="348"/>
                  </a:cubicBezTo>
                  <a:cubicBezTo>
                    <a:pt x="741" y="270"/>
                    <a:pt x="741" y="270"/>
                    <a:pt x="741" y="270"/>
                  </a:cubicBezTo>
                  <a:cubicBezTo>
                    <a:pt x="720" y="244"/>
                    <a:pt x="720" y="244"/>
                    <a:pt x="720" y="244"/>
                  </a:cubicBezTo>
                  <a:cubicBezTo>
                    <a:pt x="746" y="197"/>
                    <a:pt x="746" y="197"/>
                    <a:pt x="746" y="197"/>
                  </a:cubicBezTo>
                  <a:cubicBezTo>
                    <a:pt x="783" y="176"/>
                    <a:pt x="783" y="176"/>
                    <a:pt x="783" y="176"/>
                  </a:cubicBezTo>
                  <a:cubicBezTo>
                    <a:pt x="835" y="228"/>
                    <a:pt x="835" y="228"/>
                    <a:pt x="835" y="228"/>
                  </a:cubicBezTo>
                  <a:cubicBezTo>
                    <a:pt x="851" y="202"/>
                    <a:pt x="851" y="202"/>
                    <a:pt x="851" y="202"/>
                  </a:cubicBezTo>
                  <a:cubicBezTo>
                    <a:pt x="861" y="150"/>
                    <a:pt x="861" y="150"/>
                    <a:pt x="861" y="150"/>
                  </a:cubicBezTo>
                  <a:cubicBezTo>
                    <a:pt x="877" y="165"/>
                    <a:pt x="877" y="165"/>
                    <a:pt x="877" y="165"/>
                  </a:cubicBezTo>
                  <a:cubicBezTo>
                    <a:pt x="929" y="160"/>
                    <a:pt x="929" y="160"/>
                    <a:pt x="929" y="160"/>
                  </a:cubicBezTo>
                  <a:cubicBezTo>
                    <a:pt x="929" y="160"/>
                    <a:pt x="981" y="233"/>
                    <a:pt x="997" y="228"/>
                  </a:cubicBezTo>
                  <a:cubicBezTo>
                    <a:pt x="1012" y="223"/>
                    <a:pt x="1023" y="191"/>
                    <a:pt x="1023" y="191"/>
                  </a:cubicBezTo>
                  <a:cubicBezTo>
                    <a:pt x="1075" y="160"/>
                    <a:pt x="1075" y="160"/>
                    <a:pt x="1075" y="160"/>
                  </a:cubicBezTo>
                  <a:cubicBezTo>
                    <a:pt x="1143" y="228"/>
                    <a:pt x="1143" y="228"/>
                    <a:pt x="1143" y="228"/>
                  </a:cubicBezTo>
                  <a:cubicBezTo>
                    <a:pt x="1143" y="228"/>
                    <a:pt x="1169" y="197"/>
                    <a:pt x="1179" y="191"/>
                  </a:cubicBezTo>
                  <a:cubicBezTo>
                    <a:pt x="1190" y="186"/>
                    <a:pt x="1210" y="212"/>
                    <a:pt x="1216" y="212"/>
                  </a:cubicBezTo>
                  <a:cubicBezTo>
                    <a:pt x="1216" y="212"/>
                    <a:pt x="1217" y="212"/>
                    <a:pt x="1218" y="211"/>
                  </a:cubicBezTo>
                  <a:cubicBezTo>
                    <a:pt x="1195" y="259"/>
                    <a:pt x="1195" y="259"/>
                    <a:pt x="1195" y="259"/>
                  </a:cubicBezTo>
                  <a:cubicBezTo>
                    <a:pt x="1231" y="311"/>
                    <a:pt x="1231" y="311"/>
                    <a:pt x="1231" y="311"/>
                  </a:cubicBezTo>
                  <a:cubicBezTo>
                    <a:pt x="1231" y="416"/>
                    <a:pt x="1231" y="416"/>
                    <a:pt x="1231" y="416"/>
                  </a:cubicBezTo>
                  <a:cubicBezTo>
                    <a:pt x="1221" y="442"/>
                    <a:pt x="1221" y="442"/>
                    <a:pt x="1221" y="442"/>
                  </a:cubicBezTo>
                  <a:cubicBezTo>
                    <a:pt x="1184" y="447"/>
                    <a:pt x="1184" y="447"/>
                    <a:pt x="1184" y="447"/>
                  </a:cubicBezTo>
                  <a:cubicBezTo>
                    <a:pt x="1122" y="515"/>
                    <a:pt x="1122" y="515"/>
                    <a:pt x="1122" y="515"/>
                  </a:cubicBezTo>
                  <a:cubicBezTo>
                    <a:pt x="1111" y="583"/>
                    <a:pt x="1111" y="583"/>
                    <a:pt x="1111" y="583"/>
                  </a:cubicBezTo>
                  <a:cubicBezTo>
                    <a:pt x="1132" y="619"/>
                    <a:pt x="1132" y="619"/>
                    <a:pt x="1132" y="619"/>
                  </a:cubicBezTo>
                  <a:cubicBezTo>
                    <a:pt x="1122" y="640"/>
                    <a:pt x="1122" y="640"/>
                    <a:pt x="1122" y="640"/>
                  </a:cubicBezTo>
                  <a:cubicBezTo>
                    <a:pt x="1096" y="703"/>
                    <a:pt x="1096" y="703"/>
                    <a:pt x="1096" y="703"/>
                  </a:cubicBezTo>
                  <a:cubicBezTo>
                    <a:pt x="1117" y="739"/>
                    <a:pt x="1117" y="739"/>
                    <a:pt x="1117" y="739"/>
                  </a:cubicBezTo>
                  <a:cubicBezTo>
                    <a:pt x="1164" y="744"/>
                    <a:pt x="1164" y="744"/>
                    <a:pt x="1164" y="744"/>
                  </a:cubicBezTo>
                  <a:cubicBezTo>
                    <a:pt x="1185" y="759"/>
                    <a:pt x="1185" y="759"/>
                    <a:pt x="1185" y="759"/>
                  </a:cubicBezTo>
                  <a:cubicBezTo>
                    <a:pt x="1185" y="759"/>
                    <a:pt x="1185" y="759"/>
                    <a:pt x="1185" y="759"/>
                  </a:cubicBezTo>
                  <a:cubicBezTo>
                    <a:pt x="1195" y="765"/>
                    <a:pt x="1195" y="765"/>
                    <a:pt x="1195" y="765"/>
                  </a:cubicBezTo>
                  <a:cubicBezTo>
                    <a:pt x="1257" y="786"/>
                    <a:pt x="1257" y="786"/>
                    <a:pt x="1257" y="786"/>
                  </a:cubicBezTo>
                  <a:cubicBezTo>
                    <a:pt x="1278" y="770"/>
                    <a:pt x="1278" y="770"/>
                    <a:pt x="1278" y="770"/>
                  </a:cubicBezTo>
                  <a:cubicBezTo>
                    <a:pt x="1357" y="828"/>
                    <a:pt x="1357" y="828"/>
                    <a:pt x="1357" y="828"/>
                  </a:cubicBezTo>
                  <a:cubicBezTo>
                    <a:pt x="1393" y="822"/>
                    <a:pt x="1393" y="822"/>
                    <a:pt x="1393" y="822"/>
                  </a:cubicBezTo>
                  <a:cubicBezTo>
                    <a:pt x="1430" y="880"/>
                    <a:pt x="1430" y="880"/>
                    <a:pt x="1430" y="880"/>
                  </a:cubicBezTo>
                  <a:lnTo>
                    <a:pt x="1456" y="89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54" name="หนองบัวลำภู">
              <a:extLst>
                <a:ext uri="{FF2B5EF4-FFF2-40B4-BE49-F238E27FC236}">
                  <a16:creationId xmlns:a16="http://schemas.microsoft.com/office/drawing/2014/main" id="{C53AC592-09A0-49FC-ABA6-0B678421AEB7}"/>
                </a:ext>
              </a:extLst>
            </p:cNvPr>
            <p:cNvSpPr>
              <a:spLocks/>
            </p:cNvSpPr>
            <p:nvPr/>
          </p:nvSpPr>
          <p:spPr bwMode="auto">
            <a:xfrm>
              <a:off x="3682022" y="2054123"/>
              <a:ext cx="252382" cy="341996"/>
            </a:xfrm>
            <a:custGeom>
              <a:avLst/>
              <a:gdLst>
                <a:gd name="T0" fmla="*/ 616 w 616"/>
                <a:gd name="T1" fmla="*/ 667 h 834"/>
                <a:gd name="T2" fmla="*/ 537 w 616"/>
                <a:gd name="T3" fmla="*/ 834 h 834"/>
                <a:gd name="T4" fmla="*/ 449 w 616"/>
                <a:gd name="T5" fmla="*/ 797 h 834"/>
                <a:gd name="T6" fmla="*/ 397 w 616"/>
                <a:gd name="T7" fmla="*/ 808 h 834"/>
                <a:gd name="T8" fmla="*/ 365 w 616"/>
                <a:gd name="T9" fmla="*/ 792 h 834"/>
                <a:gd name="T10" fmla="*/ 318 w 616"/>
                <a:gd name="T11" fmla="*/ 797 h 834"/>
                <a:gd name="T12" fmla="*/ 308 w 616"/>
                <a:gd name="T13" fmla="*/ 756 h 834"/>
                <a:gd name="T14" fmla="*/ 287 w 616"/>
                <a:gd name="T15" fmla="*/ 730 h 834"/>
                <a:gd name="T16" fmla="*/ 240 w 616"/>
                <a:gd name="T17" fmla="*/ 724 h 834"/>
                <a:gd name="T18" fmla="*/ 198 w 616"/>
                <a:gd name="T19" fmla="*/ 756 h 834"/>
                <a:gd name="T20" fmla="*/ 110 w 616"/>
                <a:gd name="T21" fmla="*/ 724 h 834"/>
                <a:gd name="T22" fmla="*/ 78 w 616"/>
                <a:gd name="T23" fmla="*/ 724 h 834"/>
                <a:gd name="T24" fmla="*/ 47 w 616"/>
                <a:gd name="T25" fmla="*/ 672 h 834"/>
                <a:gd name="T26" fmla="*/ 63 w 616"/>
                <a:gd name="T27" fmla="*/ 657 h 834"/>
                <a:gd name="T28" fmla="*/ 157 w 616"/>
                <a:gd name="T29" fmla="*/ 605 h 834"/>
                <a:gd name="T30" fmla="*/ 114 w 616"/>
                <a:gd name="T31" fmla="*/ 570 h 834"/>
                <a:gd name="T32" fmla="*/ 104 w 616"/>
                <a:gd name="T33" fmla="*/ 563 h 834"/>
                <a:gd name="T34" fmla="*/ 104 w 616"/>
                <a:gd name="T35" fmla="*/ 526 h 834"/>
                <a:gd name="T36" fmla="*/ 47 w 616"/>
                <a:gd name="T37" fmla="*/ 490 h 834"/>
                <a:gd name="T38" fmla="*/ 52 w 616"/>
                <a:gd name="T39" fmla="*/ 464 h 834"/>
                <a:gd name="T40" fmla="*/ 31 w 616"/>
                <a:gd name="T41" fmla="*/ 443 h 834"/>
                <a:gd name="T42" fmla="*/ 52 w 616"/>
                <a:gd name="T43" fmla="*/ 422 h 834"/>
                <a:gd name="T44" fmla="*/ 73 w 616"/>
                <a:gd name="T45" fmla="*/ 443 h 834"/>
                <a:gd name="T46" fmla="*/ 84 w 616"/>
                <a:gd name="T47" fmla="*/ 417 h 834"/>
                <a:gd name="T48" fmla="*/ 0 w 616"/>
                <a:gd name="T49" fmla="*/ 328 h 834"/>
                <a:gd name="T50" fmla="*/ 21 w 616"/>
                <a:gd name="T51" fmla="*/ 312 h 834"/>
                <a:gd name="T52" fmla="*/ 31 w 616"/>
                <a:gd name="T53" fmla="*/ 281 h 834"/>
                <a:gd name="T54" fmla="*/ 5 w 616"/>
                <a:gd name="T55" fmla="*/ 234 h 834"/>
                <a:gd name="T56" fmla="*/ 11 w 616"/>
                <a:gd name="T57" fmla="*/ 198 h 834"/>
                <a:gd name="T58" fmla="*/ 73 w 616"/>
                <a:gd name="T59" fmla="*/ 203 h 834"/>
                <a:gd name="T60" fmla="*/ 131 w 616"/>
                <a:gd name="T61" fmla="*/ 166 h 834"/>
                <a:gd name="T62" fmla="*/ 131 w 616"/>
                <a:gd name="T63" fmla="*/ 104 h 834"/>
                <a:gd name="T64" fmla="*/ 82 w 616"/>
                <a:gd name="T65" fmla="*/ 27 h 834"/>
                <a:gd name="T66" fmla="*/ 136 w 616"/>
                <a:gd name="T67" fmla="*/ 31 h 834"/>
                <a:gd name="T68" fmla="*/ 151 w 616"/>
                <a:gd name="T69" fmla="*/ 5 h 834"/>
                <a:gd name="T70" fmla="*/ 198 w 616"/>
                <a:gd name="T71" fmla="*/ 15 h 834"/>
                <a:gd name="T72" fmla="*/ 256 w 616"/>
                <a:gd name="T73" fmla="*/ 15 h 834"/>
                <a:gd name="T74" fmla="*/ 266 w 616"/>
                <a:gd name="T75" fmla="*/ 0 h 834"/>
                <a:gd name="T76" fmla="*/ 297 w 616"/>
                <a:gd name="T77" fmla="*/ 0 h 834"/>
                <a:gd name="T78" fmla="*/ 297 w 616"/>
                <a:gd name="T79" fmla="*/ 41 h 834"/>
                <a:gd name="T80" fmla="*/ 297 w 616"/>
                <a:gd name="T81" fmla="*/ 109 h 834"/>
                <a:gd name="T82" fmla="*/ 397 w 616"/>
                <a:gd name="T83" fmla="*/ 292 h 834"/>
                <a:gd name="T84" fmla="*/ 402 w 616"/>
                <a:gd name="T85" fmla="*/ 354 h 834"/>
                <a:gd name="T86" fmla="*/ 443 w 616"/>
                <a:gd name="T87" fmla="*/ 359 h 834"/>
                <a:gd name="T88" fmla="*/ 480 w 616"/>
                <a:gd name="T89" fmla="*/ 385 h 834"/>
                <a:gd name="T90" fmla="*/ 480 w 616"/>
                <a:gd name="T91" fmla="*/ 417 h 834"/>
                <a:gd name="T92" fmla="*/ 470 w 616"/>
                <a:gd name="T93" fmla="*/ 458 h 834"/>
                <a:gd name="T94" fmla="*/ 470 w 616"/>
                <a:gd name="T95" fmla="*/ 467 h 834"/>
                <a:gd name="T96" fmla="*/ 470 w 616"/>
                <a:gd name="T97" fmla="*/ 474 h 834"/>
                <a:gd name="T98" fmla="*/ 470 w 616"/>
                <a:gd name="T99" fmla="*/ 492 h 834"/>
                <a:gd name="T100" fmla="*/ 470 w 616"/>
                <a:gd name="T101" fmla="*/ 499 h 834"/>
                <a:gd name="T102" fmla="*/ 471 w 616"/>
                <a:gd name="T103" fmla="*/ 502 h 834"/>
                <a:gd name="T104" fmla="*/ 471 w 616"/>
                <a:gd name="T105" fmla="*/ 504 h 834"/>
                <a:gd name="T106" fmla="*/ 471 w 616"/>
                <a:gd name="T107" fmla="*/ 508 h 834"/>
                <a:gd name="T108" fmla="*/ 473 w 616"/>
                <a:gd name="T109" fmla="*/ 525 h 834"/>
                <a:gd name="T110" fmla="*/ 473 w 616"/>
                <a:gd name="T111" fmla="*/ 527 h 834"/>
                <a:gd name="T112" fmla="*/ 475 w 616"/>
                <a:gd name="T113" fmla="*/ 531 h 834"/>
                <a:gd name="T114" fmla="*/ 532 w 616"/>
                <a:gd name="T115" fmla="*/ 594 h 834"/>
                <a:gd name="T116" fmla="*/ 608 w 616"/>
                <a:gd name="T117" fmla="*/ 635 h 834"/>
                <a:gd name="T118" fmla="*/ 616 w 616"/>
                <a:gd name="T119" fmla="*/ 667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6" h="834">
                  <a:moveTo>
                    <a:pt x="616" y="667"/>
                  </a:moveTo>
                  <a:cubicBezTo>
                    <a:pt x="616" y="667"/>
                    <a:pt x="543" y="834"/>
                    <a:pt x="537" y="834"/>
                  </a:cubicBezTo>
                  <a:cubicBezTo>
                    <a:pt x="532" y="834"/>
                    <a:pt x="449" y="797"/>
                    <a:pt x="449" y="797"/>
                  </a:cubicBezTo>
                  <a:cubicBezTo>
                    <a:pt x="397" y="808"/>
                    <a:pt x="397" y="808"/>
                    <a:pt x="397" y="808"/>
                  </a:cubicBezTo>
                  <a:cubicBezTo>
                    <a:pt x="365" y="792"/>
                    <a:pt x="365" y="792"/>
                    <a:pt x="365" y="792"/>
                  </a:cubicBezTo>
                  <a:cubicBezTo>
                    <a:pt x="318" y="797"/>
                    <a:pt x="318" y="797"/>
                    <a:pt x="318" y="797"/>
                  </a:cubicBezTo>
                  <a:cubicBezTo>
                    <a:pt x="308" y="756"/>
                    <a:pt x="308" y="756"/>
                    <a:pt x="308" y="756"/>
                  </a:cubicBezTo>
                  <a:cubicBezTo>
                    <a:pt x="287" y="730"/>
                    <a:pt x="287" y="730"/>
                    <a:pt x="287" y="730"/>
                  </a:cubicBezTo>
                  <a:cubicBezTo>
                    <a:pt x="240" y="724"/>
                    <a:pt x="240" y="724"/>
                    <a:pt x="240" y="724"/>
                  </a:cubicBezTo>
                  <a:cubicBezTo>
                    <a:pt x="198" y="756"/>
                    <a:pt x="198" y="756"/>
                    <a:pt x="198" y="756"/>
                  </a:cubicBezTo>
                  <a:cubicBezTo>
                    <a:pt x="110" y="724"/>
                    <a:pt x="110" y="724"/>
                    <a:pt x="110" y="724"/>
                  </a:cubicBezTo>
                  <a:cubicBezTo>
                    <a:pt x="78" y="724"/>
                    <a:pt x="78" y="724"/>
                    <a:pt x="78" y="724"/>
                  </a:cubicBezTo>
                  <a:cubicBezTo>
                    <a:pt x="47" y="672"/>
                    <a:pt x="47" y="672"/>
                    <a:pt x="47" y="672"/>
                  </a:cubicBezTo>
                  <a:cubicBezTo>
                    <a:pt x="63" y="657"/>
                    <a:pt x="63" y="657"/>
                    <a:pt x="63" y="657"/>
                  </a:cubicBezTo>
                  <a:cubicBezTo>
                    <a:pt x="157" y="605"/>
                    <a:pt x="157" y="605"/>
                    <a:pt x="157" y="605"/>
                  </a:cubicBezTo>
                  <a:cubicBezTo>
                    <a:pt x="114" y="570"/>
                    <a:pt x="114" y="570"/>
                    <a:pt x="114" y="570"/>
                  </a:cubicBezTo>
                  <a:cubicBezTo>
                    <a:pt x="104" y="563"/>
                    <a:pt x="104" y="563"/>
                    <a:pt x="104" y="563"/>
                  </a:cubicBezTo>
                  <a:cubicBezTo>
                    <a:pt x="104" y="526"/>
                    <a:pt x="104" y="526"/>
                    <a:pt x="104" y="526"/>
                  </a:cubicBezTo>
                  <a:cubicBezTo>
                    <a:pt x="47" y="490"/>
                    <a:pt x="47" y="490"/>
                    <a:pt x="47" y="490"/>
                  </a:cubicBezTo>
                  <a:cubicBezTo>
                    <a:pt x="52" y="464"/>
                    <a:pt x="52" y="464"/>
                    <a:pt x="52" y="464"/>
                  </a:cubicBezTo>
                  <a:cubicBezTo>
                    <a:pt x="31" y="443"/>
                    <a:pt x="31" y="443"/>
                    <a:pt x="31" y="443"/>
                  </a:cubicBezTo>
                  <a:cubicBezTo>
                    <a:pt x="52" y="422"/>
                    <a:pt x="52" y="422"/>
                    <a:pt x="52" y="422"/>
                  </a:cubicBezTo>
                  <a:cubicBezTo>
                    <a:pt x="73" y="443"/>
                    <a:pt x="73" y="443"/>
                    <a:pt x="73" y="443"/>
                  </a:cubicBezTo>
                  <a:cubicBezTo>
                    <a:pt x="84" y="417"/>
                    <a:pt x="84" y="417"/>
                    <a:pt x="84" y="417"/>
                  </a:cubicBezTo>
                  <a:cubicBezTo>
                    <a:pt x="0" y="328"/>
                    <a:pt x="0" y="328"/>
                    <a:pt x="0" y="328"/>
                  </a:cubicBezTo>
                  <a:cubicBezTo>
                    <a:pt x="21" y="312"/>
                    <a:pt x="21" y="312"/>
                    <a:pt x="21" y="312"/>
                  </a:cubicBezTo>
                  <a:cubicBezTo>
                    <a:pt x="31" y="281"/>
                    <a:pt x="31" y="281"/>
                    <a:pt x="31" y="281"/>
                  </a:cubicBezTo>
                  <a:cubicBezTo>
                    <a:pt x="5" y="234"/>
                    <a:pt x="5" y="234"/>
                    <a:pt x="5" y="234"/>
                  </a:cubicBezTo>
                  <a:cubicBezTo>
                    <a:pt x="11" y="198"/>
                    <a:pt x="11" y="198"/>
                    <a:pt x="11" y="198"/>
                  </a:cubicBezTo>
                  <a:cubicBezTo>
                    <a:pt x="73" y="203"/>
                    <a:pt x="73" y="203"/>
                    <a:pt x="73" y="203"/>
                  </a:cubicBezTo>
                  <a:cubicBezTo>
                    <a:pt x="131" y="166"/>
                    <a:pt x="131" y="166"/>
                    <a:pt x="131" y="166"/>
                  </a:cubicBezTo>
                  <a:cubicBezTo>
                    <a:pt x="131" y="104"/>
                    <a:pt x="131" y="104"/>
                    <a:pt x="131" y="104"/>
                  </a:cubicBezTo>
                  <a:cubicBezTo>
                    <a:pt x="82" y="27"/>
                    <a:pt x="82" y="27"/>
                    <a:pt x="82" y="27"/>
                  </a:cubicBezTo>
                  <a:cubicBezTo>
                    <a:pt x="136" y="31"/>
                    <a:pt x="136" y="31"/>
                    <a:pt x="136" y="31"/>
                  </a:cubicBezTo>
                  <a:cubicBezTo>
                    <a:pt x="151" y="5"/>
                    <a:pt x="151" y="5"/>
                    <a:pt x="151" y="5"/>
                  </a:cubicBezTo>
                  <a:cubicBezTo>
                    <a:pt x="151" y="5"/>
                    <a:pt x="193" y="15"/>
                    <a:pt x="198" y="15"/>
                  </a:cubicBezTo>
                  <a:cubicBezTo>
                    <a:pt x="256" y="15"/>
                    <a:pt x="256" y="15"/>
                    <a:pt x="256" y="15"/>
                  </a:cubicBezTo>
                  <a:cubicBezTo>
                    <a:pt x="256" y="15"/>
                    <a:pt x="261" y="0"/>
                    <a:pt x="266" y="0"/>
                  </a:cubicBezTo>
                  <a:cubicBezTo>
                    <a:pt x="297" y="0"/>
                    <a:pt x="297" y="0"/>
                    <a:pt x="297" y="0"/>
                  </a:cubicBezTo>
                  <a:cubicBezTo>
                    <a:pt x="297" y="41"/>
                    <a:pt x="297" y="41"/>
                    <a:pt x="297" y="41"/>
                  </a:cubicBezTo>
                  <a:cubicBezTo>
                    <a:pt x="297" y="41"/>
                    <a:pt x="292" y="104"/>
                    <a:pt x="297" y="109"/>
                  </a:cubicBezTo>
                  <a:cubicBezTo>
                    <a:pt x="303" y="114"/>
                    <a:pt x="397" y="292"/>
                    <a:pt x="397" y="292"/>
                  </a:cubicBezTo>
                  <a:cubicBezTo>
                    <a:pt x="402" y="354"/>
                    <a:pt x="402" y="354"/>
                    <a:pt x="402" y="354"/>
                  </a:cubicBezTo>
                  <a:cubicBezTo>
                    <a:pt x="402" y="354"/>
                    <a:pt x="438" y="359"/>
                    <a:pt x="443" y="359"/>
                  </a:cubicBezTo>
                  <a:cubicBezTo>
                    <a:pt x="449" y="359"/>
                    <a:pt x="480" y="385"/>
                    <a:pt x="480" y="385"/>
                  </a:cubicBezTo>
                  <a:cubicBezTo>
                    <a:pt x="480" y="417"/>
                    <a:pt x="480" y="417"/>
                    <a:pt x="480" y="417"/>
                  </a:cubicBezTo>
                  <a:cubicBezTo>
                    <a:pt x="470" y="458"/>
                    <a:pt x="470" y="458"/>
                    <a:pt x="470" y="458"/>
                  </a:cubicBezTo>
                  <a:cubicBezTo>
                    <a:pt x="470" y="458"/>
                    <a:pt x="470" y="462"/>
                    <a:pt x="470" y="467"/>
                  </a:cubicBezTo>
                  <a:cubicBezTo>
                    <a:pt x="470" y="469"/>
                    <a:pt x="470" y="471"/>
                    <a:pt x="470" y="474"/>
                  </a:cubicBezTo>
                  <a:cubicBezTo>
                    <a:pt x="470" y="479"/>
                    <a:pt x="470" y="486"/>
                    <a:pt x="470" y="492"/>
                  </a:cubicBezTo>
                  <a:cubicBezTo>
                    <a:pt x="470" y="494"/>
                    <a:pt x="470" y="497"/>
                    <a:pt x="470" y="499"/>
                  </a:cubicBezTo>
                  <a:cubicBezTo>
                    <a:pt x="471" y="500"/>
                    <a:pt x="471" y="501"/>
                    <a:pt x="471" y="502"/>
                  </a:cubicBezTo>
                  <a:cubicBezTo>
                    <a:pt x="471" y="502"/>
                    <a:pt x="471" y="503"/>
                    <a:pt x="471" y="504"/>
                  </a:cubicBezTo>
                  <a:cubicBezTo>
                    <a:pt x="471" y="505"/>
                    <a:pt x="471" y="506"/>
                    <a:pt x="471" y="508"/>
                  </a:cubicBezTo>
                  <a:cubicBezTo>
                    <a:pt x="471" y="514"/>
                    <a:pt x="472" y="521"/>
                    <a:pt x="473" y="525"/>
                  </a:cubicBezTo>
                  <a:cubicBezTo>
                    <a:pt x="473" y="526"/>
                    <a:pt x="473" y="526"/>
                    <a:pt x="473" y="527"/>
                  </a:cubicBezTo>
                  <a:cubicBezTo>
                    <a:pt x="474" y="529"/>
                    <a:pt x="474" y="531"/>
                    <a:pt x="475" y="531"/>
                  </a:cubicBezTo>
                  <a:cubicBezTo>
                    <a:pt x="480" y="537"/>
                    <a:pt x="532" y="594"/>
                    <a:pt x="532" y="594"/>
                  </a:cubicBezTo>
                  <a:cubicBezTo>
                    <a:pt x="608" y="635"/>
                    <a:pt x="608" y="635"/>
                    <a:pt x="608" y="635"/>
                  </a:cubicBezTo>
                  <a:lnTo>
                    <a:pt x="616" y="66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55" name="หนองคาย">
              <a:extLst>
                <a:ext uri="{FF2B5EF4-FFF2-40B4-BE49-F238E27FC236}">
                  <a16:creationId xmlns:a16="http://schemas.microsoft.com/office/drawing/2014/main" id="{C1CAC456-E35C-4E37-ADE7-1A730B7D4DDB}"/>
                </a:ext>
              </a:extLst>
            </p:cNvPr>
            <p:cNvSpPr>
              <a:spLocks/>
            </p:cNvSpPr>
            <p:nvPr/>
          </p:nvSpPr>
          <p:spPr bwMode="auto">
            <a:xfrm>
              <a:off x="3709454" y="1816372"/>
              <a:ext cx="490133" cy="265184"/>
            </a:xfrm>
            <a:custGeom>
              <a:avLst/>
              <a:gdLst>
                <a:gd name="T0" fmla="*/ 1190 w 1194"/>
                <a:gd name="T1" fmla="*/ 415 h 653"/>
                <a:gd name="T2" fmla="*/ 1179 w 1194"/>
                <a:gd name="T3" fmla="*/ 434 h 653"/>
                <a:gd name="T4" fmla="*/ 1106 w 1194"/>
                <a:gd name="T5" fmla="*/ 450 h 653"/>
                <a:gd name="T6" fmla="*/ 986 w 1194"/>
                <a:gd name="T7" fmla="*/ 413 h 653"/>
                <a:gd name="T8" fmla="*/ 892 w 1194"/>
                <a:gd name="T9" fmla="*/ 382 h 653"/>
                <a:gd name="T10" fmla="*/ 824 w 1194"/>
                <a:gd name="T11" fmla="*/ 372 h 653"/>
                <a:gd name="T12" fmla="*/ 798 w 1194"/>
                <a:gd name="T13" fmla="*/ 450 h 653"/>
                <a:gd name="T14" fmla="*/ 709 w 1194"/>
                <a:gd name="T15" fmla="*/ 419 h 653"/>
                <a:gd name="T16" fmla="*/ 704 w 1194"/>
                <a:gd name="T17" fmla="*/ 492 h 653"/>
                <a:gd name="T18" fmla="*/ 652 w 1194"/>
                <a:gd name="T19" fmla="*/ 570 h 653"/>
                <a:gd name="T20" fmla="*/ 574 w 1194"/>
                <a:gd name="T21" fmla="*/ 653 h 653"/>
                <a:gd name="T22" fmla="*/ 516 w 1194"/>
                <a:gd name="T23" fmla="*/ 653 h 653"/>
                <a:gd name="T24" fmla="*/ 485 w 1194"/>
                <a:gd name="T25" fmla="*/ 570 h 653"/>
                <a:gd name="T26" fmla="*/ 355 w 1194"/>
                <a:gd name="T27" fmla="*/ 512 h 653"/>
                <a:gd name="T28" fmla="*/ 292 w 1194"/>
                <a:gd name="T29" fmla="*/ 419 h 653"/>
                <a:gd name="T30" fmla="*/ 209 w 1194"/>
                <a:gd name="T31" fmla="*/ 346 h 653"/>
                <a:gd name="T32" fmla="*/ 83 w 1194"/>
                <a:gd name="T33" fmla="*/ 283 h 653"/>
                <a:gd name="T34" fmla="*/ 5 w 1194"/>
                <a:gd name="T35" fmla="*/ 222 h 653"/>
                <a:gd name="T36" fmla="*/ 0 w 1194"/>
                <a:gd name="T37" fmla="*/ 153 h 653"/>
                <a:gd name="T38" fmla="*/ 39 w 1194"/>
                <a:gd name="T39" fmla="*/ 80 h 653"/>
                <a:gd name="T40" fmla="*/ 61 w 1194"/>
                <a:gd name="T41" fmla="*/ 92 h 653"/>
                <a:gd name="T42" fmla="*/ 105 w 1194"/>
                <a:gd name="T43" fmla="*/ 144 h 653"/>
                <a:gd name="T44" fmla="*/ 205 w 1194"/>
                <a:gd name="T45" fmla="*/ 232 h 653"/>
                <a:gd name="T46" fmla="*/ 337 w 1194"/>
                <a:gd name="T47" fmla="*/ 308 h 653"/>
                <a:gd name="T48" fmla="*/ 489 w 1194"/>
                <a:gd name="T49" fmla="*/ 376 h 653"/>
                <a:gd name="T50" fmla="*/ 501 w 1194"/>
                <a:gd name="T51" fmla="*/ 432 h 653"/>
                <a:gd name="T52" fmla="*/ 561 w 1194"/>
                <a:gd name="T53" fmla="*/ 448 h 653"/>
                <a:gd name="T54" fmla="*/ 585 w 1194"/>
                <a:gd name="T55" fmla="*/ 396 h 653"/>
                <a:gd name="T56" fmla="*/ 629 w 1194"/>
                <a:gd name="T57" fmla="*/ 344 h 653"/>
                <a:gd name="T58" fmla="*/ 841 w 1194"/>
                <a:gd name="T59" fmla="*/ 308 h 653"/>
                <a:gd name="T60" fmla="*/ 893 w 1194"/>
                <a:gd name="T61" fmla="*/ 188 h 653"/>
                <a:gd name="T62" fmla="*/ 977 w 1194"/>
                <a:gd name="T63" fmla="*/ 40 h 653"/>
                <a:gd name="T64" fmla="*/ 1095 w 1194"/>
                <a:gd name="T65" fmla="*/ 1 h 653"/>
                <a:gd name="T66" fmla="*/ 1090 w 1194"/>
                <a:gd name="T67" fmla="*/ 48 h 653"/>
                <a:gd name="T68" fmla="*/ 1142 w 1194"/>
                <a:gd name="T69" fmla="*/ 137 h 653"/>
                <a:gd name="T70" fmla="*/ 1132 w 1194"/>
                <a:gd name="T71" fmla="*/ 246 h 653"/>
                <a:gd name="T72" fmla="*/ 1179 w 1194"/>
                <a:gd name="T73" fmla="*/ 252 h 653"/>
                <a:gd name="T74" fmla="*/ 1183 w 1194"/>
                <a:gd name="T75" fmla="*/ 290 h 653"/>
                <a:gd name="T76" fmla="*/ 1194 w 1194"/>
                <a:gd name="T77" fmla="*/ 398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94" h="653">
                  <a:moveTo>
                    <a:pt x="1194" y="398"/>
                  </a:moveTo>
                  <a:cubicBezTo>
                    <a:pt x="1194" y="400"/>
                    <a:pt x="1192" y="407"/>
                    <a:pt x="1190" y="415"/>
                  </a:cubicBezTo>
                  <a:cubicBezTo>
                    <a:pt x="1181" y="433"/>
                    <a:pt x="1181" y="433"/>
                    <a:pt x="1181" y="433"/>
                  </a:cubicBezTo>
                  <a:cubicBezTo>
                    <a:pt x="1180" y="434"/>
                    <a:pt x="1179" y="434"/>
                    <a:pt x="1179" y="434"/>
                  </a:cubicBezTo>
                  <a:cubicBezTo>
                    <a:pt x="1173" y="434"/>
                    <a:pt x="1153" y="408"/>
                    <a:pt x="1142" y="413"/>
                  </a:cubicBezTo>
                  <a:cubicBezTo>
                    <a:pt x="1132" y="419"/>
                    <a:pt x="1106" y="450"/>
                    <a:pt x="1106" y="450"/>
                  </a:cubicBezTo>
                  <a:cubicBezTo>
                    <a:pt x="1038" y="382"/>
                    <a:pt x="1038" y="382"/>
                    <a:pt x="1038" y="382"/>
                  </a:cubicBezTo>
                  <a:cubicBezTo>
                    <a:pt x="986" y="413"/>
                    <a:pt x="986" y="413"/>
                    <a:pt x="986" y="413"/>
                  </a:cubicBezTo>
                  <a:cubicBezTo>
                    <a:pt x="986" y="413"/>
                    <a:pt x="975" y="445"/>
                    <a:pt x="960" y="450"/>
                  </a:cubicBezTo>
                  <a:cubicBezTo>
                    <a:pt x="944" y="455"/>
                    <a:pt x="892" y="382"/>
                    <a:pt x="892" y="382"/>
                  </a:cubicBezTo>
                  <a:cubicBezTo>
                    <a:pt x="840" y="387"/>
                    <a:pt x="840" y="387"/>
                    <a:pt x="840" y="387"/>
                  </a:cubicBezTo>
                  <a:cubicBezTo>
                    <a:pt x="824" y="372"/>
                    <a:pt x="824" y="372"/>
                    <a:pt x="824" y="372"/>
                  </a:cubicBezTo>
                  <a:cubicBezTo>
                    <a:pt x="814" y="424"/>
                    <a:pt x="814" y="424"/>
                    <a:pt x="814" y="424"/>
                  </a:cubicBezTo>
                  <a:cubicBezTo>
                    <a:pt x="798" y="450"/>
                    <a:pt x="798" y="450"/>
                    <a:pt x="798" y="450"/>
                  </a:cubicBezTo>
                  <a:cubicBezTo>
                    <a:pt x="746" y="398"/>
                    <a:pt x="746" y="398"/>
                    <a:pt x="746" y="398"/>
                  </a:cubicBezTo>
                  <a:cubicBezTo>
                    <a:pt x="709" y="419"/>
                    <a:pt x="709" y="419"/>
                    <a:pt x="709" y="419"/>
                  </a:cubicBezTo>
                  <a:cubicBezTo>
                    <a:pt x="683" y="466"/>
                    <a:pt x="683" y="466"/>
                    <a:pt x="683" y="466"/>
                  </a:cubicBezTo>
                  <a:cubicBezTo>
                    <a:pt x="704" y="492"/>
                    <a:pt x="704" y="492"/>
                    <a:pt x="704" y="492"/>
                  </a:cubicBezTo>
                  <a:cubicBezTo>
                    <a:pt x="683" y="570"/>
                    <a:pt x="683" y="570"/>
                    <a:pt x="683" y="570"/>
                  </a:cubicBezTo>
                  <a:cubicBezTo>
                    <a:pt x="652" y="570"/>
                    <a:pt x="652" y="570"/>
                    <a:pt x="652" y="570"/>
                  </a:cubicBezTo>
                  <a:cubicBezTo>
                    <a:pt x="631" y="627"/>
                    <a:pt x="631" y="627"/>
                    <a:pt x="631" y="627"/>
                  </a:cubicBezTo>
                  <a:cubicBezTo>
                    <a:pt x="574" y="653"/>
                    <a:pt x="574" y="653"/>
                    <a:pt x="574" y="653"/>
                  </a:cubicBezTo>
                  <a:cubicBezTo>
                    <a:pt x="553" y="638"/>
                    <a:pt x="553" y="638"/>
                    <a:pt x="553" y="638"/>
                  </a:cubicBezTo>
                  <a:cubicBezTo>
                    <a:pt x="553" y="638"/>
                    <a:pt x="522" y="653"/>
                    <a:pt x="516" y="653"/>
                  </a:cubicBezTo>
                  <a:cubicBezTo>
                    <a:pt x="511" y="653"/>
                    <a:pt x="464" y="632"/>
                    <a:pt x="464" y="632"/>
                  </a:cubicBezTo>
                  <a:cubicBezTo>
                    <a:pt x="485" y="570"/>
                    <a:pt x="485" y="570"/>
                    <a:pt x="485" y="570"/>
                  </a:cubicBezTo>
                  <a:cubicBezTo>
                    <a:pt x="422" y="518"/>
                    <a:pt x="422" y="518"/>
                    <a:pt x="422" y="518"/>
                  </a:cubicBezTo>
                  <a:cubicBezTo>
                    <a:pt x="355" y="512"/>
                    <a:pt x="355" y="512"/>
                    <a:pt x="355" y="512"/>
                  </a:cubicBezTo>
                  <a:cubicBezTo>
                    <a:pt x="334" y="450"/>
                    <a:pt x="334" y="450"/>
                    <a:pt x="334" y="450"/>
                  </a:cubicBezTo>
                  <a:cubicBezTo>
                    <a:pt x="292" y="419"/>
                    <a:pt x="292" y="419"/>
                    <a:pt x="292" y="419"/>
                  </a:cubicBezTo>
                  <a:cubicBezTo>
                    <a:pt x="292" y="382"/>
                    <a:pt x="292" y="382"/>
                    <a:pt x="292" y="382"/>
                  </a:cubicBezTo>
                  <a:cubicBezTo>
                    <a:pt x="209" y="346"/>
                    <a:pt x="209" y="346"/>
                    <a:pt x="209" y="346"/>
                  </a:cubicBezTo>
                  <a:cubicBezTo>
                    <a:pt x="151" y="273"/>
                    <a:pt x="151" y="273"/>
                    <a:pt x="151" y="273"/>
                  </a:cubicBezTo>
                  <a:cubicBezTo>
                    <a:pt x="83" y="283"/>
                    <a:pt x="83" y="283"/>
                    <a:pt x="83" y="283"/>
                  </a:cubicBezTo>
                  <a:cubicBezTo>
                    <a:pt x="36" y="231"/>
                    <a:pt x="36" y="231"/>
                    <a:pt x="36" y="231"/>
                  </a:cubicBezTo>
                  <a:cubicBezTo>
                    <a:pt x="5" y="222"/>
                    <a:pt x="5" y="222"/>
                    <a:pt x="5" y="222"/>
                  </a:cubicBezTo>
                  <a:cubicBezTo>
                    <a:pt x="0" y="220"/>
                    <a:pt x="0" y="220"/>
                    <a:pt x="0" y="220"/>
                  </a:cubicBezTo>
                  <a:cubicBezTo>
                    <a:pt x="0" y="153"/>
                    <a:pt x="0" y="153"/>
                    <a:pt x="0" y="153"/>
                  </a:cubicBezTo>
                  <a:cubicBezTo>
                    <a:pt x="42" y="132"/>
                    <a:pt x="42" y="132"/>
                    <a:pt x="42" y="132"/>
                  </a:cubicBezTo>
                  <a:cubicBezTo>
                    <a:pt x="39" y="80"/>
                    <a:pt x="39" y="80"/>
                    <a:pt x="39" y="80"/>
                  </a:cubicBezTo>
                  <a:cubicBezTo>
                    <a:pt x="53" y="80"/>
                    <a:pt x="53" y="80"/>
                    <a:pt x="53" y="80"/>
                  </a:cubicBezTo>
                  <a:cubicBezTo>
                    <a:pt x="61" y="92"/>
                    <a:pt x="61" y="92"/>
                    <a:pt x="61" y="92"/>
                  </a:cubicBezTo>
                  <a:cubicBezTo>
                    <a:pt x="105" y="100"/>
                    <a:pt x="105" y="100"/>
                    <a:pt x="105" y="100"/>
                  </a:cubicBezTo>
                  <a:cubicBezTo>
                    <a:pt x="105" y="144"/>
                    <a:pt x="105" y="144"/>
                    <a:pt x="105" y="144"/>
                  </a:cubicBezTo>
                  <a:cubicBezTo>
                    <a:pt x="110" y="148"/>
                    <a:pt x="110" y="148"/>
                    <a:pt x="110" y="148"/>
                  </a:cubicBezTo>
                  <a:cubicBezTo>
                    <a:pt x="205" y="232"/>
                    <a:pt x="205" y="232"/>
                    <a:pt x="205" y="232"/>
                  </a:cubicBezTo>
                  <a:cubicBezTo>
                    <a:pt x="257" y="240"/>
                    <a:pt x="257" y="240"/>
                    <a:pt x="257" y="240"/>
                  </a:cubicBezTo>
                  <a:cubicBezTo>
                    <a:pt x="337" y="308"/>
                    <a:pt x="337" y="308"/>
                    <a:pt x="337" y="308"/>
                  </a:cubicBezTo>
                  <a:cubicBezTo>
                    <a:pt x="489" y="328"/>
                    <a:pt x="489" y="328"/>
                    <a:pt x="489" y="328"/>
                  </a:cubicBezTo>
                  <a:cubicBezTo>
                    <a:pt x="489" y="376"/>
                    <a:pt x="489" y="376"/>
                    <a:pt x="489" y="376"/>
                  </a:cubicBezTo>
                  <a:cubicBezTo>
                    <a:pt x="461" y="432"/>
                    <a:pt x="461" y="432"/>
                    <a:pt x="461" y="432"/>
                  </a:cubicBezTo>
                  <a:cubicBezTo>
                    <a:pt x="501" y="432"/>
                    <a:pt x="501" y="432"/>
                    <a:pt x="501" y="432"/>
                  </a:cubicBezTo>
                  <a:cubicBezTo>
                    <a:pt x="537" y="468"/>
                    <a:pt x="537" y="468"/>
                    <a:pt x="537" y="468"/>
                  </a:cubicBezTo>
                  <a:cubicBezTo>
                    <a:pt x="561" y="448"/>
                    <a:pt x="561" y="448"/>
                    <a:pt x="561" y="448"/>
                  </a:cubicBezTo>
                  <a:cubicBezTo>
                    <a:pt x="545" y="416"/>
                    <a:pt x="545" y="416"/>
                    <a:pt x="545" y="416"/>
                  </a:cubicBezTo>
                  <a:cubicBezTo>
                    <a:pt x="585" y="396"/>
                    <a:pt x="585" y="396"/>
                    <a:pt x="585" y="396"/>
                  </a:cubicBezTo>
                  <a:cubicBezTo>
                    <a:pt x="617" y="376"/>
                    <a:pt x="617" y="376"/>
                    <a:pt x="617" y="376"/>
                  </a:cubicBezTo>
                  <a:cubicBezTo>
                    <a:pt x="629" y="344"/>
                    <a:pt x="629" y="344"/>
                    <a:pt x="629" y="344"/>
                  </a:cubicBezTo>
                  <a:cubicBezTo>
                    <a:pt x="781" y="276"/>
                    <a:pt x="781" y="276"/>
                    <a:pt x="781" y="276"/>
                  </a:cubicBezTo>
                  <a:cubicBezTo>
                    <a:pt x="841" y="308"/>
                    <a:pt x="841" y="308"/>
                    <a:pt x="841" y="308"/>
                  </a:cubicBezTo>
                  <a:cubicBezTo>
                    <a:pt x="893" y="268"/>
                    <a:pt x="893" y="268"/>
                    <a:pt x="893" y="268"/>
                  </a:cubicBezTo>
                  <a:cubicBezTo>
                    <a:pt x="893" y="188"/>
                    <a:pt x="893" y="188"/>
                    <a:pt x="893" y="188"/>
                  </a:cubicBezTo>
                  <a:cubicBezTo>
                    <a:pt x="957" y="120"/>
                    <a:pt x="957" y="120"/>
                    <a:pt x="957" y="120"/>
                  </a:cubicBezTo>
                  <a:cubicBezTo>
                    <a:pt x="977" y="40"/>
                    <a:pt x="977" y="40"/>
                    <a:pt x="977" y="40"/>
                  </a:cubicBezTo>
                  <a:cubicBezTo>
                    <a:pt x="1092" y="0"/>
                    <a:pt x="1092" y="0"/>
                    <a:pt x="1092" y="0"/>
                  </a:cubicBezTo>
                  <a:cubicBezTo>
                    <a:pt x="1095" y="1"/>
                    <a:pt x="1095" y="1"/>
                    <a:pt x="1095" y="1"/>
                  </a:cubicBezTo>
                  <a:cubicBezTo>
                    <a:pt x="1048" y="38"/>
                    <a:pt x="1048" y="38"/>
                    <a:pt x="1048" y="38"/>
                  </a:cubicBezTo>
                  <a:cubicBezTo>
                    <a:pt x="1090" y="48"/>
                    <a:pt x="1090" y="48"/>
                    <a:pt x="1090" y="48"/>
                  </a:cubicBezTo>
                  <a:cubicBezTo>
                    <a:pt x="1137" y="100"/>
                    <a:pt x="1137" y="100"/>
                    <a:pt x="1137" y="100"/>
                  </a:cubicBezTo>
                  <a:cubicBezTo>
                    <a:pt x="1142" y="137"/>
                    <a:pt x="1142" y="137"/>
                    <a:pt x="1142" y="137"/>
                  </a:cubicBezTo>
                  <a:cubicBezTo>
                    <a:pt x="1106" y="168"/>
                    <a:pt x="1106" y="168"/>
                    <a:pt x="1106" y="168"/>
                  </a:cubicBezTo>
                  <a:cubicBezTo>
                    <a:pt x="1132" y="246"/>
                    <a:pt x="1132" y="246"/>
                    <a:pt x="1132" y="246"/>
                  </a:cubicBezTo>
                  <a:cubicBezTo>
                    <a:pt x="1162" y="250"/>
                    <a:pt x="1162" y="250"/>
                    <a:pt x="1162" y="250"/>
                  </a:cubicBezTo>
                  <a:cubicBezTo>
                    <a:pt x="1179" y="252"/>
                    <a:pt x="1179" y="252"/>
                    <a:pt x="1179" y="252"/>
                  </a:cubicBezTo>
                  <a:cubicBezTo>
                    <a:pt x="1179" y="288"/>
                    <a:pt x="1179" y="288"/>
                    <a:pt x="1179" y="288"/>
                  </a:cubicBezTo>
                  <a:cubicBezTo>
                    <a:pt x="1183" y="290"/>
                    <a:pt x="1183" y="290"/>
                    <a:pt x="1183" y="290"/>
                  </a:cubicBezTo>
                  <a:cubicBezTo>
                    <a:pt x="1179" y="304"/>
                    <a:pt x="1179" y="304"/>
                    <a:pt x="1179" y="304"/>
                  </a:cubicBezTo>
                  <a:cubicBezTo>
                    <a:pt x="1179" y="304"/>
                    <a:pt x="1194" y="393"/>
                    <a:pt x="1194" y="398"/>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56" name="ศรีสะเกษ">
              <a:extLst>
                <a:ext uri="{FF2B5EF4-FFF2-40B4-BE49-F238E27FC236}">
                  <a16:creationId xmlns:a16="http://schemas.microsoft.com/office/drawing/2014/main" id="{2AFDCE50-D768-4C35-B69F-D5F350BBB412}"/>
                </a:ext>
              </a:extLst>
            </p:cNvPr>
            <p:cNvSpPr>
              <a:spLocks/>
            </p:cNvSpPr>
            <p:nvPr/>
          </p:nvSpPr>
          <p:spPr bwMode="auto">
            <a:xfrm>
              <a:off x="4376987" y="2847845"/>
              <a:ext cx="341996" cy="457213"/>
            </a:xfrm>
            <a:custGeom>
              <a:avLst/>
              <a:gdLst>
                <a:gd name="T0" fmla="*/ 803 w 835"/>
                <a:gd name="T1" fmla="*/ 918 h 1123"/>
                <a:gd name="T2" fmla="*/ 819 w 835"/>
                <a:gd name="T3" fmla="*/ 1017 h 1123"/>
                <a:gd name="T4" fmla="*/ 766 w 835"/>
                <a:gd name="T5" fmla="*/ 1047 h 1123"/>
                <a:gd name="T6" fmla="*/ 698 w 835"/>
                <a:gd name="T7" fmla="*/ 1043 h 1123"/>
                <a:gd name="T8" fmla="*/ 622 w 835"/>
                <a:gd name="T9" fmla="*/ 1055 h 1123"/>
                <a:gd name="T10" fmla="*/ 562 w 835"/>
                <a:gd name="T11" fmla="*/ 1115 h 1123"/>
                <a:gd name="T12" fmla="*/ 494 w 835"/>
                <a:gd name="T13" fmla="*/ 1115 h 1123"/>
                <a:gd name="T14" fmla="*/ 382 w 835"/>
                <a:gd name="T15" fmla="*/ 1095 h 1123"/>
                <a:gd name="T16" fmla="*/ 290 w 835"/>
                <a:gd name="T17" fmla="*/ 1095 h 1123"/>
                <a:gd name="T18" fmla="*/ 246 w 835"/>
                <a:gd name="T19" fmla="*/ 1079 h 1123"/>
                <a:gd name="T20" fmla="*/ 206 w 835"/>
                <a:gd name="T21" fmla="*/ 1087 h 1123"/>
                <a:gd name="T22" fmla="*/ 154 w 835"/>
                <a:gd name="T23" fmla="*/ 1123 h 1123"/>
                <a:gd name="T24" fmla="*/ 120 w 835"/>
                <a:gd name="T25" fmla="*/ 1085 h 1123"/>
                <a:gd name="T26" fmla="*/ 110 w 835"/>
                <a:gd name="T27" fmla="*/ 970 h 1123"/>
                <a:gd name="T28" fmla="*/ 131 w 835"/>
                <a:gd name="T29" fmla="*/ 902 h 1123"/>
                <a:gd name="T30" fmla="*/ 78 w 835"/>
                <a:gd name="T31" fmla="*/ 777 h 1123"/>
                <a:gd name="T32" fmla="*/ 0 w 835"/>
                <a:gd name="T33" fmla="*/ 683 h 1123"/>
                <a:gd name="T34" fmla="*/ 58 w 835"/>
                <a:gd name="T35" fmla="*/ 563 h 1123"/>
                <a:gd name="T36" fmla="*/ 73 w 835"/>
                <a:gd name="T37" fmla="*/ 417 h 1123"/>
                <a:gd name="T38" fmla="*/ 58 w 835"/>
                <a:gd name="T39" fmla="*/ 313 h 1123"/>
                <a:gd name="T40" fmla="*/ 167 w 835"/>
                <a:gd name="T41" fmla="*/ 187 h 1123"/>
                <a:gd name="T42" fmla="*/ 99 w 835"/>
                <a:gd name="T43" fmla="*/ 151 h 1123"/>
                <a:gd name="T44" fmla="*/ 73 w 835"/>
                <a:gd name="T45" fmla="*/ 141 h 1123"/>
                <a:gd name="T46" fmla="*/ 84 w 835"/>
                <a:gd name="T47" fmla="*/ 109 h 1123"/>
                <a:gd name="T48" fmla="*/ 157 w 835"/>
                <a:gd name="T49" fmla="*/ 21 h 1123"/>
                <a:gd name="T50" fmla="*/ 192 w 835"/>
                <a:gd name="T51" fmla="*/ 7 h 1123"/>
                <a:gd name="T52" fmla="*/ 198 w 835"/>
                <a:gd name="T53" fmla="*/ 52 h 1123"/>
                <a:gd name="T54" fmla="*/ 292 w 835"/>
                <a:gd name="T55" fmla="*/ 135 h 1123"/>
                <a:gd name="T56" fmla="*/ 386 w 835"/>
                <a:gd name="T57" fmla="*/ 214 h 1123"/>
                <a:gd name="T58" fmla="*/ 428 w 835"/>
                <a:gd name="T59" fmla="*/ 250 h 1123"/>
                <a:gd name="T60" fmla="*/ 444 w 835"/>
                <a:gd name="T61" fmla="*/ 255 h 1123"/>
                <a:gd name="T62" fmla="*/ 584 w 835"/>
                <a:gd name="T63" fmla="*/ 297 h 1123"/>
                <a:gd name="T64" fmla="*/ 702 w 835"/>
                <a:gd name="T65" fmla="*/ 332 h 1123"/>
                <a:gd name="T66" fmla="*/ 715 w 835"/>
                <a:gd name="T67" fmla="*/ 386 h 1123"/>
                <a:gd name="T68" fmla="*/ 689 w 835"/>
                <a:gd name="T69" fmla="*/ 459 h 1123"/>
                <a:gd name="T70" fmla="*/ 694 w 835"/>
                <a:gd name="T71" fmla="*/ 568 h 1123"/>
                <a:gd name="T72" fmla="*/ 809 w 835"/>
                <a:gd name="T73" fmla="*/ 641 h 1123"/>
                <a:gd name="T74" fmla="*/ 835 w 835"/>
                <a:gd name="T75" fmla="*/ 782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5" h="1123">
                  <a:moveTo>
                    <a:pt x="835" y="834"/>
                  </a:moveTo>
                  <a:cubicBezTo>
                    <a:pt x="803" y="918"/>
                    <a:pt x="803" y="918"/>
                    <a:pt x="803" y="918"/>
                  </a:cubicBezTo>
                  <a:cubicBezTo>
                    <a:pt x="835" y="959"/>
                    <a:pt x="835" y="959"/>
                    <a:pt x="835" y="959"/>
                  </a:cubicBezTo>
                  <a:cubicBezTo>
                    <a:pt x="819" y="1017"/>
                    <a:pt x="819" y="1017"/>
                    <a:pt x="819" y="1017"/>
                  </a:cubicBezTo>
                  <a:cubicBezTo>
                    <a:pt x="824" y="1043"/>
                    <a:pt x="824" y="1043"/>
                    <a:pt x="824" y="1043"/>
                  </a:cubicBezTo>
                  <a:cubicBezTo>
                    <a:pt x="766" y="1047"/>
                    <a:pt x="766" y="1047"/>
                    <a:pt x="766" y="1047"/>
                  </a:cubicBezTo>
                  <a:cubicBezTo>
                    <a:pt x="766" y="1047"/>
                    <a:pt x="730" y="1071"/>
                    <a:pt x="730" y="1067"/>
                  </a:cubicBezTo>
                  <a:cubicBezTo>
                    <a:pt x="730" y="1063"/>
                    <a:pt x="698" y="1043"/>
                    <a:pt x="698" y="1043"/>
                  </a:cubicBezTo>
                  <a:cubicBezTo>
                    <a:pt x="698" y="1043"/>
                    <a:pt x="678" y="1067"/>
                    <a:pt x="674" y="1067"/>
                  </a:cubicBezTo>
                  <a:cubicBezTo>
                    <a:pt x="670" y="1067"/>
                    <a:pt x="622" y="1055"/>
                    <a:pt x="622" y="1055"/>
                  </a:cubicBezTo>
                  <a:cubicBezTo>
                    <a:pt x="594" y="1115"/>
                    <a:pt x="594" y="1115"/>
                    <a:pt x="594" y="1115"/>
                  </a:cubicBezTo>
                  <a:cubicBezTo>
                    <a:pt x="594" y="1115"/>
                    <a:pt x="566" y="1119"/>
                    <a:pt x="562" y="1115"/>
                  </a:cubicBezTo>
                  <a:cubicBezTo>
                    <a:pt x="558" y="1111"/>
                    <a:pt x="522" y="1079"/>
                    <a:pt x="522" y="1079"/>
                  </a:cubicBezTo>
                  <a:cubicBezTo>
                    <a:pt x="494" y="1115"/>
                    <a:pt x="494" y="1115"/>
                    <a:pt x="494" y="1115"/>
                  </a:cubicBezTo>
                  <a:cubicBezTo>
                    <a:pt x="458" y="1095"/>
                    <a:pt x="458" y="1095"/>
                    <a:pt x="458" y="1095"/>
                  </a:cubicBezTo>
                  <a:cubicBezTo>
                    <a:pt x="382" y="1095"/>
                    <a:pt x="382" y="1095"/>
                    <a:pt x="382" y="1095"/>
                  </a:cubicBezTo>
                  <a:cubicBezTo>
                    <a:pt x="326" y="1059"/>
                    <a:pt x="326" y="1059"/>
                    <a:pt x="326" y="1059"/>
                  </a:cubicBezTo>
                  <a:cubicBezTo>
                    <a:pt x="290" y="1095"/>
                    <a:pt x="290" y="1095"/>
                    <a:pt x="290" y="1095"/>
                  </a:cubicBezTo>
                  <a:cubicBezTo>
                    <a:pt x="259" y="1083"/>
                    <a:pt x="259" y="1083"/>
                    <a:pt x="259" y="1083"/>
                  </a:cubicBezTo>
                  <a:cubicBezTo>
                    <a:pt x="246" y="1079"/>
                    <a:pt x="246" y="1079"/>
                    <a:pt x="246" y="1079"/>
                  </a:cubicBezTo>
                  <a:cubicBezTo>
                    <a:pt x="222" y="1111"/>
                    <a:pt x="222" y="1111"/>
                    <a:pt x="222" y="1111"/>
                  </a:cubicBezTo>
                  <a:cubicBezTo>
                    <a:pt x="206" y="1087"/>
                    <a:pt x="206" y="1087"/>
                    <a:pt x="206" y="1087"/>
                  </a:cubicBezTo>
                  <a:cubicBezTo>
                    <a:pt x="178" y="1087"/>
                    <a:pt x="178" y="1087"/>
                    <a:pt x="178" y="1087"/>
                  </a:cubicBezTo>
                  <a:cubicBezTo>
                    <a:pt x="154" y="1123"/>
                    <a:pt x="154" y="1123"/>
                    <a:pt x="154" y="1123"/>
                  </a:cubicBezTo>
                  <a:cubicBezTo>
                    <a:pt x="128" y="1123"/>
                    <a:pt x="128" y="1123"/>
                    <a:pt x="128" y="1123"/>
                  </a:cubicBezTo>
                  <a:cubicBezTo>
                    <a:pt x="120" y="1085"/>
                    <a:pt x="120" y="1085"/>
                    <a:pt x="120" y="1085"/>
                  </a:cubicBezTo>
                  <a:cubicBezTo>
                    <a:pt x="131" y="996"/>
                    <a:pt x="131" y="996"/>
                    <a:pt x="131" y="996"/>
                  </a:cubicBezTo>
                  <a:cubicBezTo>
                    <a:pt x="110" y="970"/>
                    <a:pt x="110" y="970"/>
                    <a:pt x="110" y="970"/>
                  </a:cubicBezTo>
                  <a:cubicBezTo>
                    <a:pt x="110" y="928"/>
                    <a:pt x="110" y="928"/>
                    <a:pt x="110" y="928"/>
                  </a:cubicBezTo>
                  <a:cubicBezTo>
                    <a:pt x="131" y="902"/>
                    <a:pt x="131" y="902"/>
                    <a:pt x="131" y="902"/>
                  </a:cubicBezTo>
                  <a:cubicBezTo>
                    <a:pt x="131" y="813"/>
                    <a:pt x="131" y="813"/>
                    <a:pt x="131" y="813"/>
                  </a:cubicBezTo>
                  <a:cubicBezTo>
                    <a:pt x="78" y="777"/>
                    <a:pt x="78" y="777"/>
                    <a:pt x="78" y="777"/>
                  </a:cubicBezTo>
                  <a:cubicBezTo>
                    <a:pt x="78" y="714"/>
                    <a:pt x="78" y="714"/>
                    <a:pt x="78" y="714"/>
                  </a:cubicBezTo>
                  <a:cubicBezTo>
                    <a:pt x="0" y="683"/>
                    <a:pt x="0" y="683"/>
                    <a:pt x="0" y="683"/>
                  </a:cubicBezTo>
                  <a:cubicBezTo>
                    <a:pt x="0" y="652"/>
                    <a:pt x="0" y="652"/>
                    <a:pt x="0" y="652"/>
                  </a:cubicBezTo>
                  <a:cubicBezTo>
                    <a:pt x="58" y="563"/>
                    <a:pt x="58" y="563"/>
                    <a:pt x="58" y="563"/>
                  </a:cubicBezTo>
                  <a:cubicBezTo>
                    <a:pt x="94" y="459"/>
                    <a:pt x="94" y="459"/>
                    <a:pt x="94" y="459"/>
                  </a:cubicBezTo>
                  <a:cubicBezTo>
                    <a:pt x="73" y="417"/>
                    <a:pt x="73" y="417"/>
                    <a:pt x="73" y="417"/>
                  </a:cubicBezTo>
                  <a:cubicBezTo>
                    <a:pt x="68" y="344"/>
                    <a:pt x="68" y="344"/>
                    <a:pt x="68" y="344"/>
                  </a:cubicBezTo>
                  <a:cubicBezTo>
                    <a:pt x="58" y="313"/>
                    <a:pt x="58" y="313"/>
                    <a:pt x="58" y="313"/>
                  </a:cubicBezTo>
                  <a:cubicBezTo>
                    <a:pt x="105" y="219"/>
                    <a:pt x="105" y="219"/>
                    <a:pt x="105" y="219"/>
                  </a:cubicBezTo>
                  <a:cubicBezTo>
                    <a:pt x="167" y="187"/>
                    <a:pt x="167" y="187"/>
                    <a:pt x="167" y="187"/>
                  </a:cubicBezTo>
                  <a:cubicBezTo>
                    <a:pt x="167" y="187"/>
                    <a:pt x="141" y="151"/>
                    <a:pt x="131" y="151"/>
                  </a:cubicBezTo>
                  <a:cubicBezTo>
                    <a:pt x="99" y="151"/>
                    <a:pt x="99" y="151"/>
                    <a:pt x="99" y="151"/>
                  </a:cubicBezTo>
                  <a:cubicBezTo>
                    <a:pt x="84" y="161"/>
                    <a:pt x="84" y="161"/>
                    <a:pt x="84" y="161"/>
                  </a:cubicBezTo>
                  <a:cubicBezTo>
                    <a:pt x="73" y="141"/>
                    <a:pt x="73" y="141"/>
                    <a:pt x="73" y="141"/>
                  </a:cubicBezTo>
                  <a:cubicBezTo>
                    <a:pt x="75" y="136"/>
                    <a:pt x="75" y="136"/>
                    <a:pt x="75" y="136"/>
                  </a:cubicBezTo>
                  <a:cubicBezTo>
                    <a:pt x="84" y="109"/>
                    <a:pt x="84" y="109"/>
                    <a:pt x="84" y="109"/>
                  </a:cubicBezTo>
                  <a:cubicBezTo>
                    <a:pt x="124" y="60"/>
                    <a:pt x="124" y="60"/>
                    <a:pt x="124" y="60"/>
                  </a:cubicBezTo>
                  <a:cubicBezTo>
                    <a:pt x="157" y="21"/>
                    <a:pt x="157" y="21"/>
                    <a:pt x="157" y="21"/>
                  </a:cubicBezTo>
                  <a:cubicBezTo>
                    <a:pt x="188" y="0"/>
                    <a:pt x="188" y="0"/>
                    <a:pt x="188" y="0"/>
                  </a:cubicBezTo>
                  <a:cubicBezTo>
                    <a:pt x="192" y="7"/>
                    <a:pt x="192" y="7"/>
                    <a:pt x="192" y="7"/>
                  </a:cubicBezTo>
                  <a:cubicBezTo>
                    <a:pt x="198" y="21"/>
                    <a:pt x="198" y="21"/>
                    <a:pt x="198" y="21"/>
                  </a:cubicBezTo>
                  <a:cubicBezTo>
                    <a:pt x="198" y="52"/>
                    <a:pt x="198" y="52"/>
                    <a:pt x="198" y="52"/>
                  </a:cubicBezTo>
                  <a:cubicBezTo>
                    <a:pt x="244" y="92"/>
                    <a:pt x="244" y="92"/>
                    <a:pt x="244" y="92"/>
                  </a:cubicBezTo>
                  <a:cubicBezTo>
                    <a:pt x="292" y="135"/>
                    <a:pt x="292" y="135"/>
                    <a:pt x="292" y="135"/>
                  </a:cubicBezTo>
                  <a:cubicBezTo>
                    <a:pt x="298" y="177"/>
                    <a:pt x="298" y="177"/>
                    <a:pt x="298" y="177"/>
                  </a:cubicBezTo>
                  <a:cubicBezTo>
                    <a:pt x="386" y="214"/>
                    <a:pt x="386" y="214"/>
                    <a:pt x="386" y="214"/>
                  </a:cubicBezTo>
                  <a:cubicBezTo>
                    <a:pt x="417" y="214"/>
                    <a:pt x="417" y="214"/>
                    <a:pt x="417" y="214"/>
                  </a:cubicBezTo>
                  <a:cubicBezTo>
                    <a:pt x="428" y="250"/>
                    <a:pt x="428" y="250"/>
                    <a:pt x="428" y="250"/>
                  </a:cubicBezTo>
                  <a:cubicBezTo>
                    <a:pt x="444" y="252"/>
                    <a:pt x="444" y="252"/>
                    <a:pt x="444" y="252"/>
                  </a:cubicBezTo>
                  <a:cubicBezTo>
                    <a:pt x="444" y="255"/>
                    <a:pt x="444" y="255"/>
                    <a:pt x="444" y="255"/>
                  </a:cubicBezTo>
                  <a:cubicBezTo>
                    <a:pt x="506" y="287"/>
                    <a:pt x="506" y="287"/>
                    <a:pt x="506" y="287"/>
                  </a:cubicBezTo>
                  <a:cubicBezTo>
                    <a:pt x="584" y="297"/>
                    <a:pt x="584" y="297"/>
                    <a:pt x="584" y="297"/>
                  </a:cubicBezTo>
                  <a:cubicBezTo>
                    <a:pt x="652" y="297"/>
                    <a:pt x="652" y="297"/>
                    <a:pt x="652" y="297"/>
                  </a:cubicBezTo>
                  <a:cubicBezTo>
                    <a:pt x="702" y="332"/>
                    <a:pt x="702" y="332"/>
                    <a:pt x="702" y="332"/>
                  </a:cubicBezTo>
                  <a:cubicBezTo>
                    <a:pt x="704" y="334"/>
                    <a:pt x="704" y="334"/>
                    <a:pt x="704" y="334"/>
                  </a:cubicBezTo>
                  <a:cubicBezTo>
                    <a:pt x="715" y="386"/>
                    <a:pt x="715" y="386"/>
                    <a:pt x="715" y="386"/>
                  </a:cubicBezTo>
                  <a:cubicBezTo>
                    <a:pt x="673" y="417"/>
                    <a:pt x="673" y="417"/>
                    <a:pt x="673" y="417"/>
                  </a:cubicBezTo>
                  <a:cubicBezTo>
                    <a:pt x="673" y="417"/>
                    <a:pt x="689" y="453"/>
                    <a:pt x="689" y="459"/>
                  </a:cubicBezTo>
                  <a:cubicBezTo>
                    <a:pt x="689" y="464"/>
                    <a:pt x="673" y="490"/>
                    <a:pt x="673" y="490"/>
                  </a:cubicBezTo>
                  <a:cubicBezTo>
                    <a:pt x="694" y="568"/>
                    <a:pt x="694" y="568"/>
                    <a:pt x="694" y="568"/>
                  </a:cubicBezTo>
                  <a:cubicBezTo>
                    <a:pt x="756" y="589"/>
                    <a:pt x="756" y="589"/>
                    <a:pt x="756" y="589"/>
                  </a:cubicBezTo>
                  <a:cubicBezTo>
                    <a:pt x="809" y="641"/>
                    <a:pt x="809" y="641"/>
                    <a:pt x="809" y="641"/>
                  </a:cubicBezTo>
                  <a:cubicBezTo>
                    <a:pt x="793" y="714"/>
                    <a:pt x="793" y="714"/>
                    <a:pt x="793" y="714"/>
                  </a:cubicBezTo>
                  <a:cubicBezTo>
                    <a:pt x="793" y="714"/>
                    <a:pt x="835" y="777"/>
                    <a:pt x="835" y="782"/>
                  </a:cubicBezTo>
                  <a:lnTo>
                    <a:pt x="835" y="83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57" name="สุรินทร์">
              <a:extLst>
                <a:ext uri="{FF2B5EF4-FFF2-40B4-BE49-F238E27FC236}">
                  <a16:creationId xmlns:a16="http://schemas.microsoft.com/office/drawing/2014/main" id="{68841943-F6AC-4371-80B6-77803A2F02F7}"/>
                </a:ext>
              </a:extLst>
            </p:cNvPr>
            <p:cNvSpPr>
              <a:spLocks/>
            </p:cNvSpPr>
            <p:nvPr/>
          </p:nvSpPr>
          <p:spPr bwMode="auto">
            <a:xfrm>
              <a:off x="4086198" y="2880765"/>
              <a:ext cx="358455" cy="431609"/>
            </a:xfrm>
            <a:custGeom>
              <a:avLst/>
              <a:gdLst>
                <a:gd name="T0" fmla="*/ 840 w 876"/>
                <a:gd name="T1" fmla="*/ 731 h 1057"/>
                <a:gd name="T2" fmla="*/ 819 w 876"/>
                <a:gd name="T3" fmla="*/ 846 h 1057"/>
                <a:gd name="T4" fmla="*/ 840 w 876"/>
                <a:gd name="T5" fmla="*/ 914 h 1057"/>
                <a:gd name="T6" fmla="*/ 837 w 876"/>
                <a:gd name="T7" fmla="*/ 1041 h 1057"/>
                <a:gd name="T8" fmla="*/ 787 w 876"/>
                <a:gd name="T9" fmla="*/ 1021 h 1057"/>
                <a:gd name="T10" fmla="*/ 743 w 876"/>
                <a:gd name="T11" fmla="*/ 1029 h 1057"/>
                <a:gd name="T12" fmla="*/ 699 w 876"/>
                <a:gd name="T13" fmla="*/ 1045 h 1057"/>
                <a:gd name="T14" fmla="*/ 655 w 876"/>
                <a:gd name="T15" fmla="*/ 1025 h 1057"/>
                <a:gd name="T16" fmla="*/ 567 w 876"/>
                <a:gd name="T17" fmla="*/ 1001 h 1057"/>
                <a:gd name="T18" fmla="*/ 547 w 876"/>
                <a:gd name="T19" fmla="*/ 1009 h 1057"/>
                <a:gd name="T20" fmla="*/ 531 w 876"/>
                <a:gd name="T21" fmla="*/ 957 h 1057"/>
                <a:gd name="T22" fmla="*/ 483 w 876"/>
                <a:gd name="T23" fmla="*/ 961 h 1057"/>
                <a:gd name="T24" fmla="*/ 447 w 876"/>
                <a:gd name="T25" fmla="*/ 985 h 1057"/>
                <a:gd name="T26" fmla="*/ 431 w 876"/>
                <a:gd name="T27" fmla="*/ 965 h 1057"/>
                <a:gd name="T28" fmla="*/ 379 w 876"/>
                <a:gd name="T29" fmla="*/ 989 h 1057"/>
                <a:gd name="T30" fmla="*/ 323 w 876"/>
                <a:gd name="T31" fmla="*/ 1017 h 1057"/>
                <a:gd name="T32" fmla="*/ 271 w 876"/>
                <a:gd name="T33" fmla="*/ 1029 h 1057"/>
                <a:gd name="T34" fmla="*/ 107 w 876"/>
                <a:gd name="T35" fmla="*/ 1057 h 1057"/>
                <a:gd name="T36" fmla="*/ 104 w 876"/>
                <a:gd name="T37" fmla="*/ 976 h 1057"/>
                <a:gd name="T38" fmla="*/ 104 w 876"/>
                <a:gd name="T39" fmla="*/ 893 h 1057"/>
                <a:gd name="T40" fmla="*/ 151 w 876"/>
                <a:gd name="T41" fmla="*/ 710 h 1057"/>
                <a:gd name="T42" fmla="*/ 182 w 876"/>
                <a:gd name="T43" fmla="*/ 606 h 1057"/>
                <a:gd name="T44" fmla="*/ 292 w 876"/>
                <a:gd name="T45" fmla="*/ 455 h 1057"/>
                <a:gd name="T46" fmla="*/ 282 w 876"/>
                <a:gd name="T47" fmla="*/ 241 h 1057"/>
                <a:gd name="T48" fmla="*/ 313 w 876"/>
                <a:gd name="T49" fmla="*/ 121 h 1057"/>
                <a:gd name="T50" fmla="*/ 266 w 876"/>
                <a:gd name="T51" fmla="*/ 158 h 1057"/>
                <a:gd name="T52" fmla="*/ 172 w 876"/>
                <a:gd name="T53" fmla="*/ 163 h 1057"/>
                <a:gd name="T54" fmla="*/ 42 w 876"/>
                <a:gd name="T55" fmla="*/ 100 h 1057"/>
                <a:gd name="T56" fmla="*/ 0 w 876"/>
                <a:gd name="T57" fmla="*/ 53 h 1057"/>
                <a:gd name="T58" fmla="*/ 109 w 876"/>
                <a:gd name="T59" fmla="*/ 22 h 1057"/>
                <a:gd name="T60" fmla="*/ 254 w 876"/>
                <a:gd name="T61" fmla="*/ 59 h 1057"/>
                <a:gd name="T62" fmla="*/ 275 w 876"/>
                <a:gd name="T63" fmla="*/ 30 h 1057"/>
                <a:gd name="T64" fmla="*/ 313 w 876"/>
                <a:gd name="T65" fmla="*/ 22 h 1057"/>
                <a:gd name="T66" fmla="*/ 412 w 876"/>
                <a:gd name="T67" fmla="*/ 22 h 1057"/>
                <a:gd name="T68" fmla="*/ 495 w 876"/>
                <a:gd name="T69" fmla="*/ 38 h 1057"/>
                <a:gd name="T70" fmla="*/ 647 w 876"/>
                <a:gd name="T71" fmla="*/ 12 h 1057"/>
                <a:gd name="T72" fmla="*/ 704 w 876"/>
                <a:gd name="T73" fmla="*/ 32 h 1057"/>
                <a:gd name="T74" fmla="*/ 784 w 876"/>
                <a:gd name="T75" fmla="*/ 54 h 1057"/>
                <a:gd name="T76" fmla="*/ 793 w 876"/>
                <a:gd name="T77" fmla="*/ 79 h 1057"/>
                <a:gd name="T78" fmla="*/ 840 w 876"/>
                <a:gd name="T79" fmla="*/ 69 h 1057"/>
                <a:gd name="T80" fmla="*/ 814 w 876"/>
                <a:gd name="T81" fmla="*/ 137 h 1057"/>
                <a:gd name="T82" fmla="*/ 777 w 876"/>
                <a:gd name="T83" fmla="*/ 262 h 1057"/>
                <a:gd name="T84" fmla="*/ 803 w 876"/>
                <a:gd name="T85" fmla="*/ 377 h 1057"/>
                <a:gd name="T86" fmla="*/ 709 w 876"/>
                <a:gd name="T87" fmla="*/ 570 h 1057"/>
                <a:gd name="T88" fmla="*/ 787 w 876"/>
                <a:gd name="T89" fmla="*/ 632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6" h="1057">
                  <a:moveTo>
                    <a:pt x="787" y="695"/>
                  </a:moveTo>
                  <a:cubicBezTo>
                    <a:pt x="840" y="731"/>
                    <a:pt x="840" y="731"/>
                    <a:pt x="840" y="731"/>
                  </a:cubicBezTo>
                  <a:cubicBezTo>
                    <a:pt x="840" y="820"/>
                    <a:pt x="840" y="820"/>
                    <a:pt x="840" y="820"/>
                  </a:cubicBezTo>
                  <a:cubicBezTo>
                    <a:pt x="819" y="846"/>
                    <a:pt x="819" y="846"/>
                    <a:pt x="819" y="846"/>
                  </a:cubicBezTo>
                  <a:cubicBezTo>
                    <a:pt x="819" y="888"/>
                    <a:pt x="819" y="888"/>
                    <a:pt x="819" y="888"/>
                  </a:cubicBezTo>
                  <a:cubicBezTo>
                    <a:pt x="840" y="914"/>
                    <a:pt x="840" y="914"/>
                    <a:pt x="840" y="914"/>
                  </a:cubicBezTo>
                  <a:cubicBezTo>
                    <a:pt x="829" y="1003"/>
                    <a:pt x="829" y="1003"/>
                    <a:pt x="829" y="1003"/>
                  </a:cubicBezTo>
                  <a:cubicBezTo>
                    <a:pt x="837" y="1041"/>
                    <a:pt x="837" y="1041"/>
                    <a:pt x="837" y="1041"/>
                  </a:cubicBezTo>
                  <a:cubicBezTo>
                    <a:pt x="803" y="1041"/>
                    <a:pt x="803" y="1041"/>
                    <a:pt x="803" y="1041"/>
                  </a:cubicBezTo>
                  <a:cubicBezTo>
                    <a:pt x="787" y="1021"/>
                    <a:pt x="787" y="1021"/>
                    <a:pt x="787" y="1021"/>
                  </a:cubicBezTo>
                  <a:cubicBezTo>
                    <a:pt x="779" y="1029"/>
                    <a:pt x="779" y="1029"/>
                    <a:pt x="779" y="1029"/>
                  </a:cubicBezTo>
                  <a:cubicBezTo>
                    <a:pt x="743" y="1029"/>
                    <a:pt x="743" y="1029"/>
                    <a:pt x="743" y="1029"/>
                  </a:cubicBezTo>
                  <a:cubicBezTo>
                    <a:pt x="743" y="1049"/>
                    <a:pt x="743" y="1049"/>
                    <a:pt x="743" y="1049"/>
                  </a:cubicBezTo>
                  <a:cubicBezTo>
                    <a:pt x="699" y="1045"/>
                    <a:pt x="699" y="1045"/>
                    <a:pt x="699" y="1045"/>
                  </a:cubicBezTo>
                  <a:cubicBezTo>
                    <a:pt x="671" y="1017"/>
                    <a:pt x="671" y="1017"/>
                    <a:pt x="671" y="1017"/>
                  </a:cubicBezTo>
                  <a:cubicBezTo>
                    <a:pt x="655" y="1025"/>
                    <a:pt x="655" y="1025"/>
                    <a:pt x="655" y="1025"/>
                  </a:cubicBezTo>
                  <a:cubicBezTo>
                    <a:pt x="611" y="1025"/>
                    <a:pt x="611" y="1025"/>
                    <a:pt x="611" y="1025"/>
                  </a:cubicBezTo>
                  <a:cubicBezTo>
                    <a:pt x="567" y="1001"/>
                    <a:pt x="567" y="1001"/>
                    <a:pt x="567" y="1001"/>
                  </a:cubicBezTo>
                  <a:cubicBezTo>
                    <a:pt x="551" y="993"/>
                    <a:pt x="551" y="993"/>
                    <a:pt x="551" y="993"/>
                  </a:cubicBezTo>
                  <a:cubicBezTo>
                    <a:pt x="547" y="1009"/>
                    <a:pt x="547" y="1009"/>
                    <a:pt x="547" y="1009"/>
                  </a:cubicBezTo>
                  <a:cubicBezTo>
                    <a:pt x="531" y="1005"/>
                    <a:pt x="531" y="1005"/>
                    <a:pt x="531" y="1005"/>
                  </a:cubicBezTo>
                  <a:cubicBezTo>
                    <a:pt x="531" y="957"/>
                    <a:pt x="531" y="957"/>
                    <a:pt x="531" y="957"/>
                  </a:cubicBezTo>
                  <a:cubicBezTo>
                    <a:pt x="495" y="953"/>
                    <a:pt x="495" y="953"/>
                    <a:pt x="495" y="953"/>
                  </a:cubicBezTo>
                  <a:cubicBezTo>
                    <a:pt x="483" y="961"/>
                    <a:pt x="483" y="961"/>
                    <a:pt x="483" y="961"/>
                  </a:cubicBezTo>
                  <a:cubicBezTo>
                    <a:pt x="479" y="985"/>
                    <a:pt x="479" y="985"/>
                    <a:pt x="479" y="985"/>
                  </a:cubicBezTo>
                  <a:cubicBezTo>
                    <a:pt x="447" y="985"/>
                    <a:pt x="447" y="985"/>
                    <a:pt x="447" y="985"/>
                  </a:cubicBezTo>
                  <a:cubicBezTo>
                    <a:pt x="431" y="965"/>
                    <a:pt x="431" y="965"/>
                    <a:pt x="431" y="965"/>
                  </a:cubicBezTo>
                  <a:cubicBezTo>
                    <a:pt x="431" y="965"/>
                    <a:pt x="431" y="965"/>
                    <a:pt x="431" y="965"/>
                  </a:cubicBezTo>
                  <a:cubicBezTo>
                    <a:pt x="403" y="961"/>
                    <a:pt x="403" y="961"/>
                    <a:pt x="403" y="961"/>
                  </a:cubicBezTo>
                  <a:cubicBezTo>
                    <a:pt x="403" y="961"/>
                    <a:pt x="383" y="989"/>
                    <a:pt x="379" y="989"/>
                  </a:cubicBezTo>
                  <a:cubicBezTo>
                    <a:pt x="351" y="989"/>
                    <a:pt x="351" y="989"/>
                    <a:pt x="351" y="989"/>
                  </a:cubicBezTo>
                  <a:cubicBezTo>
                    <a:pt x="323" y="1017"/>
                    <a:pt x="323" y="1017"/>
                    <a:pt x="323" y="1017"/>
                  </a:cubicBezTo>
                  <a:cubicBezTo>
                    <a:pt x="291" y="997"/>
                    <a:pt x="291" y="997"/>
                    <a:pt x="291" y="997"/>
                  </a:cubicBezTo>
                  <a:cubicBezTo>
                    <a:pt x="271" y="1029"/>
                    <a:pt x="271" y="1029"/>
                    <a:pt x="271" y="1029"/>
                  </a:cubicBezTo>
                  <a:cubicBezTo>
                    <a:pt x="139" y="1029"/>
                    <a:pt x="139" y="1029"/>
                    <a:pt x="139" y="1029"/>
                  </a:cubicBezTo>
                  <a:cubicBezTo>
                    <a:pt x="107" y="1057"/>
                    <a:pt x="107" y="1057"/>
                    <a:pt x="107" y="1057"/>
                  </a:cubicBezTo>
                  <a:cubicBezTo>
                    <a:pt x="104" y="1055"/>
                    <a:pt x="104" y="1055"/>
                    <a:pt x="104" y="1055"/>
                  </a:cubicBezTo>
                  <a:cubicBezTo>
                    <a:pt x="104" y="976"/>
                    <a:pt x="104" y="976"/>
                    <a:pt x="104" y="976"/>
                  </a:cubicBezTo>
                  <a:cubicBezTo>
                    <a:pt x="125" y="945"/>
                    <a:pt x="125" y="945"/>
                    <a:pt x="125" y="945"/>
                  </a:cubicBezTo>
                  <a:cubicBezTo>
                    <a:pt x="104" y="893"/>
                    <a:pt x="104" y="893"/>
                    <a:pt x="104" y="893"/>
                  </a:cubicBezTo>
                  <a:cubicBezTo>
                    <a:pt x="104" y="783"/>
                    <a:pt x="104" y="783"/>
                    <a:pt x="104" y="783"/>
                  </a:cubicBezTo>
                  <a:cubicBezTo>
                    <a:pt x="151" y="710"/>
                    <a:pt x="151" y="710"/>
                    <a:pt x="151" y="710"/>
                  </a:cubicBezTo>
                  <a:cubicBezTo>
                    <a:pt x="151" y="648"/>
                    <a:pt x="151" y="648"/>
                    <a:pt x="151" y="648"/>
                  </a:cubicBezTo>
                  <a:cubicBezTo>
                    <a:pt x="182" y="606"/>
                    <a:pt x="182" y="606"/>
                    <a:pt x="182" y="606"/>
                  </a:cubicBezTo>
                  <a:cubicBezTo>
                    <a:pt x="261" y="549"/>
                    <a:pt x="261" y="549"/>
                    <a:pt x="261" y="549"/>
                  </a:cubicBezTo>
                  <a:cubicBezTo>
                    <a:pt x="292" y="455"/>
                    <a:pt x="292" y="455"/>
                    <a:pt x="292" y="455"/>
                  </a:cubicBezTo>
                  <a:cubicBezTo>
                    <a:pt x="276" y="408"/>
                    <a:pt x="276" y="408"/>
                    <a:pt x="276" y="408"/>
                  </a:cubicBezTo>
                  <a:cubicBezTo>
                    <a:pt x="282" y="241"/>
                    <a:pt x="282" y="241"/>
                    <a:pt x="282" y="241"/>
                  </a:cubicBezTo>
                  <a:cubicBezTo>
                    <a:pt x="355" y="168"/>
                    <a:pt x="355" y="168"/>
                    <a:pt x="355" y="168"/>
                  </a:cubicBezTo>
                  <a:cubicBezTo>
                    <a:pt x="313" y="121"/>
                    <a:pt x="313" y="121"/>
                    <a:pt x="313" y="121"/>
                  </a:cubicBezTo>
                  <a:cubicBezTo>
                    <a:pt x="297" y="152"/>
                    <a:pt x="297" y="152"/>
                    <a:pt x="297" y="152"/>
                  </a:cubicBezTo>
                  <a:cubicBezTo>
                    <a:pt x="266" y="158"/>
                    <a:pt x="266" y="158"/>
                    <a:pt x="266" y="158"/>
                  </a:cubicBezTo>
                  <a:cubicBezTo>
                    <a:pt x="229" y="121"/>
                    <a:pt x="229" y="121"/>
                    <a:pt x="229" y="121"/>
                  </a:cubicBezTo>
                  <a:cubicBezTo>
                    <a:pt x="172" y="163"/>
                    <a:pt x="172" y="163"/>
                    <a:pt x="172" y="163"/>
                  </a:cubicBezTo>
                  <a:cubicBezTo>
                    <a:pt x="115" y="142"/>
                    <a:pt x="115" y="142"/>
                    <a:pt x="115" y="142"/>
                  </a:cubicBezTo>
                  <a:cubicBezTo>
                    <a:pt x="42" y="100"/>
                    <a:pt x="42" y="100"/>
                    <a:pt x="42" y="100"/>
                  </a:cubicBezTo>
                  <a:cubicBezTo>
                    <a:pt x="31" y="64"/>
                    <a:pt x="31" y="64"/>
                    <a:pt x="31" y="64"/>
                  </a:cubicBezTo>
                  <a:cubicBezTo>
                    <a:pt x="0" y="53"/>
                    <a:pt x="0" y="53"/>
                    <a:pt x="0" y="53"/>
                  </a:cubicBezTo>
                  <a:cubicBezTo>
                    <a:pt x="8" y="0"/>
                    <a:pt x="8" y="0"/>
                    <a:pt x="8" y="0"/>
                  </a:cubicBezTo>
                  <a:cubicBezTo>
                    <a:pt x="109" y="22"/>
                    <a:pt x="109" y="22"/>
                    <a:pt x="109" y="22"/>
                  </a:cubicBezTo>
                  <a:cubicBezTo>
                    <a:pt x="193" y="64"/>
                    <a:pt x="193" y="64"/>
                    <a:pt x="193" y="64"/>
                  </a:cubicBezTo>
                  <a:cubicBezTo>
                    <a:pt x="254" y="59"/>
                    <a:pt x="254" y="59"/>
                    <a:pt x="254" y="59"/>
                  </a:cubicBezTo>
                  <a:cubicBezTo>
                    <a:pt x="255" y="59"/>
                    <a:pt x="255" y="59"/>
                    <a:pt x="255" y="59"/>
                  </a:cubicBezTo>
                  <a:cubicBezTo>
                    <a:pt x="275" y="30"/>
                    <a:pt x="275" y="30"/>
                    <a:pt x="275" y="30"/>
                  </a:cubicBezTo>
                  <a:cubicBezTo>
                    <a:pt x="275" y="30"/>
                    <a:pt x="275" y="30"/>
                    <a:pt x="275" y="30"/>
                  </a:cubicBezTo>
                  <a:cubicBezTo>
                    <a:pt x="313" y="22"/>
                    <a:pt x="313" y="22"/>
                    <a:pt x="313" y="22"/>
                  </a:cubicBezTo>
                  <a:cubicBezTo>
                    <a:pt x="375" y="48"/>
                    <a:pt x="375" y="48"/>
                    <a:pt x="375" y="48"/>
                  </a:cubicBezTo>
                  <a:cubicBezTo>
                    <a:pt x="412" y="22"/>
                    <a:pt x="412" y="22"/>
                    <a:pt x="412" y="22"/>
                  </a:cubicBezTo>
                  <a:cubicBezTo>
                    <a:pt x="443" y="12"/>
                    <a:pt x="443" y="12"/>
                    <a:pt x="443" y="12"/>
                  </a:cubicBezTo>
                  <a:cubicBezTo>
                    <a:pt x="495" y="38"/>
                    <a:pt x="495" y="38"/>
                    <a:pt x="495" y="38"/>
                  </a:cubicBezTo>
                  <a:cubicBezTo>
                    <a:pt x="605" y="38"/>
                    <a:pt x="605" y="38"/>
                    <a:pt x="605" y="38"/>
                  </a:cubicBezTo>
                  <a:cubicBezTo>
                    <a:pt x="647" y="12"/>
                    <a:pt x="647" y="12"/>
                    <a:pt x="647" y="12"/>
                  </a:cubicBezTo>
                  <a:cubicBezTo>
                    <a:pt x="683" y="12"/>
                    <a:pt x="683" y="12"/>
                    <a:pt x="683" y="12"/>
                  </a:cubicBezTo>
                  <a:cubicBezTo>
                    <a:pt x="704" y="32"/>
                    <a:pt x="704" y="32"/>
                    <a:pt x="704" y="32"/>
                  </a:cubicBezTo>
                  <a:cubicBezTo>
                    <a:pt x="751" y="64"/>
                    <a:pt x="751" y="64"/>
                    <a:pt x="751" y="64"/>
                  </a:cubicBezTo>
                  <a:cubicBezTo>
                    <a:pt x="784" y="54"/>
                    <a:pt x="784" y="54"/>
                    <a:pt x="784" y="54"/>
                  </a:cubicBezTo>
                  <a:cubicBezTo>
                    <a:pt x="782" y="59"/>
                    <a:pt x="782" y="59"/>
                    <a:pt x="782" y="59"/>
                  </a:cubicBezTo>
                  <a:cubicBezTo>
                    <a:pt x="793" y="79"/>
                    <a:pt x="793" y="79"/>
                    <a:pt x="793" y="79"/>
                  </a:cubicBezTo>
                  <a:cubicBezTo>
                    <a:pt x="808" y="69"/>
                    <a:pt x="808" y="69"/>
                    <a:pt x="808" y="69"/>
                  </a:cubicBezTo>
                  <a:cubicBezTo>
                    <a:pt x="840" y="69"/>
                    <a:pt x="840" y="69"/>
                    <a:pt x="840" y="69"/>
                  </a:cubicBezTo>
                  <a:cubicBezTo>
                    <a:pt x="850" y="69"/>
                    <a:pt x="876" y="105"/>
                    <a:pt x="876" y="105"/>
                  </a:cubicBezTo>
                  <a:cubicBezTo>
                    <a:pt x="814" y="137"/>
                    <a:pt x="814" y="137"/>
                    <a:pt x="814" y="137"/>
                  </a:cubicBezTo>
                  <a:cubicBezTo>
                    <a:pt x="767" y="231"/>
                    <a:pt x="767" y="231"/>
                    <a:pt x="767" y="231"/>
                  </a:cubicBezTo>
                  <a:cubicBezTo>
                    <a:pt x="777" y="262"/>
                    <a:pt x="777" y="262"/>
                    <a:pt x="777" y="262"/>
                  </a:cubicBezTo>
                  <a:cubicBezTo>
                    <a:pt x="782" y="335"/>
                    <a:pt x="782" y="335"/>
                    <a:pt x="782" y="335"/>
                  </a:cubicBezTo>
                  <a:cubicBezTo>
                    <a:pt x="803" y="377"/>
                    <a:pt x="803" y="377"/>
                    <a:pt x="803" y="377"/>
                  </a:cubicBezTo>
                  <a:cubicBezTo>
                    <a:pt x="767" y="481"/>
                    <a:pt x="767" y="481"/>
                    <a:pt x="767" y="481"/>
                  </a:cubicBezTo>
                  <a:cubicBezTo>
                    <a:pt x="709" y="570"/>
                    <a:pt x="709" y="570"/>
                    <a:pt x="709" y="570"/>
                  </a:cubicBezTo>
                  <a:cubicBezTo>
                    <a:pt x="709" y="601"/>
                    <a:pt x="709" y="601"/>
                    <a:pt x="709" y="601"/>
                  </a:cubicBezTo>
                  <a:cubicBezTo>
                    <a:pt x="787" y="632"/>
                    <a:pt x="787" y="632"/>
                    <a:pt x="787" y="632"/>
                  </a:cubicBezTo>
                  <a:lnTo>
                    <a:pt x="787" y="69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58" name="สกลนคร">
              <a:extLst>
                <a:ext uri="{FF2B5EF4-FFF2-40B4-BE49-F238E27FC236}">
                  <a16:creationId xmlns:a16="http://schemas.microsoft.com/office/drawing/2014/main" id="{4BF93700-7931-47A9-997F-062AA02CA64D}"/>
                </a:ext>
              </a:extLst>
            </p:cNvPr>
            <p:cNvSpPr>
              <a:spLocks/>
            </p:cNvSpPr>
            <p:nvPr/>
          </p:nvSpPr>
          <p:spPr bwMode="auto">
            <a:xfrm>
              <a:off x="4144722" y="1904157"/>
              <a:ext cx="422466" cy="488304"/>
            </a:xfrm>
            <a:custGeom>
              <a:avLst/>
              <a:gdLst>
                <a:gd name="T0" fmla="*/ 991 w 1032"/>
                <a:gd name="T1" fmla="*/ 840 h 1200"/>
                <a:gd name="T2" fmla="*/ 980 w 1032"/>
                <a:gd name="T3" fmla="*/ 897 h 1200"/>
                <a:gd name="T4" fmla="*/ 996 w 1032"/>
                <a:gd name="T5" fmla="*/ 960 h 1200"/>
                <a:gd name="T6" fmla="*/ 975 w 1032"/>
                <a:gd name="T7" fmla="*/ 995 h 1200"/>
                <a:gd name="T8" fmla="*/ 928 w 1032"/>
                <a:gd name="T9" fmla="*/ 1049 h 1200"/>
                <a:gd name="T10" fmla="*/ 871 w 1032"/>
                <a:gd name="T11" fmla="*/ 1095 h 1200"/>
                <a:gd name="T12" fmla="*/ 793 w 1032"/>
                <a:gd name="T13" fmla="*/ 1101 h 1200"/>
                <a:gd name="T14" fmla="*/ 756 w 1032"/>
                <a:gd name="T15" fmla="*/ 1106 h 1200"/>
                <a:gd name="T16" fmla="*/ 725 w 1032"/>
                <a:gd name="T17" fmla="*/ 1163 h 1200"/>
                <a:gd name="T18" fmla="*/ 667 w 1032"/>
                <a:gd name="T19" fmla="*/ 1132 h 1200"/>
                <a:gd name="T20" fmla="*/ 615 w 1032"/>
                <a:gd name="T21" fmla="*/ 1200 h 1200"/>
                <a:gd name="T22" fmla="*/ 506 w 1032"/>
                <a:gd name="T23" fmla="*/ 1116 h 1200"/>
                <a:gd name="T24" fmla="*/ 464 w 1032"/>
                <a:gd name="T25" fmla="*/ 1043 h 1200"/>
                <a:gd name="T26" fmla="*/ 412 w 1032"/>
                <a:gd name="T27" fmla="*/ 1012 h 1200"/>
                <a:gd name="T28" fmla="*/ 396 w 1032"/>
                <a:gd name="T29" fmla="*/ 965 h 1200"/>
                <a:gd name="T30" fmla="*/ 347 w 1032"/>
                <a:gd name="T31" fmla="*/ 968 h 1200"/>
                <a:gd name="T32" fmla="*/ 360 w 1032"/>
                <a:gd name="T33" fmla="*/ 897 h 1200"/>
                <a:gd name="T34" fmla="*/ 297 w 1032"/>
                <a:gd name="T35" fmla="*/ 829 h 1200"/>
                <a:gd name="T36" fmla="*/ 182 w 1032"/>
                <a:gd name="T37" fmla="*/ 777 h 1200"/>
                <a:gd name="T38" fmla="*/ 99 w 1032"/>
                <a:gd name="T39" fmla="*/ 772 h 1200"/>
                <a:gd name="T40" fmla="*/ 89 w 1032"/>
                <a:gd name="T41" fmla="*/ 766 h 1200"/>
                <a:gd name="T42" fmla="*/ 21 w 1032"/>
                <a:gd name="T43" fmla="*/ 746 h 1200"/>
                <a:gd name="T44" fmla="*/ 26 w 1032"/>
                <a:gd name="T45" fmla="*/ 647 h 1200"/>
                <a:gd name="T46" fmla="*/ 15 w 1032"/>
                <a:gd name="T47" fmla="*/ 590 h 1200"/>
                <a:gd name="T48" fmla="*/ 88 w 1032"/>
                <a:gd name="T49" fmla="*/ 454 h 1200"/>
                <a:gd name="T50" fmla="*/ 135 w 1032"/>
                <a:gd name="T51" fmla="*/ 423 h 1200"/>
                <a:gd name="T52" fmla="*/ 99 w 1032"/>
                <a:gd name="T53" fmla="*/ 266 h 1200"/>
                <a:gd name="T54" fmla="*/ 131 w 1032"/>
                <a:gd name="T55" fmla="*/ 200 h 1200"/>
                <a:gd name="T56" fmla="*/ 120 w 1032"/>
                <a:gd name="T57" fmla="*/ 89 h 1200"/>
                <a:gd name="T58" fmla="*/ 161 w 1032"/>
                <a:gd name="T59" fmla="*/ 94 h 1200"/>
                <a:gd name="T60" fmla="*/ 214 w 1032"/>
                <a:gd name="T61" fmla="*/ 68 h 1200"/>
                <a:gd name="T62" fmla="*/ 234 w 1032"/>
                <a:gd name="T63" fmla="*/ 0 h 1200"/>
                <a:gd name="T64" fmla="*/ 323 w 1032"/>
                <a:gd name="T65" fmla="*/ 89 h 1200"/>
                <a:gd name="T66" fmla="*/ 365 w 1032"/>
                <a:gd name="T67" fmla="*/ 115 h 1200"/>
                <a:gd name="T68" fmla="*/ 430 w 1032"/>
                <a:gd name="T69" fmla="*/ 148 h 1200"/>
                <a:gd name="T70" fmla="*/ 527 w 1032"/>
                <a:gd name="T71" fmla="*/ 172 h 1200"/>
                <a:gd name="T72" fmla="*/ 584 w 1032"/>
                <a:gd name="T73" fmla="*/ 256 h 1200"/>
                <a:gd name="T74" fmla="*/ 648 w 1032"/>
                <a:gd name="T75" fmla="*/ 253 h 1200"/>
                <a:gd name="T76" fmla="*/ 719 w 1032"/>
                <a:gd name="T77" fmla="*/ 329 h 1200"/>
                <a:gd name="T78" fmla="*/ 714 w 1032"/>
                <a:gd name="T79" fmla="*/ 391 h 1200"/>
                <a:gd name="T80" fmla="*/ 688 w 1032"/>
                <a:gd name="T81" fmla="*/ 428 h 1200"/>
                <a:gd name="T82" fmla="*/ 683 w 1032"/>
                <a:gd name="T83" fmla="*/ 480 h 1200"/>
                <a:gd name="T84" fmla="*/ 667 w 1032"/>
                <a:gd name="T85" fmla="*/ 548 h 1200"/>
                <a:gd name="T86" fmla="*/ 735 w 1032"/>
                <a:gd name="T87" fmla="*/ 621 h 1200"/>
                <a:gd name="T88" fmla="*/ 787 w 1032"/>
                <a:gd name="T89" fmla="*/ 626 h 1200"/>
                <a:gd name="T90" fmla="*/ 845 w 1032"/>
                <a:gd name="T91" fmla="*/ 610 h 1200"/>
                <a:gd name="T92" fmla="*/ 1027 w 1032"/>
                <a:gd name="T93" fmla="*/ 600 h 1200"/>
                <a:gd name="T94" fmla="*/ 1027 w 1032"/>
                <a:gd name="T95" fmla="*/ 673 h 1200"/>
                <a:gd name="T96" fmla="*/ 1032 w 1032"/>
                <a:gd name="T97" fmla="*/ 751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2" h="1200">
                  <a:moveTo>
                    <a:pt x="1032" y="798"/>
                  </a:moveTo>
                  <a:cubicBezTo>
                    <a:pt x="991" y="840"/>
                    <a:pt x="991" y="840"/>
                    <a:pt x="991" y="840"/>
                  </a:cubicBezTo>
                  <a:cubicBezTo>
                    <a:pt x="1012" y="871"/>
                    <a:pt x="1012" y="871"/>
                    <a:pt x="1012" y="871"/>
                  </a:cubicBezTo>
                  <a:cubicBezTo>
                    <a:pt x="980" y="897"/>
                    <a:pt x="980" y="897"/>
                    <a:pt x="980" y="897"/>
                  </a:cubicBezTo>
                  <a:cubicBezTo>
                    <a:pt x="965" y="934"/>
                    <a:pt x="965" y="934"/>
                    <a:pt x="965" y="934"/>
                  </a:cubicBezTo>
                  <a:cubicBezTo>
                    <a:pt x="996" y="960"/>
                    <a:pt x="996" y="960"/>
                    <a:pt x="996" y="960"/>
                  </a:cubicBezTo>
                  <a:cubicBezTo>
                    <a:pt x="991" y="986"/>
                    <a:pt x="991" y="986"/>
                    <a:pt x="991" y="986"/>
                  </a:cubicBezTo>
                  <a:cubicBezTo>
                    <a:pt x="975" y="995"/>
                    <a:pt x="975" y="995"/>
                    <a:pt x="975" y="995"/>
                  </a:cubicBezTo>
                  <a:cubicBezTo>
                    <a:pt x="933" y="1017"/>
                    <a:pt x="933" y="1017"/>
                    <a:pt x="933" y="1017"/>
                  </a:cubicBezTo>
                  <a:cubicBezTo>
                    <a:pt x="928" y="1049"/>
                    <a:pt x="928" y="1049"/>
                    <a:pt x="928" y="1049"/>
                  </a:cubicBezTo>
                  <a:cubicBezTo>
                    <a:pt x="876" y="1085"/>
                    <a:pt x="876" y="1085"/>
                    <a:pt x="876" y="1085"/>
                  </a:cubicBezTo>
                  <a:cubicBezTo>
                    <a:pt x="871" y="1095"/>
                    <a:pt x="871" y="1095"/>
                    <a:pt x="871" y="1095"/>
                  </a:cubicBezTo>
                  <a:cubicBezTo>
                    <a:pt x="813" y="1106"/>
                    <a:pt x="813" y="1106"/>
                    <a:pt x="813" y="1106"/>
                  </a:cubicBezTo>
                  <a:cubicBezTo>
                    <a:pt x="793" y="1101"/>
                    <a:pt x="793" y="1101"/>
                    <a:pt x="793" y="1101"/>
                  </a:cubicBezTo>
                  <a:cubicBezTo>
                    <a:pt x="766" y="1095"/>
                    <a:pt x="766" y="1095"/>
                    <a:pt x="766" y="1095"/>
                  </a:cubicBezTo>
                  <a:cubicBezTo>
                    <a:pt x="756" y="1106"/>
                    <a:pt x="756" y="1106"/>
                    <a:pt x="756" y="1106"/>
                  </a:cubicBezTo>
                  <a:cubicBezTo>
                    <a:pt x="761" y="1137"/>
                    <a:pt x="761" y="1137"/>
                    <a:pt x="761" y="1137"/>
                  </a:cubicBezTo>
                  <a:cubicBezTo>
                    <a:pt x="725" y="1163"/>
                    <a:pt x="725" y="1163"/>
                    <a:pt x="725" y="1163"/>
                  </a:cubicBezTo>
                  <a:cubicBezTo>
                    <a:pt x="699" y="1132"/>
                    <a:pt x="699" y="1132"/>
                    <a:pt x="699" y="1132"/>
                  </a:cubicBezTo>
                  <a:cubicBezTo>
                    <a:pt x="667" y="1132"/>
                    <a:pt x="667" y="1132"/>
                    <a:pt x="667" y="1132"/>
                  </a:cubicBezTo>
                  <a:cubicBezTo>
                    <a:pt x="615" y="1163"/>
                    <a:pt x="615" y="1163"/>
                    <a:pt x="615" y="1163"/>
                  </a:cubicBezTo>
                  <a:cubicBezTo>
                    <a:pt x="615" y="1200"/>
                    <a:pt x="615" y="1200"/>
                    <a:pt x="615" y="1200"/>
                  </a:cubicBezTo>
                  <a:cubicBezTo>
                    <a:pt x="516" y="1142"/>
                    <a:pt x="516" y="1142"/>
                    <a:pt x="516" y="1142"/>
                  </a:cubicBezTo>
                  <a:cubicBezTo>
                    <a:pt x="506" y="1116"/>
                    <a:pt x="506" y="1116"/>
                    <a:pt x="506" y="1116"/>
                  </a:cubicBezTo>
                  <a:cubicBezTo>
                    <a:pt x="469" y="1111"/>
                    <a:pt x="469" y="1111"/>
                    <a:pt x="469" y="1111"/>
                  </a:cubicBezTo>
                  <a:cubicBezTo>
                    <a:pt x="464" y="1043"/>
                    <a:pt x="464" y="1043"/>
                    <a:pt x="464" y="1043"/>
                  </a:cubicBezTo>
                  <a:cubicBezTo>
                    <a:pt x="433" y="1012"/>
                    <a:pt x="433" y="1012"/>
                    <a:pt x="433" y="1012"/>
                  </a:cubicBezTo>
                  <a:cubicBezTo>
                    <a:pt x="412" y="1012"/>
                    <a:pt x="412" y="1012"/>
                    <a:pt x="412" y="1012"/>
                  </a:cubicBezTo>
                  <a:cubicBezTo>
                    <a:pt x="407" y="986"/>
                    <a:pt x="407" y="986"/>
                    <a:pt x="407" y="986"/>
                  </a:cubicBezTo>
                  <a:cubicBezTo>
                    <a:pt x="396" y="965"/>
                    <a:pt x="396" y="965"/>
                    <a:pt x="396" y="965"/>
                  </a:cubicBezTo>
                  <a:cubicBezTo>
                    <a:pt x="349" y="976"/>
                    <a:pt x="349" y="976"/>
                    <a:pt x="349" y="976"/>
                  </a:cubicBezTo>
                  <a:cubicBezTo>
                    <a:pt x="347" y="968"/>
                    <a:pt x="347" y="968"/>
                    <a:pt x="347" y="968"/>
                  </a:cubicBezTo>
                  <a:cubicBezTo>
                    <a:pt x="349" y="970"/>
                    <a:pt x="349" y="970"/>
                    <a:pt x="349" y="970"/>
                  </a:cubicBezTo>
                  <a:cubicBezTo>
                    <a:pt x="360" y="897"/>
                    <a:pt x="360" y="897"/>
                    <a:pt x="360" y="897"/>
                  </a:cubicBezTo>
                  <a:cubicBezTo>
                    <a:pt x="334" y="887"/>
                    <a:pt x="334" y="887"/>
                    <a:pt x="334" y="887"/>
                  </a:cubicBezTo>
                  <a:cubicBezTo>
                    <a:pt x="297" y="829"/>
                    <a:pt x="297" y="829"/>
                    <a:pt x="297" y="829"/>
                  </a:cubicBezTo>
                  <a:cubicBezTo>
                    <a:pt x="261" y="835"/>
                    <a:pt x="261" y="835"/>
                    <a:pt x="261" y="835"/>
                  </a:cubicBezTo>
                  <a:cubicBezTo>
                    <a:pt x="182" y="777"/>
                    <a:pt x="182" y="777"/>
                    <a:pt x="182" y="777"/>
                  </a:cubicBezTo>
                  <a:cubicBezTo>
                    <a:pt x="161" y="793"/>
                    <a:pt x="161" y="793"/>
                    <a:pt x="161" y="793"/>
                  </a:cubicBezTo>
                  <a:cubicBezTo>
                    <a:pt x="99" y="772"/>
                    <a:pt x="99" y="772"/>
                    <a:pt x="99" y="772"/>
                  </a:cubicBezTo>
                  <a:cubicBezTo>
                    <a:pt x="89" y="766"/>
                    <a:pt x="89" y="766"/>
                    <a:pt x="89" y="766"/>
                  </a:cubicBezTo>
                  <a:cubicBezTo>
                    <a:pt x="89" y="766"/>
                    <a:pt x="89" y="766"/>
                    <a:pt x="89" y="766"/>
                  </a:cubicBezTo>
                  <a:cubicBezTo>
                    <a:pt x="68" y="751"/>
                    <a:pt x="68" y="751"/>
                    <a:pt x="68" y="751"/>
                  </a:cubicBezTo>
                  <a:cubicBezTo>
                    <a:pt x="21" y="746"/>
                    <a:pt x="21" y="746"/>
                    <a:pt x="21" y="746"/>
                  </a:cubicBezTo>
                  <a:cubicBezTo>
                    <a:pt x="0" y="710"/>
                    <a:pt x="0" y="710"/>
                    <a:pt x="0" y="710"/>
                  </a:cubicBezTo>
                  <a:cubicBezTo>
                    <a:pt x="26" y="647"/>
                    <a:pt x="26" y="647"/>
                    <a:pt x="26" y="647"/>
                  </a:cubicBezTo>
                  <a:cubicBezTo>
                    <a:pt x="36" y="626"/>
                    <a:pt x="36" y="626"/>
                    <a:pt x="36" y="626"/>
                  </a:cubicBezTo>
                  <a:cubicBezTo>
                    <a:pt x="15" y="590"/>
                    <a:pt x="15" y="590"/>
                    <a:pt x="15" y="590"/>
                  </a:cubicBezTo>
                  <a:cubicBezTo>
                    <a:pt x="26" y="522"/>
                    <a:pt x="26" y="522"/>
                    <a:pt x="26" y="522"/>
                  </a:cubicBezTo>
                  <a:cubicBezTo>
                    <a:pt x="88" y="454"/>
                    <a:pt x="88" y="454"/>
                    <a:pt x="88" y="454"/>
                  </a:cubicBezTo>
                  <a:cubicBezTo>
                    <a:pt x="125" y="449"/>
                    <a:pt x="125" y="449"/>
                    <a:pt x="125" y="449"/>
                  </a:cubicBezTo>
                  <a:cubicBezTo>
                    <a:pt x="135" y="423"/>
                    <a:pt x="135" y="423"/>
                    <a:pt x="135" y="423"/>
                  </a:cubicBezTo>
                  <a:cubicBezTo>
                    <a:pt x="135" y="318"/>
                    <a:pt x="135" y="318"/>
                    <a:pt x="135" y="318"/>
                  </a:cubicBezTo>
                  <a:cubicBezTo>
                    <a:pt x="99" y="266"/>
                    <a:pt x="99" y="266"/>
                    <a:pt x="99" y="266"/>
                  </a:cubicBezTo>
                  <a:cubicBezTo>
                    <a:pt x="122" y="218"/>
                    <a:pt x="122" y="218"/>
                    <a:pt x="122" y="218"/>
                  </a:cubicBezTo>
                  <a:cubicBezTo>
                    <a:pt x="131" y="200"/>
                    <a:pt x="131" y="200"/>
                    <a:pt x="131" y="200"/>
                  </a:cubicBezTo>
                  <a:cubicBezTo>
                    <a:pt x="133" y="192"/>
                    <a:pt x="135" y="185"/>
                    <a:pt x="135" y="183"/>
                  </a:cubicBezTo>
                  <a:cubicBezTo>
                    <a:pt x="135" y="178"/>
                    <a:pt x="120" y="89"/>
                    <a:pt x="120" y="89"/>
                  </a:cubicBezTo>
                  <a:cubicBezTo>
                    <a:pt x="124" y="75"/>
                    <a:pt x="124" y="75"/>
                    <a:pt x="124" y="75"/>
                  </a:cubicBezTo>
                  <a:cubicBezTo>
                    <a:pt x="161" y="94"/>
                    <a:pt x="161" y="94"/>
                    <a:pt x="161" y="94"/>
                  </a:cubicBezTo>
                  <a:cubicBezTo>
                    <a:pt x="177" y="68"/>
                    <a:pt x="177" y="68"/>
                    <a:pt x="177" y="68"/>
                  </a:cubicBezTo>
                  <a:cubicBezTo>
                    <a:pt x="214" y="68"/>
                    <a:pt x="214" y="68"/>
                    <a:pt x="214" y="68"/>
                  </a:cubicBezTo>
                  <a:cubicBezTo>
                    <a:pt x="208" y="11"/>
                    <a:pt x="208" y="11"/>
                    <a:pt x="208" y="11"/>
                  </a:cubicBezTo>
                  <a:cubicBezTo>
                    <a:pt x="234" y="0"/>
                    <a:pt x="234" y="0"/>
                    <a:pt x="234" y="0"/>
                  </a:cubicBezTo>
                  <a:cubicBezTo>
                    <a:pt x="313" y="47"/>
                    <a:pt x="313" y="47"/>
                    <a:pt x="313" y="47"/>
                  </a:cubicBezTo>
                  <a:cubicBezTo>
                    <a:pt x="323" y="89"/>
                    <a:pt x="323" y="89"/>
                    <a:pt x="323" y="89"/>
                  </a:cubicBezTo>
                  <a:cubicBezTo>
                    <a:pt x="354" y="99"/>
                    <a:pt x="354" y="99"/>
                    <a:pt x="354" y="99"/>
                  </a:cubicBezTo>
                  <a:cubicBezTo>
                    <a:pt x="365" y="115"/>
                    <a:pt x="365" y="115"/>
                    <a:pt x="365" y="115"/>
                  </a:cubicBezTo>
                  <a:cubicBezTo>
                    <a:pt x="412" y="120"/>
                    <a:pt x="412" y="120"/>
                    <a:pt x="412" y="120"/>
                  </a:cubicBezTo>
                  <a:cubicBezTo>
                    <a:pt x="430" y="148"/>
                    <a:pt x="430" y="148"/>
                    <a:pt x="430" y="148"/>
                  </a:cubicBezTo>
                  <a:cubicBezTo>
                    <a:pt x="464" y="198"/>
                    <a:pt x="464" y="198"/>
                    <a:pt x="464" y="198"/>
                  </a:cubicBezTo>
                  <a:cubicBezTo>
                    <a:pt x="527" y="172"/>
                    <a:pt x="527" y="172"/>
                    <a:pt x="527" y="172"/>
                  </a:cubicBezTo>
                  <a:cubicBezTo>
                    <a:pt x="568" y="204"/>
                    <a:pt x="568" y="204"/>
                    <a:pt x="568" y="204"/>
                  </a:cubicBezTo>
                  <a:cubicBezTo>
                    <a:pt x="584" y="256"/>
                    <a:pt x="584" y="256"/>
                    <a:pt x="584" y="256"/>
                  </a:cubicBezTo>
                  <a:cubicBezTo>
                    <a:pt x="631" y="277"/>
                    <a:pt x="631" y="277"/>
                    <a:pt x="631" y="277"/>
                  </a:cubicBezTo>
                  <a:cubicBezTo>
                    <a:pt x="648" y="253"/>
                    <a:pt x="648" y="253"/>
                    <a:pt x="648" y="253"/>
                  </a:cubicBezTo>
                  <a:cubicBezTo>
                    <a:pt x="693" y="282"/>
                    <a:pt x="693" y="282"/>
                    <a:pt x="693" y="282"/>
                  </a:cubicBezTo>
                  <a:cubicBezTo>
                    <a:pt x="719" y="329"/>
                    <a:pt x="719" y="329"/>
                    <a:pt x="719" y="329"/>
                  </a:cubicBezTo>
                  <a:cubicBezTo>
                    <a:pt x="719" y="371"/>
                    <a:pt x="719" y="371"/>
                    <a:pt x="719" y="371"/>
                  </a:cubicBezTo>
                  <a:cubicBezTo>
                    <a:pt x="714" y="391"/>
                    <a:pt x="714" y="391"/>
                    <a:pt x="714" y="391"/>
                  </a:cubicBezTo>
                  <a:cubicBezTo>
                    <a:pt x="688" y="391"/>
                    <a:pt x="688" y="391"/>
                    <a:pt x="688" y="391"/>
                  </a:cubicBezTo>
                  <a:cubicBezTo>
                    <a:pt x="688" y="428"/>
                    <a:pt x="688" y="428"/>
                    <a:pt x="688" y="428"/>
                  </a:cubicBezTo>
                  <a:cubicBezTo>
                    <a:pt x="704" y="464"/>
                    <a:pt x="704" y="464"/>
                    <a:pt x="704" y="464"/>
                  </a:cubicBezTo>
                  <a:cubicBezTo>
                    <a:pt x="683" y="480"/>
                    <a:pt x="683" y="480"/>
                    <a:pt x="683" y="480"/>
                  </a:cubicBezTo>
                  <a:cubicBezTo>
                    <a:pt x="683" y="517"/>
                    <a:pt x="683" y="517"/>
                    <a:pt x="683" y="517"/>
                  </a:cubicBezTo>
                  <a:cubicBezTo>
                    <a:pt x="667" y="548"/>
                    <a:pt x="667" y="548"/>
                    <a:pt x="667" y="548"/>
                  </a:cubicBezTo>
                  <a:cubicBezTo>
                    <a:pt x="704" y="626"/>
                    <a:pt x="704" y="626"/>
                    <a:pt x="704" y="626"/>
                  </a:cubicBezTo>
                  <a:cubicBezTo>
                    <a:pt x="735" y="621"/>
                    <a:pt x="735" y="621"/>
                    <a:pt x="735" y="621"/>
                  </a:cubicBezTo>
                  <a:cubicBezTo>
                    <a:pt x="761" y="631"/>
                    <a:pt x="761" y="631"/>
                    <a:pt x="761" y="631"/>
                  </a:cubicBezTo>
                  <a:cubicBezTo>
                    <a:pt x="787" y="626"/>
                    <a:pt x="787" y="626"/>
                    <a:pt x="787" y="626"/>
                  </a:cubicBezTo>
                  <a:cubicBezTo>
                    <a:pt x="808" y="595"/>
                    <a:pt x="808" y="595"/>
                    <a:pt x="808" y="595"/>
                  </a:cubicBezTo>
                  <a:cubicBezTo>
                    <a:pt x="808" y="595"/>
                    <a:pt x="834" y="610"/>
                    <a:pt x="845" y="610"/>
                  </a:cubicBezTo>
                  <a:cubicBezTo>
                    <a:pt x="855" y="610"/>
                    <a:pt x="902" y="595"/>
                    <a:pt x="902" y="595"/>
                  </a:cubicBezTo>
                  <a:cubicBezTo>
                    <a:pt x="1027" y="600"/>
                    <a:pt x="1027" y="600"/>
                    <a:pt x="1027" y="600"/>
                  </a:cubicBezTo>
                  <a:cubicBezTo>
                    <a:pt x="1012" y="647"/>
                    <a:pt x="1012" y="647"/>
                    <a:pt x="1012" y="647"/>
                  </a:cubicBezTo>
                  <a:cubicBezTo>
                    <a:pt x="1027" y="673"/>
                    <a:pt x="1027" y="673"/>
                    <a:pt x="1027" y="673"/>
                  </a:cubicBezTo>
                  <a:cubicBezTo>
                    <a:pt x="1012" y="730"/>
                    <a:pt x="1012" y="730"/>
                    <a:pt x="1012" y="730"/>
                  </a:cubicBezTo>
                  <a:cubicBezTo>
                    <a:pt x="1032" y="751"/>
                    <a:pt x="1032" y="751"/>
                    <a:pt x="1032" y="751"/>
                  </a:cubicBezTo>
                  <a:lnTo>
                    <a:pt x="1032" y="79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59" name="เลย">
              <a:extLst>
                <a:ext uri="{FF2B5EF4-FFF2-40B4-BE49-F238E27FC236}">
                  <a16:creationId xmlns:a16="http://schemas.microsoft.com/office/drawing/2014/main" id="{D2575BF0-29CE-4E94-B42D-399F11229A0F}"/>
                </a:ext>
              </a:extLst>
            </p:cNvPr>
            <p:cNvSpPr>
              <a:spLocks/>
            </p:cNvSpPr>
            <p:nvPr/>
          </p:nvSpPr>
          <p:spPr bwMode="auto">
            <a:xfrm>
              <a:off x="3268701" y="1847463"/>
              <a:ext cx="477331" cy="554143"/>
            </a:xfrm>
            <a:custGeom>
              <a:avLst/>
              <a:gdLst>
                <a:gd name="T0" fmla="*/ 1023 w 1169"/>
                <a:gd name="T1" fmla="*/ 1272 h 1356"/>
                <a:gd name="T2" fmla="*/ 935 w 1169"/>
                <a:gd name="T3" fmla="*/ 1299 h 1356"/>
                <a:gd name="T4" fmla="*/ 922 w 1169"/>
                <a:gd name="T5" fmla="*/ 1306 h 1356"/>
                <a:gd name="T6" fmla="*/ 908 w 1169"/>
                <a:gd name="T7" fmla="*/ 1314 h 1356"/>
                <a:gd name="T8" fmla="*/ 893 w 1169"/>
                <a:gd name="T9" fmla="*/ 1322 h 1356"/>
                <a:gd name="T10" fmla="*/ 887 w 1169"/>
                <a:gd name="T11" fmla="*/ 1325 h 1356"/>
                <a:gd name="T12" fmla="*/ 843 w 1169"/>
                <a:gd name="T13" fmla="*/ 1345 h 1356"/>
                <a:gd name="T14" fmla="*/ 772 w 1169"/>
                <a:gd name="T15" fmla="*/ 1293 h 1356"/>
                <a:gd name="T16" fmla="*/ 751 w 1169"/>
                <a:gd name="T17" fmla="*/ 1204 h 1356"/>
                <a:gd name="T18" fmla="*/ 731 w 1169"/>
                <a:gd name="T19" fmla="*/ 1126 h 1356"/>
                <a:gd name="T20" fmla="*/ 684 w 1169"/>
                <a:gd name="T21" fmla="*/ 1131 h 1356"/>
                <a:gd name="T22" fmla="*/ 605 w 1169"/>
                <a:gd name="T23" fmla="*/ 1079 h 1356"/>
                <a:gd name="T24" fmla="*/ 543 w 1169"/>
                <a:gd name="T25" fmla="*/ 991 h 1356"/>
                <a:gd name="T26" fmla="*/ 386 w 1169"/>
                <a:gd name="T27" fmla="*/ 1037 h 1356"/>
                <a:gd name="T28" fmla="*/ 329 w 1169"/>
                <a:gd name="T29" fmla="*/ 1058 h 1356"/>
                <a:gd name="T30" fmla="*/ 204 w 1169"/>
                <a:gd name="T31" fmla="*/ 1225 h 1356"/>
                <a:gd name="T32" fmla="*/ 193 w 1169"/>
                <a:gd name="T33" fmla="*/ 1027 h 1356"/>
                <a:gd name="T34" fmla="*/ 230 w 1169"/>
                <a:gd name="T35" fmla="*/ 938 h 1356"/>
                <a:gd name="T36" fmla="*/ 219 w 1169"/>
                <a:gd name="T37" fmla="*/ 865 h 1356"/>
                <a:gd name="T38" fmla="*/ 68 w 1169"/>
                <a:gd name="T39" fmla="*/ 813 h 1356"/>
                <a:gd name="T40" fmla="*/ 11 w 1169"/>
                <a:gd name="T41" fmla="*/ 714 h 1356"/>
                <a:gd name="T42" fmla="*/ 26 w 1169"/>
                <a:gd name="T43" fmla="*/ 615 h 1356"/>
                <a:gd name="T44" fmla="*/ 117 w 1169"/>
                <a:gd name="T45" fmla="*/ 598 h 1356"/>
                <a:gd name="T46" fmla="*/ 197 w 1169"/>
                <a:gd name="T47" fmla="*/ 660 h 1356"/>
                <a:gd name="T48" fmla="*/ 269 w 1169"/>
                <a:gd name="T49" fmla="*/ 684 h 1356"/>
                <a:gd name="T50" fmla="*/ 293 w 1169"/>
                <a:gd name="T51" fmla="*/ 700 h 1356"/>
                <a:gd name="T52" fmla="*/ 313 w 1169"/>
                <a:gd name="T53" fmla="*/ 640 h 1356"/>
                <a:gd name="T54" fmla="*/ 417 w 1169"/>
                <a:gd name="T55" fmla="*/ 520 h 1356"/>
                <a:gd name="T56" fmla="*/ 505 w 1169"/>
                <a:gd name="T57" fmla="*/ 484 h 1356"/>
                <a:gd name="T58" fmla="*/ 601 w 1169"/>
                <a:gd name="T59" fmla="*/ 412 h 1356"/>
                <a:gd name="T60" fmla="*/ 653 w 1169"/>
                <a:gd name="T61" fmla="*/ 324 h 1356"/>
                <a:gd name="T62" fmla="*/ 785 w 1169"/>
                <a:gd name="T63" fmla="*/ 288 h 1356"/>
                <a:gd name="T64" fmla="*/ 913 w 1169"/>
                <a:gd name="T65" fmla="*/ 176 h 1356"/>
                <a:gd name="T66" fmla="*/ 1057 w 1169"/>
                <a:gd name="T67" fmla="*/ 60 h 1356"/>
                <a:gd name="T68" fmla="*/ 1119 w 1169"/>
                <a:gd name="T69" fmla="*/ 0 h 1356"/>
                <a:gd name="T70" fmla="*/ 1080 w 1169"/>
                <a:gd name="T71" fmla="*/ 140 h 1356"/>
                <a:gd name="T72" fmla="*/ 1064 w 1169"/>
                <a:gd name="T73" fmla="*/ 208 h 1356"/>
                <a:gd name="T74" fmla="*/ 1064 w 1169"/>
                <a:gd name="T75" fmla="*/ 396 h 1356"/>
                <a:gd name="T76" fmla="*/ 1059 w 1169"/>
                <a:gd name="T77" fmla="*/ 521 h 1356"/>
                <a:gd name="T78" fmla="*/ 1143 w 1169"/>
                <a:gd name="T79" fmla="*/ 610 h 1356"/>
                <a:gd name="T80" fmla="*/ 1023 w 1169"/>
                <a:gd name="T81" fmla="*/ 704 h 1356"/>
                <a:gd name="T82" fmla="*/ 1033 w 1169"/>
                <a:gd name="T83" fmla="*/ 818 h 1356"/>
                <a:gd name="T84" fmla="*/ 1085 w 1169"/>
                <a:gd name="T85" fmla="*/ 949 h 1356"/>
                <a:gd name="T86" fmla="*/ 1064 w 1169"/>
                <a:gd name="T87" fmla="*/ 970 h 1356"/>
                <a:gd name="T88" fmla="*/ 1116 w 1169"/>
                <a:gd name="T89" fmla="*/ 1069 h 1356"/>
                <a:gd name="T90" fmla="*/ 1075 w 1169"/>
                <a:gd name="T91" fmla="*/ 1163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69" h="1356">
                  <a:moveTo>
                    <a:pt x="1059" y="1178"/>
                  </a:moveTo>
                  <a:cubicBezTo>
                    <a:pt x="1090" y="1230"/>
                    <a:pt x="1090" y="1230"/>
                    <a:pt x="1090" y="1230"/>
                  </a:cubicBezTo>
                  <a:cubicBezTo>
                    <a:pt x="1023" y="1272"/>
                    <a:pt x="1023" y="1272"/>
                    <a:pt x="1023" y="1272"/>
                  </a:cubicBezTo>
                  <a:cubicBezTo>
                    <a:pt x="981" y="1272"/>
                    <a:pt x="981" y="1272"/>
                    <a:pt x="981" y="1272"/>
                  </a:cubicBezTo>
                  <a:cubicBezTo>
                    <a:pt x="981" y="1272"/>
                    <a:pt x="964" y="1282"/>
                    <a:pt x="942" y="1294"/>
                  </a:cubicBezTo>
                  <a:cubicBezTo>
                    <a:pt x="940" y="1296"/>
                    <a:pt x="937" y="1297"/>
                    <a:pt x="935" y="1299"/>
                  </a:cubicBezTo>
                  <a:cubicBezTo>
                    <a:pt x="932" y="1300"/>
                    <a:pt x="930" y="1302"/>
                    <a:pt x="927" y="1303"/>
                  </a:cubicBezTo>
                  <a:cubicBezTo>
                    <a:pt x="926" y="1304"/>
                    <a:pt x="925" y="1304"/>
                    <a:pt x="924" y="1305"/>
                  </a:cubicBezTo>
                  <a:cubicBezTo>
                    <a:pt x="923" y="1305"/>
                    <a:pt x="923" y="1305"/>
                    <a:pt x="922" y="1306"/>
                  </a:cubicBezTo>
                  <a:cubicBezTo>
                    <a:pt x="920" y="1307"/>
                    <a:pt x="917" y="1308"/>
                    <a:pt x="915" y="1310"/>
                  </a:cubicBezTo>
                  <a:cubicBezTo>
                    <a:pt x="915" y="1310"/>
                    <a:pt x="914" y="1310"/>
                    <a:pt x="914" y="1310"/>
                  </a:cubicBezTo>
                  <a:cubicBezTo>
                    <a:pt x="912" y="1312"/>
                    <a:pt x="910" y="1313"/>
                    <a:pt x="908" y="1314"/>
                  </a:cubicBezTo>
                  <a:cubicBezTo>
                    <a:pt x="906" y="1315"/>
                    <a:pt x="905" y="1316"/>
                    <a:pt x="903" y="1316"/>
                  </a:cubicBezTo>
                  <a:cubicBezTo>
                    <a:pt x="903" y="1317"/>
                    <a:pt x="902" y="1317"/>
                    <a:pt x="902" y="1317"/>
                  </a:cubicBezTo>
                  <a:cubicBezTo>
                    <a:pt x="899" y="1319"/>
                    <a:pt x="896" y="1320"/>
                    <a:pt x="893" y="1322"/>
                  </a:cubicBezTo>
                  <a:cubicBezTo>
                    <a:pt x="892" y="1322"/>
                    <a:pt x="892" y="1323"/>
                    <a:pt x="891" y="1323"/>
                  </a:cubicBezTo>
                  <a:cubicBezTo>
                    <a:pt x="890" y="1324"/>
                    <a:pt x="889" y="1324"/>
                    <a:pt x="888" y="1325"/>
                  </a:cubicBezTo>
                  <a:cubicBezTo>
                    <a:pt x="887" y="1325"/>
                    <a:pt x="887" y="1325"/>
                    <a:pt x="887" y="1325"/>
                  </a:cubicBezTo>
                  <a:cubicBezTo>
                    <a:pt x="886" y="1326"/>
                    <a:pt x="885" y="1326"/>
                    <a:pt x="884" y="1327"/>
                  </a:cubicBezTo>
                  <a:cubicBezTo>
                    <a:pt x="864" y="1337"/>
                    <a:pt x="849" y="1345"/>
                    <a:pt x="845" y="1345"/>
                  </a:cubicBezTo>
                  <a:cubicBezTo>
                    <a:pt x="845" y="1345"/>
                    <a:pt x="844" y="1345"/>
                    <a:pt x="843" y="1345"/>
                  </a:cubicBezTo>
                  <a:cubicBezTo>
                    <a:pt x="830" y="1346"/>
                    <a:pt x="793" y="1356"/>
                    <a:pt x="788" y="1356"/>
                  </a:cubicBezTo>
                  <a:cubicBezTo>
                    <a:pt x="783" y="1356"/>
                    <a:pt x="762" y="1330"/>
                    <a:pt x="762" y="1330"/>
                  </a:cubicBezTo>
                  <a:cubicBezTo>
                    <a:pt x="772" y="1293"/>
                    <a:pt x="772" y="1293"/>
                    <a:pt x="772" y="1293"/>
                  </a:cubicBezTo>
                  <a:cubicBezTo>
                    <a:pt x="772" y="1293"/>
                    <a:pt x="751" y="1272"/>
                    <a:pt x="751" y="1267"/>
                  </a:cubicBezTo>
                  <a:cubicBezTo>
                    <a:pt x="751" y="1262"/>
                    <a:pt x="746" y="1241"/>
                    <a:pt x="746" y="1241"/>
                  </a:cubicBezTo>
                  <a:cubicBezTo>
                    <a:pt x="751" y="1204"/>
                    <a:pt x="751" y="1204"/>
                    <a:pt x="751" y="1204"/>
                  </a:cubicBezTo>
                  <a:cubicBezTo>
                    <a:pt x="751" y="1189"/>
                    <a:pt x="751" y="1189"/>
                    <a:pt x="751" y="1189"/>
                  </a:cubicBezTo>
                  <a:cubicBezTo>
                    <a:pt x="736" y="1184"/>
                    <a:pt x="736" y="1184"/>
                    <a:pt x="736" y="1184"/>
                  </a:cubicBezTo>
                  <a:cubicBezTo>
                    <a:pt x="731" y="1126"/>
                    <a:pt x="731" y="1126"/>
                    <a:pt x="731" y="1126"/>
                  </a:cubicBezTo>
                  <a:cubicBezTo>
                    <a:pt x="715" y="1090"/>
                    <a:pt x="715" y="1090"/>
                    <a:pt x="715" y="1090"/>
                  </a:cubicBezTo>
                  <a:cubicBezTo>
                    <a:pt x="689" y="1095"/>
                    <a:pt x="689" y="1095"/>
                    <a:pt x="689" y="1095"/>
                  </a:cubicBezTo>
                  <a:cubicBezTo>
                    <a:pt x="684" y="1131"/>
                    <a:pt x="684" y="1131"/>
                    <a:pt x="684" y="1131"/>
                  </a:cubicBezTo>
                  <a:cubicBezTo>
                    <a:pt x="642" y="1147"/>
                    <a:pt x="642" y="1147"/>
                    <a:pt x="642" y="1147"/>
                  </a:cubicBezTo>
                  <a:cubicBezTo>
                    <a:pt x="605" y="1116"/>
                    <a:pt x="605" y="1116"/>
                    <a:pt x="605" y="1116"/>
                  </a:cubicBezTo>
                  <a:cubicBezTo>
                    <a:pt x="605" y="1079"/>
                    <a:pt x="605" y="1079"/>
                    <a:pt x="605" y="1079"/>
                  </a:cubicBezTo>
                  <a:cubicBezTo>
                    <a:pt x="558" y="1053"/>
                    <a:pt x="558" y="1053"/>
                    <a:pt x="558" y="1053"/>
                  </a:cubicBezTo>
                  <a:cubicBezTo>
                    <a:pt x="558" y="1022"/>
                    <a:pt x="558" y="1022"/>
                    <a:pt x="558" y="1022"/>
                  </a:cubicBezTo>
                  <a:cubicBezTo>
                    <a:pt x="543" y="991"/>
                    <a:pt x="543" y="991"/>
                    <a:pt x="543" y="991"/>
                  </a:cubicBezTo>
                  <a:cubicBezTo>
                    <a:pt x="501" y="964"/>
                    <a:pt x="501" y="964"/>
                    <a:pt x="501" y="964"/>
                  </a:cubicBezTo>
                  <a:cubicBezTo>
                    <a:pt x="454" y="975"/>
                    <a:pt x="454" y="975"/>
                    <a:pt x="454" y="975"/>
                  </a:cubicBezTo>
                  <a:cubicBezTo>
                    <a:pt x="386" y="1037"/>
                    <a:pt x="386" y="1037"/>
                    <a:pt x="386" y="1037"/>
                  </a:cubicBezTo>
                  <a:cubicBezTo>
                    <a:pt x="365" y="1032"/>
                    <a:pt x="365" y="1032"/>
                    <a:pt x="365" y="1032"/>
                  </a:cubicBezTo>
                  <a:cubicBezTo>
                    <a:pt x="355" y="1069"/>
                    <a:pt x="355" y="1069"/>
                    <a:pt x="355" y="1069"/>
                  </a:cubicBezTo>
                  <a:cubicBezTo>
                    <a:pt x="329" y="1058"/>
                    <a:pt x="329" y="1058"/>
                    <a:pt x="329" y="1058"/>
                  </a:cubicBezTo>
                  <a:cubicBezTo>
                    <a:pt x="251" y="1105"/>
                    <a:pt x="251" y="1105"/>
                    <a:pt x="251" y="1105"/>
                  </a:cubicBezTo>
                  <a:cubicBezTo>
                    <a:pt x="240" y="1210"/>
                    <a:pt x="240" y="1210"/>
                    <a:pt x="240" y="1210"/>
                  </a:cubicBezTo>
                  <a:cubicBezTo>
                    <a:pt x="204" y="1225"/>
                    <a:pt x="204" y="1225"/>
                    <a:pt x="204" y="1225"/>
                  </a:cubicBezTo>
                  <a:cubicBezTo>
                    <a:pt x="172" y="1189"/>
                    <a:pt x="172" y="1189"/>
                    <a:pt x="172" y="1189"/>
                  </a:cubicBezTo>
                  <a:cubicBezTo>
                    <a:pt x="188" y="1173"/>
                    <a:pt x="188" y="1173"/>
                    <a:pt x="188" y="1173"/>
                  </a:cubicBezTo>
                  <a:cubicBezTo>
                    <a:pt x="193" y="1027"/>
                    <a:pt x="193" y="1027"/>
                    <a:pt x="193" y="1027"/>
                  </a:cubicBezTo>
                  <a:cubicBezTo>
                    <a:pt x="214" y="1006"/>
                    <a:pt x="214" y="1006"/>
                    <a:pt x="214" y="1006"/>
                  </a:cubicBezTo>
                  <a:cubicBezTo>
                    <a:pt x="209" y="964"/>
                    <a:pt x="209" y="964"/>
                    <a:pt x="209" y="964"/>
                  </a:cubicBezTo>
                  <a:cubicBezTo>
                    <a:pt x="230" y="938"/>
                    <a:pt x="230" y="938"/>
                    <a:pt x="230" y="938"/>
                  </a:cubicBezTo>
                  <a:cubicBezTo>
                    <a:pt x="230" y="937"/>
                    <a:pt x="230" y="937"/>
                    <a:pt x="230" y="937"/>
                  </a:cubicBezTo>
                  <a:cubicBezTo>
                    <a:pt x="240" y="907"/>
                    <a:pt x="240" y="907"/>
                    <a:pt x="240" y="907"/>
                  </a:cubicBezTo>
                  <a:cubicBezTo>
                    <a:pt x="219" y="865"/>
                    <a:pt x="219" y="865"/>
                    <a:pt x="219" y="865"/>
                  </a:cubicBezTo>
                  <a:cubicBezTo>
                    <a:pt x="219" y="865"/>
                    <a:pt x="178" y="860"/>
                    <a:pt x="162" y="850"/>
                  </a:cubicBezTo>
                  <a:cubicBezTo>
                    <a:pt x="146" y="839"/>
                    <a:pt x="136" y="813"/>
                    <a:pt x="136" y="813"/>
                  </a:cubicBezTo>
                  <a:cubicBezTo>
                    <a:pt x="68" y="813"/>
                    <a:pt x="68" y="813"/>
                    <a:pt x="68" y="813"/>
                  </a:cubicBezTo>
                  <a:cubicBezTo>
                    <a:pt x="68" y="714"/>
                    <a:pt x="68" y="714"/>
                    <a:pt x="68" y="714"/>
                  </a:cubicBezTo>
                  <a:cubicBezTo>
                    <a:pt x="47" y="704"/>
                    <a:pt x="47" y="704"/>
                    <a:pt x="47" y="704"/>
                  </a:cubicBezTo>
                  <a:cubicBezTo>
                    <a:pt x="11" y="714"/>
                    <a:pt x="11" y="714"/>
                    <a:pt x="11" y="714"/>
                  </a:cubicBezTo>
                  <a:cubicBezTo>
                    <a:pt x="0" y="688"/>
                    <a:pt x="0" y="688"/>
                    <a:pt x="0" y="688"/>
                  </a:cubicBezTo>
                  <a:cubicBezTo>
                    <a:pt x="37" y="652"/>
                    <a:pt x="37" y="652"/>
                    <a:pt x="37" y="652"/>
                  </a:cubicBezTo>
                  <a:cubicBezTo>
                    <a:pt x="26" y="615"/>
                    <a:pt x="26" y="615"/>
                    <a:pt x="26" y="615"/>
                  </a:cubicBezTo>
                  <a:cubicBezTo>
                    <a:pt x="58" y="589"/>
                    <a:pt x="58" y="589"/>
                    <a:pt x="58" y="589"/>
                  </a:cubicBezTo>
                  <a:cubicBezTo>
                    <a:pt x="94" y="610"/>
                    <a:pt x="94" y="610"/>
                    <a:pt x="94" y="610"/>
                  </a:cubicBezTo>
                  <a:cubicBezTo>
                    <a:pt x="117" y="598"/>
                    <a:pt x="117" y="598"/>
                    <a:pt x="117" y="598"/>
                  </a:cubicBezTo>
                  <a:cubicBezTo>
                    <a:pt x="117" y="600"/>
                    <a:pt x="117" y="600"/>
                    <a:pt x="117" y="600"/>
                  </a:cubicBezTo>
                  <a:cubicBezTo>
                    <a:pt x="153" y="600"/>
                    <a:pt x="153" y="600"/>
                    <a:pt x="153" y="600"/>
                  </a:cubicBezTo>
                  <a:cubicBezTo>
                    <a:pt x="197" y="660"/>
                    <a:pt x="197" y="660"/>
                    <a:pt x="197" y="660"/>
                  </a:cubicBezTo>
                  <a:cubicBezTo>
                    <a:pt x="233" y="660"/>
                    <a:pt x="233" y="660"/>
                    <a:pt x="233" y="660"/>
                  </a:cubicBezTo>
                  <a:cubicBezTo>
                    <a:pt x="241" y="684"/>
                    <a:pt x="241" y="684"/>
                    <a:pt x="241" y="684"/>
                  </a:cubicBezTo>
                  <a:cubicBezTo>
                    <a:pt x="269" y="684"/>
                    <a:pt x="269" y="684"/>
                    <a:pt x="269" y="684"/>
                  </a:cubicBezTo>
                  <a:cubicBezTo>
                    <a:pt x="281" y="704"/>
                    <a:pt x="281" y="704"/>
                    <a:pt x="281" y="704"/>
                  </a:cubicBezTo>
                  <a:cubicBezTo>
                    <a:pt x="285" y="703"/>
                    <a:pt x="285" y="703"/>
                    <a:pt x="285" y="703"/>
                  </a:cubicBezTo>
                  <a:cubicBezTo>
                    <a:pt x="293" y="700"/>
                    <a:pt x="293" y="700"/>
                    <a:pt x="293" y="700"/>
                  </a:cubicBezTo>
                  <a:cubicBezTo>
                    <a:pt x="297" y="668"/>
                    <a:pt x="297" y="668"/>
                    <a:pt x="297" y="668"/>
                  </a:cubicBezTo>
                  <a:cubicBezTo>
                    <a:pt x="309" y="664"/>
                    <a:pt x="309" y="664"/>
                    <a:pt x="309" y="664"/>
                  </a:cubicBezTo>
                  <a:cubicBezTo>
                    <a:pt x="313" y="640"/>
                    <a:pt x="313" y="640"/>
                    <a:pt x="313" y="640"/>
                  </a:cubicBezTo>
                  <a:cubicBezTo>
                    <a:pt x="313" y="640"/>
                    <a:pt x="341" y="632"/>
                    <a:pt x="345" y="632"/>
                  </a:cubicBezTo>
                  <a:cubicBezTo>
                    <a:pt x="349" y="632"/>
                    <a:pt x="413" y="548"/>
                    <a:pt x="413" y="548"/>
                  </a:cubicBezTo>
                  <a:cubicBezTo>
                    <a:pt x="417" y="520"/>
                    <a:pt x="417" y="520"/>
                    <a:pt x="417" y="520"/>
                  </a:cubicBezTo>
                  <a:cubicBezTo>
                    <a:pt x="441" y="520"/>
                    <a:pt x="441" y="520"/>
                    <a:pt x="441" y="520"/>
                  </a:cubicBezTo>
                  <a:cubicBezTo>
                    <a:pt x="485" y="480"/>
                    <a:pt x="485" y="480"/>
                    <a:pt x="485" y="480"/>
                  </a:cubicBezTo>
                  <a:cubicBezTo>
                    <a:pt x="505" y="484"/>
                    <a:pt x="505" y="484"/>
                    <a:pt x="505" y="484"/>
                  </a:cubicBezTo>
                  <a:cubicBezTo>
                    <a:pt x="573" y="420"/>
                    <a:pt x="573" y="420"/>
                    <a:pt x="573" y="420"/>
                  </a:cubicBezTo>
                  <a:cubicBezTo>
                    <a:pt x="581" y="452"/>
                    <a:pt x="581" y="452"/>
                    <a:pt x="581" y="452"/>
                  </a:cubicBezTo>
                  <a:cubicBezTo>
                    <a:pt x="601" y="412"/>
                    <a:pt x="601" y="412"/>
                    <a:pt x="601" y="412"/>
                  </a:cubicBezTo>
                  <a:cubicBezTo>
                    <a:pt x="601" y="412"/>
                    <a:pt x="641" y="412"/>
                    <a:pt x="645" y="408"/>
                  </a:cubicBezTo>
                  <a:cubicBezTo>
                    <a:pt x="649" y="404"/>
                    <a:pt x="629" y="368"/>
                    <a:pt x="629" y="368"/>
                  </a:cubicBezTo>
                  <a:cubicBezTo>
                    <a:pt x="653" y="324"/>
                    <a:pt x="653" y="324"/>
                    <a:pt x="653" y="324"/>
                  </a:cubicBezTo>
                  <a:cubicBezTo>
                    <a:pt x="665" y="344"/>
                    <a:pt x="665" y="344"/>
                    <a:pt x="665" y="344"/>
                  </a:cubicBezTo>
                  <a:cubicBezTo>
                    <a:pt x="697" y="300"/>
                    <a:pt x="697" y="300"/>
                    <a:pt x="697" y="300"/>
                  </a:cubicBezTo>
                  <a:cubicBezTo>
                    <a:pt x="785" y="288"/>
                    <a:pt x="785" y="288"/>
                    <a:pt x="785" y="288"/>
                  </a:cubicBezTo>
                  <a:cubicBezTo>
                    <a:pt x="833" y="136"/>
                    <a:pt x="833" y="136"/>
                    <a:pt x="833" y="136"/>
                  </a:cubicBezTo>
                  <a:cubicBezTo>
                    <a:pt x="867" y="153"/>
                    <a:pt x="867" y="153"/>
                    <a:pt x="867" y="153"/>
                  </a:cubicBezTo>
                  <a:cubicBezTo>
                    <a:pt x="913" y="176"/>
                    <a:pt x="913" y="176"/>
                    <a:pt x="913" y="176"/>
                  </a:cubicBezTo>
                  <a:cubicBezTo>
                    <a:pt x="949" y="172"/>
                    <a:pt x="949" y="172"/>
                    <a:pt x="949" y="172"/>
                  </a:cubicBezTo>
                  <a:cubicBezTo>
                    <a:pt x="993" y="100"/>
                    <a:pt x="993" y="100"/>
                    <a:pt x="993" y="100"/>
                  </a:cubicBezTo>
                  <a:cubicBezTo>
                    <a:pt x="1057" y="60"/>
                    <a:pt x="1057" y="60"/>
                    <a:pt x="1057" y="60"/>
                  </a:cubicBezTo>
                  <a:cubicBezTo>
                    <a:pt x="1057" y="16"/>
                    <a:pt x="1057" y="16"/>
                    <a:pt x="1057" y="16"/>
                  </a:cubicBezTo>
                  <a:cubicBezTo>
                    <a:pt x="1093" y="0"/>
                    <a:pt x="1093" y="0"/>
                    <a:pt x="1093" y="0"/>
                  </a:cubicBezTo>
                  <a:cubicBezTo>
                    <a:pt x="1119" y="0"/>
                    <a:pt x="1119" y="0"/>
                    <a:pt x="1119" y="0"/>
                  </a:cubicBezTo>
                  <a:cubicBezTo>
                    <a:pt x="1122" y="52"/>
                    <a:pt x="1122" y="52"/>
                    <a:pt x="1122" y="52"/>
                  </a:cubicBezTo>
                  <a:cubicBezTo>
                    <a:pt x="1080" y="73"/>
                    <a:pt x="1080" y="73"/>
                    <a:pt x="1080" y="73"/>
                  </a:cubicBezTo>
                  <a:cubicBezTo>
                    <a:pt x="1080" y="140"/>
                    <a:pt x="1080" y="140"/>
                    <a:pt x="1080" y="140"/>
                  </a:cubicBezTo>
                  <a:cubicBezTo>
                    <a:pt x="1085" y="142"/>
                    <a:pt x="1085" y="142"/>
                    <a:pt x="1085" y="142"/>
                  </a:cubicBezTo>
                  <a:cubicBezTo>
                    <a:pt x="1064" y="177"/>
                    <a:pt x="1064" y="177"/>
                    <a:pt x="1064" y="177"/>
                  </a:cubicBezTo>
                  <a:cubicBezTo>
                    <a:pt x="1064" y="208"/>
                    <a:pt x="1064" y="208"/>
                    <a:pt x="1064" y="208"/>
                  </a:cubicBezTo>
                  <a:cubicBezTo>
                    <a:pt x="1043" y="229"/>
                    <a:pt x="1043" y="229"/>
                    <a:pt x="1043" y="229"/>
                  </a:cubicBezTo>
                  <a:cubicBezTo>
                    <a:pt x="1075" y="323"/>
                    <a:pt x="1075" y="323"/>
                    <a:pt x="1075" y="323"/>
                  </a:cubicBezTo>
                  <a:cubicBezTo>
                    <a:pt x="1064" y="396"/>
                    <a:pt x="1064" y="396"/>
                    <a:pt x="1064" y="396"/>
                  </a:cubicBezTo>
                  <a:cubicBezTo>
                    <a:pt x="1043" y="438"/>
                    <a:pt x="1043" y="438"/>
                    <a:pt x="1043" y="438"/>
                  </a:cubicBezTo>
                  <a:cubicBezTo>
                    <a:pt x="1050" y="470"/>
                    <a:pt x="1050" y="470"/>
                    <a:pt x="1050" y="470"/>
                  </a:cubicBezTo>
                  <a:cubicBezTo>
                    <a:pt x="1059" y="521"/>
                    <a:pt x="1059" y="521"/>
                    <a:pt x="1059" y="521"/>
                  </a:cubicBezTo>
                  <a:cubicBezTo>
                    <a:pt x="1090" y="526"/>
                    <a:pt x="1090" y="526"/>
                    <a:pt x="1090" y="526"/>
                  </a:cubicBezTo>
                  <a:cubicBezTo>
                    <a:pt x="1094" y="533"/>
                    <a:pt x="1094" y="533"/>
                    <a:pt x="1094" y="533"/>
                  </a:cubicBezTo>
                  <a:cubicBezTo>
                    <a:pt x="1143" y="610"/>
                    <a:pt x="1143" y="610"/>
                    <a:pt x="1143" y="610"/>
                  </a:cubicBezTo>
                  <a:cubicBezTo>
                    <a:pt x="1143" y="672"/>
                    <a:pt x="1143" y="672"/>
                    <a:pt x="1143" y="672"/>
                  </a:cubicBezTo>
                  <a:cubicBezTo>
                    <a:pt x="1085" y="709"/>
                    <a:pt x="1085" y="709"/>
                    <a:pt x="1085" y="709"/>
                  </a:cubicBezTo>
                  <a:cubicBezTo>
                    <a:pt x="1023" y="704"/>
                    <a:pt x="1023" y="704"/>
                    <a:pt x="1023" y="704"/>
                  </a:cubicBezTo>
                  <a:cubicBezTo>
                    <a:pt x="1017" y="740"/>
                    <a:pt x="1017" y="740"/>
                    <a:pt x="1017" y="740"/>
                  </a:cubicBezTo>
                  <a:cubicBezTo>
                    <a:pt x="1043" y="787"/>
                    <a:pt x="1043" y="787"/>
                    <a:pt x="1043" y="787"/>
                  </a:cubicBezTo>
                  <a:cubicBezTo>
                    <a:pt x="1033" y="818"/>
                    <a:pt x="1033" y="818"/>
                    <a:pt x="1033" y="818"/>
                  </a:cubicBezTo>
                  <a:cubicBezTo>
                    <a:pt x="1012" y="834"/>
                    <a:pt x="1012" y="834"/>
                    <a:pt x="1012" y="834"/>
                  </a:cubicBezTo>
                  <a:cubicBezTo>
                    <a:pt x="1096" y="923"/>
                    <a:pt x="1096" y="923"/>
                    <a:pt x="1096" y="923"/>
                  </a:cubicBezTo>
                  <a:cubicBezTo>
                    <a:pt x="1085" y="949"/>
                    <a:pt x="1085" y="949"/>
                    <a:pt x="1085" y="949"/>
                  </a:cubicBezTo>
                  <a:cubicBezTo>
                    <a:pt x="1064" y="928"/>
                    <a:pt x="1064" y="928"/>
                    <a:pt x="1064" y="928"/>
                  </a:cubicBezTo>
                  <a:cubicBezTo>
                    <a:pt x="1043" y="949"/>
                    <a:pt x="1043" y="949"/>
                    <a:pt x="1043" y="949"/>
                  </a:cubicBezTo>
                  <a:cubicBezTo>
                    <a:pt x="1064" y="970"/>
                    <a:pt x="1064" y="970"/>
                    <a:pt x="1064" y="970"/>
                  </a:cubicBezTo>
                  <a:cubicBezTo>
                    <a:pt x="1059" y="996"/>
                    <a:pt x="1059" y="996"/>
                    <a:pt x="1059" y="996"/>
                  </a:cubicBezTo>
                  <a:cubicBezTo>
                    <a:pt x="1116" y="1032"/>
                    <a:pt x="1116" y="1032"/>
                    <a:pt x="1116" y="1032"/>
                  </a:cubicBezTo>
                  <a:cubicBezTo>
                    <a:pt x="1116" y="1069"/>
                    <a:pt x="1116" y="1069"/>
                    <a:pt x="1116" y="1069"/>
                  </a:cubicBezTo>
                  <a:cubicBezTo>
                    <a:pt x="1126" y="1076"/>
                    <a:pt x="1126" y="1076"/>
                    <a:pt x="1126" y="1076"/>
                  </a:cubicBezTo>
                  <a:cubicBezTo>
                    <a:pt x="1169" y="1111"/>
                    <a:pt x="1169" y="1111"/>
                    <a:pt x="1169" y="1111"/>
                  </a:cubicBezTo>
                  <a:cubicBezTo>
                    <a:pt x="1075" y="1163"/>
                    <a:pt x="1075" y="1163"/>
                    <a:pt x="1075" y="1163"/>
                  </a:cubicBezTo>
                  <a:lnTo>
                    <a:pt x="1059" y="117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60" name="ร้อยเอ็ด">
              <a:extLst>
                <a:ext uri="{FF2B5EF4-FFF2-40B4-BE49-F238E27FC236}">
                  <a16:creationId xmlns:a16="http://schemas.microsoft.com/office/drawing/2014/main" id="{5A00B7E0-26F4-4449-BC92-D3DA84D52BF2}"/>
                </a:ext>
              </a:extLst>
            </p:cNvPr>
            <p:cNvSpPr>
              <a:spLocks/>
            </p:cNvSpPr>
            <p:nvPr/>
          </p:nvSpPr>
          <p:spPr bwMode="auto">
            <a:xfrm>
              <a:off x="4148379" y="2505850"/>
              <a:ext cx="389546" cy="400519"/>
            </a:xfrm>
            <a:custGeom>
              <a:avLst/>
              <a:gdLst>
                <a:gd name="T0" fmla="*/ 944 w 951"/>
                <a:gd name="T1" fmla="*/ 183 h 981"/>
                <a:gd name="T2" fmla="*/ 861 w 951"/>
                <a:gd name="T3" fmla="*/ 277 h 981"/>
                <a:gd name="T4" fmla="*/ 741 w 951"/>
                <a:gd name="T5" fmla="*/ 334 h 981"/>
                <a:gd name="T6" fmla="*/ 746 w 951"/>
                <a:gd name="T7" fmla="*/ 407 h 981"/>
                <a:gd name="T8" fmla="*/ 663 w 951"/>
                <a:gd name="T9" fmla="*/ 454 h 981"/>
                <a:gd name="T10" fmla="*/ 668 w 951"/>
                <a:gd name="T11" fmla="*/ 496 h 981"/>
                <a:gd name="T12" fmla="*/ 673 w 951"/>
                <a:gd name="T13" fmla="*/ 574 h 981"/>
                <a:gd name="T14" fmla="*/ 663 w 951"/>
                <a:gd name="T15" fmla="*/ 637 h 981"/>
                <a:gd name="T16" fmla="*/ 767 w 951"/>
                <a:gd name="T17" fmla="*/ 637 h 981"/>
                <a:gd name="T18" fmla="*/ 803 w 951"/>
                <a:gd name="T19" fmla="*/ 741 h 981"/>
                <a:gd name="T20" fmla="*/ 750 w 951"/>
                <a:gd name="T21" fmla="*/ 842 h 981"/>
                <a:gd name="T22" fmla="*/ 715 w 951"/>
                <a:gd name="T23" fmla="*/ 856 h 981"/>
                <a:gd name="T24" fmla="*/ 642 w 951"/>
                <a:gd name="T25" fmla="*/ 944 h 981"/>
                <a:gd name="T26" fmla="*/ 600 w 951"/>
                <a:gd name="T27" fmla="*/ 981 h 981"/>
                <a:gd name="T28" fmla="*/ 532 w 951"/>
                <a:gd name="T29" fmla="*/ 929 h 981"/>
                <a:gd name="T30" fmla="*/ 454 w 951"/>
                <a:gd name="T31" fmla="*/ 955 h 981"/>
                <a:gd name="T32" fmla="*/ 292 w 951"/>
                <a:gd name="T33" fmla="*/ 929 h 981"/>
                <a:gd name="T34" fmla="*/ 224 w 951"/>
                <a:gd name="T35" fmla="*/ 965 h 981"/>
                <a:gd name="T36" fmla="*/ 124 w 951"/>
                <a:gd name="T37" fmla="*/ 947 h 981"/>
                <a:gd name="T38" fmla="*/ 115 w 951"/>
                <a:gd name="T39" fmla="*/ 949 h 981"/>
                <a:gd name="T40" fmla="*/ 68 w 951"/>
                <a:gd name="T41" fmla="*/ 876 h 981"/>
                <a:gd name="T42" fmla="*/ 0 w 951"/>
                <a:gd name="T43" fmla="*/ 814 h 981"/>
                <a:gd name="T44" fmla="*/ 26 w 951"/>
                <a:gd name="T45" fmla="*/ 720 h 981"/>
                <a:gd name="T46" fmla="*/ 73 w 951"/>
                <a:gd name="T47" fmla="*/ 689 h 981"/>
                <a:gd name="T48" fmla="*/ 136 w 951"/>
                <a:gd name="T49" fmla="*/ 689 h 981"/>
                <a:gd name="T50" fmla="*/ 162 w 951"/>
                <a:gd name="T51" fmla="*/ 517 h 981"/>
                <a:gd name="T52" fmla="*/ 167 w 951"/>
                <a:gd name="T53" fmla="*/ 444 h 981"/>
                <a:gd name="T54" fmla="*/ 162 w 951"/>
                <a:gd name="T55" fmla="*/ 360 h 981"/>
                <a:gd name="T56" fmla="*/ 204 w 951"/>
                <a:gd name="T57" fmla="*/ 261 h 981"/>
                <a:gd name="T58" fmla="*/ 261 w 951"/>
                <a:gd name="T59" fmla="*/ 261 h 981"/>
                <a:gd name="T60" fmla="*/ 324 w 951"/>
                <a:gd name="T61" fmla="*/ 271 h 981"/>
                <a:gd name="T62" fmla="*/ 350 w 951"/>
                <a:gd name="T63" fmla="*/ 235 h 981"/>
                <a:gd name="T64" fmla="*/ 423 w 951"/>
                <a:gd name="T65" fmla="*/ 167 h 981"/>
                <a:gd name="T66" fmla="*/ 376 w 951"/>
                <a:gd name="T67" fmla="*/ 84 h 981"/>
                <a:gd name="T68" fmla="*/ 537 w 951"/>
                <a:gd name="T69" fmla="*/ 11 h 981"/>
                <a:gd name="T70" fmla="*/ 652 w 951"/>
                <a:gd name="T71" fmla="*/ 32 h 981"/>
                <a:gd name="T72" fmla="*/ 683 w 951"/>
                <a:gd name="T73" fmla="*/ 78 h 981"/>
                <a:gd name="T74" fmla="*/ 856 w 951"/>
                <a:gd name="T75" fmla="*/ 47 h 981"/>
                <a:gd name="T76" fmla="*/ 861 w 951"/>
                <a:gd name="T77" fmla="*/ 42 h 981"/>
                <a:gd name="T78" fmla="*/ 908 w 951"/>
                <a:gd name="T79" fmla="*/ 0 h 981"/>
                <a:gd name="T80" fmla="*/ 923 w 951"/>
                <a:gd name="T81" fmla="*/ 131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51" h="981">
                  <a:moveTo>
                    <a:pt x="951" y="140"/>
                  </a:moveTo>
                  <a:cubicBezTo>
                    <a:pt x="944" y="183"/>
                    <a:pt x="944" y="183"/>
                    <a:pt x="944" y="183"/>
                  </a:cubicBezTo>
                  <a:cubicBezTo>
                    <a:pt x="866" y="230"/>
                    <a:pt x="866" y="230"/>
                    <a:pt x="866" y="230"/>
                  </a:cubicBezTo>
                  <a:cubicBezTo>
                    <a:pt x="861" y="277"/>
                    <a:pt x="861" y="277"/>
                    <a:pt x="861" y="277"/>
                  </a:cubicBezTo>
                  <a:cubicBezTo>
                    <a:pt x="777" y="324"/>
                    <a:pt x="777" y="324"/>
                    <a:pt x="777" y="324"/>
                  </a:cubicBezTo>
                  <a:cubicBezTo>
                    <a:pt x="741" y="334"/>
                    <a:pt x="741" y="334"/>
                    <a:pt x="741" y="334"/>
                  </a:cubicBezTo>
                  <a:cubicBezTo>
                    <a:pt x="730" y="381"/>
                    <a:pt x="730" y="381"/>
                    <a:pt x="730" y="381"/>
                  </a:cubicBezTo>
                  <a:cubicBezTo>
                    <a:pt x="746" y="407"/>
                    <a:pt x="746" y="407"/>
                    <a:pt x="746" y="407"/>
                  </a:cubicBezTo>
                  <a:cubicBezTo>
                    <a:pt x="730" y="454"/>
                    <a:pt x="730" y="454"/>
                    <a:pt x="730" y="454"/>
                  </a:cubicBezTo>
                  <a:cubicBezTo>
                    <a:pt x="663" y="454"/>
                    <a:pt x="663" y="454"/>
                    <a:pt x="663" y="454"/>
                  </a:cubicBezTo>
                  <a:cubicBezTo>
                    <a:pt x="657" y="475"/>
                    <a:pt x="657" y="475"/>
                    <a:pt x="657" y="475"/>
                  </a:cubicBezTo>
                  <a:cubicBezTo>
                    <a:pt x="668" y="496"/>
                    <a:pt x="668" y="496"/>
                    <a:pt x="668" y="496"/>
                  </a:cubicBezTo>
                  <a:cubicBezTo>
                    <a:pt x="657" y="537"/>
                    <a:pt x="657" y="537"/>
                    <a:pt x="657" y="537"/>
                  </a:cubicBezTo>
                  <a:cubicBezTo>
                    <a:pt x="673" y="574"/>
                    <a:pt x="673" y="574"/>
                    <a:pt x="673" y="574"/>
                  </a:cubicBezTo>
                  <a:cubicBezTo>
                    <a:pt x="652" y="631"/>
                    <a:pt x="652" y="631"/>
                    <a:pt x="652" y="631"/>
                  </a:cubicBezTo>
                  <a:cubicBezTo>
                    <a:pt x="663" y="637"/>
                    <a:pt x="663" y="637"/>
                    <a:pt x="663" y="637"/>
                  </a:cubicBezTo>
                  <a:cubicBezTo>
                    <a:pt x="663" y="637"/>
                    <a:pt x="725" y="595"/>
                    <a:pt x="730" y="600"/>
                  </a:cubicBezTo>
                  <a:cubicBezTo>
                    <a:pt x="736" y="605"/>
                    <a:pt x="767" y="637"/>
                    <a:pt x="767" y="637"/>
                  </a:cubicBezTo>
                  <a:cubicBezTo>
                    <a:pt x="767" y="637"/>
                    <a:pt x="751" y="694"/>
                    <a:pt x="756" y="699"/>
                  </a:cubicBezTo>
                  <a:cubicBezTo>
                    <a:pt x="762" y="704"/>
                    <a:pt x="803" y="741"/>
                    <a:pt x="803" y="741"/>
                  </a:cubicBezTo>
                  <a:cubicBezTo>
                    <a:pt x="803" y="793"/>
                    <a:pt x="803" y="793"/>
                    <a:pt x="803" y="793"/>
                  </a:cubicBezTo>
                  <a:cubicBezTo>
                    <a:pt x="750" y="842"/>
                    <a:pt x="750" y="842"/>
                    <a:pt x="750" y="842"/>
                  </a:cubicBezTo>
                  <a:cubicBezTo>
                    <a:pt x="746" y="835"/>
                    <a:pt x="746" y="835"/>
                    <a:pt x="746" y="835"/>
                  </a:cubicBezTo>
                  <a:cubicBezTo>
                    <a:pt x="715" y="856"/>
                    <a:pt x="715" y="856"/>
                    <a:pt x="715" y="856"/>
                  </a:cubicBezTo>
                  <a:cubicBezTo>
                    <a:pt x="682" y="895"/>
                    <a:pt x="682" y="895"/>
                    <a:pt x="682" y="895"/>
                  </a:cubicBezTo>
                  <a:cubicBezTo>
                    <a:pt x="642" y="944"/>
                    <a:pt x="642" y="944"/>
                    <a:pt x="642" y="944"/>
                  </a:cubicBezTo>
                  <a:cubicBezTo>
                    <a:pt x="633" y="971"/>
                    <a:pt x="633" y="971"/>
                    <a:pt x="633" y="971"/>
                  </a:cubicBezTo>
                  <a:cubicBezTo>
                    <a:pt x="600" y="981"/>
                    <a:pt x="600" y="981"/>
                    <a:pt x="600" y="981"/>
                  </a:cubicBezTo>
                  <a:cubicBezTo>
                    <a:pt x="553" y="949"/>
                    <a:pt x="553" y="949"/>
                    <a:pt x="553" y="949"/>
                  </a:cubicBezTo>
                  <a:cubicBezTo>
                    <a:pt x="532" y="929"/>
                    <a:pt x="532" y="929"/>
                    <a:pt x="532" y="929"/>
                  </a:cubicBezTo>
                  <a:cubicBezTo>
                    <a:pt x="496" y="929"/>
                    <a:pt x="496" y="929"/>
                    <a:pt x="496" y="929"/>
                  </a:cubicBezTo>
                  <a:cubicBezTo>
                    <a:pt x="454" y="955"/>
                    <a:pt x="454" y="955"/>
                    <a:pt x="454" y="955"/>
                  </a:cubicBezTo>
                  <a:cubicBezTo>
                    <a:pt x="344" y="955"/>
                    <a:pt x="344" y="955"/>
                    <a:pt x="344" y="955"/>
                  </a:cubicBezTo>
                  <a:cubicBezTo>
                    <a:pt x="292" y="929"/>
                    <a:pt x="292" y="929"/>
                    <a:pt x="292" y="929"/>
                  </a:cubicBezTo>
                  <a:cubicBezTo>
                    <a:pt x="261" y="939"/>
                    <a:pt x="261" y="939"/>
                    <a:pt x="261" y="939"/>
                  </a:cubicBezTo>
                  <a:cubicBezTo>
                    <a:pt x="224" y="965"/>
                    <a:pt x="224" y="965"/>
                    <a:pt x="224" y="965"/>
                  </a:cubicBezTo>
                  <a:cubicBezTo>
                    <a:pt x="162" y="939"/>
                    <a:pt x="162" y="939"/>
                    <a:pt x="162" y="939"/>
                  </a:cubicBezTo>
                  <a:cubicBezTo>
                    <a:pt x="124" y="947"/>
                    <a:pt x="124" y="947"/>
                    <a:pt x="124" y="947"/>
                  </a:cubicBezTo>
                  <a:cubicBezTo>
                    <a:pt x="124" y="947"/>
                    <a:pt x="124" y="947"/>
                    <a:pt x="124" y="947"/>
                  </a:cubicBezTo>
                  <a:cubicBezTo>
                    <a:pt x="115" y="949"/>
                    <a:pt x="115" y="949"/>
                    <a:pt x="115" y="949"/>
                  </a:cubicBezTo>
                  <a:cubicBezTo>
                    <a:pt x="125" y="876"/>
                    <a:pt x="125" y="876"/>
                    <a:pt x="125" y="876"/>
                  </a:cubicBezTo>
                  <a:cubicBezTo>
                    <a:pt x="125" y="876"/>
                    <a:pt x="68" y="882"/>
                    <a:pt x="68" y="876"/>
                  </a:cubicBezTo>
                  <a:cubicBezTo>
                    <a:pt x="68" y="873"/>
                    <a:pt x="35" y="843"/>
                    <a:pt x="15" y="826"/>
                  </a:cubicBezTo>
                  <a:cubicBezTo>
                    <a:pt x="6" y="819"/>
                    <a:pt x="0" y="814"/>
                    <a:pt x="0" y="814"/>
                  </a:cubicBezTo>
                  <a:cubicBezTo>
                    <a:pt x="26" y="746"/>
                    <a:pt x="26" y="746"/>
                    <a:pt x="26" y="746"/>
                  </a:cubicBezTo>
                  <a:cubicBezTo>
                    <a:pt x="26" y="720"/>
                    <a:pt x="26" y="720"/>
                    <a:pt x="26" y="720"/>
                  </a:cubicBezTo>
                  <a:cubicBezTo>
                    <a:pt x="58" y="710"/>
                    <a:pt x="58" y="710"/>
                    <a:pt x="58" y="710"/>
                  </a:cubicBezTo>
                  <a:cubicBezTo>
                    <a:pt x="73" y="689"/>
                    <a:pt x="73" y="689"/>
                    <a:pt x="73" y="689"/>
                  </a:cubicBezTo>
                  <a:cubicBezTo>
                    <a:pt x="110" y="704"/>
                    <a:pt x="110" y="704"/>
                    <a:pt x="110" y="704"/>
                  </a:cubicBezTo>
                  <a:cubicBezTo>
                    <a:pt x="136" y="689"/>
                    <a:pt x="136" y="689"/>
                    <a:pt x="136" y="689"/>
                  </a:cubicBezTo>
                  <a:cubicBezTo>
                    <a:pt x="125" y="647"/>
                    <a:pt x="125" y="647"/>
                    <a:pt x="125" y="647"/>
                  </a:cubicBezTo>
                  <a:cubicBezTo>
                    <a:pt x="162" y="517"/>
                    <a:pt x="162" y="517"/>
                    <a:pt x="162" y="517"/>
                  </a:cubicBezTo>
                  <a:cubicBezTo>
                    <a:pt x="188" y="506"/>
                    <a:pt x="188" y="506"/>
                    <a:pt x="188" y="506"/>
                  </a:cubicBezTo>
                  <a:cubicBezTo>
                    <a:pt x="167" y="444"/>
                    <a:pt x="167" y="444"/>
                    <a:pt x="167" y="444"/>
                  </a:cubicBezTo>
                  <a:cubicBezTo>
                    <a:pt x="177" y="397"/>
                    <a:pt x="177" y="397"/>
                    <a:pt x="177" y="397"/>
                  </a:cubicBezTo>
                  <a:cubicBezTo>
                    <a:pt x="162" y="360"/>
                    <a:pt x="162" y="360"/>
                    <a:pt x="162" y="360"/>
                  </a:cubicBezTo>
                  <a:cubicBezTo>
                    <a:pt x="167" y="318"/>
                    <a:pt x="167" y="318"/>
                    <a:pt x="167" y="318"/>
                  </a:cubicBezTo>
                  <a:cubicBezTo>
                    <a:pt x="204" y="261"/>
                    <a:pt x="204" y="261"/>
                    <a:pt x="204" y="261"/>
                  </a:cubicBezTo>
                  <a:cubicBezTo>
                    <a:pt x="235" y="240"/>
                    <a:pt x="235" y="240"/>
                    <a:pt x="235" y="240"/>
                  </a:cubicBezTo>
                  <a:cubicBezTo>
                    <a:pt x="261" y="261"/>
                    <a:pt x="261" y="261"/>
                    <a:pt x="261" y="261"/>
                  </a:cubicBezTo>
                  <a:cubicBezTo>
                    <a:pt x="297" y="251"/>
                    <a:pt x="297" y="251"/>
                    <a:pt x="297" y="251"/>
                  </a:cubicBezTo>
                  <a:cubicBezTo>
                    <a:pt x="324" y="271"/>
                    <a:pt x="324" y="271"/>
                    <a:pt x="324" y="271"/>
                  </a:cubicBezTo>
                  <a:cubicBezTo>
                    <a:pt x="334" y="256"/>
                    <a:pt x="334" y="256"/>
                    <a:pt x="334" y="256"/>
                  </a:cubicBezTo>
                  <a:cubicBezTo>
                    <a:pt x="350" y="235"/>
                    <a:pt x="350" y="235"/>
                    <a:pt x="350" y="235"/>
                  </a:cubicBezTo>
                  <a:cubicBezTo>
                    <a:pt x="412" y="235"/>
                    <a:pt x="412" y="235"/>
                    <a:pt x="412" y="235"/>
                  </a:cubicBezTo>
                  <a:cubicBezTo>
                    <a:pt x="423" y="167"/>
                    <a:pt x="423" y="167"/>
                    <a:pt x="423" y="167"/>
                  </a:cubicBezTo>
                  <a:cubicBezTo>
                    <a:pt x="391" y="115"/>
                    <a:pt x="391" y="115"/>
                    <a:pt x="391" y="115"/>
                  </a:cubicBezTo>
                  <a:cubicBezTo>
                    <a:pt x="376" y="84"/>
                    <a:pt x="376" y="84"/>
                    <a:pt x="376" y="84"/>
                  </a:cubicBezTo>
                  <a:cubicBezTo>
                    <a:pt x="485" y="5"/>
                    <a:pt x="485" y="5"/>
                    <a:pt x="485" y="5"/>
                  </a:cubicBezTo>
                  <a:cubicBezTo>
                    <a:pt x="537" y="11"/>
                    <a:pt x="537" y="11"/>
                    <a:pt x="537" y="11"/>
                  </a:cubicBezTo>
                  <a:cubicBezTo>
                    <a:pt x="579" y="47"/>
                    <a:pt x="579" y="47"/>
                    <a:pt x="579" y="47"/>
                  </a:cubicBezTo>
                  <a:cubicBezTo>
                    <a:pt x="652" y="32"/>
                    <a:pt x="652" y="32"/>
                    <a:pt x="652" y="32"/>
                  </a:cubicBezTo>
                  <a:cubicBezTo>
                    <a:pt x="673" y="37"/>
                    <a:pt x="673" y="37"/>
                    <a:pt x="673" y="37"/>
                  </a:cubicBezTo>
                  <a:cubicBezTo>
                    <a:pt x="683" y="78"/>
                    <a:pt x="683" y="78"/>
                    <a:pt x="683" y="78"/>
                  </a:cubicBezTo>
                  <a:cubicBezTo>
                    <a:pt x="788" y="37"/>
                    <a:pt x="788" y="37"/>
                    <a:pt x="788" y="37"/>
                  </a:cubicBezTo>
                  <a:cubicBezTo>
                    <a:pt x="856" y="47"/>
                    <a:pt x="856" y="47"/>
                    <a:pt x="856" y="47"/>
                  </a:cubicBezTo>
                  <a:cubicBezTo>
                    <a:pt x="860" y="39"/>
                    <a:pt x="860" y="39"/>
                    <a:pt x="860" y="39"/>
                  </a:cubicBezTo>
                  <a:cubicBezTo>
                    <a:pt x="861" y="42"/>
                    <a:pt x="861" y="42"/>
                    <a:pt x="861" y="42"/>
                  </a:cubicBezTo>
                  <a:cubicBezTo>
                    <a:pt x="887" y="26"/>
                    <a:pt x="887" y="26"/>
                    <a:pt x="887" y="26"/>
                  </a:cubicBezTo>
                  <a:cubicBezTo>
                    <a:pt x="908" y="0"/>
                    <a:pt x="908" y="0"/>
                    <a:pt x="908" y="0"/>
                  </a:cubicBezTo>
                  <a:cubicBezTo>
                    <a:pt x="929" y="58"/>
                    <a:pt x="929" y="58"/>
                    <a:pt x="929" y="58"/>
                  </a:cubicBezTo>
                  <a:cubicBezTo>
                    <a:pt x="923" y="131"/>
                    <a:pt x="923" y="131"/>
                    <a:pt x="923" y="131"/>
                  </a:cubicBezTo>
                  <a:lnTo>
                    <a:pt x="951" y="14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61" name="ยโสธร">
              <a:extLst>
                <a:ext uri="{FF2B5EF4-FFF2-40B4-BE49-F238E27FC236}">
                  <a16:creationId xmlns:a16="http://schemas.microsoft.com/office/drawing/2014/main" id="{2F8E704E-E5EA-4B1A-A2DA-B70FBDA1D42F}"/>
                </a:ext>
              </a:extLst>
            </p:cNvPr>
            <p:cNvSpPr>
              <a:spLocks/>
            </p:cNvSpPr>
            <p:nvPr/>
          </p:nvSpPr>
          <p:spPr bwMode="auto">
            <a:xfrm>
              <a:off x="4415392" y="2555229"/>
              <a:ext cx="292617" cy="395032"/>
            </a:xfrm>
            <a:custGeom>
              <a:avLst/>
              <a:gdLst>
                <a:gd name="T0" fmla="*/ 715 w 715"/>
                <a:gd name="T1" fmla="*/ 219 h 967"/>
                <a:gd name="T2" fmla="*/ 699 w 715"/>
                <a:gd name="T3" fmla="*/ 235 h 967"/>
                <a:gd name="T4" fmla="*/ 569 w 715"/>
                <a:gd name="T5" fmla="*/ 198 h 967"/>
                <a:gd name="T6" fmla="*/ 464 w 715"/>
                <a:gd name="T7" fmla="*/ 261 h 967"/>
                <a:gd name="T8" fmla="*/ 459 w 715"/>
                <a:gd name="T9" fmla="*/ 344 h 967"/>
                <a:gd name="T10" fmla="*/ 391 w 715"/>
                <a:gd name="T11" fmla="*/ 417 h 967"/>
                <a:gd name="T12" fmla="*/ 365 w 715"/>
                <a:gd name="T13" fmla="*/ 553 h 967"/>
                <a:gd name="T14" fmla="*/ 412 w 715"/>
                <a:gd name="T15" fmla="*/ 699 h 967"/>
                <a:gd name="T16" fmla="*/ 468 w 715"/>
                <a:gd name="T17" fmla="*/ 722 h 967"/>
                <a:gd name="T18" fmla="*/ 391 w 715"/>
                <a:gd name="T19" fmla="*/ 741 h 967"/>
                <a:gd name="T20" fmla="*/ 339 w 715"/>
                <a:gd name="T21" fmla="*/ 751 h 967"/>
                <a:gd name="T22" fmla="*/ 323 w 715"/>
                <a:gd name="T23" fmla="*/ 809 h 967"/>
                <a:gd name="T24" fmla="*/ 329 w 715"/>
                <a:gd name="T25" fmla="*/ 856 h 967"/>
                <a:gd name="T26" fmla="*/ 360 w 715"/>
                <a:gd name="T27" fmla="*/ 887 h 967"/>
                <a:gd name="T28" fmla="*/ 370 w 715"/>
                <a:gd name="T29" fmla="*/ 918 h 967"/>
                <a:gd name="T30" fmla="*/ 355 w 715"/>
                <a:gd name="T31" fmla="*/ 934 h 967"/>
                <a:gd name="T32" fmla="*/ 350 w 715"/>
                <a:gd name="T33" fmla="*/ 967 h 967"/>
                <a:gd name="T34" fmla="*/ 334 w 715"/>
                <a:gd name="T35" fmla="*/ 965 h 967"/>
                <a:gd name="T36" fmla="*/ 323 w 715"/>
                <a:gd name="T37" fmla="*/ 929 h 967"/>
                <a:gd name="T38" fmla="*/ 292 w 715"/>
                <a:gd name="T39" fmla="*/ 929 h 967"/>
                <a:gd name="T40" fmla="*/ 204 w 715"/>
                <a:gd name="T41" fmla="*/ 892 h 967"/>
                <a:gd name="T42" fmla="*/ 198 w 715"/>
                <a:gd name="T43" fmla="*/ 850 h 967"/>
                <a:gd name="T44" fmla="*/ 150 w 715"/>
                <a:gd name="T45" fmla="*/ 807 h 967"/>
                <a:gd name="T46" fmla="*/ 104 w 715"/>
                <a:gd name="T47" fmla="*/ 767 h 967"/>
                <a:gd name="T48" fmla="*/ 104 w 715"/>
                <a:gd name="T49" fmla="*/ 736 h 967"/>
                <a:gd name="T50" fmla="*/ 98 w 715"/>
                <a:gd name="T51" fmla="*/ 722 h 967"/>
                <a:gd name="T52" fmla="*/ 151 w 715"/>
                <a:gd name="T53" fmla="*/ 673 h 967"/>
                <a:gd name="T54" fmla="*/ 151 w 715"/>
                <a:gd name="T55" fmla="*/ 621 h 967"/>
                <a:gd name="T56" fmla="*/ 104 w 715"/>
                <a:gd name="T57" fmla="*/ 579 h 967"/>
                <a:gd name="T58" fmla="*/ 115 w 715"/>
                <a:gd name="T59" fmla="*/ 517 h 967"/>
                <a:gd name="T60" fmla="*/ 78 w 715"/>
                <a:gd name="T61" fmla="*/ 480 h 967"/>
                <a:gd name="T62" fmla="*/ 11 w 715"/>
                <a:gd name="T63" fmla="*/ 517 h 967"/>
                <a:gd name="T64" fmla="*/ 0 w 715"/>
                <a:gd name="T65" fmla="*/ 511 h 967"/>
                <a:gd name="T66" fmla="*/ 21 w 715"/>
                <a:gd name="T67" fmla="*/ 454 h 967"/>
                <a:gd name="T68" fmla="*/ 5 w 715"/>
                <a:gd name="T69" fmla="*/ 417 h 967"/>
                <a:gd name="T70" fmla="*/ 16 w 715"/>
                <a:gd name="T71" fmla="*/ 376 h 967"/>
                <a:gd name="T72" fmla="*/ 5 w 715"/>
                <a:gd name="T73" fmla="*/ 355 h 967"/>
                <a:gd name="T74" fmla="*/ 11 w 715"/>
                <a:gd name="T75" fmla="*/ 334 h 967"/>
                <a:gd name="T76" fmla="*/ 78 w 715"/>
                <a:gd name="T77" fmla="*/ 334 h 967"/>
                <a:gd name="T78" fmla="*/ 94 w 715"/>
                <a:gd name="T79" fmla="*/ 287 h 967"/>
                <a:gd name="T80" fmla="*/ 78 w 715"/>
                <a:gd name="T81" fmla="*/ 261 h 967"/>
                <a:gd name="T82" fmla="*/ 89 w 715"/>
                <a:gd name="T83" fmla="*/ 214 h 967"/>
                <a:gd name="T84" fmla="*/ 125 w 715"/>
                <a:gd name="T85" fmla="*/ 204 h 967"/>
                <a:gd name="T86" fmla="*/ 209 w 715"/>
                <a:gd name="T87" fmla="*/ 157 h 967"/>
                <a:gd name="T88" fmla="*/ 214 w 715"/>
                <a:gd name="T89" fmla="*/ 110 h 967"/>
                <a:gd name="T90" fmla="*/ 292 w 715"/>
                <a:gd name="T91" fmla="*/ 63 h 967"/>
                <a:gd name="T92" fmla="*/ 299 w 715"/>
                <a:gd name="T93" fmla="*/ 20 h 967"/>
                <a:gd name="T94" fmla="*/ 303 w 715"/>
                <a:gd name="T95" fmla="*/ 21 h 967"/>
                <a:gd name="T96" fmla="*/ 334 w 715"/>
                <a:gd name="T97" fmla="*/ 0 h 967"/>
                <a:gd name="T98" fmla="*/ 365 w 715"/>
                <a:gd name="T99" fmla="*/ 0 h 967"/>
                <a:gd name="T100" fmla="*/ 428 w 715"/>
                <a:gd name="T101" fmla="*/ 11 h 967"/>
                <a:gd name="T102" fmla="*/ 441 w 715"/>
                <a:gd name="T103" fmla="*/ 29 h 967"/>
                <a:gd name="T104" fmla="*/ 443 w 715"/>
                <a:gd name="T105" fmla="*/ 31 h 967"/>
                <a:gd name="T106" fmla="*/ 475 w 715"/>
                <a:gd name="T107" fmla="*/ 31 h 967"/>
                <a:gd name="T108" fmla="*/ 485 w 715"/>
                <a:gd name="T109" fmla="*/ 68 h 967"/>
                <a:gd name="T110" fmla="*/ 522 w 715"/>
                <a:gd name="T111" fmla="*/ 104 h 967"/>
                <a:gd name="T112" fmla="*/ 558 w 715"/>
                <a:gd name="T113" fmla="*/ 120 h 967"/>
                <a:gd name="T114" fmla="*/ 579 w 715"/>
                <a:gd name="T115" fmla="*/ 94 h 967"/>
                <a:gd name="T116" fmla="*/ 600 w 715"/>
                <a:gd name="T117" fmla="*/ 120 h 967"/>
                <a:gd name="T118" fmla="*/ 647 w 715"/>
                <a:gd name="T119" fmla="*/ 141 h 967"/>
                <a:gd name="T120" fmla="*/ 704 w 715"/>
                <a:gd name="T121" fmla="*/ 152 h 967"/>
                <a:gd name="T122" fmla="*/ 704 w 715"/>
                <a:gd name="T123" fmla="*/ 152 h 967"/>
                <a:gd name="T124" fmla="*/ 715 w 715"/>
                <a:gd name="T125" fmla="*/ 219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5" h="967">
                  <a:moveTo>
                    <a:pt x="715" y="219"/>
                  </a:moveTo>
                  <a:cubicBezTo>
                    <a:pt x="699" y="235"/>
                    <a:pt x="699" y="235"/>
                    <a:pt x="699" y="235"/>
                  </a:cubicBezTo>
                  <a:cubicBezTo>
                    <a:pt x="569" y="198"/>
                    <a:pt x="569" y="198"/>
                    <a:pt x="569" y="198"/>
                  </a:cubicBezTo>
                  <a:cubicBezTo>
                    <a:pt x="464" y="261"/>
                    <a:pt x="464" y="261"/>
                    <a:pt x="464" y="261"/>
                  </a:cubicBezTo>
                  <a:cubicBezTo>
                    <a:pt x="459" y="344"/>
                    <a:pt x="459" y="344"/>
                    <a:pt x="459" y="344"/>
                  </a:cubicBezTo>
                  <a:cubicBezTo>
                    <a:pt x="391" y="417"/>
                    <a:pt x="391" y="417"/>
                    <a:pt x="391" y="417"/>
                  </a:cubicBezTo>
                  <a:cubicBezTo>
                    <a:pt x="365" y="553"/>
                    <a:pt x="365" y="553"/>
                    <a:pt x="365" y="553"/>
                  </a:cubicBezTo>
                  <a:cubicBezTo>
                    <a:pt x="412" y="699"/>
                    <a:pt x="412" y="699"/>
                    <a:pt x="412" y="699"/>
                  </a:cubicBezTo>
                  <a:cubicBezTo>
                    <a:pt x="468" y="722"/>
                    <a:pt x="468" y="722"/>
                    <a:pt x="468" y="722"/>
                  </a:cubicBezTo>
                  <a:cubicBezTo>
                    <a:pt x="391" y="741"/>
                    <a:pt x="391" y="741"/>
                    <a:pt x="391" y="741"/>
                  </a:cubicBezTo>
                  <a:cubicBezTo>
                    <a:pt x="339" y="751"/>
                    <a:pt x="339" y="751"/>
                    <a:pt x="339" y="751"/>
                  </a:cubicBezTo>
                  <a:cubicBezTo>
                    <a:pt x="323" y="809"/>
                    <a:pt x="323" y="809"/>
                    <a:pt x="323" y="809"/>
                  </a:cubicBezTo>
                  <a:cubicBezTo>
                    <a:pt x="329" y="856"/>
                    <a:pt x="329" y="856"/>
                    <a:pt x="329" y="856"/>
                  </a:cubicBezTo>
                  <a:cubicBezTo>
                    <a:pt x="360" y="887"/>
                    <a:pt x="360" y="887"/>
                    <a:pt x="360" y="887"/>
                  </a:cubicBezTo>
                  <a:cubicBezTo>
                    <a:pt x="370" y="918"/>
                    <a:pt x="370" y="918"/>
                    <a:pt x="370" y="918"/>
                  </a:cubicBezTo>
                  <a:cubicBezTo>
                    <a:pt x="355" y="934"/>
                    <a:pt x="355" y="934"/>
                    <a:pt x="355" y="934"/>
                  </a:cubicBezTo>
                  <a:cubicBezTo>
                    <a:pt x="350" y="967"/>
                    <a:pt x="350" y="967"/>
                    <a:pt x="350" y="967"/>
                  </a:cubicBezTo>
                  <a:cubicBezTo>
                    <a:pt x="334" y="965"/>
                    <a:pt x="334" y="965"/>
                    <a:pt x="334" y="965"/>
                  </a:cubicBezTo>
                  <a:cubicBezTo>
                    <a:pt x="323" y="929"/>
                    <a:pt x="323" y="929"/>
                    <a:pt x="323" y="929"/>
                  </a:cubicBezTo>
                  <a:cubicBezTo>
                    <a:pt x="292" y="929"/>
                    <a:pt x="292" y="929"/>
                    <a:pt x="292" y="929"/>
                  </a:cubicBezTo>
                  <a:cubicBezTo>
                    <a:pt x="204" y="892"/>
                    <a:pt x="204" y="892"/>
                    <a:pt x="204" y="892"/>
                  </a:cubicBezTo>
                  <a:cubicBezTo>
                    <a:pt x="198" y="850"/>
                    <a:pt x="198" y="850"/>
                    <a:pt x="198" y="850"/>
                  </a:cubicBezTo>
                  <a:cubicBezTo>
                    <a:pt x="150" y="807"/>
                    <a:pt x="150" y="807"/>
                    <a:pt x="150" y="807"/>
                  </a:cubicBezTo>
                  <a:cubicBezTo>
                    <a:pt x="104" y="767"/>
                    <a:pt x="104" y="767"/>
                    <a:pt x="104" y="767"/>
                  </a:cubicBezTo>
                  <a:cubicBezTo>
                    <a:pt x="104" y="736"/>
                    <a:pt x="104" y="736"/>
                    <a:pt x="104" y="736"/>
                  </a:cubicBezTo>
                  <a:cubicBezTo>
                    <a:pt x="98" y="722"/>
                    <a:pt x="98" y="722"/>
                    <a:pt x="98" y="722"/>
                  </a:cubicBezTo>
                  <a:cubicBezTo>
                    <a:pt x="151" y="673"/>
                    <a:pt x="151" y="673"/>
                    <a:pt x="151" y="673"/>
                  </a:cubicBezTo>
                  <a:cubicBezTo>
                    <a:pt x="151" y="621"/>
                    <a:pt x="151" y="621"/>
                    <a:pt x="151" y="621"/>
                  </a:cubicBezTo>
                  <a:cubicBezTo>
                    <a:pt x="151" y="621"/>
                    <a:pt x="110" y="584"/>
                    <a:pt x="104" y="579"/>
                  </a:cubicBezTo>
                  <a:cubicBezTo>
                    <a:pt x="99" y="574"/>
                    <a:pt x="115" y="517"/>
                    <a:pt x="115" y="517"/>
                  </a:cubicBezTo>
                  <a:cubicBezTo>
                    <a:pt x="115" y="517"/>
                    <a:pt x="84" y="485"/>
                    <a:pt x="78" y="480"/>
                  </a:cubicBezTo>
                  <a:cubicBezTo>
                    <a:pt x="73" y="475"/>
                    <a:pt x="11" y="517"/>
                    <a:pt x="11" y="517"/>
                  </a:cubicBezTo>
                  <a:cubicBezTo>
                    <a:pt x="0" y="511"/>
                    <a:pt x="0" y="511"/>
                    <a:pt x="0" y="511"/>
                  </a:cubicBezTo>
                  <a:cubicBezTo>
                    <a:pt x="21" y="454"/>
                    <a:pt x="21" y="454"/>
                    <a:pt x="21" y="454"/>
                  </a:cubicBezTo>
                  <a:cubicBezTo>
                    <a:pt x="5" y="417"/>
                    <a:pt x="5" y="417"/>
                    <a:pt x="5" y="417"/>
                  </a:cubicBezTo>
                  <a:cubicBezTo>
                    <a:pt x="16" y="376"/>
                    <a:pt x="16" y="376"/>
                    <a:pt x="16" y="376"/>
                  </a:cubicBezTo>
                  <a:cubicBezTo>
                    <a:pt x="5" y="355"/>
                    <a:pt x="5" y="355"/>
                    <a:pt x="5" y="355"/>
                  </a:cubicBezTo>
                  <a:cubicBezTo>
                    <a:pt x="11" y="334"/>
                    <a:pt x="11" y="334"/>
                    <a:pt x="11" y="334"/>
                  </a:cubicBezTo>
                  <a:cubicBezTo>
                    <a:pt x="78" y="334"/>
                    <a:pt x="78" y="334"/>
                    <a:pt x="78" y="334"/>
                  </a:cubicBezTo>
                  <a:cubicBezTo>
                    <a:pt x="94" y="287"/>
                    <a:pt x="94" y="287"/>
                    <a:pt x="94" y="287"/>
                  </a:cubicBezTo>
                  <a:cubicBezTo>
                    <a:pt x="78" y="261"/>
                    <a:pt x="78" y="261"/>
                    <a:pt x="78" y="261"/>
                  </a:cubicBezTo>
                  <a:cubicBezTo>
                    <a:pt x="89" y="214"/>
                    <a:pt x="89" y="214"/>
                    <a:pt x="89" y="214"/>
                  </a:cubicBezTo>
                  <a:cubicBezTo>
                    <a:pt x="125" y="204"/>
                    <a:pt x="125" y="204"/>
                    <a:pt x="125" y="204"/>
                  </a:cubicBezTo>
                  <a:cubicBezTo>
                    <a:pt x="209" y="157"/>
                    <a:pt x="209" y="157"/>
                    <a:pt x="209" y="157"/>
                  </a:cubicBezTo>
                  <a:cubicBezTo>
                    <a:pt x="214" y="110"/>
                    <a:pt x="214" y="110"/>
                    <a:pt x="214" y="110"/>
                  </a:cubicBezTo>
                  <a:cubicBezTo>
                    <a:pt x="292" y="63"/>
                    <a:pt x="292" y="63"/>
                    <a:pt x="292" y="63"/>
                  </a:cubicBezTo>
                  <a:cubicBezTo>
                    <a:pt x="299" y="20"/>
                    <a:pt x="299" y="20"/>
                    <a:pt x="299" y="20"/>
                  </a:cubicBezTo>
                  <a:cubicBezTo>
                    <a:pt x="303" y="21"/>
                    <a:pt x="303" y="21"/>
                    <a:pt x="303" y="21"/>
                  </a:cubicBezTo>
                  <a:cubicBezTo>
                    <a:pt x="334" y="0"/>
                    <a:pt x="334" y="0"/>
                    <a:pt x="334" y="0"/>
                  </a:cubicBezTo>
                  <a:cubicBezTo>
                    <a:pt x="365" y="0"/>
                    <a:pt x="365" y="0"/>
                    <a:pt x="365" y="0"/>
                  </a:cubicBezTo>
                  <a:cubicBezTo>
                    <a:pt x="428" y="11"/>
                    <a:pt x="428" y="11"/>
                    <a:pt x="428" y="11"/>
                  </a:cubicBezTo>
                  <a:cubicBezTo>
                    <a:pt x="441" y="29"/>
                    <a:pt x="441" y="29"/>
                    <a:pt x="441" y="29"/>
                  </a:cubicBezTo>
                  <a:cubicBezTo>
                    <a:pt x="443" y="31"/>
                    <a:pt x="443" y="31"/>
                    <a:pt x="443" y="31"/>
                  </a:cubicBezTo>
                  <a:cubicBezTo>
                    <a:pt x="475" y="31"/>
                    <a:pt x="475" y="31"/>
                    <a:pt x="475" y="31"/>
                  </a:cubicBezTo>
                  <a:cubicBezTo>
                    <a:pt x="485" y="68"/>
                    <a:pt x="485" y="68"/>
                    <a:pt x="485" y="68"/>
                  </a:cubicBezTo>
                  <a:cubicBezTo>
                    <a:pt x="522" y="104"/>
                    <a:pt x="522" y="104"/>
                    <a:pt x="522" y="104"/>
                  </a:cubicBezTo>
                  <a:cubicBezTo>
                    <a:pt x="558" y="120"/>
                    <a:pt x="558" y="120"/>
                    <a:pt x="558" y="120"/>
                  </a:cubicBezTo>
                  <a:cubicBezTo>
                    <a:pt x="579" y="94"/>
                    <a:pt x="579" y="94"/>
                    <a:pt x="579" y="94"/>
                  </a:cubicBezTo>
                  <a:cubicBezTo>
                    <a:pt x="600" y="120"/>
                    <a:pt x="600" y="120"/>
                    <a:pt x="600" y="120"/>
                  </a:cubicBezTo>
                  <a:cubicBezTo>
                    <a:pt x="647" y="141"/>
                    <a:pt x="647" y="141"/>
                    <a:pt x="647" y="141"/>
                  </a:cubicBezTo>
                  <a:cubicBezTo>
                    <a:pt x="647" y="141"/>
                    <a:pt x="685" y="150"/>
                    <a:pt x="704" y="152"/>
                  </a:cubicBezTo>
                  <a:cubicBezTo>
                    <a:pt x="704" y="152"/>
                    <a:pt x="704" y="152"/>
                    <a:pt x="704" y="152"/>
                  </a:cubicBezTo>
                  <a:lnTo>
                    <a:pt x="715" y="21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62" name="มุกดาหาร">
              <a:extLst>
                <a:ext uri="{FF2B5EF4-FFF2-40B4-BE49-F238E27FC236}">
                  <a16:creationId xmlns:a16="http://schemas.microsoft.com/office/drawing/2014/main" id="{BD741EB1-D5B9-402C-81D0-E26A54D05E3F}"/>
                </a:ext>
              </a:extLst>
            </p:cNvPr>
            <p:cNvSpPr>
              <a:spLocks/>
            </p:cNvSpPr>
            <p:nvPr/>
          </p:nvSpPr>
          <p:spPr bwMode="auto">
            <a:xfrm>
              <a:off x="4440996" y="2346739"/>
              <a:ext cx="323708" cy="270670"/>
            </a:xfrm>
            <a:custGeom>
              <a:avLst/>
              <a:gdLst>
                <a:gd name="T0" fmla="*/ 766 w 790"/>
                <a:gd name="T1" fmla="*/ 593 h 662"/>
                <a:gd name="T2" fmla="*/ 709 w 790"/>
                <a:gd name="T3" fmla="*/ 619 h 662"/>
                <a:gd name="T4" fmla="*/ 661 w 790"/>
                <a:gd name="T5" fmla="*/ 652 h 662"/>
                <a:gd name="T6" fmla="*/ 652 w 790"/>
                <a:gd name="T7" fmla="*/ 660 h 662"/>
                <a:gd name="T8" fmla="*/ 641 w 790"/>
                <a:gd name="T9" fmla="*/ 661 h 662"/>
                <a:gd name="T10" fmla="*/ 584 w 790"/>
                <a:gd name="T11" fmla="*/ 650 h 662"/>
                <a:gd name="T12" fmla="*/ 516 w 790"/>
                <a:gd name="T13" fmla="*/ 603 h 662"/>
                <a:gd name="T14" fmla="*/ 459 w 790"/>
                <a:gd name="T15" fmla="*/ 613 h 662"/>
                <a:gd name="T16" fmla="*/ 412 w 790"/>
                <a:gd name="T17" fmla="*/ 540 h 662"/>
                <a:gd name="T18" fmla="*/ 378 w 790"/>
                <a:gd name="T19" fmla="*/ 538 h 662"/>
                <a:gd name="T20" fmla="*/ 302 w 790"/>
                <a:gd name="T21" fmla="*/ 509 h 662"/>
                <a:gd name="T22" fmla="*/ 240 w 790"/>
                <a:gd name="T23" fmla="*/ 530 h 662"/>
                <a:gd name="T24" fmla="*/ 208 w 790"/>
                <a:gd name="T25" fmla="*/ 520 h 662"/>
                <a:gd name="T26" fmla="*/ 193 w 790"/>
                <a:gd name="T27" fmla="*/ 389 h 662"/>
                <a:gd name="T28" fmla="*/ 146 w 790"/>
                <a:gd name="T29" fmla="*/ 431 h 662"/>
                <a:gd name="T30" fmla="*/ 135 w 790"/>
                <a:gd name="T31" fmla="*/ 400 h 662"/>
                <a:gd name="T32" fmla="*/ 88 w 790"/>
                <a:gd name="T33" fmla="*/ 269 h 662"/>
                <a:gd name="T34" fmla="*/ 52 w 790"/>
                <a:gd name="T35" fmla="*/ 165 h 662"/>
                <a:gd name="T36" fmla="*/ 0 w 790"/>
                <a:gd name="T37" fmla="*/ 92 h 662"/>
                <a:gd name="T38" fmla="*/ 36 w 790"/>
                <a:gd name="T39" fmla="*/ 50 h 662"/>
                <a:gd name="T40" fmla="*/ 41 w 790"/>
                <a:gd name="T41" fmla="*/ 8 h 662"/>
                <a:gd name="T42" fmla="*/ 88 w 790"/>
                <a:gd name="T43" fmla="*/ 19 h 662"/>
                <a:gd name="T44" fmla="*/ 150 w 790"/>
                <a:gd name="T45" fmla="*/ 0 h 662"/>
                <a:gd name="T46" fmla="*/ 219 w 790"/>
                <a:gd name="T47" fmla="*/ 55 h 662"/>
                <a:gd name="T48" fmla="*/ 292 w 790"/>
                <a:gd name="T49" fmla="*/ 19 h 662"/>
                <a:gd name="T50" fmla="*/ 365 w 790"/>
                <a:gd name="T51" fmla="*/ 61 h 662"/>
                <a:gd name="T52" fmla="*/ 474 w 790"/>
                <a:gd name="T53" fmla="*/ 29 h 662"/>
                <a:gd name="T54" fmla="*/ 537 w 790"/>
                <a:gd name="T55" fmla="*/ 97 h 662"/>
                <a:gd name="T56" fmla="*/ 574 w 790"/>
                <a:gd name="T57" fmla="*/ 76 h 662"/>
                <a:gd name="T58" fmla="*/ 577 w 790"/>
                <a:gd name="T59" fmla="*/ 290 h 662"/>
                <a:gd name="T60" fmla="*/ 661 w 790"/>
                <a:gd name="T61" fmla="*/ 406 h 662"/>
                <a:gd name="T62" fmla="*/ 746 w 790"/>
                <a:gd name="T63" fmla="*/ 537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90" h="662">
                  <a:moveTo>
                    <a:pt x="790" y="573"/>
                  </a:moveTo>
                  <a:cubicBezTo>
                    <a:pt x="766" y="593"/>
                    <a:pt x="766" y="593"/>
                    <a:pt x="766" y="593"/>
                  </a:cubicBezTo>
                  <a:cubicBezTo>
                    <a:pt x="740" y="593"/>
                    <a:pt x="740" y="593"/>
                    <a:pt x="740" y="593"/>
                  </a:cubicBezTo>
                  <a:cubicBezTo>
                    <a:pt x="709" y="619"/>
                    <a:pt x="709" y="619"/>
                    <a:pt x="709" y="619"/>
                  </a:cubicBezTo>
                  <a:cubicBezTo>
                    <a:pt x="709" y="619"/>
                    <a:pt x="702" y="623"/>
                    <a:pt x="693" y="629"/>
                  </a:cubicBezTo>
                  <a:cubicBezTo>
                    <a:pt x="683" y="636"/>
                    <a:pt x="669" y="645"/>
                    <a:pt x="661" y="652"/>
                  </a:cubicBezTo>
                  <a:cubicBezTo>
                    <a:pt x="660" y="652"/>
                    <a:pt x="660" y="652"/>
                    <a:pt x="659" y="653"/>
                  </a:cubicBezTo>
                  <a:cubicBezTo>
                    <a:pt x="655" y="656"/>
                    <a:pt x="652" y="658"/>
                    <a:pt x="652" y="660"/>
                  </a:cubicBezTo>
                  <a:cubicBezTo>
                    <a:pt x="652" y="660"/>
                    <a:pt x="652" y="660"/>
                    <a:pt x="652" y="660"/>
                  </a:cubicBezTo>
                  <a:cubicBezTo>
                    <a:pt x="652" y="662"/>
                    <a:pt x="647" y="662"/>
                    <a:pt x="641" y="661"/>
                  </a:cubicBezTo>
                  <a:cubicBezTo>
                    <a:pt x="641" y="661"/>
                    <a:pt x="641" y="661"/>
                    <a:pt x="641" y="661"/>
                  </a:cubicBezTo>
                  <a:cubicBezTo>
                    <a:pt x="622" y="659"/>
                    <a:pt x="584" y="650"/>
                    <a:pt x="584" y="650"/>
                  </a:cubicBezTo>
                  <a:cubicBezTo>
                    <a:pt x="537" y="629"/>
                    <a:pt x="537" y="629"/>
                    <a:pt x="537" y="629"/>
                  </a:cubicBezTo>
                  <a:cubicBezTo>
                    <a:pt x="516" y="603"/>
                    <a:pt x="516" y="603"/>
                    <a:pt x="516" y="603"/>
                  </a:cubicBezTo>
                  <a:cubicBezTo>
                    <a:pt x="495" y="629"/>
                    <a:pt x="495" y="629"/>
                    <a:pt x="495" y="629"/>
                  </a:cubicBezTo>
                  <a:cubicBezTo>
                    <a:pt x="459" y="613"/>
                    <a:pt x="459" y="613"/>
                    <a:pt x="459" y="613"/>
                  </a:cubicBezTo>
                  <a:cubicBezTo>
                    <a:pt x="422" y="577"/>
                    <a:pt x="422" y="577"/>
                    <a:pt x="422" y="577"/>
                  </a:cubicBezTo>
                  <a:cubicBezTo>
                    <a:pt x="412" y="540"/>
                    <a:pt x="412" y="540"/>
                    <a:pt x="412" y="540"/>
                  </a:cubicBezTo>
                  <a:cubicBezTo>
                    <a:pt x="380" y="540"/>
                    <a:pt x="380" y="540"/>
                    <a:pt x="380" y="540"/>
                  </a:cubicBezTo>
                  <a:cubicBezTo>
                    <a:pt x="378" y="538"/>
                    <a:pt x="378" y="538"/>
                    <a:pt x="378" y="538"/>
                  </a:cubicBezTo>
                  <a:cubicBezTo>
                    <a:pt x="365" y="520"/>
                    <a:pt x="365" y="520"/>
                    <a:pt x="365" y="520"/>
                  </a:cubicBezTo>
                  <a:cubicBezTo>
                    <a:pt x="302" y="509"/>
                    <a:pt x="302" y="509"/>
                    <a:pt x="302" y="509"/>
                  </a:cubicBezTo>
                  <a:cubicBezTo>
                    <a:pt x="271" y="509"/>
                    <a:pt x="271" y="509"/>
                    <a:pt x="271" y="509"/>
                  </a:cubicBezTo>
                  <a:cubicBezTo>
                    <a:pt x="240" y="530"/>
                    <a:pt x="240" y="530"/>
                    <a:pt x="240" y="530"/>
                  </a:cubicBezTo>
                  <a:cubicBezTo>
                    <a:pt x="236" y="529"/>
                    <a:pt x="236" y="529"/>
                    <a:pt x="236" y="529"/>
                  </a:cubicBezTo>
                  <a:cubicBezTo>
                    <a:pt x="208" y="520"/>
                    <a:pt x="208" y="520"/>
                    <a:pt x="208" y="520"/>
                  </a:cubicBezTo>
                  <a:cubicBezTo>
                    <a:pt x="214" y="447"/>
                    <a:pt x="214" y="447"/>
                    <a:pt x="214" y="447"/>
                  </a:cubicBezTo>
                  <a:cubicBezTo>
                    <a:pt x="193" y="389"/>
                    <a:pt x="193" y="389"/>
                    <a:pt x="193" y="389"/>
                  </a:cubicBezTo>
                  <a:cubicBezTo>
                    <a:pt x="172" y="415"/>
                    <a:pt x="172" y="415"/>
                    <a:pt x="172" y="415"/>
                  </a:cubicBezTo>
                  <a:cubicBezTo>
                    <a:pt x="146" y="431"/>
                    <a:pt x="146" y="431"/>
                    <a:pt x="146" y="431"/>
                  </a:cubicBezTo>
                  <a:cubicBezTo>
                    <a:pt x="145" y="428"/>
                    <a:pt x="145" y="428"/>
                    <a:pt x="145" y="428"/>
                  </a:cubicBezTo>
                  <a:cubicBezTo>
                    <a:pt x="135" y="400"/>
                    <a:pt x="135" y="400"/>
                    <a:pt x="135" y="400"/>
                  </a:cubicBezTo>
                  <a:cubicBezTo>
                    <a:pt x="135" y="342"/>
                    <a:pt x="135" y="342"/>
                    <a:pt x="135" y="342"/>
                  </a:cubicBezTo>
                  <a:cubicBezTo>
                    <a:pt x="88" y="269"/>
                    <a:pt x="88" y="269"/>
                    <a:pt x="88" y="269"/>
                  </a:cubicBezTo>
                  <a:cubicBezTo>
                    <a:pt x="88" y="222"/>
                    <a:pt x="88" y="222"/>
                    <a:pt x="88" y="222"/>
                  </a:cubicBezTo>
                  <a:cubicBezTo>
                    <a:pt x="52" y="165"/>
                    <a:pt x="52" y="165"/>
                    <a:pt x="52" y="165"/>
                  </a:cubicBezTo>
                  <a:cubicBezTo>
                    <a:pt x="52" y="128"/>
                    <a:pt x="52" y="128"/>
                    <a:pt x="52" y="128"/>
                  </a:cubicBezTo>
                  <a:cubicBezTo>
                    <a:pt x="0" y="92"/>
                    <a:pt x="0" y="92"/>
                    <a:pt x="0" y="92"/>
                  </a:cubicBezTo>
                  <a:cubicBezTo>
                    <a:pt x="0" y="76"/>
                    <a:pt x="0" y="76"/>
                    <a:pt x="0" y="76"/>
                  </a:cubicBezTo>
                  <a:cubicBezTo>
                    <a:pt x="36" y="50"/>
                    <a:pt x="36" y="50"/>
                    <a:pt x="36" y="50"/>
                  </a:cubicBezTo>
                  <a:cubicBezTo>
                    <a:pt x="31" y="19"/>
                    <a:pt x="31" y="19"/>
                    <a:pt x="31" y="19"/>
                  </a:cubicBezTo>
                  <a:cubicBezTo>
                    <a:pt x="41" y="8"/>
                    <a:pt x="41" y="8"/>
                    <a:pt x="41" y="8"/>
                  </a:cubicBezTo>
                  <a:cubicBezTo>
                    <a:pt x="68" y="14"/>
                    <a:pt x="68" y="14"/>
                    <a:pt x="68" y="14"/>
                  </a:cubicBezTo>
                  <a:cubicBezTo>
                    <a:pt x="88" y="19"/>
                    <a:pt x="88" y="19"/>
                    <a:pt x="88" y="19"/>
                  </a:cubicBezTo>
                  <a:cubicBezTo>
                    <a:pt x="146" y="8"/>
                    <a:pt x="146" y="8"/>
                    <a:pt x="146" y="8"/>
                  </a:cubicBezTo>
                  <a:cubicBezTo>
                    <a:pt x="150" y="0"/>
                    <a:pt x="150" y="0"/>
                    <a:pt x="150" y="0"/>
                  </a:cubicBezTo>
                  <a:cubicBezTo>
                    <a:pt x="167" y="40"/>
                    <a:pt x="167" y="40"/>
                    <a:pt x="167" y="40"/>
                  </a:cubicBezTo>
                  <a:cubicBezTo>
                    <a:pt x="219" y="55"/>
                    <a:pt x="219" y="55"/>
                    <a:pt x="219" y="55"/>
                  </a:cubicBezTo>
                  <a:cubicBezTo>
                    <a:pt x="255" y="35"/>
                    <a:pt x="255" y="35"/>
                    <a:pt x="255" y="35"/>
                  </a:cubicBezTo>
                  <a:cubicBezTo>
                    <a:pt x="292" y="19"/>
                    <a:pt x="292" y="19"/>
                    <a:pt x="292" y="19"/>
                  </a:cubicBezTo>
                  <a:cubicBezTo>
                    <a:pt x="334" y="29"/>
                    <a:pt x="334" y="29"/>
                    <a:pt x="334" y="29"/>
                  </a:cubicBezTo>
                  <a:cubicBezTo>
                    <a:pt x="334" y="29"/>
                    <a:pt x="354" y="61"/>
                    <a:pt x="365" y="61"/>
                  </a:cubicBezTo>
                  <a:cubicBezTo>
                    <a:pt x="375" y="61"/>
                    <a:pt x="412" y="29"/>
                    <a:pt x="412" y="29"/>
                  </a:cubicBezTo>
                  <a:cubicBezTo>
                    <a:pt x="474" y="29"/>
                    <a:pt x="474" y="29"/>
                    <a:pt x="474" y="29"/>
                  </a:cubicBezTo>
                  <a:cubicBezTo>
                    <a:pt x="500" y="92"/>
                    <a:pt x="500" y="92"/>
                    <a:pt x="500" y="92"/>
                  </a:cubicBezTo>
                  <a:cubicBezTo>
                    <a:pt x="537" y="97"/>
                    <a:pt x="537" y="97"/>
                    <a:pt x="537" y="97"/>
                  </a:cubicBezTo>
                  <a:cubicBezTo>
                    <a:pt x="558" y="71"/>
                    <a:pt x="558" y="71"/>
                    <a:pt x="558" y="71"/>
                  </a:cubicBezTo>
                  <a:cubicBezTo>
                    <a:pt x="574" y="76"/>
                    <a:pt x="574" y="76"/>
                    <a:pt x="574" y="76"/>
                  </a:cubicBezTo>
                  <a:cubicBezTo>
                    <a:pt x="605" y="182"/>
                    <a:pt x="605" y="182"/>
                    <a:pt x="605" y="182"/>
                  </a:cubicBezTo>
                  <a:cubicBezTo>
                    <a:pt x="577" y="290"/>
                    <a:pt x="577" y="290"/>
                    <a:pt x="577" y="290"/>
                  </a:cubicBezTo>
                  <a:cubicBezTo>
                    <a:pt x="577" y="334"/>
                    <a:pt x="577" y="334"/>
                    <a:pt x="577" y="334"/>
                  </a:cubicBezTo>
                  <a:cubicBezTo>
                    <a:pt x="661" y="406"/>
                    <a:pt x="661" y="406"/>
                    <a:pt x="661" y="406"/>
                  </a:cubicBezTo>
                  <a:cubicBezTo>
                    <a:pt x="709" y="506"/>
                    <a:pt x="709" y="506"/>
                    <a:pt x="709" y="506"/>
                  </a:cubicBezTo>
                  <a:cubicBezTo>
                    <a:pt x="746" y="537"/>
                    <a:pt x="746" y="537"/>
                    <a:pt x="746" y="537"/>
                  </a:cubicBezTo>
                  <a:lnTo>
                    <a:pt x="790" y="57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63" name="มหาสารคาม">
              <a:extLst>
                <a:ext uri="{FF2B5EF4-FFF2-40B4-BE49-F238E27FC236}">
                  <a16:creationId xmlns:a16="http://schemas.microsoft.com/office/drawing/2014/main" id="{52B50330-DDF8-49C4-8794-B187B6109C10}"/>
                </a:ext>
              </a:extLst>
            </p:cNvPr>
            <p:cNvSpPr>
              <a:spLocks/>
            </p:cNvSpPr>
            <p:nvPr/>
          </p:nvSpPr>
          <p:spPr bwMode="auto">
            <a:xfrm>
              <a:off x="3994756" y="2443669"/>
              <a:ext cx="235923" cy="462701"/>
            </a:xfrm>
            <a:custGeom>
              <a:avLst/>
              <a:gdLst>
                <a:gd name="T0" fmla="*/ 563 w 579"/>
                <a:gd name="T1" fmla="*/ 657 h 1132"/>
                <a:gd name="T2" fmla="*/ 500 w 579"/>
                <a:gd name="T3" fmla="*/ 798 h 1132"/>
                <a:gd name="T4" fmla="*/ 485 w 579"/>
                <a:gd name="T5" fmla="*/ 855 h 1132"/>
                <a:gd name="T6" fmla="*/ 433 w 579"/>
                <a:gd name="T7" fmla="*/ 861 h 1132"/>
                <a:gd name="T8" fmla="*/ 401 w 579"/>
                <a:gd name="T9" fmla="*/ 897 h 1132"/>
                <a:gd name="T10" fmla="*/ 390 w 579"/>
                <a:gd name="T11" fmla="*/ 977 h 1132"/>
                <a:gd name="T12" fmla="*/ 500 w 579"/>
                <a:gd name="T13" fmla="*/ 1027 h 1132"/>
                <a:gd name="T14" fmla="*/ 499 w 579"/>
                <a:gd name="T15" fmla="*/ 1098 h 1132"/>
                <a:gd name="T16" fmla="*/ 478 w 579"/>
                <a:gd name="T17" fmla="*/ 1127 h 1132"/>
                <a:gd name="T18" fmla="*/ 333 w 579"/>
                <a:gd name="T19" fmla="*/ 1090 h 1132"/>
                <a:gd name="T20" fmla="*/ 213 w 579"/>
                <a:gd name="T21" fmla="*/ 1064 h 1132"/>
                <a:gd name="T22" fmla="*/ 172 w 579"/>
                <a:gd name="T23" fmla="*/ 986 h 1132"/>
                <a:gd name="T24" fmla="*/ 114 w 579"/>
                <a:gd name="T25" fmla="*/ 897 h 1132"/>
                <a:gd name="T26" fmla="*/ 71 w 579"/>
                <a:gd name="T27" fmla="*/ 788 h 1132"/>
                <a:gd name="T28" fmla="*/ 73 w 579"/>
                <a:gd name="T29" fmla="*/ 704 h 1132"/>
                <a:gd name="T30" fmla="*/ 62 w 579"/>
                <a:gd name="T31" fmla="*/ 605 h 1132"/>
                <a:gd name="T32" fmla="*/ 21 w 579"/>
                <a:gd name="T33" fmla="*/ 475 h 1132"/>
                <a:gd name="T34" fmla="*/ 0 w 579"/>
                <a:gd name="T35" fmla="*/ 339 h 1132"/>
                <a:gd name="T36" fmla="*/ 73 w 579"/>
                <a:gd name="T37" fmla="*/ 235 h 1132"/>
                <a:gd name="T38" fmla="*/ 83 w 579"/>
                <a:gd name="T39" fmla="*/ 167 h 1132"/>
                <a:gd name="T40" fmla="*/ 130 w 579"/>
                <a:gd name="T41" fmla="*/ 198 h 1132"/>
                <a:gd name="T42" fmla="*/ 167 w 579"/>
                <a:gd name="T43" fmla="*/ 130 h 1132"/>
                <a:gd name="T44" fmla="*/ 234 w 579"/>
                <a:gd name="T45" fmla="*/ 83 h 1132"/>
                <a:gd name="T46" fmla="*/ 272 w 579"/>
                <a:gd name="T47" fmla="*/ 0 h 1132"/>
                <a:gd name="T48" fmla="*/ 287 w 579"/>
                <a:gd name="T49" fmla="*/ 63 h 1132"/>
                <a:gd name="T50" fmla="*/ 287 w 579"/>
                <a:gd name="T51" fmla="*/ 156 h 1132"/>
                <a:gd name="T52" fmla="*/ 287 w 579"/>
                <a:gd name="T53" fmla="*/ 224 h 1132"/>
                <a:gd name="T54" fmla="*/ 313 w 579"/>
                <a:gd name="T55" fmla="*/ 256 h 1132"/>
                <a:gd name="T56" fmla="*/ 391 w 579"/>
                <a:gd name="T57" fmla="*/ 224 h 1132"/>
                <a:gd name="T58" fmla="*/ 448 w 579"/>
                <a:gd name="T59" fmla="*/ 266 h 1132"/>
                <a:gd name="T60" fmla="*/ 495 w 579"/>
                <a:gd name="T61" fmla="*/ 329 h 1132"/>
                <a:gd name="T62" fmla="*/ 542 w 579"/>
                <a:gd name="T63" fmla="*/ 402 h 1132"/>
                <a:gd name="T64" fmla="*/ 542 w 579"/>
                <a:gd name="T65" fmla="*/ 469 h 1132"/>
                <a:gd name="T66" fmla="*/ 552 w 579"/>
                <a:gd name="T67" fmla="*/ 548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9" h="1132">
                  <a:moveTo>
                    <a:pt x="542" y="595"/>
                  </a:moveTo>
                  <a:cubicBezTo>
                    <a:pt x="563" y="657"/>
                    <a:pt x="563" y="657"/>
                    <a:pt x="563" y="657"/>
                  </a:cubicBezTo>
                  <a:cubicBezTo>
                    <a:pt x="537" y="668"/>
                    <a:pt x="537" y="668"/>
                    <a:pt x="537" y="668"/>
                  </a:cubicBezTo>
                  <a:cubicBezTo>
                    <a:pt x="500" y="798"/>
                    <a:pt x="500" y="798"/>
                    <a:pt x="500" y="798"/>
                  </a:cubicBezTo>
                  <a:cubicBezTo>
                    <a:pt x="511" y="840"/>
                    <a:pt x="511" y="840"/>
                    <a:pt x="511" y="840"/>
                  </a:cubicBezTo>
                  <a:cubicBezTo>
                    <a:pt x="485" y="855"/>
                    <a:pt x="485" y="855"/>
                    <a:pt x="485" y="855"/>
                  </a:cubicBezTo>
                  <a:cubicBezTo>
                    <a:pt x="448" y="840"/>
                    <a:pt x="448" y="840"/>
                    <a:pt x="448" y="840"/>
                  </a:cubicBezTo>
                  <a:cubicBezTo>
                    <a:pt x="433" y="861"/>
                    <a:pt x="433" y="861"/>
                    <a:pt x="433" y="861"/>
                  </a:cubicBezTo>
                  <a:cubicBezTo>
                    <a:pt x="401" y="871"/>
                    <a:pt x="401" y="871"/>
                    <a:pt x="401" y="871"/>
                  </a:cubicBezTo>
                  <a:cubicBezTo>
                    <a:pt x="401" y="897"/>
                    <a:pt x="401" y="897"/>
                    <a:pt x="401" y="897"/>
                  </a:cubicBezTo>
                  <a:cubicBezTo>
                    <a:pt x="375" y="965"/>
                    <a:pt x="375" y="965"/>
                    <a:pt x="375" y="965"/>
                  </a:cubicBezTo>
                  <a:cubicBezTo>
                    <a:pt x="375" y="965"/>
                    <a:pt x="381" y="970"/>
                    <a:pt x="390" y="977"/>
                  </a:cubicBezTo>
                  <a:cubicBezTo>
                    <a:pt x="410" y="994"/>
                    <a:pt x="443" y="1024"/>
                    <a:pt x="443" y="1027"/>
                  </a:cubicBezTo>
                  <a:cubicBezTo>
                    <a:pt x="443" y="1033"/>
                    <a:pt x="500" y="1027"/>
                    <a:pt x="500" y="1027"/>
                  </a:cubicBezTo>
                  <a:cubicBezTo>
                    <a:pt x="490" y="1100"/>
                    <a:pt x="490" y="1100"/>
                    <a:pt x="490" y="1100"/>
                  </a:cubicBezTo>
                  <a:cubicBezTo>
                    <a:pt x="499" y="1098"/>
                    <a:pt x="499" y="1098"/>
                    <a:pt x="499" y="1098"/>
                  </a:cubicBezTo>
                  <a:cubicBezTo>
                    <a:pt x="479" y="1127"/>
                    <a:pt x="479" y="1127"/>
                    <a:pt x="479" y="1127"/>
                  </a:cubicBezTo>
                  <a:cubicBezTo>
                    <a:pt x="478" y="1127"/>
                    <a:pt x="478" y="1127"/>
                    <a:pt x="478" y="1127"/>
                  </a:cubicBezTo>
                  <a:cubicBezTo>
                    <a:pt x="417" y="1132"/>
                    <a:pt x="417" y="1132"/>
                    <a:pt x="417" y="1132"/>
                  </a:cubicBezTo>
                  <a:cubicBezTo>
                    <a:pt x="333" y="1090"/>
                    <a:pt x="333" y="1090"/>
                    <a:pt x="333" y="1090"/>
                  </a:cubicBezTo>
                  <a:cubicBezTo>
                    <a:pt x="232" y="1068"/>
                    <a:pt x="232" y="1068"/>
                    <a:pt x="232" y="1068"/>
                  </a:cubicBezTo>
                  <a:cubicBezTo>
                    <a:pt x="213" y="1064"/>
                    <a:pt x="213" y="1064"/>
                    <a:pt x="213" y="1064"/>
                  </a:cubicBezTo>
                  <a:cubicBezTo>
                    <a:pt x="208" y="1012"/>
                    <a:pt x="208" y="1012"/>
                    <a:pt x="208" y="1012"/>
                  </a:cubicBezTo>
                  <a:cubicBezTo>
                    <a:pt x="172" y="986"/>
                    <a:pt x="172" y="986"/>
                    <a:pt x="172" y="986"/>
                  </a:cubicBezTo>
                  <a:cubicBezTo>
                    <a:pt x="167" y="954"/>
                    <a:pt x="167" y="954"/>
                    <a:pt x="167" y="954"/>
                  </a:cubicBezTo>
                  <a:cubicBezTo>
                    <a:pt x="114" y="897"/>
                    <a:pt x="114" y="897"/>
                    <a:pt x="114" y="897"/>
                  </a:cubicBezTo>
                  <a:cubicBezTo>
                    <a:pt x="135" y="845"/>
                    <a:pt x="135" y="845"/>
                    <a:pt x="135" y="845"/>
                  </a:cubicBezTo>
                  <a:cubicBezTo>
                    <a:pt x="71" y="788"/>
                    <a:pt x="71" y="788"/>
                    <a:pt x="71" y="788"/>
                  </a:cubicBezTo>
                  <a:cubicBezTo>
                    <a:pt x="73" y="788"/>
                    <a:pt x="73" y="788"/>
                    <a:pt x="73" y="788"/>
                  </a:cubicBezTo>
                  <a:cubicBezTo>
                    <a:pt x="73" y="704"/>
                    <a:pt x="73" y="704"/>
                    <a:pt x="73" y="704"/>
                  </a:cubicBezTo>
                  <a:cubicBezTo>
                    <a:pt x="41" y="657"/>
                    <a:pt x="41" y="657"/>
                    <a:pt x="41" y="657"/>
                  </a:cubicBezTo>
                  <a:cubicBezTo>
                    <a:pt x="62" y="605"/>
                    <a:pt x="62" y="605"/>
                    <a:pt x="62" y="605"/>
                  </a:cubicBezTo>
                  <a:cubicBezTo>
                    <a:pt x="5" y="527"/>
                    <a:pt x="5" y="527"/>
                    <a:pt x="5" y="527"/>
                  </a:cubicBezTo>
                  <a:cubicBezTo>
                    <a:pt x="21" y="475"/>
                    <a:pt x="21" y="475"/>
                    <a:pt x="21" y="475"/>
                  </a:cubicBezTo>
                  <a:cubicBezTo>
                    <a:pt x="0" y="443"/>
                    <a:pt x="0" y="443"/>
                    <a:pt x="0" y="443"/>
                  </a:cubicBezTo>
                  <a:cubicBezTo>
                    <a:pt x="0" y="339"/>
                    <a:pt x="0" y="339"/>
                    <a:pt x="0" y="339"/>
                  </a:cubicBezTo>
                  <a:cubicBezTo>
                    <a:pt x="52" y="292"/>
                    <a:pt x="52" y="292"/>
                    <a:pt x="52" y="292"/>
                  </a:cubicBezTo>
                  <a:cubicBezTo>
                    <a:pt x="73" y="235"/>
                    <a:pt x="73" y="235"/>
                    <a:pt x="73" y="235"/>
                  </a:cubicBezTo>
                  <a:cubicBezTo>
                    <a:pt x="62" y="198"/>
                    <a:pt x="62" y="198"/>
                    <a:pt x="62" y="198"/>
                  </a:cubicBezTo>
                  <a:cubicBezTo>
                    <a:pt x="83" y="167"/>
                    <a:pt x="83" y="167"/>
                    <a:pt x="83" y="167"/>
                  </a:cubicBezTo>
                  <a:cubicBezTo>
                    <a:pt x="104" y="172"/>
                    <a:pt x="104" y="172"/>
                    <a:pt x="104" y="172"/>
                  </a:cubicBezTo>
                  <a:cubicBezTo>
                    <a:pt x="130" y="198"/>
                    <a:pt x="130" y="198"/>
                    <a:pt x="130" y="198"/>
                  </a:cubicBezTo>
                  <a:cubicBezTo>
                    <a:pt x="156" y="177"/>
                    <a:pt x="156" y="177"/>
                    <a:pt x="156" y="177"/>
                  </a:cubicBezTo>
                  <a:cubicBezTo>
                    <a:pt x="167" y="130"/>
                    <a:pt x="167" y="130"/>
                    <a:pt x="167" y="130"/>
                  </a:cubicBezTo>
                  <a:cubicBezTo>
                    <a:pt x="167" y="130"/>
                    <a:pt x="193" y="125"/>
                    <a:pt x="198" y="125"/>
                  </a:cubicBezTo>
                  <a:cubicBezTo>
                    <a:pt x="203" y="125"/>
                    <a:pt x="234" y="83"/>
                    <a:pt x="234" y="83"/>
                  </a:cubicBezTo>
                  <a:cubicBezTo>
                    <a:pt x="266" y="26"/>
                    <a:pt x="266" y="26"/>
                    <a:pt x="266" y="26"/>
                  </a:cubicBezTo>
                  <a:cubicBezTo>
                    <a:pt x="272" y="0"/>
                    <a:pt x="272" y="0"/>
                    <a:pt x="272" y="0"/>
                  </a:cubicBezTo>
                  <a:cubicBezTo>
                    <a:pt x="302" y="10"/>
                    <a:pt x="302" y="10"/>
                    <a:pt x="302" y="10"/>
                  </a:cubicBezTo>
                  <a:cubicBezTo>
                    <a:pt x="287" y="63"/>
                    <a:pt x="287" y="63"/>
                    <a:pt x="287" y="63"/>
                  </a:cubicBezTo>
                  <a:cubicBezTo>
                    <a:pt x="292" y="104"/>
                    <a:pt x="292" y="104"/>
                    <a:pt x="292" y="104"/>
                  </a:cubicBezTo>
                  <a:cubicBezTo>
                    <a:pt x="287" y="156"/>
                    <a:pt x="287" y="156"/>
                    <a:pt x="287" y="156"/>
                  </a:cubicBezTo>
                  <a:cubicBezTo>
                    <a:pt x="302" y="188"/>
                    <a:pt x="302" y="188"/>
                    <a:pt x="302" y="188"/>
                  </a:cubicBezTo>
                  <a:cubicBezTo>
                    <a:pt x="287" y="224"/>
                    <a:pt x="287" y="224"/>
                    <a:pt x="287" y="224"/>
                  </a:cubicBezTo>
                  <a:cubicBezTo>
                    <a:pt x="287" y="256"/>
                    <a:pt x="287" y="256"/>
                    <a:pt x="287" y="256"/>
                  </a:cubicBezTo>
                  <a:cubicBezTo>
                    <a:pt x="313" y="256"/>
                    <a:pt x="313" y="256"/>
                    <a:pt x="313" y="256"/>
                  </a:cubicBezTo>
                  <a:cubicBezTo>
                    <a:pt x="339" y="240"/>
                    <a:pt x="339" y="240"/>
                    <a:pt x="339" y="240"/>
                  </a:cubicBezTo>
                  <a:cubicBezTo>
                    <a:pt x="391" y="224"/>
                    <a:pt x="391" y="224"/>
                    <a:pt x="391" y="224"/>
                  </a:cubicBezTo>
                  <a:cubicBezTo>
                    <a:pt x="401" y="256"/>
                    <a:pt x="401" y="256"/>
                    <a:pt x="401" y="256"/>
                  </a:cubicBezTo>
                  <a:cubicBezTo>
                    <a:pt x="448" y="266"/>
                    <a:pt x="448" y="266"/>
                    <a:pt x="448" y="266"/>
                  </a:cubicBezTo>
                  <a:cubicBezTo>
                    <a:pt x="448" y="308"/>
                    <a:pt x="448" y="308"/>
                    <a:pt x="448" y="308"/>
                  </a:cubicBezTo>
                  <a:cubicBezTo>
                    <a:pt x="495" y="329"/>
                    <a:pt x="495" y="329"/>
                    <a:pt x="495" y="329"/>
                  </a:cubicBezTo>
                  <a:cubicBezTo>
                    <a:pt x="490" y="360"/>
                    <a:pt x="490" y="360"/>
                    <a:pt x="490" y="360"/>
                  </a:cubicBezTo>
                  <a:cubicBezTo>
                    <a:pt x="542" y="402"/>
                    <a:pt x="542" y="402"/>
                    <a:pt x="542" y="402"/>
                  </a:cubicBezTo>
                  <a:cubicBezTo>
                    <a:pt x="579" y="412"/>
                    <a:pt x="579" y="412"/>
                    <a:pt x="579" y="412"/>
                  </a:cubicBezTo>
                  <a:cubicBezTo>
                    <a:pt x="542" y="469"/>
                    <a:pt x="542" y="469"/>
                    <a:pt x="542" y="469"/>
                  </a:cubicBezTo>
                  <a:cubicBezTo>
                    <a:pt x="537" y="511"/>
                    <a:pt x="537" y="511"/>
                    <a:pt x="537" y="511"/>
                  </a:cubicBezTo>
                  <a:cubicBezTo>
                    <a:pt x="552" y="548"/>
                    <a:pt x="552" y="548"/>
                    <a:pt x="552" y="548"/>
                  </a:cubicBezTo>
                  <a:lnTo>
                    <a:pt x="542" y="59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64" name="บุรีรัมย์">
              <a:extLst>
                <a:ext uri="{FF2B5EF4-FFF2-40B4-BE49-F238E27FC236}">
                  <a16:creationId xmlns:a16="http://schemas.microsoft.com/office/drawing/2014/main" id="{05527C5D-2959-478D-AF38-A35507C086D0}"/>
                </a:ext>
              </a:extLst>
            </p:cNvPr>
            <p:cNvSpPr>
              <a:spLocks/>
            </p:cNvSpPr>
            <p:nvPr/>
          </p:nvSpPr>
          <p:spPr bwMode="auto">
            <a:xfrm>
              <a:off x="3846619" y="2765547"/>
              <a:ext cx="384059" cy="616324"/>
            </a:xfrm>
            <a:custGeom>
              <a:avLst/>
              <a:gdLst>
                <a:gd name="T0" fmla="*/ 876 w 939"/>
                <a:gd name="T1" fmla="*/ 735 h 1507"/>
                <a:gd name="T2" fmla="*/ 766 w 939"/>
                <a:gd name="T3" fmla="*/ 886 h 1507"/>
                <a:gd name="T4" fmla="*/ 735 w 939"/>
                <a:gd name="T5" fmla="*/ 990 h 1507"/>
                <a:gd name="T6" fmla="*/ 688 w 939"/>
                <a:gd name="T7" fmla="*/ 1173 h 1507"/>
                <a:gd name="T8" fmla="*/ 688 w 939"/>
                <a:gd name="T9" fmla="*/ 1256 h 1507"/>
                <a:gd name="T10" fmla="*/ 663 w 939"/>
                <a:gd name="T11" fmla="*/ 1325 h 1507"/>
                <a:gd name="T12" fmla="*/ 635 w 939"/>
                <a:gd name="T13" fmla="*/ 1345 h 1507"/>
                <a:gd name="T14" fmla="*/ 599 w 939"/>
                <a:gd name="T15" fmla="*/ 1361 h 1507"/>
                <a:gd name="T16" fmla="*/ 531 w 939"/>
                <a:gd name="T17" fmla="*/ 1397 h 1507"/>
                <a:gd name="T18" fmla="*/ 492 w 939"/>
                <a:gd name="T19" fmla="*/ 1440 h 1507"/>
                <a:gd name="T20" fmla="*/ 447 w 939"/>
                <a:gd name="T21" fmla="*/ 1437 h 1507"/>
                <a:gd name="T22" fmla="*/ 370 w 939"/>
                <a:gd name="T23" fmla="*/ 1481 h 1507"/>
                <a:gd name="T24" fmla="*/ 276 w 939"/>
                <a:gd name="T25" fmla="*/ 1507 h 1507"/>
                <a:gd name="T26" fmla="*/ 193 w 939"/>
                <a:gd name="T27" fmla="*/ 1481 h 1507"/>
                <a:gd name="T28" fmla="*/ 94 w 939"/>
                <a:gd name="T29" fmla="*/ 1507 h 1507"/>
                <a:gd name="T30" fmla="*/ 0 w 939"/>
                <a:gd name="T31" fmla="*/ 1486 h 1507"/>
                <a:gd name="T32" fmla="*/ 88 w 939"/>
                <a:gd name="T33" fmla="*/ 1449 h 1507"/>
                <a:gd name="T34" fmla="*/ 188 w 939"/>
                <a:gd name="T35" fmla="*/ 1335 h 1507"/>
                <a:gd name="T36" fmla="*/ 116 w 939"/>
                <a:gd name="T37" fmla="*/ 1300 h 1507"/>
                <a:gd name="T38" fmla="*/ 109 w 939"/>
                <a:gd name="T39" fmla="*/ 1236 h 1507"/>
                <a:gd name="T40" fmla="*/ 141 w 939"/>
                <a:gd name="T41" fmla="*/ 1173 h 1507"/>
                <a:gd name="T42" fmla="*/ 52 w 939"/>
                <a:gd name="T43" fmla="*/ 1110 h 1507"/>
                <a:gd name="T44" fmla="*/ 26 w 939"/>
                <a:gd name="T45" fmla="*/ 985 h 1507"/>
                <a:gd name="T46" fmla="*/ 0 w 939"/>
                <a:gd name="T47" fmla="*/ 897 h 1507"/>
                <a:gd name="T48" fmla="*/ 47 w 939"/>
                <a:gd name="T49" fmla="*/ 891 h 1507"/>
                <a:gd name="T50" fmla="*/ 104 w 939"/>
                <a:gd name="T51" fmla="*/ 839 h 1507"/>
                <a:gd name="T52" fmla="*/ 130 w 939"/>
                <a:gd name="T53" fmla="*/ 761 h 1507"/>
                <a:gd name="T54" fmla="*/ 234 w 939"/>
                <a:gd name="T55" fmla="*/ 782 h 1507"/>
                <a:gd name="T56" fmla="*/ 292 w 939"/>
                <a:gd name="T57" fmla="*/ 709 h 1507"/>
                <a:gd name="T58" fmla="*/ 292 w 939"/>
                <a:gd name="T59" fmla="*/ 636 h 1507"/>
                <a:gd name="T60" fmla="*/ 407 w 939"/>
                <a:gd name="T61" fmla="*/ 552 h 1507"/>
                <a:gd name="T62" fmla="*/ 469 w 939"/>
                <a:gd name="T63" fmla="*/ 526 h 1507"/>
                <a:gd name="T64" fmla="*/ 448 w 939"/>
                <a:gd name="T65" fmla="*/ 359 h 1507"/>
                <a:gd name="T66" fmla="*/ 490 w 939"/>
                <a:gd name="T67" fmla="*/ 328 h 1507"/>
                <a:gd name="T68" fmla="*/ 464 w 939"/>
                <a:gd name="T69" fmla="*/ 276 h 1507"/>
                <a:gd name="T70" fmla="*/ 407 w 939"/>
                <a:gd name="T71" fmla="*/ 245 h 1507"/>
                <a:gd name="T72" fmla="*/ 302 w 939"/>
                <a:gd name="T73" fmla="*/ 208 h 1507"/>
                <a:gd name="T74" fmla="*/ 323 w 939"/>
                <a:gd name="T75" fmla="*/ 140 h 1507"/>
                <a:gd name="T76" fmla="*/ 383 w 939"/>
                <a:gd name="T77" fmla="*/ 105 h 1507"/>
                <a:gd name="T78" fmla="*/ 431 w 939"/>
                <a:gd name="T79" fmla="*/ 0 h 1507"/>
                <a:gd name="T80" fmla="*/ 474 w 939"/>
                <a:gd name="T81" fmla="*/ 109 h 1507"/>
                <a:gd name="T82" fmla="*/ 532 w 939"/>
                <a:gd name="T83" fmla="*/ 198 h 1507"/>
                <a:gd name="T84" fmla="*/ 573 w 939"/>
                <a:gd name="T85" fmla="*/ 276 h 1507"/>
                <a:gd name="T86" fmla="*/ 584 w 939"/>
                <a:gd name="T87" fmla="*/ 333 h 1507"/>
                <a:gd name="T88" fmla="*/ 626 w 939"/>
                <a:gd name="T89" fmla="*/ 380 h 1507"/>
                <a:gd name="T90" fmla="*/ 756 w 939"/>
                <a:gd name="T91" fmla="*/ 443 h 1507"/>
                <a:gd name="T92" fmla="*/ 850 w 939"/>
                <a:gd name="T93" fmla="*/ 438 h 1507"/>
                <a:gd name="T94" fmla="*/ 897 w 939"/>
                <a:gd name="T95" fmla="*/ 401 h 1507"/>
                <a:gd name="T96" fmla="*/ 866 w 939"/>
                <a:gd name="T97" fmla="*/ 521 h 1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39" h="1507">
                  <a:moveTo>
                    <a:pt x="860" y="688"/>
                  </a:moveTo>
                  <a:cubicBezTo>
                    <a:pt x="876" y="735"/>
                    <a:pt x="876" y="735"/>
                    <a:pt x="876" y="735"/>
                  </a:cubicBezTo>
                  <a:cubicBezTo>
                    <a:pt x="845" y="829"/>
                    <a:pt x="845" y="829"/>
                    <a:pt x="845" y="829"/>
                  </a:cubicBezTo>
                  <a:cubicBezTo>
                    <a:pt x="766" y="886"/>
                    <a:pt x="766" y="886"/>
                    <a:pt x="766" y="886"/>
                  </a:cubicBezTo>
                  <a:cubicBezTo>
                    <a:pt x="735" y="928"/>
                    <a:pt x="735" y="928"/>
                    <a:pt x="735" y="928"/>
                  </a:cubicBezTo>
                  <a:cubicBezTo>
                    <a:pt x="735" y="990"/>
                    <a:pt x="735" y="990"/>
                    <a:pt x="735" y="990"/>
                  </a:cubicBezTo>
                  <a:cubicBezTo>
                    <a:pt x="688" y="1063"/>
                    <a:pt x="688" y="1063"/>
                    <a:pt x="688" y="1063"/>
                  </a:cubicBezTo>
                  <a:cubicBezTo>
                    <a:pt x="688" y="1173"/>
                    <a:pt x="688" y="1173"/>
                    <a:pt x="688" y="1173"/>
                  </a:cubicBezTo>
                  <a:cubicBezTo>
                    <a:pt x="709" y="1225"/>
                    <a:pt x="709" y="1225"/>
                    <a:pt x="709" y="1225"/>
                  </a:cubicBezTo>
                  <a:cubicBezTo>
                    <a:pt x="688" y="1256"/>
                    <a:pt x="688" y="1256"/>
                    <a:pt x="688" y="1256"/>
                  </a:cubicBezTo>
                  <a:cubicBezTo>
                    <a:pt x="688" y="1335"/>
                    <a:pt x="688" y="1335"/>
                    <a:pt x="688" y="1335"/>
                  </a:cubicBezTo>
                  <a:cubicBezTo>
                    <a:pt x="663" y="1325"/>
                    <a:pt x="663" y="1325"/>
                    <a:pt x="663" y="1325"/>
                  </a:cubicBezTo>
                  <a:cubicBezTo>
                    <a:pt x="639" y="1329"/>
                    <a:pt x="639" y="1329"/>
                    <a:pt x="639" y="1329"/>
                  </a:cubicBezTo>
                  <a:cubicBezTo>
                    <a:pt x="635" y="1345"/>
                    <a:pt x="635" y="1345"/>
                    <a:pt x="635" y="1345"/>
                  </a:cubicBezTo>
                  <a:cubicBezTo>
                    <a:pt x="603" y="1341"/>
                    <a:pt x="603" y="1341"/>
                    <a:pt x="603" y="1341"/>
                  </a:cubicBezTo>
                  <a:cubicBezTo>
                    <a:pt x="599" y="1361"/>
                    <a:pt x="599" y="1361"/>
                    <a:pt x="599" y="1361"/>
                  </a:cubicBezTo>
                  <a:cubicBezTo>
                    <a:pt x="555" y="1369"/>
                    <a:pt x="555" y="1369"/>
                    <a:pt x="555" y="1369"/>
                  </a:cubicBezTo>
                  <a:cubicBezTo>
                    <a:pt x="531" y="1397"/>
                    <a:pt x="531" y="1397"/>
                    <a:pt x="531" y="1397"/>
                  </a:cubicBezTo>
                  <a:cubicBezTo>
                    <a:pt x="531" y="1413"/>
                    <a:pt x="531" y="1413"/>
                    <a:pt x="531" y="1413"/>
                  </a:cubicBezTo>
                  <a:cubicBezTo>
                    <a:pt x="492" y="1440"/>
                    <a:pt x="492" y="1440"/>
                    <a:pt x="492" y="1440"/>
                  </a:cubicBezTo>
                  <a:cubicBezTo>
                    <a:pt x="491" y="1441"/>
                    <a:pt x="491" y="1441"/>
                    <a:pt x="491" y="1441"/>
                  </a:cubicBezTo>
                  <a:cubicBezTo>
                    <a:pt x="447" y="1437"/>
                    <a:pt x="447" y="1437"/>
                    <a:pt x="447" y="1437"/>
                  </a:cubicBezTo>
                  <a:cubicBezTo>
                    <a:pt x="436" y="1470"/>
                    <a:pt x="436" y="1470"/>
                    <a:pt x="436" y="1470"/>
                  </a:cubicBezTo>
                  <a:cubicBezTo>
                    <a:pt x="370" y="1481"/>
                    <a:pt x="370" y="1481"/>
                    <a:pt x="370" y="1481"/>
                  </a:cubicBezTo>
                  <a:cubicBezTo>
                    <a:pt x="307" y="1481"/>
                    <a:pt x="307" y="1481"/>
                    <a:pt x="307" y="1481"/>
                  </a:cubicBezTo>
                  <a:cubicBezTo>
                    <a:pt x="276" y="1507"/>
                    <a:pt x="276" y="1507"/>
                    <a:pt x="276" y="1507"/>
                  </a:cubicBezTo>
                  <a:cubicBezTo>
                    <a:pt x="224" y="1507"/>
                    <a:pt x="224" y="1507"/>
                    <a:pt x="224" y="1507"/>
                  </a:cubicBezTo>
                  <a:cubicBezTo>
                    <a:pt x="193" y="1481"/>
                    <a:pt x="193" y="1481"/>
                    <a:pt x="193" y="1481"/>
                  </a:cubicBezTo>
                  <a:cubicBezTo>
                    <a:pt x="146" y="1476"/>
                    <a:pt x="146" y="1476"/>
                    <a:pt x="146" y="1476"/>
                  </a:cubicBezTo>
                  <a:cubicBezTo>
                    <a:pt x="94" y="1507"/>
                    <a:pt x="94" y="1507"/>
                    <a:pt x="94" y="1507"/>
                  </a:cubicBezTo>
                  <a:cubicBezTo>
                    <a:pt x="21" y="1507"/>
                    <a:pt x="21" y="1507"/>
                    <a:pt x="21" y="1507"/>
                  </a:cubicBezTo>
                  <a:cubicBezTo>
                    <a:pt x="0" y="1486"/>
                    <a:pt x="0" y="1486"/>
                    <a:pt x="0" y="1486"/>
                  </a:cubicBezTo>
                  <a:cubicBezTo>
                    <a:pt x="15" y="1455"/>
                    <a:pt x="15" y="1455"/>
                    <a:pt x="15" y="1455"/>
                  </a:cubicBezTo>
                  <a:cubicBezTo>
                    <a:pt x="88" y="1449"/>
                    <a:pt x="88" y="1449"/>
                    <a:pt x="88" y="1449"/>
                  </a:cubicBezTo>
                  <a:cubicBezTo>
                    <a:pt x="208" y="1366"/>
                    <a:pt x="208" y="1366"/>
                    <a:pt x="208" y="1366"/>
                  </a:cubicBezTo>
                  <a:cubicBezTo>
                    <a:pt x="188" y="1335"/>
                    <a:pt x="188" y="1335"/>
                    <a:pt x="188" y="1335"/>
                  </a:cubicBezTo>
                  <a:cubicBezTo>
                    <a:pt x="141" y="1335"/>
                    <a:pt x="141" y="1335"/>
                    <a:pt x="141" y="1335"/>
                  </a:cubicBezTo>
                  <a:cubicBezTo>
                    <a:pt x="116" y="1300"/>
                    <a:pt x="116" y="1300"/>
                    <a:pt x="116" y="1300"/>
                  </a:cubicBezTo>
                  <a:cubicBezTo>
                    <a:pt x="104" y="1283"/>
                    <a:pt x="104" y="1283"/>
                    <a:pt x="104" y="1283"/>
                  </a:cubicBezTo>
                  <a:cubicBezTo>
                    <a:pt x="109" y="1236"/>
                    <a:pt x="109" y="1236"/>
                    <a:pt x="109" y="1236"/>
                  </a:cubicBezTo>
                  <a:cubicBezTo>
                    <a:pt x="146" y="1210"/>
                    <a:pt x="146" y="1210"/>
                    <a:pt x="146" y="1210"/>
                  </a:cubicBezTo>
                  <a:cubicBezTo>
                    <a:pt x="141" y="1173"/>
                    <a:pt x="141" y="1173"/>
                    <a:pt x="141" y="1173"/>
                  </a:cubicBezTo>
                  <a:cubicBezTo>
                    <a:pt x="47" y="1163"/>
                    <a:pt x="47" y="1163"/>
                    <a:pt x="47" y="1163"/>
                  </a:cubicBezTo>
                  <a:cubicBezTo>
                    <a:pt x="52" y="1110"/>
                    <a:pt x="52" y="1110"/>
                    <a:pt x="52" y="1110"/>
                  </a:cubicBezTo>
                  <a:cubicBezTo>
                    <a:pt x="26" y="1079"/>
                    <a:pt x="26" y="1079"/>
                    <a:pt x="26" y="1079"/>
                  </a:cubicBezTo>
                  <a:cubicBezTo>
                    <a:pt x="26" y="985"/>
                    <a:pt x="26" y="985"/>
                    <a:pt x="26" y="985"/>
                  </a:cubicBezTo>
                  <a:cubicBezTo>
                    <a:pt x="36" y="944"/>
                    <a:pt x="36" y="944"/>
                    <a:pt x="36" y="944"/>
                  </a:cubicBezTo>
                  <a:cubicBezTo>
                    <a:pt x="0" y="897"/>
                    <a:pt x="0" y="897"/>
                    <a:pt x="0" y="897"/>
                  </a:cubicBezTo>
                  <a:cubicBezTo>
                    <a:pt x="21" y="871"/>
                    <a:pt x="21" y="871"/>
                    <a:pt x="21" y="871"/>
                  </a:cubicBezTo>
                  <a:cubicBezTo>
                    <a:pt x="47" y="891"/>
                    <a:pt x="47" y="891"/>
                    <a:pt x="47" y="891"/>
                  </a:cubicBezTo>
                  <a:cubicBezTo>
                    <a:pt x="83" y="891"/>
                    <a:pt x="83" y="891"/>
                    <a:pt x="83" y="891"/>
                  </a:cubicBezTo>
                  <a:cubicBezTo>
                    <a:pt x="104" y="839"/>
                    <a:pt x="104" y="839"/>
                    <a:pt x="104" y="839"/>
                  </a:cubicBezTo>
                  <a:cubicBezTo>
                    <a:pt x="88" y="797"/>
                    <a:pt x="88" y="797"/>
                    <a:pt x="88" y="797"/>
                  </a:cubicBezTo>
                  <a:cubicBezTo>
                    <a:pt x="130" y="761"/>
                    <a:pt x="130" y="761"/>
                    <a:pt x="130" y="761"/>
                  </a:cubicBezTo>
                  <a:cubicBezTo>
                    <a:pt x="156" y="777"/>
                    <a:pt x="156" y="777"/>
                    <a:pt x="156" y="777"/>
                  </a:cubicBezTo>
                  <a:cubicBezTo>
                    <a:pt x="234" y="782"/>
                    <a:pt x="234" y="782"/>
                    <a:pt x="234" y="782"/>
                  </a:cubicBezTo>
                  <a:cubicBezTo>
                    <a:pt x="245" y="730"/>
                    <a:pt x="245" y="730"/>
                    <a:pt x="245" y="730"/>
                  </a:cubicBezTo>
                  <a:cubicBezTo>
                    <a:pt x="292" y="709"/>
                    <a:pt x="292" y="709"/>
                    <a:pt x="292" y="709"/>
                  </a:cubicBezTo>
                  <a:cubicBezTo>
                    <a:pt x="307" y="672"/>
                    <a:pt x="307" y="672"/>
                    <a:pt x="307" y="672"/>
                  </a:cubicBezTo>
                  <a:cubicBezTo>
                    <a:pt x="292" y="636"/>
                    <a:pt x="292" y="636"/>
                    <a:pt x="292" y="636"/>
                  </a:cubicBezTo>
                  <a:cubicBezTo>
                    <a:pt x="349" y="573"/>
                    <a:pt x="349" y="573"/>
                    <a:pt x="349" y="573"/>
                  </a:cubicBezTo>
                  <a:cubicBezTo>
                    <a:pt x="407" y="552"/>
                    <a:pt x="407" y="552"/>
                    <a:pt x="407" y="552"/>
                  </a:cubicBezTo>
                  <a:cubicBezTo>
                    <a:pt x="459" y="542"/>
                    <a:pt x="459" y="542"/>
                    <a:pt x="459" y="542"/>
                  </a:cubicBezTo>
                  <a:cubicBezTo>
                    <a:pt x="469" y="526"/>
                    <a:pt x="469" y="526"/>
                    <a:pt x="469" y="526"/>
                  </a:cubicBezTo>
                  <a:cubicBezTo>
                    <a:pt x="469" y="396"/>
                    <a:pt x="469" y="396"/>
                    <a:pt x="469" y="396"/>
                  </a:cubicBezTo>
                  <a:cubicBezTo>
                    <a:pt x="448" y="359"/>
                    <a:pt x="448" y="359"/>
                    <a:pt x="448" y="359"/>
                  </a:cubicBezTo>
                  <a:cubicBezTo>
                    <a:pt x="454" y="339"/>
                    <a:pt x="454" y="339"/>
                    <a:pt x="454" y="339"/>
                  </a:cubicBezTo>
                  <a:cubicBezTo>
                    <a:pt x="490" y="328"/>
                    <a:pt x="490" y="328"/>
                    <a:pt x="490" y="328"/>
                  </a:cubicBezTo>
                  <a:cubicBezTo>
                    <a:pt x="490" y="292"/>
                    <a:pt x="490" y="292"/>
                    <a:pt x="490" y="292"/>
                  </a:cubicBezTo>
                  <a:cubicBezTo>
                    <a:pt x="464" y="276"/>
                    <a:pt x="464" y="276"/>
                    <a:pt x="464" y="276"/>
                  </a:cubicBezTo>
                  <a:cubicBezTo>
                    <a:pt x="433" y="271"/>
                    <a:pt x="433" y="271"/>
                    <a:pt x="433" y="271"/>
                  </a:cubicBezTo>
                  <a:cubicBezTo>
                    <a:pt x="407" y="245"/>
                    <a:pt x="407" y="245"/>
                    <a:pt x="407" y="245"/>
                  </a:cubicBezTo>
                  <a:cubicBezTo>
                    <a:pt x="334" y="239"/>
                    <a:pt x="334" y="239"/>
                    <a:pt x="334" y="239"/>
                  </a:cubicBezTo>
                  <a:cubicBezTo>
                    <a:pt x="302" y="208"/>
                    <a:pt x="302" y="208"/>
                    <a:pt x="302" y="208"/>
                  </a:cubicBezTo>
                  <a:cubicBezTo>
                    <a:pt x="293" y="117"/>
                    <a:pt x="293" y="117"/>
                    <a:pt x="293" y="117"/>
                  </a:cubicBezTo>
                  <a:cubicBezTo>
                    <a:pt x="304" y="126"/>
                    <a:pt x="320" y="137"/>
                    <a:pt x="323" y="140"/>
                  </a:cubicBezTo>
                  <a:cubicBezTo>
                    <a:pt x="328" y="146"/>
                    <a:pt x="381" y="125"/>
                    <a:pt x="381" y="125"/>
                  </a:cubicBezTo>
                  <a:cubicBezTo>
                    <a:pt x="383" y="105"/>
                    <a:pt x="383" y="105"/>
                    <a:pt x="383" y="105"/>
                  </a:cubicBezTo>
                  <a:cubicBezTo>
                    <a:pt x="396" y="5"/>
                    <a:pt x="396" y="5"/>
                    <a:pt x="396" y="5"/>
                  </a:cubicBezTo>
                  <a:cubicBezTo>
                    <a:pt x="431" y="0"/>
                    <a:pt x="431" y="0"/>
                    <a:pt x="431" y="0"/>
                  </a:cubicBezTo>
                  <a:cubicBezTo>
                    <a:pt x="495" y="57"/>
                    <a:pt x="495" y="57"/>
                    <a:pt x="495" y="57"/>
                  </a:cubicBezTo>
                  <a:cubicBezTo>
                    <a:pt x="474" y="109"/>
                    <a:pt x="474" y="109"/>
                    <a:pt x="474" y="109"/>
                  </a:cubicBezTo>
                  <a:cubicBezTo>
                    <a:pt x="527" y="166"/>
                    <a:pt x="527" y="166"/>
                    <a:pt x="527" y="166"/>
                  </a:cubicBezTo>
                  <a:cubicBezTo>
                    <a:pt x="532" y="198"/>
                    <a:pt x="532" y="198"/>
                    <a:pt x="532" y="198"/>
                  </a:cubicBezTo>
                  <a:cubicBezTo>
                    <a:pt x="568" y="224"/>
                    <a:pt x="568" y="224"/>
                    <a:pt x="568" y="224"/>
                  </a:cubicBezTo>
                  <a:cubicBezTo>
                    <a:pt x="573" y="276"/>
                    <a:pt x="573" y="276"/>
                    <a:pt x="573" y="276"/>
                  </a:cubicBezTo>
                  <a:cubicBezTo>
                    <a:pt x="592" y="280"/>
                    <a:pt x="592" y="280"/>
                    <a:pt x="592" y="280"/>
                  </a:cubicBezTo>
                  <a:cubicBezTo>
                    <a:pt x="584" y="333"/>
                    <a:pt x="584" y="333"/>
                    <a:pt x="584" y="333"/>
                  </a:cubicBezTo>
                  <a:cubicBezTo>
                    <a:pt x="615" y="344"/>
                    <a:pt x="615" y="344"/>
                    <a:pt x="615" y="344"/>
                  </a:cubicBezTo>
                  <a:cubicBezTo>
                    <a:pt x="626" y="380"/>
                    <a:pt x="626" y="380"/>
                    <a:pt x="626" y="380"/>
                  </a:cubicBezTo>
                  <a:cubicBezTo>
                    <a:pt x="699" y="422"/>
                    <a:pt x="699" y="422"/>
                    <a:pt x="699" y="422"/>
                  </a:cubicBezTo>
                  <a:cubicBezTo>
                    <a:pt x="756" y="443"/>
                    <a:pt x="756" y="443"/>
                    <a:pt x="756" y="443"/>
                  </a:cubicBezTo>
                  <a:cubicBezTo>
                    <a:pt x="813" y="401"/>
                    <a:pt x="813" y="401"/>
                    <a:pt x="813" y="401"/>
                  </a:cubicBezTo>
                  <a:cubicBezTo>
                    <a:pt x="850" y="438"/>
                    <a:pt x="850" y="438"/>
                    <a:pt x="850" y="438"/>
                  </a:cubicBezTo>
                  <a:cubicBezTo>
                    <a:pt x="881" y="432"/>
                    <a:pt x="881" y="432"/>
                    <a:pt x="881" y="432"/>
                  </a:cubicBezTo>
                  <a:cubicBezTo>
                    <a:pt x="897" y="401"/>
                    <a:pt x="897" y="401"/>
                    <a:pt x="897" y="401"/>
                  </a:cubicBezTo>
                  <a:cubicBezTo>
                    <a:pt x="939" y="448"/>
                    <a:pt x="939" y="448"/>
                    <a:pt x="939" y="448"/>
                  </a:cubicBezTo>
                  <a:cubicBezTo>
                    <a:pt x="866" y="521"/>
                    <a:pt x="866" y="521"/>
                    <a:pt x="866" y="521"/>
                  </a:cubicBezTo>
                  <a:lnTo>
                    <a:pt x="860" y="68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65" name="บึงกาฬ">
              <a:extLst>
                <a:ext uri="{FF2B5EF4-FFF2-40B4-BE49-F238E27FC236}">
                  <a16:creationId xmlns:a16="http://schemas.microsoft.com/office/drawing/2014/main" id="{570777ED-2BE7-4BEB-A0DF-BA14F5AD8948}"/>
                </a:ext>
              </a:extLst>
            </p:cNvPr>
            <p:cNvSpPr>
              <a:spLocks/>
            </p:cNvSpPr>
            <p:nvPr/>
          </p:nvSpPr>
          <p:spPr bwMode="auto">
            <a:xfrm>
              <a:off x="4137406" y="1761506"/>
              <a:ext cx="354798" cy="254211"/>
            </a:xfrm>
            <a:custGeom>
              <a:avLst/>
              <a:gdLst>
                <a:gd name="T0" fmla="*/ 807 w 864"/>
                <a:gd name="T1" fmla="*/ 394 h 624"/>
                <a:gd name="T2" fmla="*/ 770 w 864"/>
                <a:gd name="T3" fmla="*/ 420 h 624"/>
                <a:gd name="T4" fmla="*/ 791 w 864"/>
                <a:gd name="T5" fmla="*/ 493 h 624"/>
                <a:gd name="T6" fmla="*/ 760 w 864"/>
                <a:gd name="T7" fmla="*/ 545 h 624"/>
                <a:gd name="T8" fmla="*/ 702 w 864"/>
                <a:gd name="T9" fmla="*/ 488 h 624"/>
                <a:gd name="T10" fmla="*/ 660 w 864"/>
                <a:gd name="T11" fmla="*/ 545 h 624"/>
                <a:gd name="T12" fmla="*/ 676 w 864"/>
                <a:gd name="T13" fmla="*/ 582 h 624"/>
                <a:gd name="T14" fmla="*/ 662 w 864"/>
                <a:gd name="T15" fmla="*/ 600 h 624"/>
                <a:gd name="T16" fmla="*/ 645 w 864"/>
                <a:gd name="T17" fmla="*/ 624 h 624"/>
                <a:gd name="T18" fmla="*/ 598 w 864"/>
                <a:gd name="T19" fmla="*/ 603 h 624"/>
                <a:gd name="T20" fmla="*/ 582 w 864"/>
                <a:gd name="T21" fmla="*/ 551 h 624"/>
                <a:gd name="T22" fmla="*/ 541 w 864"/>
                <a:gd name="T23" fmla="*/ 519 h 624"/>
                <a:gd name="T24" fmla="*/ 478 w 864"/>
                <a:gd name="T25" fmla="*/ 545 h 624"/>
                <a:gd name="T26" fmla="*/ 444 w 864"/>
                <a:gd name="T27" fmla="*/ 495 h 624"/>
                <a:gd name="T28" fmla="*/ 426 w 864"/>
                <a:gd name="T29" fmla="*/ 467 h 624"/>
                <a:gd name="T30" fmla="*/ 379 w 864"/>
                <a:gd name="T31" fmla="*/ 462 h 624"/>
                <a:gd name="T32" fmla="*/ 368 w 864"/>
                <a:gd name="T33" fmla="*/ 446 h 624"/>
                <a:gd name="T34" fmla="*/ 337 w 864"/>
                <a:gd name="T35" fmla="*/ 436 h 624"/>
                <a:gd name="T36" fmla="*/ 327 w 864"/>
                <a:gd name="T37" fmla="*/ 394 h 624"/>
                <a:gd name="T38" fmla="*/ 248 w 864"/>
                <a:gd name="T39" fmla="*/ 347 h 624"/>
                <a:gd name="T40" fmla="*/ 222 w 864"/>
                <a:gd name="T41" fmla="*/ 358 h 624"/>
                <a:gd name="T42" fmla="*/ 228 w 864"/>
                <a:gd name="T43" fmla="*/ 415 h 624"/>
                <a:gd name="T44" fmla="*/ 191 w 864"/>
                <a:gd name="T45" fmla="*/ 415 h 624"/>
                <a:gd name="T46" fmla="*/ 175 w 864"/>
                <a:gd name="T47" fmla="*/ 441 h 624"/>
                <a:gd name="T48" fmla="*/ 134 w 864"/>
                <a:gd name="T49" fmla="*/ 420 h 624"/>
                <a:gd name="T50" fmla="*/ 134 w 864"/>
                <a:gd name="T51" fmla="*/ 384 h 624"/>
                <a:gd name="T52" fmla="*/ 117 w 864"/>
                <a:gd name="T53" fmla="*/ 382 h 624"/>
                <a:gd name="T54" fmla="*/ 87 w 864"/>
                <a:gd name="T55" fmla="*/ 378 h 624"/>
                <a:gd name="T56" fmla="*/ 61 w 864"/>
                <a:gd name="T57" fmla="*/ 300 h 624"/>
                <a:gd name="T58" fmla="*/ 97 w 864"/>
                <a:gd name="T59" fmla="*/ 269 h 624"/>
                <a:gd name="T60" fmla="*/ 92 w 864"/>
                <a:gd name="T61" fmla="*/ 232 h 624"/>
                <a:gd name="T62" fmla="*/ 45 w 864"/>
                <a:gd name="T63" fmla="*/ 180 h 624"/>
                <a:gd name="T64" fmla="*/ 3 w 864"/>
                <a:gd name="T65" fmla="*/ 170 h 624"/>
                <a:gd name="T66" fmla="*/ 50 w 864"/>
                <a:gd name="T67" fmla="*/ 133 h 624"/>
                <a:gd name="T68" fmla="*/ 47 w 864"/>
                <a:gd name="T69" fmla="*/ 132 h 624"/>
                <a:gd name="T70" fmla="*/ 48 w 864"/>
                <a:gd name="T71" fmla="*/ 132 h 624"/>
                <a:gd name="T72" fmla="*/ 38 w 864"/>
                <a:gd name="T73" fmla="*/ 121 h 624"/>
                <a:gd name="T74" fmla="*/ 0 w 864"/>
                <a:gd name="T75" fmla="*/ 80 h 624"/>
                <a:gd name="T76" fmla="*/ 48 w 864"/>
                <a:gd name="T77" fmla="*/ 16 h 624"/>
                <a:gd name="T78" fmla="*/ 144 w 864"/>
                <a:gd name="T79" fmla="*/ 0 h 624"/>
                <a:gd name="T80" fmla="*/ 200 w 864"/>
                <a:gd name="T81" fmla="*/ 28 h 624"/>
                <a:gd name="T82" fmla="*/ 304 w 864"/>
                <a:gd name="T83" fmla="*/ 32 h 624"/>
                <a:gd name="T84" fmla="*/ 392 w 864"/>
                <a:gd name="T85" fmla="*/ 96 h 624"/>
                <a:gd name="T86" fmla="*/ 516 w 864"/>
                <a:gd name="T87" fmla="*/ 104 h 624"/>
                <a:gd name="T88" fmla="*/ 532 w 864"/>
                <a:gd name="T89" fmla="*/ 152 h 624"/>
                <a:gd name="T90" fmla="*/ 624 w 864"/>
                <a:gd name="T91" fmla="*/ 112 h 624"/>
                <a:gd name="T92" fmla="*/ 728 w 864"/>
                <a:gd name="T93" fmla="*/ 208 h 624"/>
                <a:gd name="T94" fmla="*/ 772 w 864"/>
                <a:gd name="T95" fmla="*/ 320 h 624"/>
                <a:gd name="T96" fmla="*/ 792 w 864"/>
                <a:gd name="T97" fmla="*/ 343 h 624"/>
                <a:gd name="T98" fmla="*/ 860 w 864"/>
                <a:gd name="T99" fmla="*/ 424 h 624"/>
                <a:gd name="T100" fmla="*/ 864 w 864"/>
                <a:gd name="T101" fmla="*/ 435 h 624"/>
                <a:gd name="T102" fmla="*/ 807 w 864"/>
                <a:gd name="T103" fmla="*/ 394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64" h="624">
                  <a:moveTo>
                    <a:pt x="807" y="394"/>
                  </a:moveTo>
                  <a:cubicBezTo>
                    <a:pt x="770" y="420"/>
                    <a:pt x="770" y="420"/>
                    <a:pt x="770" y="420"/>
                  </a:cubicBezTo>
                  <a:cubicBezTo>
                    <a:pt x="770" y="420"/>
                    <a:pt x="791" y="478"/>
                    <a:pt x="791" y="493"/>
                  </a:cubicBezTo>
                  <a:cubicBezTo>
                    <a:pt x="791" y="509"/>
                    <a:pt x="760" y="545"/>
                    <a:pt x="760" y="545"/>
                  </a:cubicBezTo>
                  <a:cubicBezTo>
                    <a:pt x="760" y="545"/>
                    <a:pt x="707" y="488"/>
                    <a:pt x="702" y="488"/>
                  </a:cubicBezTo>
                  <a:cubicBezTo>
                    <a:pt x="697" y="488"/>
                    <a:pt x="660" y="545"/>
                    <a:pt x="660" y="545"/>
                  </a:cubicBezTo>
                  <a:cubicBezTo>
                    <a:pt x="676" y="582"/>
                    <a:pt x="676" y="582"/>
                    <a:pt x="676" y="582"/>
                  </a:cubicBezTo>
                  <a:cubicBezTo>
                    <a:pt x="662" y="600"/>
                    <a:pt x="662" y="600"/>
                    <a:pt x="662" y="600"/>
                  </a:cubicBezTo>
                  <a:cubicBezTo>
                    <a:pt x="645" y="624"/>
                    <a:pt x="645" y="624"/>
                    <a:pt x="645" y="624"/>
                  </a:cubicBezTo>
                  <a:cubicBezTo>
                    <a:pt x="598" y="603"/>
                    <a:pt x="598" y="603"/>
                    <a:pt x="598" y="603"/>
                  </a:cubicBezTo>
                  <a:cubicBezTo>
                    <a:pt x="582" y="551"/>
                    <a:pt x="582" y="551"/>
                    <a:pt x="582" y="551"/>
                  </a:cubicBezTo>
                  <a:cubicBezTo>
                    <a:pt x="541" y="519"/>
                    <a:pt x="541" y="519"/>
                    <a:pt x="541" y="519"/>
                  </a:cubicBezTo>
                  <a:cubicBezTo>
                    <a:pt x="478" y="545"/>
                    <a:pt x="478" y="545"/>
                    <a:pt x="478" y="545"/>
                  </a:cubicBezTo>
                  <a:cubicBezTo>
                    <a:pt x="444" y="495"/>
                    <a:pt x="444" y="495"/>
                    <a:pt x="444" y="495"/>
                  </a:cubicBezTo>
                  <a:cubicBezTo>
                    <a:pt x="426" y="467"/>
                    <a:pt x="426" y="467"/>
                    <a:pt x="426" y="467"/>
                  </a:cubicBezTo>
                  <a:cubicBezTo>
                    <a:pt x="379" y="462"/>
                    <a:pt x="379" y="462"/>
                    <a:pt x="379" y="462"/>
                  </a:cubicBezTo>
                  <a:cubicBezTo>
                    <a:pt x="368" y="446"/>
                    <a:pt x="368" y="446"/>
                    <a:pt x="368" y="446"/>
                  </a:cubicBezTo>
                  <a:cubicBezTo>
                    <a:pt x="337" y="436"/>
                    <a:pt x="337" y="436"/>
                    <a:pt x="337" y="436"/>
                  </a:cubicBezTo>
                  <a:cubicBezTo>
                    <a:pt x="327" y="394"/>
                    <a:pt x="327" y="394"/>
                    <a:pt x="327" y="394"/>
                  </a:cubicBezTo>
                  <a:cubicBezTo>
                    <a:pt x="248" y="347"/>
                    <a:pt x="248" y="347"/>
                    <a:pt x="248" y="347"/>
                  </a:cubicBezTo>
                  <a:cubicBezTo>
                    <a:pt x="222" y="358"/>
                    <a:pt x="222" y="358"/>
                    <a:pt x="222" y="358"/>
                  </a:cubicBezTo>
                  <a:cubicBezTo>
                    <a:pt x="228" y="415"/>
                    <a:pt x="228" y="415"/>
                    <a:pt x="228" y="415"/>
                  </a:cubicBezTo>
                  <a:cubicBezTo>
                    <a:pt x="191" y="415"/>
                    <a:pt x="191" y="415"/>
                    <a:pt x="191" y="415"/>
                  </a:cubicBezTo>
                  <a:cubicBezTo>
                    <a:pt x="175" y="441"/>
                    <a:pt x="175" y="441"/>
                    <a:pt x="175" y="441"/>
                  </a:cubicBezTo>
                  <a:cubicBezTo>
                    <a:pt x="134" y="420"/>
                    <a:pt x="134" y="420"/>
                    <a:pt x="134" y="420"/>
                  </a:cubicBezTo>
                  <a:cubicBezTo>
                    <a:pt x="134" y="384"/>
                    <a:pt x="134" y="384"/>
                    <a:pt x="134" y="384"/>
                  </a:cubicBezTo>
                  <a:cubicBezTo>
                    <a:pt x="117" y="382"/>
                    <a:pt x="117" y="382"/>
                    <a:pt x="117" y="382"/>
                  </a:cubicBezTo>
                  <a:cubicBezTo>
                    <a:pt x="87" y="378"/>
                    <a:pt x="87" y="378"/>
                    <a:pt x="87" y="378"/>
                  </a:cubicBezTo>
                  <a:cubicBezTo>
                    <a:pt x="61" y="300"/>
                    <a:pt x="61" y="300"/>
                    <a:pt x="61" y="300"/>
                  </a:cubicBezTo>
                  <a:cubicBezTo>
                    <a:pt x="97" y="269"/>
                    <a:pt x="97" y="269"/>
                    <a:pt x="97" y="269"/>
                  </a:cubicBezTo>
                  <a:cubicBezTo>
                    <a:pt x="92" y="232"/>
                    <a:pt x="92" y="232"/>
                    <a:pt x="92" y="232"/>
                  </a:cubicBezTo>
                  <a:cubicBezTo>
                    <a:pt x="45" y="180"/>
                    <a:pt x="45" y="180"/>
                    <a:pt x="45" y="180"/>
                  </a:cubicBezTo>
                  <a:cubicBezTo>
                    <a:pt x="3" y="170"/>
                    <a:pt x="3" y="170"/>
                    <a:pt x="3" y="170"/>
                  </a:cubicBezTo>
                  <a:cubicBezTo>
                    <a:pt x="50" y="133"/>
                    <a:pt x="50" y="133"/>
                    <a:pt x="50" y="133"/>
                  </a:cubicBezTo>
                  <a:cubicBezTo>
                    <a:pt x="47" y="132"/>
                    <a:pt x="47" y="132"/>
                    <a:pt x="47" y="132"/>
                  </a:cubicBezTo>
                  <a:cubicBezTo>
                    <a:pt x="48" y="132"/>
                    <a:pt x="48" y="132"/>
                    <a:pt x="48" y="132"/>
                  </a:cubicBezTo>
                  <a:cubicBezTo>
                    <a:pt x="38" y="121"/>
                    <a:pt x="38" y="121"/>
                    <a:pt x="38" y="121"/>
                  </a:cubicBezTo>
                  <a:cubicBezTo>
                    <a:pt x="0" y="80"/>
                    <a:pt x="0" y="80"/>
                    <a:pt x="0" y="80"/>
                  </a:cubicBezTo>
                  <a:cubicBezTo>
                    <a:pt x="48" y="16"/>
                    <a:pt x="48" y="16"/>
                    <a:pt x="48" y="16"/>
                  </a:cubicBezTo>
                  <a:cubicBezTo>
                    <a:pt x="144" y="0"/>
                    <a:pt x="144" y="0"/>
                    <a:pt x="144" y="0"/>
                  </a:cubicBezTo>
                  <a:cubicBezTo>
                    <a:pt x="200" y="28"/>
                    <a:pt x="200" y="28"/>
                    <a:pt x="200" y="28"/>
                  </a:cubicBezTo>
                  <a:cubicBezTo>
                    <a:pt x="304" y="32"/>
                    <a:pt x="304" y="32"/>
                    <a:pt x="304" y="32"/>
                  </a:cubicBezTo>
                  <a:cubicBezTo>
                    <a:pt x="304" y="32"/>
                    <a:pt x="380" y="96"/>
                    <a:pt x="392" y="96"/>
                  </a:cubicBezTo>
                  <a:cubicBezTo>
                    <a:pt x="404" y="96"/>
                    <a:pt x="516" y="104"/>
                    <a:pt x="516" y="104"/>
                  </a:cubicBezTo>
                  <a:cubicBezTo>
                    <a:pt x="516" y="104"/>
                    <a:pt x="520" y="152"/>
                    <a:pt x="532" y="152"/>
                  </a:cubicBezTo>
                  <a:cubicBezTo>
                    <a:pt x="544" y="152"/>
                    <a:pt x="624" y="112"/>
                    <a:pt x="624" y="112"/>
                  </a:cubicBezTo>
                  <a:cubicBezTo>
                    <a:pt x="728" y="208"/>
                    <a:pt x="728" y="208"/>
                    <a:pt x="728" y="208"/>
                  </a:cubicBezTo>
                  <a:cubicBezTo>
                    <a:pt x="728" y="208"/>
                    <a:pt x="720" y="260"/>
                    <a:pt x="772" y="320"/>
                  </a:cubicBezTo>
                  <a:cubicBezTo>
                    <a:pt x="779" y="328"/>
                    <a:pt x="786" y="336"/>
                    <a:pt x="792" y="343"/>
                  </a:cubicBezTo>
                  <a:cubicBezTo>
                    <a:pt x="833" y="391"/>
                    <a:pt x="860" y="424"/>
                    <a:pt x="860" y="424"/>
                  </a:cubicBezTo>
                  <a:cubicBezTo>
                    <a:pt x="860" y="424"/>
                    <a:pt x="862" y="428"/>
                    <a:pt x="864" y="435"/>
                  </a:cubicBezTo>
                  <a:lnTo>
                    <a:pt x="807" y="39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66" name="นครราชสีมา">
              <a:extLst>
                <a:ext uri="{FF2B5EF4-FFF2-40B4-BE49-F238E27FC236}">
                  <a16:creationId xmlns:a16="http://schemas.microsoft.com/office/drawing/2014/main" id="{8B42107E-B15A-4938-8215-8E1DAE36EC13}"/>
                </a:ext>
              </a:extLst>
            </p:cNvPr>
            <p:cNvSpPr>
              <a:spLocks/>
            </p:cNvSpPr>
            <p:nvPr/>
          </p:nvSpPr>
          <p:spPr bwMode="auto">
            <a:xfrm>
              <a:off x="3394892" y="2756402"/>
              <a:ext cx="652901" cy="630955"/>
            </a:xfrm>
            <a:custGeom>
              <a:avLst/>
              <a:gdLst>
                <a:gd name="T0" fmla="*/ 1554 w 1596"/>
                <a:gd name="T1" fmla="*/ 385 h 1548"/>
                <a:gd name="T2" fmla="*/ 1575 w 1596"/>
                <a:gd name="T3" fmla="*/ 552 h 1548"/>
                <a:gd name="T4" fmla="*/ 1513 w 1596"/>
                <a:gd name="T5" fmla="*/ 578 h 1548"/>
                <a:gd name="T6" fmla="*/ 1398 w 1596"/>
                <a:gd name="T7" fmla="*/ 662 h 1548"/>
                <a:gd name="T8" fmla="*/ 1398 w 1596"/>
                <a:gd name="T9" fmla="*/ 735 h 1548"/>
                <a:gd name="T10" fmla="*/ 1340 w 1596"/>
                <a:gd name="T11" fmla="*/ 808 h 1548"/>
                <a:gd name="T12" fmla="*/ 1236 w 1596"/>
                <a:gd name="T13" fmla="*/ 787 h 1548"/>
                <a:gd name="T14" fmla="*/ 1210 w 1596"/>
                <a:gd name="T15" fmla="*/ 865 h 1548"/>
                <a:gd name="T16" fmla="*/ 1153 w 1596"/>
                <a:gd name="T17" fmla="*/ 917 h 1548"/>
                <a:gd name="T18" fmla="*/ 1106 w 1596"/>
                <a:gd name="T19" fmla="*/ 923 h 1548"/>
                <a:gd name="T20" fmla="*/ 1132 w 1596"/>
                <a:gd name="T21" fmla="*/ 1011 h 1548"/>
                <a:gd name="T22" fmla="*/ 1158 w 1596"/>
                <a:gd name="T23" fmla="*/ 1136 h 1548"/>
                <a:gd name="T24" fmla="*/ 1247 w 1596"/>
                <a:gd name="T25" fmla="*/ 1199 h 1548"/>
                <a:gd name="T26" fmla="*/ 1215 w 1596"/>
                <a:gd name="T27" fmla="*/ 1262 h 1548"/>
                <a:gd name="T28" fmla="*/ 1222 w 1596"/>
                <a:gd name="T29" fmla="*/ 1326 h 1548"/>
                <a:gd name="T30" fmla="*/ 1294 w 1596"/>
                <a:gd name="T31" fmla="*/ 1361 h 1548"/>
                <a:gd name="T32" fmla="*/ 1194 w 1596"/>
                <a:gd name="T33" fmla="*/ 1475 h 1548"/>
                <a:gd name="T34" fmla="*/ 1106 w 1596"/>
                <a:gd name="T35" fmla="*/ 1512 h 1548"/>
                <a:gd name="T36" fmla="*/ 981 w 1596"/>
                <a:gd name="T37" fmla="*/ 1548 h 1548"/>
                <a:gd name="T38" fmla="*/ 896 w 1596"/>
                <a:gd name="T39" fmla="*/ 1512 h 1548"/>
                <a:gd name="T40" fmla="*/ 809 w 1596"/>
                <a:gd name="T41" fmla="*/ 1532 h 1548"/>
                <a:gd name="T42" fmla="*/ 652 w 1596"/>
                <a:gd name="T43" fmla="*/ 1361 h 1548"/>
                <a:gd name="T44" fmla="*/ 553 w 1596"/>
                <a:gd name="T45" fmla="*/ 1324 h 1548"/>
                <a:gd name="T46" fmla="*/ 469 w 1596"/>
                <a:gd name="T47" fmla="*/ 1361 h 1548"/>
                <a:gd name="T48" fmla="*/ 303 w 1596"/>
                <a:gd name="T49" fmla="*/ 1262 h 1548"/>
                <a:gd name="T50" fmla="*/ 235 w 1596"/>
                <a:gd name="T51" fmla="*/ 1254 h 1548"/>
                <a:gd name="T52" fmla="*/ 219 w 1596"/>
                <a:gd name="T53" fmla="*/ 1303 h 1548"/>
                <a:gd name="T54" fmla="*/ 169 w 1596"/>
                <a:gd name="T55" fmla="*/ 1265 h 1548"/>
                <a:gd name="T56" fmla="*/ 47 w 1596"/>
                <a:gd name="T57" fmla="*/ 1220 h 1548"/>
                <a:gd name="T58" fmla="*/ 5 w 1596"/>
                <a:gd name="T59" fmla="*/ 1142 h 1548"/>
                <a:gd name="T60" fmla="*/ 21 w 1596"/>
                <a:gd name="T61" fmla="*/ 1048 h 1548"/>
                <a:gd name="T62" fmla="*/ 10 w 1596"/>
                <a:gd name="T63" fmla="*/ 970 h 1548"/>
                <a:gd name="T64" fmla="*/ 141 w 1596"/>
                <a:gd name="T65" fmla="*/ 933 h 1548"/>
                <a:gd name="T66" fmla="*/ 198 w 1596"/>
                <a:gd name="T67" fmla="*/ 704 h 1548"/>
                <a:gd name="T68" fmla="*/ 188 w 1596"/>
                <a:gd name="T69" fmla="*/ 573 h 1548"/>
                <a:gd name="T70" fmla="*/ 190 w 1596"/>
                <a:gd name="T71" fmla="*/ 396 h 1548"/>
                <a:gd name="T72" fmla="*/ 266 w 1596"/>
                <a:gd name="T73" fmla="*/ 370 h 1548"/>
                <a:gd name="T74" fmla="*/ 295 w 1596"/>
                <a:gd name="T75" fmla="*/ 375 h 1548"/>
                <a:gd name="T76" fmla="*/ 339 w 1596"/>
                <a:gd name="T77" fmla="*/ 401 h 1548"/>
                <a:gd name="T78" fmla="*/ 501 w 1596"/>
                <a:gd name="T79" fmla="*/ 401 h 1548"/>
                <a:gd name="T80" fmla="*/ 589 w 1596"/>
                <a:gd name="T81" fmla="*/ 380 h 1548"/>
                <a:gd name="T82" fmla="*/ 657 w 1596"/>
                <a:gd name="T83" fmla="*/ 333 h 1548"/>
                <a:gd name="T84" fmla="*/ 788 w 1596"/>
                <a:gd name="T85" fmla="*/ 182 h 1548"/>
                <a:gd name="T86" fmla="*/ 861 w 1596"/>
                <a:gd name="T87" fmla="*/ 57 h 1548"/>
                <a:gd name="T88" fmla="*/ 970 w 1596"/>
                <a:gd name="T89" fmla="*/ 15 h 1548"/>
                <a:gd name="T90" fmla="*/ 1043 w 1596"/>
                <a:gd name="T91" fmla="*/ 72 h 1548"/>
                <a:gd name="T92" fmla="*/ 1074 w 1596"/>
                <a:gd name="T93" fmla="*/ 109 h 1548"/>
                <a:gd name="T94" fmla="*/ 1163 w 1596"/>
                <a:gd name="T95" fmla="*/ 72 h 1548"/>
                <a:gd name="T96" fmla="*/ 1247 w 1596"/>
                <a:gd name="T97" fmla="*/ 93 h 1548"/>
                <a:gd name="T98" fmla="*/ 1309 w 1596"/>
                <a:gd name="T99" fmla="*/ 78 h 1548"/>
                <a:gd name="T100" fmla="*/ 1351 w 1596"/>
                <a:gd name="T101" fmla="*/ 135 h 1548"/>
                <a:gd name="T102" fmla="*/ 1399 w 1596"/>
                <a:gd name="T103" fmla="*/ 143 h 1548"/>
                <a:gd name="T104" fmla="*/ 1440 w 1596"/>
                <a:gd name="T105" fmla="*/ 265 h 1548"/>
                <a:gd name="T106" fmla="*/ 1539 w 1596"/>
                <a:gd name="T107" fmla="*/ 297 h 1548"/>
                <a:gd name="T108" fmla="*/ 1596 w 1596"/>
                <a:gd name="T109" fmla="*/ 318 h 1548"/>
                <a:gd name="T110" fmla="*/ 1560 w 1596"/>
                <a:gd name="T111" fmla="*/ 365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96" h="1548">
                  <a:moveTo>
                    <a:pt x="1560" y="365"/>
                  </a:moveTo>
                  <a:cubicBezTo>
                    <a:pt x="1554" y="385"/>
                    <a:pt x="1554" y="385"/>
                    <a:pt x="1554" y="385"/>
                  </a:cubicBezTo>
                  <a:cubicBezTo>
                    <a:pt x="1575" y="422"/>
                    <a:pt x="1575" y="422"/>
                    <a:pt x="1575" y="422"/>
                  </a:cubicBezTo>
                  <a:cubicBezTo>
                    <a:pt x="1575" y="552"/>
                    <a:pt x="1575" y="552"/>
                    <a:pt x="1575" y="552"/>
                  </a:cubicBezTo>
                  <a:cubicBezTo>
                    <a:pt x="1565" y="568"/>
                    <a:pt x="1565" y="568"/>
                    <a:pt x="1565" y="568"/>
                  </a:cubicBezTo>
                  <a:cubicBezTo>
                    <a:pt x="1513" y="578"/>
                    <a:pt x="1513" y="578"/>
                    <a:pt x="1513" y="578"/>
                  </a:cubicBezTo>
                  <a:cubicBezTo>
                    <a:pt x="1455" y="599"/>
                    <a:pt x="1455" y="599"/>
                    <a:pt x="1455" y="599"/>
                  </a:cubicBezTo>
                  <a:cubicBezTo>
                    <a:pt x="1398" y="662"/>
                    <a:pt x="1398" y="662"/>
                    <a:pt x="1398" y="662"/>
                  </a:cubicBezTo>
                  <a:cubicBezTo>
                    <a:pt x="1413" y="698"/>
                    <a:pt x="1413" y="698"/>
                    <a:pt x="1413" y="698"/>
                  </a:cubicBezTo>
                  <a:cubicBezTo>
                    <a:pt x="1398" y="735"/>
                    <a:pt x="1398" y="735"/>
                    <a:pt x="1398" y="735"/>
                  </a:cubicBezTo>
                  <a:cubicBezTo>
                    <a:pt x="1351" y="756"/>
                    <a:pt x="1351" y="756"/>
                    <a:pt x="1351" y="756"/>
                  </a:cubicBezTo>
                  <a:cubicBezTo>
                    <a:pt x="1340" y="808"/>
                    <a:pt x="1340" y="808"/>
                    <a:pt x="1340" y="808"/>
                  </a:cubicBezTo>
                  <a:cubicBezTo>
                    <a:pt x="1262" y="803"/>
                    <a:pt x="1262" y="803"/>
                    <a:pt x="1262" y="803"/>
                  </a:cubicBezTo>
                  <a:cubicBezTo>
                    <a:pt x="1236" y="787"/>
                    <a:pt x="1236" y="787"/>
                    <a:pt x="1236" y="787"/>
                  </a:cubicBezTo>
                  <a:cubicBezTo>
                    <a:pt x="1194" y="823"/>
                    <a:pt x="1194" y="823"/>
                    <a:pt x="1194" y="823"/>
                  </a:cubicBezTo>
                  <a:cubicBezTo>
                    <a:pt x="1210" y="865"/>
                    <a:pt x="1210" y="865"/>
                    <a:pt x="1210" y="865"/>
                  </a:cubicBezTo>
                  <a:cubicBezTo>
                    <a:pt x="1189" y="917"/>
                    <a:pt x="1189" y="917"/>
                    <a:pt x="1189" y="917"/>
                  </a:cubicBezTo>
                  <a:cubicBezTo>
                    <a:pt x="1153" y="917"/>
                    <a:pt x="1153" y="917"/>
                    <a:pt x="1153" y="917"/>
                  </a:cubicBezTo>
                  <a:cubicBezTo>
                    <a:pt x="1127" y="897"/>
                    <a:pt x="1127" y="897"/>
                    <a:pt x="1127" y="897"/>
                  </a:cubicBezTo>
                  <a:cubicBezTo>
                    <a:pt x="1106" y="923"/>
                    <a:pt x="1106" y="923"/>
                    <a:pt x="1106" y="923"/>
                  </a:cubicBezTo>
                  <a:cubicBezTo>
                    <a:pt x="1142" y="970"/>
                    <a:pt x="1142" y="970"/>
                    <a:pt x="1142" y="970"/>
                  </a:cubicBezTo>
                  <a:cubicBezTo>
                    <a:pt x="1132" y="1011"/>
                    <a:pt x="1132" y="1011"/>
                    <a:pt x="1132" y="1011"/>
                  </a:cubicBezTo>
                  <a:cubicBezTo>
                    <a:pt x="1132" y="1105"/>
                    <a:pt x="1132" y="1105"/>
                    <a:pt x="1132" y="1105"/>
                  </a:cubicBezTo>
                  <a:cubicBezTo>
                    <a:pt x="1158" y="1136"/>
                    <a:pt x="1158" y="1136"/>
                    <a:pt x="1158" y="1136"/>
                  </a:cubicBezTo>
                  <a:cubicBezTo>
                    <a:pt x="1153" y="1189"/>
                    <a:pt x="1153" y="1189"/>
                    <a:pt x="1153" y="1189"/>
                  </a:cubicBezTo>
                  <a:cubicBezTo>
                    <a:pt x="1247" y="1199"/>
                    <a:pt x="1247" y="1199"/>
                    <a:pt x="1247" y="1199"/>
                  </a:cubicBezTo>
                  <a:cubicBezTo>
                    <a:pt x="1252" y="1236"/>
                    <a:pt x="1252" y="1236"/>
                    <a:pt x="1252" y="1236"/>
                  </a:cubicBezTo>
                  <a:cubicBezTo>
                    <a:pt x="1215" y="1262"/>
                    <a:pt x="1215" y="1262"/>
                    <a:pt x="1215" y="1262"/>
                  </a:cubicBezTo>
                  <a:cubicBezTo>
                    <a:pt x="1210" y="1309"/>
                    <a:pt x="1210" y="1309"/>
                    <a:pt x="1210" y="1309"/>
                  </a:cubicBezTo>
                  <a:cubicBezTo>
                    <a:pt x="1222" y="1326"/>
                    <a:pt x="1222" y="1326"/>
                    <a:pt x="1222" y="1326"/>
                  </a:cubicBezTo>
                  <a:cubicBezTo>
                    <a:pt x="1247" y="1361"/>
                    <a:pt x="1247" y="1361"/>
                    <a:pt x="1247" y="1361"/>
                  </a:cubicBezTo>
                  <a:cubicBezTo>
                    <a:pt x="1294" y="1361"/>
                    <a:pt x="1294" y="1361"/>
                    <a:pt x="1294" y="1361"/>
                  </a:cubicBezTo>
                  <a:cubicBezTo>
                    <a:pt x="1314" y="1392"/>
                    <a:pt x="1314" y="1392"/>
                    <a:pt x="1314" y="1392"/>
                  </a:cubicBezTo>
                  <a:cubicBezTo>
                    <a:pt x="1194" y="1475"/>
                    <a:pt x="1194" y="1475"/>
                    <a:pt x="1194" y="1475"/>
                  </a:cubicBezTo>
                  <a:cubicBezTo>
                    <a:pt x="1121" y="1481"/>
                    <a:pt x="1121" y="1481"/>
                    <a:pt x="1121" y="1481"/>
                  </a:cubicBezTo>
                  <a:cubicBezTo>
                    <a:pt x="1106" y="1512"/>
                    <a:pt x="1106" y="1512"/>
                    <a:pt x="1106" y="1512"/>
                  </a:cubicBezTo>
                  <a:cubicBezTo>
                    <a:pt x="1109" y="1515"/>
                    <a:pt x="1109" y="1515"/>
                    <a:pt x="1109" y="1515"/>
                  </a:cubicBezTo>
                  <a:cubicBezTo>
                    <a:pt x="981" y="1548"/>
                    <a:pt x="981" y="1548"/>
                    <a:pt x="981" y="1548"/>
                  </a:cubicBezTo>
                  <a:cubicBezTo>
                    <a:pt x="897" y="1512"/>
                    <a:pt x="897" y="1512"/>
                    <a:pt x="897" y="1512"/>
                  </a:cubicBezTo>
                  <a:cubicBezTo>
                    <a:pt x="896" y="1512"/>
                    <a:pt x="896" y="1512"/>
                    <a:pt x="896" y="1512"/>
                  </a:cubicBezTo>
                  <a:cubicBezTo>
                    <a:pt x="835" y="1548"/>
                    <a:pt x="835" y="1548"/>
                    <a:pt x="835" y="1548"/>
                  </a:cubicBezTo>
                  <a:cubicBezTo>
                    <a:pt x="809" y="1532"/>
                    <a:pt x="809" y="1532"/>
                    <a:pt x="809" y="1532"/>
                  </a:cubicBezTo>
                  <a:cubicBezTo>
                    <a:pt x="668" y="1439"/>
                    <a:pt x="668" y="1439"/>
                    <a:pt x="668" y="1439"/>
                  </a:cubicBezTo>
                  <a:cubicBezTo>
                    <a:pt x="652" y="1361"/>
                    <a:pt x="652" y="1361"/>
                    <a:pt x="652" y="1361"/>
                  </a:cubicBezTo>
                  <a:cubicBezTo>
                    <a:pt x="595" y="1361"/>
                    <a:pt x="595" y="1361"/>
                    <a:pt x="595" y="1361"/>
                  </a:cubicBezTo>
                  <a:cubicBezTo>
                    <a:pt x="553" y="1324"/>
                    <a:pt x="553" y="1324"/>
                    <a:pt x="553" y="1324"/>
                  </a:cubicBezTo>
                  <a:cubicBezTo>
                    <a:pt x="506" y="1324"/>
                    <a:pt x="506" y="1324"/>
                    <a:pt x="506" y="1324"/>
                  </a:cubicBezTo>
                  <a:cubicBezTo>
                    <a:pt x="469" y="1361"/>
                    <a:pt x="469" y="1361"/>
                    <a:pt x="469" y="1361"/>
                  </a:cubicBezTo>
                  <a:cubicBezTo>
                    <a:pt x="370" y="1256"/>
                    <a:pt x="370" y="1256"/>
                    <a:pt x="370" y="1256"/>
                  </a:cubicBezTo>
                  <a:cubicBezTo>
                    <a:pt x="303" y="1262"/>
                    <a:pt x="303" y="1262"/>
                    <a:pt x="303" y="1262"/>
                  </a:cubicBezTo>
                  <a:cubicBezTo>
                    <a:pt x="266" y="1241"/>
                    <a:pt x="266" y="1241"/>
                    <a:pt x="266" y="1241"/>
                  </a:cubicBezTo>
                  <a:cubicBezTo>
                    <a:pt x="235" y="1254"/>
                    <a:pt x="235" y="1254"/>
                    <a:pt x="235" y="1254"/>
                  </a:cubicBezTo>
                  <a:cubicBezTo>
                    <a:pt x="230" y="1256"/>
                    <a:pt x="230" y="1256"/>
                    <a:pt x="230" y="1256"/>
                  </a:cubicBezTo>
                  <a:cubicBezTo>
                    <a:pt x="219" y="1303"/>
                    <a:pt x="219" y="1303"/>
                    <a:pt x="219" y="1303"/>
                  </a:cubicBezTo>
                  <a:cubicBezTo>
                    <a:pt x="177" y="1272"/>
                    <a:pt x="177" y="1272"/>
                    <a:pt x="177" y="1272"/>
                  </a:cubicBezTo>
                  <a:cubicBezTo>
                    <a:pt x="169" y="1265"/>
                    <a:pt x="169" y="1265"/>
                    <a:pt x="169" y="1265"/>
                  </a:cubicBezTo>
                  <a:cubicBezTo>
                    <a:pt x="89" y="1199"/>
                    <a:pt x="89" y="1199"/>
                    <a:pt x="89" y="1199"/>
                  </a:cubicBezTo>
                  <a:cubicBezTo>
                    <a:pt x="47" y="1220"/>
                    <a:pt x="47" y="1220"/>
                    <a:pt x="47" y="1220"/>
                  </a:cubicBezTo>
                  <a:cubicBezTo>
                    <a:pt x="0" y="1173"/>
                    <a:pt x="0" y="1173"/>
                    <a:pt x="0" y="1173"/>
                  </a:cubicBezTo>
                  <a:cubicBezTo>
                    <a:pt x="5" y="1142"/>
                    <a:pt x="5" y="1142"/>
                    <a:pt x="5" y="1142"/>
                  </a:cubicBezTo>
                  <a:cubicBezTo>
                    <a:pt x="26" y="1116"/>
                    <a:pt x="26" y="1116"/>
                    <a:pt x="26" y="1116"/>
                  </a:cubicBezTo>
                  <a:cubicBezTo>
                    <a:pt x="21" y="1048"/>
                    <a:pt x="21" y="1048"/>
                    <a:pt x="21" y="1048"/>
                  </a:cubicBezTo>
                  <a:cubicBezTo>
                    <a:pt x="0" y="996"/>
                    <a:pt x="0" y="996"/>
                    <a:pt x="0" y="996"/>
                  </a:cubicBezTo>
                  <a:cubicBezTo>
                    <a:pt x="10" y="970"/>
                    <a:pt x="10" y="970"/>
                    <a:pt x="10" y="970"/>
                  </a:cubicBezTo>
                  <a:cubicBezTo>
                    <a:pt x="89" y="990"/>
                    <a:pt x="89" y="990"/>
                    <a:pt x="89" y="990"/>
                  </a:cubicBezTo>
                  <a:cubicBezTo>
                    <a:pt x="141" y="933"/>
                    <a:pt x="141" y="933"/>
                    <a:pt x="141" y="933"/>
                  </a:cubicBezTo>
                  <a:cubicBezTo>
                    <a:pt x="235" y="876"/>
                    <a:pt x="235" y="876"/>
                    <a:pt x="235" y="876"/>
                  </a:cubicBezTo>
                  <a:cubicBezTo>
                    <a:pt x="198" y="704"/>
                    <a:pt x="198" y="704"/>
                    <a:pt x="198" y="704"/>
                  </a:cubicBezTo>
                  <a:cubicBezTo>
                    <a:pt x="190" y="602"/>
                    <a:pt x="190" y="602"/>
                    <a:pt x="190" y="602"/>
                  </a:cubicBezTo>
                  <a:cubicBezTo>
                    <a:pt x="188" y="573"/>
                    <a:pt x="188" y="573"/>
                    <a:pt x="188" y="573"/>
                  </a:cubicBezTo>
                  <a:cubicBezTo>
                    <a:pt x="183" y="458"/>
                    <a:pt x="183" y="458"/>
                    <a:pt x="183" y="458"/>
                  </a:cubicBezTo>
                  <a:cubicBezTo>
                    <a:pt x="190" y="396"/>
                    <a:pt x="190" y="396"/>
                    <a:pt x="190" y="396"/>
                  </a:cubicBezTo>
                  <a:cubicBezTo>
                    <a:pt x="209" y="401"/>
                    <a:pt x="209" y="401"/>
                    <a:pt x="209" y="401"/>
                  </a:cubicBezTo>
                  <a:cubicBezTo>
                    <a:pt x="266" y="370"/>
                    <a:pt x="266" y="370"/>
                    <a:pt x="266" y="370"/>
                  </a:cubicBezTo>
                  <a:cubicBezTo>
                    <a:pt x="287" y="370"/>
                    <a:pt x="287" y="370"/>
                    <a:pt x="287" y="370"/>
                  </a:cubicBezTo>
                  <a:cubicBezTo>
                    <a:pt x="295" y="375"/>
                    <a:pt x="295" y="375"/>
                    <a:pt x="295" y="375"/>
                  </a:cubicBezTo>
                  <a:cubicBezTo>
                    <a:pt x="295" y="375"/>
                    <a:pt x="295" y="375"/>
                    <a:pt x="295" y="375"/>
                  </a:cubicBezTo>
                  <a:cubicBezTo>
                    <a:pt x="339" y="401"/>
                    <a:pt x="339" y="401"/>
                    <a:pt x="339" y="401"/>
                  </a:cubicBezTo>
                  <a:cubicBezTo>
                    <a:pt x="438" y="385"/>
                    <a:pt x="438" y="385"/>
                    <a:pt x="438" y="385"/>
                  </a:cubicBezTo>
                  <a:cubicBezTo>
                    <a:pt x="501" y="401"/>
                    <a:pt x="501" y="401"/>
                    <a:pt x="501" y="401"/>
                  </a:cubicBezTo>
                  <a:cubicBezTo>
                    <a:pt x="537" y="380"/>
                    <a:pt x="537" y="380"/>
                    <a:pt x="537" y="380"/>
                  </a:cubicBezTo>
                  <a:cubicBezTo>
                    <a:pt x="589" y="380"/>
                    <a:pt x="589" y="380"/>
                    <a:pt x="589" y="380"/>
                  </a:cubicBezTo>
                  <a:cubicBezTo>
                    <a:pt x="642" y="370"/>
                    <a:pt x="642" y="370"/>
                    <a:pt x="642" y="370"/>
                  </a:cubicBezTo>
                  <a:cubicBezTo>
                    <a:pt x="657" y="333"/>
                    <a:pt x="657" y="333"/>
                    <a:pt x="657" y="333"/>
                  </a:cubicBezTo>
                  <a:cubicBezTo>
                    <a:pt x="746" y="307"/>
                    <a:pt x="746" y="307"/>
                    <a:pt x="746" y="307"/>
                  </a:cubicBezTo>
                  <a:cubicBezTo>
                    <a:pt x="788" y="182"/>
                    <a:pt x="788" y="182"/>
                    <a:pt x="788" y="182"/>
                  </a:cubicBezTo>
                  <a:cubicBezTo>
                    <a:pt x="861" y="114"/>
                    <a:pt x="861" y="114"/>
                    <a:pt x="861" y="114"/>
                  </a:cubicBezTo>
                  <a:cubicBezTo>
                    <a:pt x="861" y="57"/>
                    <a:pt x="861" y="57"/>
                    <a:pt x="861" y="57"/>
                  </a:cubicBezTo>
                  <a:cubicBezTo>
                    <a:pt x="944" y="57"/>
                    <a:pt x="944" y="57"/>
                    <a:pt x="944" y="57"/>
                  </a:cubicBezTo>
                  <a:cubicBezTo>
                    <a:pt x="970" y="15"/>
                    <a:pt x="970" y="15"/>
                    <a:pt x="970" y="15"/>
                  </a:cubicBezTo>
                  <a:cubicBezTo>
                    <a:pt x="1016" y="0"/>
                    <a:pt x="1016" y="0"/>
                    <a:pt x="1016" y="0"/>
                  </a:cubicBezTo>
                  <a:cubicBezTo>
                    <a:pt x="1043" y="72"/>
                    <a:pt x="1043" y="72"/>
                    <a:pt x="1043" y="72"/>
                  </a:cubicBezTo>
                  <a:cubicBezTo>
                    <a:pt x="1064" y="83"/>
                    <a:pt x="1064" y="83"/>
                    <a:pt x="1064" y="83"/>
                  </a:cubicBezTo>
                  <a:cubicBezTo>
                    <a:pt x="1074" y="109"/>
                    <a:pt x="1074" y="109"/>
                    <a:pt x="1074" y="109"/>
                  </a:cubicBezTo>
                  <a:cubicBezTo>
                    <a:pt x="1137" y="93"/>
                    <a:pt x="1137" y="93"/>
                    <a:pt x="1137" y="93"/>
                  </a:cubicBezTo>
                  <a:cubicBezTo>
                    <a:pt x="1163" y="72"/>
                    <a:pt x="1163" y="72"/>
                    <a:pt x="1163" y="72"/>
                  </a:cubicBezTo>
                  <a:cubicBezTo>
                    <a:pt x="1189" y="88"/>
                    <a:pt x="1189" y="88"/>
                    <a:pt x="1189" y="88"/>
                  </a:cubicBezTo>
                  <a:cubicBezTo>
                    <a:pt x="1247" y="93"/>
                    <a:pt x="1247" y="93"/>
                    <a:pt x="1247" y="93"/>
                  </a:cubicBezTo>
                  <a:cubicBezTo>
                    <a:pt x="1267" y="78"/>
                    <a:pt x="1267" y="78"/>
                    <a:pt x="1267" y="78"/>
                  </a:cubicBezTo>
                  <a:cubicBezTo>
                    <a:pt x="1309" y="78"/>
                    <a:pt x="1309" y="78"/>
                    <a:pt x="1309" y="78"/>
                  </a:cubicBezTo>
                  <a:cubicBezTo>
                    <a:pt x="1340" y="99"/>
                    <a:pt x="1340" y="99"/>
                    <a:pt x="1340" y="99"/>
                  </a:cubicBezTo>
                  <a:cubicBezTo>
                    <a:pt x="1351" y="135"/>
                    <a:pt x="1351" y="135"/>
                    <a:pt x="1351" y="135"/>
                  </a:cubicBezTo>
                  <a:cubicBezTo>
                    <a:pt x="1387" y="135"/>
                    <a:pt x="1387" y="135"/>
                    <a:pt x="1387" y="135"/>
                  </a:cubicBezTo>
                  <a:cubicBezTo>
                    <a:pt x="1387" y="135"/>
                    <a:pt x="1393" y="139"/>
                    <a:pt x="1399" y="143"/>
                  </a:cubicBezTo>
                  <a:cubicBezTo>
                    <a:pt x="1408" y="234"/>
                    <a:pt x="1408" y="234"/>
                    <a:pt x="1408" y="234"/>
                  </a:cubicBezTo>
                  <a:cubicBezTo>
                    <a:pt x="1440" y="265"/>
                    <a:pt x="1440" y="265"/>
                    <a:pt x="1440" y="265"/>
                  </a:cubicBezTo>
                  <a:cubicBezTo>
                    <a:pt x="1513" y="271"/>
                    <a:pt x="1513" y="271"/>
                    <a:pt x="1513" y="271"/>
                  </a:cubicBezTo>
                  <a:cubicBezTo>
                    <a:pt x="1539" y="297"/>
                    <a:pt x="1539" y="297"/>
                    <a:pt x="1539" y="297"/>
                  </a:cubicBezTo>
                  <a:cubicBezTo>
                    <a:pt x="1570" y="302"/>
                    <a:pt x="1570" y="302"/>
                    <a:pt x="1570" y="302"/>
                  </a:cubicBezTo>
                  <a:cubicBezTo>
                    <a:pt x="1596" y="318"/>
                    <a:pt x="1596" y="318"/>
                    <a:pt x="1596" y="318"/>
                  </a:cubicBezTo>
                  <a:cubicBezTo>
                    <a:pt x="1596" y="354"/>
                    <a:pt x="1596" y="354"/>
                    <a:pt x="1596" y="354"/>
                  </a:cubicBezTo>
                  <a:lnTo>
                    <a:pt x="1560" y="365"/>
                  </a:lnTo>
                  <a:close/>
                </a:path>
              </a:pathLst>
            </a:custGeom>
            <a:solidFill>
              <a:schemeClr val="accent5"/>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67" name="นครพนม">
              <a:extLst>
                <a:ext uri="{FF2B5EF4-FFF2-40B4-BE49-F238E27FC236}">
                  <a16:creationId xmlns:a16="http://schemas.microsoft.com/office/drawing/2014/main" id="{BA878B16-4C08-4DDF-AB43-3D802E5F7848}"/>
                </a:ext>
              </a:extLst>
            </p:cNvPr>
            <p:cNvSpPr>
              <a:spLocks/>
            </p:cNvSpPr>
            <p:nvPr/>
          </p:nvSpPr>
          <p:spPr bwMode="auto">
            <a:xfrm>
              <a:off x="4408076" y="1922445"/>
              <a:ext cx="292617" cy="464529"/>
            </a:xfrm>
            <a:custGeom>
              <a:avLst/>
              <a:gdLst>
                <a:gd name="T0" fmla="*/ 648 w 716"/>
                <a:gd name="T1" fmla="*/ 942 h 1137"/>
                <a:gd name="T2" fmla="*/ 680 w 716"/>
                <a:gd name="T3" fmla="*/ 1090 h 1137"/>
                <a:gd name="T4" fmla="*/ 653 w 716"/>
                <a:gd name="T5" fmla="*/ 1116 h 1137"/>
                <a:gd name="T6" fmla="*/ 616 w 716"/>
                <a:gd name="T7" fmla="*/ 1137 h 1137"/>
                <a:gd name="T8" fmla="*/ 553 w 716"/>
                <a:gd name="T9" fmla="*/ 1069 h 1137"/>
                <a:gd name="T10" fmla="*/ 444 w 716"/>
                <a:gd name="T11" fmla="*/ 1101 h 1137"/>
                <a:gd name="T12" fmla="*/ 371 w 716"/>
                <a:gd name="T13" fmla="*/ 1059 h 1137"/>
                <a:gd name="T14" fmla="*/ 298 w 716"/>
                <a:gd name="T15" fmla="*/ 1095 h 1137"/>
                <a:gd name="T16" fmla="*/ 229 w 716"/>
                <a:gd name="T17" fmla="*/ 1040 h 1137"/>
                <a:gd name="T18" fmla="*/ 282 w 716"/>
                <a:gd name="T19" fmla="*/ 1002 h 1137"/>
                <a:gd name="T20" fmla="*/ 329 w 716"/>
                <a:gd name="T21" fmla="*/ 948 h 1137"/>
                <a:gd name="T22" fmla="*/ 350 w 716"/>
                <a:gd name="T23" fmla="*/ 913 h 1137"/>
                <a:gd name="T24" fmla="*/ 334 w 716"/>
                <a:gd name="T25" fmla="*/ 850 h 1137"/>
                <a:gd name="T26" fmla="*/ 345 w 716"/>
                <a:gd name="T27" fmla="*/ 793 h 1137"/>
                <a:gd name="T28" fmla="*/ 386 w 716"/>
                <a:gd name="T29" fmla="*/ 704 h 1137"/>
                <a:gd name="T30" fmla="*/ 381 w 716"/>
                <a:gd name="T31" fmla="*/ 626 h 1137"/>
                <a:gd name="T32" fmla="*/ 381 w 716"/>
                <a:gd name="T33" fmla="*/ 553 h 1137"/>
                <a:gd name="T34" fmla="*/ 199 w 716"/>
                <a:gd name="T35" fmla="*/ 563 h 1137"/>
                <a:gd name="T36" fmla="*/ 141 w 716"/>
                <a:gd name="T37" fmla="*/ 579 h 1137"/>
                <a:gd name="T38" fmla="*/ 89 w 716"/>
                <a:gd name="T39" fmla="*/ 574 h 1137"/>
                <a:gd name="T40" fmla="*/ 21 w 716"/>
                <a:gd name="T41" fmla="*/ 501 h 1137"/>
                <a:gd name="T42" fmla="*/ 37 w 716"/>
                <a:gd name="T43" fmla="*/ 433 h 1137"/>
                <a:gd name="T44" fmla="*/ 42 w 716"/>
                <a:gd name="T45" fmla="*/ 381 h 1137"/>
                <a:gd name="T46" fmla="*/ 68 w 716"/>
                <a:gd name="T47" fmla="*/ 344 h 1137"/>
                <a:gd name="T48" fmla="*/ 73 w 716"/>
                <a:gd name="T49" fmla="*/ 282 h 1137"/>
                <a:gd name="T50" fmla="*/ 2 w 716"/>
                <a:gd name="T51" fmla="*/ 206 h 1137"/>
                <a:gd name="T52" fmla="*/ 0 w 716"/>
                <a:gd name="T53" fmla="*/ 151 h 1137"/>
                <a:gd name="T54" fmla="*/ 100 w 716"/>
                <a:gd name="T55" fmla="*/ 151 h 1137"/>
                <a:gd name="T56" fmla="*/ 110 w 716"/>
                <a:gd name="T57" fmla="*/ 26 h 1137"/>
                <a:gd name="T58" fmla="*/ 204 w 716"/>
                <a:gd name="T59" fmla="*/ 41 h 1137"/>
                <a:gd name="T60" fmla="*/ 324 w 716"/>
                <a:gd name="T61" fmla="*/ 194 h 1137"/>
                <a:gd name="T62" fmla="*/ 632 w 716"/>
                <a:gd name="T63" fmla="*/ 470 h 1137"/>
                <a:gd name="T64" fmla="*/ 716 w 716"/>
                <a:gd name="T65" fmla="*/ 797 h 1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6" h="1137">
                  <a:moveTo>
                    <a:pt x="716" y="799"/>
                  </a:moveTo>
                  <a:cubicBezTo>
                    <a:pt x="648" y="942"/>
                    <a:pt x="648" y="942"/>
                    <a:pt x="648" y="942"/>
                  </a:cubicBezTo>
                  <a:cubicBezTo>
                    <a:pt x="651" y="953"/>
                    <a:pt x="651" y="953"/>
                    <a:pt x="651" y="953"/>
                  </a:cubicBezTo>
                  <a:cubicBezTo>
                    <a:pt x="680" y="1090"/>
                    <a:pt x="680" y="1090"/>
                    <a:pt x="680" y="1090"/>
                  </a:cubicBezTo>
                  <a:cubicBezTo>
                    <a:pt x="652" y="1114"/>
                    <a:pt x="652" y="1114"/>
                    <a:pt x="652" y="1114"/>
                  </a:cubicBezTo>
                  <a:cubicBezTo>
                    <a:pt x="653" y="1116"/>
                    <a:pt x="653" y="1116"/>
                    <a:pt x="653" y="1116"/>
                  </a:cubicBezTo>
                  <a:cubicBezTo>
                    <a:pt x="637" y="1111"/>
                    <a:pt x="637" y="1111"/>
                    <a:pt x="637" y="1111"/>
                  </a:cubicBezTo>
                  <a:cubicBezTo>
                    <a:pt x="616" y="1137"/>
                    <a:pt x="616" y="1137"/>
                    <a:pt x="616" y="1137"/>
                  </a:cubicBezTo>
                  <a:cubicBezTo>
                    <a:pt x="579" y="1132"/>
                    <a:pt x="579" y="1132"/>
                    <a:pt x="579" y="1132"/>
                  </a:cubicBezTo>
                  <a:cubicBezTo>
                    <a:pt x="553" y="1069"/>
                    <a:pt x="553" y="1069"/>
                    <a:pt x="553" y="1069"/>
                  </a:cubicBezTo>
                  <a:cubicBezTo>
                    <a:pt x="491" y="1069"/>
                    <a:pt x="491" y="1069"/>
                    <a:pt x="491" y="1069"/>
                  </a:cubicBezTo>
                  <a:cubicBezTo>
                    <a:pt x="491" y="1069"/>
                    <a:pt x="454" y="1101"/>
                    <a:pt x="444" y="1101"/>
                  </a:cubicBezTo>
                  <a:cubicBezTo>
                    <a:pt x="433" y="1101"/>
                    <a:pt x="413" y="1069"/>
                    <a:pt x="413" y="1069"/>
                  </a:cubicBezTo>
                  <a:cubicBezTo>
                    <a:pt x="371" y="1059"/>
                    <a:pt x="371" y="1059"/>
                    <a:pt x="371" y="1059"/>
                  </a:cubicBezTo>
                  <a:cubicBezTo>
                    <a:pt x="334" y="1075"/>
                    <a:pt x="334" y="1075"/>
                    <a:pt x="334" y="1075"/>
                  </a:cubicBezTo>
                  <a:cubicBezTo>
                    <a:pt x="298" y="1095"/>
                    <a:pt x="298" y="1095"/>
                    <a:pt x="298" y="1095"/>
                  </a:cubicBezTo>
                  <a:cubicBezTo>
                    <a:pt x="246" y="1080"/>
                    <a:pt x="246" y="1080"/>
                    <a:pt x="246" y="1080"/>
                  </a:cubicBezTo>
                  <a:cubicBezTo>
                    <a:pt x="229" y="1040"/>
                    <a:pt x="229" y="1040"/>
                    <a:pt x="229" y="1040"/>
                  </a:cubicBezTo>
                  <a:cubicBezTo>
                    <a:pt x="230" y="1038"/>
                    <a:pt x="230" y="1038"/>
                    <a:pt x="230" y="1038"/>
                  </a:cubicBezTo>
                  <a:cubicBezTo>
                    <a:pt x="282" y="1002"/>
                    <a:pt x="282" y="1002"/>
                    <a:pt x="282" y="1002"/>
                  </a:cubicBezTo>
                  <a:cubicBezTo>
                    <a:pt x="287" y="970"/>
                    <a:pt x="287" y="970"/>
                    <a:pt x="287" y="970"/>
                  </a:cubicBezTo>
                  <a:cubicBezTo>
                    <a:pt x="329" y="948"/>
                    <a:pt x="329" y="948"/>
                    <a:pt x="329" y="948"/>
                  </a:cubicBezTo>
                  <a:cubicBezTo>
                    <a:pt x="345" y="939"/>
                    <a:pt x="345" y="939"/>
                    <a:pt x="345" y="939"/>
                  </a:cubicBezTo>
                  <a:cubicBezTo>
                    <a:pt x="350" y="913"/>
                    <a:pt x="350" y="913"/>
                    <a:pt x="350" y="913"/>
                  </a:cubicBezTo>
                  <a:cubicBezTo>
                    <a:pt x="319" y="887"/>
                    <a:pt x="319" y="887"/>
                    <a:pt x="319" y="887"/>
                  </a:cubicBezTo>
                  <a:cubicBezTo>
                    <a:pt x="334" y="850"/>
                    <a:pt x="334" y="850"/>
                    <a:pt x="334" y="850"/>
                  </a:cubicBezTo>
                  <a:cubicBezTo>
                    <a:pt x="366" y="824"/>
                    <a:pt x="366" y="824"/>
                    <a:pt x="366" y="824"/>
                  </a:cubicBezTo>
                  <a:cubicBezTo>
                    <a:pt x="345" y="793"/>
                    <a:pt x="345" y="793"/>
                    <a:pt x="345" y="793"/>
                  </a:cubicBezTo>
                  <a:cubicBezTo>
                    <a:pt x="386" y="751"/>
                    <a:pt x="386" y="751"/>
                    <a:pt x="386" y="751"/>
                  </a:cubicBezTo>
                  <a:cubicBezTo>
                    <a:pt x="386" y="704"/>
                    <a:pt x="386" y="704"/>
                    <a:pt x="386" y="704"/>
                  </a:cubicBezTo>
                  <a:cubicBezTo>
                    <a:pt x="366" y="683"/>
                    <a:pt x="366" y="683"/>
                    <a:pt x="366" y="683"/>
                  </a:cubicBezTo>
                  <a:cubicBezTo>
                    <a:pt x="381" y="626"/>
                    <a:pt x="381" y="626"/>
                    <a:pt x="381" y="626"/>
                  </a:cubicBezTo>
                  <a:cubicBezTo>
                    <a:pt x="366" y="600"/>
                    <a:pt x="366" y="600"/>
                    <a:pt x="366" y="600"/>
                  </a:cubicBezTo>
                  <a:cubicBezTo>
                    <a:pt x="381" y="553"/>
                    <a:pt x="381" y="553"/>
                    <a:pt x="381" y="553"/>
                  </a:cubicBezTo>
                  <a:cubicBezTo>
                    <a:pt x="256" y="548"/>
                    <a:pt x="256" y="548"/>
                    <a:pt x="256" y="548"/>
                  </a:cubicBezTo>
                  <a:cubicBezTo>
                    <a:pt x="256" y="548"/>
                    <a:pt x="209" y="563"/>
                    <a:pt x="199" y="563"/>
                  </a:cubicBezTo>
                  <a:cubicBezTo>
                    <a:pt x="188" y="563"/>
                    <a:pt x="162" y="548"/>
                    <a:pt x="162" y="548"/>
                  </a:cubicBezTo>
                  <a:cubicBezTo>
                    <a:pt x="141" y="579"/>
                    <a:pt x="141" y="579"/>
                    <a:pt x="141" y="579"/>
                  </a:cubicBezTo>
                  <a:cubicBezTo>
                    <a:pt x="115" y="584"/>
                    <a:pt x="115" y="584"/>
                    <a:pt x="115" y="584"/>
                  </a:cubicBezTo>
                  <a:cubicBezTo>
                    <a:pt x="89" y="574"/>
                    <a:pt x="89" y="574"/>
                    <a:pt x="89" y="574"/>
                  </a:cubicBezTo>
                  <a:cubicBezTo>
                    <a:pt x="58" y="579"/>
                    <a:pt x="58" y="579"/>
                    <a:pt x="58" y="579"/>
                  </a:cubicBezTo>
                  <a:cubicBezTo>
                    <a:pt x="21" y="501"/>
                    <a:pt x="21" y="501"/>
                    <a:pt x="21" y="501"/>
                  </a:cubicBezTo>
                  <a:cubicBezTo>
                    <a:pt x="37" y="470"/>
                    <a:pt x="37" y="470"/>
                    <a:pt x="37" y="470"/>
                  </a:cubicBezTo>
                  <a:cubicBezTo>
                    <a:pt x="37" y="433"/>
                    <a:pt x="37" y="433"/>
                    <a:pt x="37" y="433"/>
                  </a:cubicBezTo>
                  <a:cubicBezTo>
                    <a:pt x="58" y="417"/>
                    <a:pt x="58" y="417"/>
                    <a:pt x="58" y="417"/>
                  </a:cubicBezTo>
                  <a:cubicBezTo>
                    <a:pt x="42" y="381"/>
                    <a:pt x="42" y="381"/>
                    <a:pt x="42" y="381"/>
                  </a:cubicBezTo>
                  <a:cubicBezTo>
                    <a:pt x="42" y="344"/>
                    <a:pt x="42" y="344"/>
                    <a:pt x="42" y="344"/>
                  </a:cubicBezTo>
                  <a:cubicBezTo>
                    <a:pt x="68" y="344"/>
                    <a:pt x="68" y="344"/>
                    <a:pt x="68" y="344"/>
                  </a:cubicBezTo>
                  <a:cubicBezTo>
                    <a:pt x="73" y="324"/>
                    <a:pt x="73" y="324"/>
                    <a:pt x="73" y="324"/>
                  </a:cubicBezTo>
                  <a:cubicBezTo>
                    <a:pt x="73" y="282"/>
                    <a:pt x="73" y="282"/>
                    <a:pt x="73" y="282"/>
                  </a:cubicBezTo>
                  <a:cubicBezTo>
                    <a:pt x="47" y="235"/>
                    <a:pt x="47" y="235"/>
                    <a:pt x="47" y="235"/>
                  </a:cubicBezTo>
                  <a:cubicBezTo>
                    <a:pt x="2" y="206"/>
                    <a:pt x="2" y="206"/>
                    <a:pt x="2" y="206"/>
                  </a:cubicBezTo>
                  <a:cubicBezTo>
                    <a:pt x="16" y="188"/>
                    <a:pt x="16" y="188"/>
                    <a:pt x="16" y="188"/>
                  </a:cubicBezTo>
                  <a:cubicBezTo>
                    <a:pt x="0" y="151"/>
                    <a:pt x="0" y="151"/>
                    <a:pt x="0" y="151"/>
                  </a:cubicBezTo>
                  <a:cubicBezTo>
                    <a:pt x="0" y="151"/>
                    <a:pt x="37" y="94"/>
                    <a:pt x="42" y="94"/>
                  </a:cubicBezTo>
                  <a:cubicBezTo>
                    <a:pt x="47" y="94"/>
                    <a:pt x="100" y="151"/>
                    <a:pt x="100" y="151"/>
                  </a:cubicBezTo>
                  <a:cubicBezTo>
                    <a:pt x="100" y="151"/>
                    <a:pt x="131" y="115"/>
                    <a:pt x="131" y="99"/>
                  </a:cubicBezTo>
                  <a:cubicBezTo>
                    <a:pt x="131" y="84"/>
                    <a:pt x="110" y="26"/>
                    <a:pt x="110" y="26"/>
                  </a:cubicBezTo>
                  <a:cubicBezTo>
                    <a:pt x="147" y="0"/>
                    <a:pt x="147" y="0"/>
                    <a:pt x="147" y="0"/>
                  </a:cubicBezTo>
                  <a:cubicBezTo>
                    <a:pt x="204" y="41"/>
                    <a:pt x="204" y="41"/>
                    <a:pt x="204" y="41"/>
                  </a:cubicBezTo>
                  <a:cubicBezTo>
                    <a:pt x="215" y="73"/>
                    <a:pt x="246" y="161"/>
                    <a:pt x="252" y="158"/>
                  </a:cubicBezTo>
                  <a:cubicBezTo>
                    <a:pt x="260" y="154"/>
                    <a:pt x="324" y="194"/>
                    <a:pt x="324" y="194"/>
                  </a:cubicBezTo>
                  <a:cubicBezTo>
                    <a:pt x="416" y="338"/>
                    <a:pt x="416" y="338"/>
                    <a:pt x="416" y="338"/>
                  </a:cubicBezTo>
                  <a:cubicBezTo>
                    <a:pt x="632" y="470"/>
                    <a:pt x="632" y="470"/>
                    <a:pt x="632" y="470"/>
                  </a:cubicBezTo>
                  <a:cubicBezTo>
                    <a:pt x="632" y="470"/>
                    <a:pt x="700" y="566"/>
                    <a:pt x="708" y="574"/>
                  </a:cubicBezTo>
                  <a:cubicBezTo>
                    <a:pt x="716" y="582"/>
                    <a:pt x="716" y="781"/>
                    <a:pt x="716" y="797"/>
                  </a:cubicBezTo>
                  <a:cubicBezTo>
                    <a:pt x="716" y="798"/>
                    <a:pt x="716" y="798"/>
                    <a:pt x="716" y="799"/>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68" name="ชัยภูมิ">
              <a:extLst>
                <a:ext uri="{FF2B5EF4-FFF2-40B4-BE49-F238E27FC236}">
                  <a16:creationId xmlns:a16="http://schemas.microsoft.com/office/drawing/2014/main" id="{F087C64F-6816-444E-AFE4-A9673F477D7A}"/>
                </a:ext>
              </a:extLst>
            </p:cNvPr>
            <p:cNvSpPr>
              <a:spLocks/>
            </p:cNvSpPr>
            <p:nvPr/>
          </p:nvSpPr>
          <p:spPr bwMode="auto">
            <a:xfrm>
              <a:off x="3446100" y="2423551"/>
              <a:ext cx="407835" cy="495620"/>
            </a:xfrm>
            <a:custGeom>
              <a:avLst/>
              <a:gdLst>
                <a:gd name="T0" fmla="*/ 845 w 996"/>
                <a:gd name="T1" fmla="*/ 568 h 1215"/>
                <a:gd name="T2" fmla="*/ 887 w 996"/>
                <a:gd name="T3" fmla="*/ 615 h 1215"/>
                <a:gd name="T4" fmla="*/ 934 w 996"/>
                <a:gd name="T5" fmla="*/ 641 h 1215"/>
                <a:gd name="T6" fmla="*/ 918 w 996"/>
                <a:gd name="T7" fmla="*/ 704 h 1215"/>
                <a:gd name="T8" fmla="*/ 891 w 996"/>
                <a:gd name="T9" fmla="*/ 814 h 1215"/>
                <a:gd name="T10" fmla="*/ 819 w 996"/>
                <a:gd name="T11" fmla="*/ 871 h 1215"/>
                <a:gd name="T12" fmla="*/ 736 w 996"/>
                <a:gd name="T13" fmla="*/ 928 h 1215"/>
                <a:gd name="T14" fmla="*/ 621 w 996"/>
                <a:gd name="T15" fmla="*/ 1121 h 1215"/>
                <a:gd name="T16" fmla="*/ 517 w 996"/>
                <a:gd name="T17" fmla="*/ 1184 h 1215"/>
                <a:gd name="T18" fmla="*/ 412 w 996"/>
                <a:gd name="T19" fmla="*/ 1194 h 1215"/>
                <a:gd name="T20" fmla="*/ 313 w 996"/>
                <a:gd name="T21" fmla="*/ 1199 h 1215"/>
                <a:gd name="T22" fmla="*/ 170 w 996"/>
                <a:gd name="T23" fmla="*/ 1189 h 1215"/>
                <a:gd name="T24" fmla="*/ 162 w 996"/>
                <a:gd name="T25" fmla="*/ 1184 h 1215"/>
                <a:gd name="T26" fmla="*/ 84 w 996"/>
                <a:gd name="T27" fmla="*/ 1215 h 1215"/>
                <a:gd name="T28" fmla="*/ 47 w 996"/>
                <a:gd name="T29" fmla="*/ 1205 h 1215"/>
                <a:gd name="T30" fmla="*/ 26 w 996"/>
                <a:gd name="T31" fmla="*/ 1038 h 1215"/>
                <a:gd name="T32" fmla="*/ 52 w 996"/>
                <a:gd name="T33" fmla="*/ 876 h 1215"/>
                <a:gd name="T34" fmla="*/ 16 w 996"/>
                <a:gd name="T35" fmla="*/ 860 h 1215"/>
                <a:gd name="T36" fmla="*/ 13 w 996"/>
                <a:gd name="T37" fmla="*/ 769 h 1215"/>
                <a:gd name="T38" fmla="*/ 47 w 996"/>
                <a:gd name="T39" fmla="*/ 735 h 1215"/>
                <a:gd name="T40" fmla="*/ 58 w 996"/>
                <a:gd name="T41" fmla="*/ 673 h 1215"/>
                <a:gd name="T42" fmla="*/ 26 w 996"/>
                <a:gd name="T43" fmla="*/ 480 h 1215"/>
                <a:gd name="T44" fmla="*/ 47 w 996"/>
                <a:gd name="T45" fmla="*/ 318 h 1215"/>
                <a:gd name="T46" fmla="*/ 131 w 996"/>
                <a:gd name="T47" fmla="*/ 151 h 1215"/>
                <a:gd name="T48" fmla="*/ 151 w 996"/>
                <a:gd name="T49" fmla="*/ 99 h 1215"/>
                <a:gd name="T50" fmla="*/ 188 w 996"/>
                <a:gd name="T51" fmla="*/ 21 h 1215"/>
                <a:gd name="T52" fmla="*/ 266 w 996"/>
                <a:gd name="T53" fmla="*/ 21 h 1215"/>
                <a:gd name="T54" fmla="*/ 350 w 996"/>
                <a:gd name="T55" fmla="*/ 31 h 1215"/>
                <a:gd name="T56" fmla="*/ 376 w 996"/>
                <a:gd name="T57" fmla="*/ 26 h 1215"/>
                <a:gd name="T58" fmla="*/ 454 w 996"/>
                <a:gd name="T59" fmla="*/ 36 h 1215"/>
                <a:gd name="T60" fmla="*/ 548 w 996"/>
                <a:gd name="T61" fmla="*/ 52 h 1215"/>
                <a:gd name="T62" fmla="*/ 605 w 996"/>
                <a:gd name="T63" fmla="*/ 125 h 1215"/>
                <a:gd name="T64" fmla="*/ 663 w 996"/>
                <a:gd name="T65" fmla="*/ 188 h 1215"/>
                <a:gd name="T66" fmla="*/ 835 w 996"/>
                <a:gd name="T67" fmla="*/ 229 h 1215"/>
                <a:gd name="T68" fmla="*/ 913 w 996"/>
                <a:gd name="T69" fmla="*/ 229 h 1215"/>
                <a:gd name="T70" fmla="*/ 996 w 996"/>
                <a:gd name="T71" fmla="*/ 281 h 1215"/>
                <a:gd name="T72" fmla="*/ 903 w 996"/>
                <a:gd name="T73" fmla="*/ 485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6" h="1215">
                  <a:moveTo>
                    <a:pt x="903" y="485"/>
                  </a:moveTo>
                  <a:cubicBezTo>
                    <a:pt x="897" y="490"/>
                    <a:pt x="845" y="568"/>
                    <a:pt x="845" y="568"/>
                  </a:cubicBezTo>
                  <a:cubicBezTo>
                    <a:pt x="850" y="594"/>
                    <a:pt x="850" y="594"/>
                    <a:pt x="850" y="594"/>
                  </a:cubicBezTo>
                  <a:cubicBezTo>
                    <a:pt x="887" y="615"/>
                    <a:pt x="887" y="615"/>
                    <a:pt x="887" y="615"/>
                  </a:cubicBezTo>
                  <a:cubicBezTo>
                    <a:pt x="908" y="615"/>
                    <a:pt x="908" y="615"/>
                    <a:pt x="908" y="615"/>
                  </a:cubicBezTo>
                  <a:cubicBezTo>
                    <a:pt x="934" y="641"/>
                    <a:pt x="934" y="641"/>
                    <a:pt x="934" y="641"/>
                  </a:cubicBezTo>
                  <a:cubicBezTo>
                    <a:pt x="929" y="662"/>
                    <a:pt x="929" y="662"/>
                    <a:pt x="929" y="662"/>
                  </a:cubicBezTo>
                  <a:cubicBezTo>
                    <a:pt x="918" y="704"/>
                    <a:pt x="918" y="704"/>
                    <a:pt x="918" y="704"/>
                  </a:cubicBezTo>
                  <a:cubicBezTo>
                    <a:pt x="876" y="777"/>
                    <a:pt x="876" y="777"/>
                    <a:pt x="876" y="777"/>
                  </a:cubicBezTo>
                  <a:cubicBezTo>
                    <a:pt x="891" y="814"/>
                    <a:pt x="891" y="814"/>
                    <a:pt x="891" y="814"/>
                  </a:cubicBezTo>
                  <a:cubicBezTo>
                    <a:pt x="845" y="829"/>
                    <a:pt x="845" y="829"/>
                    <a:pt x="845" y="829"/>
                  </a:cubicBezTo>
                  <a:cubicBezTo>
                    <a:pt x="819" y="871"/>
                    <a:pt x="819" y="871"/>
                    <a:pt x="819" y="871"/>
                  </a:cubicBezTo>
                  <a:cubicBezTo>
                    <a:pt x="736" y="871"/>
                    <a:pt x="736" y="871"/>
                    <a:pt x="736" y="871"/>
                  </a:cubicBezTo>
                  <a:cubicBezTo>
                    <a:pt x="736" y="928"/>
                    <a:pt x="736" y="928"/>
                    <a:pt x="736" y="928"/>
                  </a:cubicBezTo>
                  <a:cubicBezTo>
                    <a:pt x="663" y="996"/>
                    <a:pt x="663" y="996"/>
                    <a:pt x="663" y="996"/>
                  </a:cubicBezTo>
                  <a:cubicBezTo>
                    <a:pt x="621" y="1121"/>
                    <a:pt x="621" y="1121"/>
                    <a:pt x="621" y="1121"/>
                  </a:cubicBezTo>
                  <a:cubicBezTo>
                    <a:pt x="532" y="1147"/>
                    <a:pt x="532" y="1147"/>
                    <a:pt x="532" y="1147"/>
                  </a:cubicBezTo>
                  <a:cubicBezTo>
                    <a:pt x="517" y="1184"/>
                    <a:pt x="517" y="1184"/>
                    <a:pt x="517" y="1184"/>
                  </a:cubicBezTo>
                  <a:cubicBezTo>
                    <a:pt x="464" y="1194"/>
                    <a:pt x="464" y="1194"/>
                    <a:pt x="464" y="1194"/>
                  </a:cubicBezTo>
                  <a:cubicBezTo>
                    <a:pt x="412" y="1194"/>
                    <a:pt x="412" y="1194"/>
                    <a:pt x="412" y="1194"/>
                  </a:cubicBezTo>
                  <a:cubicBezTo>
                    <a:pt x="376" y="1215"/>
                    <a:pt x="376" y="1215"/>
                    <a:pt x="376" y="1215"/>
                  </a:cubicBezTo>
                  <a:cubicBezTo>
                    <a:pt x="313" y="1199"/>
                    <a:pt x="313" y="1199"/>
                    <a:pt x="313" y="1199"/>
                  </a:cubicBezTo>
                  <a:cubicBezTo>
                    <a:pt x="214" y="1215"/>
                    <a:pt x="214" y="1215"/>
                    <a:pt x="214" y="1215"/>
                  </a:cubicBezTo>
                  <a:cubicBezTo>
                    <a:pt x="170" y="1189"/>
                    <a:pt x="170" y="1189"/>
                    <a:pt x="170" y="1189"/>
                  </a:cubicBezTo>
                  <a:cubicBezTo>
                    <a:pt x="170" y="1189"/>
                    <a:pt x="170" y="1189"/>
                    <a:pt x="170" y="1189"/>
                  </a:cubicBezTo>
                  <a:cubicBezTo>
                    <a:pt x="162" y="1184"/>
                    <a:pt x="162" y="1184"/>
                    <a:pt x="162" y="1184"/>
                  </a:cubicBezTo>
                  <a:cubicBezTo>
                    <a:pt x="141" y="1184"/>
                    <a:pt x="141" y="1184"/>
                    <a:pt x="141" y="1184"/>
                  </a:cubicBezTo>
                  <a:cubicBezTo>
                    <a:pt x="84" y="1215"/>
                    <a:pt x="84" y="1215"/>
                    <a:pt x="84" y="1215"/>
                  </a:cubicBezTo>
                  <a:cubicBezTo>
                    <a:pt x="65" y="1210"/>
                    <a:pt x="65" y="1210"/>
                    <a:pt x="65" y="1210"/>
                  </a:cubicBezTo>
                  <a:cubicBezTo>
                    <a:pt x="47" y="1205"/>
                    <a:pt x="47" y="1205"/>
                    <a:pt x="47" y="1205"/>
                  </a:cubicBezTo>
                  <a:cubicBezTo>
                    <a:pt x="47" y="1100"/>
                    <a:pt x="47" y="1100"/>
                    <a:pt x="47" y="1100"/>
                  </a:cubicBezTo>
                  <a:cubicBezTo>
                    <a:pt x="26" y="1038"/>
                    <a:pt x="26" y="1038"/>
                    <a:pt x="26" y="1038"/>
                  </a:cubicBezTo>
                  <a:cubicBezTo>
                    <a:pt x="63" y="933"/>
                    <a:pt x="63" y="933"/>
                    <a:pt x="63" y="933"/>
                  </a:cubicBezTo>
                  <a:cubicBezTo>
                    <a:pt x="52" y="876"/>
                    <a:pt x="52" y="876"/>
                    <a:pt x="52" y="876"/>
                  </a:cubicBezTo>
                  <a:cubicBezTo>
                    <a:pt x="14" y="873"/>
                    <a:pt x="14" y="873"/>
                    <a:pt x="14" y="873"/>
                  </a:cubicBezTo>
                  <a:cubicBezTo>
                    <a:pt x="16" y="860"/>
                    <a:pt x="16" y="860"/>
                    <a:pt x="16" y="860"/>
                  </a:cubicBezTo>
                  <a:cubicBezTo>
                    <a:pt x="0" y="808"/>
                    <a:pt x="0" y="808"/>
                    <a:pt x="0" y="808"/>
                  </a:cubicBezTo>
                  <a:cubicBezTo>
                    <a:pt x="13" y="769"/>
                    <a:pt x="13" y="769"/>
                    <a:pt x="13" y="769"/>
                  </a:cubicBezTo>
                  <a:cubicBezTo>
                    <a:pt x="16" y="761"/>
                    <a:pt x="16" y="761"/>
                    <a:pt x="16" y="761"/>
                  </a:cubicBezTo>
                  <a:cubicBezTo>
                    <a:pt x="47" y="735"/>
                    <a:pt x="47" y="735"/>
                    <a:pt x="47" y="735"/>
                  </a:cubicBezTo>
                  <a:cubicBezTo>
                    <a:pt x="47" y="699"/>
                    <a:pt x="47" y="699"/>
                    <a:pt x="47" y="699"/>
                  </a:cubicBezTo>
                  <a:cubicBezTo>
                    <a:pt x="58" y="673"/>
                    <a:pt x="58" y="673"/>
                    <a:pt x="58" y="673"/>
                  </a:cubicBezTo>
                  <a:cubicBezTo>
                    <a:pt x="0" y="620"/>
                    <a:pt x="0" y="620"/>
                    <a:pt x="0" y="620"/>
                  </a:cubicBezTo>
                  <a:cubicBezTo>
                    <a:pt x="26" y="480"/>
                    <a:pt x="26" y="480"/>
                    <a:pt x="26" y="480"/>
                  </a:cubicBezTo>
                  <a:cubicBezTo>
                    <a:pt x="21" y="396"/>
                    <a:pt x="21" y="396"/>
                    <a:pt x="21" y="396"/>
                  </a:cubicBezTo>
                  <a:cubicBezTo>
                    <a:pt x="47" y="318"/>
                    <a:pt x="47" y="318"/>
                    <a:pt x="47" y="318"/>
                  </a:cubicBezTo>
                  <a:cubicBezTo>
                    <a:pt x="136" y="198"/>
                    <a:pt x="136" y="198"/>
                    <a:pt x="136" y="198"/>
                  </a:cubicBezTo>
                  <a:cubicBezTo>
                    <a:pt x="131" y="151"/>
                    <a:pt x="131" y="151"/>
                    <a:pt x="131" y="151"/>
                  </a:cubicBezTo>
                  <a:cubicBezTo>
                    <a:pt x="162" y="135"/>
                    <a:pt x="162" y="135"/>
                    <a:pt x="162" y="135"/>
                  </a:cubicBezTo>
                  <a:cubicBezTo>
                    <a:pt x="151" y="99"/>
                    <a:pt x="151" y="99"/>
                    <a:pt x="151" y="99"/>
                  </a:cubicBezTo>
                  <a:cubicBezTo>
                    <a:pt x="167" y="73"/>
                    <a:pt x="167" y="73"/>
                    <a:pt x="167" y="73"/>
                  </a:cubicBezTo>
                  <a:cubicBezTo>
                    <a:pt x="188" y="21"/>
                    <a:pt x="188" y="21"/>
                    <a:pt x="188" y="21"/>
                  </a:cubicBezTo>
                  <a:cubicBezTo>
                    <a:pt x="245" y="0"/>
                    <a:pt x="245" y="0"/>
                    <a:pt x="245" y="0"/>
                  </a:cubicBezTo>
                  <a:cubicBezTo>
                    <a:pt x="266" y="21"/>
                    <a:pt x="266" y="21"/>
                    <a:pt x="266" y="21"/>
                  </a:cubicBezTo>
                  <a:cubicBezTo>
                    <a:pt x="318" y="10"/>
                    <a:pt x="318" y="10"/>
                    <a:pt x="318" y="10"/>
                  </a:cubicBezTo>
                  <a:cubicBezTo>
                    <a:pt x="350" y="31"/>
                    <a:pt x="350" y="31"/>
                    <a:pt x="350" y="31"/>
                  </a:cubicBezTo>
                  <a:cubicBezTo>
                    <a:pt x="379" y="21"/>
                    <a:pt x="379" y="21"/>
                    <a:pt x="379" y="21"/>
                  </a:cubicBezTo>
                  <a:cubicBezTo>
                    <a:pt x="376" y="26"/>
                    <a:pt x="376" y="26"/>
                    <a:pt x="376" y="26"/>
                  </a:cubicBezTo>
                  <a:cubicBezTo>
                    <a:pt x="381" y="52"/>
                    <a:pt x="381" y="52"/>
                    <a:pt x="381" y="52"/>
                  </a:cubicBezTo>
                  <a:cubicBezTo>
                    <a:pt x="454" y="36"/>
                    <a:pt x="454" y="36"/>
                    <a:pt x="454" y="36"/>
                  </a:cubicBezTo>
                  <a:cubicBezTo>
                    <a:pt x="511" y="57"/>
                    <a:pt x="511" y="57"/>
                    <a:pt x="511" y="57"/>
                  </a:cubicBezTo>
                  <a:cubicBezTo>
                    <a:pt x="548" y="52"/>
                    <a:pt x="548" y="52"/>
                    <a:pt x="548" y="52"/>
                  </a:cubicBezTo>
                  <a:cubicBezTo>
                    <a:pt x="574" y="104"/>
                    <a:pt x="574" y="104"/>
                    <a:pt x="574" y="104"/>
                  </a:cubicBezTo>
                  <a:cubicBezTo>
                    <a:pt x="605" y="125"/>
                    <a:pt x="605" y="125"/>
                    <a:pt x="605" y="125"/>
                  </a:cubicBezTo>
                  <a:cubicBezTo>
                    <a:pt x="610" y="156"/>
                    <a:pt x="610" y="156"/>
                    <a:pt x="610" y="156"/>
                  </a:cubicBezTo>
                  <a:cubicBezTo>
                    <a:pt x="663" y="188"/>
                    <a:pt x="663" y="188"/>
                    <a:pt x="663" y="188"/>
                  </a:cubicBezTo>
                  <a:cubicBezTo>
                    <a:pt x="767" y="177"/>
                    <a:pt x="767" y="177"/>
                    <a:pt x="767" y="177"/>
                  </a:cubicBezTo>
                  <a:cubicBezTo>
                    <a:pt x="835" y="229"/>
                    <a:pt x="835" y="229"/>
                    <a:pt x="835" y="229"/>
                  </a:cubicBezTo>
                  <a:cubicBezTo>
                    <a:pt x="887" y="219"/>
                    <a:pt x="887" y="219"/>
                    <a:pt x="887" y="219"/>
                  </a:cubicBezTo>
                  <a:cubicBezTo>
                    <a:pt x="913" y="229"/>
                    <a:pt x="913" y="229"/>
                    <a:pt x="913" y="229"/>
                  </a:cubicBezTo>
                  <a:cubicBezTo>
                    <a:pt x="944" y="229"/>
                    <a:pt x="944" y="229"/>
                    <a:pt x="944" y="229"/>
                  </a:cubicBezTo>
                  <a:cubicBezTo>
                    <a:pt x="996" y="281"/>
                    <a:pt x="996" y="281"/>
                    <a:pt x="996" y="281"/>
                  </a:cubicBezTo>
                  <a:cubicBezTo>
                    <a:pt x="965" y="412"/>
                    <a:pt x="965" y="412"/>
                    <a:pt x="965" y="412"/>
                  </a:cubicBezTo>
                  <a:cubicBezTo>
                    <a:pt x="965" y="412"/>
                    <a:pt x="908" y="480"/>
                    <a:pt x="903" y="485"/>
                  </a:cubicBezTo>
                </a:path>
              </a:pathLst>
            </a:custGeom>
            <a:solidFill>
              <a:schemeClr val="accent3"/>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69" name="ขอนแก่น">
              <a:extLst>
                <a:ext uri="{FF2B5EF4-FFF2-40B4-BE49-F238E27FC236}">
                  <a16:creationId xmlns:a16="http://schemas.microsoft.com/office/drawing/2014/main" id="{A4257BFA-B984-4504-8F7A-B6A533BFA246}"/>
                </a:ext>
              </a:extLst>
            </p:cNvPr>
            <p:cNvSpPr>
              <a:spLocks/>
            </p:cNvSpPr>
            <p:nvPr/>
          </p:nvSpPr>
          <p:spPr bwMode="auto">
            <a:xfrm>
              <a:off x="3599723" y="2280901"/>
              <a:ext cx="513908" cy="544998"/>
            </a:xfrm>
            <a:custGeom>
              <a:avLst/>
              <a:gdLst>
                <a:gd name="T0" fmla="*/ 1231 w 1257"/>
                <a:gd name="T1" fmla="*/ 303 h 1336"/>
                <a:gd name="T2" fmla="*/ 1236 w 1257"/>
                <a:gd name="T3" fmla="*/ 402 h 1336"/>
                <a:gd name="T4" fmla="*/ 1231 w 1257"/>
                <a:gd name="T5" fmla="*/ 428 h 1336"/>
                <a:gd name="T6" fmla="*/ 1163 w 1257"/>
                <a:gd name="T7" fmla="*/ 527 h 1336"/>
                <a:gd name="T8" fmla="*/ 1121 w 1257"/>
                <a:gd name="T9" fmla="*/ 579 h 1336"/>
                <a:gd name="T10" fmla="*/ 1069 w 1257"/>
                <a:gd name="T11" fmla="*/ 574 h 1336"/>
                <a:gd name="T12" fmla="*/ 1027 w 1257"/>
                <a:gd name="T13" fmla="*/ 600 h 1336"/>
                <a:gd name="T14" fmla="*/ 1017 w 1257"/>
                <a:gd name="T15" fmla="*/ 694 h 1336"/>
                <a:gd name="T16" fmla="*/ 965 w 1257"/>
                <a:gd name="T17" fmla="*/ 845 h 1336"/>
                <a:gd name="T18" fmla="*/ 970 w 1257"/>
                <a:gd name="T19" fmla="*/ 929 h 1336"/>
                <a:gd name="T20" fmla="*/ 1006 w 1257"/>
                <a:gd name="T21" fmla="*/ 1059 h 1336"/>
                <a:gd name="T22" fmla="*/ 1038 w 1257"/>
                <a:gd name="T23" fmla="*/ 1190 h 1336"/>
                <a:gd name="T24" fmla="*/ 1001 w 1257"/>
                <a:gd name="T25" fmla="*/ 1195 h 1336"/>
                <a:gd name="T26" fmla="*/ 986 w 1257"/>
                <a:gd name="T27" fmla="*/ 1315 h 1336"/>
                <a:gd name="T28" fmla="*/ 898 w 1257"/>
                <a:gd name="T29" fmla="*/ 1307 h 1336"/>
                <a:gd name="T30" fmla="*/ 850 w 1257"/>
                <a:gd name="T31" fmla="*/ 1299 h 1336"/>
                <a:gd name="T32" fmla="*/ 808 w 1257"/>
                <a:gd name="T33" fmla="*/ 1242 h 1336"/>
                <a:gd name="T34" fmla="*/ 746 w 1257"/>
                <a:gd name="T35" fmla="*/ 1257 h 1336"/>
                <a:gd name="T36" fmla="*/ 662 w 1257"/>
                <a:gd name="T37" fmla="*/ 1236 h 1336"/>
                <a:gd name="T38" fmla="*/ 573 w 1257"/>
                <a:gd name="T39" fmla="*/ 1273 h 1336"/>
                <a:gd name="T40" fmla="*/ 542 w 1257"/>
                <a:gd name="T41" fmla="*/ 1236 h 1336"/>
                <a:gd name="T42" fmla="*/ 500 w 1257"/>
                <a:gd name="T43" fmla="*/ 1127 h 1336"/>
                <a:gd name="T44" fmla="*/ 553 w 1257"/>
                <a:gd name="T45" fmla="*/ 1012 h 1336"/>
                <a:gd name="T46" fmla="*/ 532 w 1257"/>
                <a:gd name="T47" fmla="*/ 965 h 1336"/>
                <a:gd name="T48" fmla="*/ 474 w 1257"/>
                <a:gd name="T49" fmla="*/ 944 h 1336"/>
                <a:gd name="T50" fmla="*/ 527 w 1257"/>
                <a:gd name="T51" fmla="*/ 835 h 1336"/>
                <a:gd name="T52" fmla="*/ 620 w 1257"/>
                <a:gd name="T53" fmla="*/ 631 h 1336"/>
                <a:gd name="T54" fmla="*/ 537 w 1257"/>
                <a:gd name="T55" fmla="*/ 579 h 1336"/>
                <a:gd name="T56" fmla="*/ 459 w 1257"/>
                <a:gd name="T57" fmla="*/ 579 h 1336"/>
                <a:gd name="T58" fmla="*/ 287 w 1257"/>
                <a:gd name="T59" fmla="*/ 538 h 1336"/>
                <a:gd name="T60" fmla="*/ 229 w 1257"/>
                <a:gd name="T61" fmla="*/ 475 h 1336"/>
                <a:gd name="T62" fmla="*/ 172 w 1257"/>
                <a:gd name="T63" fmla="*/ 402 h 1336"/>
                <a:gd name="T64" fmla="*/ 78 w 1257"/>
                <a:gd name="T65" fmla="*/ 386 h 1336"/>
                <a:gd name="T66" fmla="*/ 0 w 1257"/>
                <a:gd name="T67" fmla="*/ 376 h 1336"/>
                <a:gd name="T68" fmla="*/ 26 w 1257"/>
                <a:gd name="T69" fmla="*/ 336 h 1336"/>
                <a:gd name="T70" fmla="*/ 34 w 1257"/>
                <a:gd name="T71" fmla="*/ 287 h 1336"/>
                <a:gd name="T72" fmla="*/ 75 w 1257"/>
                <a:gd name="T73" fmla="*/ 269 h 1336"/>
                <a:gd name="T74" fmla="*/ 79 w 1257"/>
                <a:gd name="T75" fmla="*/ 267 h 1336"/>
                <a:gd name="T76" fmla="*/ 84 w 1257"/>
                <a:gd name="T77" fmla="*/ 264 h 1336"/>
                <a:gd name="T78" fmla="*/ 94 w 1257"/>
                <a:gd name="T79" fmla="*/ 258 h 1336"/>
                <a:gd name="T80" fmla="*/ 105 w 1257"/>
                <a:gd name="T81" fmla="*/ 252 h 1336"/>
                <a:gd name="T82" fmla="*/ 113 w 1257"/>
                <a:gd name="T83" fmla="*/ 248 h 1336"/>
                <a:gd name="T84" fmla="*/ 118 w 1257"/>
                <a:gd name="T85" fmla="*/ 245 h 1336"/>
                <a:gd name="T86" fmla="*/ 133 w 1257"/>
                <a:gd name="T87" fmla="*/ 236 h 1336"/>
                <a:gd name="T88" fmla="*/ 214 w 1257"/>
                <a:gd name="T89" fmla="*/ 214 h 1336"/>
                <a:gd name="T90" fmla="*/ 313 w 1257"/>
                <a:gd name="T91" fmla="*/ 172 h 1336"/>
                <a:gd name="T92" fmla="*/ 443 w 1257"/>
                <a:gd name="T93" fmla="*/ 172 h 1336"/>
                <a:gd name="T94" fmla="*/ 511 w 1257"/>
                <a:gd name="T95" fmla="*/ 204 h 1336"/>
                <a:gd name="T96" fmla="*/ 568 w 1257"/>
                <a:gd name="T97" fmla="*/ 240 h 1336"/>
                <a:gd name="T98" fmla="*/ 652 w 1257"/>
                <a:gd name="T99" fmla="*/ 245 h 1336"/>
                <a:gd name="T100" fmla="*/ 819 w 1257"/>
                <a:gd name="T101" fmla="*/ 115 h 1336"/>
                <a:gd name="T102" fmla="*/ 813 w 1257"/>
                <a:gd name="T103" fmla="*/ 84 h 1336"/>
                <a:gd name="T104" fmla="*/ 839 w 1257"/>
                <a:gd name="T105" fmla="*/ 0 h 1336"/>
                <a:gd name="T106" fmla="*/ 923 w 1257"/>
                <a:gd name="T107" fmla="*/ 63 h 1336"/>
                <a:gd name="T108" fmla="*/ 939 w 1257"/>
                <a:gd name="T109" fmla="*/ 120 h 1336"/>
                <a:gd name="T110" fmla="*/ 970 w 1257"/>
                <a:gd name="T111" fmla="*/ 193 h 1336"/>
                <a:gd name="T112" fmla="*/ 1017 w 1257"/>
                <a:gd name="T113" fmla="*/ 214 h 1336"/>
                <a:gd name="T114" fmla="*/ 1189 w 1257"/>
                <a:gd name="T115" fmla="*/ 157 h 1336"/>
                <a:gd name="T116" fmla="*/ 1210 w 1257"/>
                <a:gd name="T117" fmla="*/ 172 h 1336"/>
                <a:gd name="T118" fmla="*/ 1194 w 1257"/>
                <a:gd name="T119" fmla="*/ 240 h 1336"/>
                <a:gd name="T120" fmla="*/ 1241 w 1257"/>
                <a:gd name="T121" fmla="*/ 199 h 1336"/>
                <a:gd name="T122" fmla="*/ 1257 w 1257"/>
                <a:gd name="T123" fmla="*/ 272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57" h="1336">
                  <a:moveTo>
                    <a:pt x="1257" y="272"/>
                  </a:moveTo>
                  <a:cubicBezTo>
                    <a:pt x="1231" y="303"/>
                    <a:pt x="1231" y="303"/>
                    <a:pt x="1231" y="303"/>
                  </a:cubicBezTo>
                  <a:cubicBezTo>
                    <a:pt x="1233" y="343"/>
                    <a:pt x="1233" y="343"/>
                    <a:pt x="1233" y="343"/>
                  </a:cubicBezTo>
                  <a:cubicBezTo>
                    <a:pt x="1236" y="402"/>
                    <a:pt x="1236" y="402"/>
                    <a:pt x="1236" y="402"/>
                  </a:cubicBezTo>
                  <a:cubicBezTo>
                    <a:pt x="1237" y="402"/>
                    <a:pt x="1237" y="402"/>
                    <a:pt x="1237" y="402"/>
                  </a:cubicBezTo>
                  <a:cubicBezTo>
                    <a:pt x="1231" y="428"/>
                    <a:pt x="1231" y="428"/>
                    <a:pt x="1231" y="428"/>
                  </a:cubicBezTo>
                  <a:cubicBezTo>
                    <a:pt x="1199" y="485"/>
                    <a:pt x="1199" y="485"/>
                    <a:pt x="1199" y="485"/>
                  </a:cubicBezTo>
                  <a:cubicBezTo>
                    <a:pt x="1199" y="485"/>
                    <a:pt x="1168" y="527"/>
                    <a:pt x="1163" y="527"/>
                  </a:cubicBezTo>
                  <a:cubicBezTo>
                    <a:pt x="1158" y="527"/>
                    <a:pt x="1132" y="532"/>
                    <a:pt x="1132" y="532"/>
                  </a:cubicBezTo>
                  <a:cubicBezTo>
                    <a:pt x="1121" y="579"/>
                    <a:pt x="1121" y="579"/>
                    <a:pt x="1121" y="579"/>
                  </a:cubicBezTo>
                  <a:cubicBezTo>
                    <a:pt x="1095" y="600"/>
                    <a:pt x="1095" y="600"/>
                    <a:pt x="1095" y="600"/>
                  </a:cubicBezTo>
                  <a:cubicBezTo>
                    <a:pt x="1069" y="574"/>
                    <a:pt x="1069" y="574"/>
                    <a:pt x="1069" y="574"/>
                  </a:cubicBezTo>
                  <a:cubicBezTo>
                    <a:pt x="1048" y="569"/>
                    <a:pt x="1048" y="569"/>
                    <a:pt x="1048" y="569"/>
                  </a:cubicBezTo>
                  <a:cubicBezTo>
                    <a:pt x="1027" y="600"/>
                    <a:pt x="1027" y="600"/>
                    <a:pt x="1027" y="600"/>
                  </a:cubicBezTo>
                  <a:cubicBezTo>
                    <a:pt x="1038" y="637"/>
                    <a:pt x="1038" y="637"/>
                    <a:pt x="1038" y="637"/>
                  </a:cubicBezTo>
                  <a:cubicBezTo>
                    <a:pt x="1017" y="694"/>
                    <a:pt x="1017" y="694"/>
                    <a:pt x="1017" y="694"/>
                  </a:cubicBezTo>
                  <a:cubicBezTo>
                    <a:pt x="965" y="741"/>
                    <a:pt x="965" y="741"/>
                    <a:pt x="965" y="741"/>
                  </a:cubicBezTo>
                  <a:cubicBezTo>
                    <a:pt x="965" y="845"/>
                    <a:pt x="965" y="845"/>
                    <a:pt x="965" y="845"/>
                  </a:cubicBezTo>
                  <a:cubicBezTo>
                    <a:pt x="986" y="877"/>
                    <a:pt x="986" y="877"/>
                    <a:pt x="986" y="877"/>
                  </a:cubicBezTo>
                  <a:cubicBezTo>
                    <a:pt x="970" y="929"/>
                    <a:pt x="970" y="929"/>
                    <a:pt x="970" y="929"/>
                  </a:cubicBezTo>
                  <a:cubicBezTo>
                    <a:pt x="1027" y="1007"/>
                    <a:pt x="1027" y="1007"/>
                    <a:pt x="1027" y="1007"/>
                  </a:cubicBezTo>
                  <a:cubicBezTo>
                    <a:pt x="1006" y="1059"/>
                    <a:pt x="1006" y="1059"/>
                    <a:pt x="1006" y="1059"/>
                  </a:cubicBezTo>
                  <a:cubicBezTo>
                    <a:pt x="1038" y="1106"/>
                    <a:pt x="1038" y="1106"/>
                    <a:pt x="1038" y="1106"/>
                  </a:cubicBezTo>
                  <a:cubicBezTo>
                    <a:pt x="1038" y="1190"/>
                    <a:pt x="1038" y="1190"/>
                    <a:pt x="1038" y="1190"/>
                  </a:cubicBezTo>
                  <a:cubicBezTo>
                    <a:pt x="1036" y="1190"/>
                    <a:pt x="1036" y="1190"/>
                    <a:pt x="1036" y="1190"/>
                  </a:cubicBezTo>
                  <a:cubicBezTo>
                    <a:pt x="1001" y="1195"/>
                    <a:pt x="1001" y="1195"/>
                    <a:pt x="1001" y="1195"/>
                  </a:cubicBezTo>
                  <a:cubicBezTo>
                    <a:pt x="988" y="1295"/>
                    <a:pt x="988" y="1295"/>
                    <a:pt x="988" y="1295"/>
                  </a:cubicBezTo>
                  <a:cubicBezTo>
                    <a:pt x="986" y="1315"/>
                    <a:pt x="986" y="1315"/>
                    <a:pt x="986" y="1315"/>
                  </a:cubicBezTo>
                  <a:cubicBezTo>
                    <a:pt x="986" y="1315"/>
                    <a:pt x="933" y="1336"/>
                    <a:pt x="928" y="1330"/>
                  </a:cubicBezTo>
                  <a:cubicBezTo>
                    <a:pt x="925" y="1327"/>
                    <a:pt x="909" y="1316"/>
                    <a:pt x="898" y="1307"/>
                  </a:cubicBezTo>
                  <a:cubicBezTo>
                    <a:pt x="892" y="1303"/>
                    <a:pt x="886" y="1299"/>
                    <a:pt x="886" y="1299"/>
                  </a:cubicBezTo>
                  <a:cubicBezTo>
                    <a:pt x="850" y="1299"/>
                    <a:pt x="850" y="1299"/>
                    <a:pt x="850" y="1299"/>
                  </a:cubicBezTo>
                  <a:cubicBezTo>
                    <a:pt x="839" y="1263"/>
                    <a:pt x="839" y="1263"/>
                    <a:pt x="839" y="1263"/>
                  </a:cubicBezTo>
                  <a:cubicBezTo>
                    <a:pt x="808" y="1242"/>
                    <a:pt x="808" y="1242"/>
                    <a:pt x="808" y="1242"/>
                  </a:cubicBezTo>
                  <a:cubicBezTo>
                    <a:pt x="766" y="1242"/>
                    <a:pt x="766" y="1242"/>
                    <a:pt x="766" y="1242"/>
                  </a:cubicBezTo>
                  <a:cubicBezTo>
                    <a:pt x="746" y="1257"/>
                    <a:pt x="746" y="1257"/>
                    <a:pt x="746" y="1257"/>
                  </a:cubicBezTo>
                  <a:cubicBezTo>
                    <a:pt x="688" y="1252"/>
                    <a:pt x="688" y="1252"/>
                    <a:pt x="688" y="1252"/>
                  </a:cubicBezTo>
                  <a:cubicBezTo>
                    <a:pt x="662" y="1236"/>
                    <a:pt x="662" y="1236"/>
                    <a:pt x="662" y="1236"/>
                  </a:cubicBezTo>
                  <a:cubicBezTo>
                    <a:pt x="636" y="1257"/>
                    <a:pt x="636" y="1257"/>
                    <a:pt x="636" y="1257"/>
                  </a:cubicBezTo>
                  <a:cubicBezTo>
                    <a:pt x="573" y="1273"/>
                    <a:pt x="573" y="1273"/>
                    <a:pt x="573" y="1273"/>
                  </a:cubicBezTo>
                  <a:cubicBezTo>
                    <a:pt x="563" y="1247"/>
                    <a:pt x="563" y="1247"/>
                    <a:pt x="563" y="1247"/>
                  </a:cubicBezTo>
                  <a:cubicBezTo>
                    <a:pt x="542" y="1236"/>
                    <a:pt x="542" y="1236"/>
                    <a:pt x="542" y="1236"/>
                  </a:cubicBezTo>
                  <a:cubicBezTo>
                    <a:pt x="515" y="1164"/>
                    <a:pt x="515" y="1164"/>
                    <a:pt x="515" y="1164"/>
                  </a:cubicBezTo>
                  <a:cubicBezTo>
                    <a:pt x="500" y="1127"/>
                    <a:pt x="500" y="1127"/>
                    <a:pt x="500" y="1127"/>
                  </a:cubicBezTo>
                  <a:cubicBezTo>
                    <a:pt x="542" y="1054"/>
                    <a:pt x="542" y="1054"/>
                    <a:pt x="542" y="1054"/>
                  </a:cubicBezTo>
                  <a:cubicBezTo>
                    <a:pt x="553" y="1012"/>
                    <a:pt x="553" y="1012"/>
                    <a:pt x="553" y="1012"/>
                  </a:cubicBezTo>
                  <a:cubicBezTo>
                    <a:pt x="558" y="991"/>
                    <a:pt x="558" y="991"/>
                    <a:pt x="558" y="991"/>
                  </a:cubicBezTo>
                  <a:cubicBezTo>
                    <a:pt x="532" y="965"/>
                    <a:pt x="532" y="965"/>
                    <a:pt x="532" y="965"/>
                  </a:cubicBezTo>
                  <a:cubicBezTo>
                    <a:pt x="511" y="965"/>
                    <a:pt x="511" y="965"/>
                    <a:pt x="511" y="965"/>
                  </a:cubicBezTo>
                  <a:cubicBezTo>
                    <a:pt x="474" y="944"/>
                    <a:pt x="474" y="944"/>
                    <a:pt x="474" y="944"/>
                  </a:cubicBezTo>
                  <a:cubicBezTo>
                    <a:pt x="469" y="918"/>
                    <a:pt x="469" y="918"/>
                    <a:pt x="469" y="918"/>
                  </a:cubicBezTo>
                  <a:cubicBezTo>
                    <a:pt x="469" y="918"/>
                    <a:pt x="521" y="840"/>
                    <a:pt x="527" y="835"/>
                  </a:cubicBezTo>
                  <a:cubicBezTo>
                    <a:pt x="532" y="830"/>
                    <a:pt x="589" y="762"/>
                    <a:pt x="589" y="762"/>
                  </a:cubicBezTo>
                  <a:cubicBezTo>
                    <a:pt x="620" y="631"/>
                    <a:pt x="620" y="631"/>
                    <a:pt x="620" y="631"/>
                  </a:cubicBezTo>
                  <a:cubicBezTo>
                    <a:pt x="568" y="579"/>
                    <a:pt x="568" y="579"/>
                    <a:pt x="568" y="579"/>
                  </a:cubicBezTo>
                  <a:cubicBezTo>
                    <a:pt x="537" y="579"/>
                    <a:pt x="537" y="579"/>
                    <a:pt x="537" y="579"/>
                  </a:cubicBezTo>
                  <a:cubicBezTo>
                    <a:pt x="511" y="569"/>
                    <a:pt x="511" y="569"/>
                    <a:pt x="511" y="569"/>
                  </a:cubicBezTo>
                  <a:cubicBezTo>
                    <a:pt x="459" y="579"/>
                    <a:pt x="459" y="579"/>
                    <a:pt x="459" y="579"/>
                  </a:cubicBezTo>
                  <a:cubicBezTo>
                    <a:pt x="391" y="527"/>
                    <a:pt x="391" y="527"/>
                    <a:pt x="391" y="527"/>
                  </a:cubicBezTo>
                  <a:cubicBezTo>
                    <a:pt x="287" y="538"/>
                    <a:pt x="287" y="538"/>
                    <a:pt x="287" y="538"/>
                  </a:cubicBezTo>
                  <a:cubicBezTo>
                    <a:pt x="234" y="506"/>
                    <a:pt x="234" y="506"/>
                    <a:pt x="234" y="506"/>
                  </a:cubicBezTo>
                  <a:cubicBezTo>
                    <a:pt x="229" y="475"/>
                    <a:pt x="229" y="475"/>
                    <a:pt x="229" y="475"/>
                  </a:cubicBezTo>
                  <a:cubicBezTo>
                    <a:pt x="198" y="454"/>
                    <a:pt x="198" y="454"/>
                    <a:pt x="198" y="454"/>
                  </a:cubicBezTo>
                  <a:cubicBezTo>
                    <a:pt x="172" y="402"/>
                    <a:pt x="172" y="402"/>
                    <a:pt x="172" y="402"/>
                  </a:cubicBezTo>
                  <a:cubicBezTo>
                    <a:pt x="135" y="407"/>
                    <a:pt x="135" y="407"/>
                    <a:pt x="135" y="407"/>
                  </a:cubicBezTo>
                  <a:cubicBezTo>
                    <a:pt x="78" y="386"/>
                    <a:pt x="78" y="386"/>
                    <a:pt x="78" y="386"/>
                  </a:cubicBezTo>
                  <a:cubicBezTo>
                    <a:pt x="5" y="402"/>
                    <a:pt x="5" y="402"/>
                    <a:pt x="5" y="402"/>
                  </a:cubicBezTo>
                  <a:cubicBezTo>
                    <a:pt x="0" y="376"/>
                    <a:pt x="0" y="376"/>
                    <a:pt x="0" y="376"/>
                  </a:cubicBezTo>
                  <a:cubicBezTo>
                    <a:pt x="3" y="371"/>
                    <a:pt x="3" y="371"/>
                    <a:pt x="3" y="371"/>
                  </a:cubicBezTo>
                  <a:cubicBezTo>
                    <a:pt x="26" y="336"/>
                    <a:pt x="26" y="336"/>
                    <a:pt x="26" y="336"/>
                  </a:cubicBezTo>
                  <a:cubicBezTo>
                    <a:pt x="31" y="329"/>
                    <a:pt x="31" y="329"/>
                    <a:pt x="31" y="329"/>
                  </a:cubicBezTo>
                  <a:cubicBezTo>
                    <a:pt x="34" y="287"/>
                    <a:pt x="34" y="287"/>
                    <a:pt x="34" y="287"/>
                  </a:cubicBezTo>
                  <a:cubicBezTo>
                    <a:pt x="35" y="287"/>
                    <a:pt x="36" y="287"/>
                    <a:pt x="36" y="287"/>
                  </a:cubicBezTo>
                  <a:cubicBezTo>
                    <a:pt x="40" y="287"/>
                    <a:pt x="55" y="279"/>
                    <a:pt x="75" y="269"/>
                  </a:cubicBezTo>
                  <a:cubicBezTo>
                    <a:pt x="76" y="268"/>
                    <a:pt x="77" y="268"/>
                    <a:pt x="78" y="267"/>
                  </a:cubicBezTo>
                  <a:cubicBezTo>
                    <a:pt x="79" y="267"/>
                    <a:pt x="79" y="267"/>
                    <a:pt x="79" y="267"/>
                  </a:cubicBezTo>
                  <a:cubicBezTo>
                    <a:pt x="80" y="266"/>
                    <a:pt x="81" y="266"/>
                    <a:pt x="82" y="265"/>
                  </a:cubicBezTo>
                  <a:cubicBezTo>
                    <a:pt x="83" y="265"/>
                    <a:pt x="83" y="264"/>
                    <a:pt x="84" y="264"/>
                  </a:cubicBezTo>
                  <a:cubicBezTo>
                    <a:pt x="87" y="262"/>
                    <a:pt x="90" y="261"/>
                    <a:pt x="93" y="259"/>
                  </a:cubicBezTo>
                  <a:cubicBezTo>
                    <a:pt x="93" y="259"/>
                    <a:pt x="94" y="259"/>
                    <a:pt x="94" y="258"/>
                  </a:cubicBezTo>
                  <a:cubicBezTo>
                    <a:pt x="96" y="258"/>
                    <a:pt x="97" y="257"/>
                    <a:pt x="99" y="256"/>
                  </a:cubicBezTo>
                  <a:cubicBezTo>
                    <a:pt x="101" y="255"/>
                    <a:pt x="103" y="254"/>
                    <a:pt x="105" y="252"/>
                  </a:cubicBezTo>
                  <a:cubicBezTo>
                    <a:pt x="105" y="252"/>
                    <a:pt x="106" y="252"/>
                    <a:pt x="106" y="252"/>
                  </a:cubicBezTo>
                  <a:cubicBezTo>
                    <a:pt x="108" y="250"/>
                    <a:pt x="111" y="249"/>
                    <a:pt x="113" y="248"/>
                  </a:cubicBezTo>
                  <a:cubicBezTo>
                    <a:pt x="114" y="247"/>
                    <a:pt x="114" y="247"/>
                    <a:pt x="115" y="247"/>
                  </a:cubicBezTo>
                  <a:cubicBezTo>
                    <a:pt x="116" y="246"/>
                    <a:pt x="117" y="246"/>
                    <a:pt x="118" y="245"/>
                  </a:cubicBezTo>
                  <a:cubicBezTo>
                    <a:pt x="121" y="244"/>
                    <a:pt x="123" y="242"/>
                    <a:pt x="126" y="241"/>
                  </a:cubicBezTo>
                  <a:cubicBezTo>
                    <a:pt x="128" y="239"/>
                    <a:pt x="131" y="238"/>
                    <a:pt x="133" y="236"/>
                  </a:cubicBezTo>
                  <a:cubicBezTo>
                    <a:pt x="155" y="224"/>
                    <a:pt x="172" y="214"/>
                    <a:pt x="172" y="214"/>
                  </a:cubicBezTo>
                  <a:cubicBezTo>
                    <a:pt x="214" y="214"/>
                    <a:pt x="214" y="214"/>
                    <a:pt x="214" y="214"/>
                  </a:cubicBezTo>
                  <a:cubicBezTo>
                    <a:pt x="281" y="172"/>
                    <a:pt x="281" y="172"/>
                    <a:pt x="281" y="172"/>
                  </a:cubicBezTo>
                  <a:cubicBezTo>
                    <a:pt x="313" y="172"/>
                    <a:pt x="313" y="172"/>
                    <a:pt x="313" y="172"/>
                  </a:cubicBezTo>
                  <a:cubicBezTo>
                    <a:pt x="401" y="204"/>
                    <a:pt x="401" y="204"/>
                    <a:pt x="401" y="204"/>
                  </a:cubicBezTo>
                  <a:cubicBezTo>
                    <a:pt x="443" y="172"/>
                    <a:pt x="443" y="172"/>
                    <a:pt x="443" y="172"/>
                  </a:cubicBezTo>
                  <a:cubicBezTo>
                    <a:pt x="490" y="178"/>
                    <a:pt x="490" y="178"/>
                    <a:pt x="490" y="178"/>
                  </a:cubicBezTo>
                  <a:cubicBezTo>
                    <a:pt x="511" y="204"/>
                    <a:pt x="511" y="204"/>
                    <a:pt x="511" y="204"/>
                  </a:cubicBezTo>
                  <a:cubicBezTo>
                    <a:pt x="521" y="245"/>
                    <a:pt x="521" y="245"/>
                    <a:pt x="521" y="245"/>
                  </a:cubicBezTo>
                  <a:cubicBezTo>
                    <a:pt x="568" y="240"/>
                    <a:pt x="568" y="240"/>
                    <a:pt x="568" y="240"/>
                  </a:cubicBezTo>
                  <a:cubicBezTo>
                    <a:pt x="600" y="256"/>
                    <a:pt x="600" y="256"/>
                    <a:pt x="600" y="256"/>
                  </a:cubicBezTo>
                  <a:cubicBezTo>
                    <a:pt x="652" y="245"/>
                    <a:pt x="652" y="245"/>
                    <a:pt x="652" y="245"/>
                  </a:cubicBezTo>
                  <a:cubicBezTo>
                    <a:pt x="652" y="245"/>
                    <a:pt x="735" y="282"/>
                    <a:pt x="740" y="282"/>
                  </a:cubicBezTo>
                  <a:cubicBezTo>
                    <a:pt x="746" y="282"/>
                    <a:pt x="819" y="115"/>
                    <a:pt x="819" y="115"/>
                  </a:cubicBezTo>
                  <a:cubicBezTo>
                    <a:pt x="811" y="83"/>
                    <a:pt x="811" y="83"/>
                    <a:pt x="811" y="83"/>
                  </a:cubicBezTo>
                  <a:cubicBezTo>
                    <a:pt x="813" y="84"/>
                    <a:pt x="813" y="84"/>
                    <a:pt x="813" y="84"/>
                  </a:cubicBezTo>
                  <a:cubicBezTo>
                    <a:pt x="819" y="47"/>
                    <a:pt x="819" y="47"/>
                    <a:pt x="819" y="47"/>
                  </a:cubicBezTo>
                  <a:cubicBezTo>
                    <a:pt x="839" y="0"/>
                    <a:pt x="839" y="0"/>
                    <a:pt x="839" y="0"/>
                  </a:cubicBezTo>
                  <a:cubicBezTo>
                    <a:pt x="881" y="37"/>
                    <a:pt x="881" y="37"/>
                    <a:pt x="881" y="37"/>
                  </a:cubicBezTo>
                  <a:cubicBezTo>
                    <a:pt x="923" y="63"/>
                    <a:pt x="923" y="63"/>
                    <a:pt x="923" y="63"/>
                  </a:cubicBezTo>
                  <a:cubicBezTo>
                    <a:pt x="944" y="94"/>
                    <a:pt x="944" y="94"/>
                    <a:pt x="944" y="94"/>
                  </a:cubicBezTo>
                  <a:cubicBezTo>
                    <a:pt x="939" y="120"/>
                    <a:pt x="939" y="120"/>
                    <a:pt x="939" y="120"/>
                  </a:cubicBezTo>
                  <a:cubicBezTo>
                    <a:pt x="944" y="183"/>
                    <a:pt x="944" y="183"/>
                    <a:pt x="944" y="183"/>
                  </a:cubicBezTo>
                  <a:cubicBezTo>
                    <a:pt x="970" y="193"/>
                    <a:pt x="970" y="193"/>
                    <a:pt x="970" y="193"/>
                  </a:cubicBezTo>
                  <a:cubicBezTo>
                    <a:pt x="991" y="183"/>
                    <a:pt x="991" y="183"/>
                    <a:pt x="991" y="183"/>
                  </a:cubicBezTo>
                  <a:cubicBezTo>
                    <a:pt x="1017" y="214"/>
                    <a:pt x="1017" y="214"/>
                    <a:pt x="1017" y="214"/>
                  </a:cubicBezTo>
                  <a:cubicBezTo>
                    <a:pt x="1053" y="225"/>
                    <a:pt x="1053" y="225"/>
                    <a:pt x="1053" y="225"/>
                  </a:cubicBezTo>
                  <a:cubicBezTo>
                    <a:pt x="1189" y="157"/>
                    <a:pt x="1189" y="157"/>
                    <a:pt x="1189" y="157"/>
                  </a:cubicBezTo>
                  <a:cubicBezTo>
                    <a:pt x="1190" y="154"/>
                    <a:pt x="1190" y="154"/>
                    <a:pt x="1190" y="154"/>
                  </a:cubicBezTo>
                  <a:cubicBezTo>
                    <a:pt x="1210" y="172"/>
                    <a:pt x="1210" y="172"/>
                    <a:pt x="1210" y="172"/>
                  </a:cubicBezTo>
                  <a:cubicBezTo>
                    <a:pt x="1199" y="209"/>
                    <a:pt x="1199" y="209"/>
                    <a:pt x="1199" y="209"/>
                  </a:cubicBezTo>
                  <a:cubicBezTo>
                    <a:pt x="1194" y="240"/>
                    <a:pt x="1194" y="240"/>
                    <a:pt x="1194" y="240"/>
                  </a:cubicBezTo>
                  <a:cubicBezTo>
                    <a:pt x="1231" y="225"/>
                    <a:pt x="1231" y="225"/>
                    <a:pt x="1231" y="225"/>
                  </a:cubicBezTo>
                  <a:cubicBezTo>
                    <a:pt x="1241" y="199"/>
                    <a:pt x="1241" y="199"/>
                    <a:pt x="1241" y="199"/>
                  </a:cubicBezTo>
                  <a:cubicBezTo>
                    <a:pt x="1257" y="209"/>
                    <a:pt x="1257" y="209"/>
                    <a:pt x="1257" y="209"/>
                  </a:cubicBezTo>
                  <a:lnTo>
                    <a:pt x="1257" y="27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70" name="กาฬสินธุ์">
              <a:extLst>
                <a:ext uri="{FF2B5EF4-FFF2-40B4-BE49-F238E27FC236}">
                  <a16:creationId xmlns:a16="http://schemas.microsoft.com/office/drawing/2014/main" id="{F7A5713A-7673-4A86-8A84-EADEB248A837}"/>
                </a:ext>
              </a:extLst>
            </p:cNvPr>
            <p:cNvSpPr>
              <a:spLocks/>
            </p:cNvSpPr>
            <p:nvPr/>
          </p:nvSpPr>
          <p:spPr bwMode="auto">
            <a:xfrm>
              <a:off x="4086198" y="2273585"/>
              <a:ext cx="413321" cy="343824"/>
            </a:xfrm>
            <a:custGeom>
              <a:avLst/>
              <a:gdLst>
                <a:gd name="T0" fmla="*/ 225 w 226"/>
                <a:gd name="T1" fmla="*/ 138 h 188"/>
                <a:gd name="T2" fmla="*/ 187 w 226"/>
                <a:gd name="T3" fmla="*/ 145 h 188"/>
                <a:gd name="T4" fmla="*/ 180 w 226"/>
                <a:gd name="T5" fmla="*/ 134 h 188"/>
                <a:gd name="T6" fmla="*/ 154 w 226"/>
                <a:gd name="T7" fmla="*/ 130 h 188"/>
                <a:gd name="T8" fmla="*/ 118 w 226"/>
                <a:gd name="T9" fmla="*/ 146 h 188"/>
                <a:gd name="T10" fmla="*/ 128 w 226"/>
                <a:gd name="T11" fmla="*/ 164 h 188"/>
                <a:gd name="T12" fmla="*/ 112 w 226"/>
                <a:gd name="T13" fmla="*/ 180 h 188"/>
                <a:gd name="T14" fmla="*/ 106 w 226"/>
                <a:gd name="T15" fmla="*/ 188 h 188"/>
                <a:gd name="T16" fmla="*/ 92 w 226"/>
                <a:gd name="T17" fmla="*/ 185 h 188"/>
                <a:gd name="T18" fmla="*/ 79 w 226"/>
                <a:gd name="T19" fmla="*/ 185 h 188"/>
                <a:gd name="T20" fmla="*/ 59 w 226"/>
                <a:gd name="T21" fmla="*/ 174 h 188"/>
                <a:gd name="T22" fmla="*/ 50 w 226"/>
                <a:gd name="T23" fmla="*/ 162 h 188"/>
                <a:gd name="T24" fmla="*/ 40 w 226"/>
                <a:gd name="T25" fmla="*/ 151 h 188"/>
                <a:gd name="T26" fmla="*/ 26 w 226"/>
                <a:gd name="T27" fmla="*/ 147 h 188"/>
                <a:gd name="T28" fmla="*/ 14 w 226"/>
                <a:gd name="T29" fmla="*/ 151 h 188"/>
                <a:gd name="T30" fmla="*/ 17 w 226"/>
                <a:gd name="T31" fmla="*/ 135 h 188"/>
                <a:gd name="T32" fmla="*/ 15 w 226"/>
                <a:gd name="T33" fmla="*/ 117 h 188"/>
                <a:gd name="T34" fmla="*/ 17 w 226"/>
                <a:gd name="T35" fmla="*/ 96 h 188"/>
                <a:gd name="T36" fmla="*/ 10 w 226"/>
                <a:gd name="T37" fmla="*/ 93 h 188"/>
                <a:gd name="T38" fmla="*/ 9 w 226"/>
                <a:gd name="T39" fmla="*/ 71 h 188"/>
                <a:gd name="T40" fmla="*/ 15 w 226"/>
                <a:gd name="T41" fmla="*/ 50 h 188"/>
                <a:gd name="T42" fmla="*/ 9 w 226"/>
                <a:gd name="T43" fmla="*/ 54 h 188"/>
                <a:gd name="T44" fmla="*/ 2 w 226"/>
                <a:gd name="T45" fmla="*/ 50 h 188"/>
                <a:gd name="T46" fmla="*/ 0 w 226"/>
                <a:gd name="T47" fmla="*/ 38 h 188"/>
                <a:gd name="T48" fmla="*/ 8 w 226"/>
                <a:gd name="T49" fmla="*/ 28 h 188"/>
                <a:gd name="T50" fmla="*/ 21 w 226"/>
                <a:gd name="T51" fmla="*/ 30 h 188"/>
                <a:gd name="T52" fmla="*/ 29 w 226"/>
                <a:gd name="T53" fmla="*/ 29 h 188"/>
                <a:gd name="T54" fmla="*/ 35 w 226"/>
                <a:gd name="T55" fmla="*/ 34 h 188"/>
                <a:gd name="T56" fmla="*/ 56 w 226"/>
                <a:gd name="T57" fmla="*/ 40 h 188"/>
                <a:gd name="T58" fmla="*/ 64 w 226"/>
                <a:gd name="T59" fmla="*/ 60 h 188"/>
                <a:gd name="T60" fmla="*/ 79 w 226"/>
                <a:gd name="T61" fmla="*/ 35 h 188"/>
                <a:gd name="T62" fmla="*/ 81 w 226"/>
                <a:gd name="T63" fmla="*/ 11 h 188"/>
                <a:gd name="T64" fmla="*/ 102 w 226"/>
                <a:gd name="T65" fmla="*/ 1 h 188"/>
                <a:gd name="T66" fmla="*/ 109 w 226"/>
                <a:gd name="T67" fmla="*/ 14 h 188"/>
                <a:gd name="T68" fmla="*/ 120 w 226"/>
                <a:gd name="T69" fmla="*/ 13 h 188"/>
                <a:gd name="T70" fmla="*/ 124 w 226"/>
                <a:gd name="T71" fmla="*/ 24 h 188"/>
                <a:gd name="T72" fmla="*/ 135 w 226"/>
                <a:gd name="T73" fmla="*/ 30 h 188"/>
                <a:gd name="T74" fmla="*/ 145 w 226"/>
                <a:gd name="T75" fmla="*/ 47 h 188"/>
                <a:gd name="T76" fmla="*/ 169 w 226"/>
                <a:gd name="T77" fmla="*/ 65 h 188"/>
                <a:gd name="T78" fmla="*/ 181 w 226"/>
                <a:gd name="T79" fmla="*/ 50 h 188"/>
                <a:gd name="T80" fmla="*/ 194 w 226"/>
                <a:gd name="T81" fmla="*/ 57 h 188"/>
                <a:gd name="T82" fmla="*/ 205 w 226"/>
                <a:gd name="T83" fmla="*/ 69 h 188"/>
                <a:gd name="T84" fmla="*/ 213 w 226"/>
                <a:gd name="T85" fmla="*/ 90 h 188"/>
                <a:gd name="T86" fmla="*/ 224 w 226"/>
                <a:gd name="T87" fmla="*/ 117 h 188"/>
                <a:gd name="T88" fmla="*/ 226 w 226"/>
                <a:gd name="T89" fmla="*/ 13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6" h="188">
                  <a:moveTo>
                    <a:pt x="226" y="136"/>
                  </a:moveTo>
                  <a:lnTo>
                    <a:pt x="225" y="138"/>
                  </a:lnTo>
                  <a:lnTo>
                    <a:pt x="210" y="135"/>
                  </a:lnTo>
                  <a:lnTo>
                    <a:pt x="187" y="145"/>
                  </a:lnTo>
                  <a:lnTo>
                    <a:pt x="184" y="135"/>
                  </a:lnTo>
                  <a:lnTo>
                    <a:pt x="180" y="134"/>
                  </a:lnTo>
                  <a:lnTo>
                    <a:pt x="163" y="138"/>
                  </a:lnTo>
                  <a:lnTo>
                    <a:pt x="154" y="130"/>
                  </a:lnTo>
                  <a:lnTo>
                    <a:pt x="142" y="128"/>
                  </a:lnTo>
                  <a:lnTo>
                    <a:pt x="118" y="146"/>
                  </a:lnTo>
                  <a:lnTo>
                    <a:pt x="121" y="153"/>
                  </a:lnTo>
                  <a:lnTo>
                    <a:pt x="128" y="164"/>
                  </a:lnTo>
                  <a:lnTo>
                    <a:pt x="126" y="180"/>
                  </a:lnTo>
                  <a:lnTo>
                    <a:pt x="112" y="180"/>
                  </a:lnTo>
                  <a:lnTo>
                    <a:pt x="109" y="184"/>
                  </a:lnTo>
                  <a:lnTo>
                    <a:pt x="106" y="188"/>
                  </a:lnTo>
                  <a:lnTo>
                    <a:pt x="100" y="183"/>
                  </a:lnTo>
                  <a:lnTo>
                    <a:pt x="92" y="185"/>
                  </a:lnTo>
                  <a:lnTo>
                    <a:pt x="86" y="181"/>
                  </a:lnTo>
                  <a:lnTo>
                    <a:pt x="79" y="185"/>
                  </a:lnTo>
                  <a:lnTo>
                    <a:pt x="71" y="183"/>
                  </a:lnTo>
                  <a:lnTo>
                    <a:pt x="59" y="174"/>
                  </a:lnTo>
                  <a:lnTo>
                    <a:pt x="61" y="167"/>
                  </a:lnTo>
                  <a:lnTo>
                    <a:pt x="50" y="162"/>
                  </a:lnTo>
                  <a:lnTo>
                    <a:pt x="50" y="153"/>
                  </a:lnTo>
                  <a:lnTo>
                    <a:pt x="40" y="151"/>
                  </a:lnTo>
                  <a:lnTo>
                    <a:pt x="37" y="143"/>
                  </a:lnTo>
                  <a:lnTo>
                    <a:pt x="26" y="147"/>
                  </a:lnTo>
                  <a:lnTo>
                    <a:pt x="20" y="151"/>
                  </a:lnTo>
                  <a:lnTo>
                    <a:pt x="14" y="151"/>
                  </a:lnTo>
                  <a:lnTo>
                    <a:pt x="14" y="143"/>
                  </a:lnTo>
                  <a:lnTo>
                    <a:pt x="17" y="135"/>
                  </a:lnTo>
                  <a:lnTo>
                    <a:pt x="14" y="128"/>
                  </a:lnTo>
                  <a:lnTo>
                    <a:pt x="15" y="117"/>
                  </a:lnTo>
                  <a:lnTo>
                    <a:pt x="14" y="107"/>
                  </a:lnTo>
                  <a:lnTo>
                    <a:pt x="17" y="96"/>
                  </a:lnTo>
                  <a:lnTo>
                    <a:pt x="11" y="93"/>
                  </a:lnTo>
                  <a:lnTo>
                    <a:pt x="10" y="93"/>
                  </a:lnTo>
                  <a:lnTo>
                    <a:pt x="10" y="80"/>
                  </a:lnTo>
                  <a:lnTo>
                    <a:pt x="9" y="71"/>
                  </a:lnTo>
                  <a:lnTo>
                    <a:pt x="15" y="64"/>
                  </a:lnTo>
                  <a:lnTo>
                    <a:pt x="15" y="50"/>
                  </a:lnTo>
                  <a:lnTo>
                    <a:pt x="12" y="48"/>
                  </a:lnTo>
                  <a:lnTo>
                    <a:pt x="9" y="54"/>
                  </a:lnTo>
                  <a:lnTo>
                    <a:pt x="1" y="57"/>
                  </a:lnTo>
                  <a:lnTo>
                    <a:pt x="2" y="50"/>
                  </a:lnTo>
                  <a:lnTo>
                    <a:pt x="5" y="42"/>
                  </a:lnTo>
                  <a:lnTo>
                    <a:pt x="0" y="38"/>
                  </a:lnTo>
                  <a:lnTo>
                    <a:pt x="2" y="30"/>
                  </a:lnTo>
                  <a:lnTo>
                    <a:pt x="8" y="28"/>
                  </a:lnTo>
                  <a:lnTo>
                    <a:pt x="15" y="30"/>
                  </a:lnTo>
                  <a:lnTo>
                    <a:pt x="21" y="30"/>
                  </a:lnTo>
                  <a:lnTo>
                    <a:pt x="24" y="28"/>
                  </a:lnTo>
                  <a:lnTo>
                    <a:pt x="29" y="29"/>
                  </a:lnTo>
                  <a:lnTo>
                    <a:pt x="34" y="34"/>
                  </a:lnTo>
                  <a:lnTo>
                    <a:pt x="35" y="34"/>
                  </a:lnTo>
                  <a:lnTo>
                    <a:pt x="48" y="39"/>
                  </a:lnTo>
                  <a:lnTo>
                    <a:pt x="56" y="40"/>
                  </a:lnTo>
                  <a:lnTo>
                    <a:pt x="61" y="45"/>
                  </a:lnTo>
                  <a:lnTo>
                    <a:pt x="64" y="60"/>
                  </a:lnTo>
                  <a:lnTo>
                    <a:pt x="71" y="51"/>
                  </a:lnTo>
                  <a:lnTo>
                    <a:pt x="79" y="35"/>
                  </a:lnTo>
                  <a:lnTo>
                    <a:pt x="83" y="18"/>
                  </a:lnTo>
                  <a:lnTo>
                    <a:pt x="81" y="11"/>
                  </a:lnTo>
                  <a:lnTo>
                    <a:pt x="89" y="0"/>
                  </a:lnTo>
                  <a:lnTo>
                    <a:pt x="102" y="1"/>
                  </a:lnTo>
                  <a:lnTo>
                    <a:pt x="106" y="9"/>
                  </a:lnTo>
                  <a:lnTo>
                    <a:pt x="109" y="14"/>
                  </a:lnTo>
                  <a:lnTo>
                    <a:pt x="110" y="15"/>
                  </a:lnTo>
                  <a:lnTo>
                    <a:pt x="120" y="13"/>
                  </a:lnTo>
                  <a:lnTo>
                    <a:pt x="123" y="18"/>
                  </a:lnTo>
                  <a:lnTo>
                    <a:pt x="124" y="24"/>
                  </a:lnTo>
                  <a:lnTo>
                    <a:pt x="128" y="24"/>
                  </a:lnTo>
                  <a:lnTo>
                    <a:pt x="135" y="30"/>
                  </a:lnTo>
                  <a:lnTo>
                    <a:pt x="136" y="46"/>
                  </a:lnTo>
                  <a:lnTo>
                    <a:pt x="145" y="47"/>
                  </a:lnTo>
                  <a:lnTo>
                    <a:pt x="147" y="53"/>
                  </a:lnTo>
                  <a:lnTo>
                    <a:pt x="169" y="65"/>
                  </a:lnTo>
                  <a:lnTo>
                    <a:pt x="169" y="57"/>
                  </a:lnTo>
                  <a:lnTo>
                    <a:pt x="181" y="50"/>
                  </a:lnTo>
                  <a:lnTo>
                    <a:pt x="188" y="50"/>
                  </a:lnTo>
                  <a:lnTo>
                    <a:pt x="194" y="57"/>
                  </a:lnTo>
                  <a:lnTo>
                    <a:pt x="194" y="61"/>
                  </a:lnTo>
                  <a:lnTo>
                    <a:pt x="205" y="69"/>
                  </a:lnTo>
                  <a:lnTo>
                    <a:pt x="205" y="77"/>
                  </a:lnTo>
                  <a:lnTo>
                    <a:pt x="213" y="90"/>
                  </a:lnTo>
                  <a:lnTo>
                    <a:pt x="213" y="100"/>
                  </a:lnTo>
                  <a:lnTo>
                    <a:pt x="224" y="117"/>
                  </a:lnTo>
                  <a:lnTo>
                    <a:pt x="224" y="130"/>
                  </a:lnTo>
                  <a:lnTo>
                    <a:pt x="226" y="13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72" name="อุตรดิษถ์">
              <a:extLst>
                <a:ext uri="{FF2B5EF4-FFF2-40B4-BE49-F238E27FC236}">
                  <a16:creationId xmlns:a16="http://schemas.microsoft.com/office/drawing/2014/main" id="{39E4D610-EAED-4517-9E79-901C18BABF4B}"/>
                </a:ext>
              </a:extLst>
            </p:cNvPr>
            <p:cNvSpPr>
              <a:spLocks/>
            </p:cNvSpPr>
            <p:nvPr/>
          </p:nvSpPr>
          <p:spPr bwMode="auto">
            <a:xfrm>
              <a:off x="2935850" y="1787110"/>
              <a:ext cx="460871" cy="455385"/>
            </a:xfrm>
            <a:custGeom>
              <a:avLst/>
              <a:gdLst>
                <a:gd name="T0" fmla="*/ 1098 w 1126"/>
                <a:gd name="T1" fmla="*/ 242 h 1114"/>
                <a:gd name="T2" fmla="*/ 1066 w 1126"/>
                <a:gd name="T3" fmla="*/ 358 h 1114"/>
                <a:gd name="T4" fmla="*/ 978 w 1126"/>
                <a:gd name="T5" fmla="*/ 462 h 1114"/>
                <a:gd name="T6" fmla="*/ 962 w 1126"/>
                <a:gd name="T7" fmla="*/ 518 h 1114"/>
                <a:gd name="T8" fmla="*/ 942 w 1126"/>
                <a:gd name="T9" fmla="*/ 570 h 1114"/>
                <a:gd name="T10" fmla="*/ 946 w 1126"/>
                <a:gd name="T11" fmla="*/ 594 h 1114"/>
                <a:gd name="T12" fmla="*/ 928 w 1126"/>
                <a:gd name="T13" fmla="*/ 635 h 1114"/>
                <a:gd name="T14" fmla="*/ 866 w 1126"/>
                <a:gd name="T15" fmla="*/ 624 h 1114"/>
                <a:gd name="T16" fmla="*/ 834 w 1126"/>
                <a:gd name="T17" fmla="*/ 666 h 1114"/>
                <a:gd name="T18" fmla="*/ 761 w 1126"/>
                <a:gd name="T19" fmla="*/ 749 h 1114"/>
                <a:gd name="T20" fmla="*/ 610 w 1126"/>
                <a:gd name="T21" fmla="*/ 885 h 1114"/>
                <a:gd name="T22" fmla="*/ 506 w 1126"/>
                <a:gd name="T23" fmla="*/ 885 h 1114"/>
                <a:gd name="T24" fmla="*/ 438 w 1126"/>
                <a:gd name="T25" fmla="*/ 890 h 1114"/>
                <a:gd name="T26" fmla="*/ 370 w 1126"/>
                <a:gd name="T27" fmla="*/ 927 h 1114"/>
                <a:gd name="T28" fmla="*/ 318 w 1126"/>
                <a:gd name="T29" fmla="*/ 1036 h 1114"/>
                <a:gd name="T30" fmla="*/ 208 w 1126"/>
                <a:gd name="T31" fmla="*/ 1104 h 1114"/>
                <a:gd name="T32" fmla="*/ 57 w 1126"/>
                <a:gd name="T33" fmla="*/ 1114 h 1114"/>
                <a:gd name="T34" fmla="*/ 36 w 1126"/>
                <a:gd name="T35" fmla="*/ 1041 h 1114"/>
                <a:gd name="T36" fmla="*/ 83 w 1126"/>
                <a:gd name="T37" fmla="*/ 989 h 1114"/>
                <a:gd name="T38" fmla="*/ 76 w 1126"/>
                <a:gd name="T39" fmla="*/ 936 h 1114"/>
                <a:gd name="T40" fmla="*/ 88 w 1126"/>
                <a:gd name="T41" fmla="*/ 885 h 1114"/>
                <a:gd name="T42" fmla="*/ 21 w 1126"/>
                <a:gd name="T43" fmla="*/ 802 h 1114"/>
                <a:gd name="T44" fmla="*/ 52 w 1126"/>
                <a:gd name="T45" fmla="*/ 687 h 1114"/>
                <a:gd name="T46" fmla="*/ 0 w 1126"/>
                <a:gd name="T47" fmla="*/ 572 h 1114"/>
                <a:gd name="T48" fmla="*/ 10 w 1126"/>
                <a:gd name="T49" fmla="*/ 546 h 1114"/>
                <a:gd name="T50" fmla="*/ 68 w 1126"/>
                <a:gd name="T51" fmla="*/ 530 h 1114"/>
                <a:gd name="T52" fmla="*/ 104 w 1126"/>
                <a:gd name="T53" fmla="*/ 494 h 1114"/>
                <a:gd name="T54" fmla="*/ 104 w 1126"/>
                <a:gd name="T55" fmla="*/ 494 h 1114"/>
                <a:gd name="T56" fmla="*/ 107 w 1126"/>
                <a:gd name="T57" fmla="*/ 495 h 1114"/>
                <a:gd name="T58" fmla="*/ 109 w 1126"/>
                <a:gd name="T59" fmla="*/ 496 h 1114"/>
                <a:gd name="T60" fmla="*/ 118 w 1126"/>
                <a:gd name="T61" fmla="*/ 499 h 1114"/>
                <a:gd name="T62" fmla="*/ 122 w 1126"/>
                <a:gd name="T63" fmla="*/ 500 h 1114"/>
                <a:gd name="T64" fmla="*/ 126 w 1126"/>
                <a:gd name="T65" fmla="*/ 502 h 1114"/>
                <a:gd name="T66" fmla="*/ 131 w 1126"/>
                <a:gd name="T67" fmla="*/ 503 h 1114"/>
                <a:gd name="T68" fmla="*/ 193 w 1126"/>
                <a:gd name="T69" fmla="*/ 483 h 1114"/>
                <a:gd name="T70" fmla="*/ 323 w 1126"/>
                <a:gd name="T71" fmla="*/ 390 h 1114"/>
                <a:gd name="T72" fmla="*/ 396 w 1126"/>
                <a:gd name="T73" fmla="*/ 426 h 1114"/>
                <a:gd name="T74" fmla="*/ 433 w 1126"/>
                <a:gd name="T75" fmla="*/ 340 h 1114"/>
                <a:gd name="T76" fmla="*/ 542 w 1126"/>
                <a:gd name="T77" fmla="*/ 343 h 1114"/>
                <a:gd name="T78" fmla="*/ 620 w 1126"/>
                <a:gd name="T79" fmla="*/ 306 h 1114"/>
                <a:gd name="T80" fmla="*/ 746 w 1126"/>
                <a:gd name="T81" fmla="*/ 332 h 1114"/>
                <a:gd name="T82" fmla="*/ 819 w 1126"/>
                <a:gd name="T83" fmla="*/ 280 h 1114"/>
                <a:gd name="T84" fmla="*/ 881 w 1126"/>
                <a:gd name="T85" fmla="*/ 129 h 1114"/>
                <a:gd name="T86" fmla="*/ 985 w 1126"/>
                <a:gd name="T87" fmla="*/ 56 h 1114"/>
                <a:gd name="T88" fmla="*/ 1030 w 1126"/>
                <a:gd name="T89" fmla="*/ 2 h 1114"/>
                <a:gd name="T90" fmla="*/ 1086 w 1126"/>
                <a:gd name="T91" fmla="*/ 114 h 1114"/>
                <a:gd name="T92" fmla="*/ 1126 w 1126"/>
                <a:gd name="T93" fmla="*/ 154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26" h="1114">
                  <a:moveTo>
                    <a:pt x="1122" y="178"/>
                  </a:moveTo>
                  <a:cubicBezTo>
                    <a:pt x="1098" y="242"/>
                    <a:pt x="1098" y="242"/>
                    <a:pt x="1098" y="242"/>
                  </a:cubicBezTo>
                  <a:cubicBezTo>
                    <a:pt x="1122" y="290"/>
                    <a:pt x="1122" y="290"/>
                    <a:pt x="1122" y="290"/>
                  </a:cubicBezTo>
                  <a:cubicBezTo>
                    <a:pt x="1066" y="358"/>
                    <a:pt x="1066" y="358"/>
                    <a:pt x="1066" y="358"/>
                  </a:cubicBezTo>
                  <a:cubicBezTo>
                    <a:pt x="1062" y="398"/>
                    <a:pt x="1062" y="398"/>
                    <a:pt x="1062" y="398"/>
                  </a:cubicBezTo>
                  <a:cubicBezTo>
                    <a:pt x="978" y="462"/>
                    <a:pt x="978" y="462"/>
                    <a:pt x="978" y="462"/>
                  </a:cubicBezTo>
                  <a:cubicBezTo>
                    <a:pt x="986" y="506"/>
                    <a:pt x="986" y="506"/>
                    <a:pt x="986" y="506"/>
                  </a:cubicBezTo>
                  <a:cubicBezTo>
                    <a:pt x="962" y="518"/>
                    <a:pt x="962" y="518"/>
                    <a:pt x="962" y="518"/>
                  </a:cubicBezTo>
                  <a:cubicBezTo>
                    <a:pt x="966" y="558"/>
                    <a:pt x="966" y="558"/>
                    <a:pt x="966" y="558"/>
                  </a:cubicBezTo>
                  <a:cubicBezTo>
                    <a:pt x="942" y="570"/>
                    <a:pt x="942" y="570"/>
                    <a:pt x="942" y="570"/>
                  </a:cubicBezTo>
                  <a:cubicBezTo>
                    <a:pt x="942" y="572"/>
                    <a:pt x="942" y="572"/>
                    <a:pt x="942" y="572"/>
                  </a:cubicBezTo>
                  <a:cubicBezTo>
                    <a:pt x="946" y="594"/>
                    <a:pt x="946" y="594"/>
                    <a:pt x="946" y="594"/>
                  </a:cubicBezTo>
                  <a:cubicBezTo>
                    <a:pt x="948" y="594"/>
                    <a:pt x="948" y="594"/>
                    <a:pt x="948" y="594"/>
                  </a:cubicBezTo>
                  <a:cubicBezTo>
                    <a:pt x="928" y="635"/>
                    <a:pt x="928" y="635"/>
                    <a:pt x="928" y="635"/>
                  </a:cubicBezTo>
                  <a:cubicBezTo>
                    <a:pt x="881" y="635"/>
                    <a:pt x="881" y="635"/>
                    <a:pt x="881" y="635"/>
                  </a:cubicBezTo>
                  <a:cubicBezTo>
                    <a:pt x="866" y="624"/>
                    <a:pt x="866" y="624"/>
                    <a:pt x="866" y="624"/>
                  </a:cubicBezTo>
                  <a:cubicBezTo>
                    <a:pt x="834" y="635"/>
                    <a:pt x="834" y="635"/>
                    <a:pt x="834" y="635"/>
                  </a:cubicBezTo>
                  <a:cubicBezTo>
                    <a:pt x="834" y="666"/>
                    <a:pt x="834" y="666"/>
                    <a:pt x="834" y="666"/>
                  </a:cubicBezTo>
                  <a:cubicBezTo>
                    <a:pt x="777" y="708"/>
                    <a:pt x="777" y="708"/>
                    <a:pt x="777" y="708"/>
                  </a:cubicBezTo>
                  <a:cubicBezTo>
                    <a:pt x="761" y="749"/>
                    <a:pt x="761" y="749"/>
                    <a:pt x="761" y="749"/>
                  </a:cubicBezTo>
                  <a:cubicBezTo>
                    <a:pt x="631" y="822"/>
                    <a:pt x="631" y="822"/>
                    <a:pt x="631" y="822"/>
                  </a:cubicBezTo>
                  <a:cubicBezTo>
                    <a:pt x="610" y="885"/>
                    <a:pt x="610" y="885"/>
                    <a:pt x="610" y="885"/>
                  </a:cubicBezTo>
                  <a:cubicBezTo>
                    <a:pt x="532" y="901"/>
                    <a:pt x="532" y="901"/>
                    <a:pt x="532" y="901"/>
                  </a:cubicBezTo>
                  <a:cubicBezTo>
                    <a:pt x="506" y="885"/>
                    <a:pt x="506" y="885"/>
                    <a:pt x="506" y="885"/>
                  </a:cubicBezTo>
                  <a:cubicBezTo>
                    <a:pt x="474" y="890"/>
                    <a:pt x="474" y="890"/>
                    <a:pt x="474" y="890"/>
                  </a:cubicBezTo>
                  <a:cubicBezTo>
                    <a:pt x="438" y="890"/>
                    <a:pt x="438" y="890"/>
                    <a:pt x="438" y="890"/>
                  </a:cubicBezTo>
                  <a:cubicBezTo>
                    <a:pt x="391" y="927"/>
                    <a:pt x="391" y="927"/>
                    <a:pt x="391" y="927"/>
                  </a:cubicBezTo>
                  <a:cubicBezTo>
                    <a:pt x="370" y="927"/>
                    <a:pt x="370" y="927"/>
                    <a:pt x="370" y="927"/>
                  </a:cubicBezTo>
                  <a:cubicBezTo>
                    <a:pt x="339" y="937"/>
                    <a:pt x="339" y="937"/>
                    <a:pt x="339" y="937"/>
                  </a:cubicBezTo>
                  <a:cubicBezTo>
                    <a:pt x="318" y="1036"/>
                    <a:pt x="318" y="1036"/>
                    <a:pt x="318" y="1036"/>
                  </a:cubicBezTo>
                  <a:cubicBezTo>
                    <a:pt x="281" y="1083"/>
                    <a:pt x="281" y="1083"/>
                    <a:pt x="281" y="1083"/>
                  </a:cubicBezTo>
                  <a:cubicBezTo>
                    <a:pt x="208" y="1104"/>
                    <a:pt x="208" y="1104"/>
                    <a:pt x="208" y="1104"/>
                  </a:cubicBezTo>
                  <a:cubicBezTo>
                    <a:pt x="109" y="1114"/>
                    <a:pt x="109" y="1114"/>
                    <a:pt x="109" y="1114"/>
                  </a:cubicBezTo>
                  <a:cubicBezTo>
                    <a:pt x="57" y="1114"/>
                    <a:pt x="57" y="1114"/>
                    <a:pt x="57" y="1114"/>
                  </a:cubicBezTo>
                  <a:cubicBezTo>
                    <a:pt x="57" y="1073"/>
                    <a:pt x="57" y="1073"/>
                    <a:pt x="57" y="1073"/>
                  </a:cubicBezTo>
                  <a:cubicBezTo>
                    <a:pt x="36" y="1041"/>
                    <a:pt x="36" y="1041"/>
                    <a:pt x="36" y="1041"/>
                  </a:cubicBezTo>
                  <a:cubicBezTo>
                    <a:pt x="52" y="1010"/>
                    <a:pt x="52" y="1010"/>
                    <a:pt x="52" y="1010"/>
                  </a:cubicBezTo>
                  <a:cubicBezTo>
                    <a:pt x="83" y="989"/>
                    <a:pt x="83" y="989"/>
                    <a:pt x="83" y="989"/>
                  </a:cubicBezTo>
                  <a:cubicBezTo>
                    <a:pt x="78" y="953"/>
                    <a:pt x="78" y="953"/>
                    <a:pt x="78" y="953"/>
                  </a:cubicBezTo>
                  <a:cubicBezTo>
                    <a:pt x="76" y="936"/>
                    <a:pt x="76" y="936"/>
                    <a:pt x="76" y="936"/>
                  </a:cubicBezTo>
                  <a:cubicBezTo>
                    <a:pt x="73" y="901"/>
                    <a:pt x="73" y="901"/>
                    <a:pt x="73" y="901"/>
                  </a:cubicBezTo>
                  <a:cubicBezTo>
                    <a:pt x="88" y="885"/>
                    <a:pt x="88" y="885"/>
                    <a:pt x="88" y="885"/>
                  </a:cubicBezTo>
                  <a:cubicBezTo>
                    <a:pt x="88" y="843"/>
                    <a:pt x="88" y="843"/>
                    <a:pt x="88" y="843"/>
                  </a:cubicBezTo>
                  <a:cubicBezTo>
                    <a:pt x="21" y="802"/>
                    <a:pt x="21" y="802"/>
                    <a:pt x="21" y="802"/>
                  </a:cubicBezTo>
                  <a:cubicBezTo>
                    <a:pt x="21" y="723"/>
                    <a:pt x="21" y="723"/>
                    <a:pt x="21" y="723"/>
                  </a:cubicBezTo>
                  <a:cubicBezTo>
                    <a:pt x="52" y="687"/>
                    <a:pt x="52" y="687"/>
                    <a:pt x="52" y="687"/>
                  </a:cubicBezTo>
                  <a:cubicBezTo>
                    <a:pt x="47" y="624"/>
                    <a:pt x="47" y="624"/>
                    <a:pt x="47" y="624"/>
                  </a:cubicBezTo>
                  <a:cubicBezTo>
                    <a:pt x="0" y="572"/>
                    <a:pt x="0" y="572"/>
                    <a:pt x="0" y="572"/>
                  </a:cubicBezTo>
                  <a:cubicBezTo>
                    <a:pt x="8" y="552"/>
                    <a:pt x="8" y="552"/>
                    <a:pt x="8" y="552"/>
                  </a:cubicBezTo>
                  <a:cubicBezTo>
                    <a:pt x="10" y="546"/>
                    <a:pt x="10" y="546"/>
                    <a:pt x="10" y="546"/>
                  </a:cubicBezTo>
                  <a:cubicBezTo>
                    <a:pt x="47" y="546"/>
                    <a:pt x="47" y="546"/>
                    <a:pt x="47" y="546"/>
                  </a:cubicBezTo>
                  <a:cubicBezTo>
                    <a:pt x="68" y="530"/>
                    <a:pt x="68" y="530"/>
                    <a:pt x="68" y="530"/>
                  </a:cubicBezTo>
                  <a:cubicBezTo>
                    <a:pt x="68" y="499"/>
                    <a:pt x="68" y="499"/>
                    <a:pt x="68" y="499"/>
                  </a:cubicBezTo>
                  <a:cubicBezTo>
                    <a:pt x="104" y="494"/>
                    <a:pt x="104" y="494"/>
                    <a:pt x="104" y="494"/>
                  </a:cubicBezTo>
                  <a:cubicBezTo>
                    <a:pt x="104" y="494"/>
                    <a:pt x="104" y="494"/>
                    <a:pt x="104" y="494"/>
                  </a:cubicBezTo>
                  <a:cubicBezTo>
                    <a:pt x="104" y="494"/>
                    <a:pt x="104" y="494"/>
                    <a:pt x="104" y="494"/>
                  </a:cubicBezTo>
                  <a:cubicBezTo>
                    <a:pt x="105" y="494"/>
                    <a:pt x="105" y="494"/>
                    <a:pt x="106" y="495"/>
                  </a:cubicBezTo>
                  <a:cubicBezTo>
                    <a:pt x="106" y="495"/>
                    <a:pt x="106" y="495"/>
                    <a:pt x="107" y="495"/>
                  </a:cubicBezTo>
                  <a:cubicBezTo>
                    <a:pt x="107" y="495"/>
                    <a:pt x="107" y="495"/>
                    <a:pt x="108" y="495"/>
                  </a:cubicBezTo>
                  <a:cubicBezTo>
                    <a:pt x="108" y="495"/>
                    <a:pt x="109" y="496"/>
                    <a:pt x="109" y="496"/>
                  </a:cubicBezTo>
                  <a:cubicBezTo>
                    <a:pt x="109" y="496"/>
                    <a:pt x="110" y="496"/>
                    <a:pt x="110" y="496"/>
                  </a:cubicBezTo>
                  <a:cubicBezTo>
                    <a:pt x="112" y="497"/>
                    <a:pt x="115" y="498"/>
                    <a:pt x="118" y="499"/>
                  </a:cubicBezTo>
                  <a:cubicBezTo>
                    <a:pt x="118" y="499"/>
                    <a:pt x="119" y="499"/>
                    <a:pt x="119" y="500"/>
                  </a:cubicBezTo>
                  <a:cubicBezTo>
                    <a:pt x="120" y="500"/>
                    <a:pt x="121" y="500"/>
                    <a:pt x="122" y="500"/>
                  </a:cubicBezTo>
                  <a:cubicBezTo>
                    <a:pt x="123" y="501"/>
                    <a:pt x="124" y="501"/>
                    <a:pt x="124" y="501"/>
                  </a:cubicBezTo>
                  <a:cubicBezTo>
                    <a:pt x="125" y="502"/>
                    <a:pt x="126" y="502"/>
                    <a:pt x="126" y="502"/>
                  </a:cubicBezTo>
                  <a:cubicBezTo>
                    <a:pt x="127" y="502"/>
                    <a:pt x="128" y="503"/>
                    <a:pt x="129" y="503"/>
                  </a:cubicBezTo>
                  <a:cubicBezTo>
                    <a:pt x="131" y="503"/>
                    <a:pt x="131" y="503"/>
                    <a:pt x="131" y="503"/>
                  </a:cubicBezTo>
                  <a:cubicBezTo>
                    <a:pt x="133" y="504"/>
                    <a:pt x="134" y="504"/>
                    <a:pt x="135" y="504"/>
                  </a:cubicBezTo>
                  <a:cubicBezTo>
                    <a:pt x="141" y="504"/>
                    <a:pt x="193" y="483"/>
                    <a:pt x="193" y="483"/>
                  </a:cubicBezTo>
                  <a:cubicBezTo>
                    <a:pt x="287" y="400"/>
                    <a:pt x="287" y="400"/>
                    <a:pt x="287" y="400"/>
                  </a:cubicBezTo>
                  <a:cubicBezTo>
                    <a:pt x="323" y="390"/>
                    <a:pt x="323" y="390"/>
                    <a:pt x="323" y="390"/>
                  </a:cubicBezTo>
                  <a:cubicBezTo>
                    <a:pt x="365" y="452"/>
                    <a:pt x="365" y="452"/>
                    <a:pt x="365" y="452"/>
                  </a:cubicBezTo>
                  <a:cubicBezTo>
                    <a:pt x="396" y="426"/>
                    <a:pt x="396" y="426"/>
                    <a:pt x="396" y="426"/>
                  </a:cubicBezTo>
                  <a:cubicBezTo>
                    <a:pt x="380" y="369"/>
                    <a:pt x="380" y="369"/>
                    <a:pt x="380" y="369"/>
                  </a:cubicBezTo>
                  <a:cubicBezTo>
                    <a:pt x="433" y="340"/>
                    <a:pt x="433" y="340"/>
                    <a:pt x="433" y="340"/>
                  </a:cubicBezTo>
                  <a:cubicBezTo>
                    <a:pt x="433" y="343"/>
                    <a:pt x="433" y="343"/>
                    <a:pt x="433" y="343"/>
                  </a:cubicBezTo>
                  <a:cubicBezTo>
                    <a:pt x="542" y="343"/>
                    <a:pt x="542" y="343"/>
                    <a:pt x="542" y="343"/>
                  </a:cubicBezTo>
                  <a:cubicBezTo>
                    <a:pt x="568" y="311"/>
                    <a:pt x="568" y="311"/>
                    <a:pt x="568" y="311"/>
                  </a:cubicBezTo>
                  <a:cubicBezTo>
                    <a:pt x="620" y="306"/>
                    <a:pt x="620" y="306"/>
                    <a:pt x="620" y="306"/>
                  </a:cubicBezTo>
                  <a:cubicBezTo>
                    <a:pt x="683" y="332"/>
                    <a:pt x="683" y="332"/>
                    <a:pt x="683" y="332"/>
                  </a:cubicBezTo>
                  <a:cubicBezTo>
                    <a:pt x="746" y="332"/>
                    <a:pt x="746" y="332"/>
                    <a:pt x="746" y="332"/>
                  </a:cubicBezTo>
                  <a:cubicBezTo>
                    <a:pt x="746" y="332"/>
                    <a:pt x="777" y="290"/>
                    <a:pt x="787" y="280"/>
                  </a:cubicBezTo>
                  <a:cubicBezTo>
                    <a:pt x="798" y="270"/>
                    <a:pt x="808" y="280"/>
                    <a:pt x="819" y="280"/>
                  </a:cubicBezTo>
                  <a:cubicBezTo>
                    <a:pt x="829" y="280"/>
                    <a:pt x="892" y="176"/>
                    <a:pt x="892" y="176"/>
                  </a:cubicBezTo>
                  <a:cubicBezTo>
                    <a:pt x="881" y="129"/>
                    <a:pt x="881" y="129"/>
                    <a:pt x="881" y="129"/>
                  </a:cubicBezTo>
                  <a:cubicBezTo>
                    <a:pt x="939" y="56"/>
                    <a:pt x="939" y="56"/>
                    <a:pt x="939" y="56"/>
                  </a:cubicBezTo>
                  <a:cubicBezTo>
                    <a:pt x="985" y="56"/>
                    <a:pt x="985" y="56"/>
                    <a:pt x="985" y="56"/>
                  </a:cubicBezTo>
                  <a:cubicBezTo>
                    <a:pt x="996" y="56"/>
                    <a:pt x="1017" y="21"/>
                    <a:pt x="1029" y="0"/>
                  </a:cubicBezTo>
                  <a:cubicBezTo>
                    <a:pt x="1030" y="2"/>
                    <a:pt x="1030" y="2"/>
                    <a:pt x="1030" y="2"/>
                  </a:cubicBezTo>
                  <a:cubicBezTo>
                    <a:pt x="1114" y="34"/>
                    <a:pt x="1114" y="34"/>
                    <a:pt x="1114" y="34"/>
                  </a:cubicBezTo>
                  <a:cubicBezTo>
                    <a:pt x="1086" y="114"/>
                    <a:pt x="1086" y="114"/>
                    <a:pt x="1086" y="114"/>
                  </a:cubicBezTo>
                  <a:cubicBezTo>
                    <a:pt x="1102" y="150"/>
                    <a:pt x="1102" y="150"/>
                    <a:pt x="1102" y="150"/>
                  </a:cubicBezTo>
                  <a:cubicBezTo>
                    <a:pt x="1126" y="154"/>
                    <a:pt x="1126" y="154"/>
                    <a:pt x="1126" y="154"/>
                  </a:cubicBezTo>
                  <a:lnTo>
                    <a:pt x="1122" y="17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73" name="ลำพูน">
              <a:extLst>
                <a:ext uri="{FF2B5EF4-FFF2-40B4-BE49-F238E27FC236}">
                  <a16:creationId xmlns:a16="http://schemas.microsoft.com/office/drawing/2014/main" id="{415D1B09-3422-4FC2-8134-AFF4810E3D7E}"/>
                </a:ext>
              </a:extLst>
            </p:cNvPr>
            <p:cNvSpPr>
              <a:spLocks/>
            </p:cNvSpPr>
            <p:nvPr/>
          </p:nvSpPr>
          <p:spPr bwMode="auto">
            <a:xfrm>
              <a:off x="2491438" y="1662748"/>
              <a:ext cx="232265" cy="479160"/>
            </a:xfrm>
            <a:custGeom>
              <a:avLst/>
              <a:gdLst>
                <a:gd name="T0" fmla="*/ 548 w 568"/>
                <a:gd name="T1" fmla="*/ 203 h 1173"/>
                <a:gd name="T2" fmla="*/ 490 w 568"/>
                <a:gd name="T3" fmla="*/ 235 h 1173"/>
                <a:gd name="T4" fmla="*/ 412 w 568"/>
                <a:gd name="T5" fmla="*/ 360 h 1173"/>
                <a:gd name="T6" fmla="*/ 375 w 568"/>
                <a:gd name="T7" fmla="*/ 407 h 1173"/>
                <a:gd name="T8" fmla="*/ 318 w 568"/>
                <a:gd name="T9" fmla="*/ 412 h 1173"/>
                <a:gd name="T10" fmla="*/ 323 w 568"/>
                <a:gd name="T11" fmla="*/ 480 h 1173"/>
                <a:gd name="T12" fmla="*/ 355 w 568"/>
                <a:gd name="T13" fmla="*/ 647 h 1173"/>
                <a:gd name="T14" fmla="*/ 365 w 568"/>
                <a:gd name="T15" fmla="*/ 699 h 1173"/>
                <a:gd name="T16" fmla="*/ 401 w 568"/>
                <a:gd name="T17" fmla="*/ 735 h 1173"/>
                <a:gd name="T18" fmla="*/ 422 w 568"/>
                <a:gd name="T19" fmla="*/ 798 h 1173"/>
                <a:gd name="T20" fmla="*/ 381 w 568"/>
                <a:gd name="T21" fmla="*/ 824 h 1173"/>
                <a:gd name="T22" fmla="*/ 386 w 568"/>
                <a:gd name="T23" fmla="*/ 871 h 1173"/>
                <a:gd name="T24" fmla="*/ 328 w 568"/>
                <a:gd name="T25" fmla="*/ 946 h 1173"/>
                <a:gd name="T26" fmla="*/ 318 w 568"/>
                <a:gd name="T27" fmla="*/ 1001 h 1173"/>
                <a:gd name="T28" fmla="*/ 261 w 568"/>
                <a:gd name="T29" fmla="*/ 986 h 1173"/>
                <a:gd name="T30" fmla="*/ 172 w 568"/>
                <a:gd name="T31" fmla="*/ 1017 h 1173"/>
                <a:gd name="T32" fmla="*/ 198 w 568"/>
                <a:gd name="T33" fmla="*/ 1074 h 1173"/>
                <a:gd name="T34" fmla="*/ 172 w 568"/>
                <a:gd name="T35" fmla="*/ 1132 h 1173"/>
                <a:gd name="T36" fmla="*/ 52 w 568"/>
                <a:gd name="T37" fmla="*/ 1152 h 1173"/>
                <a:gd name="T38" fmla="*/ 16 w 568"/>
                <a:gd name="T39" fmla="*/ 1106 h 1173"/>
                <a:gd name="T40" fmla="*/ 0 w 568"/>
                <a:gd name="T41" fmla="*/ 970 h 1173"/>
                <a:gd name="T42" fmla="*/ 47 w 568"/>
                <a:gd name="T43" fmla="*/ 954 h 1173"/>
                <a:gd name="T44" fmla="*/ 0 w 568"/>
                <a:gd name="T45" fmla="*/ 860 h 1173"/>
                <a:gd name="T46" fmla="*/ 62 w 568"/>
                <a:gd name="T47" fmla="*/ 850 h 1173"/>
                <a:gd name="T48" fmla="*/ 104 w 568"/>
                <a:gd name="T49" fmla="*/ 845 h 1173"/>
                <a:gd name="T50" fmla="*/ 121 w 568"/>
                <a:gd name="T51" fmla="*/ 839 h 1173"/>
                <a:gd name="T52" fmla="*/ 143 w 568"/>
                <a:gd name="T53" fmla="*/ 830 h 1173"/>
                <a:gd name="T54" fmla="*/ 146 w 568"/>
                <a:gd name="T55" fmla="*/ 829 h 1173"/>
                <a:gd name="T56" fmla="*/ 156 w 568"/>
                <a:gd name="T57" fmla="*/ 777 h 1173"/>
                <a:gd name="T58" fmla="*/ 94 w 568"/>
                <a:gd name="T59" fmla="*/ 652 h 1173"/>
                <a:gd name="T60" fmla="*/ 104 w 568"/>
                <a:gd name="T61" fmla="*/ 600 h 1173"/>
                <a:gd name="T62" fmla="*/ 83 w 568"/>
                <a:gd name="T63" fmla="*/ 490 h 1173"/>
                <a:gd name="T64" fmla="*/ 0 w 568"/>
                <a:gd name="T65" fmla="*/ 375 h 1173"/>
                <a:gd name="T66" fmla="*/ 0 w 568"/>
                <a:gd name="T67" fmla="*/ 313 h 1173"/>
                <a:gd name="T68" fmla="*/ 73 w 568"/>
                <a:gd name="T69" fmla="*/ 250 h 1173"/>
                <a:gd name="T70" fmla="*/ 198 w 568"/>
                <a:gd name="T71" fmla="*/ 177 h 1173"/>
                <a:gd name="T72" fmla="*/ 229 w 568"/>
                <a:gd name="T73" fmla="*/ 99 h 1173"/>
                <a:gd name="T74" fmla="*/ 282 w 568"/>
                <a:gd name="T75" fmla="*/ 68 h 1173"/>
                <a:gd name="T76" fmla="*/ 328 w 568"/>
                <a:gd name="T77" fmla="*/ 42 h 1173"/>
                <a:gd name="T78" fmla="*/ 407 w 568"/>
                <a:gd name="T79" fmla="*/ 0 h 1173"/>
                <a:gd name="T80" fmla="*/ 454 w 568"/>
                <a:gd name="T81" fmla="*/ 31 h 1173"/>
                <a:gd name="T82" fmla="*/ 485 w 568"/>
                <a:gd name="T83" fmla="*/ 83 h 1173"/>
                <a:gd name="T84" fmla="*/ 553 w 568"/>
                <a:gd name="T85" fmla="*/ 167 h 1173"/>
                <a:gd name="T86" fmla="*/ 568 w 568"/>
                <a:gd name="T87" fmla="*/ 188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8" h="1173">
                  <a:moveTo>
                    <a:pt x="568" y="188"/>
                  </a:moveTo>
                  <a:cubicBezTo>
                    <a:pt x="548" y="203"/>
                    <a:pt x="548" y="203"/>
                    <a:pt x="548" y="203"/>
                  </a:cubicBezTo>
                  <a:cubicBezTo>
                    <a:pt x="501" y="193"/>
                    <a:pt x="501" y="193"/>
                    <a:pt x="501" y="193"/>
                  </a:cubicBezTo>
                  <a:cubicBezTo>
                    <a:pt x="490" y="235"/>
                    <a:pt x="490" y="235"/>
                    <a:pt x="490" y="235"/>
                  </a:cubicBezTo>
                  <a:cubicBezTo>
                    <a:pt x="417" y="323"/>
                    <a:pt x="417" y="323"/>
                    <a:pt x="417" y="323"/>
                  </a:cubicBezTo>
                  <a:cubicBezTo>
                    <a:pt x="412" y="360"/>
                    <a:pt x="412" y="360"/>
                    <a:pt x="412" y="360"/>
                  </a:cubicBezTo>
                  <a:cubicBezTo>
                    <a:pt x="381" y="381"/>
                    <a:pt x="381" y="381"/>
                    <a:pt x="381" y="381"/>
                  </a:cubicBezTo>
                  <a:cubicBezTo>
                    <a:pt x="375" y="407"/>
                    <a:pt x="375" y="407"/>
                    <a:pt x="375" y="407"/>
                  </a:cubicBezTo>
                  <a:cubicBezTo>
                    <a:pt x="344" y="396"/>
                    <a:pt x="344" y="396"/>
                    <a:pt x="344" y="396"/>
                  </a:cubicBezTo>
                  <a:cubicBezTo>
                    <a:pt x="318" y="412"/>
                    <a:pt x="318" y="412"/>
                    <a:pt x="318" y="412"/>
                  </a:cubicBezTo>
                  <a:cubicBezTo>
                    <a:pt x="287" y="428"/>
                    <a:pt x="287" y="428"/>
                    <a:pt x="287" y="428"/>
                  </a:cubicBezTo>
                  <a:cubicBezTo>
                    <a:pt x="323" y="480"/>
                    <a:pt x="323" y="480"/>
                    <a:pt x="323" y="480"/>
                  </a:cubicBezTo>
                  <a:cubicBezTo>
                    <a:pt x="323" y="480"/>
                    <a:pt x="334" y="589"/>
                    <a:pt x="339" y="594"/>
                  </a:cubicBezTo>
                  <a:cubicBezTo>
                    <a:pt x="344" y="600"/>
                    <a:pt x="355" y="647"/>
                    <a:pt x="355" y="647"/>
                  </a:cubicBezTo>
                  <a:cubicBezTo>
                    <a:pt x="344" y="683"/>
                    <a:pt x="344" y="683"/>
                    <a:pt x="344" y="683"/>
                  </a:cubicBezTo>
                  <a:cubicBezTo>
                    <a:pt x="365" y="699"/>
                    <a:pt x="365" y="699"/>
                    <a:pt x="365" y="699"/>
                  </a:cubicBezTo>
                  <a:cubicBezTo>
                    <a:pt x="370" y="735"/>
                    <a:pt x="370" y="735"/>
                    <a:pt x="370" y="735"/>
                  </a:cubicBezTo>
                  <a:cubicBezTo>
                    <a:pt x="401" y="735"/>
                    <a:pt x="401" y="735"/>
                    <a:pt x="401" y="735"/>
                  </a:cubicBezTo>
                  <a:cubicBezTo>
                    <a:pt x="433" y="777"/>
                    <a:pt x="433" y="777"/>
                    <a:pt x="433" y="777"/>
                  </a:cubicBezTo>
                  <a:cubicBezTo>
                    <a:pt x="422" y="798"/>
                    <a:pt x="422" y="798"/>
                    <a:pt x="422" y="798"/>
                  </a:cubicBezTo>
                  <a:cubicBezTo>
                    <a:pt x="422" y="824"/>
                    <a:pt x="422" y="824"/>
                    <a:pt x="422" y="824"/>
                  </a:cubicBezTo>
                  <a:cubicBezTo>
                    <a:pt x="381" y="824"/>
                    <a:pt x="381" y="824"/>
                    <a:pt x="381" y="824"/>
                  </a:cubicBezTo>
                  <a:cubicBezTo>
                    <a:pt x="375" y="845"/>
                    <a:pt x="375" y="845"/>
                    <a:pt x="375" y="845"/>
                  </a:cubicBezTo>
                  <a:cubicBezTo>
                    <a:pt x="386" y="871"/>
                    <a:pt x="386" y="871"/>
                    <a:pt x="386" y="871"/>
                  </a:cubicBezTo>
                  <a:cubicBezTo>
                    <a:pt x="360" y="892"/>
                    <a:pt x="360" y="892"/>
                    <a:pt x="360" y="892"/>
                  </a:cubicBezTo>
                  <a:cubicBezTo>
                    <a:pt x="328" y="946"/>
                    <a:pt x="328" y="946"/>
                    <a:pt x="328" y="946"/>
                  </a:cubicBezTo>
                  <a:cubicBezTo>
                    <a:pt x="323" y="954"/>
                    <a:pt x="323" y="954"/>
                    <a:pt x="323" y="954"/>
                  </a:cubicBezTo>
                  <a:cubicBezTo>
                    <a:pt x="318" y="1001"/>
                    <a:pt x="318" y="1001"/>
                    <a:pt x="318" y="1001"/>
                  </a:cubicBezTo>
                  <a:cubicBezTo>
                    <a:pt x="297" y="1017"/>
                    <a:pt x="297" y="1017"/>
                    <a:pt x="297" y="1017"/>
                  </a:cubicBezTo>
                  <a:cubicBezTo>
                    <a:pt x="261" y="986"/>
                    <a:pt x="261" y="986"/>
                    <a:pt x="261" y="986"/>
                  </a:cubicBezTo>
                  <a:cubicBezTo>
                    <a:pt x="188" y="980"/>
                    <a:pt x="188" y="980"/>
                    <a:pt x="188" y="980"/>
                  </a:cubicBezTo>
                  <a:cubicBezTo>
                    <a:pt x="172" y="1017"/>
                    <a:pt x="172" y="1017"/>
                    <a:pt x="172" y="1017"/>
                  </a:cubicBezTo>
                  <a:cubicBezTo>
                    <a:pt x="198" y="1043"/>
                    <a:pt x="198" y="1043"/>
                    <a:pt x="198" y="1043"/>
                  </a:cubicBezTo>
                  <a:cubicBezTo>
                    <a:pt x="198" y="1074"/>
                    <a:pt x="198" y="1074"/>
                    <a:pt x="198" y="1074"/>
                  </a:cubicBezTo>
                  <a:cubicBezTo>
                    <a:pt x="204" y="1094"/>
                    <a:pt x="204" y="1094"/>
                    <a:pt x="204" y="1094"/>
                  </a:cubicBezTo>
                  <a:cubicBezTo>
                    <a:pt x="172" y="1132"/>
                    <a:pt x="172" y="1132"/>
                    <a:pt x="172" y="1132"/>
                  </a:cubicBezTo>
                  <a:cubicBezTo>
                    <a:pt x="130" y="1111"/>
                    <a:pt x="130" y="1111"/>
                    <a:pt x="130" y="1111"/>
                  </a:cubicBezTo>
                  <a:cubicBezTo>
                    <a:pt x="130" y="1111"/>
                    <a:pt x="57" y="1147"/>
                    <a:pt x="52" y="1152"/>
                  </a:cubicBezTo>
                  <a:cubicBezTo>
                    <a:pt x="47" y="1158"/>
                    <a:pt x="0" y="1173"/>
                    <a:pt x="0" y="1173"/>
                  </a:cubicBezTo>
                  <a:cubicBezTo>
                    <a:pt x="16" y="1106"/>
                    <a:pt x="16" y="1106"/>
                    <a:pt x="16" y="1106"/>
                  </a:cubicBezTo>
                  <a:cubicBezTo>
                    <a:pt x="0" y="1033"/>
                    <a:pt x="0" y="1033"/>
                    <a:pt x="0" y="1033"/>
                  </a:cubicBezTo>
                  <a:cubicBezTo>
                    <a:pt x="0" y="970"/>
                    <a:pt x="0" y="970"/>
                    <a:pt x="0" y="970"/>
                  </a:cubicBezTo>
                  <a:cubicBezTo>
                    <a:pt x="16" y="954"/>
                    <a:pt x="16" y="954"/>
                    <a:pt x="16" y="954"/>
                  </a:cubicBezTo>
                  <a:cubicBezTo>
                    <a:pt x="47" y="954"/>
                    <a:pt x="47" y="954"/>
                    <a:pt x="47" y="954"/>
                  </a:cubicBezTo>
                  <a:cubicBezTo>
                    <a:pt x="52" y="928"/>
                    <a:pt x="52" y="928"/>
                    <a:pt x="52" y="928"/>
                  </a:cubicBezTo>
                  <a:cubicBezTo>
                    <a:pt x="0" y="860"/>
                    <a:pt x="0" y="860"/>
                    <a:pt x="0" y="860"/>
                  </a:cubicBezTo>
                  <a:cubicBezTo>
                    <a:pt x="4" y="845"/>
                    <a:pt x="4" y="845"/>
                    <a:pt x="4" y="845"/>
                  </a:cubicBezTo>
                  <a:cubicBezTo>
                    <a:pt x="62" y="850"/>
                    <a:pt x="62" y="850"/>
                    <a:pt x="62" y="850"/>
                  </a:cubicBezTo>
                  <a:cubicBezTo>
                    <a:pt x="73" y="813"/>
                    <a:pt x="73" y="813"/>
                    <a:pt x="73" y="813"/>
                  </a:cubicBezTo>
                  <a:cubicBezTo>
                    <a:pt x="73" y="813"/>
                    <a:pt x="99" y="845"/>
                    <a:pt x="104" y="845"/>
                  </a:cubicBezTo>
                  <a:cubicBezTo>
                    <a:pt x="106" y="845"/>
                    <a:pt x="112" y="843"/>
                    <a:pt x="118" y="840"/>
                  </a:cubicBezTo>
                  <a:cubicBezTo>
                    <a:pt x="119" y="840"/>
                    <a:pt x="120" y="840"/>
                    <a:pt x="121" y="839"/>
                  </a:cubicBezTo>
                  <a:cubicBezTo>
                    <a:pt x="129" y="836"/>
                    <a:pt x="137" y="833"/>
                    <a:pt x="142" y="831"/>
                  </a:cubicBezTo>
                  <a:cubicBezTo>
                    <a:pt x="143" y="830"/>
                    <a:pt x="143" y="830"/>
                    <a:pt x="143" y="830"/>
                  </a:cubicBezTo>
                  <a:cubicBezTo>
                    <a:pt x="143" y="830"/>
                    <a:pt x="144" y="830"/>
                    <a:pt x="144" y="830"/>
                  </a:cubicBezTo>
                  <a:cubicBezTo>
                    <a:pt x="145" y="829"/>
                    <a:pt x="146" y="829"/>
                    <a:pt x="146" y="829"/>
                  </a:cubicBezTo>
                  <a:cubicBezTo>
                    <a:pt x="146" y="793"/>
                    <a:pt x="146" y="793"/>
                    <a:pt x="146" y="793"/>
                  </a:cubicBezTo>
                  <a:cubicBezTo>
                    <a:pt x="156" y="777"/>
                    <a:pt x="156" y="777"/>
                    <a:pt x="156" y="777"/>
                  </a:cubicBezTo>
                  <a:cubicBezTo>
                    <a:pt x="125" y="657"/>
                    <a:pt x="125" y="657"/>
                    <a:pt x="125" y="657"/>
                  </a:cubicBezTo>
                  <a:cubicBezTo>
                    <a:pt x="94" y="652"/>
                    <a:pt x="94" y="652"/>
                    <a:pt x="94" y="652"/>
                  </a:cubicBezTo>
                  <a:cubicBezTo>
                    <a:pt x="89" y="631"/>
                    <a:pt x="89" y="631"/>
                    <a:pt x="89" y="631"/>
                  </a:cubicBezTo>
                  <a:cubicBezTo>
                    <a:pt x="104" y="600"/>
                    <a:pt x="104" y="600"/>
                    <a:pt x="104" y="600"/>
                  </a:cubicBezTo>
                  <a:cubicBezTo>
                    <a:pt x="109" y="516"/>
                    <a:pt x="109" y="516"/>
                    <a:pt x="109" y="516"/>
                  </a:cubicBezTo>
                  <a:cubicBezTo>
                    <a:pt x="83" y="490"/>
                    <a:pt x="83" y="490"/>
                    <a:pt x="83" y="490"/>
                  </a:cubicBezTo>
                  <a:cubicBezTo>
                    <a:pt x="78" y="428"/>
                    <a:pt x="78" y="428"/>
                    <a:pt x="78" y="428"/>
                  </a:cubicBezTo>
                  <a:cubicBezTo>
                    <a:pt x="0" y="375"/>
                    <a:pt x="0" y="375"/>
                    <a:pt x="0" y="375"/>
                  </a:cubicBezTo>
                  <a:cubicBezTo>
                    <a:pt x="10" y="344"/>
                    <a:pt x="10" y="344"/>
                    <a:pt x="10" y="344"/>
                  </a:cubicBezTo>
                  <a:cubicBezTo>
                    <a:pt x="0" y="313"/>
                    <a:pt x="0" y="313"/>
                    <a:pt x="0" y="313"/>
                  </a:cubicBezTo>
                  <a:cubicBezTo>
                    <a:pt x="26" y="250"/>
                    <a:pt x="26" y="250"/>
                    <a:pt x="26" y="250"/>
                  </a:cubicBezTo>
                  <a:cubicBezTo>
                    <a:pt x="73" y="250"/>
                    <a:pt x="73" y="250"/>
                    <a:pt x="73" y="250"/>
                  </a:cubicBezTo>
                  <a:cubicBezTo>
                    <a:pt x="162" y="177"/>
                    <a:pt x="162" y="177"/>
                    <a:pt x="162" y="177"/>
                  </a:cubicBezTo>
                  <a:cubicBezTo>
                    <a:pt x="198" y="177"/>
                    <a:pt x="198" y="177"/>
                    <a:pt x="198" y="177"/>
                  </a:cubicBezTo>
                  <a:cubicBezTo>
                    <a:pt x="224" y="141"/>
                    <a:pt x="224" y="141"/>
                    <a:pt x="224" y="141"/>
                  </a:cubicBezTo>
                  <a:cubicBezTo>
                    <a:pt x="229" y="99"/>
                    <a:pt x="229" y="99"/>
                    <a:pt x="229" y="99"/>
                  </a:cubicBezTo>
                  <a:cubicBezTo>
                    <a:pt x="261" y="68"/>
                    <a:pt x="261" y="68"/>
                    <a:pt x="261" y="68"/>
                  </a:cubicBezTo>
                  <a:cubicBezTo>
                    <a:pt x="282" y="68"/>
                    <a:pt x="282" y="68"/>
                    <a:pt x="282" y="68"/>
                  </a:cubicBezTo>
                  <a:cubicBezTo>
                    <a:pt x="292" y="31"/>
                    <a:pt x="292" y="31"/>
                    <a:pt x="292" y="31"/>
                  </a:cubicBezTo>
                  <a:cubicBezTo>
                    <a:pt x="328" y="42"/>
                    <a:pt x="328" y="42"/>
                    <a:pt x="328" y="42"/>
                  </a:cubicBezTo>
                  <a:cubicBezTo>
                    <a:pt x="386" y="15"/>
                    <a:pt x="386" y="15"/>
                    <a:pt x="386" y="15"/>
                  </a:cubicBezTo>
                  <a:cubicBezTo>
                    <a:pt x="407" y="0"/>
                    <a:pt x="407" y="0"/>
                    <a:pt x="407" y="0"/>
                  </a:cubicBezTo>
                  <a:cubicBezTo>
                    <a:pt x="448" y="5"/>
                    <a:pt x="448" y="5"/>
                    <a:pt x="448" y="5"/>
                  </a:cubicBezTo>
                  <a:cubicBezTo>
                    <a:pt x="454" y="31"/>
                    <a:pt x="454" y="31"/>
                    <a:pt x="454" y="31"/>
                  </a:cubicBezTo>
                  <a:cubicBezTo>
                    <a:pt x="480" y="47"/>
                    <a:pt x="480" y="47"/>
                    <a:pt x="480" y="47"/>
                  </a:cubicBezTo>
                  <a:cubicBezTo>
                    <a:pt x="485" y="83"/>
                    <a:pt x="485" y="83"/>
                    <a:pt x="485" y="83"/>
                  </a:cubicBezTo>
                  <a:cubicBezTo>
                    <a:pt x="469" y="109"/>
                    <a:pt x="469" y="109"/>
                    <a:pt x="469" y="109"/>
                  </a:cubicBezTo>
                  <a:cubicBezTo>
                    <a:pt x="553" y="167"/>
                    <a:pt x="553" y="167"/>
                    <a:pt x="553" y="167"/>
                  </a:cubicBezTo>
                  <a:cubicBezTo>
                    <a:pt x="559" y="157"/>
                    <a:pt x="559" y="157"/>
                    <a:pt x="559" y="157"/>
                  </a:cubicBezTo>
                  <a:lnTo>
                    <a:pt x="568" y="18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174" name="ลำปาง">
              <a:extLst>
                <a:ext uri="{FF2B5EF4-FFF2-40B4-BE49-F238E27FC236}">
                  <a16:creationId xmlns:a16="http://schemas.microsoft.com/office/drawing/2014/main" id="{52C85FD3-3063-4051-BE40-0154F7185128}"/>
                </a:ext>
              </a:extLst>
            </p:cNvPr>
            <p:cNvSpPr>
              <a:spLocks/>
            </p:cNvSpPr>
            <p:nvPr/>
          </p:nvSpPr>
          <p:spPr bwMode="auto">
            <a:xfrm>
              <a:off x="2560934" y="1393907"/>
              <a:ext cx="448070" cy="837615"/>
            </a:xfrm>
            <a:custGeom>
              <a:avLst/>
              <a:gdLst>
                <a:gd name="T0" fmla="*/ 1074 w 1092"/>
                <a:gd name="T1" fmla="*/ 631 h 2049"/>
                <a:gd name="T2" fmla="*/ 1074 w 1092"/>
                <a:gd name="T3" fmla="*/ 719 h 2049"/>
                <a:gd name="T4" fmla="*/ 1090 w 1092"/>
                <a:gd name="T5" fmla="*/ 782 h 2049"/>
                <a:gd name="T6" fmla="*/ 1022 w 1092"/>
                <a:gd name="T7" fmla="*/ 871 h 2049"/>
                <a:gd name="T8" fmla="*/ 1001 w 1092"/>
                <a:gd name="T9" fmla="*/ 933 h 2049"/>
                <a:gd name="T10" fmla="*/ 907 w 1092"/>
                <a:gd name="T11" fmla="*/ 1048 h 2049"/>
                <a:gd name="T12" fmla="*/ 814 w 1092"/>
                <a:gd name="T13" fmla="*/ 1116 h 2049"/>
                <a:gd name="T14" fmla="*/ 720 w 1092"/>
                <a:gd name="T15" fmla="*/ 1267 h 2049"/>
                <a:gd name="T16" fmla="*/ 621 w 1092"/>
                <a:gd name="T17" fmla="*/ 1283 h 2049"/>
                <a:gd name="T18" fmla="*/ 532 w 1092"/>
                <a:gd name="T19" fmla="*/ 1392 h 2049"/>
                <a:gd name="T20" fmla="*/ 428 w 1092"/>
                <a:gd name="T21" fmla="*/ 1512 h 2049"/>
                <a:gd name="T22" fmla="*/ 443 w 1092"/>
                <a:gd name="T23" fmla="*/ 1590 h 2049"/>
                <a:gd name="T24" fmla="*/ 516 w 1092"/>
                <a:gd name="T25" fmla="*/ 1568 h 2049"/>
                <a:gd name="T26" fmla="*/ 506 w 1092"/>
                <a:gd name="T27" fmla="*/ 1658 h 2049"/>
                <a:gd name="T28" fmla="*/ 485 w 1092"/>
                <a:gd name="T29" fmla="*/ 1731 h 2049"/>
                <a:gd name="T30" fmla="*/ 469 w 1092"/>
                <a:gd name="T31" fmla="*/ 1809 h 2049"/>
                <a:gd name="T32" fmla="*/ 495 w 1092"/>
                <a:gd name="T33" fmla="*/ 1888 h 2049"/>
                <a:gd name="T34" fmla="*/ 511 w 1092"/>
                <a:gd name="T35" fmla="*/ 1966 h 2049"/>
                <a:gd name="T36" fmla="*/ 454 w 1092"/>
                <a:gd name="T37" fmla="*/ 2049 h 2049"/>
                <a:gd name="T38" fmla="*/ 390 w 1092"/>
                <a:gd name="T39" fmla="*/ 1994 h 2049"/>
                <a:gd name="T40" fmla="*/ 339 w 1092"/>
                <a:gd name="T41" fmla="*/ 1898 h 2049"/>
                <a:gd name="T42" fmla="*/ 302 w 1092"/>
                <a:gd name="T43" fmla="*/ 1867 h 2049"/>
                <a:gd name="T44" fmla="*/ 229 w 1092"/>
                <a:gd name="T45" fmla="*/ 1924 h 2049"/>
                <a:gd name="T46" fmla="*/ 172 w 1092"/>
                <a:gd name="T47" fmla="*/ 1898 h 2049"/>
                <a:gd name="T48" fmla="*/ 47 w 1092"/>
                <a:gd name="T49" fmla="*/ 1804 h 2049"/>
                <a:gd name="T50" fmla="*/ 26 w 1092"/>
                <a:gd name="T51" fmla="*/ 1731 h 2049"/>
                <a:gd name="T52" fmla="*/ 0 w 1092"/>
                <a:gd name="T53" fmla="*/ 1674 h 2049"/>
                <a:gd name="T54" fmla="*/ 89 w 1092"/>
                <a:gd name="T55" fmla="*/ 1643 h 2049"/>
                <a:gd name="T56" fmla="*/ 146 w 1092"/>
                <a:gd name="T57" fmla="*/ 1658 h 2049"/>
                <a:gd name="T58" fmla="*/ 156 w 1092"/>
                <a:gd name="T59" fmla="*/ 1603 h 2049"/>
                <a:gd name="T60" fmla="*/ 214 w 1092"/>
                <a:gd name="T61" fmla="*/ 1528 h 2049"/>
                <a:gd name="T62" fmla="*/ 209 w 1092"/>
                <a:gd name="T63" fmla="*/ 1481 h 2049"/>
                <a:gd name="T64" fmla="*/ 250 w 1092"/>
                <a:gd name="T65" fmla="*/ 1455 h 2049"/>
                <a:gd name="T66" fmla="*/ 229 w 1092"/>
                <a:gd name="T67" fmla="*/ 1392 h 2049"/>
                <a:gd name="T68" fmla="*/ 193 w 1092"/>
                <a:gd name="T69" fmla="*/ 1356 h 2049"/>
                <a:gd name="T70" fmla="*/ 183 w 1092"/>
                <a:gd name="T71" fmla="*/ 1304 h 2049"/>
                <a:gd name="T72" fmla="*/ 151 w 1092"/>
                <a:gd name="T73" fmla="*/ 1137 h 2049"/>
                <a:gd name="T74" fmla="*/ 146 w 1092"/>
                <a:gd name="T75" fmla="*/ 1069 h 2049"/>
                <a:gd name="T76" fmla="*/ 203 w 1092"/>
                <a:gd name="T77" fmla="*/ 1064 h 2049"/>
                <a:gd name="T78" fmla="*/ 240 w 1092"/>
                <a:gd name="T79" fmla="*/ 1017 h 2049"/>
                <a:gd name="T80" fmla="*/ 318 w 1092"/>
                <a:gd name="T81" fmla="*/ 892 h 2049"/>
                <a:gd name="T82" fmla="*/ 376 w 1092"/>
                <a:gd name="T83" fmla="*/ 860 h 2049"/>
                <a:gd name="T84" fmla="*/ 387 w 1092"/>
                <a:gd name="T85" fmla="*/ 814 h 2049"/>
                <a:gd name="T86" fmla="*/ 396 w 1092"/>
                <a:gd name="T87" fmla="*/ 719 h 2049"/>
                <a:gd name="T88" fmla="*/ 396 w 1092"/>
                <a:gd name="T89" fmla="*/ 678 h 2049"/>
                <a:gd name="T90" fmla="*/ 420 w 1092"/>
                <a:gd name="T91" fmla="*/ 556 h 2049"/>
                <a:gd name="T92" fmla="*/ 443 w 1092"/>
                <a:gd name="T93" fmla="*/ 506 h 2049"/>
                <a:gd name="T94" fmla="*/ 459 w 1092"/>
                <a:gd name="T95" fmla="*/ 386 h 2049"/>
                <a:gd name="T96" fmla="*/ 537 w 1092"/>
                <a:gd name="T97" fmla="*/ 307 h 2049"/>
                <a:gd name="T98" fmla="*/ 574 w 1092"/>
                <a:gd name="T99" fmla="*/ 287 h 2049"/>
                <a:gd name="T100" fmla="*/ 574 w 1092"/>
                <a:gd name="T101" fmla="*/ 214 h 2049"/>
                <a:gd name="T102" fmla="*/ 615 w 1092"/>
                <a:gd name="T103" fmla="*/ 78 h 2049"/>
                <a:gd name="T104" fmla="*/ 605 w 1092"/>
                <a:gd name="T105" fmla="*/ 0 h 2049"/>
                <a:gd name="T106" fmla="*/ 657 w 1092"/>
                <a:gd name="T107" fmla="*/ 31 h 2049"/>
                <a:gd name="T108" fmla="*/ 720 w 1092"/>
                <a:gd name="T109" fmla="*/ 104 h 2049"/>
                <a:gd name="T110" fmla="*/ 746 w 1092"/>
                <a:gd name="T111" fmla="*/ 224 h 2049"/>
                <a:gd name="T112" fmla="*/ 788 w 1092"/>
                <a:gd name="T113" fmla="*/ 323 h 2049"/>
                <a:gd name="T114" fmla="*/ 840 w 1092"/>
                <a:gd name="T115" fmla="*/ 380 h 2049"/>
                <a:gd name="T116" fmla="*/ 923 w 1092"/>
                <a:gd name="T117" fmla="*/ 406 h 2049"/>
                <a:gd name="T118" fmla="*/ 1022 w 1092"/>
                <a:gd name="T119" fmla="*/ 485 h 2049"/>
                <a:gd name="T120" fmla="*/ 1043 w 1092"/>
                <a:gd name="T121" fmla="*/ 547 h 2049"/>
                <a:gd name="T122" fmla="*/ 1092 w 1092"/>
                <a:gd name="T123" fmla="*/ 562 h 2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2" h="2049">
                  <a:moveTo>
                    <a:pt x="1090" y="594"/>
                  </a:moveTo>
                  <a:cubicBezTo>
                    <a:pt x="1074" y="631"/>
                    <a:pt x="1074" y="631"/>
                    <a:pt x="1074" y="631"/>
                  </a:cubicBezTo>
                  <a:cubicBezTo>
                    <a:pt x="1090" y="688"/>
                    <a:pt x="1090" y="688"/>
                    <a:pt x="1090" y="688"/>
                  </a:cubicBezTo>
                  <a:cubicBezTo>
                    <a:pt x="1074" y="719"/>
                    <a:pt x="1074" y="719"/>
                    <a:pt x="1074" y="719"/>
                  </a:cubicBezTo>
                  <a:cubicBezTo>
                    <a:pt x="1090" y="746"/>
                    <a:pt x="1090" y="746"/>
                    <a:pt x="1090" y="746"/>
                  </a:cubicBezTo>
                  <a:cubicBezTo>
                    <a:pt x="1090" y="782"/>
                    <a:pt x="1090" y="782"/>
                    <a:pt x="1090" y="782"/>
                  </a:cubicBezTo>
                  <a:cubicBezTo>
                    <a:pt x="1038" y="792"/>
                    <a:pt x="1038" y="792"/>
                    <a:pt x="1038" y="792"/>
                  </a:cubicBezTo>
                  <a:cubicBezTo>
                    <a:pt x="1022" y="871"/>
                    <a:pt x="1022" y="871"/>
                    <a:pt x="1022" y="871"/>
                  </a:cubicBezTo>
                  <a:cubicBezTo>
                    <a:pt x="1001" y="892"/>
                    <a:pt x="1001" y="892"/>
                    <a:pt x="1001" y="892"/>
                  </a:cubicBezTo>
                  <a:cubicBezTo>
                    <a:pt x="1001" y="933"/>
                    <a:pt x="1001" y="933"/>
                    <a:pt x="1001" y="933"/>
                  </a:cubicBezTo>
                  <a:cubicBezTo>
                    <a:pt x="949" y="959"/>
                    <a:pt x="949" y="959"/>
                    <a:pt x="949" y="959"/>
                  </a:cubicBezTo>
                  <a:cubicBezTo>
                    <a:pt x="907" y="1048"/>
                    <a:pt x="907" y="1048"/>
                    <a:pt x="907" y="1048"/>
                  </a:cubicBezTo>
                  <a:cubicBezTo>
                    <a:pt x="876" y="1048"/>
                    <a:pt x="876" y="1048"/>
                    <a:pt x="876" y="1048"/>
                  </a:cubicBezTo>
                  <a:cubicBezTo>
                    <a:pt x="814" y="1116"/>
                    <a:pt x="814" y="1116"/>
                    <a:pt x="814" y="1116"/>
                  </a:cubicBezTo>
                  <a:cubicBezTo>
                    <a:pt x="751" y="1231"/>
                    <a:pt x="751" y="1231"/>
                    <a:pt x="751" y="1231"/>
                  </a:cubicBezTo>
                  <a:cubicBezTo>
                    <a:pt x="720" y="1267"/>
                    <a:pt x="720" y="1267"/>
                    <a:pt x="720" y="1267"/>
                  </a:cubicBezTo>
                  <a:cubicBezTo>
                    <a:pt x="652" y="1262"/>
                    <a:pt x="652" y="1262"/>
                    <a:pt x="652" y="1262"/>
                  </a:cubicBezTo>
                  <a:cubicBezTo>
                    <a:pt x="621" y="1283"/>
                    <a:pt x="621" y="1283"/>
                    <a:pt x="621" y="1283"/>
                  </a:cubicBezTo>
                  <a:cubicBezTo>
                    <a:pt x="626" y="1314"/>
                    <a:pt x="626" y="1314"/>
                    <a:pt x="626" y="1314"/>
                  </a:cubicBezTo>
                  <a:cubicBezTo>
                    <a:pt x="532" y="1392"/>
                    <a:pt x="532" y="1392"/>
                    <a:pt x="532" y="1392"/>
                  </a:cubicBezTo>
                  <a:cubicBezTo>
                    <a:pt x="532" y="1392"/>
                    <a:pt x="527" y="1403"/>
                    <a:pt x="527" y="1408"/>
                  </a:cubicBezTo>
                  <a:cubicBezTo>
                    <a:pt x="527" y="1413"/>
                    <a:pt x="428" y="1512"/>
                    <a:pt x="428" y="1512"/>
                  </a:cubicBezTo>
                  <a:cubicBezTo>
                    <a:pt x="437" y="1560"/>
                    <a:pt x="437" y="1560"/>
                    <a:pt x="437" y="1560"/>
                  </a:cubicBezTo>
                  <a:cubicBezTo>
                    <a:pt x="443" y="1590"/>
                    <a:pt x="443" y="1590"/>
                    <a:pt x="443" y="1590"/>
                  </a:cubicBezTo>
                  <a:cubicBezTo>
                    <a:pt x="501" y="1585"/>
                    <a:pt x="501" y="1585"/>
                    <a:pt x="501" y="1585"/>
                  </a:cubicBezTo>
                  <a:cubicBezTo>
                    <a:pt x="516" y="1568"/>
                    <a:pt x="516" y="1568"/>
                    <a:pt x="516" y="1568"/>
                  </a:cubicBezTo>
                  <a:cubicBezTo>
                    <a:pt x="522" y="1601"/>
                    <a:pt x="522" y="1601"/>
                    <a:pt x="522" y="1601"/>
                  </a:cubicBezTo>
                  <a:cubicBezTo>
                    <a:pt x="522" y="1601"/>
                    <a:pt x="506" y="1653"/>
                    <a:pt x="506" y="1658"/>
                  </a:cubicBezTo>
                  <a:cubicBezTo>
                    <a:pt x="506" y="1690"/>
                    <a:pt x="506" y="1690"/>
                    <a:pt x="506" y="1690"/>
                  </a:cubicBezTo>
                  <a:cubicBezTo>
                    <a:pt x="485" y="1731"/>
                    <a:pt x="485" y="1731"/>
                    <a:pt x="485" y="1731"/>
                  </a:cubicBezTo>
                  <a:cubicBezTo>
                    <a:pt x="490" y="1757"/>
                    <a:pt x="490" y="1757"/>
                    <a:pt x="490" y="1757"/>
                  </a:cubicBezTo>
                  <a:cubicBezTo>
                    <a:pt x="469" y="1809"/>
                    <a:pt x="469" y="1809"/>
                    <a:pt x="469" y="1809"/>
                  </a:cubicBezTo>
                  <a:cubicBezTo>
                    <a:pt x="490" y="1841"/>
                    <a:pt x="490" y="1841"/>
                    <a:pt x="490" y="1841"/>
                  </a:cubicBezTo>
                  <a:cubicBezTo>
                    <a:pt x="495" y="1888"/>
                    <a:pt x="495" y="1888"/>
                    <a:pt x="495" y="1888"/>
                  </a:cubicBezTo>
                  <a:cubicBezTo>
                    <a:pt x="495" y="1888"/>
                    <a:pt x="516" y="1903"/>
                    <a:pt x="522" y="1909"/>
                  </a:cubicBezTo>
                  <a:cubicBezTo>
                    <a:pt x="527" y="1914"/>
                    <a:pt x="511" y="1966"/>
                    <a:pt x="511" y="1966"/>
                  </a:cubicBezTo>
                  <a:cubicBezTo>
                    <a:pt x="506" y="1997"/>
                    <a:pt x="506" y="1997"/>
                    <a:pt x="506" y="1997"/>
                  </a:cubicBezTo>
                  <a:cubicBezTo>
                    <a:pt x="454" y="2049"/>
                    <a:pt x="454" y="2049"/>
                    <a:pt x="454" y="2049"/>
                  </a:cubicBezTo>
                  <a:cubicBezTo>
                    <a:pt x="396" y="1997"/>
                    <a:pt x="396" y="1997"/>
                    <a:pt x="396" y="1997"/>
                  </a:cubicBezTo>
                  <a:cubicBezTo>
                    <a:pt x="390" y="1994"/>
                    <a:pt x="390" y="1994"/>
                    <a:pt x="390" y="1994"/>
                  </a:cubicBezTo>
                  <a:cubicBezTo>
                    <a:pt x="360" y="1982"/>
                    <a:pt x="360" y="1982"/>
                    <a:pt x="360" y="1982"/>
                  </a:cubicBezTo>
                  <a:cubicBezTo>
                    <a:pt x="339" y="1898"/>
                    <a:pt x="339" y="1898"/>
                    <a:pt x="339" y="1898"/>
                  </a:cubicBezTo>
                  <a:cubicBezTo>
                    <a:pt x="339" y="1867"/>
                    <a:pt x="339" y="1867"/>
                    <a:pt x="339" y="1867"/>
                  </a:cubicBezTo>
                  <a:cubicBezTo>
                    <a:pt x="302" y="1867"/>
                    <a:pt x="302" y="1867"/>
                    <a:pt x="302" y="1867"/>
                  </a:cubicBezTo>
                  <a:cubicBezTo>
                    <a:pt x="266" y="1924"/>
                    <a:pt x="266" y="1924"/>
                    <a:pt x="266" y="1924"/>
                  </a:cubicBezTo>
                  <a:cubicBezTo>
                    <a:pt x="229" y="1924"/>
                    <a:pt x="229" y="1924"/>
                    <a:pt x="229" y="1924"/>
                  </a:cubicBezTo>
                  <a:cubicBezTo>
                    <a:pt x="209" y="1898"/>
                    <a:pt x="209" y="1898"/>
                    <a:pt x="209" y="1898"/>
                  </a:cubicBezTo>
                  <a:cubicBezTo>
                    <a:pt x="172" y="1898"/>
                    <a:pt x="172" y="1898"/>
                    <a:pt x="172" y="1898"/>
                  </a:cubicBezTo>
                  <a:cubicBezTo>
                    <a:pt x="83" y="1804"/>
                    <a:pt x="83" y="1804"/>
                    <a:pt x="83" y="1804"/>
                  </a:cubicBezTo>
                  <a:cubicBezTo>
                    <a:pt x="47" y="1804"/>
                    <a:pt x="47" y="1804"/>
                    <a:pt x="47" y="1804"/>
                  </a:cubicBezTo>
                  <a:cubicBezTo>
                    <a:pt x="32" y="1751"/>
                    <a:pt x="32" y="1751"/>
                    <a:pt x="32" y="1751"/>
                  </a:cubicBezTo>
                  <a:cubicBezTo>
                    <a:pt x="26" y="1731"/>
                    <a:pt x="26" y="1731"/>
                    <a:pt x="26" y="1731"/>
                  </a:cubicBezTo>
                  <a:cubicBezTo>
                    <a:pt x="26" y="1700"/>
                    <a:pt x="26" y="1700"/>
                    <a:pt x="26" y="1700"/>
                  </a:cubicBezTo>
                  <a:cubicBezTo>
                    <a:pt x="0" y="1674"/>
                    <a:pt x="0" y="1674"/>
                    <a:pt x="0" y="1674"/>
                  </a:cubicBezTo>
                  <a:cubicBezTo>
                    <a:pt x="16" y="1637"/>
                    <a:pt x="16" y="1637"/>
                    <a:pt x="16" y="1637"/>
                  </a:cubicBezTo>
                  <a:cubicBezTo>
                    <a:pt x="89" y="1643"/>
                    <a:pt x="89" y="1643"/>
                    <a:pt x="89" y="1643"/>
                  </a:cubicBezTo>
                  <a:cubicBezTo>
                    <a:pt x="125" y="1674"/>
                    <a:pt x="125" y="1674"/>
                    <a:pt x="125" y="1674"/>
                  </a:cubicBezTo>
                  <a:cubicBezTo>
                    <a:pt x="146" y="1658"/>
                    <a:pt x="146" y="1658"/>
                    <a:pt x="146" y="1658"/>
                  </a:cubicBezTo>
                  <a:cubicBezTo>
                    <a:pt x="151" y="1611"/>
                    <a:pt x="151" y="1611"/>
                    <a:pt x="151" y="1611"/>
                  </a:cubicBezTo>
                  <a:cubicBezTo>
                    <a:pt x="156" y="1603"/>
                    <a:pt x="156" y="1603"/>
                    <a:pt x="156" y="1603"/>
                  </a:cubicBezTo>
                  <a:cubicBezTo>
                    <a:pt x="188" y="1549"/>
                    <a:pt x="188" y="1549"/>
                    <a:pt x="188" y="1549"/>
                  </a:cubicBezTo>
                  <a:cubicBezTo>
                    <a:pt x="214" y="1528"/>
                    <a:pt x="214" y="1528"/>
                    <a:pt x="214" y="1528"/>
                  </a:cubicBezTo>
                  <a:cubicBezTo>
                    <a:pt x="203" y="1502"/>
                    <a:pt x="203" y="1502"/>
                    <a:pt x="203" y="1502"/>
                  </a:cubicBezTo>
                  <a:cubicBezTo>
                    <a:pt x="209" y="1481"/>
                    <a:pt x="209" y="1481"/>
                    <a:pt x="209" y="1481"/>
                  </a:cubicBezTo>
                  <a:cubicBezTo>
                    <a:pt x="250" y="1481"/>
                    <a:pt x="250" y="1481"/>
                    <a:pt x="250" y="1481"/>
                  </a:cubicBezTo>
                  <a:cubicBezTo>
                    <a:pt x="250" y="1455"/>
                    <a:pt x="250" y="1455"/>
                    <a:pt x="250" y="1455"/>
                  </a:cubicBezTo>
                  <a:cubicBezTo>
                    <a:pt x="261" y="1434"/>
                    <a:pt x="261" y="1434"/>
                    <a:pt x="261" y="1434"/>
                  </a:cubicBezTo>
                  <a:cubicBezTo>
                    <a:pt x="229" y="1392"/>
                    <a:pt x="229" y="1392"/>
                    <a:pt x="229" y="1392"/>
                  </a:cubicBezTo>
                  <a:cubicBezTo>
                    <a:pt x="198" y="1392"/>
                    <a:pt x="198" y="1392"/>
                    <a:pt x="198" y="1392"/>
                  </a:cubicBezTo>
                  <a:cubicBezTo>
                    <a:pt x="193" y="1356"/>
                    <a:pt x="193" y="1356"/>
                    <a:pt x="193" y="1356"/>
                  </a:cubicBezTo>
                  <a:cubicBezTo>
                    <a:pt x="172" y="1340"/>
                    <a:pt x="172" y="1340"/>
                    <a:pt x="172" y="1340"/>
                  </a:cubicBezTo>
                  <a:cubicBezTo>
                    <a:pt x="183" y="1304"/>
                    <a:pt x="183" y="1304"/>
                    <a:pt x="183" y="1304"/>
                  </a:cubicBezTo>
                  <a:cubicBezTo>
                    <a:pt x="183" y="1304"/>
                    <a:pt x="172" y="1257"/>
                    <a:pt x="167" y="1251"/>
                  </a:cubicBezTo>
                  <a:cubicBezTo>
                    <a:pt x="162" y="1246"/>
                    <a:pt x="151" y="1137"/>
                    <a:pt x="151" y="1137"/>
                  </a:cubicBezTo>
                  <a:cubicBezTo>
                    <a:pt x="115" y="1085"/>
                    <a:pt x="115" y="1085"/>
                    <a:pt x="115" y="1085"/>
                  </a:cubicBezTo>
                  <a:cubicBezTo>
                    <a:pt x="146" y="1069"/>
                    <a:pt x="146" y="1069"/>
                    <a:pt x="146" y="1069"/>
                  </a:cubicBezTo>
                  <a:cubicBezTo>
                    <a:pt x="172" y="1053"/>
                    <a:pt x="172" y="1053"/>
                    <a:pt x="172" y="1053"/>
                  </a:cubicBezTo>
                  <a:cubicBezTo>
                    <a:pt x="203" y="1064"/>
                    <a:pt x="203" y="1064"/>
                    <a:pt x="203" y="1064"/>
                  </a:cubicBezTo>
                  <a:cubicBezTo>
                    <a:pt x="209" y="1038"/>
                    <a:pt x="209" y="1038"/>
                    <a:pt x="209" y="1038"/>
                  </a:cubicBezTo>
                  <a:cubicBezTo>
                    <a:pt x="240" y="1017"/>
                    <a:pt x="240" y="1017"/>
                    <a:pt x="240" y="1017"/>
                  </a:cubicBezTo>
                  <a:cubicBezTo>
                    <a:pt x="245" y="980"/>
                    <a:pt x="245" y="980"/>
                    <a:pt x="245" y="980"/>
                  </a:cubicBezTo>
                  <a:cubicBezTo>
                    <a:pt x="318" y="892"/>
                    <a:pt x="318" y="892"/>
                    <a:pt x="318" y="892"/>
                  </a:cubicBezTo>
                  <a:cubicBezTo>
                    <a:pt x="329" y="850"/>
                    <a:pt x="329" y="850"/>
                    <a:pt x="329" y="850"/>
                  </a:cubicBezTo>
                  <a:cubicBezTo>
                    <a:pt x="376" y="860"/>
                    <a:pt x="376" y="860"/>
                    <a:pt x="376" y="860"/>
                  </a:cubicBezTo>
                  <a:cubicBezTo>
                    <a:pt x="396" y="845"/>
                    <a:pt x="396" y="845"/>
                    <a:pt x="396" y="845"/>
                  </a:cubicBezTo>
                  <a:cubicBezTo>
                    <a:pt x="387" y="814"/>
                    <a:pt x="387" y="814"/>
                    <a:pt x="387" y="814"/>
                  </a:cubicBezTo>
                  <a:cubicBezTo>
                    <a:pt x="422" y="761"/>
                    <a:pt x="422" y="761"/>
                    <a:pt x="422" y="761"/>
                  </a:cubicBezTo>
                  <a:cubicBezTo>
                    <a:pt x="396" y="719"/>
                    <a:pt x="396" y="719"/>
                    <a:pt x="396" y="719"/>
                  </a:cubicBezTo>
                  <a:cubicBezTo>
                    <a:pt x="407" y="699"/>
                    <a:pt x="407" y="699"/>
                    <a:pt x="407" y="699"/>
                  </a:cubicBezTo>
                  <a:cubicBezTo>
                    <a:pt x="396" y="678"/>
                    <a:pt x="396" y="678"/>
                    <a:pt x="396" y="678"/>
                  </a:cubicBezTo>
                  <a:cubicBezTo>
                    <a:pt x="428" y="615"/>
                    <a:pt x="428" y="615"/>
                    <a:pt x="428" y="615"/>
                  </a:cubicBezTo>
                  <a:cubicBezTo>
                    <a:pt x="420" y="556"/>
                    <a:pt x="420" y="556"/>
                    <a:pt x="420" y="556"/>
                  </a:cubicBezTo>
                  <a:cubicBezTo>
                    <a:pt x="417" y="532"/>
                    <a:pt x="417" y="532"/>
                    <a:pt x="417" y="532"/>
                  </a:cubicBezTo>
                  <a:cubicBezTo>
                    <a:pt x="443" y="506"/>
                    <a:pt x="443" y="506"/>
                    <a:pt x="443" y="506"/>
                  </a:cubicBezTo>
                  <a:cubicBezTo>
                    <a:pt x="433" y="412"/>
                    <a:pt x="433" y="412"/>
                    <a:pt x="433" y="412"/>
                  </a:cubicBezTo>
                  <a:cubicBezTo>
                    <a:pt x="459" y="386"/>
                    <a:pt x="459" y="386"/>
                    <a:pt x="459" y="386"/>
                  </a:cubicBezTo>
                  <a:cubicBezTo>
                    <a:pt x="495" y="375"/>
                    <a:pt x="495" y="375"/>
                    <a:pt x="495" y="375"/>
                  </a:cubicBezTo>
                  <a:cubicBezTo>
                    <a:pt x="537" y="307"/>
                    <a:pt x="537" y="307"/>
                    <a:pt x="537" y="307"/>
                  </a:cubicBezTo>
                  <a:cubicBezTo>
                    <a:pt x="568" y="307"/>
                    <a:pt x="568" y="307"/>
                    <a:pt x="568" y="307"/>
                  </a:cubicBezTo>
                  <a:cubicBezTo>
                    <a:pt x="574" y="287"/>
                    <a:pt x="574" y="287"/>
                    <a:pt x="574" y="287"/>
                  </a:cubicBezTo>
                  <a:cubicBezTo>
                    <a:pt x="595" y="260"/>
                    <a:pt x="595" y="260"/>
                    <a:pt x="595" y="260"/>
                  </a:cubicBezTo>
                  <a:cubicBezTo>
                    <a:pt x="574" y="214"/>
                    <a:pt x="574" y="214"/>
                    <a:pt x="574" y="214"/>
                  </a:cubicBezTo>
                  <a:cubicBezTo>
                    <a:pt x="584" y="161"/>
                    <a:pt x="584" y="161"/>
                    <a:pt x="584" y="161"/>
                  </a:cubicBezTo>
                  <a:cubicBezTo>
                    <a:pt x="584" y="161"/>
                    <a:pt x="615" y="88"/>
                    <a:pt x="615" y="78"/>
                  </a:cubicBezTo>
                  <a:cubicBezTo>
                    <a:pt x="615" y="67"/>
                    <a:pt x="605" y="31"/>
                    <a:pt x="605" y="31"/>
                  </a:cubicBezTo>
                  <a:cubicBezTo>
                    <a:pt x="605" y="0"/>
                    <a:pt x="605" y="0"/>
                    <a:pt x="605" y="0"/>
                  </a:cubicBezTo>
                  <a:cubicBezTo>
                    <a:pt x="631" y="10"/>
                    <a:pt x="631" y="10"/>
                    <a:pt x="631" y="10"/>
                  </a:cubicBezTo>
                  <a:cubicBezTo>
                    <a:pt x="657" y="31"/>
                    <a:pt x="657" y="31"/>
                    <a:pt x="657" y="31"/>
                  </a:cubicBezTo>
                  <a:cubicBezTo>
                    <a:pt x="713" y="31"/>
                    <a:pt x="713" y="31"/>
                    <a:pt x="713" y="31"/>
                  </a:cubicBezTo>
                  <a:cubicBezTo>
                    <a:pt x="720" y="104"/>
                    <a:pt x="720" y="104"/>
                    <a:pt x="720" y="104"/>
                  </a:cubicBezTo>
                  <a:cubicBezTo>
                    <a:pt x="720" y="140"/>
                    <a:pt x="720" y="140"/>
                    <a:pt x="720" y="140"/>
                  </a:cubicBezTo>
                  <a:cubicBezTo>
                    <a:pt x="746" y="224"/>
                    <a:pt x="746" y="224"/>
                    <a:pt x="746" y="224"/>
                  </a:cubicBezTo>
                  <a:cubicBezTo>
                    <a:pt x="772" y="250"/>
                    <a:pt x="772" y="250"/>
                    <a:pt x="772" y="250"/>
                  </a:cubicBezTo>
                  <a:cubicBezTo>
                    <a:pt x="788" y="323"/>
                    <a:pt x="788" y="323"/>
                    <a:pt x="788" y="323"/>
                  </a:cubicBezTo>
                  <a:cubicBezTo>
                    <a:pt x="824" y="328"/>
                    <a:pt x="824" y="328"/>
                    <a:pt x="824" y="328"/>
                  </a:cubicBezTo>
                  <a:cubicBezTo>
                    <a:pt x="840" y="380"/>
                    <a:pt x="840" y="380"/>
                    <a:pt x="840" y="380"/>
                  </a:cubicBezTo>
                  <a:cubicBezTo>
                    <a:pt x="887" y="386"/>
                    <a:pt x="887" y="386"/>
                    <a:pt x="887" y="386"/>
                  </a:cubicBezTo>
                  <a:cubicBezTo>
                    <a:pt x="923" y="406"/>
                    <a:pt x="923" y="406"/>
                    <a:pt x="923" y="406"/>
                  </a:cubicBezTo>
                  <a:cubicBezTo>
                    <a:pt x="991" y="480"/>
                    <a:pt x="991" y="480"/>
                    <a:pt x="991" y="480"/>
                  </a:cubicBezTo>
                  <a:cubicBezTo>
                    <a:pt x="1022" y="485"/>
                    <a:pt x="1022" y="485"/>
                    <a:pt x="1022" y="485"/>
                  </a:cubicBezTo>
                  <a:cubicBezTo>
                    <a:pt x="1043" y="516"/>
                    <a:pt x="1043" y="516"/>
                    <a:pt x="1043" y="516"/>
                  </a:cubicBezTo>
                  <a:cubicBezTo>
                    <a:pt x="1043" y="547"/>
                    <a:pt x="1043" y="547"/>
                    <a:pt x="1043" y="547"/>
                  </a:cubicBezTo>
                  <a:cubicBezTo>
                    <a:pt x="1085" y="568"/>
                    <a:pt x="1085" y="568"/>
                    <a:pt x="1085" y="568"/>
                  </a:cubicBezTo>
                  <a:cubicBezTo>
                    <a:pt x="1092" y="562"/>
                    <a:pt x="1092" y="562"/>
                    <a:pt x="1092" y="562"/>
                  </a:cubicBezTo>
                  <a:lnTo>
                    <a:pt x="1090" y="594"/>
                  </a:lnTo>
                  <a:close/>
                </a:path>
              </a:pathLst>
            </a:custGeom>
            <a:solidFill>
              <a:schemeClr val="accent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75" name="แม่ฮ่องสอน">
              <a:extLst>
                <a:ext uri="{FF2B5EF4-FFF2-40B4-BE49-F238E27FC236}">
                  <a16:creationId xmlns:a16="http://schemas.microsoft.com/office/drawing/2014/main" id="{26BD35E0-7EF2-4851-9499-CA837592DB6D}"/>
                </a:ext>
              </a:extLst>
            </p:cNvPr>
            <p:cNvSpPr>
              <a:spLocks/>
            </p:cNvSpPr>
            <p:nvPr/>
          </p:nvSpPr>
          <p:spPr bwMode="auto">
            <a:xfrm>
              <a:off x="2004963" y="1242112"/>
              <a:ext cx="473674" cy="826642"/>
            </a:xfrm>
            <a:custGeom>
              <a:avLst/>
              <a:gdLst>
                <a:gd name="T0" fmla="*/ 977 w 1155"/>
                <a:gd name="T1" fmla="*/ 717 h 2023"/>
                <a:gd name="T2" fmla="*/ 878 w 1155"/>
                <a:gd name="T3" fmla="*/ 607 h 2023"/>
                <a:gd name="T4" fmla="*/ 743 w 1155"/>
                <a:gd name="T5" fmla="*/ 722 h 2023"/>
                <a:gd name="T6" fmla="*/ 654 w 1155"/>
                <a:gd name="T7" fmla="*/ 899 h 2023"/>
                <a:gd name="T8" fmla="*/ 654 w 1155"/>
                <a:gd name="T9" fmla="*/ 1004 h 2023"/>
                <a:gd name="T10" fmla="*/ 716 w 1155"/>
                <a:gd name="T11" fmla="*/ 1098 h 2023"/>
                <a:gd name="T12" fmla="*/ 722 w 1155"/>
                <a:gd name="T13" fmla="*/ 1207 h 2023"/>
                <a:gd name="T14" fmla="*/ 685 w 1155"/>
                <a:gd name="T15" fmla="*/ 1306 h 2023"/>
                <a:gd name="T16" fmla="*/ 763 w 1155"/>
                <a:gd name="T17" fmla="*/ 1411 h 2023"/>
                <a:gd name="T18" fmla="*/ 706 w 1155"/>
                <a:gd name="T19" fmla="*/ 1473 h 2023"/>
                <a:gd name="T20" fmla="*/ 722 w 1155"/>
                <a:gd name="T21" fmla="*/ 1567 h 2023"/>
                <a:gd name="T22" fmla="*/ 784 w 1155"/>
                <a:gd name="T23" fmla="*/ 1604 h 2023"/>
                <a:gd name="T24" fmla="*/ 789 w 1155"/>
                <a:gd name="T25" fmla="*/ 1697 h 2023"/>
                <a:gd name="T26" fmla="*/ 654 w 1155"/>
                <a:gd name="T27" fmla="*/ 1718 h 2023"/>
                <a:gd name="T28" fmla="*/ 586 w 1155"/>
                <a:gd name="T29" fmla="*/ 1781 h 2023"/>
                <a:gd name="T30" fmla="*/ 670 w 1155"/>
                <a:gd name="T31" fmla="*/ 1875 h 2023"/>
                <a:gd name="T32" fmla="*/ 658 w 1155"/>
                <a:gd name="T33" fmla="*/ 2023 h 2023"/>
                <a:gd name="T34" fmla="*/ 550 w 1155"/>
                <a:gd name="T35" fmla="*/ 1817 h 2023"/>
                <a:gd name="T36" fmla="*/ 471 w 1155"/>
                <a:gd name="T37" fmla="*/ 1880 h 2023"/>
                <a:gd name="T38" fmla="*/ 356 w 1155"/>
                <a:gd name="T39" fmla="*/ 1892 h 2023"/>
                <a:gd name="T40" fmla="*/ 284 w 1155"/>
                <a:gd name="T41" fmla="*/ 1792 h 2023"/>
                <a:gd name="T42" fmla="*/ 316 w 1155"/>
                <a:gd name="T43" fmla="*/ 1628 h 2023"/>
                <a:gd name="T44" fmla="*/ 232 w 1155"/>
                <a:gd name="T45" fmla="*/ 1468 h 2023"/>
                <a:gd name="T46" fmla="*/ 192 w 1155"/>
                <a:gd name="T47" fmla="*/ 1376 h 2023"/>
                <a:gd name="T48" fmla="*/ 140 w 1155"/>
                <a:gd name="T49" fmla="*/ 1440 h 2023"/>
                <a:gd name="T50" fmla="*/ 0 w 1155"/>
                <a:gd name="T51" fmla="*/ 1184 h 2023"/>
                <a:gd name="T52" fmla="*/ 32 w 1155"/>
                <a:gd name="T53" fmla="*/ 1160 h 2023"/>
                <a:gd name="T54" fmla="*/ 84 w 1155"/>
                <a:gd name="T55" fmla="*/ 1220 h 2023"/>
                <a:gd name="T56" fmla="*/ 140 w 1155"/>
                <a:gd name="T57" fmla="*/ 1216 h 2023"/>
                <a:gd name="T58" fmla="*/ 176 w 1155"/>
                <a:gd name="T59" fmla="*/ 1196 h 2023"/>
                <a:gd name="T60" fmla="*/ 264 w 1155"/>
                <a:gd name="T61" fmla="*/ 1160 h 2023"/>
                <a:gd name="T62" fmla="*/ 380 w 1155"/>
                <a:gd name="T63" fmla="*/ 1036 h 2023"/>
                <a:gd name="T64" fmla="*/ 280 w 1155"/>
                <a:gd name="T65" fmla="*/ 816 h 2023"/>
                <a:gd name="T66" fmla="*/ 372 w 1155"/>
                <a:gd name="T67" fmla="*/ 708 h 2023"/>
                <a:gd name="T68" fmla="*/ 440 w 1155"/>
                <a:gd name="T69" fmla="*/ 544 h 2023"/>
                <a:gd name="T70" fmla="*/ 392 w 1155"/>
                <a:gd name="T71" fmla="*/ 384 h 2023"/>
                <a:gd name="T72" fmla="*/ 452 w 1155"/>
                <a:gd name="T73" fmla="*/ 232 h 2023"/>
                <a:gd name="T74" fmla="*/ 560 w 1155"/>
                <a:gd name="T75" fmla="*/ 156 h 2023"/>
                <a:gd name="T76" fmla="*/ 608 w 1155"/>
                <a:gd name="T77" fmla="*/ 4 h 2023"/>
                <a:gd name="T78" fmla="*/ 700 w 1155"/>
                <a:gd name="T79" fmla="*/ 20 h 2023"/>
                <a:gd name="T80" fmla="*/ 792 w 1155"/>
                <a:gd name="T81" fmla="*/ 124 h 2023"/>
                <a:gd name="T82" fmla="*/ 987 w 1155"/>
                <a:gd name="T83" fmla="*/ 103 h 2023"/>
                <a:gd name="T84" fmla="*/ 1050 w 1155"/>
                <a:gd name="T85" fmla="*/ 164 h 2023"/>
                <a:gd name="T86" fmla="*/ 1087 w 1155"/>
                <a:gd name="T87" fmla="*/ 248 h 2023"/>
                <a:gd name="T88" fmla="*/ 1108 w 1155"/>
                <a:gd name="T89" fmla="*/ 367 h 2023"/>
                <a:gd name="T90" fmla="*/ 1082 w 1155"/>
                <a:gd name="T91" fmla="*/ 566 h 2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5" h="2023">
                  <a:moveTo>
                    <a:pt x="1155" y="675"/>
                  </a:moveTo>
                  <a:cubicBezTo>
                    <a:pt x="1155" y="675"/>
                    <a:pt x="1071" y="733"/>
                    <a:pt x="1066" y="733"/>
                  </a:cubicBezTo>
                  <a:cubicBezTo>
                    <a:pt x="1061" y="733"/>
                    <a:pt x="977" y="717"/>
                    <a:pt x="977" y="717"/>
                  </a:cubicBezTo>
                  <a:cubicBezTo>
                    <a:pt x="946" y="727"/>
                    <a:pt x="946" y="727"/>
                    <a:pt x="946" y="727"/>
                  </a:cubicBezTo>
                  <a:cubicBezTo>
                    <a:pt x="889" y="665"/>
                    <a:pt x="889" y="665"/>
                    <a:pt x="889" y="665"/>
                  </a:cubicBezTo>
                  <a:cubicBezTo>
                    <a:pt x="878" y="607"/>
                    <a:pt x="878" y="607"/>
                    <a:pt x="878" y="607"/>
                  </a:cubicBezTo>
                  <a:cubicBezTo>
                    <a:pt x="800" y="602"/>
                    <a:pt x="800" y="602"/>
                    <a:pt x="800" y="602"/>
                  </a:cubicBezTo>
                  <a:cubicBezTo>
                    <a:pt x="800" y="649"/>
                    <a:pt x="800" y="649"/>
                    <a:pt x="800" y="649"/>
                  </a:cubicBezTo>
                  <a:cubicBezTo>
                    <a:pt x="800" y="660"/>
                    <a:pt x="743" y="722"/>
                    <a:pt x="743" y="722"/>
                  </a:cubicBezTo>
                  <a:cubicBezTo>
                    <a:pt x="743" y="722"/>
                    <a:pt x="732" y="837"/>
                    <a:pt x="722" y="837"/>
                  </a:cubicBezTo>
                  <a:cubicBezTo>
                    <a:pt x="711" y="837"/>
                    <a:pt x="685" y="847"/>
                    <a:pt x="685" y="847"/>
                  </a:cubicBezTo>
                  <a:cubicBezTo>
                    <a:pt x="654" y="899"/>
                    <a:pt x="654" y="899"/>
                    <a:pt x="654" y="899"/>
                  </a:cubicBezTo>
                  <a:cubicBezTo>
                    <a:pt x="659" y="952"/>
                    <a:pt x="659" y="952"/>
                    <a:pt x="659" y="952"/>
                  </a:cubicBezTo>
                  <a:cubicBezTo>
                    <a:pt x="685" y="972"/>
                    <a:pt x="685" y="972"/>
                    <a:pt x="685" y="972"/>
                  </a:cubicBezTo>
                  <a:cubicBezTo>
                    <a:pt x="654" y="1004"/>
                    <a:pt x="654" y="1004"/>
                    <a:pt x="654" y="1004"/>
                  </a:cubicBezTo>
                  <a:cubicBezTo>
                    <a:pt x="680" y="1061"/>
                    <a:pt x="680" y="1061"/>
                    <a:pt x="680" y="1061"/>
                  </a:cubicBezTo>
                  <a:cubicBezTo>
                    <a:pt x="675" y="1098"/>
                    <a:pt x="675" y="1098"/>
                    <a:pt x="675" y="1098"/>
                  </a:cubicBezTo>
                  <a:cubicBezTo>
                    <a:pt x="716" y="1098"/>
                    <a:pt x="716" y="1098"/>
                    <a:pt x="716" y="1098"/>
                  </a:cubicBezTo>
                  <a:cubicBezTo>
                    <a:pt x="779" y="1134"/>
                    <a:pt x="779" y="1134"/>
                    <a:pt x="779" y="1134"/>
                  </a:cubicBezTo>
                  <a:cubicBezTo>
                    <a:pt x="779" y="1176"/>
                    <a:pt x="779" y="1176"/>
                    <a:pt x="779" y="1176"/>
                  </a:cubicBezTo>
                  <a:cubicBezTo>
                    <a:pt x="722" y="1207"/>
                    <a:pt x="722" y="1207"/>
                    <a:pt x="722" y="1207"/>
                  </a:cubicBezTo>
                  <a:cubicBezTo>
                    <a:pt x="690" y="1212"/>
                    <a:pt x="690" y="1212"/>
                    <a:pt x="690" y="1212"/>
                  </a:cubicBezTo>
                  <a:cubicBezTo>
                    <a:pt x="643" y="1291"/>
                    <a:pt x="643" y="1291"/>
                    <a:pt x="643" y="1291"/>
                  </a:cubicBezTo>
                  <a:cubicBezTo>
                    <a:pt x="685" y="1306"/>
                    <a:pt x="685" y="1306"/>
                    <a:pt x="685" y="1306"/>
                  </a:cubicBezTo>
                  <a:cubicBezTo>
                    <a:pt x="690" y="1332"/>
                    <a:pt x="690" y="1332"/>
                    <a:pt x="690" y="1332"/>
                  </a:cubicBezTo>
                  <a:cubicBezTo>
                    <a:pt x="753" y="1379"/>
                    <a:pt x="753" y="1379"/>
                    <a:pt x="753" y="1379"/>
                  </a:cubicBezTo>
                  <a:cubicBezTo>
                    <a:pt x="763" y="1411"/>
                    <a:pt x="763" y="1411"/>
                    <a:pt x="763" y="1411"/>
                  </a:cubicBezTo>
                  <a:cubicBezTo>
                    <a:pt x="737" y="1421"/>
                    <a:pt x="737" y="1421"/>
                    <a:pt x="737" y="1421"/>
                  </a:cubicBezTo>
                  <a:cubicBezTo>
                    <a:pt x="706" y="1421"/>
                    <a:pt x="706" y="1421"/>
                    <a:pt x="706" y="1421"/>
                  </a:cubicBezTo>
                  <a:cubicBezTo>
                    <a:pt x="706" y="1473"/>
                    <a:pt x="706" y="1473"/>
                    <a:pt x="706" y="1473"/>
                  </a:cubicBezTo>
                  <a:cubicBezTo>
                    <a:pt x="732" y="1504"/>
                    <a:pt x="732" y="1504"/>
                    <a:pt x="732" y="1504"/>
                  </a:cubicBezTo>
                  <a:cubicBezTo>
                    <a:pt x="716" y="1531"/>
                    <a:pt x="716" y="1531"/>
                    <a:pt x="716" y="1531"/>
                  </a:cubicBezTo>
                  <a:cubicBezTo>
                    <a:pt x="722" y="1567"/>
                    <a:pt x="722" y="1567"/>
                    <a:pt x="722" y="1567"/>
                  </a:cubicBezTo>
                  <a:cubicBezTo>
                    <a:pt x="748" y="1583"/>
                    <a:pt x="748" y="1583"/>
                    <a:pt x="748" y="1583"/>
                  </a:cubicBezTo>
                  <a:cubicBezTo>
                    <a:pt x="758" y="1609"/>
                    <a:pt x="758" y="1609"/>
                    <a:pt x="758" y="1609"/>
                  </a:cubicBezTo>
                  <a:cubicBezTo>
                    <a:pt x="784" y="1604"/>
                    <a:pt x="784" y="1604"/>
                    <a:pt x="784" y="1604"/>
                  </a:cubicBezTo>
                  <a:cubicBezTo>
                    <a:pt x="836" y="1614"/>
                    <a:pt x="836" y="1614"/>
                    <a:pt x="836" y="1614"/>
                  </a:cubicBezTo>
                  <a:cubicBezTo>
                    <a:pt x="800" y="1666"/>
                    <a:pt x="800" y="1666"/>
                    <a:pt x="800" y="1666"/>
                  </a:cubicBezTo>
                  <a:cubicBezTo>
                    <a:pt x="789" y="1697"/>
                    <a:pt x="789" y="1697"/>
                    <a:pt x="789" y="1697"/>
                  </a:cubicBezTo>
                  <a:cubicBezTo>
                    <a:pt x="743" y="1703"/>
                    <a:pt x="743" y="1703"/>
                    <a:pt x="743" y="1703"/>
                  </a:cubicBezTo>
                  <a:cubicBezTo>
                    <a:pt x="706" y="1744"/>
                    <a:pt x="706" y="1744"/>
                    <a:pt x="706" y="1744"/>
                  </a:cubicBezTo>
                  <a:cubicBezTo>
                    <a:pt x="654" y="1718"/>
                    <a:pt x="654" y="1718"/>
                    <a:pt x="654" y="1718"/>
                  </a:cubicBezTo>
                  <a:cubicBezTo>
                    <a:pt x="654" y="1718"/>
                    <a:pt x="623" y="1732"/>
                    <a:pt x="607" y="1742"/>
                  </a:cubicBezTo>
                  <a:cubicBezTo>
                    <a:pt x="601" y="1745"/>
                    <a:pt x="597" y="1748"/>
                    <a:pt x="597" y="1750"/>
                  </a:cubicBezTo>
                  <a:cubicBezTo>
                    <a:pt x="597" y="1755"/>
                    <a:pt x="586" y="1781"/>
                    <a:pt x="586" y="1781"/>
                  </a:cubicBezTo>
                  <a:cubicBezTo>
                    <a:pt x="638" y="1823"/>
                    <a:pt x="638" y="1823"/>
                    <a:pt x="638" y="1823"/>
                  </a:cubicBezTo>
                  <a:cubicBezTo>
                    <a:pt x="649" y="1854"/>
                    <a:pt x="649" y="1854"/>
                    <a:pt x="649" y="1854"/>
                  </a:cubicBezTo>
                  <a:cubicBezTo>
                    <a:pt x="670" y="1875"/>
                    <a:pt x="670" y="1875"/>
                    <a:pt x="670" y="1875"/>
                  </a:cubicBezTo>
                  <a:cubicBezTo>
                    <a:pt x="706" y="1896"/>
                    <a:pt x="706" y="1896"/>
                    <a:pt x="706" y="1896"/>
                  </a:cubicBezTo>
                  <a:cubicBezTo>
                    <a:pt x="711" y="1979"/>
                    <a:pt x="711" y="1979"/>
                    <a:pt x="711" y="1979"/>
                  </a:cubicBezTo>
                  <a:cubicBezTo>
                    <a:pt x="658" y="2023"/>
                    <a:pt x="658" y="2023"/>
                    <a:pt x="658" y="2023"/>
                  </a:cubicBezTo>
                  <a:cubicBezTo>
                    <a:pt x="637" y="2007"/>
                    <a:pt x="607" y="1983"/>
                    <a:pt x="607" y="1979"/>
                  </a:cubicBezTo>
                  <a:cubicBezTo>
                    <a:pt x="607" y="1974"/>
                    <a:pt x="586" y="1890"/>
                    <a:pt x="586" y="1890"/>
                  </a:cubicBezTo>
                  <a:cubicBezTo>
                    <a:pt x="550" y="1817"/>
                    <a:pt x="550" y="1817"/>
                    <a:pt x="550" y="1817"/>
                  </a:cubicBezTo>
                  <a:cubicBezTo>
                    <a:pt x="497" y="1817"/>
                    <a:pt x="497" y="1817"/>
                    <a:pt x="497" y="1817"/>
                  </a:cubicBezTo>
                  <a:cubicBezTo>
                    <a:pt x="497" y="1854"/>
                    <a:pt x="497" y="1854"/>
                    <a:pt x="497" y="1854"/>
                  </a:cubicBezTo>
                  <a:cubicBezTo>
                    <a:pt x="471" y="1880"/>
                    <a:pt x="471" y="1880"/>
                    <a:pt x="471" y="1880"/>
                  </a:cubicBezTo>
                  <a:cubicBezTo>
                    <a:pt x="414" y="1890"/>
                    <a:pt x="414" y="1890"/>
                    <a:pt x="414" y="1890"/>
                  </a:cubicBezTo>
                  <a:cubicBezTo>
                    <a:pt x="377" y="1880"/>
                    <a:pt x="377" y="1880"/>
                    <a:pt x="377" y="1880"/>
                  </a:cubicBezTo>
                  <a:cubicBezTo>
                    <a:pt x="356" y="1892"/>
                    <a:pt x="356" y="1892"/>
                    <a:pt x="356" y="1892"/>
                  </a:cubicBezTo>
                  <a:cubicBezTo>
                    <a:pt x="328" y="1852"/>
                    <a:pt x="328" y="1852"/>
                    <a:pt x="328" y="1852"/>
                  </a:cubicBezTo>
                  <a:cubicBezTo>
                    <a:pt x="304" y="1852"/>
                    <a:pt x="304" y="1852"/>
                    <a:pt x="304" y="1852"/>
                  </a:cubicBezTo>
                  <a:cubicBezTo>
                    <a:pt x="284" y="1792"/>
                    <a:pt x="284" y="1792"/>
                    <a:pt x="284" y="1792"/>
                  </a:cubicBezTo>
                  <a:cubicBezTo>
                    <a:pt x="284" y="1792"/>
                    <a:pt x="300" y="1756"/>
                    <a:pt x="340" y="1724"/>
                  </a:cubicBezTo>
                  <a:cubicBezTo>
                    <a:pt x="344" y="1704"/>
                    <a:pt x="344" y="1684"/>
                    <a:pt x="344" y="1684"/>
                  </a:cubicBezTo>
                  <a:cubicBezTo>
                    <a:pt x="316" y="1628"/>
                    <a:pt x="316" y="1628"/>
                    <a:pt x="316" y="1628"/>
                  </a:cubicBezTo>
                  <a:cubicBezTo>
                    <a:pt x="296" y="1628"/>
                    <a:pt x="296" y="1628"/>
                    <a:pt x="296" y="1628"/>
                  </a:cubicBezTo>
                  <a:cubicBezTo>
                    <a:pt x="296" y="1540"/>
                    <a:pt x="296" y="1540"/>
                    <a:pt x="296" y="1540"/>
                  </a:cubicBezTo>
                  <a:cubicBezTo>
                    <a:pt x="232" y="1468"/>
                    <a:pt x="232" y="1468"/>
                    <a:pt x="232" y="1468"/>
                  </a:cubicBezTo>
                  <a:cubicBezTo>
                    <a:pt x="260" y="1420"/>
                    <a:pt x="260" y="1420"/>
                    <a:pt x="260" y="1420"/>
                  </a:cubicBezTo>
                  <a:cubicBezTo>
                    <a:pt x="244" y="1396"/>
                    <a:pt x="244" y="1396"/>
                    <a:pt x="244" y="1396"/>
                  </a:cubicBezTo>
                  <a:cubicBezTo>
                    <a:pt x="192" y="1376"/>
                    <a:pt x="192" y="1376"/>
                    <a:pt x="192" y="1376"/>
                  </a:cubicBezTo>
                  <a:cubicBezTo>
                    <a:pt x="180" y="1388"/>
                    <a:pt x="180" y="1388"/>
                    <a:pt x="180" y="1388"/>
                  </a:cubicBezTo>
                  <a:cubicBezTo>
                    <a:pt x="172" y="1416"/>
                    <a:pt x="172" y="1416"/>
                    <a:pt x="172" y="1416"/>
                  </a:cubicBezTo>
                  <a:cubicBezTo>
                    <a:pt x="140" y="1440"/>
                    <a:pt x="140" y="1440"/>
                    <a:pt x="140" y="1440"/>
                  </a:cubicBezTo>
                  <a:cubicBezTo>
                    <a:pt x="92" y="1384"/>
                    <a:pt x="92" y="1384"/>
                    <a:pt x="92" y="1384"/>
                  </a:cubicBezTo>
                  <a:cubicBezTo>
                    <a:pt x="92" y="1316"/>
                    <a:pt x="92" y="1316"/>
                    <a:pt x="92" y="1316"/>
                  </a:cubicBezTo>
                  <a:cubicBezTo>
                    <a:pt x="0" y="1184"/>
                    <a:pt x="0" y="1184"/>
                    <a:pt x="0" y="1184"/>
                  </a:cubicBezTo>
                  <a:cubicBezTo>
                    <a:pt x="8" y="1124"/>
                    <a:pt x="8" y="1124"/>
                    <a:pt x="8" y="1124"/>
                  </a:cubicBezTo>
                  <a:cubicBezTo>
                    <a:pt x="20" y="1124"/>
                    <a:pt x="20" y="1124"/>
                    <a:pt x="20" y="1124"/>
                  </a:cubicBezTo>
                  <a:cubicBezTo>
                    <a:pt x="20" y="1124"/>
                    <a:pt x="28" y="1156"/>
                    <a:pt x="32" y="1160"/>
                  </a:cubicBezTo>
                  <a:cubicBezTo>
                    <a:pt x="35" y="1163"/>
                    <a:pt x="48" y="1164"/>
                    <a:pt x="53" y="1164"/>
                  </a:cubicBezTo>
                  <a:cubicBezTo>
                    <a:pt x="55" y="1164"/>
                    <a:pt x="56" y="1165"/>
                    <a:pt x="57" y="1166"/>
                  </a:cubicBezTo>
                  <a:cubicBezTo>
                    <a:pt x="84" y="1220"/>
                    <a:pt x="84" y="1220"/>
                    <a:pt x="84" y="1220"/>
                  </a:cubicBezTo>
                  <a:cubicBezTo>
                    <a:pt x="88" y="1228"/>
                    <a:pt x="108" y="1224"/>
                    <a:pt x="108" y="1224"/>
                  </a:cubicBezTo>
                  <a:cubicBezTo>
                    <a:pt x="116" y="1212"/>
                    <a:pt x="116" y="1212"/>
                    <a:pt x="116" y="1212"/>
                  </a:cubicBezTo>
                  <a:cubicBezTo>
                    <a:pt x="140" y="1216"/>
                    <a:pt x="140" y="1216"/>
                    <a:pt x="140" y="1216"/>
                  </a:cubicBezTo>
                  <a:cubicBezTo>
                    <a:pt x="144" y="1232"/>
                    <a:pt x="144" y="1232"/>
                    <a:pt x="144" y="1232"/>
                  </a:cubicBezTo>
                  <a:cubicBezTo>
                    <a:pt x="176" y="1220"/>
                    <a:pt x="176" y="1220"/>
                    <a:pt x="176" y="1220"/>
                  </a:cubicBezTo>
                  <a:cubicBezTo>
                    <a:pt x="176" y="1196"/>
                    <a:pt x="176" y="1196"/>
                    <a:pt x="176" y="1196"/>
                  </a:cubicBezTo>
                  <a:cubicBezTo>
                    <a:pt x="248" y="1184"/>
                    <a:pt x="248" y="1184"/>
                    <a:pt x="248" y="1184"/>
                  </a:cubicBezTo>
                  <a:cubicBezTo>
                    <a:pt x="248" y="1164"/>
                    <a:pt x="248" y="1164"/>
                    <a:pt x="248" y="1164"/>
                  </a:cubicBezTo>
                  <a:cubicBezTo>
                    <a:pt x="264" y="1160"/>
                    <a:pt x="264" y="1160"/>
                    <a:pt x="264" y="1160"/>
                  </a:cubicBezTo>
                  <a:cubicBezTo>
                    <a:pt x="272" y="1148"/>
                    <a:pt x="272" y="1148"/>
                    <a:pt x="272" y="1148"/>
                  </a:cubicBezTo>
                  <a:cubicBezTo>
                    <a:pt x="380" y="1152"/>
                    <a:pt x="380" y="1152"/>
                    <a:pt x="380" y="1152"/>
                  </a:cubicBezTo>
                  <a:cubicBezTo>
                    <a:pt x="380" y="1036"/>
                    <a:pt x="380" y="1036"/>
                    <a:pt x="380" y="1036"/>
                  </a:cubicBezTo>
                  <a:cubicBezTo>
                    <a:pt x="360" y="1016"/>
                    <a:pt x="360" y="1016"/>
                    <a:pt x="360" y="1016"/>
                  </a:cubicBezTo>
                  <a:cubicBezTo>
                    <a:pt x="352" y="868"/>
                    <a:pt x="352" y="868"/>
                    <a:pt x="352" y="868"/>
                  </a:cubicBezTo>
                  <a:cubicBezTo>
                    <a:pt x="280" y="816"/>
                    <a:pt x="280" y="816"/>
                    <a:pt x="280" y="816"/>
                  </a:cubicBezTo>
                  <a:cubicBezTo>
                    <a:pt x="344" y="780"/>
                    <a:pt x="344" y="780"/>
                    <a:pt x="344" y="780"/>
                  </a:cubicBezTo>
                  <a:cubicBezTo>
                    <a:pt x="348" y="720"/>
                    <a:pt x="348" y="720"/>
                    <a:pt x="348" y="720"/>
                  </a:cubicBezTo>
                  <a:cubicBezTo>
                    <a:pt x="348" y="720"/>
                    <a:pt x="368" y="708"/>
                    <a:pt x="372" y="708"/>
                  </a:cubicBezTo>
                  <a:cubicBezTo>
                    <a:pt x="376" y="708"/>
                    <a:pt x="376" y="680"/>
                    <a:pt x="380" y="684"/>
                  </a:cubicBezTo>
                  <a:cubicBezTo>
                    <a:pt x="384" y="688"/>
                    <a:pt x="436" y="664"/>
                    <a:pt x="436" y="664"/>
                  </a:cubicBezTo>
                  <a:cubicBezTo>
                    <a:pt x="440" y="544"/>
                    <a:pt x="440" y="544"/>
                    <a:pt x="440" y="544"/>
                  </a:cubicBezTo>
                  <a:cubicBezTo>
                    <a:pt x="384" y="496"/>
                    <a:pt x="384" y="496"/>
                    <a:pt x="384" y="496"/>
                  </a:cubicBezTo>
                  <a:cubicBezTo>
                    <a:pt x="412" y="424"/>
                    <a:pt x="412" y="424"/>
                    <a:pt x="412" y="424"/>
                  </a:cubicBezTo>
                  <a:cubicBezTo>
                    <a:pt x="392" y="384"/>
                    <a:pt x="392" y="384"/>
                    <a:pt x="392" y="384"/>
                  </a:cubicBezTo>
                  <a:cubicBezTo>
                    <a:pt x="480" y="292"/>
                    <a:pt x="480" y="292"/>
                    <a:pt x="480" y="292"/>
                  </a:cubicBezTo>
                  <a:cubicBezTo>
                    <a:pt x="452" y="260"/>
                    <a:pt x="452" y="260"/>
                    <a:pt x="452" y="260"/>
                  </a:cubicBezTo>
                  <a:cubicBezTo>
                    <a:pt x="452" y="232"/>
                    <a:pt x="452" y="232"/>
                    <a:pt x="452" y="232"/>
                  </a:cubicBezTo>
                  <a:cubicBezTo>
                    <a:pt x="476" y="208"/>
                    <a:pt x="476" y="208"/>
                    <a:pt x="476" y="208"/>
                  </a:cubicBezTo>
                  <a:cubicBezTo>
                    <a:pt x="476" y="208"/>
                    <a:pt x="548" y="204"/>
                    <a:pt x="552" y="204"/>
                  </a:cubicBezTo>
                  <a:cubicBezTo>
                    <a:pt x="556" y="204"/>
                    <a:pt x="556" y="156"/>
                    <a:pt x="560" y="156"/>
                  </a:cubicBezTo>
                  <a:cubicBezTo>
                    <a:pt x="564" y="156"/>
                    <a:pt x="616" y="148"/>
                    <a:pt x="616" y="148"/>
                  </a:cubicBezTo>
                  <a:cubicBezTo>
                    <a:pt x="616" y="148"/>
                    <a:pt x="600" y="92"/>
                    <a:pt x="600" y="88"/>
                  </a:cubicBezTo>
                  <a:cubicBezTo>
                    <a:pt x="600" y="84"/>
                    <a:pt x="608" y="4"/>
                    <a:pt x="608" y="4"/>
                  </a:cubicBezTo>
                  <a:cubicBezTo>
                    <a:pt x="656" y="0"/>
                    <a:pt x="656" y="0"/>
                    <a:pt x="656" y="0"/>
                  </a:cubicBezTo>
                  <a:cubicBezTo>
                    <a:pt x="676" y="40"/>
                    <a:pt x="676" y="40"/>
                    <a:pt x="676" y="40"/>
                  </a:cubicBezTo>
                  <a:cubicBezTo>
                    <a:pt x="676" y="40"/>
                    <a:pt x="696" y="20"/>
                    <a:pt x="700" y="20"/>
                  </a:cubicBezTo>
                  <a:cubicBezTo>
                    <a:pt x="704" y="20"/>
                    <a:pt x="756" y="72"/>
                    <a:pt x="760" y="72"/>
                  </a:cubicBezTo>
                  <a:cubicBezTo>
                    <a:pt x="764" y="72"/>
                    <a:pt x="784" y="76"/>
                    <a:pt x="784" y="76"/>
                  </a:cubicBezTo>
                  <a:cubicBezTo>
                    <a:pt x="784" y="76"/>
                    <a:pt x="788" y="124"/>
                    <a:pt x="792" y="124"/>
                  </a:cubicBezTo>
                  <a:cubicBezTo>
                    <a:pt x="816" y="124"/>
                    <a:pt x="816" y="124"/>
                    <a:pt x="816" y="124"/>
                  </a:cubicBezTo>
                  <a:cubicBezTo>
                    <a:pt x="860" y="100"/>
                    <a:pt x="860" y="100"/>
                    <a:pt x="860" y="100"/>
                  </a:cubicBezTo>
                  <a:cubicBezTo>
                    <a:pt x="987" y="103"/>
                    <a:pt x="987" y="103"/>
                    <a:pt x="987" y="103"/>
                  </a:cubicBezTo>
                  <a:cubicBezTo>
                    <a:pt x="993" y="133"/>
                    <a:pt x="993" y="133"/>
                    <a:pt x="993" y="133"/>
                  </a:cubicBezTo>
                  <a:cubicBezTo>
                    <a:pt x="1019" y="159"/>
                    <a:pt x="1019" y="159"/>
                    <a:pt x="1019" y="159"/>
                  </a:cubicBezTo>
                  <a:cubicBezTo>
                    <a:pt x="1050" y="164"/>
                    <a:pt x="1050" y="164"/>
                    <a:pt x="1050" y="164"/>
                  </a:cubicBezTo>
                  <a:cubicBezTo>
                    <a:pt x="1061" y="190"/>
                    <a:pt x="1061" y="190"/>
                    <a:pt x="1061" y="190"/>
                  </a:cubicBezTo>
                  <a:cubicBezTo>
                    <a:pt x="1055" y="216"/>
                    <a:pt x="1055" y="216"/>
                    <a:pt x="1055" y="216"/>
                  </a:cubicBezTo>
                  <a:cubicBezTo>
                    <a:pt x="1087" y="248"/>
                    <a:pt x="1087" y="248"/>
                    <a:pt x="1087" y="248"/>
                  </a:cubicBezTo>
                  <a:cubicBezTo>
                    <a:pt x="1082" y="274"/>
                    <a:pt x="1082" y="274"/>
                    <a:pt x="1082" y="274"/>
                  </a:cubicBezTo>
                  <a:cubicBezTo>
                    <a:pt x="1108" y="289"/>
                    <a:pt x="1108" y="289"/>
                    <a:pt x="1108" y="289"/>
                  </a:cubicBezTo>
                  <a:cubicBezTo>
                    <a:pt x="1108" y="367"/>
                    <a:pt x="1108" y="367"/>
                    <a:pt x="1108" y="367"/>
                  </a:cubicBezTo>
                  <a:cubicBezTo>
                    <a:pt x="1108" y="373"/>
                    <a:pt x="1092" y="394"/>
                    <a:pt x="1092" y="394"/>
                  </a:cubicBezTo>
                  <a:cubicBezTo>
                    <a:pt x="1118" y="487"/>
                    <a:pt x="1118" y="487"/>
                    <a:pt x="1118" y="487"/>
                  </a:cubicBezTo>
                  <a:cubicBezTo>
                    <a:pt x="1118" y="487"/>
                    <a:pt x="1076" y="560"/>
                    <a:pt x="1082" y="566"/>
                  </a:cubicBezTo>
                  <a:cubicBezTo>
                    <a:pt x="1087" y="571"/>
                    <a:pt x="1134" y="602"/>
                    <a:pt x="1134" y="602"/>
                  </a:cubicBezTo>
                  <a:lnTo>
                    <a:pt x="1155" y="67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176" name="แพร่">
              <a:extLst>
                <a:ext uri="{FF2B5EF4-FFF2-40B4-BE49-F238E27FC236}">
                  <a16:creationId xmlns:a16="http://schemas.microsoft.com/office/drawing/2014/main" id="{6FC5C48C-B28C-4F1D-AD3B-A1EC9F3208F4}"/>
                </a:ext>
              </a:extLst>
            </p:cNvPr>
            <p:cNvSpPr>
              <a:spLocks/>
            </p:cNvSpPr>
            <p:nvPr/>
          </p:nvSpPr>
          <p:spPr bwMode="auto">
            <a:xfrm>
              <a:off x="2736504" y="1618856"/>
              <a:ext cx="427952" cy="424294"/>
            </a:xfrm>
            <a:custGeom>
              <a:avLst/>
              <a:gdLst>
                <a:gd name="T0" fmla="*/ 949 w 1043"/>
                <a:gd name="T1" fmla="*/ 564 h 1043"/>
                <a:gd name="T2" fmla="*/ 912 w 1043"/>
                <a:gd name="T3" fmla="*/ 652 h 1043"/>
                <a:gd name="T4" fmla="*/ 865 w 1043"/>
                <a:gd name="T5" fmla="*/ 783 h 1043"/>
                <a:gd name="T6" fmla="*/ 850 w 1043"/>
                <a:gd name="T7" fmla="*/ 866 h 1043"/>
                <a:gd name="T8" fmla="*/ 772 w 1043"/>
                <a:gd name="T9" fmla="*/ 814 h 1043"/>
                <a:gd name="T10" fmla="*/ 620 w 1043"/>
                <a:gd name="T11" fmla="*/ 918 h 1043"/>
                <a:gd name="T12" fmla="*/ 614 w 1043"/>
                <a:gd name="T13" fmla="*/ 917 h 1043"/>
                <a:gd name="T14" fmla="*/ 609 w 1043"/>
                <a:gd name="T15" fmla="*/ 915 h 1043"/>
                <a:gd name="T16" fmla="*/ 604 w 1043"/>
                <a:gd name="T17" fmla="*/ 914 h 1043"/>
                <a:gd name="T18" fmla="*/ 595 w 1043"/>
                <a:gd name="T19" fmla="*/ 910 h 1043"/>
                <a:gd name="T20" fmla="*/ 593 w 1043"/>
                <a:gd name="T21" fmla="*/ 909 h 1043"/>
                <a:gd name="T22" fmla="*/ 591 w 1043"/>
                <a:gd name="T23" fmla="*/ 909 h 1043"/>
                <a:gd name="T24" fmla="*/ 589 w 1043"/>
                <a:gd name="T25" fmla="*/ 908 h 1043"/>
                <a:gd name="T26" fmla="*/ 553 w 1043"/>
                <a:gd name="T27" fmla="*/ 913 h 1043"/>
                <a:gd name="T28" fmla="*/ 532 w 1043"/>
                <a:gd name="T29" fmla="*/ 960 h 1043"/>
                <a:gd name="T30" fmla="*/ 493 w 1043"/>
                <a:gd name="T31" fmla="*/ 966 h 1043"/>
                <a:gd name="T32" fmla="*/ 391 w 1043"/>
                <a:gd name="T33" fmla="*/ 944 h 1043"/>
                <a:gd name="T34" fmla="*/ 271 w 1043"/>
                <a:gd name="T35" fmla="*/ 955 h 1043"/>
                <a:gd name="T36" fmla="*/ 151 w 1043"/>
                <a:gd name="T37" fmla="*/ 950 h 1043"/>
                <a:gd name="T38" fmla="*/ 88 w 1043"/>
                <a:gd name="T39" fmla="*/ 1021 h 1043"/>
                <a:gd name="T40" fmla="*/ 15 w 1043"/>
                <a:gd name="T41" fmla="*/ 1043 h 1043"/>
                <a:gd name="T42" fmla="*/ 0 w 1043"/>
                <a:gd name="T43" fmla="*/ 965 h 1043"/>
                <a:gd name="T44" fmla="*/ 104 w 1043"/>
                <a:gd name="T45" fmla="*/ 845 h 1043"/>
                <a:gd name="T46" fmla="*/ 193 w 1043"/>
                <a:gd name="T47" fmla="*/ 736 h 1043"/>
                <a:gd name="T48" fmla="*/ 292 w 1043"/>
                <a:gd name="T49" fmla="*/ 720 h 1043"/>
                <a:gd name="T50" fmla="*/ 386 w 1043"/>
                <a:gd name="T51" fmla="*/ 569 h 1043"/>
                <a:gd name="T52" fmla="*/ 479 w 1043"/>
                <a:gd name="T53" fmla="*/ 501 h 1043"/>
                <a:gd name="T54" fmla="*/ 573 w 1043"/>
                <a:gd name="T55" fmla="*/ 386 h 1043"/>
                <a:gd name="T56" fmla="*/ 594 w 1043"/>
                <a:gd name="T57" fmla="*/ 324 h 1043"/>
                <a:gd name="T58" fmla="*/ 662 w 1043"/>
                <a:gd name="T59" fmla="*/ 235 h 1043"/>
                <a:gd name="T60" fmla="*/ 646 w 1043"/>
                <a:gd name="T61" fmla="*/ 172 h 1043"/>
                <a:gd name="T62" fmla="*/ 646 w 1043"/>
                <a:gd name="T63" fmla="*/ 84 h 1043"/>
                <a:gd name="T64" fmla="*/ 664 w 1043"/>
                <a:gd name="T65" fmla="*/ 15 h 1043"/>
                <a:gd name="T66" fmla="*/ 709 w 1043"/>
                <a:gd name="T67" fmla="*/ 0 h 1043"/>
                <a:gd name="T68" fmla="*/ 730 w 1043"/>
                <a:gd name="T69" fmla="*/ 21 h 1043"/>
                <a:gd name="T70" fmla="*/ 813 w 1043"/>
                <a:gd name="T71" fmla="*/ 11 h 1043"/>
                <a:gd name="T72" fmla="*/ 857 w 1043"/>
                <a:gd name="T73" fmla="*/ 18 h 1043"/>
                <a:gd name="T74" fmla="*/ 865 w 1043"/>
                <a:gd name="T75" fmla="*/ 136 h 1043"/>
                <a:gd name="T76" fmla="*/ 881 w 1043"/>
                <a:gd name="T77" fmla="*/ 225 h 1043"/>
                <a:gd name="T78" fmla="*/ 912 w 1043"/>
                <a:gd name="T79" fmla="*/ 324 h 1043"/>
                <a:gd name="T80" fmla="*/ 1006 w 1043"/>
                <a:gd name="T81" fmla="*/ 324 h 1043"/>
                <a:gd name="T82" fmla="*/ 1043 w 1043"/>
                <a:gd name="T83" fmla="*/ 381 h 1043"/>
                <a:gd name="T84" fmla="*/ 991 w 1043"/>
                <a:gd name="T85" fmla="*/ 501 h 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43" h="1043">
                  <a:moveTo>
                    <a:pt x="991" y="501"/>
                  </a:moveTo>
                  <a:cubicBezTo>
                    <a:pt x="949" y="564"/>
                    <a:pt x="949" y="564"/>
                    <a:pt x="949" y="564"/>
                  </a:cubicBezTo>
                  <a:cubicBezTo>
                    <a:pt x="959" y="616"/>
                    <a:pt x="959" y="616"/>
                    <a:pt x="959" y="616"/>
                  </a:cubicBezTo>
                  <a:cubicBezTo>
                    <a:pt x="912" y="652"/>
                    <a:pt x="912" y="652"/>
                    <a:pt x="912" y="652"/>
                  </a:cubicBezTo>
                  <a:cubicBezTo>
                    <a:pt x="918" y="754"/>
                    <a:pt x="918" y="754"/>
                    <a:pt x="918" y="754"/>
                  </a:cubicBezTo>
                  <a:cubicBezTo>
                    <a:pt x="865" y="783"/>
                    <a:pt x="865" y="783"/>
                    <a:pt x="865" y="783"/>
                  </a:cubicBezTo>
                  <a:cubicBezTo>
                    <a:pt x="881" y="840"/>
                    <a:pt x="881" y="840"/>
                    <a:pt x="881" y="840"/>
                  </a:cubicBezTo>
                  <a:cubicBezTo>
                    <a:pt x="850" y="866"/>
                    <a:pt x="850" y="866"/>
                    <a:pt x="850" y="866"/>
                  </a:cubicBezTo>
                  <a:cubicBezTo>
                    <a:pt x="808" y="804"/>
                    <a:pt x="808" y="804"/>
                    <a:pt x="808" y="804"/>
                  </a:cubicBezTo>
                  <a:cubicBezTo>
                    <a:pt x="772" y="814"/>
                    <a:pt x="772" y="814"/>
                    <a:pt x="772" y="814"/>
                  </a:cubicBezTo>
                  <a:cubicBezTo>
                    <a:pt x="678" y="897"/>
                    <a:pt x="678" y="897"/>
                    <a:pt x="678" y="897"/>
                  </a:cubicBezTo>
                  <a:cubicBezTo>
                    <a:pt x="678" y="897"/>
                    <a:pt x="626" y="918"/>
                    <a:pt x="620" y="918"/>
                  </a:cubicBezTo>
                  <a:cubicBezTo>
                    <a:pt x="619" y="918"/>
                    <a:pt x="618" y="918"/>
                    <a:pt x="616" y="917"/>
                  </a:cubicBezTo>
                  <a:cubicBezTo>
                    <a:pt x="614" y="917"/>
                    <a:pt x="614" y="917"/>
                    <a:pt x="614" y="917"/>
                  </a:cubicBezTo>
                  <a:cubicBezTo>
                    <a:pt x="613" y="917"/>
                    <a:pt x="612" y="916"/>
                    <a:pt x="611" y="916"/>
                  </a:cubicBezTo>
                  <a:cubicBezTo>
                    <a:pt x="611" y="916"/>
                    <a:pt x="610" y="916"/>
                    <a:pt x="609" y="915"/>
                  </a:cubicBezTo>
                  <a:cubicBezTo>
                    <a:pt x="609" y="915"/>
                    <a:pt x="608" y="915"/>
                    <a:pt x="607" y="914"/>
                  </a:cubicBezTo>
                  <a:cubicBezTo>
                    <a:pt x="606" y="914"/>
                    <a:pt x="605" y="914"/>
                    <a:pt x="604" y="914"/>
                  </a:cubicBezTo>
                  <a:cubicBezTo>
                    <a:pt x="604" y="913"/>
                    <a:pt x="603" y="913"/>
                    <a:pt x="603" y="913"/>
                  </a:cubicBezTo>
                  <a:cubicBezTo>
                    <a:pt x="600" y="912"/>
                    <a:pt x="597" y="911"/>
                    <a:pt x="595" y="910"/>
                  </a:cubicBezTo>
                  <a:cubicBezTo>
                    <a:pt x="595" y="910"/>
                    <a:pt x="594" y="910"/>
                    <a:pt x="594" y="910"/>
                  </a:cubicBezTo>
                  <a:cubicBezTo>
                    <a:pt x="594" y="910"/>
                    <a:pt x="593" y="909"/>
                    <a:pt x="593" y="909"/>
                  </a:cubicBezTo>
                  <a:cubicBezTo>
                    <a:pt x="592" y="909"/>
                    <a:pt x="592" y="909"/>
                    <a:pt x="592" y="909"/>
                  </a:cubicBezTo>
                  <a:cubicBezTo>
                    <a:pt x="591" y="909"/>
                    <a:pt x="591" y="909"/>
                    <a:pt x="591" y="909"/>
                  </a:cubicBezTo>
                  <a:cubicBezTo>
                    <a:pt x="590" y="908"/>
                    <a:pt x="590" y="908"/>
                    <a:pt x="589" y="908"/>
                  </a:cubicBezTo>
                  <a:cubicBezTo>
                    <a:pt x="589" y="908"/>
                    <a:pt x="589" y="908"/>
                    <a:pt x="589" y="908"/>
                  </a:cubicBezTo>
                  <a:cubicBezTo>
                    <a:pt x="589" y="908"/>
                    <a:pt x="589" y="908"/>
                    <a:pt x="589" y="908"/>
                  </a:cubicBezTo>
                  <a:cubicBezTo>
                    <a:pt x="553" y="913"/>
                    <a:pt x="553" y="913"/>
                    <a:pt x="553" y="913"/>
                  </a:cubicBezTo>
                  <a:cubicBezTo>
                    <a:pt x="553" y="944"/>
                    <a:pt x="553" y="944"/>
                    <a:pt x="553" y="944"/>
                  </a:cubicBezTo>
                  <a:cubicBezTo>
                    <a:pt x="532" y="960"/>
                    <a:pt x="532" y="960"/>
                    <a:pt x="532" y="960"/>
                  </a:cubicBezTo>
                  <a:cubicBezTo>
                    <a:pt x="495" y="960"/>
                    <a:pt x="495" y="960"/>
                    <a:pt x="495" y="960"/>
                  </a:cubicBezTo>
                  <a:cubicBezTo>
                    <a:pt x="493" y="966"/>
                    <a:pt x="493" y="966"/>
                    <a:pt x="493" y="966"/>
                  </a:cubicBezTo>
                  <a:cubicBezTo>
                    <a:pt x="469" y="950"/>
                    <a:pt x="469" y="950"/>
                    <a:pt x="469" y="950"/>
                  </a:cubicBezTo>
                  <a:cubicBezTo>
                    <a:pt x="391" y="944"/>
                    <a:pt x="391" y="944"/>
                    <a:pt x="391" y="944"/>
                  </a:cubicBezTo>
                  <a:cubicBezTo>
                    <a:pt x="307" y="1023"/>
                    <a:pt x="307" y="1023"/>
                    <a:pt x="307" y="1023"/>
                  </a:cubicBezTo>
                  <a:cubicBezTo>
                    <a:pt x="271" y="955"/>
                    <a:pt x="271" y="955"/>
                    <a:pt x="271" y="955"/>
                  </a:cubicBezTo>
                  <a:cubicBezTo>
                    <a:pt x="208" y="934"/>
                    <a:pt x="208" y="934"/>
                    <a:pt x="208" y="934"/>
                  </a:cubicBezTo>
                  <a:cubicBezTo>
                    <a:pt x="151" y="950"/>
                    <a:pt x="151" y="950"/>
                    <a:pt x="151" y="950"/>
                  </a:cubicBezTo>
                  <a:cubicBezTo>
                    <a:pt x="88" y="1021"/>
                    <a:pt x="88" y="1021"/>
                    <a:pt x="88" y="1021"/>
                  </a:cubicBezTo>
                  <a:cubicBezTo>
                    <a:pt x="88" y="1021"/>
                    <a:pt x="88" y="1021"/>
                    <a:pt x="88" y="1021"/>
                  </a:cubicBezTo>
                  <a:cubicBezTo>
                    <a:pt x="73" y="1038"/>
                    <a:pt x="73" y="1038"/>
                    <a:pt x="73" y="1038"/>
                  </a:cubicBezTo>
                  <a:cubicBezTo>
                    <a:pt x="15" y="1043"/>
                    <a:pt x="15" y="1043"/>
                    <a:pt x="15" y="1043"/>
                  </a:cubicBezTo>
                  <a:cubicBezTo>
                    <a:pt x="9" y="1013"/>
                    <a:pt x="9" y="1013"/>
                    <a:pt x="9" y="1013"/>
                  </a:cubicBezTo>
                  <a:cubicBezTo>
                    <a:pt x="0" y="965"/>
                    <a:pt x="0" y="965"/>
                    <a:pt x="0" y="965"/>
                  </a:cubicBezTo>
                  <a:cubicBezTo>
                    <a:pt x="0" y="965"/>
                    <a:pt x="99" y="866"/>
                    <a:pt x="99" y="861"/>
                  </a:cubicBezTo>
                  <a:cubicBezTo>
                    <a:pt x="99" y="856"/>
                    <a:pt x="104" y="845"/>
                    <a:pt x="104" y="845"/>
                  </a:cubicBezTo>
                  <a:cubicBezTo>
                    <a:pt x="198" y="767"/>
                    <a:pt x="198" y="767"/>
                    <a:pt x="198" y="767"/>
                  </a:cubicBezTo>
                  <a:cubicBezTo>
                    <a:pt x="193" y="736"/>
                    <a:pt x="193" y="736"/>
                    <a:pt x="193" y="736"/>
                  </a:cubicBezTo>
                  <a:cubicBezTo>
                    <a:pt x="224" y="715"/>
                    <a:pt x="224" y="715"/>
                    <a:pt x="224" y="715"/>
                  </a:cubicBezTo>
                  <a:cubicBezTo>
                    <a:pt x="292" y="720"/>
                    <a:pt x="292" y="720"/>
                    <a:pt x="292" y="720"/>
                  </a:cubicBezTo>
                  <a:cubicBezTo>
                    <a:pt x="323" y="684"/>
                    <a:pt x="323" y="684"/>
                    <a:pt x="323" y="684"/>
                  </a:cubicBezTo>
                  <a:cubicBezTo>
                    <a:pt x="386" y="569"/>
                    <a:pt x="386" y="569"/>
                    <a:pt x="386" y="569"/>
                  </a:cubicBezTo>
                  <a:cubicBezTo>
                    <a:pt x="448" y="501"/>
                    <a:pt x="448" y="501"/>
                    <a:pt x="448" y="501"/>
                  </a:cubicBezTo>
                  <a:cubicBezTo>
                    <a:pt x="479" y="501"/>
                    <a:pt x="479" y="501"/>
                    <a:pt x="479" y="501"/>
                  </a:cubicBezTo>
                  <a:cubicBezTo>
                    <a:pt x="521" y="412"/>
                    <a:pt x="521" y="412"/>
                    <a:pt x="521" y="412"/>
                  </a:cubicBezTo>
                  <a:cubicBezTo>
                    <a:pt x="573" y="386"/>
                    <a:pt x="573" y="386"/>
                    <a:pt x="573" y="386"/>
                  </a:cubicBezTo>
                  <a:cubicBezTo>
                    <a:pt x="573" y="345"/>
                    <a:pt x="573" y="345"/>
                    <a:pt x="573" y="345"/>
                  </a:cubicBezTo>
                  <a:cubicBezTo>
                    <a:pt x="594" y="324"/>
                    <a:pt x="594" y="324"/>
                    <a:pt x="594" y="324"/>
                  </a:cubicBezTo>
                  <a:cubicBezTo>
                    <a:pt x="610" y="245"/>
                    <a:pt x="610" y="245"/>
                    <a:pt x="610" y="245"/>
                  </a:cubicBezTo>
                  <a:cubicBezTo>
                    <a:pt x="662" y="235"/>
                    <a:pt x="662" y="235"/>
                    <a:pt x="662" y="235"/>
                  </a:cubicBezTo>
                  <a:cubicBezTo>
                    <a:pt x="662" y="199"/>
                    <a:pt x="662" y="199"/>
                    <a:pt x="662" y="199"/>
                  </a:cubicBezTo>
                  <a:cubicBezTo>
                    <a:pt x="646" y="172"/>
                    <a:pt x="646" y="172"/>
                    <a:pt x="646" y="172"/>
                  </a:cubicBezTo>
                  <a:cubicBezTo>
                    <a:pt x="662" y="141"/>
                    <a:pt x="662" y="141"/>
                    <a:pt x="662" y="141"/>
                  </a:cubicBezTo>
                  <a:cubicBezTo>
                    <a:pt x="646" y="84"/>
                    <a:pt x="646" y="84"/>
                    <a:pt x="646" y="84"/>
                  </a:cubicBezTo>
                  <a:cubicBezTo>
                    <a:pt x="662" y="47"/>
                    <a:pt x="662" y="47"/>
                    <a:pt x="662" y="47"/>
                  </a:cubicBezTo>
                  <a:cubicBezTo>
                    <a:pt x="664" y="15"/>
                    <a:pt x="664" y="15"/>
                    <a:pt x="664" y="15"/>
                  </a:cubicBezTo>
                  <a:cubicBezTo>
                    <a:pt x="683" y="0"/>
                    <a:pt x="683" y="0"/>
                    <a:pt x="683" y="0"/>
                  </a:cubicBezTo>
                  <a:cubicBezTo>
                    <a:pt x="709" y="0"/>
                    <a:pt x="709" y="0"/>
                    <a:pt x="709" y="0"/>
                  </a:cubicBezTo>
                  <a:cubicBezTo>
                    <a:pt x="721" y="13"/>
                    <a:pt x="721" y="13"/>
                    <a:pt x="721" y="13"/>
                  </a:cubicBezTo>
                  <a:cubicBezTo>
                    <a:pt x="730" y="21"/>
                    <a:pt x="730" y="21"/>
                    <a:pt x="730" y="21"/>
                  </a:cubicBezTo>
                  <a:cubicBezTo>
                    <a:pt x="756" y="0"/>
                    <a:pt x="756" y="0"/>
                    <a:pt x="756" y="0"/>
                  </a:cubicBezTo>
                  <a:cubicBezTo>
                    <a:pt x="813" y="11"/>
                    <a:pt x="813" y="11"/>
                    <a:pt x="813" y="11"/>
                  </a:cubicBezTo>
                  <a:cubicBezTo>
                    <a:pt x="813" y="11"/>
                    <a:pt x="850" y="26"/>
                    <a:pt x="855" y="21"/>
                  </a:cubicBezTo>
                  <a:cubicBezTo>
                    <a:pt x="856" y="21"/>
                    <a:pt x="856" y="20"/>
                    <a:pt x="857" y="18"/>
                  </a:cubicBezTo>
                  <a:cubicBezTo>
                    <a:pt x="902" y="89"/>
                    <a:pt x="902" y="89"/>
                    <a:pt x="902" y="89"/>
                  </a:cubicBezTo>
                  <a:cubicBezTo>
                    <a:pt x="865" y="136"/>
                    <a:pt x="865" y="136"/>
                    <a:pt x="865" y="136"/>
                  </a:cubicBezTo>
                  <a:cubicBezTo>
                    <a:pt x="892" y="178"/>
                    <a:pt x="892" y="178"/>
                    <a:pt x="892" y="178"/>
                  </a:cubicBezTo>
                  <a:cubicBezTo>
                    <a:pt x="881" y="225"/>
                    <a:pt x="881" y="225"/>
                    <a:pt x="881" y="225"/>
                  </a:cubicBezTo>
                  <a:cubicBezTo>
                    <a:pt x="912" y="272"/>
                    <a:pt x="912" y="272"/>
                    <a:pt x="912" y="272"/>
                  </a:cubicBezTo>
                  <a:cubicBezTo>
                    <a:pt x="912" y="324"/>
                    <a:pt x="912" y="324"/>
                    <a:pt x="912" y="324"/>
                  </a:cubicBezTo>
                  <a:cubicBezTo>
                    <a:pt x="954" y="308"/>
                    <a:pt x="954" y="308"/>
                    <a:pt x="954" y="308"/>
                  </a:cubicBezTo>
                  <a:cubicBezTo>
                    <a:pt x="954" y="308"/>
                    <a:pt x="996" y="324"/>
                    <a:pt x="1006" y="324"/>
                  </a:cubicBezTo>
                  <a:cubicBezTo>
                    <a:pt x="1017" y="324"/>
                    <a:pt x="1038" y="308"/>
                    <a:pt x="1038" y="308"/>
                  </a:cubicBezTo>
                  <a:cubicBezTo>
                    <a:pt x="1043" y="381"/>
                    <a:pt x="1043" y="381"/>
                    <a:pt x="1043" y="381"/>
                  </a:cubicBezTo>
                  <a:cubicBezTo>
                    <a:pt x="980" y="449"/>
                    <a:pt x="980" y="449"/>
                    <a:pt x="980" y="449"/>
                  </a:cubicBezTo>
                  <a:lnTo>
                    <a:pt x="991" y="50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77" name="พะเยา">
              <a:extLst>
                <a:ext uri="{FF2B5EF4-FFF2-40B4-BE49-F238E27FC236}">
                  <a16:creationId xmlns:a16="http://schemas.microsoft.com/office/drawing/2014/main" id="{C298EBC0-751C-4CD3-B6F5-720146B1F38D}"/>
                </a:ext>
              </a:extLst>
            </p:cNvPr>
            <p:cNvSpPr>
              <a:spLocks/>
            </p:cNvSpPr>
            <p:nvPr/>
          </p:nvSpPr>
          <p:spPr bwMode="auto">
            <a:xfrm>
              <a:off x="2853551" y="1273203"/>
              <a:ext cx="340167" cy="354798"/>
            </a:xfrm>
            <a:custGeom>
              <a:avLst/>
              <a:gdLst>
                <a:gd name="T0" fmla="*/ 820 w 831"/>
                <a:gd name="T1" fmla="*/ 653 h 872"/>
                <a:gd name="T2" fmla="*/ 721 w 831"/>
                <a:gd name="T3" fmla="*/ 632 h 872"/>
                <a:gd name="T4" fmla="*/ 716 w 831"/>
                <a:gd name="T5" fmla="*/ 700 h 872"/>
                <a:gd name="T6" fmla="*/ 648 w 831"/>
                <a:gd name="T7" fmla="*/ 747 h 872"/>
                <a:gd name="T8" fmla="*/ 601 w 831"/>
                <a:gd name="T9" fmla="*/ 784 h 872"/>
                <a:gd name="T10" fmla="*/ 600 w 831"/>
                <a:gd name="T11" fmla="*/ 812 h 872"/>
                <a:gd name="T12" fmla="*/ 570 w 831"/>
                <a:gd name="T13" fmla="*/ 867 h 872"/>
                <a:gd name="T14" fmla="*/ 471 w 831"/>
                <a:gd name="T15" fmla="*/ 846 h 872"/>
                <a:gd name="T16" fmla="*/ 436 w 831"/>
                <a:gd name="T17" fmla="*/ 859 h 872"/>
                <a:gd name="T18" fmla="*/ 398 w 831"/>
                <a:gd name="T19" fmla="*/ 846 h 872"/>
                <a:gd name="T20" fmla="*/ 372 w 831"/>
                <a:gd name="T21" fmla="*/ 867 h 872"/>
                <a:gd name="T22" fmla="*/ 330 w 831"/>
                <a:gd name="T23" fmla="*/ 815 h 872"/>
                <a:gd name="T24" fmla="*/ 278 w 831"/>
                <a:gd name="T25" fmla="*/ 779 h 872"/>
                <a:gd name="T26" fmla="*/ 174 w 831"/>
                <a:gd name="T27" fmla="*/ 685 h 872"/>
                <a:gd name="T28" fmla="*/ 111 w 831"/>
                <a:gd name="T29" fmla="*/ 627 h 872"/>
                <a:gd name="T30" fmla="*/ 59 w 831"/>
                <a:gd name="T31" fmla="*/ 549 h 872"/>
                <a:gd name="T32" fmla="*/ 7 w 831"/>
                <a:gd name="T33" fmla="*/ 439 h 872"/>
                <a:gd name="T34" fmla="*/ 0 w 831"/>
                <a:gd name="T35" fmla="*/ 330 h 872"/>
                <a:gd name="T36" fmla="*/ 7 w 831"/>
                <a:gd name="T37" fmla="*/ 293 h 872"/>
                <a:gd name="T38" fmla="*/ 75 w 831"/>
                <a:gd name="T39" fmla="*/ 267 h 872"/>
                <a:gd name="T40" fmla="*/ 121 w 831"/>
                <a:gd name="T41" fmla="*/ 264 h 872"/>
                <a:gd name="T42" fmla="*/ 137 w 831"/>
                <a:gd name="T43" fmla="*/ 267 h 872"/>
                <a:gd name="T44" fmla="*/ 199 w 831"/>
                <a:gd name="T45" fmla="*/ 298 h 872"/>
                <a:gd name="T46" fmla="*/ 200 w 831"/>
                <a:gd name="T47" fmla="*/ 298 h 872"/>
                <a:gd name="T48" fmla="*/ 241 w 831"/>
                <a:gd name="T49" fmla="*/ 278 h 872"/>
                <a:gd name="T50" fmla="*/ 299 w 831"/>
                <a:gd name="T51" fmla="*/ 273 h 872"/>
                <a:gd name="T52" fmla="*/ 346 w 831"/>
                <a:gd name="T53" fmla="*/ 173 h 872"/>
                <a:gd name="T54" fmla="*/ 424 w 831"/>
                <a:gd name="T55" fmla="*/ 111 h 872"/>
                <a:gd name="T56" fmla="*/ 487 w 831"/>
                <a:gd name="T57" fmla="*/ 111 h 872"/>
                <a:gd name="T58" fmla="*/ 554 w 831"/>
                <a:gd name="T59" fmla="*/ 85 h 872"/>
                <a:gd name="T60" fmla="*/ 575 w 831"/>
                <a:gd name="T61" fmla="*/ 27 h 872"/>
                <a:gd name="T62" fmla="*/ 645 w 831"/>
                <a:gd name="T63" fmla="*/ 0 h 872"/>
                <a:gd name="T64" fmla="*/ 666 w 831"/>
                <a:gd name="T65" fmla="*/ 14 h 872"/>
                <a:gd name="T66" fmla="*/ 646 w 831"/>
                <a:gd name="T67" fmla="*/ 54 h 872"/>
                <a:gd name="T68" fmla="*/ 674 w 831"/>
                <a:gd name="T69" fmla="*/ 98 h 872"/>
                <a:gd name="T70" fmla="*/ 706 w 831"/>
                <a:gd name="T71" fmla="*/ 174 h 872"/>
                <a:gd name="T72" fmla="*/ 778 w 831"/>
                <a:gd name="T73" fmla="*/ 214 h 872"/>
                <a:gd name="T74" fmla="*/ 800 w 831"/>
                <a:gd name="T75" fmla="*/ 241 h 872"/>
                <a:gd name="T76" fmla="*/ 768 w 831"/>
                <a:gd name="T77" fmla="*/ 278 h 872"/>
                <a:gd name="T78" fmla="*/ 706 w 831"/>
                <a:gd name="T79" fmla="*/ 340 h 872"/>
                <a:gd name="T80" fmla="*/ 768 w 831"/>
                <a:gd name="T81" fmla="*/ 366 h 872"/>
                <a:gd name="T82" fmla="*/ 810 w 831"/>
                <a:gd name="T83" fmla="*/ 377 h 872"/>
                <a:gd name="T84" fmla="*/ 800 w 831"/>
                <a:gd name="T85" fmla="*/ 445 h 872"/>
                <a:gd name="T86" fmla="*/ 831 w 831"/>
                <a:gd name="T87" fmla="*/ 575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31" h="872">
                  <a:moveTo>
                    <a:pt x="784" y="596"/>
                  </a:moveTo>
                  <a:cubicBezTo>
                    <a:pt x="820" y="653"/>
                    <a:pt x="820" y="653"/>
                    <a:pt x="820" y="653"/>
                  </a:cubicBezTo>
                  <a:cubicBezTo>
                    <a:pt x="789" y="653"/>
                    <a:pt x="789" y="653"/>
                    <a:pt x="789" y="653"/>
                  </a:cubicBezTo>
                  <a:cubicBezTo>
                    <a:pt x="721" y="632"/>
                    <a:pt x="721" y="632"/>
                    <a:pt x="721" y="632"/>
                  </a:cubicBezTo>
                  <a:cubicBezTo>
                    <a:pt x="721" y="632"/>
                    <a:pt x="669" y="659"/>
                    <a:pt x="680" y="664"/>
                  </a:cubicBezTo>
                  <a:cubicBezTo>
                    <a:pt x="690" y="669"/>
                    <a:pt x="716" y="700"/>
                    <a:pt x="716" y="700"/>
                  </a:cubicBezTo>
                  <a:cubicBezTo>
                    <a:pt x="690" y="737"/>
                    <a:pt x="690" y="737"/>
                    <a:pt x="690" y="737"/>
                  </a:cubicBezTo>
                  <a:cubicBezTo>
                    <a:pt x="648" y="747"/>
                    <a:pt x="648" y="747"/>
                    <a:pt x="648" y="747"/>
                  </a:cubicBezTo>
                  <a:cubicBezTo>
                    <a:pt x="627" y="742"/>
                    <a:pt x="627" y="742"/>
                    <a:pt x="627" y="742"/>
                  </a:cubicBezTo>
                  <a:cubicBezTo>
                    <a:pt x="601" y="784"/>
                    <a:pt x="601" y="784"/>
                    <a:pt x="601" y="784"/>
                  </a:cubicBezTo>
                  <a:cubicBezTo>
                    <a:pt x="601" y="810"/>
                    <a:pt x="601" y="810"/>
                    <a:pt x="601" y="810"/>
                  </a:cubicBezTo>
                  <a:cubicBezTo>
                    <a:pt x="600" y="812"/>
                    <a:pt x="600" y="812"/>
                    <a:pt x="600" y="812"/>
                  </a:cubicBezTo>
                  <a:cubicBezTo>
                    <a:pt x="596" y="821"/>
                    <a:pt x="579" y="854"/>
                    <a:pt x="572" y="864"/>
                  </a:cubicBezTo>
                  <a:cubicBezTo>
                    <a:pt x="571" y="866"/>
                    <a:pt x="571" y="867"/>
                    <a:pt x="570" y="867"/>
                  </a:cubicBezTo>
                  <a:cubicBezTo>
                    <a:pt x="565" y="872"/>
                    <a:pt x="528" y="857"/>
                    <a:pt x="528" y="857"/>
                  </a:cubicBezTo>
                  <a:cubicBezTo>
                    <a:pt x="471" y="846"/>
                    <a:pt x="471" y="846"/>
                    <a:pt x="471" y="846"/>
                  </a:cubicBezTo>
                  <a:cubicBezTo>
                    <a:pt x="445" y="867"/>
                    <a:pt x="445" y="867"/>
                    <a:pt x="445" y="867"/>
                  </a:cubicBezTo>
                  <a:cubicBezTo>
                    <a:pt x="436" y="859"/>
                    <a:pt x="436" y="859"/>
                    <a:pt x="436" y="859"/>
                  </a:cubicBezTo>
                  <a:cubicBezTo>
                    <a:pt x="424" y="846"/>
                    <a:pt x="424" y="846"/>
                    <a:pt x="424" y="846"/>
                  </a:cubicBezTo>
                  <a:cubicBezTo>
                    <a:pt x="398" y="846"/>
                    <a:pt x="398" y="846"/>
                    <a:pt x="398" y="846"/>
                  </a:cubicBezTo>
                  <a:cubicBezTo>
                    <a:pt x="379" y="861"/>
                    <a:pt x="379" y="861"/>
                    <a:pt x="379" y="861"/>
                  </a:cubicBezTo>
                  <a:cubicBezTo>
                    <a:pt x="372" y="867"/>
                    <a:pt x="372" y="867"/>
                    <a:pt x="372" y="867"/>
                  </a:cubicBezTo>
                  <a:cubicBezTo>
                    <a:pt x="330" y="846"/>
                    <a:pt x="330" y="846"/>
                    <a:pt x="330" y="846"/>
                  </a:cubicBezTo>
                  <a:cubicBezTo>
                    <a:pt x="330" y="815"/>
                    <a:pt x="330" y="815"/>
                    <a:pt x="330" y="815"/>
                  </a:cubicBezTo>
                  <a:cubicBezTo>
                    <a:pt x="309" y="784"/>
                    <a:pt x="309" y="784"/>
                    <a:pt x="309" y="784"/>
                  </a:cubicBezTo>
                  <a:cubicBezTo>
                    <a:pt x="278" y="779"/>
                    <a:pt x="278" y="779"/>
                    <a:pt x="278" y="779"/>
                  </a:cubicBezTo>
                  <a:cubicBezTo>
                    <a:pt x="210" y="705"/>
                    <a:pt x="210" y="705"/>
                    <a:pt x="210" y="705"/>
                  </a:cubicBezTo>
                  <a:cubicBezTo>
                    <a:pt x="174" y="685"/>
                    <a:pt x="174" y="685"/>
                    <a:pt x="174" y="685"/>
                  </a:cubicBezTo>
                  <a:cubicBezTo>
                    <a:pt x="127" y="679"/>
                    <a:pt x="127" y="679"/>
                    <a:pt x="127" y="679"/>
                  </a:cubicBezTo>
                  <a:cubicBezTo>
                    <a:pt x="111" y="627"/>
                    <a:pt x="111" y="627"/>
                    <a:pt x="111" y="627"/>
                  </a:cubicBezTo>
                  <a:cubicBezTo>
                    <a:pt x="75" y="622"/>
                    <a:pt x="75" y="622"/>
                    <a:pt x="75" y="622"/>
                  </a:cubicBezTo>
                  <a:cubicBezTo>
                    <a:pt x="59" y="549"/>
                    <a:pt x="59" y="549"/>
                    <a:pt x="59" y="549"/>
                  </a:cubicBezTo>
                  <a:cubicBezTo>
                    <a:pt x="33" y="523"/>
                    <a:pt x="33" y="523"/>
                    <a:pt x="33" y="523"/>
                  </a:cubicBezTo>
                  <a:cubicBezTo>
                    <a:pt x="7" y="439"/>
                    <a:pt x="7" y="439"/>
                    <a:pt x="7" y="439"/>
                  </a:cubicBezTo>
                  <a:cubicBezTo>
                    <a:pt x="7" y="403"/>
                    <a:pt x="7" y="403"/>
                    <a:pt x="7" y="403"/>
                  </a:cubicBezTo>
                  <a:cubicBezTo>
                    <a:pt x="0" y="330"/>
                    <a:pt x="0" y="330"/>
                    <a:pt x="0" y="330"/>
                  </a:cubicBezTo>
                  <a:cubicBezTo>
                    <a:pt x="7" y="330"/>
                    <a:pt x="7" y="330"/>
                    <a:pt x="7" y="330"/>
                  </a:cubicBezTo>
                  <a:cubicBezTo>
                    <a:pt x="7" y="293"/>
                    <a:pt x="7" y="293"/>
                    <a:pt x="7" y="293"/>
                  </a:cubicBezTo>
                  <a:cubicBezTo>
                    <a:pt x="33" y="288"/>
                    <a:pt x="33" y="288"/>
                    <a:pt x="33" y="288"/>
                  </a:cubicBezTo>
                  <a:cubicBezTo>
                    <a:pt x="75" y="267"/>
                    <a:pt x="75" y="267"/>
                    <a:pt x="75" y="267"/>
                  </a:cubicBezTo>
                  <a:cubicBezTo>
                    <a:pt x="90" y="257"/>
                    <a:pt x="90" y="257"/>
                    <a:pt x="90" y="257"/>
                  </a:cubicBezTo>
                  <a:cubicBezTo>
                    <a:pt x="121" y="264"/>
                    <a:pt x="121" y="264"/>
                    <a:pt x="121" y="264"/>
                  </a:cubicBezTo>
                  <a:cubicBezTo>
                    <a:pt x="121" y="264"/>
                    <a:pt x="121" y="264"/>
                    <a:pt x="121" y="264"/>
                  </a:cubicBezTo>
                  <a:cubicBezTo>
                    <a:pt x="137" y="267"/>
                    <a:pt x="137" y="267"/>
                    <a:pt x="137" y="267"/>
                  </a:cubicBezTo>
                  <a:cubicBezTo>
                    <a:pt x="163" y="252"/>
                    <a:pt x="163" y="252"/>
                    <a:pt x="163" y="252"/>
                  </a:cubicBezTo>
                  <a:cubicBezTo>
                    <a:pt x="199" y="298"/>
                    <a:pt x="199" y="298"/>
                    <a:pt x="199" y="298"/>
                  </a:cubicBezTo>
                  <a:cubicBezTo>
                    <a:pt x="200" y="299"/>
                    <a:pt x="200" y="299"/>
                    <a:pt x="200" y="299"/>
                  </a:cubicBezTo>
                  <a:cubicBezTo>
                    <a:pt x="200" y="298"/>
                    <a:pt x="200" y="298"/>
                    <a:pt x="200" y="298"/>
                  </a:cubicBezTo>
                  <a:cubicBezTo>
                    <a:pt x="200" y="298"/>
                    <a:pt x="200" y="298"/>
                    <a:pt x="200" y="298"/>
                  </a:cubicBezTo>
                  <a:cubicBezTo>
                    <a:pt x="241" y="278"/>
                    <a:pt x="241" y="278"/>
                    <a:pt x="241" y="278"/>
                  </a:cubicBezTo>
                  <a:cubicBezTo>
                    <a:pt x="283" y="288"/>
                    <a:pt x="283" y="288"/>
                    <a:pt x="283" y="288"/>
                  </a:cubicBezTo>
                  <a:cubicBezTo>
                    <a:pt x="299" y="273"/>
                    <a:pt x="299" y="273"/>
                    <a:pt x="299" y="273"/>
                  </a:cubicBezTo>
                  <a:cubicBezTo>
                    <a:pt x="341" y="278"/>
                    <a:pt x="341" y="278"/>
                    <a:pt x="341" y="278"/>
                  </a:cubicBezTo>
                  <a:cubicBezTo>
                    <a:pt x="346" y="173"/>
                    <a:pt x="346" y="173"/>
                    <a:pt x="346" y="173"/>
                  </a:cubicBezTo>
                  <a:cubicBezTo>
                    <a:pt x="424" y="179"/>
                    <a:pt x="424" y="179"/>
                    <a:pt x="424" y="179"/>
                  </a:cubicBezTo>
                  <a:cubicBezTo>
                    <a:pt x="424" y="111"/>
                    <a:pt x="424" y="111"/>
                    <a:pt x="424" y="111"/>
                  </a:cubicBezTo>
                  <a:cubicBezTo>
                    <a:pt x="450" y="121"/>
                    <a:pt x="450" y="121"/>
                    <a:pt x="450" y="121"/>
                  </a:cubicBezTo>
                  <a:cubicBezTo>
                    <a:pt x="487" y="111"/>
                    <a:pt x="487" y="111"/>
                    <a:pt x="487" y="111"/>
                  </a:cubicBezTo>
                  <a:cubicBezTo>
                    <a:pt x="497" y="74"/>
                    <a:pt x="497" y="74"/>
                    <a:pt x="497" y="74"/>
                  </a:cubicBezTo>
                  <a:cubicBezTo>
                    <a:pt x="554" y="85"/>
                    <a:pt x="554" y="85"/>
                    <a:pt x="554" y="85"/>
                  </a:cubicBezTo>
                  <a:cubicBezTo>
                    <a:pt x="575" y="54"/>
                    <a:pt x="575" y="54"/>
                    <a:pt x="575" y="54"/>
                  </a:cubicBezTo>
                  <a:cubicBezTo>
                    <a:pt x="575" y="27"/>
                    <a:pt x="575" y="27"/>
                    <a:pt x="575" y="27"/>
                  </a:cubicBezTo>
                  <a:cubicBezTo>
                    <a:pt x="617" y="27"/>
                    <a:pt x="617" y="27"/>
                    <a:pt x="617" y="27"/>
                  </a:cubicBezTo>
                  <a:cubicBezTo>
                    <a:pt x="645" y="0"/>
                    <a:pt x="645" y="0"/>
                    <a:pt x="645" y="0"/>
                  </a:cubicBezTo>
                  <a:cubicBezTo>
                    <a:pt x="646" y="2"/>
                    <a:pt x="646" y="2"/>
                    <a:pt x="646" y="2"/>
                  </a:cubicBezTo>
                  <a:cubicBezTo>
                    <a:pt x="666" y="14"/>
                    <a:pt x="666" y="14"/>
                    <a:pt x="666" y="14"/>
                  </a:cubicBezTo>
                  <a:cubicBezTo>
                    <a:pt x="666" y="34"/>
                    <a:pt x="666" y="34"/>
                    <a:pt x="666" y="34"/>
                  </a:cubicBezTo>
                  <a:cubicBezTo>
                    <a:pt x="646" y="54"/>
                    <a:pt x="646" y="54"/>
                    <a:pt x="646" y="54"/>
                  </a:cubicBezTo>
                  <a:cubicBezTo>
                    <a:pt x="654" y="70"/>
                    <a:pt x="654" y="70"/>
                    <a:pt x="654" y="70"/>
                  </a:cubicBezTo>
                  <a:cubicBezTo>
                    <a:pt x="674" y="98"/>
                    <a:pt x="674" y="98"/>
                    <a:pt x="674" y="98"/>
                  </a:cubicBezTo>
                  <a:cubicBezTo>
                    <a:pt x="706" y="114"/>
                    <a:pt x="706" y="114"/>
                    <a:pt x="706" y="114"/>
                  </a:cubicBezTo>
                  <a:cubicBezTo>
                    <a:pt x="706" y="174"/>
                    <a:pt x="706" y="174"/>
                    <a:pt x="706" y="174"/>
                  </a:cubicBezTo>
                  <a:cubicBezTo>
                    <a:pt x="746" y="196"/>
                    <a:pt x="746" y="196"/>
                    <a:pt x="746" y="196"/>
                  </a:cubicBezTo>
                  <a:cubicBezTo>
                    <a:pt x="778" y="214"/>
                    <a:pt x="778" y="214"/>
                    <a:pt x="778" y="214"/>
                  </a:cubicBezTo>
                  <a:cubicBezTo>
                    <a:pt x="800" y="210"/>
                    <a:pt x="800" y="210"/>
                    <a:pt x="800" y="210"/>
                  </a:cubicBezTo>
                  <a:cubicBezTo>
                    <a:pt x="800" y="241"/>
                    <a:pt x="800" y="241"/>
                    <a:pt x="800" y="241"/>
                  </a:cubicBezTo>
                  <a:cubicBezTo>
                    <a:pt x="768" y="252"/>
                    <a:pt x="768" y="252"/>
                    <a:pt x="768" y="252"/>
                  </a:cubicBezTo>
                  <a:cubicBezTo>
                    <a:pt x="768" y="278"/>
                    <a:pt x="768" y="278"/>
                    <a:pt x="768" y="278"/>
                  </a:cubicBezTo>
                  <a:cubicBezTo>
                    <a:pt x="706" y="304"/>
                    <a:pt x="706" y="304"/>
                    <a:pt x="706" y="304"/>
                  </a:cubicBezTo>
                  <a:cubicBezTo>
                    <a:pt x="706" y="340"/>
                    <a:pt x="706" y="340"/>
                    <a:pt x="706" y="340"/>
                  </a:cubicBezTo>
                  <a:cubicBezTo>
                    <a:pt x="732" y="340"/>
                    <a:pt x="732" y="340"/>
                    <a:pt x="732" y="340"/>
                  </a:cubicBezTo>
                  <a:cubicBezTo>
                    <a:pt x="768" y="366"/>
                    <a:pt x="768" y="366"/>
                    <a:pt x="768" y="366"/>
                  </a:cubicBezTo>
                  <a:cubicBezTo>
                    <a:pt x="773" y="393"/>
                    <a:pt x="773" y="393"/>
                    <a:pt x="773" y="393"/>
                  </a:cubicBezTo>
                  <a:cubicBezTo>
                    <a:pt x="810" y="377"/>
                    <a:pt x="810" y="377"/>
                    <a:pt x="810" y="377"/>
                  </a:cubicBezTo>
                  <a:cubicBezTo>
                    <a:pt x="810" y="434"/>
                    <a:pt x="810" y="434"/>
                    <a:pt x="810" y="434"/>
                  </a:cubicBezTo>
                  <a:cubicBezTo>
                    <a:pt x="810" y="434"/>
                    <a:pt x="800" y="439"/>
                    <a:pt x="800" y="445"/>
                  </a:cubicBezTo>
                  <a:cubicBezTo>
                    <a:pt x="800" y="450"/>
                    <a:pt x="820" y="476"/>
                    <a:pt x="820" y="476"/>
                  </a:cubicBezTo>
                  <a:cubicBezTo>
                    <a:pt x="831" y="575"/>
                    <a:pt x="831" y="575"/>
                    <a:pt x="831" y="575"/>
                  </a:cubicBezTo>
                  <a:lnTo>
                    <a:pt x="784" y="59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78" name="น่าน">
              <a:extLst>
                <a:ext uri="{FF2B5EF4-FFF2-40B4-BE49-F238E27FC236}">
                  <a16:creationId xmlns:a16="http://schemas.microsoft.com/office/drawing/2014/main" id="{4D1B6650-7501-4F38-8706-EA330B666DA3}"/>
                </a:ext>
              </a:extLst>
            </p:cNvPr>
            <p:cNvSpPr>
              <a:spLocks/>
            </p:cNvSpPr>
            <p:nvPr/>
          </p:nvSpPr>
          <p:spPr bwMode="auto">
            <a:xfrm>
              <a:off x="3087644" y="1309780"/>
              <a:ext cx="369428" cy="618152"/>
            </a:xfrm>
            <a:custGeom>
              <a:avLst/>
              <a:gdLst>
                <a:gd name="T0" fmla="*/ 838 w 902"/>
                <a:gd name="T1" fmla="*/ 616 h 1513"/>
                <a:gd name="T2" fmla="*/ 802 w 902"/>
                <a:gd name="T3" fmla="*/ 692 h 1513"/>
                <a:gd name="T4" fmla="*/ 782 w 902"/>
                <a:gd name="T5" fmla="*/ 840 h 1513"/>
                <a:gd name="T6" fmla="*/ 782 w 902"/>
                <a:gd name="T7" fmla="*/ 948 h 1513"/>
                <a:gd name="T8" fmla="*/ 746 w 902"/>
                <a:gd name="T9" fmla="*/ 1004 h 1513"/>
                <a:gd name="T10" fmla="*/ 674 w 902"/>
                <a:gd name="T11" fmla="*/ 1076 h 1513"/>
                <a:gd name="T12" fmla="*/ 636 w 902"/>
                <a:gd name="T13" fmla="*/ 1120 h 1513"/>
                <a:gd name="T14" fmla="*/ 657 w 902"/>
                <a:gd name="T15" fmla="*/ 1170 h 1513"/>
                <a:gd name="T16" fmla="*/ 567 w 902"/>
                <a:gd name="T17" fmla="*/ 1226 h 1513"/>
                <a:gd name="T18" fmla="*/ 520 w 902"/>
                <a:gd name="T19" fmla="*/ 1346 h 1513"/>
                <a:gd name="T20" fmla="*/ 415 w 902"/>
                <a:gd name="T21" fmla="*/ 1450 h 1513"/>
                <a:gd name="T22" fmla="*/ 311 w 902"/>
                <a:gd name="T23" fmla="*/ 1502 h 1513"/>
                <a:gd name="T24" fmla="*/ 196 w 902"/>
                <a:gd name="T25" fmla="*/ 1481 h 1513"/>
                <a:gd name="T26" fmla="*/ 61 w 902"/>
                <a:gd name="T27" fmla="*/ 1513 h 1513"/>
                <a:gd name="T28" fmla="*/ 55 w 902"/>
                <a:gd name="T29" fmla="*/ 1408 h 1513"/>
                <a:gd name="T30" fmla="*/ 92 w 902"/>
                <a:gd name="T31" fmla="*/ 1320 h 1513"/>
                <a:gd name="T32" fmla="*/ 123 w 902"/>
                <a:gd name="T33" fmla="*/ 1205 h 1513"/>
                <a:gd name="T34" fmla="*/ 181 w 902"/>
                <a:gd name="T35" fmla="*/ 1064 h 1513"/>
                <a:gd name="T36" fmla="*/ 97 w 902"/>
                <a:gd name="T37" fmla="*/ 1064 h 1513"/>
                <a:gd name="T38" fmla="*/ 55 w 902"/>
                <a:gd name="T39" fmla="*/ 1028 h 1513"/>
                <a:gd name="T40" fmla="*/ 35 w 902"/>
                <a:gd name="T41" fmla="*/ 934 h 1513"/>
                <a:gd name="T42" fmla="*/ 45 w 902"/>
                <a:gd name="T43" fmla="*/ 845 h 1513"/>
                <a:gd name="T44" fmla="*/ 28 w 902"/>
                <a:gd name="T45" fmla="*/ 722 h 1513"/>
                <a:gd name="T46" fmla="*/ 29 w 902"/>
                <a:gd name="T47" fmla="*/ 694 h 1513"/>
                <a:gd name="T48" fmla="*/ 76 w 902"/>
                <a:gd name="T49" fmla="*/ 657 h 1513"/>
                <a:gd name="T50" fmla="*/ 144 w 902"/>
                <a:gd name="T51" fmla="*/ 610 h 1513"/>
                <a:gd name="T52" fmla="*/ 149 w 902"/>
                <a:gd name="T53" fmla="*/ 542 h 1513"/>
                <a:gd name="T54" fmla="*/ 248 w 902"/>
                <a:gd name="T55" fmla="*/ 563 h 1513"/>
                <a:gd name="T56" fmla="*/ 259 w 902"/>
                <a:gd name="T57" fmla="*/ 485 h 1513"/>
                <a:gd name="T58" fmla="*/ 228 w 902"/>
                <a:gd name="T59" fmla="*/ 355 h 1513"/>
                <a:gd name="T60" fmla="*/ 238 w 902"/>
                <a:gd name="T61" fmla="*/ 287 h 1513"/>
                <a:gd name="T62" fmla="*/ 196 w 902"/>
                <a:gd name="T63" fmla="*/ 276 h 1513"/>
                <a:gd name="T64" fmla="*/ 134 w 902"/>
                <a:gd name="T65" fmla="*/ 250 h 1513"/>
                <a:gd name="T66" fmla="*/ 196 w 902"/>
                <a:gd name="T67" fmla="*/ 188 h 1513"/>
                <a:gd name="T68" fmla="*/ 228 w 902"/>
                <a:gd name="T69" fmla="*/ 151 h 1513"/>
                <a:gd name="T70" fmla="*/ 230 w 902"/>
                <a:gd name="T71" fmla="*/ 120 h 1513"/>
                <a:gd name="T72" fmla="*/ 290 w 902"/>
                <a:gd name="T73" fmla="*/ 72 h 1513"/>
                <a:gd name="T74" fmla="*/ 474 w 902"/>
                <a:gd name="T75" fmla="*/ 40 h 1513"/>
                <a:gd name="T76" fmla="*/ 558 w 902"/>
                <a:gd name="T77" fmla="*/ 8 h 1513"/>
                <a:gd name="T78" fmla="*/ 686 w 902"/>
                <a:gd name="T79" fmla="*/ 56 h 1513"/>
                <a:gd name="T80" fmla="*/ 770 w 902"/>
                <a:gd name="T81" fmla="*/ 24 h 1513"/>
                <a:gd name="T82" fmla="*/ 822 w 902"/>
                <a:gd name="T83" fmla="*/ 152 h 1513"/>
                <a:gd name="T84" fmla="*/ 770 w 902"/>
                <a:gd name="T85" fmla="*/ 192 h 1513"/>
                <a:gd name="T86" fmla="*/ 758 w 902"/>
                <a:gd name="T87" fmla="*/ 264 h 1513"/>
                <a:gd name="T88" fmla="*/ 782 w 902"/>
                <a:gd name="T89" fmla="*/ 304 h 1513"/>
                <a:gd name="T90" fmla="*/ 806 w 902"/>
                <a:gd name="T91" fmla="*/ 476 h 1513"/>
                <a:gd name="T92" fmla="*/ 886 w 902"/>
                <a:gd name="T93" fmla="*/ 592 h 1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2" h="1513">
                  <a:moveTo>
                    <a:pt x="886" y="592"/>
                  </a:moveTo>
                  <a:cubicBezTo>
                    <a:pt x="838" y="616"/>
                    <a:pt x="838" y="616"/>
                    <a:pt x="838" y="616"/>
                  </a:cubicBezTo>
                  <a:cubicBezTo>
                    <a:pt x="842" y="652"/>
                    <a:pt x="842" y="652"/>
                    <a:pt x="842" y="652"/>
                  </a:cubicBezTo>
                  <a:cubicBezTo>
                    <a:pt x="802" y="692"/>
                    <a:pt x="802" y="692"/>
                    <a:pt x="802" y="692"/>
                  </a:cubicBezTo>
                  <a:cubicBezTo>
                    <a:pt x="806" y="812"/>
                    <a:pt x="806" y="812"/>
                    <a:pt x="806" y="812"/>
                  </a:cubicBezTo>
                  <a:cubicBezTo>
                    <a:pt x="782" y="840"/>
                    <a:pt x="782" y="840"/>
                    <a:pt x="782" y="840"/>
                  </a:cubicBezTo>
                  <a:cubicBezTo>
                    <a:pt x="826" y="884"/>
                    <a:pt x="826" y="884"/>
                    <a:pt x="826" y="884"/>
                  </a:cubicBezTo>
                  <a:cubicBezTo>
                    <a:pt x="782" y="948"/>
                    <a:pt x="782" y="948"/>
                    <a:pt x="782" y="948"/>
                  </a:cubicBezTo>
                  <a:cubicBezTo>
                    <a:pt x="746" y="956"/>
                    <a:pt x="746" y="956"/>
                    <a:pt x="746" y="956"/>
                  </a:cubicBezTo>
                  <a:cubicBezTo>
                    <a:pt x="746" y="1004"/>
                    <a:pt x="746" y="1004"/>
                    <a:pt x="746" y="1004"/>
                  </a:cubicBezTo>
                  <a:cubicBezTo>
                    <a:pt x="682" y="1036"/>
                    <a:pt x="682" y="1036"/>
                    <a:pt x="682" y="1036"/>
                  </a:cubicBezTo>
                  <a:cubicBezTo>
                    <a:pt x="674" y="1076"/>
                    <a:pt x="674" y="1076"/>
                    <a:pt x="674" y="1076"/>
                  </a:cubicBezTo>
                  <a:cubicBezTo>
                    <a:pt x="634" y="1116"/>
                    <a:pt x="634" y="1116"/>
                    <a:pt x="634" y="1116"/>
                  </a:cubicBezTo>
                  <a:cubicBezTo>
                    <a:pt x="636" y="1120"/>
                    <a:pt x="636" y="1120"/>
                    <a:pt x="636" y="1120"/>
                  </a:cubicBezTo>
                  <a:cubicBezTo>
                    <a:pt x="657" y="1170"/>
                    <a:pt x="657" y="1170"/>
                    <a:pt x="657" y="1170"/>
                  </a:cubicBezTo>
                  <a:cubicBezTo>
                    <a:pt x="657" y="1170"/>
                    <a:pt x="657" y="1170"/>
                    <a:pt x="657" y="1170"/>
                  </a:cubicBezTo>
                  <a:cubicBezTo>
                    <a:pt x="645" y="1191"/>
                    <a:pt x="624" y="1226"/>
                    <a:pt x="613" y="1226"/>
                  </a:cubicBezTo>
                  <a:cubicBezTo>
                    <a:pt x="567" y="1226"/>
                    <a:pt x="567" y="1226"/>
                    <a:pt x="567" y="1226"/>
                  </a:cubicBezTo>
                  <a:cubicBezTo>
                    <a:pt x="509" y="1299"/>
                    <a:pt x="509" y="1299"/>
                    <a:pt x="509" y="1299"/>
                  </a:cubicBezTo>
                  <a:cubicBezTo>
                    <a:pt x="520" y="1346"/>
                    <a:pt x="520" y="1346"/>
                    <a:pt x="520" y="1346"/>
                  </a:cubicBezTo>
                  <a:cubicBezTo>
                    <a:pt x="520" y="1346"/>
                    <a:pt x="457" y="1450"/>
                    <a:pt x="447" y="1450"/>
                  </a:cubicBezTo>
                  <a:cubicBezTo>
                    <a:pt x="436" y="1450"/>
                    <a:pt x="426" y="1440"/>
                    <a:pt x="415" y="1450"/>
                  </a:cubicBezTo>
                  <a:cubicBezTo>
                    <a:pt x="405" y="1460"/>
                    <a:pt x="374" y="1502"/>
                    <a:pt x="374" y="1502"/>
                  </a:cubicBezTo>
                  <a:cubicBezTo>
                    <a:pt x="311" y="1502"/>
                    <a:pt x="311" y="1502"/>
                    <a:pt x="311" y="1502"/>
                  </a:cubicBezTo>
                  <a:cubicBezTo>
                    <a:pt x="248" y="1476"/>
                    <a:pt x="248" y="1476"/>
                    <a:pt x="248" y="1476"/>
                  </a:cubicBezTo>
                  <a:cubicBezTo>
                    <a:pt x="196" y="1481"/>
                    <a:pt x="196" y="1481"/>
                    <a:pt x="196" y="1481"/>
                  </a:cubicBezTo>
                  <a:cubicBezTo>
                    <a:pt x="170" y="1513"/>
                    <a:pt x="170" y="1513"/>
                    <a:pt x="170" y="1513"/>
                  </a:cubicBezTo>
                  <a:cubicBezTo>
                    <a:pt x="61" y="1513"/>
                    <a:pt x="61" y="1513"/>
                    <a:pt x="61" y="1513"/>
                  </a:cubicBezTo>
                  <a:cubicBezTo>
                    <a:pt x="61" y="1510"/>
                    <a:pt x="61" y="1510"/>
                    <a:pt x="61" y="1510"/>
                  </a:cubicBezTo>
                  <a:cubicBezTo>
                    <a:pt x="55" y="1408"/>
                    <a:pt x="55" y="1408"/>
                    <a:pt x="55" y="1408"/>
                  </a:cubicBezTo>
                  <a:cubicBezTo>
                    <a:pt x="102" y="1372"/>
                    <a:pt x="102" y="1372"/>
                    <a:pt x="102" y="1372"/>
                  </a:cubicBezTo>
                  <a:cubicBezTo>
                    <a:pt x="92" y="1320"/>
                    <a:pt x="92" y="1320"/>
                    <a:pt x="92" y="1320"/>
                  </a:cubicBezTo>
                  <a:cubicBezTo>
                    <a:pt x="134" y="1257"/>
                    <a:pt x="134" y="1257"/>
                    <a:pt x="134" y="1257"/>
                  </a:cubicBezTo>
                  <a:cubicBezTo>
                    <a:pt x="123" y="1205"/>
                    <a:pt x="123" y="1205"/>
                    <a:pt x="123" y="1205"/>
                  </a:cubicBezTo>
                  <a:cubicBezTo>
                    <a:pt x="186" y="1137"/>
                    <a:pt x="186" y="1137"/>
                    <a:pt x="186" y="1137"/>
                  </a:cubicBezTo>
                  <a:cubicBezTo>
                    <a:pt x="181" y="1064"/>
                    <a:pt x="181" y="1064"/>
                    <a:pt x="181" y="1064"/>
                  </a:cubicBezTo>
                  <a:cubicBezTo>
                    <a:pt x="181" y="1064"/>
                    <a:pt x="160" y="1080"/>
                    <a:pt x="149" y="1080"/>
                  </a:cubicBezTo>
                  <a:cubicBezTo>
                    <a:pt x="139" y="1080"/>
                    <a:pt x="97" y="1064"/>
                    <a:pt x="97" y="1064"/>
                  </a:cubicBezTo>
                  <a:cubicBezTo>
                    <a:pt x="55" y="1080"/>
                    <a:pt x="55" y="1080"/>
                    <a:pt x="55" y="1080"/>
                  </a:cubicBezTo>
                  <a:cubicBezTo>
                    <a:pt x="55" y="1028"/>
                    <a:pt x="55" y="1028"/>
                    <a:pt x="55" y="1028"/>
                  </a:cubicBezTo>
                  <a:cubicBezTo>
                    <a:pt x="24" y="981"/>
                    <a:pt x="24" y="981"/>
                    <a:pt x="24" y="981"/>
                  </a:cubicBezTo>
                  <a:cubicBezTo>
                    <a:pt x="35" y="934"/>
                    <a:pt x="35" y="934"/>
                    <a:pt x="35" y="934"/>
                  </a:cubicBezTo>
                  <a:cubicBezTo>
                    <a:pt x="8" y="892"/>
                    <a:pt x="8" y="892"/>
                    <a:pt x="8" y="892"/>
                  </a:cubicBezTo>
                  <a:cubicBezTo>
                    <a:pt x="45" y="845"/>
                    <a:pt x="45" y="845"/>
                    <a:pt x="45" y="845"/>
                  </a:cubicBezTo>
                  <a:cubicBezTo>
                    <a:pt x="0" y="774"/>
                    <a:pt x="0" y="774"/>
                    <a:pt x="0" y="774"/>
                  </a:cubicBezTo>
                  <a:cubicBezTo>
                    <a:pt x="7" y="764"/>
                    <a:pt x="24" y="731"/>
                    <a:pt x="28" y="722"/>
                  </a:cubicBezTo>
                  <a:cubicBezTo>
                    <a:pt x="29" y="720"/>
                    <a:pt x="29" y="720"/>
                    <a:pt x="29" y="720"/>
                  </a:cubicBezTo>
                  <a:cubicBezTo>
                    <a:pt x="29" y="694"/>
                    <a:pt x="29" y="694"/>
                    <a:pt x="29" y="694"/>
                  </a:cubicBezTo>
                  <a:cubicBezTo>
                    <a:pt x="55" y="652"/>
                    <a:pt x="55" y="652"/>
                    <a:pt x="55" y="652"/>
                  </a:cubicBezTo>
                  <a:cubicBezTo>
                    <a:pt x="76" y="657"/>
                    <a:pt x="76" y="657"/>
                    <a:pt x="76" y="657"/>
                  </a:cubicBezTo>
                  <a:cubicBezTo>
                    <a:pt x="118" y="647"/>
                    <a:pt x="118" y="647"/>
                    <a:pt x="118" y="647"/>
                  </a:cubicBezTo>
                  <a:cubicBezTo>
                    <a:pt x="144" y="610"/>
                    <a:pt x="144" y="610"/>
                    <a:pt x="144" y="610"/>
                  </a:cubicBezTo>
                  <a:cubicBezTo>
                    <a:pt x="144" y="610"/>
                    <a:pt x="118" y="579"/>
                    <a:pt x="108" y="574"/>
                  </a:cubicBezTo>
                  <a:cubicBezTo>
                    <a:pt x="97" y="569"/>
                    <a:pt x="149" y="542"/>
                    <a:pt x="149" y="542"/>
                  </a:cubicBezTo>
                  <a:cubicBezTo>
                    <a:pt x="217" y="563"/>
                    <a:pt x="217" y="563"/>
                    <a:pt x="217" y="563"/>
                  </a:cubicBezTo>
                  <a:cubicBezTo>
                    <a:pt x="248" y="563"/>
                    <a:pt x="248" y="563"/>
                    <a:pt x="248" y="563"/>
                  </a:cubicBezTo>
                  <a:cubicBezTo>
                    <a:pt x="212" y="506"/>
                    <a:pt x="212" y="506"/>
                    <a:pt x="212" y="506"/>
                  </a:cubicBezTo>
                  <a:cubicBezTo>
                    <a:pt x="259" y="485"/>
                    <a:pt x="259" y="485"/>
                    <a:pt x="259" y="485"/>
                  </a:cubicBezTo>
                  <a:cubicBezTo>
                    <a:pt x="248" y="386"/>
                    <a:pt x="248" y="386"/>
                    <a:pt x="248" y="386"/>
                  </a:cubicBezTo>
                  <a:cubicBezTo>
                    <a:pt x="248" y="386"/>
                    <a:pt x="228" y="360"/>
                    <a:pt x="228" y="355"/>
                  </a:cubicBezTo>
                  <a:cubicBezTo>
                    <a:pt x="228" y="349"/>
                    <a:pt x="238" y="344"/>
                    <a:pt x="238" y="344"/>
                  </a:cubicBezTo>
                  <a:cubicBezTo>
                    <a:pt x="238" y="287"/>
                    <a:pt x="238" y="287"/>
                    <a:pt x="238" y="287"/>
                  </a:cubicBezTo>
                  <a:cubicBezTo>
                    <a:pt x="201" y="303"/>
                    <a:pt x="201" y="303"/>
                    <a:pt x="201" y="303"/>
                  </a:cubicBezTo>
                  <a:cubicBezTo>
                    <a:pt x="196" y="276"/>
                    <a:pt x="196" y="276"/>
                    <a:pt x="196" y="276"/>
                  </a:cubicBezTo>
                  <a:cubicBezTo>
                    <a:pt x="160" y="250"/>
                    <a:pt x="160" y="250"/>
                    <a:pt x="160" y="250"/>
                  </a:cubicBezTo>
                  <a:cubicBezTo>
                    <a:pt x="134" y="250"/>
                    <a:pt x="134" y="250"/>
                    <a:pt x="134" y="250"/>
                  </a:cubicBezTo>
                  <a:cubicBezTo>
                    <a:pt x="134" y="214"/>
                    <a:pt x="134" y="214"/>
                    <a:pt x="134" y="214"/>
                  </a:cubicBezTo>
                  <a:cubicBezTo>
                    <a:pt x="196" y="188"/>
                    <a:pt x="196" y="188"/>
                    <a:pt x="196" y="188"/>
                  </a:cubicBezTo>
                  <a:cubicBezTo>
                    <a:pt x="196" y="162"/>
                    <a:pt x="196" y="162"/>
                    <a:pt x="196" y="162"/>
                  </a:cubicBezTo>
                  <a:cubicBezTo>
                    <a:pt x="228" y="151"/>
                    <a:pt x="228" y="151"/>
                    <a:pt x="228" y="151"/>
                  </a:cubicBezTo>
                  <a:cubicBezTo>
                    <a:pt x="228" y="120"/>
                    <a:pt x="228" y="120"/>
                    <a:pt x="228" y="120"/>
                  </a:cubicBezTo>
                  <a:cubicBezTo>
                    <a:pt x="230" y="120"/>
                    <a:pt x="230" y="120"/>
                    <a:pt x="230" y="120"/>
                  </a:cubicBezTo>
                  <a:cubicBezTo>
                    <a:pt x="246" y="76"/>
                    <a:pt x="246" y="76"/>
                    <a:pt x="246" y="76"/>
                  </a:cubicBezTo>
                  <a:cubicBezTo>
                    <a:pt x="246" y="76"/>
                    <a:pt x="286" y="68"/>
                    <a:pt x="290" y="72"/>
                  </a:cubicBezTo>
                  <a:cubicBezTo>
                    <a:pt x="294" y="76"/>
                    <a:pt x="358" y="104"/>
                    <a:pt x="378" y="132"/>
                  </a:cubicBezTo>
                  <a:cubicBezTo>
                    <a:pt x="398" y="120"/>
                    <a:pt x="474" y="40"/>
                    <a:pt x="474" y="40"/>
                  </a:cubicBezTo>
                  <a:cubicBezTo>
                    <a:pt x="494" y="0"/>
                    <a:pt x="494" y="0"/>
                    <a:pt x="494" y="0"/>
                  </a:cubicBezTo>
                  <a:cubicBezTo>
                    <a:pt x="558" y="8"/>
                    <a:pt x="558" y="8"/>
                    <a:pt x="558" y="8"/>
                  </a:cubicBezTo>
                  <a:cubicBezTo>
                    <a:pt x="614" y="4"/>
                    <a:pt x="614" y="4"/>
                    <a:pt x="614" y="4"/>
                  </a:cubicBezTo>
                  <a:cubicBezTo>
                    <a:pt x="686" y="56"/>
                    <a:pt x="686" y="56"/>
                    <a:pt x="686" y="56"/>
                  </a:cubicBezTo>
                  <a:cubicBezTo>
                    <a:pt x="758" y="60"/>
                    <a:pt x="758" y="60"/>
                    <a:pt x="758" y="60"/>
                  </a:cubicBezTo>
                  <a:cubicBezTo>
                    <a:pt x="770" y="24"/>
                    <a:pt x="770" y="24"/>
                    <a:pt x="770" y="24"/>
                  </a:cubicBezTo>
                  <a:cubicBezTo>
                    <a:pt x="838" y="60"/>
                    <a:pt x="838" y="60"/>
                    <a:pt x="838" y="60"/>
                  </a:cubicBezTo>
                  <a:cubicBezTo>
                    <a:pt x="822" y="152"/>
                    <a:pt x="822" y="152"/>
                    <a:pt x="822" y="152"/>
                  </a:cubicBezTo>
                  <a:cubicBezTo>
                    <a:pt x="766" y="148"/>
                    <a:pt x="766" y="148"/>
                    <a:pt x="766" y="148"/>
                  </a:cubicBezTo>
                  <a:cubicBezTo>
                    <a:pt x="770" y="192"/>
                    <a:pt x="770" y="192"/>
                    <a:pt x="770" y="192"/>
                  </a:cubicBezTo>
                  <a:cubicBezTo>
                    <a:pt x="750" y="216"/>
                    <a:pt x="750" y="216"/>
                    <a:pt x="750" y="216"/>
                  </a:cubicBezTo>
                  <a:cubicBezTo>
                    <a:pt x="758" y="264"/>
                    <a:pt x="758" y="264"/>
                    <a:pt x="758" y="264"/>
                  </a:cubicBezTo>
                  <a:cubicBezTo>
                    <a:pt x="802" y="284"/>
                    <a:pt x="802" y="284"/>
                    <a:pt x="802" y="284"/>
                  </a:cubicBezTo>
                  <a:cubicBezTo>
                    <a:pt x="782" y="304"/>
                    <a:pt x="782" y="304"/>
                    <a:pt x="782" y="304"/>
                  </a:cubicBezTo>
                  <a:cubicBezTo>
                    <a:pt x="814" y="356"/>
                    <a:pt x="814" y="356"/>
                    <a:pt x="814" y="356"/>
                  </a:cubicBezTo>
                  <a:cubicBezTo>
                    <a:pt x="806" y="476"/>
                    <a:pt x="806" y="476"/>
                    <a:pt x="806" y="476"/>
                  </a:cubicBezTo>
                  <a:cubicBezTo>
                    <a:pt x="902" y="544"/>
                    <a:pt x="902" y="544"/>
                    <a:pt x="902" y="544"/>
                  </a:cubicBezTo>
                  <a:lnTo>
                    <a:pt x="886" y="59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79" name="เชียงใหม่">
              <a:extLst>
                <a:ext uri="{FF2B5EF4-FFF2-40B4-BE49-F238E27FC236}">
                  <a16:creationId xmlns:a16="http://schemas.microsoft.com/office/drawing/2014/main" id="{44D2F19D-EF7E-46B7-9192-EB84923AFF26}"/>
                </a:ext>
              </a:extLst>
            </p:cNvPr>
            <p:cNvSpPr>
              <a:spLocks/>
            </p:cNvSpPr>
            <p:nvPr/>
          </p:nvSpPr>
          <p:spPr bwMode="auto">
            <a:xfrm>
              <a:off x="2246372" y="1110434"/>
              <a:ext cx="563287" cy="1106457"/>
            </a:xfrm>
            <a:custGeom>
              <a:avLst/>
              <a:gdLst>
                <a:gd name="T0" fmla="*/ 1247 w 1377"/>
                <a:gd name="T1" fmla="*/ 180 h 2710"/>
                <a:gd name="T2" fmla="*/ 1226 w 1377"/>
                <a:gd name="T3" fmla="*/ 326 h 2710"/>
                <a:gd name="T4" fmla="*/ 1116 w 1377"/>
                <a:gd name="T5" fmla="*/ 462 h 2710"/>
                <a:gd name="T6" fmla="*/ 1158 w 1377"/>
                <a:gd name="T7" fmla="*/ 566 h 2710"/>
                <a:gd name="T8" fmla="*/ 1163 w 1377"/>
                <a:gd name="T9" fmla="*/ 738 h 2710"/>
                <a:gd name="T10" fmla="*/ 1174 w 1377"/>
                <a:gd name="T11" fmla="*/ 994 h 2710"/>
                <a:gd name="T12" fmla="*/ 1215 w 1377"/>
                <a:gd name="T13" fmla="*/ 1203 h 2710"/>
                <a:gd name="T14" fmla="*/ 1168 w 1377"/>
                <a:gd name="T15" fmla="*/ 1375 h 2710"/>
                <a:gd name="T16" fmla="*/ 1153 w 1377"/>
                <a:gd name="T17" fmla="*/ 1521 h 2710"/>
                <a:gd name="T18" fmla="*/ 1054 w 1377"/>
                <a:gd name="T19" fmla="*/ 1385 h 2710"/>
                <a:gd name="T20" fmla="*/ 928 w 1377"/>
                <a:gd name="T21" fmla="*/ 1396 h 2710"/>
                <a:gd name="T22" fmla="*/ 829 w 1377"/>
                <a:gd name="T23" fmla="*/ 1453 h 2710"/>
                <a:gd name="T24" fmla="*/ 673 w 1377"/>
                <a:gd name="T25" fmla="*/ 1604 h 2710"/>
                <a:gd name="T26" fmla="*/ 600 w 1377"/>
                <a:gd name="T27" fmla="*/ 1729 h 2710"/>
                <a:gd name="T28" fmla="*/ 704 w 1377"/>
                <a:gd name="T29" fmla="*/ 1954 h 2710"/>
                <a:gd name="T30" fmla="*/ 756 w 1377"/>
                <a:gd name="T31" fmla="*/ 2131 h 2710"/>
                <a:gd name="T32" fmla="*/ 743 w 1377"/>
                <a:gd name="T33" fmla="*/ 2184 h 2710"/>
                <a:gd name="T34" fmla="*/ 704 w 1377"/>
                <a:gd name="T35" fmla="*/ 2199 h 2710"/>
                <a:gd name="T36" fmla="*/ 600 w 1377"/>
                <a:gd name="T37" fmla="*/ 2199 h 2710"/>
                <a:gd name="T38" fmla="*/ 516 w 1377"/>
                <a:gd name="T39" fmla="*/ 2188 h 2710"/>
                <a:gd name="T40" fmla="*/ 428 w 1377"/>
                <a:gd name="T41" fmla="*/ 2199 h 2710"/>
                <a:gd name="T42" fmla="*/ 485 w 1377"/>
                <a:gd name="T43" fmla="*/ 2543 h 2710"/>
                <a:gd name="T44" fmla="*/ 396 w 1377"/>
                <a:gd name="T45" fmla="*/ 2684 h 2710"/>
                <a:gd name="T46" fmla="*/ 277 w 1377"/>
                <a:gd name="T47" fmla="*/ 2653 h 2710"/>
                <a:gd name="T48" fmla="*/ 282 w 1377"/>
                <a:gd name="T49" fmla="*/ 2543 h 2710"/>
                <a:gd name="T50" fmla="*/ 177 w 1377"/>
                <a:gd name="T51" fmla="*/ 2439 h 2710"/>
                <a:gd name="T52" fmla="*/ 125 w 1377"/>
                <a:gd name="T53" fmla="*/ 2303 h 2710"/>
                <a:gd name="T54" fmla="*/ 52 w 1377"/>
                <a:gd name="T55" fmla="*/ 2147 h 2710"/>
                <a:gd name="T56" fmla="*/ 68 w 1377"/>
                <a:gd name="T57" fmla="*/ 2042 h 2710"/>
                <a:gd name="T58" fmla="*/ 214 w 1377"/>
                <a:gd name="T59" fmla="*/ 1990 h 2710"/>
                <a:gd name="T60" fmla="*/ 162 w 1377"/>
                <a:gd name="T61" fmla="*/ 1907 h 2710"/>
                <a:gd name="T62" fmla="*/ 120 w 1377"/>
                <a:gd name="T63" fmla="*/ 1797 h 2710"/>
                <a:gd name="T64" fmla="*/ 167 w 1377"/>
                <a:gd name="T65" fmla="*/ 1703 h 2710"/>
                <a:gd name="T66" fmla="*/ 104 w 1377"/>
                <a:gd name="T67" fmla="*/ 1536 h 2710"/>
                <a:gd name="T68" fmla="*/ 130 w 1377"/>
                <a:gd name="T69" fmla="*/ 1422 h 2710"/>
                <a:gd name="T70" fmla="*/ 99 w 1377"/>
                <a:gd name="T71" fmla="*/ 1296 h 2710"/>
                <a:gd name="T72" fmla="*/ 136 w 1377"/>
                <a:gd name="T73" fmla="*/ 1161 h 2710"/>
                <a:gd name="T74" fmla="*/ 292 w 1377"/>
                <a:gd name="T75" fmla="*/ 931 h 2710"/>
                <a:gd name="T76" fmla="*/ 480 w 1377"/>
                <a:gd name="T77" fmla="*/ 1057 h 2710"/>
                <a:gd name="T78" fmla="*/ 532 w 1377"/>
                <a:gd name="T79" fmla="*/ 811 h 2710"/>
                <a:gd name="T80" fmla="*/ 496 w 1377"/>
                <a:gd name="T81" fmla="*/ 598 h 2710"/>
                <a:gd name="T82" fmla="*/ 464 w 1377"/>
                <a:gd name="T83" fmla="*/ 488 h 2710"/>
                <a:gd name="T84" fmla="*/ 406 w 1377"/>
                <a:gd name="T85" fmla="*/ 428 h 2710"/>
                <a:gd name="T86" fmla="*/ 546 w 1377"/>
                <a:gd name="T87" fmla="*/ 412 h 2710"/>
                <a:gd name="T88" fmla="*/ 760 w 1377"/>
                <a:gd name="T89" fmla="*/ 337 h 2710"/>
                <a:gd name="T90" fmla="*/ 874 w 1377"/>
                <a:gd name="T91" fmla="*/ 380 h 2710"/>
                <a:gd name="T92" fmla="*/ 914 w 1377"/>
                <a:gd name="T93" fmla="*/ 212 h 2710"/>
                <a:gd name="T94" fmla="*/ 938 w 1377"/>
                <a:gd name="T95" fmla="*/ 48 h 2710"/>
                <a:gd name="T96" fmla="*/ 1318 w 1377"/>
                <a:gd name="T97" fmla="*/ 32 h 2710"/>
                <a:gd name="T98" fmla="*/ 1309 w 1377"/>
                <a:gd name="T99" fmla="*/ 66 h 2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7" h="2710">
                  <a:moveTo>
                    <a:pt x="1320" y="97"/>
                  </a:moveTo>
                  <a:cubicBezTo>
                    <a:pt x="1294" y="107"/>
                    <a:pt x="1294" y="107"/>
                    <a:pt x="1294" y="107"/>
                  </a:cubicBezTo>
                  <a:cubicBezTo>
                    <a:pt x="1299" y="133"/>
                    <a:pt x="1299" y="133"/>
                    <a:pt x="1299" y="133"/>
                  </a:cubicBezTo>
                  <a:cubicBezTo>
                    <a:pt x="1247" y="180"/>
                    <a:pt x="1247" y="180"/>
                    <a:pt x="1247" y="180"/>
                  </a:cubicBezTo>
                  <a:cubicBezTo>
                    <a:pt x="1247" y="206"/>
                    <a:pt x="1247" y="206"/>
                    <a:pt x="1247" y="206"/>
                  </a:cubicBezTo>
                  <a:cubicBezTo>
                    <a:pt x="1205" y="238"/>
                    <a:pt x="1205" y="238"/>
                    <a:pt x="1205" y="238"/>
                  </a:cubicBezTo>
                  <a:cubicBezTo>
                    <a:pt x="1252" y="311"/>
                    <a:pt x="1252" y="311"/>
                    <a:pt x="1252" y="311"/>
                  </a:cubicBezTo>
                  <a:cubicBezTo>
                    <a:pt x="1226" y="326"/>
                    <a:pt x="1226" y="326"/>
                    <a:pt x="1226" y="326"/>
                  </a:cubicBezTo>
                  <a:cubicBezTo>
                    <a:pt x="1200" y="368"/>
                    <a:pt x="1200" y="368"/>
                    <a:pt x="1200" y="368"/>
                  </a:cubicBezTo>
                  <a:cubicBezTo>
                    <a:pt x="1189" y="415"/>
                    <a:pt x="1189" y="415"/>
                    <a:pt x="1189" y="415"/>
                  </a:cubicBezTo>
                  <a:cubicBezTo>
                    <a:pt x="1158" y="410"/>
                    <a:pt x="1158" y="410"/>
                    <a:pt x="1158" y="410"/>
                  </a:cubicBezTo>
                  <a:cubicBezTo>
                    <a:pt x="1116" y="462"/>
                    <a:pt x="1116" y="462"/>
                    <a:pt x="1116" y="462"/>
                  </a:cubicBezTo>
                  <a:cubicBezTo>
                    <a:pt x="1106" y="488"/>
                    <a:pt x="1106" y="488"/>
                    <a:pt x="1106" y="488"/>
                  </a:cubicBezTo>
                  <a:cubicBezTo>
                    <a:pt x="1137" y="525"/>
                    <a:pt x="1137" y="525"/>
                    <a:pt x="1137" y="525"/>
                  </a:cubicBezTo>
                  <a:cubicBezTo>
                    <a:pt x="1137" y="551"/>
                    <a:pt x="1137" y="551"/>
                    <a:pt x="1137" y="551"/>
                  </a:cubicBezTo>
                  <a:cubicBezTo>
                    <a:pt x="1158" y="566"/>
                    <a:pt x="1158" y="566"/>
                    <a:pt x="1158" y="566"/>
                  </a:cubicBezTo>
                  <a:cubicBezTo>
                    <a:pt x="1137" y="598"/>
                    <a:pt x="1137" y="598"/>
                    <a:pt x="1137" y="598"/>
                  </a:cubicBezTo>
                  <a:cubicBezTo>
                    <a:pt x="1148" y="665"/>
                    <a:pt x="1148" y="665"/>
                    <a:pt x="1148" y="665"/>
                  </a:cubicBezTo>
                  <a:cubicBezTo>
                    <a:pt x="1168" y="697"/>
                    <a:pt x="1168" y="697"/>
                    <a:pt x="1168" y="697"/>
                  </a:cubicBezTo>
                  <a:cubicBezTo>
                    <a:pt x="1163" y="738"/>
                    <a:pt x="1163" y="738"/>
                    <a:pt x="1163" y="738"/>
                  </a:cubicBezTo>
                  <a:cubicBezTo>
                    <a:pt x="1167" y="809"/>
                    <a:pt x="1167" y="809"/>
                    <a:pt x="1167" y="809"/>
                  </a:cubicBezTo>
                  <a:cubicBezTo>
                    <a:pt x="1168" y="837"/>
                    <a:pt x="1168" y="837"/>
                    <a:pt x="1168" y="837"/>
                  </a:cubicBezTo>
                  <a:cubicBezTo>
                    <a:pt x="1137" y="900"/>
                    <a:pt x="1137" y="900"/>
                    <a:pt x="1137" y="900"/>
                  </a:cubicBezTo>
                  <a:cubicBezTo>
                    <a:pt x="1174" y="994"/>
                    <a:pt x="1174" y="994"/>
                    <a:pt x="1174" y="994"/>
                  </a:cubicBezTo>
                  <a:cubicBezTo>
                    <a:pt x="1215" y="1020"/>
                    <a:pt x="1215" y="1020"/>
                    <a:pt x="1215" y="1020"/>
                  </a:cubicBezTo>
                  <a:cubicBezTo>
                    <a:pt x="1231" y="1083"/>
                    <a:pt x="1231" y="1083"/>
                    <a:pt x="1231" y="1083"/>
                  </a:cubicBezTo>
                  <a:cubicBezTo>
                    <a:pt x="1205" y="1109"/>
                    <a:pt x="1205" y="1109"/>
                    <a:pt x="1205" y="1109"/>
                  </a:cubicBezTo>
                  <a:cubicBezTo>
                    <a:pt x="1215" y="1203"/>
                    <a:pt x="1215" y="1203"/>
                    <a:pt x="1215" y="1203"/>
                  </a:cubicBezTo>
                  <a:cubicBezTo>
                    <a:pt x="1189" y="1229"/>
                    <a:pt x="1189" y="1229"/>
                    <a:pt x="1189" y="1229"/>
                  </a:cubicBezTo>
                  <a:cubicBezTo>
                    <a:pt x="1192" y="1253"/>
                    <a:pt x="1192" y="1253"/>
                    <a:pt x="1192" y="1253"/>
                  </a:cubicBezTo>
                  <a:cubicBezTo>
                    <a:pt x="1200" y="1312"/>
                    <a:pt x="1200" y="1312"/>
                    <a:pt x="1200" y="1312"/>
                  </a:cubicBezTo>
                  <a:cubicBezTo>
                    <a:pt x="1168" y="1375"/>
                    <a:pt x="1168" y="1375"/>
                    <a:pt x="1168" y="1375"/>
                  </a:cubicBezTo>
                  <a:cubicBezTo>
                    <a:pt x="1179" y="1396"/>
                    <a:pt x="1179" y="1396"/>
                    <a:pt x="1179" y="1396"/>
                  </a:cubicBezTo>
                  <a:cubicBezTo>
                    <a:pt x="1168" y="1416"/>
                    <a:pt x="1168" y="1416"/>
                    <a:pt x="1168" y="1416"/>
                  </a:cubicBezTo>
                  <a:cubicBezTo>
                    <a:pt x="1194" y="1458"/>
                    <a:pt x="1194" y="1458"/>
                    <a:pt x="1194" y="1458"/>
                  </a:cubicBezTo>
                  <a:cubicBezTo>
                    <a:pt x="1153" y="1521"/>
                    <a:pt x="1153" y="1521"/>
                    <a:pt x="1153" y="1521"/>
                  </a:cubicBezTo>
                  <a:cubicBezTo>
                    <a:pt x="1069" y="1463"/>
                    <a:pt x="1069" y="1463"/>
                    <a:pt x="1069" y="1463"/>
                  </a:cubicBezTo>
                  <a:cubicBezTo>
                    <a:pt x="1085" y="1437"/>
                    <a:pt x="1085" y="1437"/>
                    <a:pt x="1085" y="1437"/>
                  </a:cubicBezTo>
                  <a:cubicBezTo>
                    <a:pt x="1080" y="1401"/>
                    <a:pt x="1080" y="1401"/>
                    <a:pt x="1080" y="1401"/>
                  </a:cubicBezTo>
                  <a:cubicBezTo>
                    <a:pt x="1054" y="1385"/>
                    <a:pt x="1054" y="1385"/>
                    <a:pt x="1054" y="1385"/>
                  </a:cubicBezTo>
                  <a:cubicBezTo>
                    <a:pt x="1048" y="1359"/>
                    <a:pt x="1048" y="1359"/>
                    <a:pt x="1048" y="1359"/>
                  </a:cubicBezTo>
                  <a:cubicBezTo>
                    <a:pt x="1007" y="1354"/>
                    <a:pt x="1007" y="1354"/>
                    <a:pt x="1007" y="1354"/>
                  </a:cubicBezTo>
                  <a:cubicBezTo>
                    <a:pt x="986" y="1369"/>
                    <a:pt x="986" y="1369"/>
                    <a:pt x="986" y="1369"/>
                  </a:cubicBezTo>
                  <a:cubicBezTo>
                    <a:pt x="928" y="1396"/>
                    <a:pt x="928" y="1396"/>
                    <a:pt x="928" y="1396"/>
                  </a:cubicBezTo>
                  <a:cubicBezTo>
                    <a:pt x="892" y="1385"/>
                    <a:pt x="892" y="1385"/>
                    <a:pt x="892" y="1385"/>
                  </a:cubicBezTo>
                  <a:cubicBezTo>
                    <a:pt x="882" y="1422"/>
                    <a:pt x="882" y="1422"/>
                    <a:pt x="882" y="1422"/>
                  </a:cubicBezTo>
                  <a:cubicBezTo>
                    <a:pt x="861" y="1422"/>
                    <a:pt x="861" y="1422"/>
                    <a:pt x="861" y="1422"/>
                  </a:cubicBezTo>
                  <a:cubicBezTo>
                    <a:pt x="829" y="1453"/>
                    <a:pt x="829" y="1453"/>
                    <a:pt x="829" y="1453"/>
                  </a:cubicBezTo>
                  <a:cubicBezTo>
                    <a:pt x="824" y="1495"/>
                    <a:pt x="824" y="1495"/>
                    <a:pt x="824" y="1495"/>
                  </a:cubicBezTo>
                  <a:cubicBezTo>
                    <a:pt x="798" y="1531"/>
                    <a:pt x="798" y="1531"/>
                    <a:pt x="798" y="1531"/>
                  </a:cubicBezTo>
                  <a:cubicBezTo>
                    <a:pt x="762" y="1531"/>
                    <a:pt x="762" y="1531"/>
                    <a:pt x="762" y="1531"/>
                  </a:cubicBezTo>
                  <a:cubicBezTo>
                    <a:pt x="673" y="1604"/>
                    <a:pt x="673" y="1604"/>
                    <a:pt x="673" y="1604"/>
                  </a:cubicBezTo>
                  <a:cubicBezTo>
                    <a:pt x="626" y="1604"/>
                    <a:pt x="626" y="1604"/>
                    <a:pt x="626" y="1604"/>
                  </a:cubicBezTo>
                  <a:cubicBezTo>
                    <a:pt x="600" y="1667"/>
                    <a:pt x="600" y="1667"/>
                    <a:pt x="600" y="1667"/>
                  </a:cubicBezTo>
                  <a:cubicBezTo>
                    <a:pt x="610" y="1698"/>
                    <a:pt x="610" y="1698"/>
                    <a:pt x="610" y="1698"/>
                  </a:cubicBezTo>
                  <a:cubicBezTo>
                    <a:pt x="600" y="1729"/>
                    <a:pt x="600" y="1729"/>
                    <a:pt x="600" y="1729"/>
                  </a:cubicBezTo>
                  <a:cubicBezTo>
                    <a:pt x="678" y="1782"/>
                    <a:pt x="678" y="1782"/>
                    <a:pt x="678" y="1782"/>
                  </a:cubicBezTo>
                  <a:cubicBezTo>
                    <a:pt x="683" y="1844"/>
                    <a:pt x="683" y="1844"/>
                    <a:pt x="683" y="1844"/>
                  </a:cubicBezTo>
                  <a:cubicBezTo>
                    <a:pt x="709" y="1870"/>
                    <a:pt x="709" y="1870"/>
                    <a:pt x="709" y="1870"/>
                  </a:cubicBezTo>
                  <a:cubicBezTo>
                    <a:pt x="704" y="1954"/>
                    <a:pt x="704" y="1954"/>
                    <a:pt x="704" y="1954"/>
                  </a:cubicBezTo>
                  <a:cubicBezTo>
                    <a:pt x="689" y="1985"/>
                    <a:pt x="689" y="1985"/>
                    <a:pt x="689" y="1985"/>
                  </a:cubicBezTo>
                  <a:cubicBezTo>
                    <a:pt x="694" y="2006"/>
                    <a:pt x="694" y="2006"/>
                    <a:pt x="694" y="2006"/>
                  </a:cubicBezTo>
                  <a:cubicBezTo>
                    <a:pt x="725" y="2011"/>
                    <a:pt x="725" y="2011"/>
                    <a:pt x="725" y="2011"/>
                  </a:cubicBezTo>
                  <a:cubicBezTo>
                    <a:pt x="756" y="2131"/>
                    <a:pt x="756" y="2131"/>
                    <a:pt x="756" y="2131"/>
                  </a:cubicBezTo>
                  <a:cubicBezTo>
                    <a:pt x="746" y="2147"/>
                    <a:pt x="746" y="2147"/>
                    <a:pt x="746" y="2147"/>
                  </a:cubicBezTo>
                  <a:cubicBezTo>
                    <a:pt x="746" y="2183"/>
                    <a:pt x="746" y="2183"/>
                    <a:pt x="746" y="2183"/>
                  </a:cubicBezTo>
                  <a:cubicBezTo>
                    <a:pt x="746" y="2183"/>
                    <a:pt x="745" y="2183"/>
                    <a:pt x="744" y="2184"/>
                  </a:cubicBezTo>
                  <a:cubicBezTo>
                    <a:pt x="744" y="2184"/>
                    <a:pt x="743" y="2184"/>
                    <a:pt x="743" y="2184"/>
                  </a:cubicBezTo>
                  <a:cubicBezTo>
                    <a:pt x="742" y="2185"/>
                    <a:pt x="742" y="2185"/>
                    <a:pt x="742" y="2185"/>
                  </a:cubicBezTo>
                  <a:cubicBezTo>
                    <a:pt x="737" y="2187"/>
                    <a:pt x="729" y="2190"/>
                    <a:pt x="721" y="2193"/>
                  </a:cubicBezTo>
                  <a:cubicBezTo>
                    <a:pt x="720" y="2194"/>
                    <a:pt x="719" y="2194"/>
                    <a:pt x="718" y="2194"/>
                  </a:cubicBezTo>
                  <a:cubicBezTo>
                    <a:pt x="712" y="2197"/>
                    <a:pt x="706" y="2199"/>
                    <a:pt x="704" y="2199"/>
                  </a:cubicBezTo>
                  <a:cubicBezTo>
                    <a:pt x="699" y="2199"/>
                    <a:pt x="673" y="2167"/>
                    <a:pt x="673" y="2167"/>
                  </a:cubicBezTo>
                  <a:cubicBezTo>
                    <a:pt x="662" y="2204"/>
                    <a:pt x="662" y="2204"/>
                    <a:pt x="662" y="2204"/>
                  </a:cubicBezTo>
                  <a:cubicBezTo>
                    <a:pt x="604" y="2199"/>
                    <a:pt x="604" y="2199"/>
                    <a:pt x="604" y="2199"/>
                  </a:cubicBezTo>
                  <a:cubicBezTo>
                    <a:pt x="600" y="2199"/>
                    <a:pt x="600" y="2199"/>
                    <a:pt x="600" y="2199"/>
                  </a:cubicBezTo>
                  <a:cubicBezTo>
                    <a:pt x="579" y="2167"/>
                    <a:pt x="579" y="2167"/>
                    <a:pt x="579" y="2167"/>
                  </a:cubicBezTo>
                  <a:cubicBezTo>
                    <a:pt x="553" y="2188"/>
                    <a:pt x="553" y="2188"/>
                    <a:pt x="553" y="2188"/>
                  </a:cubicBezTo>
                  <a:cubicBezTo>
                    <a:pt x="542" y="2214"/>
                    <a:pt x="542" y="2214"/>
                    <a:pt x="542" y="2214"/>
                  </a:cubicBezTo>
                  <a:cubicBezTo>
                    <a:pt x="516" y="2188"/>
                    <a:pt x="516" y="2188"/>
                    <a:pt x="516" y="2188"/>
                  </a:cubicBezTo>
                  <a:cubicBezTo>
                    <a:pt x="516" y="2188"/>
                    <a:pt x="501" y="2204"/>
                    <a:pt x="496" y="2204"/>
                  </a:cubicBezTo>
                  <a:cubicBezTo>
                    <a:pt x="490" y="2204"/>
                    <a:pt x="464" y="2183"/>
                    <a:pt x="464" y="2183"/>
                  </a:cubicBezTo>
                  <a:cubicBezTo>
                    <a:pt x="443" y="2173"/>
                    <a:pt x="443" y="2173"/>
                    <a:pt x="443" y="2173"/>
                  </a:cubicBezTo>
                  <a:cubicBezTo>
                    <a:pt x="428" y="2199"/>
                    <a:pt x="428" y="2199"/>
                    <a:pt x="428" y="2199"/>
                  </a:cubicBezTo>
                  <a:cubicBezTo>
                    <a:pt x="464" y="2340"/>
                    <a:pt x="464" y="2340"/>
                    <a:pt x="464" y="2340"/>
                  </a:cubicBezTo>
                  <a:cubicBezTo>
                    <a:pt x="469" y="2423"/>
                    <a:pt x="469" y="2423"/>
                    <a:pt x="469" y="2423"/>
                  </a:cubicBezTo>
                  <a:cubicBezTo>
                    <a:pt x="454" y="2491"/>
                    <a:pt x="454" y="2491"/>
                    <a:pt x="454" y="2491"/>
                  </a:cubicBezTo>
                  <a:cubicBezTo>
                    <a:pt x="485" y="2543"/>
                    <a:pt x="485" y="2543"/>
                    <a:pt x="485" y="2543"/>
                  </a:cubicBezTo>
                  <a:cubicBezTo>
                    <a:pt x="469" y="2590"/>
                    <a:pt x="469" y="2590"/>
                    <a:pt x="469" y="2590"/>
                  </a:cubicBezTo>
                  <a:cubicBezTo>
                    <a:pt x="490" y="2626"/>
                    <a:pt x="490" y="2626"/>
                    <a:pt x="490" y="2626"/>
                  </a:cubicBezTo>
                  <a:cubicBezTo>
                    <a:pt x="480" y="2673"/>
                    <a:pt x="480" y="2673"/>
                    <a:pt x="480" y="2673"/>
                  </a:cubicBezTo>
                  <a:cubicBezTo>
                    <a:pt x="396" y="2684"/>
                    <a:pt x="396" y="2684"/>
                    <a:pt x="396" y="2684"/>
                  </a:cubicBezTo>
                  <a:cubicBezTo>
                    <a:pt x="360" y="2710"/>
                    <a:pt x="360" y="2710"/>
                    <a:pt x="360" y="2710"/>
                  </a:cubicBezTo>
                  <a:cubicBezTo>
                    <a:pt x="323" y="2705"/>
                    <a:pt x="323" y="2705"/>
                    <a:pt x="323" y="2705"/>
                  </a:cubicBezTo>
                  <a:cubicBezTo>
                    <a:pt x="313" y="2673"/>
                    <a:pt x="313" y="2673"/>
                    <a:pt x="313" y="2673"/>
                  </a:cubicBezTo>
                  <a:cubicBezTo>
                    <a:pt x="277" y="2653"/>
                    <a:pt x="277" y="2653"/>
                    <a:pt x="277" y="2653"/>
                  </a:cubicBezTo>
                  <a:cubicBezTo>
                    <a:pt x="282" y="2600"/>
                    <a:pt x="282" y="2600"/>
                    <a:pt x="282" y="2600"/>
                  </a:cubicBezTo>
                  <a:cubicBezTo>
                    <a:pt x="256" y="2574"/>
                    <a:pt x="256" y="2574"/>
                    <a:pt x="256" y="2574"/>
                  </a:cubicBezTo>
                  <a:cubicBezTo>
                    <a:pt x="256" y="2553"/>
                    <a:pt x="256" y="2553"/>
                    <a:pt x="256" y="2553"/>
                  </a:cubicBezTo>
                  <a:cubicBezTo>
                    <a:pt x="282" y="2543"/>
                    <a:pt x="282" y="2543"/>
                    <a:pt x="282" y="2543"/>
                  </a:cubicBezTo>
                  <a:cubicBezTo>
                    <a:pt x="271" y="2460"/>
                    <a:pt x="271" y="2460"/>
                    <a:pt x="271" y="2460"/>
                  </a:cubicBezTo>
                  <a:cubicBezTo>
                    <a:pt x="256" y="2413"/>
                    <a:pt x="256" y="2413"/>
                    <a:pt x="256" y="2413"/>
                  </a:cubicBezTo>
                  <a:cubicBezTo>
                    <a:pt x="214" y="2413"/>
                    <a:pt x="214" y="2413"/>
                    <a:pt x="214" y="2413"/>
                  </a:cubicBezTo>
                  <a:cubicBezTo>
                    <a:pt x="214" y="2413"/>
                    <a:pt x="183" y="2433"/>
                    <a:pt x="177" y="2439"/>
                  </a:cubicBezTo>
                  <a:cubicBezTo>
                    <a:pt x="172" y="2444"/>
                    <a:pt x="120" y="2439"/>
                    <a:pt x="115" y="2433"/>
                  </a:cubicBezTo>
                  <a:cubicBezTo>
                    <a:pt x="110" y="2428"/>
                    <a:pt x="68" y="2350"/>
                    <a:pt x="68" y="2350"/>
                  </a:cubicBezTo>
                  <a:cubicBezTo>
                    <a:pt x="72" y="2347"/>
                    <a:pt x="72" y="2347"/>
                    <a:pt x="72" y="2347"/>
                  </a:cubicBezTo>
                  <a:cubicBezTo>
                    <a:pt x="125" y="2303"/>
                    <a:pt x="125" y="2303"/>
                    <a:pt x="125" y="2303"/>
                  </a:cubicBezTo>
                  <a:cubicBezTo>
                    <a:pt x="120" y="2220"/>
                    <a:pt x="120" y="2220"/>
                    <a:pt x="120" y="2220"/>
                  </a:cubicBezTo>
                  <a:cubicBezTo>
                    <a:pt x="84" y="2199"/>
                    <a:pt x="84" y="2199"/>
                    <a:pt x="84" y="2199"/>
                  </a:cubicBezTo>
                  <a:cubicBezTo>
                    <a:pt x="63" y="2178"/>
                    <a:pt x="63" y="2178"/>
                    <a:pt x="63" y="2178"/>
                  </a:cubicBezTo>
                  <a:cubicBezTo>
                    <a:pt x="52" y="2147"/>
                    <a:pt x="52" y="2147"/>
                    <a:pt x="52" y="2147"/>
                  </a:cubicBezTo>
                  <a:cubicBezTo>
                    <a:pt x="0" y="2105"/>
                    <a:pt x="0" y="2105"/>
                    <a:pt x="0" y="2105"/>
                  </a:cubicBezTo>
                  <a:cubicBezTo>
                    <a:pt x="0" y="2105"/>
                    <a:pt x="11" y="2079"/>
                    <a:pt x="11" y="2074"/>
                  </a:cubicBezTo>
                  <a:cubicBezTo>
                    <a:pt x="11" y="2072"/>
                    <a:pt x="15" y="2069"/>
                    <a:pt x="21" y="2066"/>
                  </a:cubicBezTo>
                  <a:cubicBezTo>
                    <a:pt x="37" y="2056"/>
                    <a:pt x="68" y="2042"/>
                    <a:pt x="68" y="2042"/>
                  </a:cubicBezTo>
                  <a:cubicBezTo>
                    <a:pt x="120" y="2068"/>
                    <a:pt x="120" y="2068"/>
                    <a:pt x="120" y="2068"/>
                  </a:cubicBezTo>
                  <a:cubicBezTo>
                    <a:pt x="157" y="2027"/>
                    <a:pt x="157" y="2027"/>
                    <a:pt x="157" y="2027"/>
                  </a:cubicBezTo>
                  <a:cubicBezTo>
                    <a:pt x="203" y="2021"/>
                    <a:pt x="203" y="2021"/>
                    <a:pt x="203" y="2021"/>
                  </a:cubicBezTo>
                  <a:cubicBezTo>
                    <a:pt x="214" y="1990"/>
                    <a:pt x="214" y="1990"/>
                    <a:pt x="214" y="1990"/>
                  </a:cubicBezTo>
                  <a:cubicBezTo>
                    <a:pt x="250" y="1938"/>
                    <a:pt x="250" y="1938"/>
                    <a:pt x="250" y="1938"/>
                  </a:cubicBezTo>
                  <a:cubicBezTo>
                    <a:pt x="198" y="1928"/>
                    <a:pt x="198" y="1928"/>
                    <a:pt x="198" y="1928"/>
                  </a:cubicBezTo>
                  <a:cubicBezTo>
                    <a:pt x="172" y="1933"/>
                    <a:pt x="172" y="1933"/>
                    <a:pt x="172" y="1933"/>
                  </a:cubicBezTo>
                  <a:cubicBezTo>
                    <a:pt x="162" y="1907"/>
                    <a:pt x="162" y="1907"/>
                    <a:pt x="162" y="1907"/>
                  </a:cubicBezTo>
                  <a:cubicBezTo>
                    <a:pt x="136" y="1891"/>
                    <a:pt x="136" y="1891"/>
                    <a:pt x="136" y="1891"/>
                  </a:cubicBezTo>
                  <a:cubicBezTo>
                    <a:pt x="130" y="1855"/>
                    <a:pt x="130" y="1855"/>
                    <a:pt x="130" y="1855"/>
                  </a:cubicBezTo>
                  <a:cubicBezTo>
                    <a:pt x="146" y="1828"/>
                    <a:pt x="146" y="1828"/>
                    <a:pt x="146" y="1828"/>
                  </a:cubicBezTo>
                  <a:cubicBezTo>
                    <a:pt x="120" y="1797"/>
                    <a:pt x="120" y="1797"/>
                    <a:pt x="120" y="1797"/>
                  </a:cubicBezTo>
                  <a:cubicBezTo>
                    <a:pt x="120" y="1745"/>
                    <a:pt x="120" y="1745"/>
                    <a:pt x="120" y="1745"/>
                  </a:cubicBezTo>
                  <a:cubicBezTo>
                    <a:pt x="151" y="1745"/>
                    <a:pt x="151" y="1745"/>
                    <a:pt x="151" y="1745"/>
                  </a:cubicBezTo>
                  <a:cubicBezTo>
                    <a:pt x="177" y="1735"/>
                    <a:pt x="177" y="1735"/>
                    <a:pt x="177" y="1735"/>
                  </a:cubicBezTo>
                  <a:cubicBezTo>
                    <a:pt x="167" y="1703"/>
                    <a:pt x="167" y="1703"/>
                    <a:pt x="167" y="1703"/>
                  </a:cubicBezTo>
                  <a:cubicBezTo>
                    <a:pt x="104" y="1656"/>
                    <a:pt x="104" y="1656"/>
                    <a:pt x="104" y="1656"/>
                  </a:cubicBezTo>
                  <a:cubicBezTo>
                    <a:pt x="99" y="1630"/>
                    <a:pt x="99" y="1630"/>
                    <a:pt x="99" y="1630"/>
                  </a:cubicBezTo>
                  <a:cubicBezTo>
                    <a:pt x="57" y="1615"/>
                    <a:pt x="57" y="1615"/>
                    <a:pt x="57" y="1615"/>
                  </a:cubicBezTo>
                  <a:cubicBezTo>
                    <a:pt x="104" y="1536"/>
                    <a:pt x="104" y="1536"/>
                    <a:pt x="104" y="1536"/>
                  </a:cubicBezTo>
                  <a:cubicBezTo>
                    <a:pt x="136" y="1531"/>
                    <a:pt x="136" y="1531"/>
                    <a:pt x="136" y="1531"/>
                  </a:cubicBezTo>
                  <a:cubicBezTo>
                    <a:pt x="193" y="1500"/>
                    <a:pt x="193" y="1500"/>
                    <a:pt x="193" y="1500"/>
                  </a:cubicBezTo>
                  <a:cubicBezTo>
                    <a:pt x="193" y="1458"/>
                    <a:pt x="193" y="1458"/>
                    <a:pt x="193" y="1458"/>
                  </a:cubicBezTo>
                  <a:cubicBezTo>
                    <a:pt x="130" y="1422"/>
                    <a:pt x="130" y="1422"/>
                    <a:pt x="130" y="1422"/>
                  </a:cubicBezTo>
                  <a:cubicBezTo>
                    <a:pt x="89" y="1422"/>
                    <a:pt x="89" y="1422"/>
                    <a:pt x="89" y="1422"/>
                  </a:cubicBezTo>
                  <a:cubicBezTo>
                    <a:pt x="94" y="1385"/>
                    <a:pt x="94" y="1385"/>
                    <a:pt x="94" y="1385"/>
                  </a:cubicBezTo>
                  <a:cubicBezTo>
                    <a:pt x="68" y="1328"/>
                    <a:pt x="68" y="1328"/>
                    <a:pt x="68" y="1328"/>
                  </a:cubicBezTo>
                  <a:cubicBezTo>
                    <a:pt x="99" y="1296"/>
                    <a:pt x="99" y="1296"/>
                    <a:pt x="99" y="1296"/>
                  </a:cubicBezTo>
                  <a:cubicBezTo>
                    <a:pt x="73" y="1276"/>
                    <a:pt x="73" y="1276"/>
                    <a:pt x="73" y="1276"/>
                  </a:cubicBezTo>
                  <a:cubicBezTo>
                    <a:pt x="68" y="1223"/>
                    <a:pt x="68" y="1223"/>
                    <a:pt x="68" y="1223"/>
                  </a:cubicBezTo>
                  <a:cubicBezTo>
                    <a:pt x="99" y="1171"/>
                    <a:pt x="99" y="1171"/>
                    <a:pt x="99" y="1171"/>
                  </a:cubicBezTo>
                  <a:cubicBezTo>
                    <a:pt x="99" y="1171"/>
                    <a:pt x="125" y="1161"/>
                    <a:pt x="136" y="1161"/>
                  </a:cubicBezTo>
                  <a:cubicBezTo>
                    <a:pt x="146" y="1161"/>
                    <a:pt x="157" y="1046"/>
                    <a:pt x="157" y="1046"/>
                  </a:cubicBezTo>
                  <a:cubicBezTo>
                    <a:pt x="157" y="1046"/>
                    <a:pt x="214" y="984"/>
                    <a:pt x="214" y="973"/>
                  </a:cubicBezTo>
                  <a:cubicBezTo>
                    <a:pt x="214" y="926"/>
                    <a:pt x="214" y="926"/>
                    <a:pt x="214" y="926"/>
                  </a:cubicBezTo>
                  <a:cubicBezTo>
                    <a:pt x="292" y="931"/>
                    <a:pt x="292" y="931"/>
                    <a:pt x="292" y="931"/>
                  </a:cubicBezTo>
                  <a:cubicBezTo>
                    <a:pt x="303" y="989"/>
                    <a:pt x="303" y="989"/>
                    <a:pt x="303" y="989"/>
                  </a:cubicBezTo>
                  <a:cubicBezTo>
                    <a:pt x="360" y="1051"/>
                    <a:pt x="360" y="1051"/>
                    <a:pt x="360" y="1051"/>
                  </a:cubicBezTo>
                  <a:cubicBezTo>
                    <a:pt x="391" y="1041"/>
                    <a:pt x="391" y="1041"/>
                    <a:pt x="391" y="1041"/>
                  </a:cubicBezTo>
                  <a:cubicBezTo>
                    <a:pt x="391" y="1041"/>
                    <a:pt x="475" y="1057"/>
                    <a:pt x="480" y="1057"/>
                  </a:cubicBezTo>
                  <a:cubicBezTo>
                    <a:pt x="485" y="1057"/>
                    <a:pt x="569" y="999"/>
                    <a:pt x="569" y="999"/>
                  </a:cubicBezTo>
                  <a:cubicBezTo>
                    <a:pt x="548" y="926"/>
                    <a:pt x="548" y="926"/>
                    <a:pt x="548" y="926"/>
                  </a:cubicBezTo>
                  <a:cubicBezTo>
                    <a:pt x="548" y="926"/>
                    <a:pt x="501" y="895"/>
                    <a:pt x="496" y="890"/>
                  </a:cubicBezTo>
                  <a:cubicBezTo>
                    <a:pt x="490" y="884"/>
                    <a:pt x="532" y="811"/>
                    <a:pt x="532" y="811"/>
                  </a:cubicBezTo>
                  <a:cubicBezTo>
                    <a:pt x="506" y="718"/>
                    <a:pt x="506" y="718"/>
                    <a:pt x="506" y="718"/>
                  </a:cubicBezTo>
                  <a:cubicBezTo>
                    <a:pt x="506" y="718"/>
                    <a:pt x="522" y="697"/>
                    <a:pt x="522" y="691"/>
                  </a:cubicBezTo>
                  <a:cubicBezTo>
                    <a:pt x="522" y="613"/>
                    <a:pt x="522" y="613"/>
                    <a:pt x="522" y="613"/>
                  </a:cubicBezTo>
                  <a:cubicBezTo>
                    <a:pt x="496" y="598"/>
                    <a:pt x="496" y="598"/>
                    <a:pt x="496" y="598"/>
                  </a:cubicBezTo>
                  <a:cubicBezTo>
                    <a:pt x="501" y="571"/>
                    <a:pt x="501" y="571"/>
                    <a:pt x="501" y="571"/>
                  </a:cubicBezTo>
                  <a:cubicBezTo>
                    <a:pt x="469" y="540"/>
                    <a:pt x="469" y="540"/>
                    <a:pt x="469" y="540"/>
                  </a:cubicBezTo>
                  <a:cubicBezTo>
                    <a:pt x="475" y="514"/>
                    <a:pt x="475" y="514"/>
                    <a:pt x="475" y="514"/>
                  </a:cubicBezTo>
                  <a:cubicBezTo>
                    <a:pt x="464" y="488"/>
                    <a:pt x="464" y="488"/>
                    <a:pt x="464" y="488"/>
                  </a:cubicBezTo>
                  <a:cubicBezTo>
                    <a:pt x="433" y="483"/>
                    <a:pt x="433" y="483"/>
                    <a:pt x="433" y="483"/>
                  </a:cubicBezTo>
                  <a:cubicBezTo>
                    <a:pt x="407" y="457"/>
                    <a:pt x="407" y="457"/>
                    <a:pt x="407" y="457"/>
                  </a:cubicBezTo>
                  <a:cubicBezTo>
                    <a:pt x="401" y="427"/>
                    <a:pt x="401" y="427"/>
                    <a:pt x="401" y="427"/>
                  </a:cubicBezTo>
                  <a:cubicBezTo>
                    <a:pt x="406" y="428"/>
                    <a:pt x="406" y="428"/>
                    <a:pt x="406" y="428"/>
                  </a:cubicBezTo>
                  <a:cubicBezTo>
                    <a:pt x="442" y="412"/>
                    <a:pt x="442" y="412"/>
                    <a:pt x="442" y="412"/>
                  </a:cubicBezTo>
                  <a:cubicBezTo>
                    <a:pt x="442" y="412"/>
                    <a:pt x="482" y="448"/>
                    <a:pt x="486" y="452"/>
                  </a:cubicBezTo>
                  <a:cubicBezTo>
                    <a:pt x="490" y="456"/>
                    <a:pt x="506" y="412"/>
                    <a:pt x="506" y="412"/>
                  </a:cubicBezTo>
                  <a:cubicBezTo>
                    <a:pt x="546" y="412"/>
                    <a:pt x="546" y="412"/>
                    <a:pt x="546" y="412"/>
                  </a:cubicBezTo>
                  <a:cubicBezTo>
                    <a:pt x="622" y="356"/>
                    <a:pt x="622" y="356"/>
                    <a:pt x="622" y="356"/>
                  </a:cubicBezTo>
                  <a:cubicBezTo>
                    <a:pt x="682" y="380"/>
                    <a:pt x="682" y="380"/>
                    <a:pt x="682" y="380"/>
                  </a:cubicBezTo>
                  <a:cubicBezTo>
                    <a:pt x="738" y="320"/>
                    <a:pt x="738" y="320"/>
                    <a:pt x="738" y="320"/>
                  </a:cubicBezTo>
                  <a:cubicBezTo>
                    <a:pt x="760" y="337"/>
                    <a:pt x="760" y="337"/>
                    <a:pt x="760" y="337"/>
                  </a:cubicBezTo>
                  <a:cubicBezTo>
                    <a:pt x="794" y="364"/>
                    <a:pt x="794" y="364"/>
                    <a:pt x="794" y="364"/>
                  </a:cubicBezTo>
                  <a:cubicBezTo>
                    <a:pt x="826" y="364"/>
                    <a:pt x="826" y="364"/>
                    <a:pt x="826" y="364"/>
                  </a:cubicBezTo>
                  <a:cubicBezTo>
                    <a:pt x="830" y="364"/>
                    <a:pt x="842" y="384"/>
                    <a:pt x="842" y="384"/>
                  </a:cubicBezTo>
                  <a:cubicBezTo>
                    <a:pt x="874" y="380"/>
                    <a:pt x="874" y="380"/>
                    <a:pt x="874" y="380"/>
                  </a:cubicBezTo>
                  <a:cubicBezTo>
                    <a:pt x="870" y="348"/>
                    <a:pt x="870" y="348"/>
                    <a:pt x="870" y="348"/>
                  </a:cubicBezTo>
                  <a:cubicBezTo>
                    <a:pt x="898" y="324"/>
                    <a:pt x="898" y="324"/>
                    <a:pt x="898" y="324"/>
                  </a:cubicBezTo>
                  <a:cubicBezTo>
                    <a:pt x="898" y="212"/>
                    <a:pt x="898" y="212"/>
                    <a:pt x="898" y="212"/>
                  </a:cubicBezTo>
                  <a:cubicBezTo>
                    <a:pt x="914" y="212"/>
                    <a:pt x="914" y="212"/>
                    <a:pt x="914" y="212"/>
                  </a:cubicBezTo>
                  <a:cubicBezTo>
                    <a:pt x="906" y="164"/>
                    <a:pt x="906" y="164"/>
                    <a:pt x="906" y="164"/>
                  </a:cubicBezTo>
                  <a:cubicBezTo>
                    <a:pt x="926" y="136"/>
                    <a:pt x="926" y="136"/>
                    <a:pt x="926" y="136"/>
                  </a:cubicBezTo>
                  <a:cubicBezTo>
                    <a:pt x="918" y="112"/>
                    <a:pt x="918" y="112"/>
                    <a:pt x="918" y="112"/>
                  </a:cubicBezTo>
                  <a:cubicBezTo>
                    <a:pt x="938" y="48"/>
                    <a:pt x="938" y="48"/>
                    <a:pt x="938" y="48"/>
                  </a:cubicBezTo>
                  <a:cubicBezTo>
                    <a:pt x="994" y="48"/>
                    <a:pt x="994" y="48"/>
                    <a:pt x="994" y="48"/>
                  </a:cubicBezTo>
                  <a:cubicBezTo>
                    <a:pt x="1018" y="16"/>
                    <a:pt x="1018" y="16"/>
                    <a:pt x="1018" y="16"/>
                  </a:cubicBezTo>
                  <a:cubicBezTo>
                    <a:pt x="1262" y="56"/>
                    <a:pt x="1262" y="56"/>
                    <a:pt x="1262" y="56"/>
                  </a:cubicBezTo>
                  <a:cubicBezTo>
                    <a:pt x="1262" y="56"/>
                    <a:pt x="1318" y="36"/>
                    <a:pt x="1318" y="32"/>
                  </a:cubicBezTo>
                  <a:cubicBezTo>
                    <a:pt x="1318" y="28"/>
                    <a:pt x="1326" y="0"/>
                    <a:pt x="1326" y="0"/>
                  </a:cubicBezTo>
                  <a:cubicBezTo>
                    <a:pt x="1353" y="0"/>
                    <a:pt x="1353" y="0"/>
                    <a:pt x="1353" y="0"/>
                  </a:cubicBezTo>
                  <a:cubicBezTo>
                    <a:pt x="1377" y="45"/>
                    <a:pt x="1377" y="45"/>
                    <a:pt x="1377" y="45"/>
                  </a:cubicBezTo>
                  <a:cubicBezTo>
                    <a:pt x="1309" y="66"/>
                    <a:pt x="1309" y="66"/>
                    <a:pt x="1309" y="66"/>
                  </a:cubicBezTo>
                  <a:lnTo>
                    <a:pt x="1320" y="9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80" name="เชียงราย">
              <a:extLst>
                <a:ext uri="{FF2B5EF4-FFF2-40B4-BE49-F238E27FC236}">
                  <a16:creationId xmlns:a16="http://schemas.microsoft.com/office/drawing/2014/main" id="{5270637E-4CAD-4586-9C40-1594D27E002D}"/>
                </a:ext>
              </a:extLst>
            </p:cNvPr>
            <p:cNvSpPr>
              <a:spLocks/>
            </p:cNvSpPr>
            <p:nvPr/>
          </p:nvSpPr>
          <p:spPr bwMode="auto">
            <a:xfrm>
              <a:off x="2698099" y="989730"/>
              <a:ext cx="475502" cy="563287"/>
            </a:xfrm>
            <a:custGeom>
              <a:avLst/>
              <a:gdLst>
                <a:gd name="T0" fmla="*/ 1121 w 1161"/>
                <a:gd name="T1" fmla="*/ 517 h 1376"/>
                <a:gd name="T2" fmla="*/ 1053 w 1161"/>
                <a:gd name="T3" fmla="*/ 577 h 1376"/>
                <a:gd name="T4" fmla="*/ 1012 w 1161"/>
                <a:gd name="T5" fmla="*/ 660 h 1376"/>
                <a:gd name="T6" fmla="*/ 1024 w 1161"/>
                <a:gd name="T7" fmla="*/ 691 h 1376"/>
                <a:gd name="T8" fmla="*/ 954 w 1161"/>
                <a:gd name="T9" fmla="*/ 718 h 1376"/>
                <a:gd name="T10" fmla="*/ 933 w 1161"/>
                <a:gd name="T11" fmla="*/ 776 h 1376"/>
                <a:gd name="T12" fmla="*/ 866 w 1161"/>
                <a:gd name="T13" fmla="*/ 802 h 1376"/>
                <a:gd name="T14" fmla="*/ 803 w 1161"/>
                <a:gd name="T15" fmla="*/ 802 h 1376"/>
                <a:gd name="T16" fmla="*/ 725 w 1161"/>
                <a:gd name="T17" fmla="*/ 864 h 1376"/>
                <a:gd name="T18" fmla="*/ 678 w 1161"/>
                <a:gd name="T19" fmla="*/ 964 h 1376"/>
                <a:gd name="T20" fmla="*/ 620 w 1161"/>
                <a:gd name="T21" fmla="*/ 969 h 1376"/>
                <a:gd name="T22" fmla="*/ 579 w 1161"/>
                <a:gd name="T23" fmla="*/ 989 h 1376"/>
                <a:gd name="T24" fmla="*/ 578 w 1161"/>
                <a:gd name="T25" fmla="*/ 989 h 1376"/>
                <a:gd name="T26" fmla="*/ 516 w 1161"/>
                <a:gd name="T27" fmla="*/ 958 h 1376"/>
                <a:gd name="T28" fmla="*/ 500 w 1161"/>
                <a:gd name="T29" fmla="*/ 955 h 1376"/>
                <a:gd name="T30" fmla="*/ 454 w 1161"/>
                <a:gd name="T31" fmla="*/ 958 h 1376"/>
                <a:gd name="T32" fmla="*/ 386 w 1161"/>
                <a:gd name="T33" fmla="*/ 984 h 1376"/>
                <a:gd name="T34" fmla="*/ 323 w 1161"/>
                <a:gd name="T35" fmla="*/ 1021 h 1376"/>
                <a:gd name="T36" fmla="*/ 271 w 1161"/>
                <a:gd name="T37" fmla="*/ 990 h 1376"/>
                <a:gd name="T38" fmla="*/ 281 w 1161"/>
                <a:gd name="T39" fmla="*/ 1068 h 1376"/>
                <a:gd name="T40" fmla="*/ 240 w 1161"/>
                <a:gd name="T41" fmla="*/ 1204 h 1376"/>
                <a:gd name="T42" fmla="*/ 240 w 1161"/>
                <a:gd name="T43" fmla="*/ 1277 h 1376"/>
                <a:gd name="T44" fmla="*/ 203 w 1161"/>
                <a:gd name="T45" fmla="*/ 1297 h 1376"/>
                <a:gd name="T46" fmla="*/ 125 w 1161"/>
                <a:gd name="T47" fmla="*/ 1376 h 1376"/>
                <a:gd name="T48" fmla="*/ 68 w 1161"/>
                <a:gd name="T49" fmla="*/ 1287 h 1376"/>
                <a:gd name="T50" fmla="*/ 62 w 1161"/>
                <a:gd name="T51" fmla="*/ 1130 h 1376"/>
                <a:gd name="T52" fmla="*/ 57 w 1161"/>
                <a:gd name="T53" fmla="*/ 1031 h 1376"/>
                <a:gd name="T54" fmla="*/ 42 w 1161"/>
                <a:gd name="T55" fmla="*/ 958 h 1376"/>
                <a:gd name="T56" fmla="*/ 52 w 1161"/>
                <a:gd name="T57" fmla="*/ 859 h 1376"/>
                <a:gd name="T58" fmla="*/ 31 w 1161"/>
                <a:gd name="T59" fmla="*/ 818 h 1376"/>
                <a:gd name="T60" fmla="*/ 10 w 1161"/>
                <a:gd name="T61" fmla="*/ 755 h 1376"/>
                <a:gd name="T62" fmla="*/ 83 w 1161"/>
                <a:gd name="T63" fmla="*/ 708 h 1376"/>
                <a:gd name="T64" fmla="*/ 120 w 1161"/>
                <a:gd name="T65" fmla="*/ 619 h 1376"/>
                <a:gd name="T66" fmla="*/ 99 w 1161"/>
                <a:gd name="T67" fmla="*/ 531 h 1376"/>
                <a:gd name="T68" fmla="*/ 141 w 1161"/>
                <a:gd name="T69" fmla="*/ 473 h 1376"/>
                <a:gd name="T70" fmla="*/ 188 w 1161"/>
                <a:gd name="T71" fmla="*/ 400 h 1376"/>
                <a:gd name="T72" fmla="*/ 203 w 1161"/>
                <a:gd name="T73" fmla="*/ 359 h 1376"/>
                <a:gd name="T74" fmla="*/ 247 w 1161"/>
                <a:gd name="T75" fmla="*/ 293 h 1376"/>
                <a:gd name="T76" fmla="*/ 268 w 1161"/>
                <a:gd name="T77" fmla="*/ 241 h 1376"/>
                <a:gd name="T78" fmla="*/ 224 w 1161"/>
                <a:gd name="T79" fmla="*/ 213 h 1376"/>
                <a:gd name="T80" fmla="*/ 220 w 1161"/>
                <a:gd name="T81" fmla="*/ 165 h 1376"/>
                <a:gd name="T82" fmla="*/ 172 w 1161"/>
                <a:gd name="T83" fmla="*/ 97 h 1376"/>
                <a:gd name="T84" fmla="*/ 188 w 1161"/>
                <a:gd name="T85" fmla="*/ 68 h 1376"/>
                <a:gd name="T86" fmla="*/ 340 w 1161"/>
                <a:gd name="T87" fmla="*/ 113 h 1376"/>
                <a:gd name="T88" fmla="*/ 420 w 1161"/>
                <a:gd name="T89" fmla="*/ 108 h 1376"/>
                <a:gd name="T90" fmla="*/ 480 w 1161"/>
                <a:gd name="T91" fmla="*/ 125 h 1376"/>
                <a:gd name="T92" fmla="*/ 584 w 1161"/>
                <a:gd name="T93" fmla="*/ 16 h 1376"/>
                <a:gd name="T94" fmla="*/ 648 w 1161"/>
                <a:gd name="T95" fmla="*/ 45 h 1376"/>
                <a:gd name="T96" fmla="*/ 682 w 1161"/>
                <a:gd name="T97" fmla="*/ 50 h 1376"/>
                <a:gd name="T98" fmla="*/ 736 w 1161"/>
                <a:gd name="T99" fmla="*/ 189 h 1376"/>
                <a:gd name="T100" fmla="*/ 812 w 1161"/>
                <a:gd name="T101" fmla="*/ 185 h 1376"/>
                <a:gd name="T102" fmla="*/ 844 w 1161"/>
                <a:gd name="T103" fmla="*/ 137 h 1376"/>
                <a:gd name="T104" fmla="*/ 892 w 1161"/>
                <a:gd name="T105" fmla="*/ 61 h 1376"/>
                <a:gd name="T106" fmla="*/ 988 w 1161"/>
                <a:gd name="T107" fmla="*/ 113 h 1376"/>
                <a:gd name="T108" fmla="*/ 1033 w 1161"/>
                <a:gd name="T109" fmla="*/ 217 h 1376"/>
                <a:gd name="T110" fmla="*/ 1053 w 1161"/>
                <a:gd name="T111" fmla="*/ 253 h 1376"/>
                <a:gd name="T112" fmla="*/ 1145 w 1161"/>
                <a:gd name="T113" fmla="*/ 265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61" h="1376">
                  <a:moveTo>
                    <a:pt x="1161" y="281"/>
                  </a:moveTo>
                  <a:cubicBezTo>
                    <a:pt x="1121" y="517"/>
                    <a:pt x="1121" y="517"/>
                    <a:pt x="1121" y="517"/>
                  </a:cubicBezTo>
                  <a:cubicBezTo>
                    <a:pt x="1097" y="565"/>
                    <a:pt x="1097" y="565"/>
                    <a:pt x="1097" y="565"/>
                  </a:cubicBezTo>
                  <a:cubicBezTo>
                    <a:pt x="1053" y="577"/>
                    <a:pt x="1053" y="577"/>
                    <a:pt x="1053" y="577"/>
                  </a:cubicBezTo>
                  <a:cubicBezTo>
                    <a:pt x="1045" y="625"/>
                    <a:pt x="1045" y="625"/>
                    <a:pt x="1045" y="625"/>
                  </a:cubicBezTo>
                  <a:cubicBezTo>
                    <a:pt x="1012" y="660"/>
                    <a:pt x="1012" y="660"/>
                    <a:pt x="1012" y="660"/>
                  </a:cubicBezTo>
                  <a:cubicBezTo>
                    <a:pt x="1009" y="665"/>
                    <a:pt x="1009" y="665"/>
                    <a:pt x="1009" y="665"/>
                  </a:cubicBezTo>
                  <a:cubicBezTo>
                    <a:pt x="1024" y="691"/>
                    <a:pt x="1024" y="691"/>
                    <a:pt x="1024" y="691"/>
                  </a:cubicBezTo>
                  <a:cubicBezTo>
                    <a:pt x="996" y="718"/>
                    <a:pt x="996" y="718"/>
                    <a:pt x="996" y="718"/>
                  </a:cubicBezTo>
                  <a:cubicBezTo>
                    <a:pt x="954" y="718"/>
                    <a:pt x="954" y="718"/>
                    <a:pt x="954" y="718"/>
                  </a:cubicBezTo>
                  <a:cubicBezTo>
                    <a:pt x="954" y="745"/>
                    <a:pt x="954" y="745"/>
                    <a:pt x="954" y="745"/>
                  </a:cubicBezTo>
                  <a:cubicBezTo>
                    <a:pt x="933" y="776"/>
                    <a:pt x="933" y="776"/>
                    <a:pt x="933" y="776"/>
                  </a:cubicBezTo>
                  <a:cubicBezTo>
                    <a:pt x="876" y="765"/>
                    <a:pt x="876" y="765"/>
                    <a:pt x="876" y="765"/>
                  </a:cubicBezTo>
                  <a:cubicBezTo>
                    <a:pt x="866" y="802"/>
                    <a:pt x="866" y="802"/>
                    <a:pt x="866" y="802"/>
                  </a:cubicBezTo>
                  <a:cubicBezTo>
                    <a:pt x="829" y="812"/>
                    <a:pt x="829" y="812"/>
                    <a:pt x="829" y="812"/>
                  </a:cubicBezTo>
                  <a:cubicBezTo>
                    <a:pt x="803" y="802"/>
                    <a:pt x="803" y="802"/>
                    <a:pt x="803" y="802"/>
                  </a:cubicBezTo>
                  <a:cubicBezTo>
                    <a:pt x="803" y="870"/>
                    <a:pt x="803" y="870"/>
                    <a:pt x="803" y="870"/>
                  </a:cubicBezTo>
                  <a:cubicBezTo>
                    <a:pt x="725" y="864"/>
                    <a:pt x="725" y="864"/>
                    <a:pt x="725" y="864"/>
                  </a:cubicBezTo>
                  <a:cubicBezTo>
                    <a:pt x="720" y="969"/>
                    <a:pt x="720" y="969"/>
                    <a:pt x="720" y="969"/>
                  </a:cubicBezTo>
                  <a:cubicBezTo>
                    <a:pt x="678" y="964"/>
                    <a:pt x="678" y="964"/>
                    <a:pt x="678" y="964"/>
                  </a:cubicBezTo>
                  <a:cubicBezTo>
                    <a:pt x="662" y="979"/>
                    <a:pt x="662" y="979"/>
                    <a:pt x="662" y="979"/>
                  </a:cubicBezTo>
                  <a:cubicBezTo>
                    <a:pt x="620" y="969"/>
                    <a:pt x="620" y="969"/>
                    <a:pt x="620" y="969"/>
                  </a:cubicBezTo>
                  <a:cubicBezTo>
                    <a:pt x="579" y="989"/>
                    <a:pt x="579" y="989"/>
                    <a:pt x="579" y="989"/>
                  </a:cubicBezTo>
                  <a:cubicBezTo>
                    <a:pt x="579" y="989"/>
                    <a:pt x="579" y="989"/>
                    <a:pt x="579" y="989"/>
                  </a:cubicBezTo>
                  <a:cubicBezTo>
                    <a:pt x="578" y="989"/>
                    <a:pt x="578" y="989"/>
                    <a:pt x="578" y="989"/>
                  </a:cubicBezTo>
                  <a:cubicBezTo>
                    <a:pt x="578" y="989"/>
                    <a:pt x="578" y="989"/>
                    <a:pt x="578" y="989"/>
                  </a:cubicBezTo>
                  <a:cubicBezTo>
                    <a:pt x="542" y="943"/>
                    <a:pt x="542" y="943"/>
                    <a:pt x="542" y="943"/>
                  </a:cubicBezTo>
                  <a:cubicBezTo>
                    <a:pt x="516" y="958"/>
                    <a:pt x="516" y="958"/>
                    <a:pt x="516" y="958"/>
                  </a:cubicBezTo>
                  <a:cubicBezTo>
                    <a:pt x="500" y="955"/>
                    <a:pt x="500" y="955"/>
                    <a:pt x="500" y="955"/>
                  </a:cubicBezTo>
                  <a:cubicBezTo>
                    <a:pt x="500" y="955"/>
                    <a:pt x="500" y="955"/>
                    <a:pt x="500" y="955"/>
                  </a:cubicBezTo>
                  <a:cubicBezTo>
                    <a:pt x="469" y="948"/>
                    <a:pt x="469" y="948"/>
                    <a:pt x="469" y="948"/>
                  </a:cubicBezTo>
                  <a:cubicBezTo>
                    <a:pt x="454" y="958"/>
                    <a:pt x="454" y="958"/>
                    <a:pt x="454" y="958"/>
                  </a:cubicBezTo>
                  <a:cubicBezTo>
                    <a:pt x="412" y="979"/>
                    <a:pt x="412" y="979"/>
                    <a:pt x="412" y="979"/>
                  </a:cubicBezTo>
                  <a:cubicBezTo>
                    <a:pt x="386" y="984"/>
                    <a:pt x="386" y="984"/>
                    <a:pt x="386" y="984"/>
                  </a:cubicBezTo>
                  <a:cubicBezTo>
                    <a:pt x="386" y="1021"/>
                    <a:pt x="386" y="1021"/>
                    <a:pt x="386" y="1021"/>
                  </a:cubicBezTo>
                  <a:cubicBezTo>
                    <a:pt x="323" y="1021"/>
                    <a:pt x="323" y="1021"/>
                    <a:pt x="323" y="1021"/>
                  </a:cubicBezTo>
                  <a:cubicBezTo>
                    <a:pt x="297" y="1000"/>
                    <a:pt x="297" y="1000"/>
                    <a:pt x="297" y="1000"/>
                  </a:cubicBezTo>
                  <a:cubicBezTo>
                    <a:pt x="271" y="990"/>
                    <a:pt x="271" y="990"/>
                    <a:pt x="271" y="990"/>
                  </a:cubicBezTo>
                  <a:cubicBezTo>
                    <a:pt x="271" y="1021"/>
                    <a:pt x="271" y="1021"/>
                    <a:pt x="271" y="1021"/>
                  </a:cubicBezTo>
                  <a:cubicBezTo>
                    <a:pt x="271" y="1021"/>
                    <a:pt x="281" y="1057"/>
                    <a:pt x="281" y="1068"/>
                  </a:cubicBezTo>
                  <a:cubicBezTo>
                    <a:pt x="281" y="1078"/>
                    <a:pt x="250" y="1151"/>
                    <a:pt x="250" y="1151"/>
                  </a:cubicBezTo>
                  <a:cubicBezTo>
                    <a:pt x="240" y="1204"/>
                    <a:pt x="240" y="1204"/>
                    <a:pt x="240" y="1204"/>
                  </a:cubicBezTo>
                  <a:cubicBezTo>
                    <a:pt x="261" y="1250"/>
                    <a:pt x="261" y="1250"/>
                    <a:pt x="261" y="1250"/>
                  </a:cubicBezTo>
                  <a:cubicBezTo>
                    <a:pt x="240" y="1277"/>
                    <a:pt x="240" y="1277"/>
                    <a:pt x="240" y="1277"/>
                  </a:cubicBezTo>
                  <a:cubicBezTo>
                    <a:pt x="234" y="1297"/>
                    <a:pt x="234" y="1297"/>
                    <a:pt x="234" y="1297"/>
                  </a:cubicBezTo>
                  <a:cubicBezTo>
                    <a:pt x="203" y="1297"/>
                    <a:pt x="203" y="1297"/>
                    <a:pt x="203" y="1297"/>
                  </a:cubicBezTo>
                  <a:cubicBezTo>
                    <a:pt x="161" y="1365"/>
                    <a:pt x="161" y="1365"/>
                    <a:pt x="161" y="1365"/>
                  </a:cubicBezTo>
                  <a:cubicBezTo>
                    <a:pt x="125" y="1376"/>
                    <a:pt x="125" y="1376"/>
                    <a:pt x="125" y="1376"/>
                  </a:cubicBezTo>
                  <a:cubicBezTo>
                    <a:pt x="109" y="1313"/>
                    <a:pt x="109" y="1313"/>
                    <a:pt x="109" y="1313"/>
                  </a:cubicBezTo>
                  <a:cubicBezTo>
                    <a:pt x="68" y="1287"/>
                    <a:pt x="68" y="1287"/>
                    <a:pt x="68" y="1287"/>
                  </a:cubicBezTo>
                  <a:cubicBezTo>
                    <a:pt x="31" y="1193"/>
                    <a:pt x="31" y="1193"/>
                    <a:pt x="31" y="1193"/>
                  </a:cubicBezTo>
                  <a:cubicBezTo>
                    <a:pt x="62" y="1130"/>
                    <a:pt x="62" y="1130"/>
                    <a:pt x="62" y="1130"/>
                  </a:cubicBezTo>
                  <a:cubicBezTo>
                    <a:pt x="61" y="1102"/>
                    <a:pt x="61" y="1102"/>
                    <a:pt x="61" y="1102"/>
                  </a:cubicBezTo>
                  <a:cubicBezTo>
                    <a:pt x="57" y="1031"/>
                    <a:pt x="57" y="1031"/>
                    <a:pt x="57" y="1031"/>
                  </a:cubicBezTo>
                  <a:cubicBezTo>
                    <a:pt x="62" y="990"/>
                    <a:pt x="62" y="990"/>
                    <a:pt x="62" y="990"/>
                  </a:cubicBezTo>
                  <a:cubicBezTo>
                    <a:pt x="42" y="958"/>
                    <a:pt x="42" y="958"/>
                    <a:pt x="42" y="958"/>
                  </a:cubicBezTo>
                  <a:cubicBezTo>
                    <a:pt x="31" y="891"/>
                    <a:pt x="31" y="891"/>
                    <a:pt x="31" y="891"/>
                  </a:cubicBezTo>
                  <a:cubicBezTo>
                    <a:pt x="52" y="859"/>
                    <a:pt x="52" y="859"/>
                    <a:pt x="52" y="859"/>
                  </a:cubicBezTo>
                  <a:cubicBezTo>
                    <a:pt x="31" y="844"/>
                    <a:pt x="31" y="844"/>
                    <a:pt x="31" y="844"/>
                  </a:cubicBezTo>
                  <a:cubicBezTo>
                    <a:pt x="31" y="818"/>
                    <a:pt x="31" y="818"/>
                    <a:pt x="31" y="818"/>
                  </a:cubicBezTo>
                  <a:cubicBezTo>
                    <a:pt x="0" y="781"/>
                    <a:pt x="0" y="781"/>
                    <a:pt x="0" y="781"/>
                  </a:cubicBezTo>
                  <a:cubicBezTo>
                    <a:pt x="10" y="755"/>
                    <a:pt x="10" y="755"/>
                    <a:pt x="10" y="755"/>
                  </a:cubicBezTo>
                  <a:cubicBezTo>
                    <a:pt x="52" y="703"/>
                    <a:pt x="52" y="703"/>
                    <a:pt x="52" y="703"/>
                  </a:cubicBezTo>
                  <a:cubicBezTo>
                    <a:pt x="83" y="708"/>
                    <a:pt x="83" y="708"/>
                    <a:pt x="83" y="708"/>
                  </a:cubicBezTo>
                  <a:cubicBezTo>
                    <a:pt x="94" y="661"/>
                    <a:pt x="94" y="661"/>
                    <a:pt x="94" y="661"/>
                  </a:cubicBezTo>
                  <a:cubicBezTo>
                    <a:pt x="120" y="619"/>
                    <a:pt x="120" y="619"/>
                    <a:pt x="120" y="619"/>
                  </a:cubicBezTo>
                  <a:cubicBezTo>
                    <a:pt x="146" y="604"/>
                    <a:pt x="146" y="604"/>
                    <a:pt x="146" y="604"/>
                  </a:cubicBezTo>
                  <a:cubicBezTo>
                    <a:pt x="99" y="531"/>
                    <a:pt x="99" y="531"/>
                    <a:pt x="99" y="531"/>
                  </a:cubicBezTo>
                  <a:cubicBezTo>
                    <a:pt x="141" y="499"/>
                    <a:pt x="141" y="499"/>
                    <a:pt x="141" y="499"/>
                  </a:cubicBezTo>
                  <a:cubicBezTo>
                    <a:pt x="141" y="473"/>
                    <a:pt x="141" y="473"/>
                    <a:pt x="141" y="473"/>
                  </a:cubicBezTo>
                  <a:cubicBezTo>
                    <a:pt x="193" y="426"/>
                    <a:pt x="193" y="426"/>
                    <a:pt x="193" y="426"/>
                  </a:cubicBezTo>
                  <a:cubicBezTo>
                    <a:pt x="188" y="400"/>
                    <a:pt x="188" y="400"/>
                    <a:pt x="188" y="400"/>
                  </a:cubicBezTo>
                  <a:cubicBezTo>
                    <a:pt x="214" y="390"/>
                    <a:pt x="214" y="390"/>
                    <a:pt x="214" y="390"/>
                  </a:cubicBezTo>
                  <a:cubicBezTo>
                    <a:pt x="203" y="359"/>
                    <a:pt x="203" y="359"/>
                    <a:pt x="203" y="359"/>
                  </a:cubicBezTo>
                  <a:cubicBezTo>
                    <a:pt x="271" y="338"/>
                    <a:pt x="271" y="338"/>
                    <a:pt x="271" y="338"/>
                  </a:cubicBezTo>
                  <a:cubicBezTo>
                    <a:pt x="247" y="293"/>
                    <a:pt x="247" y="293"/>
                    <a:pt x="247" y="293"/>
                  </a:cubicBezTo>
                  <a:cubicBezTo>
                    <a:pt x="248" y="293"/>
                    <a:pt x="248" y="293"/>
                    <a:pt x="248" y="293"/>
                  </a:cubicBezTo>
                  <a:cubicBezTo>
                    <a:pt x="268" y="241"/>
                    <a:pt x="268" y="241"/>
                    <a:pt x="268" y="241"/>
                  </a:cubicBezTo>
                  <a:cubicBezTo>
                    <a:pt x="258" y="234"/>
                    <a:pt x="258" y="234"/>
                    <a:pt x="258" y="234"/>
                  </a:cubicBezTo>
                  <a:cubicBezTo>
                    <a:pt x="224" y="213"/>
                    <a:pt x="224" y="213"/>
                    <a:pt x="224" y="213"/>
                  </a:cubicBezTo>
                  <a:cubicBezTo>
                    <a:pt x="228" y="173"/>
                    <a:pt x="228" y="173"/>
                    <a:pt x="228" y="173"/>
                  </a:cubicBezTo>
                  <a:cubicBezTo>
                    <a:pt x="220" y="165"/>
                    <a:pt x="220" y="165"/>
                    <a:pt x="220" y="165"/>
                  </a:cubicBezTo>
                  <a:cubicBezTo>
                    <a:pt x="216" y="133"/>
                    <a:pt x="216" y="133"/>
                    <a:pt x="216" y="133"/>
                  </a:cubicBezTo>
                  <a:cubicBezTo>
                    <a:pt x="172" y="97"/>
                    <a:pt x="172" y="97"/>
                    <a:pt x="172" y="97"/>
                  </a:cubicBezTo>
                  <a:cubicBezTo>
                    <a:pt x="172" y="64"/>
                    <a:pt x="172" y="64"/>
                    <a:pt x="172" y="64"/>
                  </a:cubicBezTo>
                  <a:cubicBezTo>
                    <a:pt x="188" y="68"/>
                    <a:pt x="188" y="68"/>
                    <a:pt x="188" y="68"/>
                  </a:cubicBezTo>
                  <a:cubicBezTo>
                    <a:pt x="312" y="125"/>
                    <a:pt x="312" y="125"/>
                    <a:pt x="312" y="125"/>
                  </a:cubicBezTo>
                  <a:cubicBezTo>
                    <a:pt x="340" y="113"/>
                    <a:pt x="340" y="113"/>
                    <a:pt x="340" y="113"/>
                  </a:cubicBezTo>
                  <a:cubicBezTo>
                    <a:pt x="376" y="141"/>
                    <a:pt x="376" y="141"/>
                    <a:pt x="376" y="141"/>
                  </a:cubicBezTo>
                  <a:cubicBezTo>
                    <a:pt x="420" y="108"/>
                    <a:pt x="420" y="108"/>
                    <a:pt x="420" y="108"/>
                  </a:cubicBezTo>
                  <a:cubicBezTo>
                    <a:pt x="460" y="108"/>
                    <a:pt x="460" y="108"/>
                    <a:pt x="460" y="108"/>
                  </a:cubicBezTo>
                  <a:cubicBezTo>
                    <a:pt x="480" y="125"/>
                    <a:pt x="480" y="125"/>
                    <a:pt x="480" y="125"/>
                  </a:cubicBezTo>
                  <a:cubicBezTo>
                    <a:pt x="532" y="12"/>
                    <a:pt x="532" y="12"/>
                    <a:pt x="532" y="12"/>
                  </a:cubicBezTo>
                  <a:cubicBezTo>
                    <a:pt x="532" y="12"/>
                    <a:pt x="580" y="16"/>
                    <a:pt x="584" y="16"/>
                  </a:cubicBezTo>
                  <a:cubicBezTo>
                    <a:pt x="588" y="16"/>
                    <a:pt x="612" y="0"/>
                    <a:pt x="612" y="0"/>
                  </a:cubicBezTo>
                  <a:cubicBezTo>
                    <a:pt x="612" y="0"/>
                    <a:pt x="648" y="40"/>
                    <a:pt x="648" y="45"/>
                  </a:cubicBezTo>
                  <a:cubicBezTo>
                    <a:pt x="648" y="48"/>
                    <a:pt x="672" y="48"/>
                    <a:pt x="679" y="49"/>
                  </a:cubicBezTo>
                  <a:cubicBezTo>
                    <a:pt x="680" y="49"/>
                    <a:pt x="681" y="49"/>
                    <a:pt x="682" y="50"/>
                  </a:cubicBezTo>
                  <a:cubicBezTo>
                    <a:pt x="732" y="92"/>
                    <a:pt x="732" y="92"/>
                    <a:pt x="732" y="92"/>
                  </a:cubicBezTo>
                  <a:cubicBezTo>
                    <a:pt x="736" y="189"/>
                    <a:pt x="736" y="189"/>
                    <a:pt x="736" y="189"/>
                  </a:cubicBezTo>
                  <a:cubicBezTo>
                    <a:pt x="792" y="205"/>
                    <a:pt x="792" y="205"/>
                    <a:pt x="792" y="205"/>
                  </a:cubicBezTo>
                  <a:cubicBezTo>
                    <a:pt x="812" y="185"/>
                    <a:pt x="812" y="185"/>
                    <a:pt x="812" y="185"/>
                  </a:cubicBezTo>
                  <a:cubicBezTo>
                    <a:pt x="804" y="153"/>
                    <a:pt x="804" y="153"/>
                    <a:pt x="804" y="153"/>
                  </a:cubicBezTo>
                  <a:cubicBezTo>
                    <a:pt x="844" y="137"/>
                    <a:pt x="844" y="137"/>
                    <a:pt x="844" y="137"/>
                  </a:cubicBezTo>
                  <a:cubicBezTo>
                    <a:pt x="873" y="73"/>
                    <a:pt x="873" y="73"/>
                    <a:pt x="873" y="73"/>
                  </a:cubicBezTo>
                  <a:cubicBezTo>
                    <a:pt x="892" y="61"/>
                    <a:pt x="892" y="61"/>
                    <a:pt x="892" y="61"/>
                  </a:cubicBezTo>
                  <a:cubicBezTo>
                    <a:pt x="944" y="61"/>
                    <a:pt x="944" y="61"/>
                    <a:pt x="944" y="61"/>
                  </a:cubicBezTo>
                  <a:cubicBezTo>
                    <a:pt x="988" y="113"/>
                    <a:pt x="988" y="113"/>
                    <a:pt x="988" y="113"/>
                  </a:cubicBezTo>
                  <a:cubicBezTo>
                    <a:pt x="1009" y="189"/>
                    <a:pt x="1009" y="189"/>
                    <a:pt x="1009" y="189"/>
                  </a:cubicBezTo>
                  <a:cubicBezTo>
                    <a:pt x="1033" y="217"/>
                    <a:pt x="1033" y="217"/>
                    <a:pt x="1033" y="217"/>
                  </a:cubicBezTo>
                  <a:cubicBezTo>
                    <a:pt x="1053" y="217"/>
                    <a:pt x="1053" y="217"/>
                    <a:pt x="1053" y="217"/>
                  </a:cubicBezTo>
                  <a:cubicBezTo>
                    <a:pt x="1053" y="253"/>
                    <a:pt x="1053" y="253"/>
                    <a:pt x="1053" y="253"/>
                  </a:cubicBezTo>
                  <a:cubicBezTo>
                    <a:pt x="1053" y="253"/>
                    <a:pt x="1105" y="301"/>
                    <a:pt x="1109" y="301"/>
                  </a:cubicBezTo>
                  <a:cubicBezTo>
                    <a:pt x="1113" y="301"/>
                    <a:pt x="1145" y="265"/>
                    <a:pt x="1145" y="265"/>
                  </a:cubicBezTo>
                  <a:lnTo>
                    <a:pt x="1161" y="28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grpSp>
      <p:sp>
        <p:nvSpPr>
          <p:cNvPr id="112" name="Title 4">
            <a:extLst>
              <a:ext uri="{FF2B5EF4-FFF2-40B4-BE49-F238E27FC236}">
                <a16:creationId xmlns:a16="http://schemas.microsoft.com/office/drawing/2014/main" id="{301488AB-6D6B-4F10-B924-A5BE10F7A0FB}"/>
              </a:ext>
            </a:extLst>
          </p:cNvPr>
          <p:cNvSpPr txBox="1">
            <a:spLocks/>
          </p:cNvSpPr>
          <p:nvPr/>
        </p:nvSpPr>
        <p:spPr>
          <a:xfrm>
            <a:off x="1084025" y="504208"/>
            <a:ext cx="4804047" cy="804914"/>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4400" spc="0" baseline="0" dirty="0">
                <a:solidFill>
                  <a:srgbClr val="A6B783"/>
                </a:solidFill>
                <a:latin typeface="Cookie-Regular"/>
                <a:sym typeface="Cookie-Regular"/>
                <a:rtl val="0"/>
              </a:rPr>
              <a:t>Your </a:t>
            </a:r>
            <a:r>
              <a:rPr lang="en-US" sz="4000" b="1" dirty="0">
                <a:solidFill>
                  <a:srgbClr val="5B6168"/>
                </a:solidFill>
                <a:latin typeface="SukhumvitSet-SemiBold"/>
                <a:ea typeface="+mn-ea"/>
                <a:cs typeface="SukhumvitSet-SemiBold"/>
                <a:rtl val="0"/>
              </a:rPr>
              <a:t>Infographic</a:t>
            </a:r>
            <a:endParaRPr lang="en-US" sz="6000" b="1" dirty="0">
              <a:solidFill>
                <a:srgbClr val="5B6168"/>
              </a:solidFill>
              <a:latin typeface="SukhumvitSet-SemiBold"/>
              <a:ea typeface="+mn-ea"/>
              <a:cs typeface="SukhumvitSet-SemiBold"/>
              <a:rtl val="0"/>
            </a:endParaRPr>
          </a:p>
        </p:txBody>
      </p:sp>
      <p:sp>
        <p:nvSpPr>
          <p:cNvPr id="118" name="Text Placeholder 6">
            <a:extLst>
              <a:ext uri="{FF2B5EF4-FFF2-40B4-BE49-F238E27FC236}">
                <a16:creationId xmlns:a16="http://schemas.microsoft.com/office/drawing/2014/main" id="{239303C8-BFBE-4364-BD9A-1E2BF2B128AB}"/>
              </a:ext>
            </a:extLst>
          </p:cNvPr>
          <p:cNvSpPr txBox="1">
            <a:spLocks/>
          </p:cNvSpPr>
          <p:nvPr/>
        </p:nvSpPr>
        <p:spPr>
          <a:xfrm>
            <a:off x="1193265" y="1165545"/>
            <a:ext cx="5141912" cy="6778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www.powerpointhub.com</a:t>
            </a:r>
          </a:p>
        </p:txBody>
      </p:sp>
    </p:spTree>
    <p:extLst>
      <p:ext uri="{BB962C8B-B14F-4D97-AF65-F5344CB8AC3E}">
        <p14:creationId xmlns:p14="http://schemas.microsoft.com/office/powerpoint/2010/main" val="2250830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53DF89F-6EB5-4578-877D-F9CA153A9C3F}"/>
              </a:ext>
            </a:extLst>
          </p:cNvPr>
          <p:cNvGrpSpPr/>
          <p:nvPr/>
        </p:nvGrpSpPr>
        <p:grpSpPr>
          <a:xfrm>
            <a:off x="1603473" y="1938625"/>
            <a:ext cx="2625213" cy="3824748"/>
            <a:chOff x="1317522" y="1868709"/>
            <a:chExt cx="2625213" cy="3824748"/>
          </a:xfrm>
        </p:grpSpPr>
        <p:sp>
          <p:nvSpPr>
            <p:cNvPr id="3" name="Rectangle: Rounded Corners 2">
              <a:extLst>
                <a:ext uri="{FF2B5EF4-FFF2-40B4-BE49-F238E27FC236}">
                  <a16:creationId xmlns:a16="http://schemas.microsoft.com/office/drawing/2014/main" id="{5A46619F-9BCA-443A-8EED-7917A06052CE}"/>
                </a:ext>
              </a:extLst>
            </p:cNvPr>
            <p:cNvSpPr/>
            <p:nvPr/>
          </p:nvSpPr>
          <p:spPr>
            <a:xfrm>
              <a:off x="1317522" y="1868709"/>
              <a:ext cx="2625213" cy="3824748"/>
            </a:xfrm>
            <a:prstGeom prst="roundRect">
              <a:avLst>
                <a:gd name="adj" fmla="val 6555"/>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1410525-4647-4EB7-9593-7E9A7A09685F}"/>
                </a:ext>
              </a:extLst>
            </p:cNvPr>
            <p:cNvSpPr/>
            <p:nvPr/>
          </p:nvSpPr>
          <p:spPr>
            <a:xfrm>
              <a:off x="1317522" y="2182761"/>
              <a:ext cx="2625213" cy="43262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8CBC08B-13A8-4769-B9A4-E9AFC0AE3681}"/>
                </a:ext>
              </a:extLst>
            </p:cNvPr>
            <p:cNvSpPr/>
            <p:nvPr/>
          </p:nvSpPr>
          <p:spPr>
            <a:xfrm>
              <a:off x="1755198" y="4999361"/>
              <a:ext cx="1745227" cy="43262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DF4E81C-9017-4572-8043-8541FBB4A3D1}"/>
                </a:ext>
              </a:extLst>
            </p:cNvPr>
            <p:cNvSpPr txBox="1"/>
            <p:nvPr/>
          </p:nvSpPr>
          <p:spPr>
            <a:xfrm>
              <a:off x="1387443" y="2202425"/>
              <a:ext cx="2485368" cy="369332"/>
            </a:xfrm>
            <a:prstGeom prst="rect">
              <a:avLst/>
            </a:prstGeom>
            <a:noFill/>
          </p:spPr>
          <p:txBody>
            <a:bodyPr wrap="square">
              <a:spAutoFit/>
            </a:bodyPr>
            <a:lstStyle/>
            <a:p>
              <a:pPr algn="ctr"/>
              <a:r>
                <a:rPr lang="da-DK" b="0" i="0" dirty="0">
                  <a:solidFill>
                    <a:schemeClr val="bg2"/>
                  </a:solidFill>
                  <a:effectLst/>
                </a:rPr>
                <a:t>Lorem ipsum</a:t>
              </a:r>
              <a:endParaRPr lang="en-US" dirty="0">
                <a:solidFill>
                  <a:schemeClr val="bg2"/>
                </a:solidFill>
              </a:endParaRPr>
            </a:p>
          </p:txBody>
        </p:sp>
        <p:sp>
          <p:nvSpPr>
            <p:cNvPr id="7" name="TextBox 6">
              <a:extLst>
                <a:ext uri="{FF2B5EF4-FFF2-40B4-BE49-F238E27FC236}">
                  <a16:creationId xmlns:a16="http://schemas.microsoft.com/office/drawing/2014/main" id="{A6772470-1C13-43E6-BEA3-B5C5A1B1E6F5}"/>
                </a:ext>
              </a:extLst>
            </p:cNvPr>
            <p:cNvSpPr txBox="1"/>
            <p:nvPr/>
          </p:nvSpPr>
          <p:spPr>
            <a:xfrm>
              <a:off x="1428682" y="3327207"/>
              <a:ext cx="2402889" cy="1384995"/>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r>
                <a:rPr lang="en-US" sz="1400" b="0" i="0" dirty="0" err="1">
                  <a:solidFill>
                    <a:srgbClr val="000000"/>
                  </a:solidFill>
                  <a:effectLst/>
                </a:rPr>
                <a:t>Praesent</a:t>
              </a:r>
              <a:r>
                <a:rPr lang="en-US" sz="1400" b="0" i="0" dirty="0">
                  <a:solidFill>
                    <a:srgbClr val="000000"/>
                  </a:solidFill>
                  <a:effectLst/>
                </a:rPr>
                <a:t> </a:t>
              </a:r>
              <a:r>
                <a:rPr lang="en-US" sz="1400" b="0" i="0" dirty="0" err="1">
                  <a:solidFill>
                    <a:srgbClr val="000000"/>
                  </a:solidFill>
                  <a:effectLst/>
                </a:rPr>
                <a:t>consequat</a:t>
              </a:r>
              <a:r>
                <a:rPr lang="en-US" sz="1400" b="0" i="0" dirty="0">
                  <a:solidFill>
                    <a:srgbClr val="000000"/>
                  </a:solidFill>
                  <a:effectLst/>
                </a:rPr>
                <a:t> </a:t>
              </a:r>
              <a:r>
                <a:rPr lang="en-US" sz="1400" b="0" i="0" dirty="0" err="1">
                  <a:solidFill>
                    <a:srgbClr val="000000"/>
                  </a:solidFill>
                  <a:effectLst/>
                </a:rPr>
                <a:t>orci</a:t>
              </a:r>
              <a:r>
                <a:rPr lang="en-US" sz="1400" b="0" i="0" dirty="0">
                  <a:solidFill>
                    <a:srgbClr val="000000"/>
                  </a:solidFill>
                  <a:effectLst/>
                </a:rPr>
                <a:t> a </a:t>
              </a:r>
              <a:r>
                <a:rPr lang="en-US" sz="1400" b="0" i="0" dirty="0" err="1">
                  <a:solidFill>
                    <a:srgbClr val="000000"/>
                  </a:solidFill>
                  <a:effectLst/>
                </a:rPr>
                <a:t>blandit</a:t>
              </a:r>
              <a:r>
                <a:rPr lang="en-US" sz="1400" b="0" i="0" dirty="0">
                  <a:solidFill>
                    <a:srgbClr val="000000"/>
                  </a:solidFill>
                  <a:effectLst/>
                </a:rPr>
                <a:t> </a:t>
              </a:r>
              <a:r>
                <a:rPr lang="en-US" sz="1400" b="0" i="0" dirty="0" err="1">
                  <a:solidFill>
                    <a:srgbClr val="000000"/>
                  </a:solidFill>
                  <a:effectLst/>
                </a:rPr>
                <a:t>sollicitudin</a:t>
              </a:r>
              <a:r>
                <a:rPr lang="en-US" sz="1400" b="0" i="0" dirty="0">
                  <a:solidFill>
                    <a:srgbClr val="000000"/>
                  </a:solidFill>
                  <a:effectLst/>
                </a:rPr>
                <a:t>.</a:t>
              </a:r>
              <a:endParaRPr lang="en-US" sz="1400" dirty="0"/>
            </a:p>
          </p:txBody>
        </p:sp>
        <p:sp>
          <p:nvSpPr>
            <p:cNvPr id="8" name="TextBox 7">
              <a:extLst>
                <a:ext uri="{FF2B5EF4-FFF2-40B4-BE49-F238E27FC236}">
                  <a16:creationId xmlns:a16="http://schemas.microsoft.com/office/drawing/2014/main" id="{F1082EE7-ED43-478D-9201-8FDC144435D2}"/>
                </a:ext>
              </a:extLst>
            </p:cNvPr>
            <p:cNvSpPr txBox="1"/>
            <p:nvPr/>
          </p:nvSpPr>
          <p:spPr>
            <a:xfrm>
              <a:off x="1942560" y="2742432"/>
              <a:ext cx="1370505" cy="584775"/>
            </a:xfrm>
            <a:prstGeom prst="rect">
              <a:avLst/>
            </a:prstGeom>
            <a:noFill/>
          </p:spPr>
          <p:txBody>
            <a:bodyPr wrap="square">
              <a:spAutoFit/>
            </a:bodyPr>
            <a:lstStyle/>
            <a:p>
              <a:pPr algn="ctr"/>
              <a:r>
                <a:rPr lang="da-DK" sz="3200" b="0" i="0" dirty="0">
                  <a:solidFill>
                    <a:schemeClr val="accent1">
                      <a:lumMod val="50000"/>
                    </a:schemeClr>
                  </a:solidFill>
                  <a:effectLst/>
                </a:rPr>
                <a:t>$ 150</a:t>
              </a:r>
              <a:endParaRPr lang="en-US" sz="3200" dirty="0">
                <a:solidFill>
                  <a:schemeClr val="accent1">
                    <a:lumMod val="50000"/>
                  </a:schemeClr>
                </a:solidFill>
              </a:endParaRPr>
            </a:p>
          </p:txBody>
        </p:sp>
        <p:sp>
          <p:nvSpPr>
            <p:cNvPr id="9" name="TextBox 8">
              <a:extLst>
                <a:ext uri="{FF2B5EF4-FFF2-40B4-BE49-F238E27FC236}">
                  <a16:creationId xmlns:a16="http://schemas.microsoft.com/office/drawing/2014/main" id="{2AAC7885-8684-41A6-B33B-4146F372E84A}"/>
                </a:ext>
              </a:extLst>
            </p:cNvPr>
            <p:cNvSpPr txBox="1"/>
            <p:nvPr/>
          </p:nvSpPr>
          <p:spPr>
            <a:xfrm>
              <a:off x="1930956" y="5047126"/>
              <a:ext cx="1436326" cy="307777"/>
            </a:xfrm>
            <a:prstGeom prst="rect">
              <a:avLst/>
            </a:prstGeom>
            <a:noFill/>
          </p:spPr>
          <p:txBody>
            <a:bodyPr wrap="square">
              <a:spAutoFit/>
            </a:bodyPr>
            <a:lstStyle/>
            <a:p>
              <a:pPr algn="ctr"/>
              <a:r>
                <a:rPr lang="da-DK" sz="1400" b="0" i="0" dirty="0">
                  <a:solidFill>
                    <a:schemeClr val="bg2"/>
                  </a:solidFill>
                  <a:effectLst/>
                </a:rPr>
                <a:t>Lorem ipsum &gt;&gt;</a:t>
              </a:r>
              <a:endParaRPr lang="en-US" sz="1400" dirty="0">
                <a:solidFill>
                  <a:schemeClr val="bg2"/>
                </a:solidFill>
              </a:endParaRPr>
            </a:p>
          </p:txBody>
        </p:sp>
      </p:grpSp>
      <p:grpSp>
        <p:nvGrpSpPr>
          <p:cNvPr id="10" name="Group 9">
            <a:extLst>
              <a:ext uri="{FF2B5EF4-FFF2-40B4-BE49-F238E27FC236}">
                <a16:creationId xmlns:a16="http://schemas.microsoft.com/office/drawing/2014/main" id="{CCAB7D42-9DF9-4125-A27B-5113D045E6C0}"/>
              </a:ext>
            </a:extLst>
          </p:cNvPr>
          <p:cNvGrpSpPr/>
          <p:nvPr/>
        </p:nvGrpSpPr>
        <p:grpSpPr>
          <a:xfrm>
            <a:off x="4800600" y="1741658"/>
            <a:ext cx="2895600" cy="4218683"/>
            <a:chOff x="1317522" y="1868709"/>
            <a:chExt cx="2625213" cy="3824748"/>
          </a:xfrm>
        </p:grpSpPr>
        <p:sp>
          <p:nvSpPr>
            <p:cNvPr id="11" name="Rectangle: Rounded Corners 10">
              <a:extLst>
                <a:ext uri="{FF2B5EF4-FFF2-40B4-BE49-F238E27FC236}">
                  <a16:creationId xmlns:a16="http://schemas.microsoft.com/office/drawing/2014/main" id="{B7CFDD47-E124-4E27-B8D0-C7C3BE6DA9B8}"/>
                </a:ext>
              </a:extLst>
            </p:cNvPr>
            <p:cNvSpPr/>
            <p:nvPr/>
          </p:nvSpPr>
          <p:spPr>
            <a:xfrm>
              <a:off x="1317522" y="1868709"/>
              <a:ext cx="2625213" cy="3824748"/>
            </a:xfrm>
            <a:prstGeom prst="roundRect">
              <a:avLst>
                <a:gd name="adj" fmla="val 655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7562217-646B-468F-9B94-AB7738E3116E}"/>
                </a:ext>
              </a:extLst>
            </p:cNvPr>
            <p:cNvSpPr/>
            <p:nvPr/>
          </p:nvSpPr>
          <p:spPr>
            <a:xfrm>
              <a:off x="1317522" y="2182761"/>
              <a:ext cx="2625213" cy="4326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1FC5140-3AE2-4C9D-9F7A-E26225D8E98F}"/>
                </a:ext>
              </a:extLst>
            </p:cNvPr>
            <p:cNvSpPr/>
            <p:nvPr/>
          </p:nvSpPr>
          <p:spPr>
            <a:xfrm>
              <a:off x="1755198" y="4999361"/>
              <a:ext cx="1745227" cy="4326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5535835-398C-4FAA-A491-0A67717EC592}"/>
                </a:ext>
              </a:extLst>
            </p:cNvPr>
            <p:cNvSpPr txBox="1"/>
            <p:nvPr/>
          </p:nvSpPr>
          <p:spPr>
            <a:xfrm>
              <a:off x="1385127" y="2211203"/>
              <a:ext cx="2485368" cy="369332"/>
            </a:xfrm>
            <a:prstGeom prst="rect">
              <a:avLst/>
            </a:prstGeom>
            <a:noFill/>
          </p:spPr>
          <p:txBody>
            <a:bodyPr wrap="square">
              <a:spAutoFit/>
            </a:bodyPr>
            <a:lstStyle/>
            <a:p>
              <a:pPr algn="ctr"/>
              <a:r>
                <a:rPr lang="da-DK" b="0" i="0" dirty="0">
                  <a:solidFill>
                    <a:schemeClr val="bg2"/>
                  </a:solidFill>
                  <a:effectLst/>
                </a:rPr>
                <a:t>Lorem ipsum</a:t>
              </a:r>
              <a:endParaRPr lang="en-US" dirty="0">
                <a:solidFill>
                  <a:schemeClr val="bg2"/>
                </a:solidFill>
              </a:endParaRPr>
            </a:p>
          </p:txBody>
        </p:sp>
        <p:sp>
          <p:nvSpPr>
            <p:cNvPr id="15" name="TextBox 14">
              <a:extLst>
                <a:ext uri="{FF2B5EF4-FFF2-40B4-BE49-F238E27FC236}">
                  <a16:creationId xmlns:a16="http://schemas.microsoft.com/office/drawing/2014/main" id="{54085090-E28D-4BF0-A569-148974306BB9}"/>
                </a:ext>
              </a:extLst>
            </p:cNvPr>
            <p:cNvSpPr txBox="1"/>
            <p:nvPr/>
          </p:nvSpPr>
          <p:spPr>
            <a:xfrm>
              <a:off x="1428682" y="3327207"/>
              <a:ext cx="2402889" cy="1384995"/>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r>
                <a:rPr lang="en-US" sz="1400" b="0" i="0" dirty="0" err="1">
                  <a:solidFill>
                    <a:srgbClr val="000000"/>
                  </a:solidFill>
                  <a:effectLst/>
                </a:rPr>
                <a:t>Praesent</a:t>
              </a:r>
              <a:r>
                <a:rPr lang="en-US" sz="1400" b="0" i="0" dirty="0">
                  <a:solidFill>
                    <a:srgbClr val="000000"/>
                  </a:solidFill>
                  <a:effectLst/>
                </a:rPr>
                <a:t> </a:t>
              </a:r>
              <a:r>
                <a:rPr lang="en-US" sz="1400" b="0" i="0" dirty="0" err="1">
                  <a:solidFill>
                    <a:srgbClr val="000000"/>
                  </a:solidFill>
                  <a:effectLst/>
                </a:rPr>
                <a:t>consequat</a:t>
              </a:r>
              <a:r>
                <a:rPr lang="en-US" sz="1400" b="0" i="0" dirty="0">
                  <a:solidFill>
                    <a:srgbClr val="000000"/>
                  </a:solidFill>
                  <a:effectLst/>
                </a:rPr>
                <a:t> </a:t>
              </a:r>
              <a:r>
                <a:rPr lang="en-US" sz="1400" b="0" i="0" dirty="0" err="1">
                  <a:solidFill>
                    <a:srgbClr val="000000"/>
                  </a:solidFill>
                  <a:effectLst/>
                </a:rPr>
                <a:t>orci</a:t>
              </a:r>
              <a:r>
                <a:rPr lang="en-US" sz="1400" b="0" i="0" dirty="0">
                  <a:solidFill>
                    <a:srgbClr val="000000"/>
                  </a:solidFill>
                  <a:effectLst/>
                </a:rPr>
                <a:t> a </a:t>
              </a:r>
              <a:r>
                <a:rPr lang="en-US" sz="1400" b="0" i="0" dirty="0" err="1">
                  <a:solidFill>
                    <a:srgbClr val="000000"/>
                  </a:solidFill>
                  <a:effectLst/>
                </a:rPr>
                <a:t>blandit</a:t>
              </a:r>
              <a:r>
                <a:rPr lang="en-US" sz="1400" b="0" i="0" dirty="0">
                  <a:solidFill>
                    <a:srgbClr val="000000"/>
                  </a:solidFill>
                  <a:effectLst/>
                </a:rPr>
                <a:t> </a:t>
              </a:r>
              <a:r>
                <a:rPr lang="en-US" sz="1400" b="0" i="0" dirty="0" err="1">
                  <a:solidFill>
                    <a:srgbClr val="000000"/>
                  </a:solidFill>
                  <a:effectLst/>
                </a:rPr>
                <a:t>sollicitudin</a:t>
              </a:r>
              <a:r>
                <a:rPr lang="en-US" sz="1400" b="0" i="0" dirty="0">
                  <a:solidFill>
                    <a:srgbClr val="000000"/>
                  </a:solidFill>
                  <a:effectLst/>
                </a:rPr>
                <a:t>.</a:t>
              </a:r>
              <a:endParaRPr lang="en-US" sz="1400" dirty="0"/>
            </a:p>
          </p:txBody>
        </p:sp>
        <p:sp>
          <p:nvSpPr>
            <p:cNvPr id="16" name="TextBox 15">
              <a:extLst>
                <a:ext uri="{FF2B5EF4-FFF2-40B4-BE49-F238E27FC236}">
                  <a16:creationId xmlns:a16="http://schemas.microsoft.com/office/drawing/2014/main" id="{CEA9F614-393F-4F94-BC8A-7E38E744C4C9}"/>
                </a:ext>
              </a:extLst>
            </p:cNvPr>
            <p:cNvSpPr txBox="1"/>
            <p:nvPr/>
          </p:nvSpPr>
          <p:spPr>
            <a:xfrm>
              <a:off x="1942560" y="2742432"/>
              <a:ext cx="1370505" cy="530169"/>
            </a:xfrm>
            <a:prstGeom prst="rect">
              <a:avLst/>
            </a:prstGeom>
            <a:noFill/>
          </p:spPr>
          <p:txBody>
            <a:bodyPr wrap="square">
              <a:spAutoFit/>
            </a:bodyPr>
            <a:lstStyle/>
            <a:p>
              <a:pPr algn="ctr"/>
              <a:r>
                <a:rPr lang="da-DK" sz="3200" b="0" i="0" dirty="0">
                  <a:solidFill>
                    <a:schemeClr val="accent2"/>
                  </a:solidFill>
                  <a:effectLst/>
                </a:rPr>
                <a:t>$ 150</a:t>
              </a:r>
              <a:endParaRPr lang="en-US" sz="3200" dirty="0">
                <a:solidFill>
                  <a:schemeClr val="accent2"/>
                </a:solidFill>
              </a:endParaRPr>
            </a:p>
          </p:txBody>
        </p:sp>
        <p:sp>
          <p:nvSpPr>
            <p:cNvPr id="17" name="TextBox 16">
              <a:extLst>
                <a:ext uri="{FF2B5EF4-FFF2-40B4-BE49-F238E27FC236}">
                  <a16:creationId xmlns:a16="http://schemas.microsoft.com/office/drawing/2014/main" id="{D20005E8-DAFB-4202-A81A-7003AAA2FD93}"/>
                </a:ext>
              </a:extLst>
            </p:cNvPr>
            <p:cNvSpPr txBox="1"/>
            <p:nvPr/>
          </p:nvSpPr>
          <p:spPr>
            <a:xfrm>
              <a:off x="1930956" y="5047126"/>
              <a:ext cx="1436326" cy="307777"/>
            </a:xfrm>
            <a:prstGeom prst="rect">
              <a:avLst/>
            </a:prstGeom>
            <a:noFill/>
          </p:spPr>
          <p:txBody>
            <a:bodyPr wrap="square">
              <a:spAutoFit/>
            </a:bodyPr>
            <a:lstStyle/>
            <a:p>
              <a:pPr algn="ctr"/>
              <a:r>
                <a:rPr lang="da-DK" sz="1400" b="0" i="0" dirty="0">
                  <a:solidFill>
                    <a:schemeClr val="bg2"/>
                  </a:solidFill>
                  <a:effectLst/>
                </a:rPr>
                <a:t>Lorem ipsum &gt;&gt;</a:t>
              </a:r>
              <a:endParaRPr lang="en-US" sz="1400" dirty="0">
                <a:solidFill>
                  <a:schemeClr val="bg2"/>
                </a:solidFill>
              </a:endParaRPr>
            </a:p>
          </p:txBody>
        </p:sp>
      </p:grpSp>
      <p:grpSp>
        <p:nvGrpSpPr>
          <p:cNvPr id="18" name="Group 17">
            <a:extLst>
              <a:ext uri="{FF2B5EF4-FFF2-40B4-BE49-F238E27FC236}">
                <a16:creationId xmlns:a16="http://schemas.microsoft.com/office/drawing/2014/main" id="{91A075BE-1FB2-4977-B91B-5E8A83AEE425}"/>
              </a:ext>
            </a:extLst>
          </p:cNvPr>
          <p:cNvGrpSpPr/>
          <p:nvPr/>
        </p:nvGrpSpPr>
        <p:grpSpPr>
          <a:xfrm>
            <a:off x="8263001" y="1938625"/>
            <a:ext cx="2625213" cy="3824748"/>
            <a:chOff x="1317522" y="1868709"/>
            <a:chExt cx="2625213" cy="3824748"/>
          </a:xfrm>
        </p:grpSpPr>
        <p:sp>
          <p:nvSpPr>
            <p:cNvPr id="19" name="Rectangle: Rounded Corners 18">
              <a:extLst>
                <a:ext uri="{FF2B5EF4-FFF2-40B4-BE49-F238E27FC236}">
                  <a16:creationId xmlns:a16="http://schemas.microsoft.com/office/drawing/2014/main" id="{6DF853FB-47A0-459B-BFE6-B6EC3DB27766}"/>
                </a:ext>
              </a:extLst>
            </p:cNvPr>
            <p:cNvSpPr/>
            <p:nvPr/>
          </p:nvSpPr>
          <p:spPr>
            <a:xfrm>
              <a:off x="1317522" y="1868709"/>
              <a:ext cx="2625213" cy="3824748"/>
            </a:xfrm>
            <a:prstGeom prst="roundRect">
              <a:avLst>
                <a:gd name="adj" fmla="val 6555"/>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DA75606-A8B9-4F9F-821D-C1F0028EDC7B}"/>
                </a:ext>
              </a:extLst>
            </p:cNvPr>
            <p:cNvSpPr/>
            <p:nvPr/>
          </p:nvSpPr>
          <p:spPr>
            <a:xfrm>
              <a:off x="1317522" y="2182761"/>
              <a:ext cx="2625213" cy="43262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23FC8EB-7AE3-4710-872C-8E2C0E8BF816}"/>
                </a:ext>
              </a:extLst>
            </p:cNvPr>
            <p:cNvSpPr/>
            <p:nvPr/>
          </p:nvSpPr>
          <p:spPr>
            <a:xfrm>
              <a:off x="1755198" y="4999361"/>
              <a:ext cx="1745227" cy="43262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3D8682A-1324-47BA-BE9B-1D240EB1EBAE}"/>
                </a:ext>
              </a:extLst>
            </p:cNvPr>
            <p:cNvSpPr txBox="1"/>
            <p:nvPr/>
          </p:nvSpPr>
          <p:spPr>
            <a:xfrm>
              <a:off x="1387443" y="2202425"/>
              <a:ext cx="2485368" cy="369332"/>
            </a:xfrm>
            <a:prstGeom prst="rect">
              <a:avLst/>
            </a:prstGeom>
            <a:noFill/>
          </p:spPr>
          <p:txBody>
            <a:bodyPr wrap="square">
              <a:spAutoFit/>
            </a:bodyPr>
            <a:lstStyle/>
            <a:p>
              <a:pPr algn="ctr"/>
              <a:r>
                <a:rPr lang="da-DK" b="0" i="0" dirty="0">
                  <a:solidFill>
                    <a:schemeClr val="bg2"/>
                  </a:solidFill>
                  <a:effectLst/>
                </a:rPr>
                <a:t>Lorem ipsum</a:t>
              </a:r>
              <a:endParaRPr lang="en-US" dirty="0">
                <a:solidFill>
                  <a:schemeClr val="bg2"/>
                </a:solidFill>
              </a:endParaRPr>
            </a:p>
          </p:txBody>
        </p:sp>
        <p:sp>
          <p:nvSpPr>
            <p:cNvPr id="23" name="TextBox 22">
              <a:extLst>
                <a:ext uri="{FF2B5EF4-FFF2-40B4-BE49-F238E27FC236}">
                  <a16:creationId xmlns:a16="http://schemas.microsoft.com/office/drawing/2014/main" id="{8ADFB817-E614-4A62-8CC4-7A9C6CFC43A5}"/>
                </a:ext>
              </a:extLst>
            </p:cNvPr>
            <p:cNvSpPr txBox="1"/>
            <p:nvPr/>
          </p:nvSpPr>
          <p:spPr>
            <a:xfrm>
              <a:off x="1428682" y="3327207"/>
              <a:ext cx="2402889" cy="1384995"/>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r>
                <a:rPr lang="en-US" sz="1400" b="0" i="0" dirty="0" err="1">
                  <a:solidFill>
                    <a:srgbClr val="000000"/>
                  </a:solidFill>
                  <a:effectLst/>
                </a:rPr>
                <a:t>Praesent</a:t>
              </a:r>
              <a:r>
                <a:rPr lang="en-US" sz="1400" b="0" i="0" dirty="0">
                  <a:solidFill>
                    <a:srgbClr val="000000"/>
                  </a:solidFill>
                  <a:effectLst/>
                </a:rPr>
                <a:t> </a:t>
              </a:r>
              <a:r>
                <a:rPr lang="en-US" sz="1400" b="0" i="0" dirty="0" err="1">
                  <a:solidFill>
                    <a:srgbClr val="000000"/>
                  </a:solidFill>
                  <a:effectLst/>
                </a:rPr>
                <a:t>consequat</a:t>
              </a:r>
              <a:r>
                <a:rPr lang="en-US" sz="1400" b="0" i="0" dirty="0">
                  <a:solidFill>
                    <a:srgbClr val="000000"/>
                  </a:solidFill>
                  <a:effectLst/>
                </a:rPr>
                <a:t> </a:t>
              </a:r>
              <a:r>
                <a:rPr lang="en-US" sz="1400" b="0" i="0" dirty="0" err="1">
                  <a:solidFill>
                    <a:srgbClr val="000000"/>
                  </a:solidFill>
                  <a:effectLst/>
                </a:rPr>
                <a:t>orci</a:t>
              </a:r>
              <a:r>
                <a:rPr lang="en-US" sz="1400" b="0" i="0" dirty="0">
                  <a:solidFill>
                    <a:srgbClr val="000000"/>
                  </a:solidFill>
                  <a:effectLst/>
                </a:rPr>
                <a:t> a </a:t>
              </a:r>
              <a:r>
                <a:rPr lang="en-US" sz="1400" b="0" i="0" dirty="0" err="1">
                  <a:solidFill>
                    <a:srgbClr val="000000"/>
                  </a:solidFill>
                  <a:effectLst/>
                </a:rPr>
                <a:t>blandit</a:t>
              </a:r>
              <a:r>
                <a:rPr lang="en-US" sz="1400" b="0" i="0" dirty="0">
                  <a:solidFill>
                    <a:srgbClr val="000000"/>
                  </a:solidFill>
                  <a:effectLst/>
                </a:rPr>
                <a:t> </a:t>
              </a:r>
              <a:r>
                <a:rPr lang="en-US" sz="1400" b="0" i="0" dirty="0" err="1">
                  <a:solidFill>
                    <a:srgbClr val="000000"/>
                  </a:solidFill>
                  <a:effectLst/>
                </a:rPr>
                <a:t>sollicitudin</a:t>
              </a:r>
              <a:r>
                <a:rPr lang="en-US" sz="1400" b="0" i="0" dirty="0">
                  <a:solidFill>
                    <a:srgbClr val="000000"/>
                  </a:solidFill>
                  <a:effectLst/>
                </a:rPr>
                <a:t>.</a:t>
              </a:r>
              <a:endParaRPr lang="en-US" sz="1400" dirty="0"/>
            </a:p>
          </p:txBody>
        </p:sp>
        <p:sp>
          <p:nvSpPr>
            <p:cNvPr id="24" name="TextBox 23">
              <a:extLst>
                <a:ext uri="{FF2B5EF4-FFF2-40B4-BE49-F238E27FC236}">
                  <a16:creationId xmlns:a16="http://schemas.microsoft.com/office/drawing/2014/main" id="{6D6DDABD-C36E-41FC-AA98-38833100EAAF}"/>
                </a:ext>
              </a:extLst>
            </p:cNvPr>
            <p:cNvSpPr txBox="1"/>
            <p:nvPr/>
          </p:nvSpPr>
          <p:spPr>
            <a:xfrm>
              <a:off x="1942560" y="2742432"/>
              <a:ext cx="1370505" cy="584775"/>
            </a:xfrm>
            <a:prstGeom prst="rect">
              <a:avLst/>
            </a:prstGeom>
            <a:noFill/>
          </p:spPr>
          <p:txBody>
            <a:bodyPr wrap="square">
              <a:spAutoFit/>
            </a:bodyPr>
            <a:lstStyle/>
            <a:p>
              <a:pPr algn="ctr"/>
              <a:r>
                <a:rPr lang="da-DK" sz="3200" b="0" i="0" dirty="0">
                  <a:solidFill>
                    <a:schemeClr val="accent3"/>
                  </a:solidFill>
                  <a:effectLst/>
                </a:rPr>
                <a:t>$ 150</a:t>
              </a:r>
              <a:endParaRPr lang="en-US" sz="3200" dirty="0">
                <a:solidFill>
                  <a:schemeClr val="accent3"/>
                </a:solidFill>
              </a:endParaRPr>
            </a:p>
          </p:txBody>
        </p:sp>
        <p:sp>
          <p:nvSpPr>
            <p:cNvPr id="25" name="TextBox 24">
              <a:extLst>
                <a:ext uri="{FF2B5EF4-FFF2-40B4-BE49-F238E27FC236}">
                  <a16:creationId xmlns:a16="http://schemas.microsoft.com/office/drawing/2014/main" id="{02631696-B689-42AD-BFC6-E2A682D1CBB9}"/>
                </a:ext>
              </a:extLst>
            </p:cNvPr>
            <p:cNvSpPr txBox="1"/>
            <p:nvPr/>
          </p:nvSpPr>
          <p:spPr>
            <a:xfrm>
              <a:off x="1930956" y="5047126"/>
              <a:ext cx="1436326" cy="307777"/>
            </a:xfrm>
            <a:prstGeom prst="rect">
              <a:avLst/>
            </a:prstGeom>
            <a:noFill/>
          </p:spPr>
          <p:txBody>
            <a:bodyPr wrap="square">
              <a:spAutoFit/>
            </a:bodyPr>
            <a:lstStyle/>
            <a:p>
              <a:pPr algn="ctr"/>
              <a:r>
                <a:rPr lang="da-DK" sz="1400" b="0" i="0" dirty="0">
                  <a:solidFill>
                    <a:schemeClr val="bg2"/>
                  </a:solidFill>
                  <a:effectLst/>
                </a:rPr>
                <a:t>Lorem ipsum &gt;&gt;</a:t>
              </a:r>
              <a:endParaRPr lang="en-US" sz="1400" dirty="0">
                <a:solidFill>
                  <a:schemeClr val="bg2"/>
                </a:solidFill>
              </a:endParaRPr>
            </a:p>
          </p:txBody>
        </p:sp>
      </p:grpSp>
      <p:sp>
        <p:nvSpPr>
          <p:cNvPr id="26" name="Title 4">
            <a:extLst>
              <a:ext uri="{FF2B5EF4-FFF2-40B4-BE49-F238E27FC236}">
                <a16:creationId xmlns:a16="http://schemas.microsoft.com/office/drawing/2014/main" id="{C6E98F8A-C28E-4273-8A87-84A4522C81AA}"/>
              </a:ext>
            </a:extLst>
          </p:cNvPr>
          <p:cNvSpPr txBox="1">
            <a:spLocks/>
          </p:cNvSpPr>
          <p:nvPr/>
        </p:nvSpPr>
        <p:spPr>
          <a:xfrm>
            <a:off x="3677136" y="317441"/>
            <a:ext cx="4804047" cy="804914"/>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4400" spc="0" baseline="0" dirty="0">
                <a:solidFill>
                  <a:srgbClr val="A6B783"/>
                </a:solidFill>
                <a:latin typeface="Cookie-Regular"/>
                <a:sym typeface="Cookie-Regular"/>
                <a:rtl val="0"/>
              </a:rPr>
              <a:t>Your </a:t>
            </a:r>
            <a:r>
              <a:rPr lang="en-US" sz="4000" b="1" dirty="0">
                <a:solidFill>
                  <a:srgbClr val="5B6168"/>
                </a:solidFill>
                <a:latin typeface="SukhumvitSet-SemiBold"/>
                <a:ea typeface="+mn-ea"/>
                <a:cs typeface="SukhumvitSet-SemiBold"/>
                <a:rtl val="0"/>
              </a:rPr>
              <a:t>Infographic</a:t>
            </a:r>
            <a:endParaRPr lang="en-US" sz="6000" b="1" dirty="0">
              <a:solidFill>
                <a:srgbClr val="5B6168"/>
              </a:solidFill>
              <a:latin typeface="SukhumvitSet-SemiBold"/>
              <a:ea typeface="+mn-ea"/>
              <a:cs typeface="SukhumvitSet-SemiBold"/>
              <a:rtl val="0"/>
            </a:endParaRPr>
          </a:p>
        </p:txBody>
      </p:sp>
      <p:sp>
        <p:nvSpPr>
          <p:cNvPr id="27" name="Text Placeholder 6">
            <a:extLst>
              <a:ext uri="{FF2B5EF4-FFF2-40B4-BE49-F238E27FC236}">
                <a16:creationId xmlns:a16="http://schemas.microsoft.com/office/drawing/2014/main" id="{F383457C-FFB5-4B59-9BA6-08295D8B7CD2}"/>
              </a:ext>
            </a:extLst>
          </p:cNvPr>
          <p:cNvSpPr txBox="1">
            <a:spLocks/>
          </p:cNvSpPr>
          <p:nvPr/>
        </p:nvSpPr>
        <p:spPr>
          <a:xfrm>
            <a:off x="3508203" y="965810"/>
            <a:ext cx="5141912" cy="6778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www.powerpointhub.com</a:t>
            </a:r>
          </a:p>
        </p:txBody>
      </p:sp>
    </p:spTree>
    <p:extLst>
      <p:ext uri="{BB962C8B-B14F-4D97-AF65-F5344CB8AC3E}">
        <p14:creationId xmlns:p14="http://schemas.microsoft.com/office/powerpoint/2010/main" val="690864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DC460D-FDA9-4EBA-910C-E4B03594CA08}"/>
              </a:ext>
            </a:extLst>
          </p:cNvPr>
          <p:cNvSpPr/>
          <p:nvPr/>
        </p:nvSpPr>
        <p:spPr>
          <a:xfrm>
            <a:off x="1636293" y="2195465"/>
            <a:ext cx="1472666" cy="14726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308D03F-2989-460C-A102-0274D904E476}"/>
              </a:ext>
            </a:extLst>
          </p:cNvPr>
          <p:cNvSpPr/>
          <p:nvPr/>
        </p:nvSpPr>
        <p:spPr>
          <a:xfrm>
            <a:off x="1636293" y="4219177"/>
            <a:ext cx="1472666" cy="147266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4" name="Rectangle 3">
            <a:extLst>
              <a:ext uri="{FF2B5EF4-FFF2-40B4-BE49-F238E27FC236}">
                <a16:creationId xmlns:a16="http://schemas.microsoft.com/office/drawing/2014/main" id="{BFD2AE5E-5412-454F-BDA6-3EB439D19331}"/>
              </a:ext>
            </a:extLst>
          </p:cNvPr>
          <p:cNvSpPr/>
          <p:nvPr/>
        </p:nvSpPr>
        <p:spPr>
          <a:xfrm>
            <a:off x="6052684" y="2195465"/>
            <a:ext cx="1472666" cy="1472666"/>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EC403E-4D60-46BE-966B-53040159F0E7}"/>
              </a:ext>
            </a:extLst>
          </p:cNvPr>
          <p:cNvSpPr/>
          <p:nvPr/>
        </p:nvSpPr>
        <p:spPr>
          <a:xfrm>
            <a:off x="6052684" y="4219177"/>
            <a:ext cx="1472666" cy="1472666"/>
          </a:xfrm>
          <a:prstGeom prst="rect">
            <a:avLst/>
          </a:prstGeom>
          <a:solidFill>
            <a:schemeClr val="accent4">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0CD117D-B06A-4333-AD3F-979123F1ABC1}"/>
              </a:ext>
            </a:extLst>
          </p:cNvPr>
          <p:cNvSpPr/>
          <p:nvPr/>
        </p:nvSpPr>
        <p:spPr>
          <a:xfrm>
            <a:off x="3108959" y="2195465"/>
            <a:ext cx="2428775" cy="50051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F9AF4A7-D287-4540-B684-24BA1F8A8920}"/>
              </a:ext>
            </a:extLst>
          </p:cNvPr>
          <p:cNvSpPr/>
          <p:nvPr/>
        </p:nvSpPr>
        <p:spPr>
          <a:xfrm>
            <a:off x="7525350" y="2195465"/>
            <a:ext cx="2428775" cy="500514"/>
          </a:xfrm>
          <a:prstGeom prst="rect">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BE7D3E3-C03D-4A68-AC4A-32F22F68B4BC}"/>
              </a:ext>
            </a:extLst>
          </p:cNvPr>
          <p:cNvSpPr/>
          <p:nvPr/>
        </p:nvSpPr>
        <p:spPr>
          <a:xfrm>
            <a:off x="3108959" y="4219177"/>
            <a:ext cx="2428775" cy="5005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391E65D-B885-4251-A68F-6A38E52FB5A0}"/>
              </a:ext>
            </a:extLst>
          </p:cNvPr>
          <p:cNvSpPr/>
          <p:nvPr/>
        </p:nvSpPr>
        <p:spPr>
          <a:xfrm>
            <a:off x="7525350" y="4219177"/>
            <a:ext cx="2428775" cy="50051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5B711FF-6708-4A58-A85F-973AEAC15875}"/>
              </a:ext>
            </a:extLst>
          </p:cNvPr>
          <p:cNvSpPr txBox="1"/>
          <p:nvPr/>
        </p:nvSpPr>
        <p:spPr>
          <a:xfrm>
            <a:off x="2061894" y="2331633"/>
            <a:ext cx="621464" cy="1200329"/>
          </a:xfrm>
          <a:prstGeom prst="rect">
            <a:avLst/>
          </a:prstGeom>
          <a:noFill/>
        </p:spPr>
        <p:txBody>
          <a:bodyPr wrap="square">
            <a:spAutoFit/>
          </a:bodyPr>
          <a:lstStyle/>
          <a:p>
            <a:pPr algn="r"/>
            <a:r>
              <a:rPr lang="da-DK" sz="7200" b="1" i="0" dirty="0">
                <a:solidFill>
                  <a:schemeClr val="bg1"/>
                </a:solidFill>
                <a:effectLst/>
                <a:latin typeface="+mj-lt"/>
              </a:rPr>
              <a:t>S</a:t>
            </a:r>
            <a:endParaRPr lang="en-US" sz="7200" b="1" dirty="0">
              <a:solidFill>
                <a:schemeClr val="bg1"/>
              </a:solidFill>
              <a:latin typeface="+mj-lt"/>
            </a:endParaRPr>
          </a:p>
        </p:txBody>
      </p:sp>
      <p:sp>
        <p:nvSpPr>
          <p:cNvPr id="11" name="TextBox 10">
            <a:extLst>
              <a:ext uri="{FF2B5EF4-FFF2-40B4-BE49-F238E27FC236}">
                <a16:creationId xmlns:a16="http://schemas.microsoft.com/office/drawing/2014/main" id="{88FD5152-ECEA-4A3D-A0C9-2B8644EDF810}"/>
              </a:ext>
            </a:extLst>
          </p:cNvPr>
          <p:cNvSpPr txBox="1"/>
          <p:nvPr/>
        </p:nvSpPr>
        <p:spPr>
          <a:xfrm>
            <a:off x="6308556" y="2331633"/>
            <a:ext cx="887131" cy="1200329"/>
          </a:xfrm>
          <a:prstGeom prst="rect">
            <a:avLst/>
          </a:prstGeom>
          <a:noFill/>
        </p:spPr>
        <p:txBody>
          <a:bodyPr wrap="square">
            <a:spAutoFit/>
          </a:bodyPr>
          <a:lstStyle/>
          <a:p>
            <a:pPr algn="r"/>
            <a:r>
              <a:rPr lang="da-DK" sz="7200" b="1" i="0" dirty="0">
                <a:solidFill>
                  <a:schemeClr val="bg1"/>
                </a:solidFill>
                <a:effectLst/>
                <a:latin typeface="+mj-lt"/>
              </a:rPr>
              <a:t>W</a:t>
            </a:r>
            <a:endParaRPr lang="en-US" sz="7200" b="1" dirty="0">
              <a:solidFill>
                <a:schemeClr val="bg1"/>
              </a:solidFill>
              <a:latin typeface="+mj-lt"/>
            </a:endParaRPr>
          </a:p>
        </p:txBody>
      </p:sp>
      <p:sp>
        <p:nvSpPr>
          <p:cNvPr id="12" name="TextBox 11">
            <a:extLst>
              <a:ext uri="{FF2B5EF4-FFF2-40B4-BE49-F238E27FC236}">
                <a16:creationId xmlns:a16="http://schemas.microsoft.com/office/drawing/2014/main" id="{49E6FE42-855A-472C-A8B6-98C5C8CD8B60}"/>
              </a:ext>
            </a:extLst>
          </p:cNvPr>
          <p:cNvSpPr txBox="1"/>
          <p:nvPr/>
        </p:nvSpPr>
        <p:spPr>
          <a:xfrm>
            <a:off x="2061894" y="4355345"/>
            <a:ext cx="621464" cy="1200329"/>
          </a:xfrm>
          <a:prstGeom prst="rect">
            <a:avLst/>
          </a:prstGeom>
          <a:noFill/>
        </p:spPr>
        <p:txBody>
          <a:bodyPr wrap="square">
            <a:spAutoFit/>
          </a:bodyPr>
          <a:lstStyle/>
          <a:p>
            <a:pPr algn="r"/>
            <a:r>
              <a:rPr lang="da-DK" sz="7200" b="1" i="0" dirty="0">
                <a:solidFill>
                  <a:schemeClr val="bg1"/>
                </a:solidFill>
                <a:effectLst/>
                <a:latin typeface="+mj-lt"/>
              </a:rPr>
              <a:t>O</a:t>
            </a:r>
            <a:endParaRPr lang="en-US" sz="7200" b="1" dirty="0">
              <a:solidFill>
                <a:schemeClr val="bg1"/>
              </a:solidFill>
              <a:latin typeface="+mj-lt"/>
            </a:endParaRPr>
          </a:p>
        </p:txBody>
      </p:sp>
      <p:sp>
        <p:nvSpPr>
          <p:cNvPr id="13" name="TextBox 12">
            <a:extLst>
              <a:ext uri="{FF2B5EF4-FFF2-40B4-BE49-F238E27FC236}">
                <a16:creationId xmlns:a16="http://schemas.microsoft.com/office/drawing/2014/main" id="{34BD9CF8-71E0-4141-8C7D-F6F2DC36867A}"/>
              </a:ext>
            </a:extLst>
          </p:cNvPr>
          <p:cNvSpPr txBox="1"/>
          <p:nvPr/>
        </p:nvSpPr>
        <p:spPr>
          <a:xfrm>
            <a:off x="6441389" y="4469434"/>
            <a:ext cx="621464" cy="1200329"/>
          </a:xfrm>
          <a:prstGeom prst="rect">
            <a:avLst/>
          </a:prstGeom>
          <a:noFill/>
        </p:spPr>
        <p:txBody>
          <a:bodyPr wrap="square">
            <a:spAutoFit/>
          </a:bodyPr>
          <a:lstStyle/>
          <a:p>
            <a:pPr algn="r"/>
            <a:r>
              <a:rPr lang="da-DK" sz="7200" b="1" i="0" dirty="0">
                <a:solidFill>
                  <a:schemeClr val="bg1"/>
                </a:solidFill>
                <a:effectLst/>
                <a:latin typeface="+mj-lt"/>
              </a:rPr>
              <a:t>T</a:t>
            </a:r>
            <a:endParaRPr lang="en-US" sz="7200" b="1" dirty="0">
              <a:solidFill>
                <a:schemeClr val="bg1"/>
              </a:solidFill>
              <a:latin typeface="+mj-lt"/>
            </a:endParaRPr>
          </a:p>
        </p:txBody>
      </p:sp>
      <p:sp>
        <p:nvSpPr>
          <p:cNvPr id="15" name="TextBox 14">
            <a:extLst>
              <a:ext uri="{FF2B5EF4-FFF2-40B4-BE49-F238E27FC236}">
                <a16:creationId xmlns:a16="http://schemas.microsoft.com/office/drawing/2014/main" id="{2F663B7E-5945-4B18-85ED-A25859160F8E}"/>
              </a:ext>
            </a:extLst>
          </p:cNvPr>
          <p:cNvSpPr txBox="1"/>
          <p:nvPr/>
        </p:nvSpPr>
        <p:spPr>
          <a:xfrm>
            <a:off x="3224476" y="2250563"/>
            <a:ext cx="2123945" cy="400110"/>
          </a:xfrm>
          <a:prstGeom prst="rect">
            <a:avLst/>
          </a:prstGeom>
          <a:noFill/>
        </p:spPr>
        <p:txBody>
          <a:bodyPr wrap="square">
            <a:spAutoFit/>
          </a:bodyPr>
          <a:lstStyle/>
          <a:p>
            <a:r>
              <a:rPr lang="da-DK" sz="2000" b="1" i="0" dirty="0">
                <a:solidFill>
                  <a:schemeClr val="accent2"/>
                </a:solidFill>
                <a:effectLst/>
                <a:latin typeface="+mj-lt"/>
              </a:rPr>
              <a:t>LOREM IPSUM</a:t>
            </a:r>
            <a:endParaRPr lang="en-US" sz="2000" b="1" dirty="0">
              <a:solidFill>
                <a:schemeClr val="accent2"/>
              </a:solidFill>
              <a:latin typeface="+mj-lt"/>
            </a:endParaRPr>
          </a:p>
        </p:txBody>
      </p:sp>
      <p:sp>
        <p:nvSpPr>
          <p:cNvPr id="16" name="TextBox 15">
            <a:extLst>
              <a:ext uri="{FF2B5EF4-FFF2-40B4-BE49-F238E27FC236}">
                <a16:creationId xmlns:a16="http://schemas.microsoft.com/office/drawing/2014/main" id="{90516EDC-374F-427E-A8B4-6383901E3D72}"/>
              </a:ext>
            </a:extLst>
          </p:cNvPr>
          <p:cNvSpPr txBox="1"/>
          <p:nvPr/>
        </p:nvSpPr>
        <p:spPr>
          <a:xfrm>
            <a:off x="3199591" y="2695979"/>
            <a:ext cx="2362210" cy="954107"/>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7" name="TextBox 16">
            <a:extLst>
              <a:ext uri="{FF2B5EF4-FFF2-40B4-BE49-F238E27FC236}">
                <a16:creationId xmlns:a16="http://schemas.microsoft.com/office/drawing/2014/main" id="{BC3968AC-311E-427B-9FA7-2F812A608FFB}"/>
              </a:ext>
            </a:extLst>
          </p:cNvPr>
          <p:cNvSpPr txBox="1"/>
          <p:nvPr/>
        </p:nvSpPr>
        <p:spPr>
          <a:xfrm>
            <a:off x="7640866" y="2282239"/>
            <a:ext cx="2123945" cy="400110"/>
          </a:xfrm>
          <a:prstGeom prst="rect">
            <a:avLst/>
          </a:prstGeom>
          <a:noFill/>
        </p:spPr>
        <p:txBody>
          <a:bodyPr wrap="square">
            <a:spAutoFit/>
          </a:bodyPr>
          <a:lstStyle/>
          <a:p>
            <a:r>
              <a:rPr lang="da-DK" sz="2000" b="1" i="0" dirty="0">
                <a:solidFill>
                  <a:schemeClr val="accent4">
                    <a:lumMod val="50000"/>
                  </a:schemeClr>
                </a:solidFill>
                <a:effectLst/>
                <a:latin typeface="+mj-lt"/>
              </a:rPr>
              <a:t>LOREM IPSUM</a:t>
            </a:r>
            <a:endParaRPr lang="en-US" sz="2000" b="1" dirty="0">
              <a:solidFill>
                <a:schemeClr val="accent4">
                  <a:lumMod val="50000"/>
                </a:schemeClr>
              </a:solidFill>
              <a:latin typeface="+mj-lt"/>
            </a:endParaRPr>
          </a:p>
        </p:txBody>
      </p:sp>
      <p:sp>
        <p:nvSpPr>
          <p:cNvPr id="18" name="TextBox 17">
            <a:extLst>
              <a:ext uri="{FF2B5EF4-FFF2-40B4-BE49-F238E27FC236}">
                <a16:creationId xmlns:a16="http://schemas.microsoft.com/office/drawing/2014/main" id="{24FE3634-11AD-4FFF-BB7C-599E6CD7F700}"/>
              </a:ext>
            </a:extLst>
          </p:cNvPr>
          <p:cNvSpPr txBox="1"/>
          <p:nvPr/>
        </p:nvSpPr>
        <p:spPr>
          <a:xfrm>
            <a:off x="7615981" y="2727655"/>
            <a:ext cx="2362210" cy="954107"/>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9" name="TextBox 18">
            <a:extLst>
              <a:ext uri="{FF2B5EF4-FFF2-40B4-BE49-F238E27FC236}">
                <a16:creationId xmlns:a16="http://schemas.microsoft.com/office/drawing/2014/main" id="{8D0A27B1-CB98-4C95-995D-6D12A252348B}"/>
              </a:ext>
            </a:extLst>
          </p:cNvPr>
          <p:cNvSpPr txBox="1"/>
          <p:nvPr/>
        </p:nvSpPr>
        <p:spPr>
          <a:xfrm>
            <a:off x="3224476" y="4271131"/>
            <a:ext cx="2123945" cy="400110"/>
          </a:xfrm>
          <a:prstGeom prst="rect">
            <a:avLst/>
          </a:prstGeom>
          <a:noFill/>
        </p:spPr>
        <p:txBody>
          <a:bodyPr wrap="square">
            <a:spAutoFit/>
          </a:bodyPr>
          <a:lstStyle/>
          <a:p>
            <a:r>
              <a:rPr lang="da-DK" sz="2000" b="1" i="0" dirty="0">
                <a:solidFill>
                  <a:schemeClr val="tx2"/>
                </a:solidFill>
                <a:effectLst/>
                <a:latin typeface="+mj-lt"/>
              </a:rPr>
              <a:t>LOREM IPSUM</a:t>
            </a:r>
            <a:endParaRPr lang="en-US" sz="2000" b="1" dirty="0">
              <a:solidFill>
                <a:schemeClr val="tx2"/>
              </a:solidFill>
              <a:latin typeface="+mj-lt"/>
            </a:endParaRPr>
          </a:p>
        </p:txBody>
      </p:sp>
      <p:sp>
        <p:nvSpPr>
          <p:cNvPr id="20" name="TextBox 19">
            <a:extLst>
              <a:ext uri="{FF2B5EF4-FFF2-40B4-BE49-F238E27FC236}">
                <a16:creationId xmlns:a16="http://schemas.microsoft.com/office/drawing/2014/main" id="{ABBCD570-F739-4DC3-A7AA-8F594AFEB226}"/>
              </a:ext>
            </a:extLst>
          </p:cNvPr>
          <p:cNvSpPr txBox="1"/>
          <p:nvPr/>
        </p:nvSpPr>
        <p:spPr>
          <a:xfrm>
            <a:off x="3199591" y="4716547"/>
            <a:ext cx="2362210" cy="954107"/>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21" name="TextBox 20">
            <a:extLst>
              <a:ext uri="{FF2B5EF4-FFF2-40B4-BE49-F238E27FC236}">
                <a16:creationId xmlns:a16="http://schemas.microsoft.com/office/drawing/2014/main" id="{33AF43A2-FDCD-490D-A162-CABF826ACC69}"/>
              </a:ext>
            </a:extLst>
          </p:cNvPr>
          <p:cNvSpPr txBox="1"/>
          <p:nvPr/>
        </p:nvSpPr>
        <p:spPr>
          <a:xfrm>
            <a:off x="7665751" y="4294202"/>
            <a:ext cx="2123945" cy="400110"/>
          </a:xfrm>
          <a:prstGeom prst="rect">
            <a:avLst/>
          </a:prstGeom>
          <a:noFill/>
        </p:spPr>
        <p:txBody>
          <a:bodyPr wrap="square">
            <a:spAutoFit/>
          </a:bodyPr>
          <a:lstStyle/>
          <a:p>
            <a:r>
              <a:rPr lang="da-DK" sz="2000" b="1" i="0" dirty="0">
                <a:solidFill>
                  <a:schemeClr val="bg1"/>
                </a:solidFill>
                <a:effectLst/>
                <a:latin typeface="+mj-lt"/>
              </a:rPr>
              <a:t>LOREM IPSUM</a:t>
            </a:r>
            <a:endParaRPr lang="en-US" sz="2000" b="1" dirty="0">
              <a:solidFill>
                <a:schemeClr val="bg1"/>
              </a:solidFill>
              <a:latin typeface="+mj-lt"/>
            </a:endParaRPr>
          </a:p>
        </p:txBody>
      </p:sp>
      <p:sp>
        <p:nvSpPr>
          <p:cNvPr id="22" name="TextBox 21">
            <a:extLst>
              <a:ext uri="{FF2B5EF4-FFF2-40B4-BE49-F238E27FC236}">
                <a16:creationId xmlns:a16="http://schemas.microsoft.com/office/drawing/2014/main" id="{41FB7251-DAE8-4355-88FD-3060DF7FFCF1}"/>
              </a:ext>
            </a:extLst>
          </p:cNvPr>
          <p:cNvSpPr txBox="1"/>
          <p:nvPr/>
        </p:nvSpPr>
        <p:spPr>
          <a:xfrm>
            <a:off x="7640866" y="4739618"/>
            <a:ext cx="2362210" cy="954107"/>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23" name="TextBox 22">
            <a:extLst>
              <a:ext uri="{FF2B5EF4-FFF2-40B4-BE49-F238E27FC236}">
                <a16:creationId xmlns:a16="http://schemas.microsoft.com/office/drawing/2014/main" id="{53BC33DA-A7DE-4A4D-A22E-A5BB9119A904}"/>
              </a:ext>
            </a:extLst>
          </p:cNvPr>
          <p:cNvSpPr txBox="1"/>
          <p:nvPr/>
        </p:nvSpPr>
        <p:spPr>
          <a:xfrm>
            <a:off x="2844831" y="1164275"/>
            <a:ext cx="6502337" cy="738664"/>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r>
              <a:rPr lang="en-US" sz="1400" b="0" i="0" dirty="0" err="1">
                <a:solidFill>
                  <a:srgbClr val="000000"/>
                </a:solidFill>
                <a:effectLst/>
              </a:rPr>
              <a:t>Praesent</a:t>
            </a:r>
            <a:r>
              <a:rPr lang="en-US" sz="1400" b="0" i="0" dirty="0">
                <a:solidFill>
                  <a:srgbClr val="000000"/>
                </a:solidFill>
                <a:effectLst/>
              </a:rPr>
              <a:t> </a:t>
            </a:r>
            <a:r>
              <a:rPr lang="en-US" sz="1400" b="0" i="0" dirty="0" err="1">
                <a:solidFill>
                  <a:srgbClr val="000000"/>
                </a:solidFill>
                <a:effectLst/>
              </a:rPr>
              <a:t>consequat</a:t>
            </a:r>
            <a:r>
              <a:rPr lang="en-US" sz="1400" b="0" i="0" dirty="0">
                <a:solidFill>
                  <a:srgbClr val="000000"/>
                </a:solidFill>
                <a:effectLst/>
              </a:rPr>
              <a:t> </a:t>
            </a:r>
            <a:r>
              <a:rPr lang="en-US" sz="1400" b="0" i="0" dirty="0" err="1">
                <a:solidFill>
                  <a:srgbClr val="000000"/>
                </a:solidFill>
                <a:effectLst/>
              </a:rPr>
              <a:t>orci</a:t>
            </a:r>
            <a:r>
              <a:rPr lang="en-US" sz="1400" b="0" i="0" dirty="0">
                <a:solidFill>
                  <a:srgbClr val="000000"/>
                </a:solidFill>
                <a:effectLst/>
              </a:rPr>
              <a:t> a </a:t>
            </a:r>
            <a:r>
              <a:rPr lang="en-US" sz="1400" b="0" i="0" dirty="0" err="1">
                <a:solidFill>
                  <a:srgbClr val="000000"/>
                </a:solidFill>
                <a:effectLst/>
              </a:rPr>
              <a:t>blandit</a:t>
            </a:r>
            <a:r>
              <a:rPr lang="en-US" sz="1400" b="0" i="0" dirty="0">
                <a:solidFill>
                  <a:srgbClr val="000000"/>
                </a:solidFill>
                <a:effectLst/>
              </a:rPr>
              <a:t> </a:t>
            </a:r>
            <a:r>
              <a:rPr lang="en-US" sz="1400" b="0" i="0" dirty="0" err="1">
                <a:solidFill>
                  <a:srgbClr val="000000"/>
                </a:solidFill>
                <a:effectLst/>
              </a:rPr>
              <a:t>sollicitudin</a:t>
            </a:r>
            <a:r>
              <a:rPr lang="en-US" sz="1400" b="0" i="0" dirty="0">
                <a:solidFill>
                  <a:srgbClr val="000000"/>
                </a:solidFill>
                <a:effectLst/>
              </a:rPr>
              <a:t>. </a:t>
            </a:r>
            <a:r>
              <a:rPr lang="en-US" sz="1400" b="0" i="0" dirty="0" err="1">
                <a:solidFill>
                  <a:srgbClr val="000000"/>
                </a:solidFill>
                <a:effectLst/>
              </a:rPr>
              <a:t>Etiam</a:t>
            </a:r>
            <a:r>
              <a:rPr lang="en-US" sz="1400" b="0" i="0" dirty="0">
                <a:solidFill>
                  <a:srgbClr val="000000"/>
                </a:solidFill>
                <a:effectLst/>
              </a:rPr>
              <a:t> </a:t>
            </a:r>
            <a:r>
              <a:rPr lang="en-US" sz="1400" b="0" i="0" dirty="0" err="1">
                <a:solidFill>
                  <a:srgbClr val="000000"/>
                </a:solidFill>
                <a:effectLst/>
              </a:rPr>
              <a:t>eu</a:t>
            </a:r>
            <a:r>
              <a:rPr lang="en-US" sz="1400" b="0" i="0" dirty="0">
                <a:solidFill>
                  <a:srgbClr val="000000"/>
                </a:solidFill>
                <a:effectLst/>
              </a:rPr>
              <a:t> </a:t>
            </a:r>
            <a:r>
              <a:rPr lang="en-US" sz="1400" b="0" i="0" dirty="0" err="1">
                <a:solidFill>
                  <a:srgbClr val="000000"/>
                </a:solidFill>
                <a:effectLst/>
              </a:rPr>
              <a:t>volutpat</a:t>
            </a:r>
            <a:r>
              <a:rPr lang="en-US" sz="1400" b="0" i="0" dirty="0">
                <a:solidFill>
                  <a:srgbClr val="000000"/>
                </a:solidFill>
                <a:effectLst/>
              </a:rPr>
              <a:t> </a:t>
            </a:r>
            <a:r>
              <a:rPr lang="en-US" sz="1400" b="0" i="0" dirty="0" err="1">
                <a:solidFill>
                  <a:srgbClr val="000000"/>
                </a:solidFill>
                <a:effectLst/>
              </a:rPr>
              <a:t>nunc</a:t>
            </a:r>
            <a:r>
              <a:rPr lang="en-US" sz="1400" b="0" i="0" dirty="0">
                <a:solidFill>
                  <a:srgbClr val="000000"/>
                </a:solidFill>
                <a:effectLst/>
              </a:rPr>
              <a:t>. </a:t>
            </a:r>
            <a:r>
              <a:rPr lang="en-US" sz="1400" b="0" i="0" dirty="0" err="1">
                <a:solidFill>
                  <a:srgbClr val="000000"/>
                </a:solidFill>
                <a:effectLst/>
              </a:rPr>
              <a:t>Suspendisse</a:t>
            </a:r>
            <a:r>
              <a:rPr lang="en-US" sz="1400" b="0" i="0" dirty="0">
                <a:solidFill>
                  <a:srgbClr val="000000"/>
                </a:solidFill>
                <a:effectLst/>
              </a:rPr>
              <a:t> </a:t>
            </a:r>
            <a:r>
              <a:rPr lang="en-US" sz="1400" b="0" i="0" dirty="0" err="1">
                <a:solidFill>
                  <a:srgbClr val="000000"/>
                </a:solidFill>
                <a:effectLst/>
              </a:rPr>
              <a:t>vehicula</a:t>
            </a:r>
            <a:r>
              <a:rPr lang="en-US" sz="1400" b="0" i="0" dirty="0">
                <a:solidFill>
                  <a:srgbClr val="000000"/>
                </a:solidFill>
                <a:effectLst/>
              </a:rPr>
              <a:t> </a:t>
            </a:r>
            <a:r>
              <a:rPr lang="en-US" sz="1400" b="0" i="0" dirty="0" err="1">
                <a:solidFill>
                  <a:srgbClr val="000000"/>
                </a:solidFill>
                <a:effectLst/>
              </a:rPr>
              <a:t>est</a:t>
            </a:r>
            <a:r>
              <a:rPr lang="en-US" sz="1400" b="0" i="0" dirty="0">
                <a:solidFill>
                  <a:srgbClr val="000000"/>
                </a:solidFill>
                <a:effectLst/>
              </a:rPr>
              <a:t> vel </a:t>
            </a:r>
            <a:r>
              <a:rPr lang="en-US" sz="1400" b="0" i="0" dirty="0" err="1">
                <a:solidFill>
                  <a:srgbClr val="000000"/>
                </a:solidFill>
                <a:effectLst/>
              </a:rPr>
              <a:t>nunc</a:t>
            </a:r>
            <a:r>
              <a:rPr lang="en-US" sz="1400" b="0" i="0" dirty="0">
                <a:solidFill>
                  <a:srgbClr val="000000"/>
                </a:solidFill>
                <a:effectLst/>
              </a:rPr>
              <a:t> tempus </a:t>
            </a:r>
            <a:r>
              <a:rPr lang="en-US" sz="1400" b="0" i="0" dirty="0" err="1">
                <a:solidFill>
                  <a:srgbClr val="000000"/>
                </a:solidFill>
                <a:effectLst/>
              </a:rPr>
              <a:t>interdum</a:t>
            </a:r>
            <a:r>
              <a:rPr lang="en-US" sz="1400" b="0" i="0" dirty="0">
                <a:solidFill>
                  <a:srgbClr val="000000"/>
                </a:solidFill>
                <a:effectLst/>
              </a:rPr>
              <a:t>. </a:t>
            </a:r>
            <a:endParaRPr lang="en-US" sz="1400" dirty="0"/>
          </a:p>
        </p:txBody>
      </p:sp>
      <p:sp>
        <p:nvSpPr>
          <p:cNvPr id="25" name="Title 4">
            <a:extLst>
              <a:ext uri="{FF2B5EF4-FFF2-40B4-BE49-F238E27FC236}">
                <a16:creationId xmlns:a16="http://schemas.microsoft.com/office/drawing/2014/main" id="{5019E7EF-3770-41D1-8CB4-A1447EE98839}"/>
              </a:ext>
            </a:extLst>
          </p:cNvPr>
          <p:cNvSpPr txBox="1">
            <a:spLocks/>
          </p:cNvSpPr>
          <p:nvPr/>
        </p:nvSpPr>
        <p:spPr>
          <a:xfrm>
            <a:off x="3804834" y="418399"/>
            <a:ext cx="4804047" cy="804914"/>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4400" spc="0" baseline="0" dirty="0">
                <a:solidFill>
                  <a:srgbClr val="A6B783"/>
                </a:solidFill>
                <a:latin typeface="Cookie-Regular"/>
                <a:sym typeface="Cookie-Regular"/>
                <a:rtl val="0"/>
              </a:rPr>
              <a:t>Your </a:t>
            </a:r>
            <a:r>
              <a:rPr lang="en-US" sz="4000" b="1" dirty="0">
                <a:solidFill>
                  <a:srgbClr val="5B6168"/>
                </a:solidFill>
                <a:latin typeface="SukhumvitSet-SemiBold"/>
                <a:ea typeface="+mn-ea"/>
                <a:cs typeface="SukhumvitSet-SemiBold"/>
                <a:rtl val="0"/>
              </a:rPr>
              <a:t>Infographic</a:t>
            </a:r>
            <a:endParaRPr lang="en-US" sz="6000" b="1" dirty="0">
              <a:solidFill>
                <a:srgbClr val="5B6168"/>
              </a:solidFill>
              <a:latin typeface="SukhumvitSet-SemiBold"/>
              <a:ea typeface="+mn-ea"/>
              <a:cs typeface="SukhumvitSet-SemiBold"/>
              <a:rtl val="0"/>
            </a:endParaRPr>
          </a:p>
        </p:txBody>
      </p:sp>
    </p:spTree>
    <p:extLst>
      <p:ext uri="{BB962C8B-B14F-4D97-AF65-F5344CB8AC3E}">
        <p14:creationId xmlns:p14="http://schemas.microsoft.com/office/powerpoint/2010/main" val="2518876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alloon animal">
            <a:extLst>
              <a:ext uri="{FF2B5EF4-FFF2-40B4-BE49-F238E27FC236}">
                <a16:creationId xmlns:a16="http://schemas.microsoft.com/office/drawing/2014/main" id="{D1CA3A5F-D9E9-42F8-82AE-29AD123B8E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8353" y="385990"/>
            <a:ext cx="415596" cy="412155"/>
          </a:xfrm>
          <a:prstGeom prst="rect">
            <a:avLst/>
          </a:prstGeom>
        </p:spPr>
      </p:pic>
      <p:pic>
        <p:nvPicPr>
          <p:cNvPr id="23" name="Graphic 22" descr="Camel">
            <a:extLst>
              <a:ext uri="{FF2B5EF4-FFF2-40B4-BE49-F238E27FC236}">
                <a16:creationId xmlns:a16="http://schemas.microsoft.com/office/drawing/2014/main" id="{23C0C3C2-4654-4CBC-9608-8A662F3EF5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6149" y="385990"/>
            <a:ext cx="415596" cy="412155"/>
          </a:xfrm>
          <a:prstGeom prst="rect">
            <a:avLst/>
          </a:prstGeom>
        </p:spPr>
      </p:pic>
      <p:pic>
        <p:nvPicPr>
          <p:cNvPr id="63" name="Graphic 62" descr="Clownfish">
            <a:extLst>
              <a:ext uri="{FF2B5EF4-FFF2-40B4-BE49-F238E27FC236}">
                <a16:creationId xmlns:a16="http://schemas.microsoft.com/office/drawing/2014/main" id="{13ED6176-4EA5-4659-95DD-B4E6D06F0B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23944" y="385990"/>
            <a:ext cx="415596" cy="412155"/>
          </a:xfrm>
          <a:prstGeom prst="rect">
            <a:avLst/>
          </a:prstGeom>
        </p:spPr>
      </p:pic>
      <p:pic>
        <p:nvPicPr>
          <p:cNvPr id="83" name="Graphic 82" descr="Dog">
            <a:extLst>
              <a:ext uri="{FF2B5EF4-FFF2-40B4-BE49-F238E27FC236}">
                <a16:creationId xmlns:a16="http://schemas.microsoft.com/office/drawing/2014/main" id="{34B3FA6E-8928-437E-A40F-60659E998F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21740" y="385990"/>
            <a:ext cx="415596" cy="412155"/>
          </a:xfrm>
          <a:prstGeom prst="rect">
            <a:avLst/>
          </a:prstGeom>
        </p:spPr>
      </p:pic>
      <p:pic>
        <p:nvPicPr>
          <p:cNvPr id="103" name="Graphic 102" descr="Eagle">
            <a:extLst>
              <a:ext uri="{FF2B5EF4-FFF2-40B4-BE49-F238E27FC236}">
                <a16:creationId xmlns:a16="http://schemas.microsoft.com/office/drawing/2014/main" id="{B71D28D8-682D-462C-B1AA-A5302013A10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819536" y="385990"/>
            <a:ext cx="415596" cy="412155"/>
          </a:xfrm>
          <a:prstGeom prst="rect">
            <a:avLst/>
          </a:prstGeom>
        </p:spPr>
      </p:pic>
      <p:pic>
        <p:nvPicPr>
          <p:cNvPr id="123" name="Graphic 122" descr="Fox">
            <a:extLst>
              <a:ext uri="{FF2B5EF4-FFF2-40B4-BE49-F238E27FC236}">
                <a16:creationId xmlns:a16="http://schemas.microsoft.com/office/drawing/2014/main" id="{8A4DCBFA-5433-4FBF-80FF-E70574E9F2A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417332" y="385990"/>
            <a:ext cx="415596" cy="412155"/>
          </a:xfrm>
          <a:prstGeom prst="rect">
            <a:avLst/>
          </a:prstGeom>
        </p:spPr>
      </p:pic>
      <p:pic>
        <p:nvPicPr>
          <p:cNvPr id="143" name="Graphic 142" descr="Gorilla">
            <a:extLst>
              <a:ext uri="{FF2B5EF4-FFF2-40B4-BE49-F238E27FC236}">
                <a16:creationId xmlns:a16="http://schemas.microsoft.com/office/drawing/2014/main" id="{53E66C5E-AB94-4DB8-9735-6FC6EB870AD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15128" y="385990"/>
            <a:ext cx="415596" cy="412155"/>
          </a:xfrm>
          <a:prstGeom prst="rect">
            <a:avLst/>
          </a:prstGeom>
        </p:spPr>
      </p:pic>
      <p:pic>
        <p:nvPicPr>
          <p:cNvPr id="163" name="Graphic 162" descr="Kangaroo">
            <a:extLst>
              <a:ext uri="{FF2B5EF4-FFF2-40B4-BE49-F238E27FC236}">
                <a16:creationId xmlns:a16="http://schemas.microsoft.com/office/drawing/2014/main" id="{926038D7-5CE0-4D61-B9F4-936156596A4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612924" y="385990"/>
            <a:ext cx="415596" cy="412155"/>
          </a:xfrm>
          <a:prstGeom prst="rect">
            <a:avLst/>
          </a:prstGeom>
        </p:spPr>
      </p:pic>
      <p:pic>
        <p:nvPicPr>
          <p:cNvPr id="7" name="Graphic 6" descr="Bats">
            <a:extLst>
              <a:ext uri="{FF2B5EF4-FFF2-40B4-BE49-F238E27FC236}">
                <a16:creationId xmlns:a16="http://schemas.microsoft.com/office/drawing/2014/main" id="{E331DBF5-397C-4F9B-8692-64EC4B95D18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28353" y="1502230"/>
            <a:ext cx="415596" cy="412155"/>
          </a:xfrm>
          <a:prstGeom prst="rect">
            <a:avLst/>
          </a:prstGeom>
        </p:spPr>
      </p:pic>
      <p:pic>
        <p:nvPicPr>
          <p:cNvPr id="27" name="Graphic 26" descr="Cat">
            <a:extLst>
              <a:ext uri="{FF2B5EF4-FFF2-40B4-BE49-F238E27FC236}">
                <a16:creationId xmlns:a16="http://schemas.microsoft.com/office/drawing/2014/main" id="{C91CA9E8-D97C-43CA-962C-59AE7FC534B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26149" y="1498283"/>
            <a:ext cx="415596" cy="412155"/>
          </a:xfrm>
          <a:prstGeom prst="rect">
            <a:avLst/>
          </a:prstGeom>
        </p:spPr>
      </p:pic>
      <p:pic>
        <p:nvPicPr>
          <p:cNvPr id="67" name="Graphic 66" descr="Cow">
            <a:extLst>
              <a:ext uri="{FF2B5EF4-FFF2-40B4-BE49-F238E27FC236}">
                <a16:creationId xmlns:a16="http://schemas.microsoft.com/office/drawing/2014/main" id="{DF4E7755-E938-4B44-9780-12F1381926E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623944" y="1498283"/>
            <a:ext cx="415596" cy="412155"/>
          </a:xfrm>
          <a:prstGeom prst="rect">
            <a:avLst/>
          </a:prstGeom>
        </p:spPr>
      </p:pic>
      <p:pic>
        <p:nvPicPr>
          <p:cNvPr id="87" name="Graphic 86" descr="Dog Food Bowl">
            <a:extLst>
              <a:ext uri="{FF2B5EF4-FFF2-40B4-BE49-F238E27FC236}">
                <a16:creationId xmlns:a16="http://schemas.microsoft.com/office/drawing/2014/main" id="{AC96CB60-FCC1-4B06-800A-18621981755E}"/>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221740" y="1497459"/>
            <a:ext cx="415596" cy="412155"/>
          </a:xfrm>
          <a:prstGeom prst="rect">
            <a:avLst/>
          </a:prstGeom>
        </p:spPr>
      </p:pic>
      <p:pic>
        <p:nvPicPr>
          <p:cNvPr id="107" name="Graphic 106" descr="Elephant">
            <a:extLst>
              <a:ext uri="{FF2B5EF4-FFF2-40B4-BE49-F238E27FC236}">
                <a16:creationId xmlns:a16="http://schemas.microsoft.com/office/drawing/2014/main" id="{6AA01BFD-D93D-4A83-AE69-2C91B957128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819536" y="1497115"/>
            <a:ext cx="415596" cy="412155"/>
          </a:xfrm>
          <a:prstGeom prst="rect">
            <a:avLst/>
          </a:prstGeom>
        </p:spPr>
      </p:pic>
      <p:pic>
        <p:nvPicPr>
          <p:cNvPr id="127" name="Graphic 126" descr="Frog">
            <a:extLst>
              <a:ext uri="{FF2B5EF4-FFF2-40B4-BE49-F238E27FC236}">
                <a16:creationId xmlns:a16="http://schemas.microsoft.com/office/drawing/2014/main" id="{93326FCB-6858-433D-9416-30BCC222FBBB}"/>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417332" y="1498283"/>
            <a:ext cx="415596" cy="412155"/>
          </a:xfrm>
          <a:prstGeom prst="rect">
            <a:avLst/>
          </a:prstGeom>
        </p:spPr>
      </p:pic>
      <p:pic>
        <p:nvPicPr>
          <p:cNvPr id="147" name="Graphic 146" descr="Hamster">
            <a:extLst>
              <a:ext uri="{FF2B5EF4-FFF2-40B4-BE49-F238E27FC236}">
                <a16:creationId xmlns:a16="http://schemas.microsoft.com/office/drawing/2014/main" id="{1F4CE086-1C82-41FE-A597-A570FBCFC35D}"/>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4015128" y="1496769"/>
            <a:ext cx="415596" cy="412155"/>
          </a:xfrm>
          <a:prstGeom prst="rect">
            <a:avLst/>
          </a:prstGeom>
        </p:spPr>
      </p:pic>
      <p:pic>
        <p:nvPicPr>
          <p:cNvPr id="167" name="Graphic 166" descr="Kitten">
            <a:extLst>
              <a:ext uri="{FF2B5EF4-FFF2-40B4-BE49-F238E27FC236}">
                <a16:creationId xmlns:a16="http://schemas.microsoft.com/office/drawing/2014/main" id="{F90EAD25-09F5-4C7D-8710-6C97276B442C}"/>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4612924" y="1496769"/>
            <a:ext cx="415596" cy="412155"/>
          </a:xfrm>
          <a:prstGeom prst="rect">
            <a:avLst/>
          </a:prstGeom>
        </p:spPr>
      </p:pic>
      <p:pic>
        <p:nvPicPr>
          <p:cNvPr id="11" name="Graphic 10" descr="Bear">
            <a:extLst>
              <a:ext uri="{FF2B5EF4-FFF2-40B4-BE49-F238E27FC236}">
                <a16:creationId xmlns:a16="http://schemas.microsoft.com/office/drawing/2014/main" id="{20DA8B7C-459A-4A6A-B890-C9AB8574953D}"/>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428353" y="2625943"/>
            <a:ext cx="415596" cy="412155"/>
          </a:xfrm>
          <a:prstGeom prst="rect">
            <a:avLst/>
          </a:prstGeom>
        </p:spPr>
      </p:pic>
      <p:pic>
        <p:nvPicPr>
          <p:cNvPr id="31" name="Graphic 30" descr="Chameleon">
            <a:extLst>
              <a:ext uri="{FF2B5EF4-FFF2-40B4-BE49-F238E27FC236}">
                <a16:creationId xmlns:a16="http://schemas.microsoft.com/office/drawing/2014/main" id="{08404633-90D8-4372-95AF-732990B80CBE}"/>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026149" y="2618050"/>
            <a:ext cx="415596" cy="412155"/>
          </a:xfrm>
          <a:prstGeom prst="rect">
            <a:avLst/>
          </a:prstGeom>
        </p:spPr>
      </p:pic>
      <p:pic>
        <p:nvPicPr>
          <p:cNvPr id="71" name="Graphic 70" descr="Crab">
            <a:extLst>
              <a:ext uri="{FF2B5EF4-FFF2-40B4-BE49-F238E27FC236}">
                <a16:creationId xmlns:a16="http://schemas.microsoft.com/office/drawing/2014/main" id="{1C670908-E6E7-447B-9D01-AEF5C465F737}"/>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623944" y="2618050"/>
            <a:ext cx="415596" cy="412155"/>
          </a:xfrm>
          <a:prstGeom prst="rect">
            <a:avLst/>
          </a:prstGeom>
        </p:spPr>
      </p:pic>
      <p:pic>
        <p:nvPicPr>
          <p:cNvPr id="91" name="Graphic 90" descr="Dolphin">
            <a:extLst>
              <a:ext uri="{FF2B5EF4-FFF2-40B4-BE49-F238E27FC236}">
                <a16:creationId xmlns:a16="http://schemas.microsoft.com/office/drawing/2014/main" id="{0C9F28CA-53B8-4668-BF66-CF8DA53EE280}"/>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2221740" y="2616402"/>
            <a:ext cx="415596" cy="412155"/>
          </a:xfrm>
          <a:prstGeom prst="rect">
            <a:avLst/>
          </a:prstGeom>
        </p:spPr>
      </p:pic>
      <p:pic>
        <p:nvPicPr>
          <p:cNvPr id="111" name="Graphic 110" descr="Fish">
            <a:extLst>
              <a:ext uri="{FF2B5EF4-FFF2-40B4-BE49-F238E27FC236}">
                <a16:creationId xmlns:a16="http://schemas.microsoft.com/office/drawing/2014/main" id="{F1A5E8CB-1BF6-469C-B539-B1E002BB1A43}"/>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2819536" y="2615713"/>
            <a:ext cx="415596" cy="412155"/>
          </a:xfrm>
          <a:prstGeom prst="rect">
            <a:avLst/>
          </a:prstGeom>
        </p:spPr>
      </p:pic>
      <p:pic>
        <p:nvPicPr>
          <p:cNvPr id="131" name="Graphic 130" descr="Gecko">
            <a:extLst>
              <a:ext uri="{FF2B5EF4-FFF2-40B4-BE49-F238E27FC236}">
                <a16:creationId xmlns:a16="http://schemas.microsoft.com/office/drawing/2014/main" id="{E1C10332-9782-446F-8770-5ACFE80D8AAA}"/>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3417332" y="2618050"/>
            <a:ext cx="415596" cy="412155"/>
          </a:xfrm>
          <a:prstGeom prst="rect">
            <a:avLst/>
          </a:prstGeom>
        </p:spPr>
      </p:pic>
      <p:pic>
        <p:nvPicPr>
          <p:cNvPr id="151" name="Graphic 150" descr="Hippo">
            <a:extLst>
              <a:ext uri="{FF2B5EF4-FFF2-40B4-BE49-F238E27FC236}">
                <a16:creationId xmlns:a16="http://schemas.microsoft.com/office/drawing/2014/main" id="{CE036E7E-D1E1-4381-A01B-1580AEFC724D}"/>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4015128" y="2615021"/>
            <a:ext cx="415596" cy="412155"/>
          </a:xfrm>
          <a:prstGeom prst="rect">
            <a:avLst/>
          </a:prstGeom>
        </p:spPr>
      </p:pic>
      <p:pic>
        <p:nvPicPr>
          <p:cNvPr id="171" name="Graphic 170" descr="Koala">
            <a:extLst>
              <a:ext uri="{FF2B5EF4-FFF2-40B4-BE49-F238E27FC236}">
                <a16:creationId xmlns:a16="http://schemas.microsoft.com/office/drawing/2014/main" id="{E763B96C-34F4-4C71-8B47-AE6C3EAD3979}"/>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4591808" y="2052158"/>
            <a:ext cx="415596" cy="412155"/>
          </a:xfrm>
          <a:prstGeom prst="rect">
            <a:avLst/>
          </a:prstGeom>
        </p:spPr>
      </p:pic>
      <p:pic>
        <p:nvPicPr>
          <p:cNvPr id="15" name="Graphic 14" descr="Bug">
            <a:extLst>
              <a:ext uri="{FF2B5EF4-FFF2-40B4-BE49-F238E27FC236}">
                <a16:creationId xmlns:a16="http://schemas.microsoft.com/office/drawing/2014/main" id="{A3980436-7762-4CB9-9B32-B1F5AAB3A9B8}"/>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428353" y="3757130"/>
            <a:ext cx="415596" cy="412155"/>
          </a:xfrm>
          <a:prstGeom prst="rect">
            <a:avLst/>
          </a:prstGeom>
        </p:spPr>
      </p:pic>
      <p:pic>
        <p:nvPicPr>
          <p:cNvPr id="35" name="Graphic 34" descr="Chick">
            <a:extLst>
              <a:ext uri="{FF2B5EF4-FFF2-40B4-BE49-F238E27FC236}">
                <a16:creationId xmlns:a16="http://schemas.microsoft.com/office/drawing/2014/main" id="{F0C61FBC-60C0-4EC2-A6DF-EE87E4CB30F1}"/>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1026149" y="3745290"/>
            <a:ext cx="415596" cy="412155"/>
          </a:xfrm>
          <a:prstGeom prst="rect">
            <a:avLst/>
          </a:prstGeom>
        </p:spPr>
      </p:pic>
      <p:pic>
        <p:nvPicPr>
          <p:cNvPr id="75" name="Graphic 74" descr="Crocodile">
            <a:extLst>
              <a:ext uri="{FF2B5EF4-FFF2-40B4-BE49-F238E27FC236}">
                <a16:creationId xmlns:a16="http://schemas.microsoft.com/office/drawing/2014/main" id="{5BD82EBC-0528-4070-A557-25EF6CCAAD50}"/>
              </a:ext>
            </a:extLst>
          </p:cNvPr>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1623944" y="3745290"/>
            <a:ext cx="415596" cy="412155"/>
          </a:xfrm>
          <a:prstGeom prst="rect">
            <a:avLst/>
          </a:prstGeom>
        </p:spPr>
      </p:pic>
      <p:pic>
        <p:nvPicPr>
          <p:cNvPr id="95" name="Graphic 94" descr="Dove">
            <a:extLst>
              <a:ext uri="{FF2B5EF4-FFF2-40B4-BE49-F238E27FC236}">
                <a16:creationId xmlns:a16="http://schemas.microsoft.com/office/drawing/2014/main" id="{5720C719-50E9-4E3F-81F2-AAB92A4E2DA3}"/>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2221740" y="3742818"/>
            <a:ext cx="415596" cy="412155"/>
          </a:xfrm>
          <a:prstGeom prst="rect">
            <a:avLst/>
          </a:prstGeom>
        </p:spPr>
      </p:pic>
      <p:pic>
        <p:nvPicPr>
          <p:cNvPr id="115" name="Graphic 114" descr="Fishbowl">
            <a:extLst>
              <a:ext uri="{FF2B5EF4-FFF2-40B4-BE49-F238E27FC236}">
                <a16:creationId xmlns:a16="http://schemas.microsoft.com/office/drawing/2014/main" id="{1DA8D8C2-FE76-4E6F-A865-945E371E3B62}"/>
              </a:ext>
            </a:extLst>
          </p:cNvPr>
          <p:cNvPicPr>
            <a:picLocks noChangeAspect="1"/>
          </p:cNvPicPr>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2819536" y="3741785"/>
            <a:ext cx="415596" cy="412155"/>
          </a:xfrm>
          <a:prstGeom prst="rect">
            <a:avLst/>
          </a:prstGeom>
        </p:spPr>
      </p:pic>
      <p:pic>
        <p:nvPicPr>
          <p:cNvPr id="135" name="Graphic 134" descr="Giraffe">
            <a:extLst>
              <a:ext uri="{FF2B5EF4-FFF2-40B4-BE49-F238E27FC236}">
                <a16:creationId xmlns:a16="http://schemas.microsoft.com/office/drawing/2014/main" id="{3491B435-C418-464B-B248-FACE6B3C67EA}"/>
              </a:ext>
            </a:extLst>
          </p:cNvPr>
          <p:cNvPicPr>
            <a:picLocks noChangeAspect="1"/>
          </p:cNvPicPr>
          <p:nvPr/>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3417332" y="3745290"/>
            <a:ext cx="415596" cy="412155"/>
          </a:xfrm>
          <a:prstGeom prst="rect">
            <a:avLst/>
          </a:prstGeom>
        </p:spPr>
      </p:pic>
      <p:pic>
        <p:nvPicPr>
          <p:cNvPr id="155" name="Graphic 154" descr="Horse">
            <a:extLst>
              <a:ext uri="{FF2B5EF4-FFF2-40B4-BE49-F238E27FC236}">
                <a16:creationId xmlns:a16="http://schemas.microsoft.com/office/drawing/2014/main" id="{CCF5DD96-B781-4C1E-BC1E-F9604D7386FE}"/>
              </a:ext>
            </a:extLst>
          </p:cNvPr>
          <p:cNvPicPr>
            <a:picLocks noChangeAspect="1"/>
          </p:cNvPicPr>
          <p:nvPr/>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4015128" y="3740746"/>
            <a:ext cx="415596" cy="412155"/>
          </a:xfrm>
          <a:prstGeom prst="rect">
            <a:avLst/>
          </a:prstGeom>
        </p:spPr>
      </p:pic>
      <p:pic>
        <p:nvPicPr>
          <p:cNvPr id="175" name="Graphic 174" descr="Koi">
            <a:extLst>
              <a:ext uri="{FF2B5EF4-FFF2-40B4-BE49-F238E27FC236}">
                <a16:creationId xmlns:a16="http://schemas.microsoft.com/office/drawing/2014/main" id="{A61F3549-9479-4F1B-9F70-7FBA2297D677}"/>
              </a:ext>
            </a:extLst>
          </p:cNvPr>
          <p:cNvPicPr>
            <a:picLocks noChangeAspect="1"/>
          </p:cNvPicPr>
          <p:nvPr/>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4595064" y="2629619"/>
            <a:ext cx="415596" cy="412155"/>
          </a:xfrm>
          <a:prstGeom prst="rect">
            <a:avLst/>
          </a:prstGeom>
        </p:spPr>
      </p:pic>
      <p:pic>
        <p:nvPicPr>
          <p:cNvPr id="19" name="Graphic 18" descr="Bull">
            <a:extLst>
              <a:ext uri="{FF2B5EF4-FFF2-40B4-BE49-F238E27FC236}">
                <a16:creationId xmlns:a16="http://schemas.microsoft.com/office/drawing/2014/main" id="{895427F7-CB77-409A-95B1-CD8339126540}"/>
              </a:ext>
            </a:extLst>
          </p:cNvPr>
          <p:cNvPicPr>
            <a:picLocks noChangeAspect="1"/>
          </p:cNvPicPr>
          <p:nvPr/>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428353" y="4895790"/>
            <a:ext cx="415596" cy="412155"/>
          </a:xfrm>
          <a:prstGeom prst="rect">
            <a:avLst/>
          </a:prstGeom>
        </p:spPr>
      </p:pic>
      <p:pic>
        <p:nvPicPr>
          <p:cNvPr id="39" name="Graphic 38" descr="Chicken">
            <a:extLst>
              <a:ext uri="{FF2B5EF4-FFF2-40B4-BE49-F238E27FC236}">
                <a16:creationId xmlns:a16="http://schemas.microsoft.com/office/drawing/2014/main" id="{3BA7DD89-D4DB-4EDD-A45C-F7251B3D6AA8}"/>
              </a:ext>
            </a:extLst>
          </p:cNvPr>
          <p:cNvPicPr>
            <a:picLocks noChangeAspect="1"/>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1026149" y="4880003"/>
            <a:ext cx="415596" cy="412155"/>
          </a:xfrm>
          <a:prstGeom prst="rect">
            <a:avLst/>
          </a:prstGeom>
        </p:spPr>
      </p:pic>
      <p:pic>
        <p:nvPicPr>
          <p:cNvPr id="79" name="Graphic 78" descr="Deer">
            <a:extLst>
              <a:ext uri="{FF2B5EF4-FFF2-40B4-BE49-F238E27FC236}">
                <a16:creationId xmlns:a16="http://schemas.microsoft.com/office/drawing/2014/main" id="{D37E7A1B-839F-4746-A9F5-FA5E65C73DB6}"/>
              </a:ext>
            </a:extLst>
          </p:cNvPr>
          <p:cNvPicPr>
            <a:picLocks noChangeAspect="1"/>
          </p:cNvPicPr>
          <p:nvPr/>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1623944" y="4880003"/>
            <a:ext cx="415596" cy="412155"/>
          </a:xfrm>
          <a:prstGeom prst="rect">
            <a:avLst/>
          </a:prstGeom>
        </p:spPr>
      </p:pic>
      <p:pic>
        <p:nvPicPr>
          <p:cNvPr id="99" name="Graphic 98" descr="Duck">
            <a:extLst>
              <a:ext uri="{FF2B5EF4-FFF2-40B4-BE49-F238E27FC236}">
                <a16:creationId xmlns:a16="http://schemas.microsoft.com/office/drawing/2014/main" id="{9EEBBC33-62C6-4A3A-AE44-C3004F0D496E}"/>
              </a:ext>
            </a:extLst>
          </p:cNvPr>
          <p:cNvPicPr>
            <a:picLocks noChangeAspect="1"/>
          </p:cNvPicPr>
          <p:nvPr/>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2221740" y="4876707"/>
            <a:ext cx="415596" cy="412155"/>
          </a:xfrm>
          <a:prstGeom prst="rect">
            <a:avLst/>
          </a:prstGeom>
        </p:spPr>
      </p:pic>
      <p:pic>
        <p:nvPicPr>
          <p:cNvPr id="119" name="Graphic 118" descr="Flamingo">
            <a:extLst>
              <a:ext uri="{FF2B5EF4-FFF2-40B4-BE49-F238E27FC236}">
                <a16:creationId xmlns:a16="http://schemas.microsoft.com/office/drawing/2014/main" id="{F1C64C61-117A-483B-B3DA-E7D4F9EABDCF}"/>
              </a:ext>
            </a:extLst>
          </p:cNvPr>
          <p:cNvPicPr>
            <a:picLocks noChangeAspect="1"/>
          </p:cNvPicPr>
          <p:nvPr/>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2819536" y="4875330"/>
            <a:ext cx="415596" cy="412155"/>
          </a:xfrm>
          <a:prstGeom prst="rect">
            <a:avLst/>
          </a:prstGeom>
        </p:spPr>
      </p:pic>
      <p:pic>
        <p:nvPicPr>
          <p:cNvPr id="139" name="Graphic 138" descr="Goat">
            <a:extLst>
              <a:ext uri="{FF2B5EF4-FFF2-40B4-BE49-F238E27FC236}">
                <a16:creationId xmlns:a16="http://schemas.microsoft.com/office/drawing/2014/main" id="{31C0E70D-9227-4C59-A5F3-6976F69DA74B}"/>
              </a:ext>
            </a:extLst>
          </p:cNvPr>
          <p:cNvPicPr>
            <a:picLocks noChangeAspect="1"/>
          </p:cNvPicPr>
          <p:nvPr/>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3417332" y="4880003"/>
            <a:ext cx="415596" cy="412155"/>
          </a:xfrm>
          <a:prstGeom prst="rect">
            <a:avLst/>
          </a:prstGeom>
        </p:spPr>
      </p:pic>
      <p:pic>
        <p:nvPicPr>
          <p:cNvPr id="159" name="Graphic 158" descr="Hummingbird">
            <a:extLst>
              <a:ext uri="{FF2B5EF4-FFF2-40B4-BE49-F238E27FC236}">
                <a16:creationId xmlns:a16="http://schemas.microsoft.com/office/drawing/2014/main" id="{4D28B3CF-0C05-4103-936E-616A35C67ABE}"/>
              </a:ext>
            </a:extLst>
          </p:cNvPr>
          <p:cNvPicPr>
            <a:picLocks noChangeAspect="1"/>
          </p:cNvPicPr>
          <p:nvPr/>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4015128" y="4873945"/>
            <a:ext cx="415596" cy="412155"/>
          </a:xfrm>
          <a:prstGeom prst="rect">
            <a:avLst/>
          </a:prstGeom>
        </p:spPr>
      </p:pic>
      <p:pic>
        <p:nvPicPr>
          <p:cNvPr id="179" name="Graphic 178" descr="Lion">
            <a:extLst>
              <a:ext uri="{FF2B5EF4-FFF2-40B4-BE49-F238E27FC236}">
                <a16:creationId xmlns:a16="http://schemas.microsoft.com/office/drawing/2014/main" id="{3A7A9E18-BCB9-497C-AFD1-327CAC2AF047}"/>
              </a:ext>
            </a:extLst>
          </p:cNvPr>
          <p:cNvPicPr>
            <a:picLocks noChangeAspect="1"/>
          </p:cNvPicPr>
          <p:nvPr/>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4602539" y="3166496"/>
            <a:ext cx="415596" cy="412155"/>
          </a:xfrm>
          <a:prstGeom prst="rect">
            <a:avLst/>
          </a:prstGeom>
        </p:spPr>
      </p:pic>
      <p:pic>
        <p:nvPicPr>
          <p:cNvPr id="187" name="Graphic 186" descr="Narwhale">
            <a:extLst>
              <a:ext uri="{FF2B5EF4-FFF2-40B4-BE49-F238E27FC236}">
                <a16:creationId xmlns:a16="http://schemas.microsoft.com/office/drawing/2014/main" id="{B6271A04-D3DA-4EDE-AAF4-21397BE99702}"/>
              </a:ext>
            </a:extLst>
          </p:cNvPr>
          <p:cNvPicPr>
            <a:picLocks noChangeAspect="1"/>
          </p:cNvPicPr>
          <p:nvPr/>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tretch>
            <a:fillRect/>
          </a:stretch>
        </p:blipFill>
        <p:spPr>
          <a:xfrm>
            <a:off x="428353" y="2059632"/>
            <a:ext cx="415596" cy="412155"/>
          </a:xfrm>
          <a:prstGeom prst="rect">
            <a:avLst/>
          </a:prstGeom>
        </p:spPr>
      </p:pic>
      <p:pic>
        <p:nvPicPr>
          <p:cNvPr id="207" name="Graphic 206" descr="Paw prints">
            <a:extLst>
              <a:ext uri="{FF2B5EF4-FFF2-40B4-BE49-F238E27FC236}">
                <a16:creationId xmlns:a16="http://schemas.microsoft.com/office/drawing/2014/main" id="{EE85F8EF-3846-4DA0-906A-26C235843A0F}"/>
              </a:ext>
            </a:extLst>
          </p:cNvPr>
          <p:cNvPicPr>
            <a:picLocks noChangeAspect="1"/>
          </p:cNvPicPr>
          <p:nvPr/>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tretch>
            <a:fillRect/>
          </a:stretch>
        </p:blipFill>
        <p:spPr>
          <a:xfrm>
            <a:off x="1026149" y="2058117"/>
            <a:ext cx="415596" cy="412155"/>
          </a:xfrm>
          <a:prstGeom prst="rect">
            <a:avLst/>
          </a:prstGeom>
        </p:spPr>
      </p:pic>
      <p:pic>
        <p:nvPicPr>
          <p:cNvPr id="227" name="Graphic 226" descr="Puppy 2">
            <a:extLst>
              <a:ext uri="{FF2B5EF4-FFF2-40B4-BE49-F238E27FC236}">
                <a16:creationId xmlns:a16="http://schemas.microsoft.com/office/drawing/2014/main" id="{5372FA82-AB17-491A-8573-2E0D4D03AADD}"/>
              </a:ext>
            </a:extLst>
          </p:cNvPr>
          <p:cNvPicPr>
            <a:picLocks noChangeAspect="1"/>
          </p:cNvPicPr>
          <p:nvPr/>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1623944" y="2059632"/>
            <a:ext cx="415596" cy="412155"/>
          </a:xfrm>
          <a:prstGeom prst="rect">
            <a:avLst/>
          </a:prstGeom>
        </p:spPr>
      </p:pic>
      <p:pic>
        <p:nvPicPr>
          <p:cNvPr id="247" name="Graphic 246" descr="Rubber duck">
            <a:extLst>
              <a:ext uri="{FF2B5EF4-FFF2-40B4-BE49-F238E27FC236}">
                <a16:creationId xmlns:a16="http://schemas.microsoft.com/office/drawing/2014/main" id="{397B02FE-AEF4-4307-BD3A-489D65A6E2A9}"/>
              </a:ext>
            </a:extLst>
          </p:cNvPr>
          <p:cNvPicPr>
            <a:picLocks noChangeAspect="1"/>
          </p:cNvPicPr>
          <p:nvPr/>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tretch>
            <a:fillRect/>
          </a:stretch>
        </p:blipFill>
        <p:spPr>
          <a:xfrm>
            <a:off x="2221740" y="2059632"/>
            <a:ext cx="415596" cy="412155"/>
          </a:xfrm>
          <a:prstGeom prst="rect">
            <a:avLst/>
          </a:prstGeom>
        </p:spPr>
      </p:pic>
      <p:pic>
        <p:nvPicPr>
          <p:cNvPr id="267" name="Graphic 266" descr="Shell">
            <a:extLst>
              <a:ext uri="{FF2B5EF4-FFF2-40B4-BE49-F238E27FC236}">
                <a16:creationId xmlns:a16="http://schemas.microsoft.com/office/drawing/2014/main" id="{C20B2BEF-D727-4915-BFBE-CDCDBCADC790}"/>
              </a:ext>
            </a:extLst>
          </p:cNvPr>
          <p:cNvPicPr>
            <a:picLocks noChangeAspect="1"/>
          </p:cNvPicPr>
          <p:nvPr/>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tretch>
            <a:fillRect/>
          </a:stretch>
        </p:blipFill>
        <p:spPr>
          <a:xfrm>
            <a:off x="2814344" y="2058117"/>
            <a:ext cx="415596" cy="412155"/>
          </a:xfrm>
          <a:prstGeom prst="rect">
            <a:avLst/>
          </a:prstGeom>
        </p:spPr>
      </p:pic>
      <p:pic>
        <p:nvPicPr>
          <p:cNvPr id="287" name="Graphic 286" descr="Sparrow">
            <a:extLst>
              <a:ext uri="{FF2B5EF4-FFF2-40B4-BE49-F238E27FC236}">
                <a16:creationId xmlns:a16="http://schemas.microsoft.com/office/drawing/2014/main" id="{1C2FF94E-79E0-4F47-9507-BE4AEB2CBE9A}"/>
              </a:ext>
            </a:extLst>
          </p:cNvPr>
          <p:cNvPicPr>
            <a:picLocks noChangeAspect="1"/>
          </p:cNvPicPr>
          <p:nvPr/>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tretch>
            <a:fillRect/>
          </a:stretch>
        </p:blipFill>
        <p:spPr>
          <a:xfrm>
            <a:off x="3406948" y="2058117"/>
            <a:ext cx="415596" cy="412155"/>
          </a:xfrm>
          <a:prstGeom prst="rect">
            <a:avLst/>
          </a:prstGeom>
        </p:spPr>
      </p:pic>
      <p:pic>
        <p:nvPicPr>
          <p:cNvPr id="307" name="Graphic 306" descr="Unicorn">
            <a:extLst>
              <a:ext uri="{FF2B5EF4-FFF2-40B4-BE49-F238E27FC236}">
                <a16:creationId xmlns:a16="http://schemas.microsoft.com/office/drawing/2014/main" id="{EAACE609-641C-4B92-BDB4-CE6A17DAEF26}"/>
              </a:ext>
            </a:extLst>
          </p:cNvPr>
          <p:cNvPicPr>
            <a:picLocks noChangeAspect="1"/>
          </p:cNvPicPr>
          <p:nvPr/>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tretch>
            <a:fillRect/>
          </a:stretch>
        </p:blipFill>
        <p:spPr>
          <a:xfrm>
            <a:off x="3999551" y="2057619"/>
            <a:ext cx="415596" cy="412155"/>
          </a:xfrm>
          <a:prstGeom prst="rect">
            <a:avLst/>
          </a:prstGeom>
        </p:spPr>
      </p:pic>
      <p:pic>
        <p:nvPicPr>
          <p:cNvPr id="9" name="Graphic 8" descr="Bats">
            <a:extLst>
              <a:ext uri="{FF2B5EF4-FFF2-40B4-BE49-F238E27FC236}">
                <a16:creationId xmlns:a16="http://schemas.microsoft.com/office/drawing/2014/main" id="{3C5191DC-3A4C-419D-A857-21F731C24520}"/>
              </a:ext>
            </a:extLst>
          </p:cNvPr>
          <p:cNvPicPr>
            <a:picLocks noChangeAspect="1"/>
          </p:cNvPicPr>
          <p:nvPr/>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tretch>
            <a:fillRect/>
          </a:stretch>
        </p:blipFill>
        <p:spPr>
          <a:xfrm>
            <a:off x="5761092" y="1550006"/>
            <a:ext cx="415596" cy="412155"/>
          </a:xfrm>
          <a:prstGeom prst="rect">
            <a:avLst/>
          </a:prstGeom>
        </p:spPr>
      </p:pic>
      <p:pic>
        <p:nvPicPr>
          <p:cNvPr id="29" name="Graphic 28" descr="Cat">
            <a:extLst>
              <a:ext uri="{FF2B5EF4-FFF2-40B4-BE49-F238E27FC236}">
                <a16:creationId xmlns:a16="http://schemas.microsoft.com/office/drawing/2014/main" id="{8361865E-1B4B-4298-A53B-3C31581E8559}"/>
              </a:ext>
            </a:extLst>
          </p:cNvPr>
          <p:cNvPicPr>
            <a:picLocks noChangeAspect="1"/>
          </p:cNvPicPr>
          <p:nvPr/>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tretch>
            <a:fillRect/>
          </a:stretch>
        </p:blipFill>
        <p:spPr>
          <a:xfrm>
            <a:off x="6358888" y="1544086"/>
            <a:ext cx="415596" cy="412155"/>
          </a:xfrm>
          <a:prstGeom prst="rect">
            <a:avLst/>
          </a:prstGeom>
        </p:spPr>
      </p:pic>
      <p:pic>
        <p:nvPicPr>
          <p:cNvPr id="69" name="Graphic 68" descr="Cow">
            <a:extLst>
              <a:ext uri="{FF2B5EF4-FFF2-40B4-BE49-F238E27FC236}">
                <a16:creationId xmlns:a16="http://schemas.microsoft.com/office/drawing/2014/main" id="{4C2623E6-CDC0-49B6-8588-013DEF7A8E12}"/>
              </a:ext>
            </a:extLst>
          </p:cNvPr>
          <p:cNvPicPr>
            <a:picLocks noChangeAspect="1"/>
          </p:cNvPicPr>
          <p:nvPr/>
        </p:nvPicPr>
        <p:blipFill>
          <a:blip r:embed="rId100">
            <a:extLst>
              <a:ext uri="{28A0092B-C50C-407E-A947-70E740481C1C}">
                <a14:useLocalDpi xmlns:a14="http://schemas.microsoft.com/office/drawing/2010/main" val="0"/>
              </a:ext>
              <a:ext uri="{96DAC541-7B7A-43D3-8B79-37D633B846F1}">
                <asvg:svgBlip xmlns:asvg="http://schemas.microsoft.com/office/drawing/2016/SVG/main" r:embed="rId101"/>
              </a:ext>
            </a:extLst>
          </a:blip>
          <a:stretch>
            <a:fillRect/>
          </a:stretch>
        </p:blipFill>
        <p:spPr>
          <a:xfrm>
            <a:off x="6956684" y="1544086"/>
            <a:ext cx="415596" cy="412155"/>
          </a:xfrm>
          <a:prstGeom prst="rect">
            <a:avLst/>
          </a:prstGeom>
        </p:spPr>
      </p:pic>
      <p:pic>
        <p:nvPicPr>
          <p:cNvPr id="89" name="Graphic 88" descr="Dog Food Bowl">
            <a:extLst>
              <a:ext uri="{FF2B5EF4-FFF2-40B4-BE49-F238E27FC236}">
                <a16:creationId xmlns:a16="http://schemas.microsoft.com/office/drawing/2014/main" id="{BE6AF471-C3B8-4FCC-9752-52013936F2BF}"/>
              </a:ext>
            </a:extLst>
          </p:cNvPr>
          <p:cNvPicPr>
            <a:picLocks noChangeAspect="1"/>
          </p:cNvPicPr>
          <p:nvPr/>
        </p:nvPicPr>
        <p:blipFill>
          <a:blip r:embed="rId102">
            <a:extLst>
              <a:ext uri="{28A0092B-C50C-407E-A947-70E740481C1C}">
                <a14:useLocalDpi xmlns:a14="http://schemas.microsoft.com/office/drawing/2010/main" val="0"/>
              </a:ext>
              <a:ext uri="{96DAC541-7B7A-43D3-8B79-37D633B846F1}">
                <asvg:svgBlip xmlns:asvg="http://schemas.microsoft.com/office/drawing/2016/SVG/main" r:embed="rId103"/>
              </a:ext>
            </a:extLst>
          </a:blip>
          <a:stretch>
            <a:fillRect/>
          </a:stretch>
        </p:blipFill>
        <p:spPr>
          <a:xfrm>
            <a:off x="7554479" y="1542851"/>
            <a:ext cx="415596" cy="412155"/>
          </a:xfrm>
          <a:prstGeom prst="rect">
            <a:avLst/>
          </a:prstGeom>
        </p:spPr>
      </p:pic>
      <p:pic>
        <p:nvPicPr>
          <p:cNvPr id="109" name="Graphic 108" descr="Elephant">
            <a:extLst>
              <a:ext uri="{FF2B5EF4-FFF2-40B4-BE49-F238E27FC236}">
                <a16:creationId xmlns:a16="http://schemas.microsoft.com/office/drawing/2014/main" id="{E56A0152-A7C7-441B-8806-8C3DB077F6C7}"/>
              </a:ext>
            </a:extLst>
          </p:cNvPr>
          <p:cNvPicPr>
            <a:picLocks noChangeAspect="1"/>
          </p:cNvPicPr>
          <p:nvPr/>
        </p:nvPicPr>
        <p:blipFill>
          <a:blip r:embed="rId104">
            <a:extLst>
              <a:ext uri="{28A0092B-C50C-407E-A947-70E740481C1C}">
                <a14:useLocalDpi xmlns:a14="http://schemas.microsoft.com/office/drawing/2010/main" val="0"/>
              </a:ext>
              <a:ext uri="{96DAC541-7B7A-43D3-8B79-37D633B846F1}">
                <asvg:svgBlip xmlns:asvg="http://schemas.microsoft.com/office/drawing/2016/SVG/main" r:embed="rId105"/>
              </a:ext>
            </a:extLst>
          </a:blip>
          <a:stretch>
            <a:fillRect/>
          </a:stretch>
        </p:blipFill>
        <p:spPr>
          <a:xfrm>
            <a:off x="8152275" y="1542334"/>
            <a:ext cx="415596" cy="412155"/>
          </a:xfrm>
          <a:prstGeom prst="rect">
            <a:avLst/>
          </a:prstGeom>
        </p:spPr>
      </p:pic>
      <p:pic>
        <p:nvPicPr>
          <p:cNvPr id="129" name="Graphic 128" descr="Frog">
            <a:extLst>
              <a:ext uri="{FF2B5EF4-FFF2-40B4-BE49-F238E27FC236}">
                <a16:creationId xmlns:a16="http://schemas.microsoft.com/office/drawing/2014/main" id="{25FF9E30-CC17-4FE7-BB75-931C168DC7FB}"/>
              </a:ext>
            </a:extLst>
          </p:cNvPr>
          <p:cNvPicPr>
            <a:picLocks noChangeAspect="1"/>
          </p:cNvPicPr>
          <p:nvPr/>
        </p:nvPicPr>
        <p:blipFill>
          <a:blip r:embed="rId106">
            <a:extLst>
              <a:ext uri="{28A0092B-C50C-407E-A947-70E740481C1C}">
                <a14:useLocalDpi xmlns:a14="http://schemas.microsoft.com/office/drawing/2010/main" val="0"/>
              </a:ext>
              <a:ext uri="{96DAC541-7B7A-43D3-8B79-37D633B846F1}">
                <asvg:svgBlip xmlns:asvg="http://schemas.microsoft.com/office/drawing/2016/SVG/main" r:embed="rId107"/>
              </a:ext>
            </a:extLst>
          </a:blip>
          <a:stretch>
            <a:fillRect/>
          </a:stretch>
        </p:blipFill>
        <p:spPr>
          <a:xfrm>
            <a:off x="8750071" y="1544086"/>
            <a:ext cx="415596" cy="412155"/>
          </a:xfrm>
          <a:prstGeom prst="rect">
            <a:avLst/>
          </a:prstGeom>
        </p:spPr>
      </p:pic>
      <p:pic>
        <p:nvPicPr>
          <p:cNvPr id="149" name="Graphic 148" descr="Hamster">
            <a:extLst>
              <a:ext uri="{FF2B5EF4-FFF2-40B4-BE49-F238E27FC236}">
                <a16:creationId xmlns:a16="http://schemas.microsoft.com/office/drawing/2014/main" id="{D59C5192-11F4-4026-9914-656FC7182577}"/>
              </a:ext>
            </a:extLst>
          </p:cNvPr>
          <p:cNvPicPr>
            <a:picLocks noChangeAspect="1"/>
          </p:cNvPicPr>
          <p:nvPr/>
        </p:nvPicPr>
        <p:blipFill>
          <a:blip r:embed="rId108">
            <a:extLst>
              <a:ext uri="{28A0092B-C50C-407E-A947-70E740481C1C}">
                <a14:useLocalDpi xmlns:a14="http://schemas.microsoft.com/office/drawing/2010/main" val="0"/>
              </a:ext>
              <a:ext uri="{96DAC541-7B7A-43D3-8B79-37D633B846F1}">
                <asvg:svgBlip xmlns:asvg="http://schemas.microsoft.com/office/drawing/2016/SVG/main" r:embed="rId109"/>
              </a:ext>
            </a:extLst>
          </a:blip>
          <a:stretch>
            <a:fillRect/>
          </a:stretch>
        </p:blipFill>
        <p:spPr>
          <a:xfrm>
            <a:off x="9347867" y="1541815"/>
            <a:ext cx="415596" cy="412155"/>
          </a:xfrm>
          <a:prstGeom prst="rect">
            <a:avLst/>
          </a:prstGeom>
        </p:spPr>
      </p:pic>
      <p:pic>
        <p:nvPicPr>
          <p:cNvPr id="169" name="Graphic 168" descr="Kitten">
            <a:extLst>
              <a:ext uri="{FF2B5EF4-FFF2-40B4-BE49-F238E27FC236}">
                <a16:creationId xmlns:a16="http://schemas.microsoft.com/office/drawing/2014/main" id="{DD79823C-EC7E-469A-BC0A-8AFB8EB25B2C}"/>
              </a:ext>
            </a:extLst>
          </p:cNvPr>
          <p:cNvPicPr>
            <a:picLocks noChangeAspect="1"/>
          </p:cNvPicPr>
          <p:nvPr/>
        </p:nvPicPr>
        <p:blipFill>
          <a:blip r:embed="rId110">
            <a:extLst>
              <a:ext uri="{28A0092B-C50C-407E-A947-70E740481C1C}">
                <a14:useLocalDpi xmlns:a14="http://schemas.microsoft.com/office/drawing/2010/main" val="0"/>
              </a:ext>
              <a:ext uri="{96DAC541-7B7A-43D3-8B79-37D633B846F1}">
                <asvg:svgBlip xmlns:asvg="http://schemas.microsoft.com/office/drawing/2016/SVG/main" r:embed="rId111"/>
              </a:ext>
            </a:extLst>
          </a:blip>
          <a:stretch>
            <a:fillRect/>
          </a:stretch>
        </p:blipFill>
        <p:spPr>
          <a:xfrm>
            <a:off x="9945663" y="1541815"/>
            <a:ext cx="415596" cy="412155"/>
          </a:xfrm>
          <a:prstGeom prst="rect">
            <a:avLst/>
          </a:prstGeom>
        </p:spPr>
      </p:pic>
      <p:pic>
        <p:nvPicPr>
          <p:cNvPr id="189" name="Graphic 188" descr="Narwhale">
            <a:extLst>
              <a:ext uri="{FF2B5EF4-FFF2-40B4-BE49-F238E27FC236}">
                <a16:creationId xmlns:a16="http://schemas.microsoft.com/office/drawing/2014/main" id="{331B9800-DF39-45F3-97A4-77F8946C2D47}"/>
              </a:ext>
            </a:extLst>
          </p:cNvPr>
          <p:cNvPicPr>
            <a:picLocks noChangeAspect="1"/>
          </p:cNvPicPr>
          <p:nvPr/>
        </p:nvPicPr>
        <p:blipFill>
          <a:blip r:embed="rId112">
            <a:extLst>
              <a:ext uri="{28A0092B-C50C-407E-A947-70E740481C1C}">
                <a14:useLocalDpi xmlns:a14="http://schemas.microsoft.com/office/drawing/2010/main" val="0"/>
              </a:ext>
              <a:ext uri="{96DAC541-7B7A-43D3-8B79-37D633B846F1}">
                <asvg:svgBlip xmlns:asvg="http://schemas.microsoft.com/office/drawing/2016/SVG/main" r:embed="rId113"/>
              </a:ext>
            </a:extLst>
          </a:blip>
          <a:stretch>
            <a:fillRect/>
          </a:stretch>
        </p:blipFill>
        <p:spPr>
          <a:xfrm>
            <a:off x="5761092" y="2102526"/>
            <a:ext cx="415596" cy="412155"/>
          </a:xfrm>
          <a:prstGeom prst="rect">
            <a:avLst/>
          </a:prstGeom>
        </p:spPr>
      </p:pic>
      <p:pic>
        <p:nvPicPr>
          <p:cNvPr id="209" name="Graphic 208" descr="Paw prints">
            <a:extLst>
              <a:ext uri="{FF2B5EF4-FFF2-40B4-BE49-F238E27FC236}">
                <a16:creationId xmlns:a16="http://schemas.microsoft.com/office/drawing/2014/main" id="{6E071425-38C3-471C-A5BA-C29913A94EA2}"/>
              </a:ext>
            </a:extLst>
          </p:cNvPr>
          <p:cNvPicPr>
            <a:picLocks noChangeAspect="1"/>
          </p:cNvPicPr>
          <p:nvPr/>
        </p:nvPicPr>
        <p:blipFill>
          <a:blip r:embed="rId114">
            <a:extLst>
              <a:ext uri="{28A0092B-C50C-407E-A947-70E740481C1C}">
                <a14:useLocalDpi xmlns:a14="http://schemas.microsoft.com/office/drawing/2010/main" val="0"/>
              </a:ext>
              <a:ext uri="{96DAC541-7B7A-43D3-8B79-37D633B846F1}">
                <asvg:svgBlip xmlns:asvg="http://schemas.microsoft.com/office/drawing/2016/SVG/main" r:embed="rId115"/>
              </a:ext>
            </a:extLst>
          </a:blip>
          <a:stretch>
            <a:fillRect/>
          </a:stretch>
        </p:blipFill>
        <p:spPr>
          <a:xfrm>
            <a:off x="6358888" y="2100254"/>
            <a:ext cx="415596" cy="412155"/>
          </a:xfrm>
          <a:prstGeom prst="rect">
            <a:avLst/>
          </a:prstGeom>
        </p:spPr>
      </p:pic>
      <p:pic>
        <p:nvPicPr>
          <p:cNvPr id="229" name="Graphic 228" descr="Puppy 2">
            <a:extLst>
              <a:ext uri="{FF2B5EF4-FFF2-40B4-BE49-F238E27FC236}">
                <a16:creationId xmlns:a16="http://schemas.microsoft.com/office/drawing/2014/main" id="{8DF3E6A3-99E7-4227-9775-EC77F9176F4A}"/>
              </a:ext>
            </a:extLst>
          </p:cNvPr>
          <p:cNvPicPr>
            <a:picLocks noChangeAspect="1"/>
          </p:cNvPicPr>
          <p:nvPr/>
        </p:nvPicPr>
        <p:blipFill>
          <a:blip r:embed="rId116">
            <a:extLst>
              <a:ext uri="{28A0092B-C50C-407E-A947-70E740481C1C}">
                <a14:useLocalDpi xmlns:a14="http://schemas.microsoft.com/office/drawing/2010/main" val="0"/>
              </a:ext>
              <a:ext uri="{96DAC541-7B7A-43D3-8B79-37D633B846F1}">
                <asvg:svgBlip xmlns:asvg="http://schemas.microsoft.com/office/drawing/2016/SVG/main" r:embed="rId117"/>
              </a:ext>
            </a:extLst>
          </a:blip>
          <a:stretch>
            <a:fillRect/>
          </a:stretch>
        </p:blipFill>
        <p:spPr>
          <a:xfrm>
            <a:off x="6956684" y="2102526"/>
            <a:ext cx="415596" cy="412155"/>
          </a:xfrm>
          <a:prstGeom prst="rect">
            <a:avLst/>
          </a:prstGeom>
        </p:spPr>
      </p:pic>
      <p:pic>
        <p:nvPicPr>
          <p:cNvPr id="249" name="Graphic 248" descr="Rubber duck">
            <a:extLst>
              <a:ext uri="{FF2B5EF4-FFF2-40B4-BE49-F238E27FC236}">
                <a16:creationId xmlns:a16="http://schemas.microsoft.com/office/drawing/2014/main" id="{FA7FC90B-7AE1-4BDC-B7F5-1F26ADA9E5A2}"/>
              </a:ext>
            </a:extLst>
          </p:cNvPr>
          <p:cNvPicPr>
            <a:picLocks noChangeAspect="1"/>
          </p:cNvPicPr>
          <p:nvPr/>
        </p:nvPicPr>
        <p:blipFill>
          <a:blip r:embed="rId118">
            <a:extLst>
              <a:ext uri="{28A0092B-C50C-407E-A947-70E740481C1C}">
                <a14:useLocalDpi xmlns:a14="http://schemas.microsoft.com/office/drawing/2010/main" val="0"/>
              </a:ext>
              <a:ext uri="{96DAC541-7B7A-43D3-8B79-37D633B846F1}">
                <asvg:svgBlip xmlns:asvg="http://schemas.microsoft.com/office/drawing/2016/SVG/main" r:embed="rId119"/>
              </a:ext>
            </a:extLst>
          </a:blip>
          <a:stretch>
            <a:fillRect/>
          </a:stretch>
        </p:blipFill>
        <p:spPr>
          <a:xfrm>
            <a:off x="7554479" y="2102526"/>
            <a:ext cx="415596" cy="412155"/>
          </a:xfrm>
          <a:prstGeom prst="rect">
            <a:avLst/>
          </a:prstGeom>
        </p:spPr>
      </p:pic>
      <p:pic>
        <p:nvPicPr>
          <p:cNvPr id="269" name="Graphic 268" descr="Shell">
            <a:extLst>
              <a:ext uri="{FF2B5EF4-FFF2-40B4-BE49-F238E27FC236}">
                <a16:creationId xmlns:a16="http://schemas.microsoft.com/office/drawing/2014/main" id="{B8FADB3F-EAAE-4DBB-BA58-BD03FFEC7431}"/>
              </a:ext>
            </a:extLst>
          </p:cNvPr>
          <p:cNvPicPr>
            <a:picLocks noChangeAspect="1"/>
          </p:cNvPicPr>
          <p:nvPr/>
        </p:nvPicPr>
        <p:blipFill>
          <a:blip r:embed="rId120">
            <a:extLst>
              <a:ext uri="{28A0092B-C50C-407E-A947-70E740481C1C}">
                <a14:useLocalDpi xmlns:a14="http://schemas.microsoft.com/office/drawing/2010/main" val="0"/>
              </a:ext>
              <a:ext uri="{96DAC541-7B7A-43D3-8B79-37D633B846F1}">
                <asvg:svgBlip xmlns:asvg="http://schemas.microsoft.com/office/drawing/2016/SVG/main" r:embed="rId121"/>
              </a:ext>
            </a:extLst>
          </a:blip>
          <a:stretch>
            <a:fillRect/>
          </a:stretch>
        </p:blipFill>
        <p:spPr>
          <a:xfrm>
            <a:off x="8147083" y="2100254"/>
            <a:ext cx="415596" cy="412155"/>
          </a:xfrm>
          <a:prstGeom prst="rect">
            <a:avLst/>
          </a:prstGeom>
        </p:spPr>
      </p:pic>
      <p:pic>
        <p:nvPicPr>
          <p:cNvPr id="289" name="Graphic 288" descr="Sparrow">
            <a:extLst>
              <a:ext uri="{FF2B5EF4-FFF2-40B4-BE49-F238E27FC236}">
                <a16:creationId xmlns:a16="http://schemas.microsoft.com/office/drawing/2014/main" id="{E42F0096-322B-439B-A052-A211DD959F2F}"/>
              </a:ext>
            </a:extLst>
          </p:cNvPr>
          <p:cNvPicPr>
            <a:picLocks noChangeAspect="1"/>
          </p:cNvPicPr>
          <p:nvPr/>
        </p:nvPicPr>
        <p:blipFill>
          <a:blip r:embed="rId122">
            <a:extLst>
              <a:ext uri="{28A0092B-C50C-407E-A947-70E740481C1C}">
                <a14:useLocalDpi xmlns:a14="http://schemas.microsoft.com/office/drawing/2010/main" val="0"/>
              </a:ext>
              <a:ext uri="{96DAC541-7B7A-43D3-8B79-37D633B846F1}">
                <asvg:svgBlip xmlns:asvg="http://schemas.microsoft.com/office/drawing/2016/SVG/main" r:embed="rId123"/>
              </a:ext>
            </a:extLst>
          </a:blip>
          <a:stretch>
            <a:fillRect/>
          </a:stretch>
        </p:blipFill>
        <p:spPr>
          <a:xfrm>
            <a:off x="8739687" y="2100254"/>
            <a:ext cx="415596" cy="412155"/>
          </a:xfrm>
          <a:prstGeom prst="rect">
            <a:avLst/>
          </a:prstGeom>
        </p:spPr>
      </p:pic>
      <p:pic>
        <p:nvPicPr>
          <p:cNvPr id="309" name="Graphic 308" descr="Unicorn">
            <a:extLst>
              <a:ext uri="{FF2B5EF4-FFF2-40B4-BE49-F238E27FC236}">
                <a16:creationId xmlns:a16="http://schemas.microsoft.com/office/drawing/2014/main" id="{BD2B1B91-188F-4DD4-AED5-FFE0A1EA71E9}"/>
              </a:ext>
            </a:extLst>
          </p:cNvPr>
          <p:cNvPicPr>
            <a:picLocks noChangeAspect="1"/>
          </p:cNvPicPr>
          <p:nvPr/>
        </p:nvPicPr>
        <p:blipFill>
          <a:blip r:embed="rId124">
            <a:extLst>
              <a:ext uri="{28A0092B-C50C-407E-A947-70E740481C1C}">
                <a14:useLocalDpi xmlns:a14="http://schemas.microsoft.com/office/drawing/2010/main" val="0"/>
              </a:ext>
              <a:ext uri="{96DAC541-7B7A-43D3-8B79-37D633B846F1}">
                <asvg:svgBlip xmlns:asvg="http://schemas.microsoft.com/office/drawing/2016/SVG/main" r:embed="rId125"/>
              </a:ext>
            </a:extLst>
          </a:blip>
          <a:stretch>
            <a:fillRect/>
          </a:stretch>
        </p:blipFill>
        <p:spPr>
          <a:xfrm>
            <a:off x="9332290" y="2099507"/>
            <a:ext cx="415596" cy="412155"/>
          </a:xfrm>
          <a:prstGeom prst="rect">
            <a:avLst/>
          </a:prstGeom>
        </p:spPr>
      </p:pic>
      <p:pic>
        <p:nvPicPr>
          <p:cNvPr id="191" name="Graphic 190" descr="Octopus">
            <a:extLst>
              <a:ext uri="{FF2B5EF4-FFF2-40B4-BE49-F238E27FC236}">
                <a16:creationId xmlns:a16="http://schemas.microsoft.com/office/drawing/2014/main" id="{EBAA3976-D248-4A13-B7E6-E8AF9F5022A6}"/>
              </a:ext>
            </a:extLst>
          </p:cNvPr>
          <p:cNvPicPr>
            <a:picLocks noChangeAspect="1"/>
          </p:cNvPicPr>
          <p:nvPr/>
        </p:nvPicPr>
        <p:blipFill>
          <a:blip r:embed="rId126">
            <a:extLst>
              <a:ext uri="{28A0092B-C50C-407E-A947-70E740481C1C}">
                <a14:useLocalDpi xmlns:a14="http://schemas.microsoft.com/office/drawing/2010/main" val="0"/>
              </a:ext>
              <a:ext uri="{96DAC541-7B7A-43D3-8B79-37D633B846F1}">
                <asvg:svgBlip xmlns:asvg="http://schemas.microsoft.com/office/drawing/2016/SVG/main" r:embed="rId127"/>
              </a:ext>
            </a:extLst>
          </a:blip>
          <a:stretch>
            <a:fillRect/>
          </a:stretch>
        </p:blipFill>
        <p:spPr>
          <a:xfrm>
            <a:off x="428353" y="3185357"/>
            <a:ext cx="415596" cy="412155"/>
          </a:xfrm>
          <a:prstGeom prst="rect">
            <a:avLst/>
          </a:prstGeom>
        </p:spPr>
      </p:pic>
      <p:pic>
        <p:nvPicPr>
          <p:cNvPr id="211" name="Graphic 210" descr="Peacock">
            <a:extLst>
              <a:ext uri="{FF2B5EF4-FFF2-40B4-BE49-F238E27FC236}">
                <a16:creationId xmlns:a16="http://schemas.microsoft.com/office/drawing/2014/main" id="{017A4BC3-D31F-4D49-812A-32ABFA72B3B6}"/>
              </a:ext>
            </a:extLst>
          </p:cNvPr>
          <p:cNvPicPr>
            <a:picLocks noChangeAspect="1"/>
          </p:cNvPicPr>
          <p:nvPr/>
        </p:nvPicPr>
        <p:blipFill>
          <a:blip r:embed="rId128">
            <a:extLst>
              <a:ext uri="{28A0092B-C50C-407E-A947-70E740481C1C}">
                <a14:useLocalDpi xmlns:a14="http://schemas.microsoft.com/office/drawing/2010/main" val="0"/>
              </a:ext>
              <a:ext uri="{96DAC541-7B7A-43D3-8B79-37D633B846F1}">
                <asvg:svgBlip xmlns:asvg="http://schemas.microsoft.com/office/drawing/2016/SVG/main" r:embed="rId129"/>
              </a:ext>
            </a:extLst>
          </a:blip>
          <a:stretch>
            <a:fillRect/>
          </a:stretch>
        </p:blipFill>
        <p:spPr>
          <a:xfrm>
            <a:off x="1026149" y="3182328"/>
            <a:ext cx="415596" cy="412155"/>
          </a:xfrm>
          <a:prstGeom prst="rect">
            <a:avLst/>
          </a:prstGeom>
        </p:spPr>
      </p:pic>
      <p:pic>
        <p:nvPicPr>
          <p:cNvPr id="231" name="Graphic 230" descr="Rabbit">
            <a:extLst>
              <a:ext uri="{FF2B5EF4-FFF2-40B4-BE49-F238E27FC236}">
                <a16:creationId xmlns:a16="http://schemas.microsoft.com/office/drawing/2014/main" id="{8EB874CB-5129-4112-A1C5-00ABF6F0BA55}"/>
              </a:ext>
            </a:extLst>
          </p:cNvPr>
          <p:cNvPicPr>
            <a:picLocks noChangeAspect="1"/>
          </p:cNvPicPr>
          <p:nvPr/>
        </p:nvPicPr>
        <p:blipFill>
          <a:blip r:embed="rId130">
            <a:extLst>
              <a:ext uri="{28A0092B-C50C-407E-A947-70E740481C1C}">
                <a14:useLocalDpi xmlns:a14="http://schemas.microsoft.com/office/drawing/2010/main" val="0"/>
              </a:ext>
              <a:ext uri="{96DAC541-7B7A-43D3-8B79-37D633B846F1}">
                <asvg:svgBlip xmlns:asvg="http://schemas.microsoft.com/office/drawing/2016/SVG/main" r:embed="rId131"/>
              </a:ext>
            </a:extLst>
          </a:blip>
          <a:stretch>
            <a:fillRect/>
          </a:stretch>
        </p:blipFill>
        <p:spPr>
          <a:xfrm>
            <a:off x="1623944" y="3185357"/>
            <a:ext cx="415596" cy="412155"/>
          </a:xfrm>
          <a:prstGeom prst="rect">
            <a:avLst/>
          </a:prstGeom>
        </p:spPr>
      </p:pic>
      <p:pic>
        <p:nvPicPr>
          <p:cNvPr id="251" name="Graphic 250" descr="Scorpion">
            <a:extLst>
              <a:ext uri="{FF2B5EF4-FFF2-40B4-BE49-F238E27FC236}">
                <a16:creationId xmlns:a16="http://schemas.microsoft.com/office/drawing/2014/main" id="{88B6B18B-E88D-4A85-BE8D-1AA57B4B9E32}"/>
              </a:ext>
            </a:extLst>
          </p:cNvPr>
          <p:cNvPicPr>
            <a:picLocks noChangeAspect="1"/>
          </p:cNvPicPr>
          <p:nvPr/>
        </p:nvPicPr>
        <p:blipFill>
          <a:blip r:embed="rId132">
            <a:extLst>
              <a:ext uri="{28A0092B-C50C-407E-A947-70E740481C1C}">
                <a14:useLocalDpi xmlns:a14="http://schemas.microsoft.com/office/drawing/2010/main" val="0"/>
              </a:ext>
              <a:ext uri="{96DAC541-7B7A-43D3-8B79-37D633B846F1}">
                <asvg:svgBlip xmlns:asvg="http://schemas.microsoft.com/office/drawing/2016/SVG/main" r:embed="rId133"/>
              </a:ext>
            </a:extLst>
          </a:blip>
          <a:stretch>
            <a:fillRect/>
          </a:stretch>
        </p:blipFill>
        <p:spPr>
          <a:xfrm>
            <a:off x="2221740" y="3185357"/>
            <a:ext cx="415596" cy="412155"/>
          </a:xfrm>
          <a:prstGeom prst="rect">
            <a:avLst/>
          </a:prstGeom>
        </p:spPr>
      </p:pic>
      <p:pic>
        <p:nvPicPr>
          <p:cNvPr id="271" name="Graphic 270" descr="Skunk">
            <a:extLst>
              <a:ext uri="{FF2B5EF4-FFF2-40B4-BE49-F238E27FC236}">
                <a16:creationId xmlns:a16="http://schemas.microsoft.com/office/drawing/2014/main" id="{F45E6D0A-6591-480C-8EF7-DD9AA677554B}"/>
              </a:ext>
            </a:extLst>
          </p:cNvPr>
          <p:cNvPicPr>
            <a:picLocks noChangeAspect="1"/>
          </p:cNvPicPr>
          <p:nvPr/>
        </p:nvPicPr>
        <p:blipFill>
          <a:blip r:embed="rId134">
            <a:extLst>
              <a:ext uri="{28A0092B-C50C-407E-A947-70E740481C1C}">
                <a14:useLocalDpi xmlns:a14="http://schemas.microsoft.com/office/drawing/2010/main" val="0"/>
              </a:ext>
              <a:ext uri="{96DAC541-7B7A-43D3-8B79-37D633B846F1}">
                <asvg:svgBlip xmlns:asvg="http://schemas.microsoft.com/office/drawing/2016/SVG/main" r:embed="rId135"/>
              </a:ext>
            </a:extLst>
          </a:blip>
          <a:stretch>
            <a:fillRect/>
          </a:stretch>
        </p:blipFill>
        <p:spPr>
          <a:xfrm>
            <a:off x="2814344" y="3182328"/>
            <a:ext cx="415596" cy="412155"/>
          </a:xfrm>
          <a:prstGeom prst="rect">
            <a:avLst/>
          </a:prstGeom>
        </p:spPr>
      </p:pic>
      <p:pic>
        <p:nvPicPr>
          <p:cNvPr id="291" name="Graphic 290" descr="Squirrel">
            <a:extLst>
              <a:ext uri="{FF2B5EF4-FFF2-40B4-BE49-F238E27FC236}">
                <a16:creationId xmlns:a16="http://schemas.microsoft.com/office/drawing/2014/main" id="{6C568629-C34A-4606-B358-3276151E4CBE}"/>
              </a:ext>
            </a:extLst>
          </p:cNvPr>
          <p:cNvPicPr>
            <a:picLocks noChangeAspect="1"/>
          </p:cNvPicPr>
          <p:nvPr/>
        </p:nvPicPr>
        <p:blipFill>
          <a:blip r:embed="rId136">
            <a:extLst>
              <a:ext uri="{28A0092B-C50C-407E-A947-70E740481C1C}">
                <a14:useLocalDpi xmlns:a14="http://schemas.microsoft.com/office/drawing/2010/main" val="0"/>
              </a:ext>
              <a:ext uri="{96DAC541-7B7A-43D3-8B79-37D633B846F1}">
                <asvg:svgBlip xmlns:asvg="http://schemas.microsoft.com/office/drawing/2016/SVG/main" r:embed="rId137"/>
              </a:ext>
            </a:extLst>
          </a:blip>
          <a:stretch>
            <a:fillRect/>
          </a:stretch>
        </p:blipFill>
        <p:spPr>
          <a:xfrm>
            <a:off x="3406948" y="3182328"/>
            <a:ext cx="415596" cy="412155"/>
          </a:xfrm>
          <a:prstGeom prst="rect">
            <a:avLst/>
          </a:prstGeom>
        </p:spPr>
      </p:pic>
      <p:pic>
        <p:nvPicPr>
          <p:cNvPr id="311" name="Graphic 310" descr="Vulture">
            <a:extLst>
              <a:ext uri="{FF2B5EF4-FFF2-40B4-BE49-F238E27FC236}">
                <a16:creationId xmlns:a16="http://schemas.microsoft.com/office/drawing/2014/main" id="{0155FF53-8581-4586-ABE0-478E9068DED3}"/>
              </a:ext>
            </a:extLst>
          </p:cNvPr>
          <p:cNvPicPr>
            <a:picLocks noChangeAspect="1"/>
          </p:cNvPicPr>
          <p:nvPr/>
        </p:nvPicPr>
        <p:blipFill>
          <a:blip r:embed="rId138">
            <a:extLst>
              <a:ext uri="{28A0092B-C50C-407E-A947-70E740481C1C}">
                <a14:useLocalDpi xmlns:a14="http://schemas.microsoft.com/office/drawing/2010/main" val="0"/>
              </a:ext>
              <a:ext uri="{96DAC541-7B7A-43D3-8B79-37D633B846F1}">
                <asvg:svgBlip xmlns:asvg="http://schemas.microsoft.com/office/drawing/2016/SVG/main" r:embed="rId139"/>
              </a:ext>
            </a:extLst>
          </a:blip>
          <a:stretch>
            <a:fillRect/>
          </a:stretch>
        </p:blipFill>
        <p:spPr>
          <a:xfrm>
            <a:off x="3999551" y="3181333"/>
            <a:ext cx="415596" cy="412155"/>
          </a:xfrm>
          <a:prstGeom prst="rect">
            <a:avLst/>
          </a:prstGeom>
        </p:spPr>
      </p:pic>
      <p:pic>
        <p:nvPicPr>
          <p:cNvPr id="13" name="Graphic 12" descr="Bear">
            <a:extLst>
              <a:ext uri="{FF2B5EF4-FFF2-40B4-BE49-F238E27FC236}">
                <a16:creationId xmlns:a16="http://schemas.microsoft.com/office/drawing/2014/main" id="{6C7DDF8C-BFC2-49A3-B88D-DC021CB493E4}"/>
              </a:ext>
            </a:extLst>
          </p:cNvPr>
          <p:cNvPicPr>
            <a:picLocks noChangeAspect="1"/>
          </p:cNvPicPr>
          <p:nvPr/>
        </p:nvPicPr>
        <p:blipFill>
          <a:blip r:embed="rId140">
            <a:extLst>
              <a:ext uri="{28A0092B-C50C-407E-A947-70E740481C1C}">
                <a14:useLocalDpi xmlns:a14="http://schemas.microsoft.com/office/drawing/2010/main" val="0"/>
              </a:ext>
              <a:ext uri="{96DAC541-7B7A-43D3-8B79-37D633B846F1}">
                <asvg:svgBlip xmlns:asvg="http://schemas.microsoft.com/office/drawing/2016/SVG/main" r:embed="rId141"/>
              </a:ext>
            </a:extLst>
          </a:blip>
          <a:stretch>
            <a:fillRect/>
          </a:stretch>
        </p:blipFill>
        <p:spPr>
          <a:xfrm>
            <a:off x="5761092" y="2665679"/>
            <a:ext cx="415596" cy="412155"/>
          </a:xfrm>
          <a:prstGeom prst="rect">
            <a:avLst/>
          </a:prstGeom>
        </p:spPr>
      </p:pic>
      <p:pic>
        <p:nvPicPr>
          <p:cNvPr id="33" name="Graphic 32" descr="Chameleon">
            <a:extLst>
              <a:ext uri="{FF2B5EF4-FFF2-40B4-BE49-F238E27FC236}">
                <a16:creationId xmlns:a16="http://schemas.microsoft.com/office/drawing/2014/main" id="{EEEB2210-DF6E-46DA-A0E9-65E5C064A4A0}"/>
              </a:ext>
            </a:extLst>
          </p:cNvPr>
          <p:cNvPicPr>
            <a:picLocks noChangeAspect="1"/>
          </p:cNvPicPr>
          <p:nvPr/>
        </p:nvPicPr>
        <p:blipFill>
          <a:blip r:embed="rId142">
            <a:extLst>
              <a:ext uri="{28A0092B-C50C-407E-A947-70E740481C1C}">
                <a14:useLocalDpi xmlns:a14="http://schemas.microsoft.com/office/drawing/2010/main" val="0"/>
              </a:ext>
              <a:ext uri="{96DAC541-7B7A-43D3-8B79-37D633B846F1}">
                <asvg:svgBlip xmlns:asvg="http://schemas.microsoft.com/office/drawing/2016/SVG/main" r:embed="rId143"/>
              </a:ext>
            </a:extLst>
          </a:blip>
          <a:stretch>
            <a:fillRect/>
          </a:stretch>
        </p:blipFill>
        <p:spPr>
          <a:xfrm>
            <a:off x="6358888" y="2655813"/>
            <a:ext cx="415596" cy="412155"/>
          </a:xfrm>
          <a:prstGeom prst="rect">
            <a:avLst/>
          </a:prstGeom>
        </p:spPr>
      </p:pic>
      <p:pic>
        <p:nvPicPr>
          <p:cNvPr id="73" name="Graphic 72" descr="Crab">
            <a:extLst>
              <a:ext uri="{FF2B5EF4-FFF2-40B4-BE49-F238E27FC236}">
                <a16:creationId xmlns:a16="http://schemas.microsoft.com/office/drawing/2014/main" id="{97D96276-9158-4586-B17A-89A9B2DB71A7}"/>
              </a:ext>
            </a:extLst>
          </p:cNvPr>
          <p:cNvPicPr>
            <a:picLocks noChangeAspect="1"/>
          </p:cNvPicPr>
          <p:nvPr/>
        </p:nvPicPr>
        <p:blipFill>
          <a:blip r:embed="rId144">
            <a:extLst>
              <a:ext uri="{28A0092B-C50C-407E-A947-70E740481C1C}">
                <a14:useLocalDpi xmlns:a14="http://schemas.microsoft.com/office/drawing/2010/main" val="0"/>
              </a:ext>
              <a:ext uri="{96DAC541-7B7A-43D3-8B79-37D633B846F1}">
                <asvg:svgBlip xmlns:asvg="http://schemas.microsoft.com/office/drawing/2016/SVG/main" r:embed="rId145"/>
              </a:ext>
            </a:extLst>
          </a:blip>
          <a:stretch>
            <a:fillRect/>
          </a:stretch>
        </p:blipFill>
        <p:spPr>
          <a:xfrm>
            <a:off x="6956684" y="2655813"/>
            <a:ext cx="415596" cy="412155"/>
          </a:xfrm>
          <a:prstGeom prst="rect">
            <a:avLst/>
          </a:prstGeom>
        </p:spPr>
      </p:pic>
      <p:pic>
        <p:nvPicPr>
          <p:cNvPr id="93" name="Graphic 92" descr="Dolphin">
            <a:extLst>
              <a:ext uri="{FF2B5EF4-FFF2-40B4-BE49-F238E27FC236}">
                <a16:creationId xmlns:a16="http://schemas.microsoft.com/office/drawing/2014/main" id="{85A121D0-68D1-40A9-817A-43AF610C3D08}"/>
              </a:ext>
            </a:extLst>
          </p:cNvPr>
          <p:cNvPicPr>
            <a:picLocks noChangeAspect="1"/>
          </p:cNvPicPr>
          <p:nvPr/>
        </p:nvPicPr>
        <p:blipFill>
          <a:blip r:embed="rId146">
            <a:extLst>
              <a:ext uri="{28A0092B-C50C-407E-A947-70E740481C1C}">
                <a14:useLocalDpi xmlns:a14="http://schemas.microsoft.com/office/drawing/2010/main" val="0"/>
              </a:ext>
              <a:ext uri="{96DAC541-7B7A-43D3-8B79-37D633B846F1}">
                <asvg:svgBlip xmlns:asvg="http://schemas.microsoft.com/office/drawing/2016/SVG/main" r:embed="rId147"/>
              </a:ext>
            </a:extLst>
          </a:blip>
          <a:stretch>
            <a:fillRect/>
          </a:stretch>
        </p:blipFill>
        <p:spPr>
          <a:xfrm>
            <a:off x="7554479" y="2653753"/>
            <a:ext cx="415596" cy="412155"/>
          </a:xfrm>
          <a:prstGeom prst="rect">
            <a:avLst/>
          </a:prstGeom>
        </p:spPr>
      </p:pic>
      <p:pic>
        <p:nvPicPr>
          <p:cNvPr id="113" name="Graphic 112" descr="Fish">
            <a:extLst>
              <a:ext uri="{FF2B5EF4-FFF2-40B4-BE49-F238E27FC236}">
                <a16:creationId xmlns:a16="http://schemas.microsoft.com/office/drawing/2014/main" id="{CAA3C6AC-D34A-4399-A7C8-ECD5A24EC70E}"/>
              </a:ext>
            </a:extLst>
          </p:cNvPr>
          <p:cNvPicPr>
            <a:picLocks noChangeAspect="1"/>
          </p:cNvPicPr>
          <p:nvPr/>
        </p:nvPicPr>
        <p:blipFill>
          <a:blip r:embed="rId148">
            <a:extLst>
              <a:ext uri="{28A0092B-C50C-407E-A947-70E740481C1C}">
                <a14:useLocalDpi xmlns:a14="http://schemas.microsoft.com/office/drawing/2010/main" val="0"/>
              </a:ext>
              <a:ext uri="{96DAC541-7B7A-43D3-8B79-37D633B846F1}">
                <asvg:svgBlip xmlns:asvg="http://schemas.microsoft.com/office/drawing/2016/SVG/main" r:embed="rId149"/>
              </a:ext>
            </a:extLst>
          </a:blip>
          <a:stretch>
            <a:fillRect/>
          </a:stretch>
        </p:blipFill>
        <p:spPr>
          <a:xfrm>
            <a:off x="8152275" y="2652892"/>
            <a:ext cx="415596" cy="412155"/>
          </a:xfrm>
          <a:prstGeom prst="rect">
            <a:avLst/>
          </a:prstGeom>
        </p:spPr>
      </p:pic>
      <p:pic>
        <p:nvPicPr>
          <p:cNvPr id="133" name="Graphic 132" descr="Gecko">
            <a:extLst>
              <a:ext uri="{FF2B5EF4-FFF2-40B4-BE49-F238E27FC236}">
                <a16:creationId xmlns:a16="http://schemas.microsoft.com/office/drawing/2014/main" id="{7240A60E-7CD5-4694-8EBD-425E83F36A4D}"/>
              </a:ext>
            </a:extLst>
          </p:cNvPr>
          <p:cNvPicPr>
            <a:picLocks noChangeAspect="1"/>
          </p:cNvPicPr>
          <p:nvPr/>
        </p:nvPicPr>
        <p:blipFill>
          <a:blip r:embed="rId150">
            <a:extLst>
              <a:ext uri="{28A0092B-C50C-407E-A947-70E740481C1C}">
                <a14:useLocalDpi xmlns:a14="http://schemas.microsoft.com/office/drawing/2010/main" val="0"/>
              </a:ext>
              <a:ext uri="{96DAC541-7B7A-43D3-8B79-37D633B846F1}">
                <asvg:svgBlip xmlns:asvg="http://schemas.microsoft.com/office/drawing/2016/SVG/main" r:embed="rId151"/>
              </a:ext>
            </a:extLst>
          </a:blip>
          <a:stretch>
            <a:fillRect/>
          </a:stretch>
        </p:blipFill>
        <p:spPr>
          <a:xfrm>
            <a:off x="8750071" y="2655813"/>
            <a:ext cx="415596" cy="412155"/>
          </a:xfrm>
          <a:prstGeom prst="rect">
            <a:avLst/>
          </a:prstGeom>
        </p:spPr>
      </p:pic>
      <p:pic>
        <p:nvPicPr>
          <p:cNvPr id="153" name="Graphic 152" descr="Hippo">
            <a:extLst>
              <a:ext uri="{FF2B5EF4-FFF2-40B4-BE49-F238E27FC236}">
                <a16:creationId xmlns:a16="http://schemas.microsoft.com/office/drawing/2014/main" id="{074185F7-E994-46CF-A30D-27EB60C4710A}"/>
              </a:ext>
            </a:extLst>
          </p:cNvPr>
          <p:cNvPicPr>
            <a:picLocks noChangeAspect="1"/>
          </p:cNvPicPr>
          <p:nvPr/>
        </p:nvPicPr>
        <p:blipFill>
          <a:blip r:embed="rId152">
            <a:extLst>
              <a:ext uri="{28A0092B-C50C-407E-A947-70E740481C1C}">
                <a14:useLocalDpi xmlns:a14="http://schemas.microsoft.com/office/drawing/2010/main" val="0"/>
              </a:ext>
              <a:ext uri="{96DAC541-7B7A-43D3-8B79-37D633B846F1}">
                <asvg:svgBlip xmlns:asvg="http://schemas.microsoft.com/office/drawing/2016/SVG/main" r:embed="rId153"/>
              </a:ext>
            </a:extLst>
          </a:blip>
          <a:stretch>
            <a:fillRect/>
          </a:stretch>
        </p:blipFill>
        <p:spPr>
          <a:xfrm>
            <a:off x="9347867" y="2652027"/>
            <a:ext cx="415596" cy="412155"/>
          </a:xfrm>
          <a:prstGeom prst="rect">
            <a:avLst/>
          </a:prstGeom>
        </p:spPr>
      </p:pic>
      <p:pic>
        <p:nvPicPr>
          <p:cNvPr id="173" name="Graphic 172" descr="Koala">
            <a:extLst>
              <a:ext uri="{FF2B5EF4-FFF2-40B4-BE49-F238E27FC236}">
                <a16:creationId xmlns:a16="http://schemas.microsoft.com/office/drawing/2014/main" id="{404EAE77-2E5A-415A-8B40-27D1BBE258DD}"/>
              </a:ext>
            </a:extLst>
          </p:cNvPr>
          <p:cNvPicPr>
            <a:picLocks noChangeAspect="1"/>
          </p:cNvPicPr>
          <p:nvPr/>
        </p:nvPicPr>
        <p:blipFill>
          <a:blip r:embed="rId154">
            <a:extLst>
              <a:ext uri="{28A0092B-C50C-407E-A947-70E740481C1C}">
                <a14:useLocalDpi xmlns:a14="http://schemas.microsoft.com/office/drawing/2010/main" val="0"/>
              </a:ext>
              <a:ext uri="{96DAC541-7B7A-43D3-8B79-37D633B846F1}">
                <asvg:svgBlip xmlns:asvg="http://schemas.microsoft.com/office/drawing/2016/SVG/main" r:embed="rId155"/>
              </a:ext>
            </a:extLst>
          </a:blip>
          <a:stretch>
            <a:fillRect/>
          </a:stretch>
        </p:blipFill>
        <p:spPr>
          <a:xfrm>
            <a:off x="9950438" y="2105256"/>
            <a:ext cx="415596" cy="412155"/>
          </a:xfrm>
          <a:prstGeom prst="rect">
            <a:avLst/>
          </a:prstGeom>
        </p:spPr>
      </p:pic>
      <p:pic>
        <p:nvPicPr>
          <p:cNvPr id="193" name="Graphic 192" descr="Octopus">
            <a:extLst>
              <a:ext uri="{FF2B5EF4-FFF2-40B4-BE49-F238E27FC236}">
                <a16:creationId xmlns:a16="http://schemas.microsoft.com/office/drawing/2014/main" id="{61337A11-F5E2-4AA3-88C9-84429B7B6BA7}"/>
              </a:ext>
            </a:extLst>
          </p:cNvPr>
          <p:cNvPicPr>
            <a:picLocks noChangeAspect="1"/>
          </p:cNvPicPr>
          <p:nvPr/>
        </p:nvPicPr>
        <p:blipFill>
          <a:blip r:embed="rId156">
            <a:extLst>
              <a:ext uri="{28A0092B-C50C-407E-A947-70E740481C1C}">
                <a14:useLocalDpi xmlns:a14="http://schemas.microsoft.com/office/drawing/2010/main" val="0"/>
              </a:ext>
              <a:ext uri="{96DAC541-7B7A-43D3-8B79-37D633B846F1}">
                <asvg:svgBlip xmlns:asvg="http://schemas.microsoft.com/office/drawing/2016/SVG/main" r:embed="rId157"/>
              </a:ext>
            </a:extLst>
          </a:blip>
          <a:stretch>
            <a:fillRect/>
          </a:stretch>
        </p:blipFill>
        <p:spPr>
          <a:xfrm>
            <a:off x="5761092" y="3220211"/>
            <a:ext cx="415596" cy="412155"/>
          </a:xfrm>
          <a:prstGeom prst="rect">
            <a:avLst/>
          </a:prstGeom>
        </p:spPr>
      </p:pic>
      <p:pic>
        <p:nvPicPr>
          <p:cNvPr id="213" name="Graphic 212" descr="Peacock">
            <a:extLst>
              <a:ext uri="{FF2B5EF4-FFF2-40B4-BE49-F238E27FC236}">
                <a16:creationId xmlns:a16="http://schemas.microsoft.com/office/drawing/2014/main" id="{25EE7757-CCE0-46CF-AAE7-F757A59A9E58}"/>
              </a:ext>
            </a:extLst>
          </p:cNvPr>
          <p:cNvPicPr>
            <a:picLocks noChangeAspect="1"/>
          </p:cNvPicPr>
          <p:nvPr/>
        </p:nvPicPr>
        <p:blipFill>
          <a:blip r:embed="rId158">
            <a:extLst>
              <a:ext uri="{28A0092B-C50C-407E-A947-70E740481C1C}">
                <a14:useLocalDpi xmlns:a14="http://schemas.microsoft.com/office/drawing/2010/main" val="0"/>
              </a:ext>
              <a:ext uri="{96DAC541-7B7A-43D3-8B79-37D633B846F1}">
                <asvg:svgBlip xmlns:asvg="http://schemas.microsoft.com/office/drawing/2016/SVG/main" r:embed="rId159"/>
              </a:ext>
            </a:extLst>
          </a:blip>
          <a:stretch>
            <a:fillRect/>
          </a:stretch>
        </p:blipFill>
        <p:spPr>
          <a:xfrm>
            <a:off x="6358888" y="3216424"/>
            <a:ext cx="415596" cy="412155"/>
          </a:xfrm>
          <a:prstGeom prst="rect">
            <a:avLst/>
          </a:prstGeom>
        </p:spPr>
      </p:pic>
      <p:pic>
        <p:nvPicPr>
          <p:cNvPr id="233" name="Graphic 232" descr="Rabbit">
            <a:extLst>
              <a:ext uri="{FF2B5EF4-FFF2-40B4-BE49-F238E27FC236}">
                <a16:creationId xmlns:a16="http://schemas.microsoft.com/office/drawing/2014/main" id="{2EC625A1-5D5F-4246-AFB7-4D8697A58FB0}"/>
              </a:ext>
            </a:extLst>
          </p:cNvPr>
          <p:cNvPicPr>
            <a:picLocks noChangeAspect="1"/>
          </p:cNvPicPr>
          <p:nvPr/>
        </p:nvPicPr>
        <p:blipFill>
          <a:blip r:embed="rId160">
            <a:extLst>
              <a:ext uri="{28A0092B-C50C-407E-A947-70E740481C1C}">
                <a14:useLocalDpi xmlns:a14="http://schemas.microsoft.com/office/drawing/2010/main" val="0"/>
              </a:ext>
              <a:ext uri="{96DAC541-7B7A-43D3-8B79-37D633B846F1}">
                <asvg:svgBlip xmlns:asvg="http://schemas.microsoft.com/office/drawing/2016/SVG/main" r:embed="rId161"/>
              </a:ext>
            </a:extLst>
          </a:blip>
          <a:stretch>
            <a:fillRect/>
          </a:stretch>
        </p:blipFill>
        <p:spPr>
          <a:xfrm>
            <a:off x="6956684" y="3220211"/>
            <a:ext cx="415596" cy="412155"/>
          </a:xfrm>
          <a:prstGeom prst="rect">
            <a:avLst/>
          </a:prstGeom>
        </p:spPr>
      </p:pic>
      <p:pic>
        <p:nvPicPr>
          <p:cNvPr id="253" name="Graphic 252" descr="Scorpion">
            <a:extLst>
              <a:ext uri="{FF2B5EF4-FFF2-40B4-BE49-F238E27FC236}">
                <a16:creationId xmlns:a16="http://schemas.microsoft.com/office/drawing/2014/main" id="{B9F80BE4-399C-4955-B9BF-B6555738FE54}"/>
              </a:ext>
            </a:extLst>
          </p:cNvPr>
          <p:cNvPicPr>
            <a:picLocks noChangeAspect="1"/>
          </p:cNvPicPr>
          <p:nvPr/>
        </p:nvPicPr>
        <p:blipFill>
          <a:blip r:embed="rId162">
            <a:extLst>
              <a:ext uri="{28A0092B-C50C-407E-A947-70E740481C1C}">
                <a14:useLocalDpi xmlns:a14="http://schemas.microsoft.com/office/drawing/2010/main" val="0"/>
              </a:ext>
              <a:ext uri="{96DAC541-7B7A-43D3-8B79-37D633B846F1}">
                <asvg:svgBlip xmlns:asvg="http://schemas.microsoft.com/office/drawing/2016/SVG/main" r:embed="rId163"/>
              </a:ext>
            </a:extLst>
          </a:blip>
          <a:stretch>
            <a:fillRect/>
          </a:stretch>
        </p:blipFill>
        <p:spPr>
          <a:xfrm>
            <a:off x="7554479" y="3220211"/>
            <a:ext cx="415596" cy="412155"/>
          </a:xfrm>
          <a:prstGeom prst="rect">
            <a:avLst/>
          </a:prstGeom>
        </p:spPr>
      </p:pic>
      <p:pic>
        <p:nvPicPr>
          <p:cNvPr id="273" name="Graphic 272" descr="Skunk">
            <a:extLst>
              <a:ext uri="{FF2B5EF4-FFF2-40B4-BE49-F238E27FC236}">
                <a16:creationId xmlns:a16="http://schemas.microsoft.com/office/drawing/2014/main" id="{9C332245-6E03-4D73-95B0-5F1519158EF8}"/>
              </a:ext>
            </a:extLst>
          </p:cNvPr>
          <p:cNvPicPr>
            <a:picLocks noChangeAspect="1"/>
          </p:cNvPicPr>
          <p:nvPr/>
        </p:nvPicPr>
        <p:blipFill>
          <a:blip r:embed="rId164">
            <a:extLst>
              <a:ext uri="{28A0092B-C50C-407E-A947-70E740481C1C}">
                <a14:useLocalDpi xmlns:a14="http://schemas.microsoft.com/office/drawing/2010/main" val="0"/>
              </a:ext>
              <a:ext uri="{96DAC541-7B7A-43D3-8B79-37D633B846F1}">
                <asvg:svgBlip xmlns:asvg="http://schemas.microsoft.com/office/drawing/2016/SVG/main" r:embed="rId165"/>
              </a:ext>
            </a:extLst>
          </a:blip>
          <a:stretch>
            <a:fillRect/>
          </a:stretch>
        </p:blipFill>
        <p:spPr>
          <a:xfrm>
            <a:off x="8147083" y="3216424"/>
            <a:ext cx="415596" cy="412155"/>
          </a:xfrm>
          <a:prstGeom prst="rect">
            <a:avLst/>
          </a:prstGeom>
        </p:spPr>
      </p:pic>
      <p:pic>
        <p:nvPicPr>
          <p:cNvPr id="293" name="Graphic 292" descr="Squirrel">
            <a:extLst>
              <a:ext uri="{FF2B5EF4-FFF2-40B4-BE49-F238E27FC236}">
                <a16:creationId xmlns:a16="http://schemas.microsoft.com/office/drawing/2014/main" id="{B1EB5D2C-5ADD-4168-A0C6-0E6616F11E16}"/>
              </a:ext>
            </a:extLst>
          </p:cNvPr>
          <p:cNvPicPr>
            <a:picLocks noChangeAspect="1"/>
          </p:cNvPicPr>
          <p:nvPr/>
        </p:nvPicPr>
        <p:blipFill>
          <a:blip r:embed="rId166">
            <a:extLst>
              <a:ext uri="{28A0092B-C50C-407E-A947-70E740481C1C}">
                <a14:useLocalDpi xmlns:a14="http://schemas.microsoft.com/office/drawing/2010/main" val="0"/>
              </a:ext>
              <a:ext uri="{96DAC541-7B7A-43D3-8B79-37D633B846F1}">
                <asvg:svgBlip xmlns:asvg="http://schemas.microsoft.com/office/drawing/2016/SVG/main" r:embed="rId167"/>
              </a:ext>
            </a:extLst>
          </a:blip>
          <a:stretch>
            <a:fillRect/>
          </a:stretch>
        </p:blipFill>
        <p:spPr>
          <a:xfrm>
            <a:off x="8739687" y="3216424"/>
            <a:ext cx="415596" cy="412155"/>
          </a:xfrm>
          <a:prstGeom prst="rect">
            <a:avLst/>
          </a:prstGeom>
        </p:spPr>
      </p:pic>
      <p:pic>
        <p:nvPicPr>
          <p:cNvPr id="313" name="Graphic 312" descr="Vulture">
            <a:extLst>
              <a:ext uri="{FF2B5EF4-FFF2-40B4-BE49-F238E27FC236}">
                <a16:creationId xmlns:a16="http://schemas.microsoft.com/office/drawing/2014/main" id="{C4A8491A-2416-4230-BC1A-E6E9BD42ECDE}"/>
              </a:ext>
            </a:extLst>
          </p:cNvPr>
          <p:cNvPicPr>
            <a:picLocks noChangeAspect="1"/>
          </p:cNvPicPr>
          <p:nvPr/>
        </p:nvPicPr>
        <p:blipFill>
          <a:blip r:embed="rId168">
            <a:extLst>
              <a:ext uri="{28A0092B-C50C-407E-A947-70E740481C1C}">
                <a14:useLocalDpi xmlns:a14="http://schemas.microsoft.com/office/drawing/2010/main" val="0"/>
              </a:ext>
              <a:ext uri="{96DAC541-7B7A-43D3-8B79-37D633B846F1}">
                <asvg:svgBlip xmlns:asvg="http://schemas.microsoft.com/office/drawing/2016/SVG/main" r:embed="rId169"/>
              </a:ext>
            </a:extLst>
          </a:blip>
          <a:stretch>
            <a:fillRect/>
          </a:stretch>
        </p:blipFill>
        <p:spPr>
          <a:xfrm>
            <a:off x="9332290" y="3215180"/>
            <a:ext cx="415596" cy="412155"/>
          </a:xfrm>
          <a:prstGeom prst="rect">
            <a:avLst/>
          </a:prstGeom>
        </p:spPr>
      </p:pic>
      <p:pic>
        <p:nvPicPr>
          <p:cNvPr id="195" name="Graphic 194" descr="Orca">
            <a:extLst>
              <a:ext uri="{FF2B5EF4-FFF2-40B4-BE49-F238E27FC236}">
                <a16:creationId xmlns:a16="http://schemas.microsoft.com/office/drawing/2014/main" id="{2AA7504D-C9A5-45C2-80E3-31D69BC0C580}"/>
              </a:ext>
            </a:extLst>
          </p:cNvPr>
          <p:cNvPicPr>
            <a:picLocks noChangeAspect="1"/>
          </p:cNvPicPr>
          <p:nvPr/>
        </p:nvPicPr>
        <p:blipFill>
          <a:blip r:embed="rId170">
            <a:extLst>
              <a:ext uri="{28A0092B-C50C-407E-A947-70E740481C1C}">
                <a14:useLocalDpi xmlns:a14="http://schemas.microsoft.com/office/drawing/2010/main" val="0"/>
              </a:ext>
              <a:ext uri="{96DAC541-7B7A-43D3-8B79-37D633B846F1}">
                <asvg:svgBlip xmlns:asvg="http://schemas.microsoft.com/office/drawing/2016/SVG/main" r:embed="rId171"/>
              </a:ext>
            </a:extLst>
          </a:blip>
          <a:stretch>
            <a:fillRect/>
          </a:stretch>
        </p:blipFill>
        <p:spPr>
          <a:xfrm>
            <a:off x="428353" y="4318556"/>
            <a:ext cx="415596" cy="412155"/>
          </a:xfrm>
          <a:prstGeom prst="rect">
            <a:avLst/>
          </a:prstGeom>
        </p:spPr>
      </p:pic>
      <p:pic>
        <p:nvPicPr>
          <p:cNvPr id="215" name="Graphic 214" descr="Penguin">
            <a:extLst>
              <a:ext uri="{FF2B5EF4-FFF2-40B4-BE49-F238E27FC236}">
                <a16:creationId xmlns:a16="http://schemas.microsoft.com/office/drawing/2014/main" id="{79904289-388C-4BD7-8B41-B32542221C5B}"/>
              </a:ext>
            </a:extLst>
          </p:cNvPr>
          <p:cNvPicPr>
            <a:picLocks noChangeAspect="1"/>
          </p:cNvPicPr>
          <p:nvPr/>
        </p:nvPicPr>
        <p:blipFill>
          <a:blip r:embed="rId172">
            <a:extLst>
              <a:ext uri="{28A0092B-C50C-407E-A947-70E740481C1C}">
                <a14:useLocalDpi xmlns:a14="http://schemas.microsoft.com/office/drawing/2010/main" val="0"/>
              </a:ext>
              <a:ext uri="{96DAC541-7B7A-43D3-8B79-37D633B846F1}">
                <asvg:svgBlip xmlns:asvg="http://schemas.microsoft.com/office/drawing/2016/SVG/main" r:embed="rId173"/>
              </a:ext>
            </a:extLst>
          </a:blip>
          <a:stretch>
            <a:fillRect/>
          </a:stretch>
        </p:blipFill>
        <p:spPr>
          <a:xfrm>
            <a:off x="1026149" y="4314012"/>
            <a:ext cx="415596" cy="412155"/>
          </a:xfrm>
          <a:prstGeom prst="rect">
            <a:avLst/>
          </a:prstGeom>
        </p:spPr>
      </p:pic>
      <p:pic>
        <p:nvPicPr>
          <p:cNvPr id="235" name="Graphic 234" descr="Rat">
            <a:extLst>
              <a:ext uri="{FF2B5EF4-FFF2-40B4-BE49-F238E27FC236}">
                <a16:creationId xmlns:a16="http://schemas.microsoft.com/office/drawing/2014/main" id="{ED461D87-4CDE-4FAA-BE30-68E7473CEA26}"/>
              </a:ext>
            </a:extLst>
          </p:cNvPr>
          <p:cNvPicPr>
            <a:picLocks noChangeAspect="1"/>
          </p:cNvPicPr>
          <p:nvPr/>
        </p:nvPicPr>
        <p:blipFill>
          <a:blip r:embed="rId174">
            <a:extLst>
              <a:ext uri="{28A0092B-C50C-407E-A947-70E740481C1C}">
                <a14:useLocalDpi xmlns:a14="http://schemas.microsoft.com/office/drawing/2010/main" val="0"/>
              </a:ext>
              <a:ext uri="{96DAC541-7B7A-43D3-8B79-37D633B846F1}">
                <asvg:svgBlip xmlns:asvg="http://schemas.microsoft.com/office/drawing/2016/SVG/main" r:embed="rId175"/>
              </a:ext>
            </a:extLst>
          </a:blip>
          <a:stretch>
            <a:fillRect/>
          </a:stretch>
        </p:blipFill>
        <p:spPr>
          <a:xfrm>
            <a:off x="1623944" y="4318556"/>
            <a:ext cx="415596" cy="412155"/>
          </a:xfrm>
          <a:prstGeom prst="rect">
            <a:avLst/>
          </a:prstGeom>
        </p:spPr>
      </p:pic>
      <p:pic>
        <p:nvPicPr>
          <p:cNvPr id="255" name="Graphic 254" descr="Seal">
            <a:extLst>
              <a:ext uri="{FF2B5EF4-FFF2-40B4-BE49-F238E27FC236}">
                <a16:creationId xmlns:a16="http://schemas.microsoft.com/office/drawing/2014/main" id="{0C49F008-C983-4986-916F-8DC50A6261F1}"/>
              </a:ext>
            </a:extLst>
          </p:cNvPr>
          <p:cNvPicPr>
            <a:picLocks noChangeAspect="1"/>
          </p:cNvPicPr>
          <p:nvPr/>
        </p:nvPicPr>
        <p:blipFill>
          <a:blip r:embed="rId176">
            <a:extLst>
              <a:ext uri="{28A0092B-C50C-407E-A947-70E740481C1C}">
                <a14:useLocalDpi xmlns:a14="http://schemas.microsoft.com/office/drawing/2010/main" val="0"/>
              </a:ext>
              <a:ext uri="{96DAC541-7B7A-43D3-8B79-37D633B846F1}">
                <asvg:svgBlip xmlns:asvg="http://schemas.microsoft.com/office/drawing/2016/SVG/main" r:embed="rId177"/>
              </a:ext>
            </a:extLst>
          </a:blip>
          <a:stretch>
            <a:fillRect/>
          </a:stretch>
        </p:blipFill>
        <p:spPr>
          <a:xfrm>
            <a:off x="2221740" y="4318556"/>
            <a:ext cx="415596" cy="412155"/>
          </a:xfrm>
          <a:prstGeom prst="rect">
            <a:avLst/>
          </a:prstGeom>
        </p:spPr>
      </p:pic>
      <p:pic>
        <p:nvPicPr>
          <p:cNvPr id="275" name="Graphic 274" descr="Sloth">
            <a:extLst>
              <a:ext uri="{FF2B5EF4-FFF2-40B4-BE49-F238E27FC236}">
                <a16:creationId xmlns:a16="http://schemas.microsoft.com/office/drawing/2014/main" id="{68B7EE57-5268-4B3D-BA14-3D5C95D10548}"/>
              </a:ext>
            </a:extLst>
          </p:cNvPr>
          <p:cNvPicPr>
            <a:picLocks noChangeAspect="1"/>
          </p:cNvPicPr>
          <p:nvPr/>
        </p:nvPicPr>
        <p:blipFill>
          <a:blip r:embed="rId178">
            <a:extLst>
              <a:ext uri="{28A0092B-C50C-407E-A947-70E740481C1C}">
                <a14:useLocalDpi xmlns:a14="http://schemas.microsoft.com/office/drawing/2010/main" val="0"/>
              </a:ext>
              <a:ext uri="{96DAC541-7B7A-43D3-8B79-37D633B846F1}">
                <asvg:svgBlip xmlns:asvg="http://schemas.microsoft.com/office/drawing/2016/SVG/main" r:embed="rId179"/>
              </a:ext>
            </a:extLst>
          </a:blip>
          <a:stretch>
            <a:fillRect/>
          </a:stretch>
        </p:blipFill>
        <p:spPr>
          <a:xfrm>
            <a:off x="2814344" y="4314012"/>
            <a:ext cx="415596" cy="412155"/>
          </a:xfrm>
          <a:prstGeom prst="rect">
            <a:avLst/>
          </a:prstGeom>
        </p:spPr>
      </p:pic>
      <p:pic>
        <p:nvPicPr>
          <p:cNvPr id="295" name="Graphic 294" descr="Swan">
            <a:extLst>
              <a:ext uri="{FF2B5EF4-FFF2-40B4-BE49-F238E27FC236}">
                <a16:creationId xmlns:a16="http://schemas.microsoft.com/office/drawing/2014/main" id="{67C0C20F-AD6D-4BCD-BEAC-E2DEF243F4A9}"/>
              </a:ext>
            </a:extLst>
          </p:cNvPr>
          <p:cNvPicPr>
            <a:picLocks noChangeAspect="1"/>
          </p:cNvPicPr>
          <p:nvPr/>
        </p:nvPicPr>
        <p:blipFill>
          <a:blip r:embed="rId180">
            <a:extLst>
              <a:ext uri="{28A0092B-C50C-407E-A947-70E740481C1C}">
                <a14:useLocalDpi xmlns:a14="http://schemas.microsoft.com/office/drawing/2010/main" val="0"/>
              </a:ext>
              <a:ext uri="{96DAC541-7B7A-43D3-8B79-37D633B846F1}">
                <asvg:svgBlip xmlns:asvg="http://schemas.microsoft.com/office/drawing/2016/SVG/main" r:embed="rId181"/>
              </a:ext>
            </a:extLst>
          </a:blip>
          <a:stretch>
            <a:fillRect/>
          </a:stretch>
        </p:blipFill>
        <p:spPr>
          <a:xfrm>
            <a:off x="3406948" y="4314012"/>
            <a:ext cx="415596" cy="412155"/>
          </a:xfrm>
          <a:prstGeom prst="rect">
            <a:avLst/>
          </a:prstGeom>
        </p:spPr>
      </p:pic>
      <p:pic>
        <p:nvPicPr>
          <p:cNvPr id="315" name="Graphic 314" descr="Whale">
            <a:extLst>
              <a:ext uri="{FF2B5EF4-FFF2-40B4-BE49-F238E27FC236}">
                <a16:creationId xmlns:a16="http://schemas.microsoft.com/office/drawing/2014/main" id="{1FA4C0A2-A476-41CA-9B13-CCEE892DFB53}"/>
              </a:ext>
            </a:extLst>
          </p:cNvPr>
          <p:cNvPicPr>
            <a:picLocks noChangeAspect="1"/>
          </p:cNvPicPr>
          <p:nvPr/>
        </p:nvPicPr>
        <p:blipFill>
          <a:blip r:embed="rId182">
            <a:extLst>
              <a:ext uri="{28A0092B-C50C-407E-A947-70E740481C1C}">
                <a14:useLocalDpi xmlns:a14="http://schemas.microsoft.com/office/drawing/2010/main" val="0"/>
              </a:ext>
              <a:ext uri="{96DAC541-7B7A-43D3-8B79-37D633B846F1}">
                <asvg:svgBlip xmlns:asvg="http://schemas.microsoft.com/office/drawing/2016/SVG/main" r:embed="rId183"/>
              </a:ext>
            </a:extLst>
          </a:blip>
          <a:stretch>
            <a:fillRect/>
          </a:stretch>
        </p:blipFill>
        <p:spPr>
          <a:xfrm>
            <a:off x="3999551" y="4312519"/>
            <a:ext cx="415596" cy="412155"/>
          </a:xfrm>
          <a:prstGeom prst="rect">
            <a:avLst/>
          </a:prstGeom>
        </p:spPr>
      </p:pic>
      <p:pic>
        <p:nvPicPr>
          <p:cNvPr id="17" name="Graphic 16" descr="Bug">
            <a:extLst>
              <a:ext uri="{FF2B5EF4-FFF2-40B4-BE49-F238E27FC236}">
                <a16:creationId xmlns:a16="http://schemas.microsoft.com/office/drawing/2014/main" id="{77FDDF27-0293-4EC7-B678-38D2A2403B4B}"/>
              </a:ext>
            </a:extLst>
          </p:cNvPr>
          <p:cNvPicPr>
            <a:picLocks noChangeAspect="1"/>
          </p:cNvPicPr>
          <p:nvPr/>
        </p:nvPicPr>
        <p:blipFill>
          <a:blip r:embed="rId184">
            <a:extLst>
              <a:ext uri="{28A0092B-C50C-407E-A947-70E740481C1C}">
                <a14:useLocalDpi xmlns:a14="http://schemas.microsoft.com/office/drawing/2010/main" val="0"/>
              </a:ext>
              <a:ext uri="{96DAC541-7B7A-43D3-8B79-37D633B846F1}">
                <asvg:svgBlip xmlns:asvg="http://schemas.microsoft.com/office/drawing/2016/SVG/main" r:embed="rId185"/>
              </a:ext>
            </a:extLst>
          </a:blip>
          <a:stretch>
            <a:fillRect/>
          </a:stretch>
        </p:blipFill>
        <p:spPr>
          <a:xfrm>
            <a:off x="5761092" y="3788826"/>
            <a:ext cx="415596" cy="412155"/>
          </a:xfrm>
          <a:prstGeom prst="rect">
            <a:avLst/>
          </a:prstGeom>
        </p:spPr>
      </p:pic>
      <p:pic>
        <p:nvPicPr>
          <p:cNvPr id="37" name="Graphic 36" descr="Chick">
            <a:extLst>
              <a:ext uri="{FF2B5EF4-FFF2-40B4-BE49-F238E27FC236}">
                <a16:creationId xmlns:a16="http://schemas.microsoft.com/office/drawing/2014/main" id="{F2AA1305-DA15-47EB-99DF-8F5A082E3094}"/>
              </a:ext>
            </a:extLst>
          </p:cNvPr>
          <p:cNvPicPr>
            <a:picLocks noChangeAspect="1"/>
          </p:cNvPicPr>
          <p:nvPr/>
        </p:nvPicPr>
        <p:blipFill>
          <a:blip r:embed="rId186">
            <a:extLst>
              <a:ext uri="{28A0092B-C50C-407E-A947-70E740481C1C}">
                <a14:useLocalDpi xmlns:a14="http://schemas.microsoft.com/office/drawing/2010/main" val="0"/>
              </a:ext>
              <a:ext uri="{96DAC541-7B7A-43D3-8B79-37D633B846F1}">
                <asvg:svgBlip xmlns:asvg="http://schemas.microsoft.com/office/drawing/2016/SVG/main" r:embed="rId187"/>
              </a:ext>
            </a:extLst>
          </a:blip>
          <a:stretch>
            <a:fillRect/>
          </a:stretch>
        </p:blipFill>
        <p:spPr>
          <a:xfrm>
            <a:off x="6358888" y="3775012"/>
            <a:ext cx="415596" cy="412155"/>
          </a:xfrm>
          <a:prstGeom prst="rect">
            <a:avLst/>
          </a:prstGeom>
        </p:spPr>
      </p:pic>
      <p:pic>
        <p:nvPicPr>
          <p:cNvPr id="77" name="Graphic 76" descr="Crocodile">
            <a:extLst>
              <a:ext uri="{FF2B5EF4-FFF2-40B4-BE49-F238E27FC236}">
                <a16:creationId xmlns:a16="http://schemas.microsoft.com/office/drawing/2014/main" id="{AEBA6C36-DD3C-4AF9-B907-020BE8F9CA19}"/>
              </a:ext>
            </a:extLst>
          </p:cNvPr>
          <p:cNvPicPr>
            <a:picLocks noChangeAspect="1"/>
          </p:cNvPicPr>
          <p:nvPr/>
        </p:nvPicPr>
        <p:blipFill>
          <a:blip r:embed="rId188">
            <a:extLst>
              <a:ext uri="{28A0092B-C50C-407E-A947-70E740481C1C}">
                <a14:useLocalDpi xmlns:a14="http://schemas.microsoft.com/office/drawing/2010/main" val="0"/>
              </a:ext>
              <a:ext uri="{96DAC541-7B7A-43D3-8B79-37D633B846F1}">
                <asvg:svgBlip xmlns:asvg="http://schemas.microsoft.com/office/drawing/2016/SVG/main" r:embed="rId189"/>
              </a:ext>
            </a:extLst>
          </a:blip>
          <a:stretch>
            <a:fillRect/>
          </a:stretch>
        </p:blipFill>
        <p:spPr>
          <a:xfrm>
            <a:off x="6956684" y="3775012"/>
            <a:ext cx="415596" cy="412155"/>
          </a:xfrm>
          <a:prstGeom prst="rect">
            <a:avLst/>
          </a:prstGeom>
        </p:spPr>
      </p:pic>
      <p:pic>
        <p:nvPicPr>
          <p:cNvPr id="97" name="Graphic 96" descr="Dove">
            <a:extLst>
              <a:ext uri="{FF2B5EF4-FFF2-40B4-BE49-F238E27FC236}">
                <a16:creationId xmlns:a16="http://schemas.microsoft.com/office/drawing/2014/main" id="{1125344F-A85A-4A44-A477-B9C7447E9A42}"/>
              </a:ext>
            </a:extLst>
          </p:cNvPr>
          <p:cNvPicPr>
            <a:picLocks noChangeAspect="1"/>
          </p:cNvPicPr>
          <p:nvPr/>
        </p:nvPicPr>
        <p:blipFill>
          <a:blip r:embed="rId190">
            <a:extLst>
              <a:ext uri="{28A0092B-C50C-407E-A947-70E740481C1C}">
                <a14:useLocalDpi xmlns:a14="http://schemas.microsoft.com/office/drawing/2010/main" val="0"/>
              </a:ext>
              <a:ext uri="{96DAC541-7B7A-43D3-8B79-37D633B846F1}">
                <asvg:svgBlip xmlns:asvg="http://schemas.microsoft.com/office/drawing/2016/SVG/main" r:embed="rId191"/>
              </a:ext>
            </a:extLst>
          </a:blip>
          <a:stretch>
            <a:fillRect/>
          </a:stretch>
        </p:blipFill>
        <p:spPr>
          <a:xfrm>
            <a:off x="7554479" y="3772129"/>
            <a:ext cx="415596" cy="412155"/>
          </a:xfrm>
          <a:prstGeom prst="rect">
            <a:avLst/>
          </a:prstGeom>
        </p:spPr>
      </p:pic>
      <p:pic>
        <p:nvPicPr>
          <p:cNvPr id="117" name="Graphic 116" descr="Fishbowl">
            <a:extLst>
              <a:ext uri="{FF2B5EF4-FFF2-40B4-BE49-F238E27FC236}">
                <a16:creationId xmlns:a16="http://schemas.microsoft.com/office/drawing/2014/main" id="{1BE9744F-FB2A-4941-BF69-C65FC10BC5A4}"/>
              </a:ext>
            </a:extLst>
          </p:cNvPr>
          <p:cNvPicPr>
            <a:picLocks noChangeAspect="1"/>
          </p:cNvPicPr>
          <p:nvPr/>
        </p:nvPicPr>
        <p:blipFill>
          <a:blip r:embed="rId192">
            <a:extLst>
              <a:ext uri="{28A0092B-C50C-407E-A947-70E740481C1C}">
                <a14:useLocalDpi xmlns:a14="http://schemas.microsoft.com/office/drawing/2010/main" val="0"/>
              </a:ext>
              <a:ext uri="{96DAC541-7B7A-43D3-8B79-37D633B846F1}">
                <asvg:svgBlip xmlns:asvg="http://schemas.microsoft.com/office/drawing/2016/SVG/main" r:embed="rId193"/>
              </a:ext>
            </a:extLst>
          </a:blip>
          <a:stretch>
            <a:fillRect/>
          </a:stretch>
        </p:blipFill>
        <p:spPr>
          <a:xfrm>
            <a:off x="8152275" y="3770923"/>
            <a:ext cx="415596" cy="412155"/>
          </a:xfrm>
          <a:prstGeom prst="rect">
            <a:avLst/>
          </a:prstGeom>
        </p:spPr>
      </p:pic>
      <p:pic>
        <p:nvPicPr>
          <p:cNvPr id="137" name="Graphic 136" descr="Giraffe">
            <a:extLst>
              <a:ext uri="{FF2B5EF4-FFF2-40B4-BE49-F238E27FC236}">
                <a16:creationId xmlns:a16="http://schemas.microsoft.com/office/drawing/2014/main" id="{6B3A9674-B9B1-43B2-94EA-4088C0071F0F}"/>
              </a:ext>
            </a:extLst>
          </p:cNvPr>
          <p:cNvPicPr>
            <a:picLocks noChangeAspect="1"/>
          </p:cNvPicPr>
          <p:nvPr/>
        </p:nvPicPr>
        <p:blipFill>
          <a:blip r:embed="rId194">
            <a:extLst>
              <a:ext uri="{28A0092B-C50C-407E-A947-70E740481C1C}">
                <a14:useLocalDpi xmlns:a14="http://schemas.microsoft.com/office/drawing/2010/main" val="0"/>
              </a:ext>
              <a:ext uri="{96DAC541-7B7A-43D3-8B79-37D633B846F1}">
                <asvg:svgBlip xmlns:asvg="http://schemas.microsoft.com/office/drawing/2016/SVG/main" r:embed="rId195"/>
              </a:ext>
            </a:extLst>
          </a:blip>
          <a:stretch>
            <a:fillRect/>
          </a:stretch>
        </p:blipFill>
        <p:spPr>
          <a:xfrm>
            <a:off x="8750071" y="3775012"/>
            <a:ext cx="415596" cy="412155"/>
          </a:xfrm>
          <a:prstGeom prst="rect">
            <a:avLst/>
          </a:prstGeom>
        </p:spPr>
      </p:pic>
      <p:pic>
        <p:nvPicPr>
          <p:cNvPr id="157" name="Graphic 156" descr="Horse">
            <a:extLst>
              <a:ext uri="{FF2B5EF4-FFF2-40B4-BE49-F238E27FC236}">
                <a16:creationId xmlns:a16="http://schemas.microsoft.com/office/drawing/2014/main" id="{73D0D2CE-B58F-4CCC-9EEF-97A5DE976EDE}"/>
              </a:ext>
            </a:extLst>
          </p:cNvPr>
          <p:cNvPicPr>
            <a:picLocks noChangeAspect="1"/>
          </p:cNvPicPr>
          <p:nvPr/>
        </p:nvPicPr>
        <p:blipFill>
          <a:blip r:embed="rId196">
            <a:extLst>
              <a:ext uri="{28A0092B-C50C-407E-A947-70E740481C1C}">
                <a14:useLocalDpi xmlns:a14="http://schemas.microsoft.com/office/drawing/2010/main" val="0"/>
              </a:ext>
              <a:ext uri="{96DAC541-7B7A-43D3-8B79-37D633B846F1}">
                <asvg:svgBlip xmlns:asvg="http://schemas.microsoft.com/office/drawing/2016/SVG/main" r:embed="rId197"/>
              </a:ext>
            </a:extLst>
          </a:blip>
          <a:stretch>
            <a:fillRect/>
          </a:stretch>
        </p:blipFill>
        <p:spPr>
          <a:xfrm>
            <a:off x="9347867" y="3769712"/>
            <a:ext cx="415596" cy="412155"/>
          </a:xfrm>
          <a:prstGeom prst="rect">
            <a:avLst/>
          </a:prstGeom>
        </p:spPr>
      </p:pic>
      <p:pic>
        <p:nvPicPr>
          <p:cNvPr id="177" name="Graphic 176" descr="Koi">
            <a:extLst>
              <a:ext uri="{FF2B5EF4-FFF2-40B4-BE49-F238E27FC236}">
                <a16:creationId xmlns:a16="http://schemas.microsoft.com/office/drawing/2014/main" id="{B3C506D4-D35E-49A4-9569-3B3B538A15DF}"/>
              </a:ext>
            </a:extLst>
          </p:cNvPr>
          <p:cNvPicPr>
            <a:picLocks noChangeAspect="1"/>
          </p:cNvPicPr>
          <p:nvPr/>
        </p:nvPicPr>
        <p:blipFill>
          <a:blip r:embed="rId198">
            <a:extLst>
              <a:ext uri="{28A0092B-C50C-407E-A947-70E740481C1C}">
                <a14:useLocalDpi xmlns:a14="http://schemas.microsoft.com/office/drawing/2010/main" val="0"/>
              </a:ext>
              <a:ext uri="{96DAC541-7B7A-43D3-8B79-37D633B846F1}">
                <asvg:svgBlip xmlns:asvg="http://schemas.microsoft.com/office/drawing/2016/SVG/main" r:embed="rId199"/>
              </a:ext>
            </a:extLst>
          </a:blip>
          <a:stretch>
            <a:fillRect/>
          </a:stretch>
        </p:blipFill>
        <p:spPr>
          <a:xfrm>
            <a:off x="9950438" y="2625943"/>
            <a:ext cx="415596" cy="412155"/>
          </a:xfrm>
          <a:prstGeom prst="rect">
            <a:avLst/>
          </a:prstGeom>
        </p:spPr>
      </p:pic>
      <p:pic>
        <p:nvPicPr>
          <p:cNvPr id="197" name="Graphic 196" descr="Orca">
            <a:extLst>
              <a:ext uri="{FF2B5EF4-FFF2-40B4-BE49-F238E27FC236}">
                <a16:creationId xmlns:a16="http://schemas.microsoft.com/office/drawing/2014/main" id="{E2AEBE4E-AC61-4487-B235-895D11C55226}"/>
              </a:ext>
            </a:extLst>
          </p:cNvPr>
          <p:cNvPicPr>
            <a:picLocks noChangeAspect="1"/>
          </p:cNvPicPr>
          <p:nvPr/>
        </p:nvPicPr>
        <p:blipFill>
          <a:blip r:embed="rId200">
            <a:extLst>
              <a:ext uri="{28A0092B-C50C-407E-A947-70E740481C1C}">
                <a14:useLocalDpi xmlns:a14="http://schemas.microsoft.com/office/drawing/2010/main" val="0"/>
              </a:ext>
              <a:ext uri="{96DAC541-7B7A-43D3-8B79-37D633B846F1}">
                <asvg:svgBlip xmlns:asvg="http://schemas.microsoft.com/office/drawing/2016/SVG/main" r:embed="rId201"/>
              </a:ext>
            </a:extLst>
          </a:blip>
          <a:stretch>
            <a:fillRect/>
          </a:stretch>
        </p:blipFill>
        <p:spPr>
          <a:xfrm>
            <a:off x="5761092" y="4345369"/>
            <a:ext cx="415596" cy="412155"/>
          </a:xfrm>
          <a:prstGeom prst="rect">
            <a:avLst/>
          </a:prstGeom>
        </p:spPr>
      </p:pic>
      <p:pic>
        <p:nvPicPr>
          <p:cNvPr id="217" name="Graphic 216" descr="Penguin">
            <a:extLst>
              <a:ext uri="{FF2B5EF4-FFF2-40B4-BE49-F238E27FC236}">
                <a16:creationId xmlns:a16="http://schemas.microsoft.com/office/drawing/2014/main" id="{6D058F96-C32B-4D49-98D8-15926D3F0972}"/>
              </a:ext>
            </a:extLst>
          </p:cNvPr>
          <p:cNvPicPr>
            <a:picLocks noChangeAspect="1"/>
          </p:cNvPicPr>
          <p:nvPr/>
        </p:nvPicPr>
        <p:blipFill>
          <a:blip r:embed="rId202">
            <a:extLst>
              <a:ext uri="{28A0092B-C50C-407E-A947-70E740481C1C}">
                <a14:useLocalDpi xmlns:a14="http://schemas.microsoft.com/office/drawing/2010/main" val="0"/>
              </a:ext>
              <a:ext uri="{96DAC541-7B7A-43D3-8B79-37D633B846F1}">
                <asvg:svgBlip xmlns:asvg="http://schemas.microsoft.com/office/drawing/2016/SVG/main" r:embed="rId203"/>
              </a:ext>
            </a:extLst>
          </a:blip>
          <a:stretch>
            <a:fillRect/>
          </a:stretch>
        </p:blipFill>
        <p:spPr>
          <a:xfrm>
            <a:off x="6358888" y="4340068"/>
            <a:ext cx="415596" cy="412155"/>
          </a:xfrm>
          <a:prstGeom prst="rect">
            <a:avLst/>
          </a:prstGeom>
        </p:spPr>
      </p:pic>
      <p:pic>
        <p:nvPicPr>
          <p:cNvPr id="237" name="Graphic 236" descr="Rat">
            <a:extLst>
              <a:ext uri="{FF2B5EF4-FFF2-40B4-BE49-F238E27FC236}">
                <a16:creationId xmlns:a16="http://schemas.microsoft.com/office/drawing/2014/main" id="{7A1613C9-91E3-4872-A389-CA2F221B13B0}"/>
              </a:ext>
            </a:extLst>
          </p:cNvPr>
          <p:cNvPicPr>
            <a:picLocks noChangeAspect="1"/>
          </p:cNvPicPr>
          <p:nvPr/>
        </p:nvPicPr>
        <p:blipFill>
          <a:blip r:embed="rId204">
            <a:extLst>
              <a:ext uri="{28A0092B-C50C-407E-A947-70E740481C1C}">
                <a14:useLocalDpi xmlns:a14="http://schemas.microsoft.com/office/drawing/2010/main" val="0"/>
              </a:ext>
              <a:ext uri="{96DAC541-7B7A-43D3-8B79-37D633B846F1}">
                <asvg:svgBlip xmlns:asvg="http://schemas.microsoft.com/office/drawing/2016/SVG/main" r:embed="rId205"/>
              </a:ext>
            </a:extLst>
          </a:blip>
          <a:stretch>
            <a:fillRect/>
          </a:stretch>
        </p:blipFill>
        <p:spPr>
          <a:xfrm>
            <a:off x="6956684" y="4345369"/>
            <a:ext cx="415596" cy="412155"/>
          </a:xfrm>
          <a:prstGeom prst="rect">
            <a:avLst/>
          </a:prstGeom>
        </p:spPr>
      </p:pic>
      <p:pic>
        <p:nvPicPr>
          <p:cNvPr id="257" name="Graphic 256" descr="Seal">
            <a:extLst>
              <a:ext uri="{FF2B5EF4-FFF2-40B4-BE49-F238E27FC236}">
                <a16:creationId xmlns:a16="http://schemas.microsoft.com/office/drawing/2014/main" id="{6EE50220-8D6A-4F08-A457-BAC8E8657A78}"/>
              </a:ext>
            </a:extLst>
          </p:cNvPr>
          <p:cNvPicPr>
            <a:picLocks noChangeAspect="1"/>
          </p:cNvPicPr>
          <p:nvPr/>
        </p:nvPicPr>
        <p:blipFill>
          <a:blip r:embed="rId206">
            <a:extLst>
              <a:ext uri="{28A0092B-C50C-407E-A947-70E740481C1C}">
                <a14:useLocalDpi xmlns:a14="http://schemas.microsoft.com/office/drawing/2010/main" val="0"/>
              </a:ext>
              <a:ext uri="{96DAC541-7B7A-43D3-8B79-37D633B846F1}">
                <asvg:svgBlip xmlns:asvg="http://schemas.microsoft.com/office/drawing/2016/SVG/main" r:embed="rId207"/>
              </a:ext>
            </a:extLst>
          </a:blip>
          <a:stretch>
            <a:fillRect/>
          </a:stretch>
        </p:blipFill>
        <p:spPr>
          <a:xfrm>
            <a:off x="7554479" y="4345369"/>
            <a:ext cx="415596" cy="412155"/>
          </a:xfrm>
          <a:prstGeom prst="rect">
            <a:avLst/>
          </a:prstGeom>
        </p:spPr>
      </p:pic>
      <p:pic>
        <p:nvPicPr>
          <p:cNvPr id="277" name="Graphic 276" descr="Sloth">
            <a:extLst>
              <a:ext uri="{FF2B5EF4-FFF2-40B4-BE49-F238E27FC236}">
                <a16:creationId xmlns:a16="http://schemas.microsoft.com/office/drawing/2014/main" id="{ECAD2CD8-6B14-470E-95A6-41FF6D2BC315}"/>
              </a:ext>
            </a:extLst>
          </p:cNvPr>
          <p:cNvPicPr>
            <a:picLocks noChangeAspect="1"/>
          </p:cNvPicPr>
          <p:nvPr/>
        </p:nvPicPr>
        <p:blipFill>
          <a:blip r:embed="rId208">
            <a:extLst>
              <a:ext uri="{28A0092B-C50C-407E-A947-70E740481C1C}">
                <a14:useLocalDpi xmlns:a14="http://schemas.microsoft.com/office/drawing/2010/main" val="0"/>
              </a:ext>
              <a:ext uri="{96DAC541-7B7A-43D3-8B79-37D633B846F1}">
                <asvg:svgBlip xmlns:asvg="http://schemas.microsoft.com/office/drawing/2016/SVG/main" r:embed="rId209"/>
              </a:ext>
            </a:extLst>
          </a:blip>
          <a:stretch>
            <a:fillRect/>
          </a:stretch>
        </p:blipFill>
        <p:spPr>
          <a:xfrm>
            <a:off x="8147083" y="4340068"/>
            <a:ext cx="415596" cy="412155"/>
          </a:xfrm>
          <a:prstGeom prst="rect">
            <a:avLst/>
          </a:prstGeom>
        </p:spPr>
      </p:pic>
      <p:pic>
        <p:nvPicPr>
          <p:cNvPr id="297" name="Graphic 296" descr="Swan">
            <a:extLst>
              <a:ext uri="{FF2B5EF4-FFF2-40B4-BE49-F238E27FC236}">
                <a16:creationId xmlns:a16="http://schemas.microsoft.com/office/drawing/2014/main" id="{682000D8-4B33-460E-9FE4-D499F4982E74}"/>
              </a:ext>
            </a:extLst>
          </p:cNvPr>
          <p:cNvPicPr>
            <a:picLocks noChangeAspect="1"/>
          </p:cNvPicPr>
          <p:nvPr/>
        </p:nvPicPr>
        <p:blipFill>
          <a:blip r:embed="rId210">
            <a:extLst>
              <a:ext uri="{28A0092B-C50C-407E-A947-70E740481C1C}">
                <a14:useLocalDpi xmlns:a14="http://schemas.microsoft.com/office/drawing/2010/main" val="0"/>
              </a:ext>
              <a:ext uri="{96DAC541-7B7A-43D3-8B79-37D633B846F1}">
                <asvg:svgBlip xmlns:asvg="http://schemas.microsoft.com/office/drawing/2016/SVG/main" r:embed="rId211"/>
              </a:ext>
            </a:extLst>
          </a:blip>
          <a:stretch>
            <a:fillRect/>
          </a:stretch>
        </p:blipFill>
        <p:spPr>
          <a:xfrm>
            <a:off x="8739687" y="4340068"/>
            <a:ext cx="415596" cy="412155"/>
          </a:xfrm>
          <a:prstGeom prst="rect">
            <a:avLst/>
          </a:prstGeom>
        </p:spPr>
      </p:pic>
      <p:pic>
        <p:nvPicPr>
          <p:cNvPr id="317" name="Graphic 316" descr="Whale">
            <a:extLst>
              <a:ext uri="{FF2B5EF4-FFF2-40B4-BE49-F238E27FC236}">
                <a16:creationId xmlns:a16="http://schemas.microsoft.com/office/drawing/2014/main" id="{CA1717D2-2733-4B76-ACBA-DC218A54904E}"/>
              </a:ext>
            </a:extLst>
          </p:cNvPr>
          <p:cNvPicPr>
            <a:picLocks noChangeAspect="1"/>
          </p:cNvPicPr>
          <p:nvPr/>
        </p:nvPicPr>
        <p:blipFill>
          <a:blip r:embed="rId212">
            <a:extLst>
              <a:ext uri="{28A0092B-C50C-407E-A947-70E740481C1C}">
                <a14:useLocalDpi xmlns:a14="http://schemas.microsoft.com/office/drawing/2010/main" val="0"/>
              </a:ext>
              <a:ext uri="{96DAC541-7B7A-43D3-8B79-37D633B846F1}">
                <asvg:svgBlip xmlns:asvg="http://schemas.microsoft.com/office/drawing/2016/SVG/main" r:embed="rId213"/>
              </a:ext>
            </a:extLst>
          </a:blip>
          <a:stretch>
            <a:fillRect/>
          </a:stretch>
        </p:blipFill>
        <p:spPr>
          <a:xfrm>
            <a:off x="9332290" y="4338327"/>
            <a:ext cx="415596" cy="412155"/>
          </a:xfrm>
          <a:prstGeom prst="rect">
            <a:avLst/>
          </a:prstGeom>
        </p:spPr>
      </p:pic>
      <p:pic>
        <p:nvPicPr>
          <p:cNvPr id="199" name="Graphic 198" descr="Owl">
            <a:extLst>
              <a:ext uri="{FF2B5EF4-FFF2-40B4-BE49-F238E27FC236}">
                <a16:creationId xmlns:a16="http://schemas.microsoft.com/office/drawing/2014/main" id="{A4BFE524-489B-4EBF-9B02-8D05BD36EF35}"/>
              </a:ext>
            </a:extLst>
          </p:cNvPr>
          <p:cNvPicPr>
            <a:picLocks noChangeAspect="1"/>
          </p:cNvPicPr>
          <p:nvPr/>
        </p:nvPicPr>
        <p:blipFill>
          <a:blip r:embed="rId214">
            <a:extLst>
              <a:ext uri="{28A0092B-C50C-407E-A947-70E740481C1C}">
                <a14:useLocalDpi xmlns:a14="http://schemas.microsoft.com/office/drawing/2010/main" val="0"/>
              </a:ext>
              <a:ext uri="{96DAC541-7B7A-43D3-8B79-37D633B846F1}">
                <asvg:svgBlip xmlns:asvg="http://schemas.microsoft.com/office/drawing/2016/SVG/main" r:embed="rId215"/>
              </a:ext>
            </a:extLst>
          </a:blip>
          <a:stretch>
            <a:fillRect/>
          </a:stretch>
        </p:blipFill>
        <p:spPr>
          <a:xfrm>
            <a:off x="419100" y="5459231"/>
            <a:ext cx="415596" cy="412155"/>
          </a:xfrm>
          <a:prstGeom prst="rect">
            <a:avLst/>
          </a:prstGeom>
        </p:spPr>
      </p:pic>
      <p:pic>
        <p:nvPicPr>
          <p:cNvPr id="219" name="Graphic 218" descr="Pig">
            <a:extLst>
              <a:ext uri="{FF2B5EF4-FFF2-40B4-BE49-F238E27FC236}">
                <a16:creationId xmlns:a16="http://schemas.microsoft.com/office/drawing/2014/main" id="{EDDEF220-E7EA-4D9D-9F00-EEC631B8247D}"/>
              </a:ext>
            </a:extLst>
          </p:cNvPr>
          <p:cNvPicPr>
            <a:picLocks noChangeAspect="1"/>
          </p:cNvPicPr>
          <p:nvPr/>
        </p:nvPicPr>
        <p:blipFill>
          <a:blip r:embed="rId216">
            <a:extLst>
              <a:ext uri="{28A0092B-C50C-407E-A947-70E740481C1C}">
                <a14:useLocalDpi xmlns:a14="http://schemas.microsoft.com/office/drawing/2010/main" val="0"/>
              </a:ext>
              <a:ext uri="{96DAC541-7B7A-43D3-8B79-37D633B846F1}">
                <asvg:svgBlip xmlns:asvg="http://schemas.microsoft.com/office/drawing/2016/SVG/main" r:embed="rId217"/>
              </a:ext>
            </a:extLst>
          </a:blip>
          <a:stretch>
            <a:fillRect/>
          </a:stretch>
        </p:blipFill>
        <p:spPr>
          <a:xfrm>
            <a:off x="1016896" y="5453173"/>
            <a:ext cx="415596" cy="412155"/>
          </a:xfrm>
          <a:prstGeom prst="rect">
            <a:avLst/>
          </a:prstGeom>
        </p:spPr>
      </p:pic>
      <p:pic>
        <p:nvPicPr>
          <p:cNvPr id="239" name="Graphic 238" descr="Rhino">
            <a:extLst>
              <a:ext uri="{FF2B5EF4-FFF2-40B4-BE49-F238E27FC236}">
                <a16:creationId xmlns:a16="http://schemas.microsoft.com/office/drawing/2014/main" id="{6971EE6C-9C36-4A6F-85F0-7E2B0372866C}"/>
              </a:ext>
            </a:extLst>
          </p:cNvPr>
          <p:cNvPicPr>
            <a:picLocks noChangeAspect="1"/>
          </p:cNvPicPr>
          <p:nvPr/>
        </p:nvPicPr>
        <p:blipFill>
          <a:blip r:embed="rId218">
            <a:extLst>
              <a:ext uri="{28A0092B-C50C-407E-A947-70E740481C1C}">
                <a14:useLocalDpi xmlns:a14="http://schemas.microsoft.com/office/drawing/2010/main" val="0"/>
              </a:ext>
              <a:ext uri="{96DAC541-7B7A-43D3-8B79-37D633B846F1}">
                <asvg:svgBlip xmlns:asvg="http://schemas.microsoft.com/office/drawing/2016/SVG/main" r:embed="rId219"/>
              </a:ext>
            </a:extLst>
          </a:blip>
          <a:stretch>
            <a:fillRect/>
          </a:stretch>
        </p:blipFill>
        <p:spPr>
          <a:xfrm>
            <a:off x="1614692" y="5459231"/>
            <a:ext cx="415596" cy="412155"/>
          </a:xfrm>
          <a:prstGeom prst="rect">
            <a:avLst/>
          </a:prstGeom>
        </p:spPr>
      </p:pic>
      <p:pic>
        <p:nvPicPr>
          <p:cNvPr id="259" name="Graphic 258" descr="Shark">
            <a:extLst>
              <a:ext uri="{FF2B5EF4-FFF2-40B4-BE49-F238E27FC236}">
                <a16:creationId xmlns:a16="http://schemas.microsoft.com/office/drawing/2014/main" id="{3CE72747-00B7-4880-8560-8F8D81468D9B}"/>
              </a:ext>
            </a:extLst>
          </p:cNvPr>
          <p:cNvPicPr>
            <a:picLocks noChangeAspect="1"/>
          </p:cNvPicPr>
          <p:nvPr/>
        </p:nvPicPr>
        <p:blipFill>
          <a:blip r:embed="rId220">
            <a:extLst>
              <a:ext uri="{28A0092B-C50C-407E-A947-70E740481C1C}">
                <a14:useLocalDpi xmlns:a14="http://schemas.microsoft.com/office/drawing/2010/main" val="0"/>
              </a:ext>
              <a:ext uri="{96DAC541-7B7A-43D3-8B79-37D633B846F1}">
                <asvg:svgBlip xmlns:asvg="http://schemas.microsoft.com/office/drawing/2016/SVG/main" r:embed="rId221"/>
              </a:ext>
            </a:extLst>
          </a:blip>
          <a:stretch>
            <a:fillRect/>
          </a:stretch>
        </p:blipFill>
        <p:spPr>
          <a:xfrm>
            <a:off x="2212488" y="5459231"/>
            <a:ext cx="415596" cy="412155"/>
          </a:xfrm>
          <a:prstGeom prst="rect">
            <a:avLst/>
          </a:prstGeom>
        </p:spPr>
      </p:pic>
      <p:pic>
        <p:nvPicPr>
          <p:cNvPr id="279" name="Graphic 278" descr="Snail">
            <a:extLst>
              <a:ext uri="{FF2B5EF4-FFF2-40B4-BE49-F238E27FC236}">
                <a16:creationId xmlns:a16="http://schemas.microsoft.com/office/drawing/2014/main" id="{179514E8-12CB-4B58-9790-9F8CF73194E8}"/>
              </a:ext>
            </a:extLst>
          </p:cNvPr>
          <p:cNvPicPr>
            <a:picLocks noChangeAspect="1"/>
          </p:cNvPicPr>
          <p:nvPr/>
        </p:nvPicPr>
        <p:blipFill>
          <a:blip r:embed="rId222">
            <a:extLst>
              <a:ext uri="{28A0092B-C50C-407E-A947-70E740481C1C}">
                <a14:useLocalDpi xmlns:a14="http://schemas.microsoft.com/office/drawing/2010/main" val="0"/>
              </a:ext>
              <a:ext uri="{96DAC541-7B7A-43D3-8B79-37D633B846F1}">
                <asvg:svgBlip xmlns:asvg="http://schemas.microsoft.com/office/drawing/2016/SVG/main" r:embed="rId223"/>
              </a:ext>
            </a:extLst>
          </a:blip>
          <a:stretch>
            <a:fillRect/>
          </a:stretch>
        </p:blipFill>
        <p:spPr>
          <a:xfrm>
            <a:off x="2805091" y="5453173"/>
            <a:ext cx="415596" cy="412155"/>
          </a:xfrm>
          <a:prstGeom prst="rect">
            <a:avLst/>
          </a:prstGeom>
        </p:spPr>
      </p:pic>
      <p:pic>
        <p:nvPicPr>
          <p:cNvPr id="299" name="Graphic 298" descr="Tiger">
            <a:extLst>
              <a:ext uri="{FF2B5EF4-FFF2-40B4-BE49-F238E27FC236}">
                <a16:creationId xmlns:a16="http://schemas.microsoft.com/office/drawing/2014/main" id="{DC72DF84-265B-4B78-9340-CD4189BBC211}"/>
              </a:ext>
            </a:extLst>
          </p:cNvPr>
          <p:cNvPicPr>
            <a:picLocks noChangeAspect="1"/>
          </p:cNvPicPr>
          <p:nvPr/>
        </p:nvPicPr>
        <p:blipFill>
          <a:blip r:embed="rId224">
            <a:extLst>
              <a:ext uri="{28A0092B-C50C-407E-A947-70E740481C1C}">
                <a14:useLocalDpi xmlns:a14="http://schemas.microsoft.com/office/drawing/2010/main" val="0"/>
              </a:ext>
              <a:ext uri="{96DAC541-7B7A-43D3-8B79-37D633B846F1}">
                <asvg:svgBlip xmlns:asvg="http://schemas.microsoft.com/office/drawing/2016/SVG/main" r:embed="rId225"/>
              </a:ext>
            </a:extLst>
          </a:blip>
          <a:stretch>
            <a:fillRect/>
          </a:stretch>
        </p:blipFill>
        <p:spPr>
          <a:xfrm>
            <a:off x="3397695" y="5453173"/>
            <a:ext cx="415596" cy="412155"/>
          </a:xfrm>
          <a:prstGeom prst="rect">
            <a:avLst/>
          </a:prstGeom>
        </p:spPr>
      </p:pic>
      <p:pic>
        <p:nvPicPr>
          <p:cNvPr id="319" name="Graphic 318" descr="Wolf">
            <a:extLst>
              <a:ext uri="{FF2B5EF4-FFF2-40B4-BE49-F238E27FC236}">
                <a16:creationId xmlns:a16="http://schemas.microsoft.com/office/drawing/2014/main" id="{51462C0E-33D8-4663-9EB7-795D81902603}"/>
              </a:ext>
            </a:extLst>
          </p:cNvPr>
          <p:cNvPicPr>
            <a:picLocks noChangeAspect="1"/>
          </p:cNvPicPr>
          <p:nvPr/>
        </p:nvPicPr>
        <p:blipFill>
          <a:blip r:embed="rId226">
            <a:extLst>
              <a:ext uri="{28A0092B-C50C-407E-A947-70E740481C1C}">
                <a14:useLocalDpi xmlns:a14="http://schemas.microsoft.com/office/drawing/2010/main" val="0"/>
              </a:ext>
              <a:ext uri="{96DAC541-7B7A-43D3-8B79-37D633B846F1}">
                <asvg:svgBlip xmlns:asvg="http://schemas.microsoft.com/office/drawing/2016/SVG/main" r:embed="rId227"/>
              </a:ext>
            </a:extLst>
          </a:blip>
          <a:stretch>
            <a:fillRect/>
          </a:stretch>
        </p:blipFill>
        <p:spPr>
          <a:xfrm>
            <a:off x="3990298" y="5451183"/>
            <a:ext cx="415596" cy="412155"/>
          </a:xfrm>
          <a:prstGeom prst="rect">
            <a:avLst/>
          </a:prstGeom>
        </p:spPr>
      </p:pic>
      <p:pic>
        <p:nvPicPr>
          <p:cNvPr id="21" name="Graphic 20" descr="Bull">
            <a:extLst>
              <a:ext uri="{FF2B5EF4-FFF2-40B4-BE49-F238E27FC236}">
                <a16:creationId xmlns:a16="http://schemas.microsoft.com/office/drawing/2014/main" id="{603F16C9-D054-41C9-988E-89761C6E3741}"/>
              </a:ext>
            </a:extLst>
          </p:cNvPr>
          <p:cNvPicPr>
            <a:picLocks noChangeAspect="1"/>
          </p:cNvPicPr>
          <p:nvPr/>
        </p:nvPicPr>
        <p:blipFill>
          <a:blip r:embed="rId228">
            <a:extLst>
              <a:ext uri="{28A0092B-C50C-407E-A947-70E740481C1C}">
                <a14:useLocalDpi xmlns:a14="http://schemas.microsoft.com/office/drawing/2010/main" val="0"/>
              </a:ext>
              <a:ext uri="{96DAC541-7B7A-43D3-8B79-37D633B846F1}">
                <asvg:svgBlip xmlns:asvg="http://schemas.microsoft.com/office/drawing/2016/SVG/main" r:embed="rId229"/>
              </a:ext>
            </a:extLst>
          </a:blip>
          <a:stretch>
            <a:fillRect/>
          </a:stretch>
        </p:blipFill>
        <p:spPr>
          <a:xfrm>
            <a:off x="5761092" y="4901682"/>
            <a:ext cx="415596" cy="412155"/>
          </a:xfrm>
          <a:prstGeom prst="rect">
            <a:avLst/>
          </a:prstGeom>
        </p:spPr>
      </p:pic>
      <p:pic>
        <p:nvPicPr>
          <p:cNvPr id="41" name="Graphic 40" descr="Chicken">
            <a:extLst>
              <a:ext uri="{FF2B5EF4-FFF2-40B4-BE49-F238E27FC236}">
                <a16:creationId xmlns:a16="http://schemas.microsoft.com/office/drawing/2014/main" id="{905DEAF4-06FF-4C3F-9945-F3217431DD3F}"/>
              </a:ext>
            </a:extLst>
          </p:cNvPr>
          <p:cNvPicPr>
            <a:picLocks noChangeAspect="1"/>
          </p:cNvPicPr>
          <p:nvPr/>
        </p:nvPicPr>
        <p:blipFill>
          <a:blip r:embed="rId230">
            <a:extLst>
              <a:ext uri="{28A0092B-C50C-407E-A947-70E740481C1C}">
                <a14:useLocalDpi xmlns:a14="http://schemas.microsoft.com/office/drawing/2010/main" val="0"/>
              </a:ext>
              <a:ext uri="{96DAC541-7B7A-43D3-8B79-37D633B846F1}">
                <asvg:svgBlip xmlns:asvg="http://schemas.microsoft.com/office/drawing/2016/SVG/main" r:embed="rId231"/>
              </a:ext>
            </a:extLst>
          </a:blip>
          <a:stretch>
            <a:fillRect/>
          </a:stretch>
        </p:blipFill>
        <p:spPr>
          <a:xfrm>
            <a:off x="6358888" y="4901682"/>
            <a:ext cx="415596" cy="412155"/>
          </a:xfrm>
          <a:prstGeom prst="rect">
            <a:avLst/>
          </a:prstGeom>
        </p:spPr>
      </p:pic>
      <p:pic>
        <p:nvPicPr>
          <p:cNvPr id="81" name="Graphic 80" descr="Deer">
            <a:extLst>
              <a:ext uri="{FF2B5EF4-FFF2-40B4-BE49-F238E27FC236}">
                <a16:creationId xmlns:a16="http://schemas.microsoft.com/office/drawing/2014/main" id="{BE71BA12-7FDF-44FA-9474-E57CAE414624}"/>
              </a:ext>
            </a:extLst>
          </p:cNvPr>
          <p:cNvPicPr>
            <a:picLocks noChangeAspect="1"/>
          </p:cNvPicPr>
          <p:nvPr/>
        </p:nvPicPr>
        <p:blipFill>
          <a:blip r:embed="rId232">
            <a:extLst>
              <a:ext uri="{28A0092B-C50C-407E-A947-70E740481C1C}">
                <a14:useLocalDpi xmlns:a14="http://schemas.microsoft.com/office/drawing/2010/main" val="0"/>
              </a:ext>
              <a:ext uri="{96DAC541-7B7A-43D3-8B79-37D633B846F1}">
                <asvg:svgBlip xmlns:asvg="http://schemas.microsoft.com/office/drawing/2016/SVG/main" r:embed="rId233"/>
              </a:ext>
            </a:extLst>
          </a:blip>
          <a:stretch>
            <a:fillRect/>
          </a:stretch>
        </p:blipFill>
        <p:spPr>
          <a:xfrm>
            <a:off x="6956684" y="4901682"/>
            <a:ext cx="415596" cy="412155"/>
          </a:xfrm>
          <a:prstGeom prst="rect">
            <a:avLst/>
          </a:prstGeom>
        </p:spPr>
      </p:pic>
      <p:pic>
        <p:nvPicPr>
          <p:cNvPr id="101" name="Graphic 100" descr="Duck">
            <a:extLst>
              <a:ext uri="{FF2B5EF4-FFF2-40B4-BE49-F238E27FC236}">
                <a16:creationId xmlns:a16="http://schemas.microsoft.com/office/drawing/2014/main" id="{1F77BD28-2545-418D-B637-7E54A2296467}"/>
              </a:ext>
            </a:extLst>
          </p:cNvPr>
          <p:cNvPicPr>
            <a:picLocks noChangeAspect="1"/>
          </p:cNvPicPr>
          <p:nvPr/>
        </p:nvPicPr>
        <p:blipFill>
          <a:blip r:embed="rId234">
            <a:extLst>
              <a:ext uri="{28A0092B-C50C-407E-A947-70E740481C1C}">
                <a14:useLocalDpi xmlns:a14="http://schemas.microsoft.com/office/drawing/2010/main" val="0"/>
              </a:ext>
              <a:ext uri="{96DAC541-7B7A-43D3-8B79-37D633B846F1}">
                <asvg:svgBlip xmlns:asvg="http://schemas.microsoft.com/office/drawing/2016/SVG/main" r:embed="rId235"/>
              </a:ext>
            </a:extLst>
          </a:blip>
          <a:stretch>
            <a:fillRect/>
          </a:stretch>
        </p:blipFill>
        <p:spPr>
          <a:xfrm>
            <a:off x="7554479" y="4897975"/>
            <a:ext cx="415596" cy="412155"/>
          </a:xfrm>
          <a:prstGeom prst="rect">
            <a:avLst/>
          </a:prstGeom>
        </p:spPr>
      </p:pic>
      <p:pic>
        <p:nvPicPr>
          <p:cNvPr id="121" name="Graphic 120" descr="Flamingo">
            <a:extLst>
              <a:ext uri="{FF2B5EF4-FFF2-40B4-BE49-F238E27FC236}">
                <a16:creationId xmlns:a16="http://schemas.microsoft.com/office/drawing/2014/main" id="{19439F50-BEFC-4E82-8B3F-757476A90D4C}"/>
              </a:ext>
            </a:extLst>
          </p:cNvPr>
          <p:cNvPicPr>
            <a:picLocks noChangeAspect="1"/>
          </p:cNvPicPr>
          <p:nvPr/>
        </p:nvPicPr>
        <p:blipFill>
          <a:blip r:embed="rId236">
            <a:extLst>
              <a:ext uri="{28A0092B-C50C-407E-A947-70E740481C1C}">
                <a14:useLocalDpi xmlns:a14="http://schemas.microsoft.com/office/drawing/2010/main" val="0"/>
              </a:ext>
              <a:ext uri="{96DAC541-7B7A-43D3-8B79-37D633B846F1}">
                <asvg:svgBlip xmlns:asvg="http://schemas.microsoft.com/office/drawing/2016/SVG/main" r:embed="rId237"/>
              </a:ext>
            </a:extLst>
          </a:blip>
          <a:stretch>
            <a:fillRect/>
          </a:stretch>
        </p:blipFill>
        <p:spPr>
          <a:xfrm>
            <a:off x="8152275" y="4896422"/>
            <a:ext cx="415596" cy="412155"/>
          </a:xfrm>
          <a:prstGeom prst="rect">
            <a:avLst/>
          </a:prstGeom>
        </p:spPr>
      </p:pic>
      <p:pic>
        <p:nvPicPr>
          <p:cNvPr id="141" name="Graphic 140" descr="Goat">
            <a:extLst>
              <a:ext uri="{FF2B5EF4-FFF2-40B4-BE49-F238E27FC236}">
                <a16:creationId xmlns:a16="http://schemas.microsoft.com/office/drawing/2014/main" id="{793B9A88-7A74-4748-BE8E-74C158D3B07C}"/>
              </a:ext>
            </a:extLst>
          </p:cNvPr>
          <p:cNvPicPr>
            <a:picLocks noChangeAspect="1"/>
          </p:cNvPicPr>
          <p:nvPr/>
        </p:nvPicPr>
        <p:blipFill>
          <a:blip r:embed="rId238">
            <a:extLst>
              <a:ext uri="{28A0092B-C50C-407E-A947-70E740481C1C}">
                <a14:useLocalDpi xmlns:a14="http://schemas.microsoft.com/office/drawing/2010/main" val="0"/>
              </a:ext>
              <a:ext uri="{96DAC541-7B7A-43D3-8B79-37D633B846F1}">
                <asvg:svgBlip xmlns:asvg="http://schemas.microsoft.com/office/drawing/2016/SVG/main" r:embed="rId239"/>
              </a:ext>
            </a:extLst>
          </a:blip>
          <a:stretch>
            <a:fillRect/>
          </a:stretch>
        </p:blipFill>
        <p:spPr>
          <a:xfrm>
            <a:off x="8750071" y="4901682"/>
            <a:ext cx="415596" cy="412155"/>
          </a:xfrm>
          <a:prstGeom prst="rect">
            <a:avLst/>
          </a:prstGeom>
        </p:spPr>
      </p:pic>
      <p:pic>
        <p:nvPicPr>
          <p:cNvPr id="161" name="Graphic 160" descr="Hummingbird">
            <a:extLst>
              <a:ext uri="{FF2B5EF4-FFF2-40B4-BE49-F238E27FC236}">
                <a16:creationId xmlns:a16="http://schemas.microsoft.com/office/drawing/2014/main" id="{6E62E31E-2DC0-4AEF-BA13-B65D96F83910}"/>
              </a:ext>
            </a:extLst>
          </p:cNvPr>
          <p:cNvPicPr>
            <a:picLocks noChangeAspect="1"/>
          </p:cNvPicPr>
          <p:nvPr/>
        </p:nvPicPr>
        <p:blipFill>
          <a:blip r:embed="rId240">
            <a:extLst>
              <a:ext uri="{28A0092B-C50C-407E-A947-70E740481C1C}">
                <a14:useLocalDpi xmlns:a14="http://schemas.microsoft.com/office/drawing/2010/main" val="0"/>
              </a:ext>
              <a:ext uri="{96DAC541-7B7A-43D3-8B79-37D633B846F1}">
                <asvg:svgBlip xmlns:asvg="http://schemas.microsoft.com/office/drawing/2016/SVG/main" r:embed="rId241"/>
              </a:ext>
            </a:extLst>
          </a:blip>
          <a:stretch>
            <a:fillRect/>
          </a:stretch>
        </p:blipFill>
        <p:spPr>
          <a:xfrm>
            <a:off x="9347867" y="4894870"/>
            <a:ext cx="415596" cy="412155"/>
          </a:xfrm>
          <a:prstGeom prst="rect">
            <a:avLst/>
          </a:prstGeom>
        </p:spPr>
      </p:pic>
      <p:pic>
        <p:nvPicPr>
          <p:cNvPr id="181" name="Graphic 180" descr="Lion">
            <a:extLst>
              <a:ext uri="{FF2B5EF4-FFF2-40B4-BE49-F238E27FC236}">
                <a16:creationId xmlns:a16="http://schemas.microsoft.com/office/drawing/2014/main" id="{13B52C84-07BC-4B87-ABA9-03ADA12A35F1}"/>
              </a:ext>
            </a:extLst>
          </p:cNvPr>
          <p:cNvPicPr>
            <a:picLocks noChangeAspect="1"/>
          </p:cNvPicPr>
          <p:nvPr/>
        </p:nvPicPr>
        <p:blipFill>
          <a:blip r:embed="rId242">
            <a:extLst>
              <a:ext uri="{28A0092B-C50C-407E-A947-70E740481C1C}">
                <a14:useLocalDpi xmlns:a14="http://schemas.microsoft.com/office/drawing/2010/main" val="0"/>
              </a:ext>
              <a:ext uri="{96DAC541-7B7A-43D3-8B79-37D633B846F1}">
                <asvg:svgBlip xmlns:asvg="http://schemas.microsoft.com/office/drawing/2016/SVG/main" r:embed="rId243"/>
              </a:ext>
            </a:extLst>
          </a:blip>
          <a:stretch>
            <a:fillRect/>
          </a:stretch>
        </p:blipFill>
        <p:spPr>
          <a:xfrm>
            <a:off x="5761092" y="5453423"/>
            <a:ext cx="415596" cy="412155"/>
          </a:xfrm>
          <a:prstGeom prst="rect">
            <a:avLst/>
          </a:prstGeom>
        </p:spPr>
      </p:pic>
      <p:pic>
        <p:nvPicPr>
          <p:cNvPr id="201" name="Graphic 200" descr="Owl">
            <a:extLst>
              <a:ext uri="{FF2B5EF4-FFF2-40B4-BE49-F238E27FC236}">
                <a16:creationId xmlns:a16="http://schemas.microsoft.com/office/drawing/2014/main" id="{646A0DCE-739B-4636-93AF-BDFEB1B3D3DF}"/>
              </a:ext>
            </a:extLst>
          </p:cNvPr>
          <p:cNvPicPr>
            <a:picLocks noChangeAspect="1"/>
          </p:cNvPicPr>
          <p:nvPr/>
        </p:nvPicPr>
        <p:blipFill>
          <a:blip r:embed="rId244">
            <a:extLst>
              <a:ext uri="{28A0092B-C50C-407E-A947-70E740481C1C}">
                <a14:useLocalDpi xmlns:a14="http://schemas.microsoft.com/office/drawing/2010/main" val="0"/>
              </a:ext>
              <a:ext uri="{96DAC541-7B7A-43D3-8B79-37D633B846F1}">
                <asvg:svgBlip xmlns:asvg="http://schemas.microsoft.com/office/drawing/2016/SVG/main" r:embed="rId245"/>
              </a:ext>
            </a:extLst>
          </a:blip>
          <a:stretch>
            <a:fillRect/>
          </a:stretch>
        </p:blipFill>
        <p:spPr>
          <a:xfrm>
            <a:off x="6358888" y="5460235"/>
            <a:ext cx="415596" cy="412155"/>
          </a:xfrm>
          <a:prstGeom prst="rect">
            <a:avLst/>
          </a:prstGeom>
        </p:spPr>
      </p:pic>
      <p:pic>
        <p:nvPicPr>
          <p:cNvPr id="221" name="Graphic 220" descr="Pig">
            <a:extLst>
              <a:ext uri="{FF2B5EF4-FFF2-40B4-BE49-F238E27FC236}">
                <a16:creationId xmlns:a16="http://schemas.microsoft.com/office/drawing/2014/main" id="{7BC698F2-3B6B-47FD-949E-833C7A7B05FE}"/>
              </a:ext>
            </a:extLst>
          </p:cNvPr>
          <p:cNvPicPr>
            <a:picLocks noChangeAspect="1"/>
          </p:cNvPicPr>
          <p:nvPr/>
        </p:nvPicPr>
        <p:blipFill>
          <a:blip r:embed="rId246">
            <a:extLst>
              <a:ext uri="{28A0092B-C50C-407E-A947-70E740481C1C}">
                <a14:useLocalDpi xmlns:a14="http://schemas.microsoft.com/office/drawing/2010/main" val="0"/>
              </a:ext>
              <a:ext uri="{96DAC541-7B7A-43D3-8B79-37D633B846F1}">
                <asvg:svgBlip xmlns:asvg="http://schemas.microsoft.com/office/drawing/2016/SVG/main" r:embed="rId247"/>
              </a:ext>
            </a:extLst>
          </a:blip>
          <a:stretch>
            <a:fillRect/>
          </a:stretch>
        </p:blipFill>
        <p:spPr>
          <a:xfrm>
            <a:off x="6956684" y="5453423"/>
            <a:ext cx="415596" cy="412155"/>
          </a:xfrm>
          <a:prstGeom prst="rect">
            <a:avLst/>
          </a:prstGeom>
        </p:spPr>
      </p:pic>
      <p:pic>
        <p:nvPicPr>
          <p:cNvPr id="241" name="Graphic 240" descr="Rhino">
            <a:extLst>
              <a:ext uri="{FF2B5EF4-FFF2-40B4-BE49-F238E27FC236}">
                <a16:creationId xmlns:a16="http://schemas.microsoft.com/office/drawing/2014/main" id="{A4E34CC4-F750-4FD3-B2FA-0309821FB8B4}"/>
              </a:ext>
            </a:extLst>
          </p:cNvPr>
          <p:cNvPicPr>
            <a:picLocks noChangeAspect="1"/>
          </p:cNvPicPr>
          <p:nvPr/>
        </p:nvPicPr>
        <p:blipFill>
          <a:blip r:embed="rId248">
            <a:extLst>
              <a:ext uri="{28A0092B-C50C-407E-A947-70E740481C1C}">
                <a14:useLocalDpi xmlns:a14="http://schemas.microsoft.com/office/drawing/2010/main" val="0"/>
              </a:ext>
              <a:ext uri="{96DAC541-7B7A-43D3-8B79-37D633B846F1}">
                <asvg:svgBlip xmlns:asvg="http://schemas.microsoft.com/office/drawing/2016/SVG/main" r:embed="rId249"/>
              </a:ext>
            </a:extLst>
          </a:blip>
          <a:stretch>
            <a:fillRect/>
          </a:stretch>
        </p:blipFill>
        <p:spPr>
          <a:xfrm>
            <a:off x="7554479" y="5460235"/>
            <a:ext cx="415596" cy="412155"/>
          </a:xfrm>
          <a:prstGeom prst="rect">
            <a:avLst/>
          </a:prstGeom>
        </p:spPr>
      </p:pic>
      <p:pic>
        <p:nvPicPr>
          <p:cNvPr id="261" name="Graphic 260" descr="Shark">
            <a:extLst>
              <a:ext uri="{FF2B5EF4-FFF2-40B4-BE49-F238E27FC236}">
                <a16:creationId xmlns:a16="http://schemas.microsoft.com/office/drawing/2014/main" id="{CD9EA0B2-BDEC-42B3-A4E4-84B7DA961B31}"/>
              </a:ext>
            </a:extLst>
          </p:cNvPr>
          <p:cNvPicPr>
            <a:picLocks noChangeAspect="1"/>
          </p:cNvPicPr>
          <p:nvPr/>
        </p:nvPicPr>
        <p:blipFill>
          <a:blip r:embed="rId250">
            <a:extLst>
              <a:ext uri="{28A0092B-C50C-407E-A947-70E740481C1C}">
                <a14:useLocalDpi xmlns:a14="http://schemas.microsoft.com/office/drawing/2010/main" val="0"/>
              </a:ext>
              <a:ext uri="{96DAC541-7B7A-43D3-8B79-37D633B846F1}">
                <asvg:svgBlip xmlns:asvg="http://schemas.microsoft.com/office/drawing/2016/SVG/main" r:embed="rId251"/>
              </a:ext>
            </a:extLst>
          </a:blip>
          <a:stretch>
            <a:fillRect/>
          </a:stretch>
        </p:blipFill>
        <p:spPr>
          <a:xfrm>
            <a:off x="8152275" y="5460235"/>
            <a:ext cx="415596" cy="412155"/>
          </a:xfrm>
          <a:prstGeom prst="rect">
            <a:avLst/>
          </a:prstGeom>
        </p:spPr>
      </p:pic>
      <p:pic>
        <p:nvPicPr>
          <p:cNvPr id="281" name="Graphic 280" descr="Snail">
            <a:extLst>
              <a:ext uri="{FF2B5EF4-FFF2-40B4-BE49-F238E27FC236}">
                <a16:creationId xmlns:a16="http://schemas.microsoft.com/office/drawing/2014/main" id="{78ABD1F2-4790-4DF7-83CF-B68948CEC667}"/>
              </a:ext>
            </a:extLst>
          </p:cNvPr>
          <p:cNvPicPr>
            <a:picLocks noChangeAspect="1"/>
          </p:cNvPicPr>
          <p:nvPr/>
        </p:nvPicPr>
        <p:blipFill>
          <a:blip r:embed="rId252">
            <a:extLst>
              <a:ext uri="{28A0092B-C50C-407E-A947-70E740481C1C}">
                <a14:useLocalDpi xmlns:a14="http://schemas.microsoft.com/office/drawing/2010/main" val="0"/>
              </a:ext>
              <a:ext uri="{96DAC541-7B7A-43D3-8B79-37D633B846F1}">
                <asvg:svgBlip xmlns:asvg="http://schemas.microsoft.com/office/drawing/2016/SVG/main" r:embed="rId253"/>
              </a:ext>
            </a:extLst>
          </a:blip>
          <a:stretch>
            <a:fillRect/>
          </a:stretch>
        </p:blipFill>
        <p:spPr>
          <a:xfrm>
            <a:off x="8744879" y="5453423"/>
            <a:ext cx="415596" cy="412155"/>
          </a:xfrm>
          <a:prstGeom prst="rect">
            <a:avLst/>
          </a:prstGeom>
        </p:spPr>
      </p:pic>
      <p:pic>
        <p:nvPicPr>
          <p:cNvPr id="301" name="Graphic 300" descr="Tiger">
            <a:extLst>
              <a:ext uri="{FF2B5EF4-FFF2-40B4-BE49-F238E27FC236}">
                <a16:creationId xmlns:a16="http://schemas.microsoft.com/office/drawing/2014/main" id="{D866DFFA-49FF-473A-A179-5FC45A9E84CC}"/>
              </a:ext>
            </a:extLst>
          </p:cNvPr>
          <p:cNvPicPr>
            <a:picLocks noChangeAspect="1"/>
          </p:cNvPicPr>
          <p:nvPr/>
        </p:nvPicPr>
        <p:blipFill>
          <a:blip r:embed="rId254">
            <a:extLst>
              <a:ext uri="{28A0092B-C50C-407E-A947-70E740481C1C}">
                <a14:useLocalDpi xmlns:a14="http://schemas.microsoft.com/office/drawing/2010/main" val="0"/>
              </a:ext>
              <a:ext uri="{96DAC541-7B7A-43D3-8B79-37D633B846F1}">
                <asvg:svgBlip xmlns:asvg="http://schemas.microsoft.com/office/drawing/2016/SVG/main" r:embed="rId255"/>
              </a:ext>
            </a:extLst>
          </a:blip>
          <a:stretch>
            <a:fillRect/>
          </a:stretch>
        </p:blipFill>
        <p:spPr>
          <a:xfrm>
            <a:off x="9337483" y="5453423"/>
            <a:ext cx="415596" cy="412155"/>
          </a:xfrm>
          <a:prstGeom prst="rect">
            <a:avLst/>
          </a:prstGeom>
        </p:spPr>
      </p:pic>
      <p:pic>
        <p:nvPicPr>
          <p:cNvPr id="321" name="Graphic 320" descr="Wolf">
            <a:extLst>
              <a:ext uri="{FF2B5EF4-FFF2-40B4-BE49-F238E27FC236}">
                <a16:creationId xmlns:a16="http://schemas.microsoft.com/office/drawing/2014/main" id="{3FFEAC23-0DB0-454A-A735-9AB4ED084486}"/>
              </a:ext>
            </a:extLst>
          </p:cNvPr>
          <p:cNvPicPr>
            <a:picLocks noChangeAspect="1"/>
          </p:cNvPicPr>
          <p:nvPr/>
        </p:nvPicPr>
        <p:blipFill>
          <a:blip r:embed="rId256">
            <a:extLst>
              <a:ext uri="{28A0092B-C50C-407E-A947-70E740481C1C}">
                <a14:useLocalDpi xmlns:a14="http://schemas.microsoft.com/office/drawing/2010/main" val="0"/>
              </a:ext>
              <a:ext uri="{96DAC541-7B7A-43D3-8B79-37D633B846F1}">
                <asvg:svgBlip xmlns:asvg="http://schemas.microsoft.com/office/drawing/2016/SVG/main" r:embed="rId257"/>
              </a:ext>
            </a:extLst>
          </a:blip>
          <a:stretch>
            <a:fillRect/>
          </a:stretch>
        </p:blipFill>
        <p:spPr>
          <a:xfrm>
            <a:off x="9943398" y="3166496"/>
            <a:ext cx="415596" cy="412155"/>
          </a:xfrm>
          <a:prstGeom prst="rect">
            <a:avLst/>
          </a:prstGeom>
        </p:spPr>
      </p:pic>
      <p:pic>
        <p:nvPicPr>
          <p:cNvPr id="183" name="Graphic 182" descr="Monkey">
            <a:extLst>
              <a:ext uri="{FF2B5EF4-FFF2-40B4-BE49-F238E27FC236}">
                <a16:creationId xmlns:a16="http://schemas.microsoft.com/office/drawing/2014/main" id="{A26ED011-3F0E-42C1-AC3C-1B356B8CDC69}"/>
              </a:ext>
            </a:extLst>
          </p:cNvPr>
          <p:cNvPicPr>
            <a:picLocks noChangeAspect="1"/>
          </p:cNvPicPr>
          <p:nvPr/>
        </p:nvPicPr>
        <p:blipFill>
          <a:blip r:embed="rId258">
            <a:extLst>
              <a:ext uri="{28A0092B-C50C-407E-A947-70E740481C1C}">
                <a14:useLocalDpi xmlns:a14="http://schemas.microsoft.com/office/drawing/2010/main" val="0"/>
              </a:ext>
              <a:ext uri="{96DAC541-7B7A-43D3-8B79-37D633B846F1}">
                <asvg:svgBlip xmlns:asvg="http://schemas.microsoft.com/office/drawing/2016/SVG/main" r:embed="rId259"/>
              </a:ext>
            </a:extLst>
          </a:blip>
          <a:stretch>
            <a:fillRect/>
          </a:stretch>
        </p:blipFill>
        <p:spPr>
          <a:xfrm>
            <a:off x="428353" y="941379"/>
            <a:ext cx="415596" cy="412155"/>
          </a:xfrm>
          <a:prstGeom prst="rect">
            <a:avLst/>
          </a:prstGeom>
        </p:spPr>
      </p:pic>
      <p:pic>
        <p:nvPicPr>
          <p:cNvPr id="203" name="Graphic 202" descr="Panda">
            <a:extLst>
              <a:ext uri="{FF2B5EF4-FFF2-40B4-BE49-F238E27FC236}">
                <a16:creationId xmlns:a16="http://schemas.microsoft.com/office/drawing/2014/main" id="{B798FECA-5547-4FAF-9930-CFEE50DF7311}"/>
              </a:ext>
            </a:extLst>
          </p:cNvPr>
          <p:cNvPicPr>
            <a:picLocks noChangeAspect="1"/>
          </p:cNvPicPr>
          <p:nvPr/>
        </p:nvPicPr>
        <p:blipFill>
          <a:blip r:embed="rId260">
            <a:extLst>
              <a:ext uri="{28A0092B-C50C-407E-A947-70E740481C1C}">
                <a14:useLocalDpi xmlns:a14="http://schemas.microsoft.com/office/drawing/2010/main" val="0"/>
              </a:ext>
              <a:ext uri="{96DAC541-7B7A-43D3-8B79-37D633B846F1}">
                <asvg:svgBlip xmlns:asvg="http://schemas.microsoft.com/office/drawing/2016/SVG/main" r:embed="rId261"/>
              </a:ext>
            </a:extLst>
          </a:blip>
          <a:stretch>
            <a:fillRect/>
          </a:stretch>
        </p:blipFill>
        <p:spPr>
          <a:xfrm>
            <a:off x="1026149" y="941379"/>
            <a:ext cx="415596" cy="412155"/>
          </a:xfrm>
          <a:prstGeom prst="rect">
            <a:avLst/>
          </a:prstGeom>
        </p:spPr>
      </p:pic>
      <p:pic>
        <p:nvPicPr>
          <p:cNvPr id="223" name="Graphic 222" descr="Puppy">
            <a:extLst>
              <a:ext uri="{FF2B5EF4-FFF2-40B4-BE49-F238E27FC236}">
                <a16:creationId xmlns:a16="http://schemas.microsoft.com/office/drawing/2014/main" id="{EB16C43C-1901-40FF-ABD5-86089E0A8479}"/>
              </a:ext>
            </a:extLst>
          </p:cNvPr>
          <p:cNvPicPr>
            <a:picLocks noChangeAspect="1"/>
          </p:cNvPicPr>
          <p:nvPr/>
        </p:nvPicPr>
        <p:blipFill>
          <a:blip r:embed="rId262">
            <a:extLst>
              <a:ext uri="{28A0092B-C50C-407E-A947-70E740481C1C}">
                <a14:useLocalDpi xmlns:a14="http://schemas.microsoft.com/office/drawing/2010/main" val="0"/>
              </a:ext>
              <a:ext uri="{96DAC541-7B7A-43D3-8B79-37D633B846F1}">
                <asvg:svgBlip xmlns:asvg="http://schemas.microsoft.com/office/drawing/2016/SVG/main" r:embed="rId263"/>
              </a:ext>
            </a:extLst>
          </a:blip>
          <a:stretch>
            <a:fillRect/>
          </a:stretch>
        </p:blipFill>
        <p:spPr>
          <a:xfrm>
            <a:off x="1623944" y="941379"/>
            <a:ext cx="415596" cy="412155"/>
          </a:xfrm>
          <a:prstGeom prst="rect">
            <a:avLst/>
          </a:prstGeom>
        </p:spPr>
      </p:pic>
      <p:pic>
        <p:nvPicPr>
          <p:cNvPr id="243" name="Graphic 242" descr="Rooster">
            <a:extLst>
              <a:ext uri="{FF2B5EF4-FFF2-40B4-BE49-F238E27FC236}">
                <a16:creationId xmlns:a16="http://schemas.microsoft.com/office/drawing/2014/main" id="{78048483-BCB1-4600-AACC-F56C942902E7}"/>
              </a:ext>
            </a:extLst>
          </p:cNvPr>
          <p:cNvPicPr>
            <a:picLocks noChangeAspect="1"/>
          </p:cNvPicPr>
          <p:nvPr/>
        </p:nvPicPr>
        <p:blipFill>
          <a:blip r:embed="rId264">
            <a:extLst>
              <a:ext uri="{28A0092B-C50C-407E-A947-70E740481C1C}">
                <a14:useLocalDpi xmlns:a14="http://schemas.microsoft.com/office/drawing/2010/main" val="0"/>
              </a:ext>
              <a:ext uri="{96DAC541-7B7A-43D3-8B79-37D633B846F1}">
                <asvg:svgBlip xmlns:asvg="http://schemas.microsoft.com/office/drawing/2016/SVG/main" r:embed="rId265"/>
              </a:ext>
            </a:extLst>
          </a:blip>
          <a:stretch>
            <a:fillRect/>
          </a:stretch>
        </p:blipFill>
        <p:spPr>
          <a:xfrm>
            <a:off x="2221740" y="941379"/>
            <a:ext cx="415596" cy="412155"/>
          </a:xfrm>
          <a:prstGeom prst="rect">
            <a:avLst/>
          </a:prstGeom>
        </p:spPr>
      </p:pic>
      <p:pic>
        <p:nvPicPr>
          <p:cNvPr id="263" name="Graphic 262" descr="Sheep">
            <a:extLst>
              <a:ext uri="{FF2B5EF4-FFF2-40B4-BE49-F238E27FC236}">
                <a16:creationId xmlns:a16="http://schemas.microsoft.com/office/drawing/2014/main" id="{EF82CCA8-58FD-43E7-A92D-108742542EF1}"/>
              </a:ext>
            </a:extLst>
          </p:cNvPr>
          <p:cNvPicPr>
            <a:picLocks noChangeAspect="1"/>
          </p:cNvPicPr>
          <p:nvPr/>
        </p:nvPicPr>
        <p:blipFill>
          <a:blip r:embed="rId266">
            <a:extLst>
              <a:ext uri="{28A0092B-C50C-407E-A947-70E740481C1C}">
                <a14:useLocalDpi xmlns:a14="http://schemas.microsoft.com/office/drawing/2010/main" val="0"/>
              </a:ext>
              <a:ext uri="{96DAC541-7B7A-43D3-8B79-37D633B846F1}">
                <asvg:svgBlip xmlns:asvg="http://schemas.microsoft.com/office/drawing/2016/SVG/main" r:embed="rId267"/>
              </a:ext>
            </a:extLst>
          </a:blip>
          <a:stretch>
            <a:fillRect/>
          </a:stretch>
        </p:blipFill>
        <p:spPr>
          <a:xfrm>
            <a:off x="2814344" y="941379"/>
            <a:ext cx="415596" cy="412155"/>
          </a:xfrm>
          <a:prstGeom prst="rect">
            <a:avLst/>
          </a:prstGeom>
        </p:spPr>
      </p:pic>
      <p:pic>
        <p:nvPicPr>
          <p:cNvPr id="283" name="Graphic 282" descr="Snake">
            <a:extLst>
              <a:ext uri="{FF2B5EF4-FFF2-40B4-BE49-F238E27FC236}">
                <a16:creationId xmlns:a16="http://schemas.microsoft.com/office/drawing/2014/main" id="{1139C44B-FB5B-455B-8058-FBB0B960A344}"/>
              </a:ext>
            </a:extLst>
          </p:cNvPr>
          <p:cNvPicPr>
            <a:picLocks noChangeAspect="1"/>
          </p:cNvPicPr>
          <p:nvPr/>
        </p:nvPicPr>
        <p:blipFill>
          <a:blip r:embed="rId268">
            <a:extLst>
              <a:ext uri="{28A0092B-C50C-407E-A947-70E740481C1C}">
                <a14:useLocalDpi xmlns:a14="http://schemas.microsoft.com/office/drawing/2010/main" val="0"/>
              </a:ext>
              <a:ext uri="{96DAC541-7B7A-43D3-8B79-37D633B846F1}">
                <asvg:svgBlip xmlns:asvg="http://schemas.microsoft.com/office/drawing/2016/SVG/main" r:embed="rId269"/>
              </a:ext>
            </a:extLst>
          </a:blip>
          <a:stretch>
            <a:fillRect/>
          </a:stretch>
        </p:blipFill>
        <p:spPr>
          <a:xfrm>
            <a:off x="3406948" y="941379"/>
            <a:ext cx="415596" cy="412155"/>
          </a:xfrm>
          <a:prstGeom prst="rect">
            <a:avLst/>
          </a:prstGeom>
        </p:spPr>
      </p:pic>
      <p:pic>
        <p:nvPicPr>
          <p:cNvPr id="303" name="Graphic 302" descr="Turtle">
            <a:extLst>
              <a:ext uri="{FF2B5EF4-FFF2-40B4-BE49-F238E27FC236}">
                <a16:creationId xmlns:a16="http://schemas.microsoft.com/office/drawing/2014/main" id="{5A59B3E9-6D56-4B4E-BF06-5D557CFBBC50}"/>
              </a:ext>
            </a:extLst>
          </p:cNvPr>
          <p:cNvPicPr>
            <a:picLocks noChangeAspect="1"/>
          </p:cNvPicPr>
          <p:nvPr/>
        </p:nvPicPr>
        <p:blipFill>
          <a:blip r:embed="rId270">
            <a:extLst>
              <a:ext uri="{28A0092B-C50C-407E-A947-70E740481C1C}">
                <a14:useLocalDpi xmlns:a14="http://schemas.microsoft.com/office/drawing/2010/main" val="0"/>
              </a:ext>
              <a:ext uri="{96DAC541-7B7A-43D3-8B79-37D633B846F1}">
                <asvg:svgBlip xmlns:asvg="http://schemas.microsoft.com/office/drawing/2016/SVG/main" r:embed="rId271"/>
              </a:ext>
            </a:extLst>
          </a:blip>
          <a:stretch>
            <a:fillRect/>
          </a:stretch>
        </p:blipFill>
        <p:spPr>
          <a:xfrm>
            <a:off x="3999551" y="941379"/>
            <a:ext cx="415596" cy="412155"/>
          </a:xfrm>
          <a:prstGeom prst="rect">
            <a:avLst/>
          </a:prstGeom>
        </p:spPr>
      </p:pic>
      <p:pic>
        <p:nvPicPr>
          <p:cNvPr id="323" name="Graphic 322" descr="Zebra">
            <a:extLst>
              <a:ext uri="{FF2B5EF4-FFF2-40B4-BE49-F238E27FC236}">
                <a16:creationId xmlns:a16="http://schemas.microsoft.com/office/drawing/2014/main" id="{6F5E7C97-ABA8-4FF4-81B2-A8DA88098DB0}"/>
              </a:ext>
            </a:extLst>
          </p:cNvPr>
          <p:cNvPicPr>
            <a:picLocks noChangeAspect="1"/>
          </p:cNvPicPr>
          <p:nvPr/>
        </p:nvPicPr>
        <p:blipFill>
          <a:blip r:embed="rId272">
            <a:extLst>
              <a:ext uri="{28A0092B-C50C-407E-A947-70E740481C1C}">
                <a14:useLocalDpi xmlns:a14="http://schemas.microsoft.com/office/drawing/2010/main" val="0"/>
              </a:ext>
              <a:ext uri="{96DAC541-7B7A-43D3-8B79-37D633B846F1}">
                <asvg:svgBlip xmlns:asvg="http://schemas.microsoft.com/office/drawing/2016/SVG/main" r:embed="rId273"/>
              </a:ext>
            </a:extLst>
          </a:blip>
          <a:stretch>
            <a:fillRect/>
          </a:stretch>
        </p:blipFill>
        <p:spPr>
          <a:xfrm>
            <a:off x="4592155" y="941379"/>
            <a:ext cx="415596" cy="412155"/>
          </a:xfrm>
          <a:prstGeom prst="rect">
            <a:avLst/>
          </a:prstGeom>
        </p:spPr>
      </p:pic>
      <p:pic>
        <p:nvPicPr>
          <p:cNvPr id="5" name="Graphic 4" descr="Balloon animal">
            <a:extLst>
              <a:ext uri="{FF2B5EF4-FFF2-40B4-BE49-F238E27FC236}">
                <a16:creationId xmlns:a16="http://schemas.microsoft.com/office/drawing/2014/main" id="{D6A0B112-657E-4E7B-BA8F-552A40615EC9}"/>
              </a:ext>
            </a:extLst>
          </p:cNvPr>
          <p:cNvPicPr>
            <a:picLocks noChangeAspect="1"/>
          </p:cNvPicPr>
          <p:nvPr/>
        </p:nvPicPr>
        <p:blipFill>
          <a:blip r:embed="rId274">
            <a:extLst>
              <a:ext uri="{28A0092B-C50C-407E-A947-70E740481C1C}">
                <a14:useLocalDpi xmlns:a14="http://schemas.microsoft.com/office/drawing/2010/main" val="0"/>
              </a:ext>
              <a:ext uri="{96DAC541-7B7A-43D3-8B79-37D633B846F1}">
                <asvg:svgBlip xmlns:asvg="http://schemas.microsoft.com/office/drawing/2016/SVG/main" r:embed="rId275"/>
              </a:ext>
            </a:extLst>
          </a:blip>
          <a:stretch>
            <a:fillRect/>
          </a:stretch>
        </p:blipFill>
        <p:spPr>
          <a:xfrm>
            <a:off x="5761092" y="441807"/>
            <a:ext cx="415596" cy="412155"/>
          </a:xfrm>
          <a:prstGeom prst="rect">
            <a:avLst/>
          </a:prstGeom>
        </p:spPr>
      </p:pic>
      <p:pic>
        <p:nvPicPr>
          <p:cNvPr id="25" name="Graphic 24" descr="Camel">
            <a:extLst>
              <a:ext uri="{FF2B5EF4-FFF2-40B4-BE49-F238E27FC236}">
                <a16:creationId xmlns:a16="http://schemas.microsoft.com/office/drawing/2014/main" id="{92974106-AB1D-45EF-BC4A-C8EE747852AE}"/>
              </a:ext>
            </a:extLst>
          </p:cNvPr>
          <p:cNvPicPr>
            <a:picLocks noChangeAspect="1"/>
          </p:cNvPicPr>
          <p:nvPr/>
        </p:nvPicPr>
        <p:blipFill>
          <a:blip r:embed="rId276">
            <a:extLst>
              <a:ext uri="{28A0092B-C50C-407E-A947-70E740481C1C}">
                <a14:useLocalDpi xmlns:a14="http://schemas.microsoft.com/office/drawing/2010/main" val="0"/>
              </a:ext>
              <a:ext uri="{96DAC541-7B7A-43D3-8B79-37D633B846F1}">
                <asvg:svgBlip xmlns:asvg="http://schemas.microsoft.com/office/drawing/2016/SVG/main" r:embed="rId277"/>
              </a:ext>
            </a:extLst>
          </a:blip>
          <a:stretch>
            <a:fillRect/>
          </a:stretch>
        </p:blipFill>
        <p:spPr>
          <a:xfrm>
            <a:off x="6358888" y="439833"/>
            <a:ext cx="415596" cy="412155"/>
          </a:xfrm>
          <a:prstGeom prst="rect">
            <a:avLst/>
          </a:prstGeom>
        </p:spPr>
      </p:pic>
      <p:pic>
        <p:nvPicPr>
          <p:cNvPr id="65" name="Graphic 64" descr="Clownfish">
            <a:extLst>
              <a:ext uri="{FF2B5EF4-FFF2-40B4-BE49-F238E27FC236}">
                <a16:creationId xmlns:a16="http://schemas.microsoft.com/office/drawing/2014/main" id="{C7A1C832-D16F-405F-9AEF-1699D39A9976}"/>
              </a:ext>
            </a:extLst>
          </p:cNvPr>
          <p:cNvPicPr>
            <a:picLocks noChangeAspect="1"/>
          </p:cNvPicPr>
          <p:nvPr/>
        </p:nvPicPr>
        <p:blipFill>
          <a:blip r:embed="rId278">
            <a:extLst>
              <a:ext uri="{28A0092B-C50C-407E-A947-70E740481C1C}">
                <a14:useLocalDpi xmlns:a14="http://schemas.microsoft.com/office/drawing/2010/main" val="0"/>
              </a:ext>
              <a:ext uri="{96DAC541-7B7A-43D3-8B79-37D633B846F1}">
                <asvg:svgBlip xmlns:asvg="http://schemas.microsoft.com/office/drawing/2016/SVG/main" r:embed="rId279"/>
              </a:ext>
            </a:extLst>
          </a:blip>
          <a:stretch>
            <a:fillRect/>
          </a:stretch>
        </p:blipFill>
        <p:spPr>
          <a:xfrm>
            <a:off x="6956684" y="439833"/>
            <a:ext cx="415596" cy="412155"/>
          </a:xfrm>
          <a:prstGeom prst="rect">
            <a:avLst/>
          </a:prstGeom>
        </p:spPr>
      </p:pic>
      <p:pic>
        <p:nvPicPr>
          <p:cNvPr id="85" name="Graphic 84" descr="Dog">
            <a:extLst>
              <a:ext uri="{FF2B5EF4-FFF2-40B4-BE49-F238E27FC236}">
                <a16:creationId xmlns:a16="http://schemas.microsoft.com/office/drawing/2014/main" id="{3E917CBC-BDA1-4BEA-85A5-E31FAC3E7EE0}"/>
              </a:ext>
            </a:extLst>
          </p:cNvPr>
          <p:cNvPicPr>
            <a:picLocks noChangeAspect="1"/>
          </p:cNvPicPr>
          <p:nvPr/>
        </p:nvPicPr>
        <p:blipFill>
          <a:blip r:embed="rId280">
            <a:extLst>
              <a:ext uri="{28A0092B-C50C-407E-A947-70E740481C1C}">
                <a14:useLocalDpi xmlns:a14="http://schemas.microsoft.com/office/drawing/2010/main" val="0"/>
              </a:ext>
              <a:ext uri="{96DAC541-7B7A-43D3-8B79-37D633B846F1}">
                <asvg:svgBlip xmlns:asvg="http://schemas.microsoft.com/office/drawing/2016/SVG/main" r:embed="rId281"/>
              </a:ext>
            </a:extLst>
          </a:blip>
          <a:stretch>
            <a:fillRect/>
          </a:stretch>
        </p:blipFill>
        <p:spPr>
          <a:xfrm>
            <a:off x="7554479" y="439421"/>
            <a:ext cx="415596" cy="412155"/>
          </a:xfrm>
          <a:prstGeom prst="rect">
            <a:avLst/>
          </a:prstGeom>
        </p:spPr>
      </p:pic>
      <p:pic>
        <p:nvPicPr>
          <p:cNvPr id="105" name="Graphic 104" descr="Eagle">
            <a:extLst>
              <a:ext uri="{FF2B5EF4-FFF2-40B4-BE49-F238E27FC236}">
                <a16:creationId xmlns:a16="http://schemas.microsoft.com/office/drawing/2014/main" id="{0E7E6586-CDBD-402B-8BA2-E6CEB98A41D1}"/>
              </a:ext>
            </a:extLst>
          </p:cNvPr>
          <p:cNvPicPr>
            <a:picLocks noChangeAspect="1"/>
          </p:cNvPicPr>
          <p:nvPr/>
        </p:nvPicPr>
        <p:blipFill>
          <a:blip r:embed="rId282">
            <a:extLst>
              <a:ext uri="{28A0092B-C50C-407E-A947-70E740481C1C}">
                <a14:useLocalDpi xmlns:a14="http://schemas.microsoft.com/office/drawing/2010/main" val="0"/>
              </a:ext>
              <a:ext uri="{96DAC541-7B7A-43D3-8B79-37D633B846F1}">
                <asvg:svgBlip xmlns:asvg="http://schemas.microsoft.com/office/drawing/2016/SVG/main" r:embed="rId283"/>
              </a:ext>
            </a:extLst>
          </a:blip>
          <a:stretch>
            <a:fillRect/>
          </a:stretch>
        </p:blipFill>
        <p:spPr>
          <a:xfrm>
            <a:off x="8152275" y="439249"/>
            <a:ext cx="415596" cy="412155"/>
          </a:xfrm>
          <a:prstGeom prst="rect">
            <a:avLst/>
          </a:prstGeom>
        </p:spPr>
      </p:pic>
      <p:pic>
        <p:nvPicPr>
          <p:cNvPr id="125" name="Graphic 124" descr="Fox">
            <a:extLst>
              <a:ext uri="{FF2B5EF4-FFF2-40B4-BE49-F238E27FC236}">
                <a16:creationId xmlns:a16="http://schemas.microsoft.com/office/drawing/2014/main" id="{3E1B3CC2-15E5-425C-B4B6-DC9347C133B0}"/>
              </a:ext>
            </a:extLst>
          </p:cNvPr>
          <p:cNvPicPr>
            <a:picLocks noChangeAspect="1"/>
          </p:cNvPicPr>
          <p:nvPr/>
        </p:nvPicPr>
        <p:blipFill>
          <a:blip r:embed="rId284">
            <a:extLst>
              <a:ext uri="{28A0092B-C50C-407E-A947-70E740481C1C}">
                <a14:useLocalDpi xmlns:a14="http://schemas.microsoft.com/office/drawing/2010/main" val="0"/>
              </a:ext>
              <a:ext uri="{96DAC541-7B7A-43D3-8B79-37D633B846F1}">
                <asvg:svgBlip xmlns:asvg="http://schemas.microsoft.com/office/drawing/2016/SVG/main" r:embed="rId285"/>
              </a:ext>
            </a:extLst>
          </a:blip>
          <a:stretch>
            <a:fillRect/>
          </a:stretch>
        </p:blipFill>
        <p:spPr>
          <a:xfrm>
            <a:off x="8750071" y="439833"/>
            <a:ext cx="415596" cy="412155"/>
          </a:xfrm>
          <a:prstGeom prst="rect">
            <a:avLst/>
          </a:prstGeom>
        </p:spPr>
      </p:pic>
      <p:pic>
        <p:nvPicPr>
          <p:cNvPr id="145" name="Graphic 144" descr="Gorilla">
            <a:extLst>
              <a:ext uri="{FF2B5EF4-FFF2-40B4-BE49-F238E27FC236}">
                <a16:creationId xmlns:a16="http://schemas.microsoft.com/office/drawing/2014/main" id="{80C2BE54-8B4F-4B65-A647-E12E74FD60ED}"/>
              </a:ext>
            </a:extLst>
          </p:cNvPr>
          <p:cNvPicPr>
            <a:picLocks noChangeAspect="1"/>
          </p:cNvPicPr>
          <p:nvPr/>
        </p:nvPicPr>
        <p:blipFill>
          <a:blip r:embed="rId286">
            <a:extLst>
              <a:ext uri="{28A0092B-C50C-407E-A947-70E740481C1C}">
                <a14:useLocalDpi xmlns:a14="http://schemas.microsoft.com/office/drawing/2010/main" val="0"/>
              </a:ext>
              <a:ext uri="{96DAC541-7B7A-43D3-8B79-37D633B846F1}">
                <asvg:svgBlip xmlns:asvg="http://schemas.microsoft.com/office/drawing/2016/SVG/main" r:embed="rId287"/>
              </a:ext>
            </a:extLst>
          </a:blip>
          <a:stretch>
            <a:fillRect/>
          </a:stretch>
        </p:blipFill>
        <p:spPr>
          <a:xfrm>
            <a:off x="9347867" y="439076"/>
            <a:ext cx="415596" cy="412155"/>
          </a:xfrm>
          <a:prstGeom prst="rect">
            <a:avLst/>
          </a:prstGeom>
        </p:spPr>
      </p:pic>
      <p:pic>
        <p:nvPicPr>
          <p:cNvPr id="165" name="Graphic 164" descr="Kangaroo">
            <a:extLst>
              <a:ext uri="{FF2B5EF4-FFF2-40B4-BE49-F238E27FC236}">
                <a16:creationId xmlns:a16="http://schemas.microsoft.com/office/drawing/2014/main" id="{E63179B2-8EFC-4D78-92B9-952C3E41A268}"/>
              </a:ext>
            </a:extLst>
          </p:cNvPr>
          <p:cNvPicPr>
            <a:picLocks noChangeAspect="1"/>
          </p:cNvPicPr>
          <p:nvPr/>
        </p:nvPicPr>
        <p:blipFill>
          <a:blip r:embed="rId288">
            <a:extLst>
              <a:ext uri="{28A0092B-C50C-407E-A947-70E740481C1C}">
                <a14:useLocalDpi xmlns:a14="http://schemas.microsoft.com/office/drawing/2010/main" val="0"/>
              </a:ext>
              <a:ext uri="{96DAC541-7B7A-43D3-8B79-37D633B846F1}">
                <asvg:svgBlip xmlns:asvg="http://schemas.microsoft.com/office/drawing/2016/SVG/main" r:embed="rId289"/>
              </a:ext>
            </a:extLst>
          </a:blip>
          <a:stretch>
            <a:fillRect/>
          </a:stretch>
        </p:blipFill>
        <p:spPr>
          <a:xfrm>
            <a:off x="9945663" y="439076"/>
            <a:ext cx="415596" cy="412155"/>
          </a:xfrm>
          <a:prstGeom prst="rect">
            <a:avLst/>
          </a:prstGeom>
        </p:spPr>
      </p:pic>
      <p:pic>
        <p:nvPicPr>
          <p:cNvPr id="185" name="Graphic 184" descr="Monkey">
            <a:extLst>
              <a:ext uri="{FF2B5EF4-FFF2-40B4-BE49-F238E27FC236}">
                <a16:creationId xmlns:a16="http://schemas.microsoft.com/office/drawing/2014/main" id="{EAC87A20-E827-4AC0-8724-73C991E361E8}"/>
              </a:ext>
            </a:extLst>
          </p:cNvPr>
          <p:cNvPicPr>
            <a:picLocks noChangeAspect="1"/>
          </p:cNvPicPr>
          <p:nvPr/>
        </p:nvPicPr>
        <p:blipFill>
          <a:blip r:embed="rId290">
            <a:extLst>
              <a:ext uri="{28A0092B-C50C-407E-A947-70E740481C1C}">
                <a14:useLocalDpi xmlns:a14="http://schemas.microsoft.com/office/drawing/2010/main" val="0"/>
              </a:ext>
              <a:ext uri="{96DAC541-7B7A-43D3-8B79-37D633B846F1}">
                <asvg:svgBlip xmlns:asvg="http://schemas.microsoft.com/office/drawing/2016/SVG/main" r:embed="rId291"/>
              </a:ext>
            </a:extLst>
          </a:blip>
          <a:stretch>
            <a:fillRect/>
          </a:stretch>
        </p:blipFill>
        <p:spPr>
          <a:xfrm>
            <a:off x="5761092" y="992314"/>
            <a:ext cx="415596" cy="412155"/>
          </a:xfrm>
          <a:prstGeom prst="rect">
            <a:avLst/>
          </a:prstGeom>
        </p:spPr>
      </p:pic>
      <p:pic>
        <p:nvPicPr>
          <p:cNvPr id="205" name="Graphic 204" descr="Panda">
            <a:extLst>
              <a:ext uri="{FF2B5EF4-FFF2-40B4-BE49-F238E27FC236}">
                <a16:creationId xmlns:a16="http://schemas.microsoft.com/office/drawing/2014/main" id="{5C30F505-6B9C-400C-929D-C51E9F66AD86}"/>
              </a:ext>
            </a:extLst>
          </p:cNvPr>
          <p:cNvPicPr>
            <a:picLocks noChangeAspect="1"/>
          </p:cNvPicPr>
          <p:nvPr/>
        </p:nvPicPr>
        <p:blipFill>
          <a:blip r:embed="rId292">
            <a:extLst>
              <a:ext uri="{28A0092B-C50C-407E-A947-70E740481C1C}">
                <a14:useLocalDpi xmlns:a14="http://schemas.microsoft.com/office/drawing/2010/main" val="0"/>
              </a:ext>
              <a:ext uri="{96DAC541-7B7A-43D3-8B79-37D633B846F1}">
                <asvg:svgBlip xmlns:asvg="http://schemas.microsoft.com/office/drawing/2016/SVG/main" r:embed="rId293"/>
              </a:ext>
            </a:extLst>
          </a:blip>
          <a:stretch>
            <a:fillRect/>
          </a:stretch>
        </p:blipFill>
        <p:spPr>
          <a:xfrm>
            <a:off x="6358888" y="991556"/>
            <a:ext cx="415596" cy="412155"/>
          </a:xfrm>
          <a:prstGeom prst="rect">
            <a:avLst/>
          </a:prstGeom>
        </p:spPr>
      </p:pic>
      <p:pic>
        <p:nvPicPr>
          <p:cNvPr id="225" name="Graphic 224" descr="Puppy">
            <a:extLst>
              <a:ext uri="{FF2B5EF4-FFF2-40B4-BE49-F238E27FC236}">
                <a16:creationId xmlns:a16="http://schemas.microsoft.com/office/drawing/2014/main" id="{EE6DED88-1656-4D21-A494-42C3373E5137}"/>
              </a:ext>
            </a:extLst>
          </p:cNvPr>
          <p:cNvPicPr>
            <a:picLocks noChangeAspect="1"/>
          </p:cNvPicPr>
          <p:nvPr/>
        </p:nvPicPr>
        <p:blipFill>
          <a:blip r:embed="rId294">
            <a:extLst>
              <a:ext uri="{28A0092B-C50C-407E-A947-70E740481C1C}">
                <a14:useLocalDpi xmlns:a14="http://schemas.microsoft.com/office/drawing/2010/main" val="0"/>
              </a:ext>
              <a:ext uri="{96DAC541-7B7A-43D3-8B79-37D633B846F1}">
                <asvg:svgBlip xmlns:asvg="http://schemas.microsoft.com/office/drawing/2016/SVG/main" r:embed="rId295"/>
              </a:ext>
            </a:extLst>
          </a:blip>
          <a:stretch>
            <a:fillRect/>
          </a:stretch>
        </p:blipFill>
        <p:spPr>
          <a:xfrm>
            <a:off x="6956684" y="992314"/>
            <a:ext cx="415596" cy="412155"/>
          </a:xfrm>
          <a:prstGeom prst="rect">
            <a:avLst/>
          </a:prstGeom>
        </p:spPr>
      </p:pic>
      <p:pic>
        <p:nvPicPr>
          <p:cNvPr id="245" name="Graphic 244" descr="Rooster">
            <a:extLst>
              <a:ext uri="{FF2B5EF4-FFF2-40B4-BE49-F238E27FC236}">
                <a16:creationId xmlns:a16="http://schemas.microsoft.com/office/drawing/2014/main" id="{1B3A7C1C-837B-487B-961D-11ACA67A7C58}"/>
              </a:ext>
            </a:extLst>
          </p:cNvPr>
          <p:cNvPicPr>
            <a:picLocks noChangeAspect="1"/>
          </p:cNvPicPr>
          <p:nvPr/>
        </p:nvPicPr>
        <p:blipFill>
          <a:blip r:embed="rId296">
            <a:extLst>
              <a:ext uri="{28A0092B-C50C-407E-A947-70E740481C1C}">
                <a14:useLocalDpi xmlns:a14="http://schemas.microsoft.com/office/drawing/2010/main" val="0"/>
              </a:ext>
              <a:ext uri="{96DAC541-7B7A-43D3-8B79-37D633B846F1}">
                <asvg:svgBlip xmlns:asvg="http://schemas.microsoft.com/office/drawing/2016/SVG/main" r:embed="rId297"/>
              </a:ext>
            </a:extLst>
          </a:blip>
          <a:stretch>
            <a:fillRect/>
          </a:stretch>
        </p:blipFill>
        <p:spPr>
          <a:xfrm>
            <a:off x="7554479" y="992314"/>
            <a:ext cx="415596" cy="412155"/>
          </a:xfrm>
          <a:prstGeom prst="rect">
            <a:avLst/>
          </a:prstGeom>
        </p:spPr>
      </p:pic>
      <p:pic>
        <p:nvPicPr>
          <p:cNvPr id="265" name="Graphic 264" descr="Sheep">
            <a:extLst>
              <a:ext uri="{FF2B5EF4-FFF2-40B4-BE49-F238E27FC236}">
                <a16:creationId xmlns:a16="http://schemas.microsoft.com/office/drawing/2014/main" id="{F4A5EED1-0829-40B6-8BF4-365EEDDA0585}"/>
              </a:ext>
            </a:extLst>
          </p:cNvPr>
          <p:cNvPicPr>
            <a:picLocks noChangeAspect="1"/>
          </p:cNvPicPr>
          <p:nvPr/>
        </p:nvPicPr>
        <p:blipFill>
          <a:blip r:embed="rId298">
            <a:extLst>
              <a:ext uri="{28A0092B-C50C-407E-A947-70E740481C1C}">
                <a14:useLocalDpi xmlns:a14="http://schemas.microsoft.com/office/drawing/2010/main" val="0"/>
              </a:ext>
              <a:ext uri="{96DAC541-7B7A-43D3-8B79-37D633B846F1}">
                <asvg:svgBlip xmlns:asvg="http://schemas.microsoft.com/office/drawing/2016/SVG/main" r:embed="rId299"/>
              </a:ext>
            </a:extLst>
          </a:blip>
          <a:stretch>
            <a:fillRect/>
          </a:stretch>
        </p:blipFill>
        <p:spPr>
          <a:xfrm>
            <a:off x="8147083" y="991556"/>
            <a:ext cx="415596" cy="412155"/>
          </a:xfrm>
          <a:prstGeom prst="rect">
            <a:avLst/>
          </a:prstGeom>
        </p:spPr>
      </p:pic>
      <p:pic>
        <p:nvPicPr>
          <p:cNvPr id="285" name="Graphic 284" descr="Snake">
            <a:extLst>
              <a:ext uri="{FF2B5EF4-FFF2-40B4-BE49-F238E27FC236}">
                <a16:creationId xmlns:a16="http://schemas.microsoft.com/office/drawing/2014/main" id="{EE6ED536-5F42-414F-B387-664DAA8FFA7D}"/>
              </a:ext>
            </a:extLst>
          </p:cNvPr>
          <p:cNvPicPr>
            <a:picLocks noChangeAspect="1"/>
          </p:cNvPicPr>
          <p:nvPr/>
        </p:nvPicPr>
        <p:blipFill>
          <a:blip r:embed="rId300">
            <a:extLst>
              <a:ext uri="{28A0092B-C50C-407E-A947-70E740481C1C}">
                <a14:useLocalDpi xmlns:a14="http://schemas.microsoft.com/office/drawing/2010/main" val="0"/>
              </a:ext>
              <a:ext uri="{96DAC541-7B7A-43D3-8B79-37D633B846F1}">
                <asvg:svgBlip xmlns:asvg="http://schemas.microsoft.com/office/drawing/2016/SVG/main" r:embed="rId301"/>
              </a:ext>
            </a:extLst>
          </a:blip>
          <a:stretch>
            <a:fillRect/>
          </a:stretch>
        </p:blipFill>
        <p:spPr>
          <a:xfrm>
            <a:off x="8739687" y="991556"/>
            <a:ext cx="415596" cy="412155"/>
          </a:xfrm>
          <a:prstGeom prst="rect">
            <a:avLst/>
          </a:prstGeom>
        </p:spPr>
      </p:pic>
      <p:pic>
        <p:nvPicPr>
          <p:cNvPr id="305" name="Graphic 304" descr="Turtle">
            <a:extLst>
              <a:ext uri="{FF2B5EF4-FFF2-40B4-BE49-F238E27FC236}">
                <a16:creationId xmlns:a16="http://schemas.microsoft.com/office/drawing/2014/main" id="{E2C28D47-745C-4285-8CCF-393E62F629D7}"/>
              </a:ext>
            </a:extLst>
          </p:cNvPr>
          <p:cNvPicPr>
            <a:picLocks noChangeAspect="1"/>
          </p:cNvPicPr>
          <p:nvPr/>
        </p:nvPicPr>
        <p:blipFill>
          <a:blip r:embed="rId302">
            <a:extLst>
              <a:ext uri="{28A0092B-C50C-407E-A947-70E740481C1C}">
                <a14:useLocalDpi xmlns:a14="http://schemas.microsoft.com/office/drawing/2010/main" val="0"/>
              </a:ext>
              <a:ext uri="{96DAC541-7B7A-43D3-8B79-37D633B846F1}">
                <asvg:svgBlip xmlns:asvg="http://schemas.microsoft.com/office/drawing/2016/SVG/main" r:embed="rId303"/>
              </a:ext>
            </a:extLst>
          </a:blip>
          <a:stretch>
            <a:fillRect/>
          </a:stretch>
        </p:blipFill>
        <p:spPr>
          <a:xfrm>
            <a:off x="9332290" y="991308"/>
            <a:ext cx="415596" cy="412155"/>
          </a:xfrm>
          <a:prstGeom prst="rect">
            <a:avLst/>
          </a:prstGeom>
        </p:spPr>
      </p:pic>
      <p:pic>
        <p:nvPicPr>
          <p:cNvPr id="325" name="Graphic 324" descr="Zebra">
            <a:extLst>
              <a:ext uri="{FF2B5EF4-FFF2-40B4-BE49-F238E27FC236}">
                <a16:creationId xmlns:a16="http://schemas.microsoft.com/office/drawing/2014/main" id="{E3E10F9D-7047-4502-8ADE-BBCFB591275C}"/>
              </a:ext>
            </a:extLst>
          </p:cNvPr>
          <p:cNvPicPr>
            <a:picLocks noChangeAspect="1"/>
          </p:cNvPicPr>
          <p:nvPr/>
        </p:nvPicPr>
        <p:blipFill>
          <a:blip r:embed="rId304">
            <a:extLst>
              <a:ext uri="{28A0092B-C50C-407E-A947-70E740481C1C}">
                <a14:useLocalDpi xmlns:a14="http://schemas.microsoft.com/office/drawing/2010/main" val="0"/>
              </a:ext>
              <a:ext uri="{96DAC541-7B7A-43D3-8B79-37D633B846F1}">
                <asvg:svgBlip xmlns:asvg="http://schemas.microsoft.com/office/drawing/2016/SVG/main" r:embed="rId305"/>
              </a:ext>
            </a:extLst>
          </a:blip>
          <a:stretch>
            <a:fillRect/>
          </a:stretch>
        </p:blipFill>
        <p:spPr>
          <a:xfrm>
            <a:off x="9924894" y="991308"/>
            <a:ext cx="415596" cy="412155"/>
          </a:xfrm>
          <a:prstGeom prst="rect">
            <a:avLst/>
          </a:prstGeom>
        </p:spPr>
      </p:pic>
    </p:spTree>
    <p:extLst>
      <p:ext uri="{BB962C8B-B14F-4D97-AF65-F5344CB8AC3E}">
        <p14:creationId xmlns:p14="http://schemas.microsoft.com/office/powerpoint/2010/main" val="2246318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 name="Group 134">
            <a:extLst>
              <a:ext uri="{FF2B5EF4-FFF2-40B4-BE49-F238E27FC236}">
                <a16:creationId xmlns:a16="http://schemas.microsoft.com/office/drawing/2014/main" id="{C9A0F8F0-8377-479B-A624-3AE3DDA5ED3D}"/>
              </a:ext>
            </a:extLst>
          </p:cNvPr>
          <p:cNvGrpSpPr/>
          <p:nvPr/>
        </p:nvGrpSpPr>
        <p:grpSpPr>
          <a:xfrm>
            <a:off x="505090" y="211590"/>
            <a:ext cx="3372456" cy="417264"/>
            <a:chOff x="419100" y="687456"/>
            <a:chExt cx="3695230" cy="457200"/>
          </a:xfrm>
        </p:grpSpPr>
        <p:pic>
          <p:nvPicPr>
            <p:cNvPr id="3" name="Graphic 2" descr="Bar chart">
              <a:extLst>
                <a:ext uri="{FF2B5EF4-FFF2-40B4-BE49-F238E27FC236}">
                  <a16:creationId xmlns:a16="http://schemas.microsoft.com/office/drawing/2014/main" id="{1380610C-E1C6-4F60-AB68-C8048E833B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100" y="687456"/>
              <a:ext cx="457200" cy="457200"/>
            </a:xfrm>
            <a:prstGeom prst="rect">
              <a:avLst/>
            </a:prstGeom>
          </p:spPr>
        </p:pic>
        <p:pic>
          <p:nvPicPr>
            <p:cNvPr id="23" name="Graphic 22" descr="Bar graph with upward trend">
              <a:extLst>
                <a:ext uri="{FF2B5EF4-FFF2-40B4-BE49-F238E27FC236}">
                  <a16:creationId xmlns:a16="http://schemas.microsoft.com/office/drawing/2014/main" id="{0536A7FA-F7AC-40CE-B5E0-4FD54015D9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6800" y="687456"/>
              <a:ext cx="457200" cy="457200"/>
            </a:xfrm>
            <a:prstGeom prst="rect">
              <a:avLst/>
            </a:prstGeom>
          </p:spPr>
        </p:pic>
        <p:pic>
          <p:nvPicPr>
            <p:cNvPr id="43" name="Graphic 42" descr="Hierarchy">
              <a:extLst>
                <a:ext uri="{FF2B5EF4-FFF2-40B4-BE49-F238E27FC236}">
                  <a16:creationId xmlns:a16="http://schemas.microsoft.com/office/drawing/2014/main" id="{9D04D08B-14D9-4345-80DC-9F05B02CA9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14500" y="687456"/>
              <a:ext cx="457200" cy="457200"/>
            </a:xfrm>
            <a:prstGeom prst="rect">
              <a:avLst/>
            </a:prstGeom>
          </p:spPr>
        </p:pic>
        <p:pic>
          <p:nvPicPr>
            <p:cNvPr id="63" name="Graphic 62" descr="Logarithmic Graph">
              <a:extLst>
                <a:ext uri="{FF2B5EF4-FFF2-40B4-BE49-F238E27FC236}">
                  <a16:creationId xmlns:a16="http://schemas.microsoft.com/office/drawing/2014/main" id="{113100AE-FB1B-4C05-9373-327AB30D8F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62200" y="687456"/>
              <a:ext cx="457200" cy="457200"/>
            </a:xfrm>
            <a:prstGeom prst="rect">
              <a:avLst/>
            </a:prstGeom>
          </p:spPr>
        </p:pic>
        <p:pic>
          <p:nvPicPr>
            <p:cNvPr id="83" name="Graphic 82" descr="Pie chart">
              <a:extLst>
                <a:ext uri="{FF2B5EF4-FFF2-40B4-BE49-F238E27FC236}">
                  <a16:creationId xmlns:a16="http://schemas.microsoft.com/office/drawing/2014/main" id="{983EB162-F595-4DF1-8559-7E098FEAF13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09665" y="687456"/>
              <a:ext cx="457200" cy="457200"/>
            </a:xfrm>
            <a:prstGeom prst="rect">
              <a:avLst/>
            </a:prstGeom>
          </p:spPr>
        </p:pic>
        <p:pic>
          <p:nvPicPr>
            <p:cNvPr id="103" name="Graphic 102" descr="Scatterplot">
              <a:extLst>
                <a:ext uri="{FF2B5EF4-FFF2-40B4-BE49-F238E27FC236}">
                  <a16:creationId xmlns:a16="http://schemas.microsoft.com/office/drawing/2014/main" id="{393C5E74-E1FE-428E-A76E-141442AF55E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657130" y="687456"/>
              <a:ext cx="457200" cy="457200"/>
            </a:xfrm>
            <a:prstGeom prst="rect">
              <a:avLst/>
            </a:prstGeom>
          </p:spPr>
        </p:pic>
      </p:grpSp>
      <p:grpSp>
        <p:nvGrpSpPr>
          <p:cNvPr id="126" name="Group 125">
            <a:extLst>
              <a:ext uri="{FF2B5EF4-FFF2-40B4-BE49-F238E27FC236}">
                <a16:creationId xmlns:a16="http://schemas.microsoft.com/office/drawing/2014/main" id="{B325BB7C-9ECE-420B-8A04-EE0EBA3C448C}"/>
              </a:ext>
            </a:extLst>
          </p:cNvPr>
          <p:cNvGrpSpPr/>
          <p:nvPr/>
        </p:nvGrpSpPr>
        <p:grpSpPr>
          <a:xfrm>
            <a:off x="505090" y="3547058"/>
            <a:ext cx="3372456" cy="417544"/>
            <a:chOff x="419100" y="1275705"/>
            <a:chExt cx="3695230" cy="457507"/>
          </a:xfrm>
        </p:grpSpPr>
        <p:pic>
          <p:nvPicPr>
            <p:cNvPr id="5" name="Graphic 4" descr="Bar chart">
              <a:extLst>
                <a:ext uri="{FF2B5EF4-FFF2-40B4-BE49-F238E27FC236}">
                  <a16:creationId xmlns:a16="http://schemas.microsoft.com/office/drawing/2014/main" id="{34F26F2C-E080-406C-AB30-9E6B002B859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9100" y="1275705"/>
              <a:ext cx="457200" cy="457200"/>
            </a:xfrm>
            <a:prstGeom prst="rect">
              <a:avLst/>
            </a:prstGeom>
          </p:spPr>
        </p:pic>
        <p:pic>
          <p:nvPicPr>
            <p:cNvPr id="25" name="Graphic 24" descr="Bar graph with upward trend">
              <a:extLst>
                <a:ext uri="{FF2B5EF4-FFF2-40B4-BE49-F238E27FC236}">
                  <a16:creationId xmlns:a16="http://schemas.microsoft.com/office/drawing/2014/main" id="{7846DCED-35E2-4204-BB66-6D98F7D5A22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66800" y="1275705"/>
              <a:ext cx="457200" cy="457200"/>
            </a:xfrm>
            <a:prstGeom prst="rect">
              <a:avLst/>
            </a:prstGeom>
          </p:spPr>
        </p:pic>
        <p:pic>
          <p:nvPicPr>
            <p:cNvPr id="45" name="Graphic 44" descr="Hierarchy">
              <a:extLst>
                <a:ext uri="{FF2B5EF4-FFF2-40B4-BE49-F238E27FC236}">
                  <a16:creationId xmlns:a16="http://schemas.microsoft.com/office/drawing/2014/main" id="{6C26ADB4-B0BC-49C8-B251-CC169AEB863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714500" y="1275705"/>
              <a:ext cx="457200" cy="457200"/>
            </a:xfrm>
            <a:prstGeom prst="rect">
              <a:avLst/>
            </a:prstGeom>
          </p:spPr>
        </p:pic>
        <p:pic>
          <p:nvPicPr>
            <p:cNvPr id="65" name="Graphic 64" descr="Logarithmic Graph">
              <a:extLst>
                <a:ext uri="{FF2B5EF4-FFF2-40B4-BE49-F238E27FC236}">
                  <a16:creationId xmlns:a16="http://schemas.microsoft.com/office/drawing/2014/main" id="{D7DDE6A9-707B-4EA1-AF48-A7928FD50FB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362200" y="1275705"/>
              <a:ext cx="457200" cy="457200"/>
            </a:xfrm>
            <a:prstGeom prst="rect">
              <a:avLst/>
            </a:prstGeom>
          </p:spPr>
        </p:pic>
        <p:pic>
          <p:nvPicPr>
            <p:cNvPr id="85" name="Graphic 84" descr="Pie chart">
              <a:extLst>
                <a:ext uri="{FF2B5EF4-FFF2-40B4-BE49-F238E27FC236}">
                  <a16:creationId xmlns:a16="http://schemas.microsoft.com/office/drawing/2014/main" id="{463C3BCB-A33B-4C7B-BDC5-F482E3268F6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009665" y="1276012"/>
              <a:ext cx="457200" cy="457200"/>
            </a:xfrm>
            <a:prstGeom prst="rect">
              <a:avLst/>
            </a:prstGeom>
          </p:spPr>
        </p:pic>
        <p:pic>
          <p:nvPicPr>
            <p:cNvPr id="105" name="Graphic 104" descr="Scatterplot">
              <a:extLst>
                <a:ext uri="{FF2B5EF4-FFF2-40B4-BE49-F238E27FC236}">
                  <a16:creationId xmlns:a16="http://schemas.microsoft.com/office/drawing/2014/main" id="{22289EEA-A6D4-47C2-BFF0-94D84FFC2AD8}"/>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657130" y="1275705"/>
              <a:ext cx="457200" cy="457200"/>
            </a:xfrm>
            <a:prstGeom prst="rect">
              <a:avLst/>
            </a:prstGeom>
          </p:spPr>
        </p:pic>
      </p:grpSp>
      <p:grpSp>
        <p:nvGrpSpPr>
          <p:cNvPr id="127" name="Group 126">
            <a:extLst>
              <a:ext uri="{FF2B5EF4-FFF2-40B4-BE49-F238E27FC236}">
                <a16:creationId xmlns:a16="http://schemas.microsoft.com/office/drawing/2014/main" id="{BD0EC9F1-1AA3-4C86-BC1D-F70D14D7227A}"/>
              </a:ext>
            </a:extLst>
          </p:cNvPr>
          <p:cNvGrpSpPr/>
          <p:nvPr/>
        </p:nvGrpSpPr>
        <p:grpSpPr>
          <a:xfrm>
            <a:off x="505090" y="748456"/>
            <a:ext cx="3372456" cy="417824"/>
            <a:chOff x="419100" y="1863954"/>
            <a:chExt cx="3695230" cy="457814"/>
          </a:xfrm>
        </p:grpSpPr>
        <p:pic>
          <p:nvPicPr>
            <p:cNvPr id="7" name="Graphic 6" descr="Bar chart">
              <a:extLst>
                <a:ext uri="{FF2B5EF4-FFF2-40B4-BE49-F238E27FC236}">
                  <a16:creationId xmlns:a16="http://schemas.microsoft.com/office/drawing/2014/main" id="{F4F548BA-8F7B-4E29-A0FE-C12549DD787D}"/>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19100" y="1863954"/>
              <a:ext cx="457200" cy="457200"/>
            </a:xfrm>
            <a:prstGeom prst="rect">
              <a:avLst/>
            </a:prstGeom>
          </p:spPr>
        </p:pic>
        <p:pic>
          <p:nvPicPr>
            <p:cNvPr id="27" name="Graphic 26" descr="Downward trend graph">
              <a:extLst>
                <a:ext uri="{FF2B5EF4-FFF2-40B4-BE49-F238E27FC236}">
                  <a16:creationId xmlns:a16="http://schemas.microsoft.com/office/drawing/2014/main" id="{F730D378-68E8-426A-885D-4129D97C4D78}"/>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066800" y="1863954"/>
              <a:ext cx="457200" cy="457200"/>
            </a:xfrm>
            <a:prstGeom prst="rect">
              <a:avLst/>
            </a:prstGeom>
          </p:spPr>
        </p:pic>
        <p:pic>
          <p:nvPicPr>
            <p:cNvPr id="47" name="Graphic 46" descr="Hockey Stick Curve Graph">
              <a:extLst>
                <a:ext uri="{FF2B5EF4-FFF2-40B4-BE49-F238E27FC236}">
                  <a16:creationId xmlns:a16="http://schemas.microsoft.com/office/drawing/2014/main" id="{2F246A77-7642-416E-8B67-1F4DA6E20A2D}"/>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714500" y="1863954"/>
              <a:ext cx="457200" cy="457200"/>
            </a:xfrm>
            <a:prstGeom prst="rect">
              <a:avLst/>
            </a:prstGeom>
          </p:spPr>
        </p:pic>
        <p:pic>
          <p:nvPicPr>
            <p:cNvPr id="67" name="Graphic 66" descr="Logarithmic Graph">
              <a:extLst>
                <a:ext uri="{FF2B5EF4-FFF2-40B4-BE49-F238E27FC236}">
                  <a16:creationId xmlns:a16="http://schemas.microsoft.com/office/drawing/2014/main" id="{0B068FE8-5819-4CDF-8B6B-6658CDB6BA3B}"/>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2362200" y="1863954"/>
              <a:ext cx="457200" cy="457200"/>
            </a:xfrm>
            <a:prstGeom prst="rect">
              <a:avLst/>
            </a:prstGeom>
          </p:spPr>
        </p:pic>
        <p:pic>
          <p:nvPicPr>
            <p:cNvPr id="87" name="Graphic 86" descr="Presentation with bar chart">
              <a:extLst>
                <a:ext uri="{FF2B5EF4-FFF2-40B4-BE49-F238E27FC236}">
                  <a16:creationId xmlns:a16="http://schemas.microsoft.com/office/drawing/2014/main" id="{5CB7E0C8-8765-41A8-995E-8B2FEA80129B}"/>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3009665" y="1864568"/>
              <a:ext cx="457200" cy="457200"/>
            </a:xfrm>
            <a:prstGeom prst="rect">
              <a:avLst/>
            </a:prstGeom>
          </p:spPr>
        </p:pic>
        <p:pic>
          <p:nvPicPr>
            <p:cNvPr id="107" name="Graphic 106" descr="Signal">
              <a:extLst>
                <a:ext uri="{FF2B5EF4-FFF2-40B4-BE49-F238E27FC236}">
                  <a16:creationId xmlns:a16="http://schemas.microsoft.com/office/drawing/2014/main" id="{FDA22727-7C2D-467C-BB42-E483EEFF195A}"/>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3657130" y="1863954"/>
              <a:ext cx="457200" cy="457200"/>
            </a:xfrm>
            <a:prstGeom prst="rect">
              <a:avLst/>
            </a:prstGeom>
          </p:spPr>
        </p:pic>
      </p:grpSp>
      <p:grpSp>
        <p:nvGrpSpPr>
          <p:cNvPr id="128" name="Group 127">
            <a:extLst>
              <a:ext uri="{FF2B5EF4-FFF2-40B4-BE49-F238E27FC236}">
                <a16:creationId xmlns:a16="http://schemas.microsoft.com/office/drawing/2014/main" id="{506BE9B8-69DD-4861-BF09-931942B16CBA}"/>
              </a:ext>
            </a:extLst>
          </p:cNvPr>
          <p:cNvGrpSpPr/>
          <p:nvPr/>
        </p:nvGrpSpPr>
        <p:grpSpPr>
          <a:xfrm>
            <a:off x="505090" y="4083084"/>
            <a:ext cx="3372456" cy="418105"/>
            <a:chOff x="419100" y="2452203"/>
            <a:chExt cx="3695230" cy="458121"/>
          </a:xfrm>
        </p:grpSpPr>
        <p:pic>
          <p:nvPicPr>
            <p:cNvPr id="9" name="Graphic 8" descr="Bar chart">
              <a:extLst>
                <a:ext uri="{FF2B5EF4-FFF2-40B4-BE49-F238E27FC236}">
                  <a16:creationId xmlns:a16="http://schemas.microsoft.com/office/drawing/2014/main" id="{3F2997E3-4EF7-4C8D-8F51-1C2871A750CC}"/>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419100" y="2452203"/>
              <a:ext cx="457200" cy="457200"/>
            </a:xfrm>
            <a:prstGeom prst="rect">
              <a:avLst/>
            </a:prstGeom>
          </p:spPr>
        </p:pic>
        <p:pic>
          <p:nvPicPr>
            <p:cNvPr id="29" name="Graphic 28" descr="Downward trend graph">
              <a:extLst>
                <a:ext uri="{FF2B5EF4-FFF2-40B4-BE49-F238E27FC236}">
                  <a16:creationId xmlns:a16="http://schemas.microsoft.com/office/drawing/2014/main" id="{68765E1D-D710-4953-8FC4-3EC3879608BE}"/>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1066800" y="2452203"/>
              <a:ext cx="457200" cy="457200"/>
            </a:xfrm>
            <a:prstGeom prst="rect">
              <a:avLst/>
            </a:prstGeom>
          </p:spPr>
        </p:pic>
        <p:pic>
          <p:nvPicPr>
            <p:cNvPr id="49" name="Graphic 48" descr="Hockey Stick Curve Graph">
              <a:extLst>
                <a:ext uri="{FF2B5EF4-FFF2-40B4-BE49-F238E27FC236}">
                  <a16:creationId xmlns:a16="http://schemas.microsoft.com/office/drawing/2014/main" id="{D45170E7-B7D8-4147-9DD3-EA28983555FE}"/>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1714500" y="2452203"/>
              <a:ext cx="457200" cy="457200"/>
            </a:xfrm>
            <a:prstGeom prst="rect">
              <a:avLst/>
            </a:prstGeom>
          </p:spPr>
        </p:pic>
        <p:pic>
          <p:nvPicPr>
            <p:cNvPr id="69" name="Graphic 68" descr="Logarithmic Graph">
              <a:extLst>
                <a:ext uri="{FF2B5EF4-FFF2-40B4-BE49-F238E27FC236}">
                  <a16:creationId xmlns:a16="http://schemas.microsoft.com/office/drawing/2014/main" id="{FA55D2B1-715B-4A9A-B416-E9BE089C2F27}"/>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2362200" y="2452203"/>
              <a:ext cx="457200" cy="457200"/>
            </a:xfrm>
            <a:prstGeom prst="rect">
              <a:avLst/>
            </a:prstGeom>
          </p:spPr>
        </p:pic>
        <p:pic>
          <p:nvPicPr>
            <p:cNvPr id="89" name="Graphic 88" descr="Presentation with bar chart">
              <a:extLst>
                <a:ext uri="{FF2B5EF4-FFF2-40B4-BE49-F238E27FC236}">
                  <a16:creationId xmlns:a16="http://schemas.microsoft.com/office/drawing/2014/main" id="{205ECF6D-3928-49CA-82F7-57A1D79903C1}"/>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3009665" y="2453124"/>
              <a:ext cx="457200" cy="457200"/>
            </a:xfrm>
            <a:prstGeom prst="rect">
              <a:avLst/>
            </a:prstGeom>
          </p:spPr>
        </p:pic>
        <p:pic>
          <p:nvPicPr>
            <p:cNvPr id="109" name="Graphic 108" descr="Signal">
              <a:extLst>
                <a:ext uri="{FF2B5EF4-FFF2-40B4-BE49-F238E27FC236}">
                  <a16:creationId xmlns:a16="http://schemas.microsoft.com/office/drawing/2014/main" id="{9C7369E0-E755-407A-B895-A3941AC6160C}"/>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3657130" y="2452203"/>
              <a:ext cx="457200" cy="457200"/>
            </a:xfrm>
            <a:prstGeom prst="rect">
              <a:avLst/>
            </a:prstGeom>
          </p:spPr>
        </p:pic>
      </p:grpSp>
      <p:grpSp>
        <p:nvGrpSpPr>
          <p:cNvPr id="129" name="Group 128">
            <a:extLst>
              <a:ext uri="{FF2B5EF4-FFF2-40B4-BE49-F238E27FC236}">
                <a16:creationId xmlns:a16="http://schemas.microsoft.com/office/drawing/2014/main" id="{259EDAC4-1B1C-467F-A7C8-67AAB3E0546E}"/>
              </a:ext>
            </a:extLst>
          </p:cNvPr>
          <p:cNvGrpSpPr/>
          <p:nvPr/>
        </p:nvGrpSpPr>
        <p:grpSpPr>
          <a:xfrm>
            <a:off x="505090" y="1284762"/>
            <a:ext cx="3372456" cy="418385"/>
            <a:chOff x="419100" y="3040452"/>
            <a:chExt cx="3695230" cy="458428"/>
          </a:xfrm>
        </p:grpSpPr>
        <p:pic>
          <p:nvPicPr>
            <p:cNvPr id="11" name="Graphic 10" descr="Bar graph with downward trend">
              <a:extLst>
                <a:ext uri="{FF2B5EF4-FFF2-40B4-BE49-F238E27FC236}">
                  <a16:creationId xmlns:a16="http://schemas.microsoft.com/office/drawing/2014/main" id="{67AC285F-D46E-4720-9344-4505F6289917}"/>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419100" y="3040452"/>
              <a:ext cx="457200" cy="457200"/>
            </a:xfrm>
            <a:prstGeom prst="rect">
              <a:avLst/>
            </a:prstGeom>
          </p:spPr>
        </p:pic>
        <p:pic>
          <p:nvPicPr>
            <p:cNvPr id="31" name="Graphic 30" descr="Downward trend graph">
              <a:extLst>
                <a:ext uri="{FF2B5EF4-FFF2-40B4-BE49-F238E27FC236}">
                  <a16:creationId xmlns:a16="http://schemas.microsoft.com/office/drawing/2014/main" id="{234B89F4-EA1B-42D3-A2AF-4F91BB876B88}"/>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1066800" y="3040452"/>
              <a:ext cx="457200" cy="457200"/>
            </a:xfrm>
            <a:prstGeom prst="rect">
              <a:avLst/>
            </a:prstGeom>
          </p:spPr>
        </p:pic>
        <p:pic>
          <p:nvPicPr>
            <p:cNvPr id="51" name="Graphic 50" descr="Hockey Stick Curve Graph">
              <a:extLst>
                <a:ext uri="{FF2B5EF4-FFF2-40B4-BE49-F238E27FC236}">
                  <a16:creationId xmlns:a16="http://schemas.microsoft.com/office/drawing/2014/main" id="{A8969E3E-86B7-4412-80C7-3C4D961D79CA}"/>
                </a:ext>
              </a:extLst>
            </p:cNvPr>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1714500" y="3040452"/>
              <a:ext cx="457200" cy="457200"/>
            </a:xfrm>
            <a:prstGeom prst="rect">
              <a:avLst/>
            </a:prstGeom>
          </p:spPr>
        </p:pic>
        <p:pic>
          <p:nvPicPr>
            <p:cNvPr id="71" name="Graphic 70" descr="Network">
              <a:extLst>
                <a:ext uri="{FF2B5EF4-FFF2-40B4-BE49-F238E27FC236}">
                  <a16:creationId xmlns:a16="http://schemas.microsoft.com/office/drawing/2014/main" id="{2E1E23A9-23B0-4B6E-8FD4-4A1ECA5F90D7}"/>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2362200" y="3040452"/>
              <a:ext cx="457200" cy="457200"/>
            </a:xfrm>
            <a:prstGeom prst="rect">
              <a:avLst/>
            </a:prstGeom>
          </p:spPr>
        </p:pic>
        <p:pic>
          <p:nvPicPr>
            <p:cNvPr id="91" name="Graphic 90" descr="Presentation with bar chart">
              <a:extLst>
                <a:ext uri="{FF2B5EF4-FFF2-40B4-BE49-F238E27FC236}">
                  <a16:creationId xmlns:a16="http://schemas.microsoft.com/office/drawing/2014/main" id="{D6A49385-40D3-46BF-86B6-3DE90C25813A}"/>
                </a:ext>
              </a:extLst>
            </p:cNvPr>
            <p:cNvPicPr>
              <a:picLocks noChangeAspect="1"/>
            </p:cNvPicPr>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3009665" y="3041680"/>
              <a:ext cx="457200" cy="457200"/>
            </a:xfrm>
            <a:prstGeom prst="rect">
              <a:avLst/>
            </a:prstGeom>
          </p:spPr>
        </p:pic>
        <p:pic>
          <p:nvPicPr>
            <p:cNvPr id="111" name="Graphic 110" descr="Supply And Demand">
              <a:extLst>
                <a:ext uri="{FF2B5EF4-FFF2-40B4-BE49-F238E27FC236}">
                  <a16:creationId xmlns:a16="http://schemas.microsoft.com/office/drawing/2014/main" id="{C933D550-07C5-48A8-A5FB-A9D9467B67B3}"/>
                </a:ext>
              </a:extLst>
            </p:cNvPr>
            <p:cNvPicPr>
              <a:picLocks noChangeAspect="1"/>
            </p:cNvPicPr>
            <p:nvPr/>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3657130" y="3040452"/>
              <a:ext cx="457200" cy="457200"/>
            </a:xfrm>
            <a:prstGeom prst="rect">
              <a:avLst/>
            </a:prstGeom>
          </p:spPr>
        </p:pic>
      </p:grpSp>
      <p:grpSp>
        <p:nvGrpSpPr>
          <p:cNvPr id="130" name="Group 129">
            <a:extLst>
              <a:ext uri="{FF2B5EF4-FFF2-40B4-BE49-F238E27FC236}">
                <a16:creationId xmlns:a16="http://schemas.microsoft.com/office/drawing/2014/main" id="{6B47907B-6A20-4C71-8B2F-58C73CA252DB}"/>
              </a:ext>
            </a:extLst>
          </p:cNvPr>
          <p:cNvGrpSpPr/>
          <p:nvPr/>
        </p:nvGrpSpPr>
        <p:grpSpPr>
          <a:xfrm>
            <a:off x="521505" y="4619529"/>
            <a:ext cx="3372456" cy="418665"/>
            <a:chOff x="419100" y="3628701"/>
            <a:chExt cx="3695230" cy="458735"/>
          </a:xfrm>
        </p:grpSpPr>
        <p:pic>
          <p:nvPicPr>
            <p:cNvPr id="13" name="Graphic 12" descr="Bar graph with downward trend">
              <a:extLst>
                <a:ext uri="{FF2B5EF4-FFF2-40B4-BE49-F238E27FC236}">
                  <a16:creationId xmlns:a16="http://schemas.microsoft.com/office/drawing/2014/main" id="{AD5CBFCF-E14A-4330-A40D-BB102A13CD83}"/>
                </a:ext>
              </a:extLst>
            </p:cNvPr>
            <p:cNvPicPr>
              <a:picLocks noChangeAspect="1"/>
            </p:cNvPicPr>
            <p:nvPr/>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419100" y="3628701"/>
              <a:ext cx="457200" cy="457200"/>
            </a:xfrm>
            <a:prstGeom prst="rect">
              <a:avLst/>
            </a:prstGeom>
          </p:spPr>
        </p:pic>
        <p:pic>
          <p:nvPicPr>
            <p:cNvPr id="33" name="Graphic 32" descr="Downward trend graph">
              <a:extLst>
                <a:ext uri="{FF2B5EF4-FFF2-40B4-BE49-F238E27FC236}">
                  <a16:creationId xmlns:a16="http://schemas.microsoft.com/office/drawing/2014/main" id="{467FAAE2-0DC4-4D16-BC6C-6D6BB94F6DAD}"/>
                </a:ext>
              </a:extLst>
            </p:cNvPr>
            <p:cNvPicPr>
              <a:picLocks noChangeAspect="1"/>
            </p:cNvPicPr>
            <p:nvPr/>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1066800" y="3628701"/>
              <a:ext cx="457200" cy="457200"/>
            </a:xfrm>
            <a:prstGeom prst="rect">
              <a:avLst/>
            </a:prstGeom>
          </p:spPr>
        </p:pic>
        <p:pic>
          <p:nvPicPr>
            <p:cNvPr id="53" name="Graphic 52" descr="Hockey Stick Curve Graph">
              <a:extLst>
                <a:ext uri="{FF2B5EF4-FFF2-40B4-BE49-F238E27FC236}">
                  <a16:creationId xmlns:a16="http://schemas.microsoft.com/office/drawing/2014/main" id="{D73A7B73-F2C2-44A3-9C8C-C8AC06C60193}"/>
                </a:ext>
              </a:extLst>
            </p:cNvPr>
            <p:cNvPicPr>
              <a:picLocks noChangeAspect="1"/>
            </p:cNvPicPr>
            <p:nvPr/>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1714500" y="3628701"/>
              <a:ext cx="457200" cy="457200"/>
            </a:xfrm>
            <a:prstGeom prst="rect">
              <a:avLst/>
            </a:prstGeom>
          </p:spPr>
        </p:pic>
        <p:pic>
          <p:nvPicPr>
            <p:cNvPr id="73" name="Graphic 72" descr="Network">
              <a:extLst>
                <a:ext uri="{FF2B5EF4-FFF2-40B4-BE49-F238E27FC236}">
                  <a16:creationId xmlns:a16="http://schemas.microsoft.com/office/drawing/2014/main" id="{F3CEEFC1-C488-48EB-93F6-22EDB09BFE34}"/>
                </a:ext>
              </a:extLst>
            </p:cNvPr>
            <p:cNvPicPr>
              <a:picLocks noChangeAspect="1"/>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2362200" y="3628701"/>
              <a:ext cx="457200" cy="457200"/>
            </a:xfrm>
            <a:prstGeom prst="rect">
              <a:avLst/>
            </a:prstGeom>
          </p:spPr>
        </p:pic>
        <p:pic>
          <p:nvPicPr>
            <p:cNvPr id="93" name="Graphic 92" descr="Presentation with bar chart">
              <a:extLst>
                <a:ext uri="{FF2B5EF4-FFF2-40B4-BE49-F238E27FC236}">
                  <a16:creationId xmlns:a16="http://schemas.microsoft.com/office/drawing/2014/main" id="{E0F8D87B-6E28-48E8-9EC6-91A65925F731}"/>
                </a:ext>
              </a:extLst>
            </p:cNvPr>
            <p:cNvPicPr>
              <a:picLocks noChangeAspect="1"/>
            </p:cNvPicPr>
            <p:nvPr/>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3009665" y="3630236"/>
              <a:ext cx="457200" cy="457200"/>
            </a:xfrm>
            <a:prstGeom prst="rect">
              <a:avLst/>
            </a:prstGeom>
          </p:spPr>
        </p:pic>
        <p:pic>
          <p:nvPicPr>
            <p:cNvPr id="113" name="Graphic 112" descr="Supply And Demand">
              <a:extLst>
                <a:ext uri="{FF2B5EF4-FFF2-40B4-BE49-F238E27FC236}">
                  <a16:creationId xmlns:a16="http://schemas.microsoft.com/office/drawing/2014/main" id="{06518602-A996-4826-8408-43594CE6C81A}"/>
                </a:ext>
              </a:extLst>
            </p:cNvPr>
            <p:cNvPicPr>
              <a:picLocks noChangeAspect="1"/>
            </p:cNvPicPr>
            <p:nvPr/>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3657130" y="3628701"/>
              <a:ext cx="457200" cy="457200"/>
            </a:xfrm>
            <a:prstGeom prst="rect">
              <a:avLst/>
            </a:prstGeom>
          </p:spPr>
        </p:pic>
      </p:grpSp>
      <p:grpSp>
        <p:nvGrpSpPr>
          <p:cNvPr id="131" name="Group 130">
            <a:extLst>
              <a:ext uri="{FF2B5EF4-FFF2-40B4-BE49-F238E27FC236}">
                <a16:creationId xmlns:a16="http://schemas.microsoft.com/office/drawing/2014/main" id="{82B5324B-D144-43CB-ABAA-527A2D768B12}"/>
              </a:ext>
            </a:extLst>
          </p:cNvPr>
          <p:cNvGrpSpPr/>
          <p:nvPr/>
        </p:nvGrpSpPr>
        <p:grpSpPr>
          <a:xfrm>
            <a:off x="505090" y="1821068"/>
            <a:ext cx="3372456" cy="418945"/>
            <a:chOff x="419100" y="4216950"/>
            <a:chExt cx="3695230" cy="459042"/>
          </a:xfrm>
        </p:grpSpPr>
        <p:pic>
          <p:nvPicPr>
            <p:cNvPr id="15" name="Graphic 14" descr="Bar graph with downward trend">
              <a:extLst>
                <a:ext uri="{FF2B5EF4-FFF2-40B4-BE49-F238E27FC236}">
                  <a16:creationId xmlns:a16="http://schemas.microsoft.com/office/drawing/2014/main" id="{70D6A779-C521-442A-9F29-A1C90227EDB2}"/>
                </a:ext>
              </a:extLst>
            </p:cNvPr>
            <p:cNvPicPr>
              <a:picLocks noChangeAspect="1"/>
            </p:cNvPicPr>
            <p:nvPr/>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419100" y="4216950"/>
              <a:ext cx="457200" cy="457200"/>
            </a:xfrm>
            <a:prstGeom prst="rect">
              <a:avLst/>
            </a:prstGeom>
          </p:spPr>
        </p:pic>
        <p:pic>
          <p:nvPicPr>
            <p:cNvPr id="35" name="Graphic 34" descr="Exponential Graph">
              <a:extLst>
                <a:ext uri="{FF2B5EF4-FFF2-40B4-BE49-F238E27FC236}">
                  <a16:creationId xmlns:a16="http://schemas.microsoft.com/office/drawing/2014/main" id="{DAF0D06E-77FF-4DA2-BDD8-7877AC06606C}"/>
                </a:ext>
              </a:extLst>
            </p:cNvPr>
            <p:cNvPicPr>
              <a:picLocks noChangeAspect="1"/>
            </p:cNvPicPr>
            <p:nvPr/>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1066800" y="4216950"/>
              <a:ext cx="457200" cy="457200"/>
            </a:xfrm>
            <a:prstGeom prst="rect">
              <a:avLst/>
            </a:prstGeom>
          </p:spPr>
        </p:pic>
        <p:pic>
          <p:nvPicPr>
            <p:cNvPr id="55" name="Graphic 54" descr="Linear Graph">
              <a:extLst>
                <a:ext uri="{FF2B5EF4-FFF2-40B4-BE49-F238E27FC236}">
                  <a16:creationId xmlns:a16="http://schemas.microsoft.com/office/drawing/2014/main" id="{709527E4-628E-46AE-8E0A-6436066F2ABC}"/>
                </a:ext>
              </a:extLst>
            </p:cNvPr>
            <p:cNvPicPr>
              <a:picLocks noChangeAspect="1"/>
            </p:cNvPicPr>
            <p:nvPr/>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1714500" y="4216950"/>
              <a:ext cx="457200" cy="457200"/>
            </a:xfrm>
            <a:prstGeom prst="rect">
              <a:avLst/>
            </a:prstGeom>
          </p:spPr>
        </p:pic>
        <p:pic>
          <p:nvPicPr>
            <p:cNvPr id="75" name="Graphic 74" descr="Periodic Graph">
              <a:extLst>
                <a:ext uri="{FF2B5EF4-FFF2-40B4-BE49-F238E27FC236}">
                  <a16:creationId xmlns:a16="http://schemas.microsoft.com/office/drawing/2014/main" id="{C5B2A82E-F0AD-453A-A96E-1654E42A7090}"/>
                </a:ext>
              </a:extLst>
            </p:cNvPr>
            <p:cNvPicPr>
              <a:picLocks noChangeAspect="1"/>
            </p:cNvPicPr>
            <p:nvPr/>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2362200" y="4216950"/>
              <a:ext cx="457200" cy="457200"/>
            </a:xfrm>
            <a:prstGeom prst="rect">
              <a:avLst/>
            </a:prstGeom>
          </p:spPr>
        </p:pic>
        <p:pic>
          <p:nvPicPr>
            <p:cNvPr id="95" name="Graphic 94" descr="Radar Chart">
              <a:extLst>
                <a:ext uri="{FF2B5EF4-FFF2-40B4-BE49-F238E27FC236}">
                  <a16:creationId xmlns:a16="http://schemas.microsoft.com/office/drawing/2014/main" id="{F59FDDF4-95E1-4A24-88D7-76A7DC26B312}"/>
                </a:ext>
              </a:extLst>
            </p:cNvPr>
            <p:cNvPicPr>
              <a:picLocks noChangeAspect="1"/>
            </p:cNvPicPr>
            <p:nvPr/>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tretch>
              <a:fillRect/>
            </a:stretch>
          </p:blipFill>
          <p:spPr>
            <a:xfrm>
              <a:off x="3009665" y="4218792"/>
              <a:ext cx="457200" cy="457200"/>
            </a:xfrm>
            <a:prstGeom prst="rect">
              <a:avLst/>
            </a:prstGeom>
          </p:spPr>
        </p:pic>
        <p:pic>
          <p:nvPicPr>
            <p:cNvPr id="115" name="Graphic 114" descr="Supply And Demand">
              <a:extLst>
                <a:ext uri="{FF2B5EF4-FFF2-40B4-BE49-F238E27FC236}">
                  <a16:creationId xmlns:a16="http://schemas.microsoft.com/office/drawing/2014/main" id="{CC00BF66-252E-4841-A900-1354741B9074}"/>
                </a:ext>
              </a:extLst>
            </p:cNvPr>
            <p:cNvPicPr>
              <a:picLocks noChangeAspect="1"/>
            </p:cNvPicPr>
            <p:nvPr/>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tretch>
              <a:fillRect/>
            </a:stretch>
          </p:blipFill>
          <p:spPr>
            <a:xfrm>
              <a:off x="3657130" y="4216950"/>
              <a:ext cx="457200" cy="457200"/>
            </a:xfrm>
            <a:prstGeom prst="rect">
              <a:avLst/>
            </a:prstGeom>
          </p:spPr>
        </p:pic>
      </p:grpSp>
      <p:grpSp>
        <p:nvGrpSpPr>
          <p:cNvPr id="132" name="Group 131">
            <a:extLst>
              <a:ext uri="{FF2B5EF4-FFF2-40B4-BE49-F238E27FC236}">
                <a16:creationId xmlns:a16="http://schemas.microsoft.com/office/drawing/2014/main" id="{E09FDB03-D1FE-4760-ADBF-971A0B9E6C91}"/>
              </a:ext>
            </a:extLst>
          </p:cNvPr>
          <p:cNvGrpSpPr/>
          <p:nvPr/>
        </p:nvGrpSpPr>
        <p:grpSpPr>
          <a:xfrm>
            <a:off x="505090" y="5154574"/>
            <a:ext cx="3372456" cy="419225"/>
            <a:chOff x="419100" y="4805199"/>
            <a:chExt cx="3695230" cy="459349"/>
          </a:xfrm>
        </p:grpSpPr>
        <p:pic>
          <p:nvPicPr>
            <p:cNvPr id="17" name="Graphic 16" descr="Bar graph with downward trend">
              <a:extLst>
                <a:ext uri="{FF2B5EF4-FFF2-40B4-BE49-F238E27FC236}">
                  <a16:creationId xmlns:a16="http://schemas.microsoft.com/office/drawing/2014/main" id="{4637B42D-5E32-4CF7-8395-5A12DA9DDB92}"/>
                </a:ext>
              </a:extLst>
            </p:cNvPr>
            <p:cNvPicPr>
              <a:picLocks noChangeAspect="1"/>
            </p:cNvPicPr>
            <p:nvPr/>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419100" y="4805199"/>
              <a:ext cx="457200" cy="457200"/>
            </a:xfrm>
            <a:prstGeom prst="rect">
              <a:avLst/>
            </a:prstGeom>
          </p:spPr>
        </p:pic>
        <p:pic>
          <p:nvPicPr>
            <p:cNvPr id="37" name="Graphic 36" descr="Exponential Graph">
              <a:extLst>
                <a:ext uri="{FF2B5EF4-FFF2-40B4-BE49-F238E27FC236}">
                  <a16:creationId xmlns:a16="http://schemas.microsoft.com/office/drawing/2014/main" id="{1999EE3E-8178-4FD6-8F39-BAC1F718B39C}"/>
                </a:ext>
              </a:extLst>
            </p:cNvPr>
            <p:cNvPicPr>
              <a:picLocks noChangeAspect="1"/>
            </p:cNvPicPr>
            <p:nvPr/>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tretch>
              <a:fillRect/>
            </a:stretch>
          </p:blipFill>
          <p:spPr>
            <a:xfrm>
              <a:off x="1066800" y="4805199"/>
              <a:ext cx="457200" cy="457200"/>
            </a:xfrm>
            <a:prstGeom prst="rect">
              <a:avLst/>
            </a:prstGeom>
          </p:spPr>
        </p:pic>
        <p:pic>
          <p:nvPicPr>
            <p:cNvPr id="57" name="Graphic 56" descr="Linear Graph">
              <a:extLst>
                <a:ext uri="{FF2B5EF4-FFF2-40B4-BE49-F238E27FC236}">
                  <a16:creationId xmlns:a16="http://schemas.microsoft.com/office/drawing/2014/main" id="{1493699B-28B9-484A-86C8-5A8DC30E4A7A}"/>
                </a:ext>
              </a:extLst>
            </p:cNvPr>
            <p:cNvPicPr>
              <a:picLocks noChangeAspect="1"/>
            </p:cNvPicPr>
            <p:nvPr/>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tretch>
              <a:fillRect/>
            </a:stretch>
          </p:blipFill>
          <p:spPr>
            <a:xfrm>
              <a:off x="1714500" y="4805199"/>
              <a:ext cx="457200" cy="457200"/>
            </a:xfrm>
            <a:prstGeom prst="rect">
              <a:avLst/>
            </a:prstGeom>
          </p:spPr>
        </p:pic>
        <p:pic>
          <p:nvPicPr>
            <p:cNvPr id="77" name="Graphic 76" descr="Periodic Graph">
              <a:extLst>
                <a:ext uri="{FF2B5EF4-FFF2-40B4-BE49-F238E27FC236}">
                  <a16:creationId xmlns:a16="http://schemas.microsoft.com/office/drawing/2014/main" id="{C34A74B4-7E06-4390-B0B0-9DB3569D7A65}"/>
                </a:ext>
              </a:extLst>
            </p:cNvPr>
            <p:cNvPicPr>
              <a:picLocks noChangeAspect="1"/>
            </p:cNvPicPr>
            <p:nvPr/>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tretch>
              <a:fillRect/>
            </a:stretch>
          </p:blipFill>
          <p:spPr>
            <a:xfrm>
              <a:off x="2362200" y="4805199"/>
              <a:ext cx="457200" cy="457200"/>
            </a:xfrm>
            <a:prstGeom prst="rect">
              <a:avLst/>
            </a:prstGeom>
          </p:spPr>
        </p:pic>
        <p:pic>
          <p:nvPicPr>
            <p:cNvPr id="97" name="Graphic 96" descr="Radar Chart">
              <a:extLst>
                <a:ext uri="{FF2B5EF4-FFF2-40B4-BE49-F238E27FC236}">
                  <a16:creationId xmlns:a16="http://schemas.microsoft.com/office/drawing/2014/main" id="{A6189F0E-0FE7-46D5-BF50-4297F39E1D9B}"/>
                </a:ext>
              </a:extLst>
            </p:cNvPr>
            <p:cNvPicPr>
              <a:picLocks noChangeAspect="1"/>
            </p:cNvPicPr>
            <p:nvPr/>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tretch>
              <a:fillRect/>
            </a:stretch>
          </p:blipFill>
          <p:spPr>
            <a:xfrm>
              <a:off x="3009665" y="4807348"/>
              <a:ext cx="457200" cy="457200"/>
            </a:xfrm>
            <a:prstGeom prst="rect">
              <a:avLst/>
            </a:prstGeom>
          </p:spPr>
        </p:pic>
        <p:pic>
          <p:nvPicPr>
            <p:cNvPr id="117" name="Graphic 116" descr="Supply And Demand">
              <a:extLst>
                <a:ext uri="{FF2B5EF4-FFF2-40B4-BE49-F238E27FC236}">
                  <a16:creationId xmlns:a16="http://schemas.microsoft.com/office/drawing/2014/main" id="{57DD775F-716F-40D3-9508-52F4CE5A9A78}"/>
                </a:ext>
              </a:extLst>
            </p:cNvPr>
            <p:cNvPicPr>
              <a:picLocks noChangeAspect="1"/>
            </p:cNvPicPr>
            <p:nvPr/>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tretch>
              <a:fillRect/>
            </a:stretch>
          </p:blipFill>
          <p:spPr>
            <a:xfrm>
              <a:off x="3657130" y="4805199"/>
              <a:ext cx="457200" cy="457200"/>
            </a:xfrm>
            <a:prstGeom prst="rect">
              <a:avLst/>
            </a:prstGeom>
          </p:spPr>
        </p:pic>
      </p:grpSp>
      <p:grpSp>
        <p:nvGrpSpPr>
          <p:cNvPr id="133" name="Group 132">
            <a:extLst>
              <a:ext uri="{FF2B5EF4-FFF2-40B4-BE49-F238E27FC236}">
                <a16:creationId xmlns:a16="http://schemas.microsoft.com/office/drawing/2014/main" id="{5CBC5364-1F7A-4235-B19D-6314EC04371D}"/>
              </a:ext>
            </a:extLst>
          </p:cNvPr>
          <p:cNvGrpSpPr/>
          <p:nvPr/>
        </p:nvGrpSpPr>
        <p:grpSpPr>
          <a:xfrm>
            <a:off x="505090" y="2357373"/>
            <a:ext cx="3372456" cy="419506"/>
            <a:chOff x="419100" y="5393448"/>
            <a:chExt cx="3695230" cy="459656"/>
          </a:xfrm>
        </p:grpSpPr>
        <p:pic>
          <p:nvPicPr>
            <p:cNvPr id="19" name="Graphic 18" descr="Bar graph with upward trend">
              <a:extLst>
                <a:ext uri="{FF2B5EF4-FFF2-40B4-BE49-F238E27FC236}">
                  <a16:creationId xmlns:a16="http://schemas.microsoft.com/office/drawing/2014/main" id="{DCA1C8FA-3481-4CBF-B871-E1E9C2D0A0D3}"/>
                </a:ext>
              </a:extLst>
            </p:cNvPr>
            <p:cNvPicPr>
              <a:picLocks noChangeAspect="1"/>
            </p:cNvPicPr>
            <p:nvPr/>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tretch>
              <a:fillRect/>
            </a:stretch>
          </p:blipFill>
          <p:spPr>
            <a:xfrm>
              <a:off x="419100" y="5393448"/>
              <a:ext cx="457200" cy="457200"/>
            </a:xfrm>
            <a:prstGeom prst="rect">
              <a:avLst/>
            </a:prstGeom>
          </p:spPr>
        </p:pic>
        <p:pic>
          <p:nvPicPr>
            <p:cNvPr id="39" name="Graphic 38" descr="Exponential Graph">
              <a:extLst>
                <a:ext uri="{FF2B5EF4-FFF2-40B4-BE49-F238E27FC236}">
                  <a16:creationId xmlns:a16="http://schemas.microsoft.com/office/drawing/2014/main" id="{F2BC9942-F585-4D77-AA88-4D74DE142436}"/>
                </a:ext>
              </a:extLst>
            </p:cNvPr>
            <p:cNvPicPr>
              <a:picLocks noChangeAspect="1"/>
            </p:cNvPicPr>
            <p:nvPr/>
          </p:nvPicPr>
          <p:blipFill>
            <a:blip r:embed="rId100">
              <a:extLst>
                <a:ext uri="{28A0092B-C50C-407E-A947-70E740481C1C}">
                  <a14:useLocalDpi xmlns:a14="http://schemas.microsoft.com/office/drawing/2010/main" val="0"/>
                </a:ext>
                <a:ext uri="{96DAC541-7B7A-43D3-8B79-37D633B846F1}">
                  <asvg:svgBlip xmlns:asvg="http://schemas.microsoft.com/office/drawing/2016/SVG/main" r:embed="rId101"/>
                </a:ext>
              </a:extLst>
            </a:blip>
            <a:stretch>
              <a:fillRect/>
            </a:stretch>
          </p:blipFill>
          <p:spPr>
            <a:xfrm>
              <a:off x="1066800" y="5393448"/>
              <a:ext cx="457200" cy="457200"/>
            </a:xfrm>
            <a:prstGeom prst="rect">
              <a:avLst/>
            </a:prstGeom>
          </p:spPr>
        </p:pic>
        <p:pic>
          <p:nvPicPr>
            <p:cNvPr id="59" name="Graphic 58" descr="Linear Graph">
              <a:extLst>
                <a:ext uri="{FF2B5EF4-FFF2-40B4-BE49-F238E27FC236}">
                  <a16:creationId xmlns:a16="http://schemas.microsoft.com/office/drawing/2014/main" id="{B357955F-5A83-48E2-A7B7-E053C7842B33}"/>
                </a:ext>
              </a:extLst>
            </p:cNvPr>
            <p:cNvPicPr>
              <a:picLocks noChangeAspect="1"/>
            </p:cNvPicPr>
            <p:nvPr/>
          </p:nvPicPr>
          <p:blipFill>
            <a:blip r:embed="rId102">
              <a:extLst>
                <a:ext uri="{28A0092B-C50C-407E-A947-70E740481C1C}">
                  <a14:useLocalDpi xmlns:a14="http://schemas.microsoft.com/office/drawing/2010/main" val="0"/>
                </a:ext>
                <a:ext uri="{96DAC541-7B7A-43D3-8B79-37D633B846F1}">
                  <asvg:svgBlip xmlns:asvg="http://schemas.microsoft.com/office/drawing/2016/SVG/main" r:embed="rId103"/>
                </a:ext>
              </a:extLst>
            </a:blip>
            <a:stretch>
              <a:fillRect/>
            </a:stretch>
          </p:blipFill>
          <p:spPr>
            <a:xfrm>
              <a:off x="1714500" y="5393448"/>
              <a:ext cx="457200" cy="457200"/>
            </a:xfrm>
            <a:prstGeom prst="rect">
              <a:avLst/>
            </a:prstGeom>
          </p:spPr>
        </p:pic>
        <p:pic>
          <p:nvPicPr>
            <p:cNvPr id="79" name="Graphic 78" descr="Periodic Graph">
              <a:extLst>
                <a:ext uri="{FF2B5EF4-FFF2-40B4-BE49-F238E27FC236}">
                  <a16:creationId xmlns:a16="http://schemas.microsoft.com/office/drawing/2014/main" id="{60FFEEAC-9C56-4071-9E4E-E402F52465E0}"/>
                </a:ext>
              </a:extLst>
            </p:cNvPr>
            <p:cNvPicPr>
              <a:picLocks noChangeAspect="1"/>
            </p:cNvPicPr>
            <p:nvPr/>
          </p:nvPicPr>
          <p:blipFill>
            <a:blip r:embed="rId104">
              <a:extLst>
                <a:ext uri="{28A0092B-C50C-407E-A947-70E740481C1C}">
                  <a14:useLocalDpi xmlns:a14="http://schemas.microsoft.com/office/drawing/2010/main" val="0"/>
                </a:ext>
                <a:ext uri="{96DAC541-7B7A-43D3-8B79-37D633B846F1}">
                  <asvg:svgBlip xmlns:asvg="http://schemas.microsoft.com/office/drawing/2016/SVG/main" r:embed="rId105"/>
                </a:ext>
              </a:extLst>
            </a:blip>
            <a:stretch>
              <a:fillRect/>
            </a:stretch>
          </p:blipFill>
          <p:spPr>
            <a:xfrm>
              <a:off x="2362200" y="5393448"/>
              <a:ext cx="457200" cy="457200"/>
            </a:xfrm>
            <a:prstGeom prst="rect">
              <a:avLst/>
            </a:prstGeom>
          </p:spPr>
        </p:pic>
        <p:pic>
          <p:nvPicPr>
            <p:cNvPr id="99" name="Graphic 98" descr="Scatterplot">
              <a:extLst>
                <a:ext uri="{FF2B5EF4-FFF2-40B4-BE49-F238E27FC236}">
                  <a16:creationId xmlns:a16="http://schemas.microsoft.com/office/drawing/2014/main" id="{ACD05AB0-CC69-41EA-8955-61EDD6DA04BF}"/>
                </a:ext>
              </a:extLst>
            </p:cNvPr>
            <p:cNvPicPr>
              <a:picLocks noChangeAspect="1"/>
            </p:cNvPicPr>
            <p:nvPr/>
          </p:nvPicPr>
          <p:blipFill>
            <a:blip r:embed="rId106">
              <a:extLst>
                <a:ext uri="{28A0092B-C50C-407E-A947-70E740481C1C}">
                  <a14:useLocalDpi xmlns:a14="http://schemas.microsoft.com/office/drawing/2010/main" val="0"/>
                </a:ext>
                <a:ext uri="{96DAC541-7B7A-43D3-8B79-37D633B846F1}">
                  <asvg:svgBlip xmlns:asvg="http://schemas.microsoft.com/office/drawing/2016/SVG/main" r:embed="rId107"/>
                </a:ext>
              </a:extLst>
            </a:blip>
            <a:stretch>
              <a:fillRect/>
            </a:stretch>
          </p:blipFill>
          <p:spPr>
            <a:xfrm>
              <a:off x="3009665" y="5395904"/>
              <a:ext cx="457200" cy="457200"/>
            </a:xfrm>
            <a:prstGeom prst="rect">
              <a:avLst/>
            </a:prstGeom>
          </p:spPr>
        </p:pic>
        <p:pic>
          <p:nvPicPr>
            <p:cNvPr id="119" name="Graphic 118" descr="Upward trend">
              <a:extLst>
                <a:ext uri="{FF2B5EF4-FFF2-40B4-BE49-F238E27FC236}">
                  <a16:creationId xmlns:a16="http://schemas.microsoft.com/office/drawing/2014/main" id="{03A3443D-2883-44BD-AB58-EA38825EEF7C}"/>
                </a:ext>
              </a:extLst>
            </p:cNvPr>
            <p:cNvPicPr>
              <a:picLocks noChangeAspect="1"/>
            </p:cNvPicPr>
            <p:nvPr/>
          </p:nvPicPr>
          <p:blipFill>
            <a:blip r:embed="rId108">
              <a:extLst>
                <a:ext uri="{28A0092B-C50C-407E-A947-70E740481C1C}">
                  <a14:useLocalDpi xmlns:a14="http://schemas.microsoft.com/office/drawing/2010/main" val="0"/>
                </a:ext>
                <a:ext uri="{96DAC541-7B7A-43D3-8B79-37D633B846F1}">
                  <asvg:svgBlip xmlns:asvg="http://schemas.microsoft.com/office/drawing/2016/SVG/main" r:embed="rId109"/>
                </a:ext>
              </a:extLst>
            </a:blip>
            <a:stretch>
              <a:fillRect/>
            </a:stretch>
          </p:blipFill>
          <p:spPr>
            <a:xfrm>
              <a:off x="3657130" y="5393448"/>
              <a:ext cx="457200" cy="457200"/>
            </a:xfrm>
            <a:prstGeom prst="rect">
              <a:avLst/>
            </a:prstGeom>
          </p:spPr>
        </p:pic>
      </p:grpSp>
      <p:grpSp>
        <p:nvGrpSpPr>
          <p:cNvPr id="134" name="Group 133">
            <a:extLst>
              <a:ext uri="{FF2B5EF4-FFF2-40B4-BE49-F238E27FC236}">
                <a16:creationId xmlns:a16="http://schemas.microsoft.com/office/drawing/2014/main" id="{DCB25523-47C3-4912-BBA6-0FF8AFAA303E}"/>
              </a:ext>
            </a:extLst>
          </p:cNvPr>
          <p:cNvGrpSpPr/>
          <p:nvPr/>
        </p:nvGrpSpPr>
        <p:grpSpPr>
          <a:xfrm>
            <a:off x="505090" y="5691582"/>
            <a:ext cx="3372456" cy="419782"/>
            <a:chOff x="419100" y="5981700"/>
            <a:chExt cx="3695230" cy="459959"/>
          </a:xfrm>
        </p:grpSpPr>
        <p:pic>
          <p:nvPicPr>
            <p:cNvPr id="21" name="Graphic 20" descr="Bar graph with upward trend">
              <a:extLst>
                <a:ext uri="{FF2B5EF4-FFF2-40B4-BE49-F238E27FC236}">
                  <a16:creationId xmlns:a16="http://schemas.microsoft.com/office/drawing/2014/main" id="{DC02E4AA-F4DA-4CDA-8073-441917A34F0F}"/>
                </a:ext>
              </a:extLst>
            </p:cNvPr>
            <p:cNvPicPr>
              <a:picLocks noChangeAspect="1"/>
            </p:cNvPicPr>
            <p:nvPr/>
          </p:nvPicPr>
          <p:blipFill>
            <a:blip r:embed="rId110">
              <a:extLst>
                <a:ext uri="{28A0092B-C50C-407E-A947-70E740481C1C}">
                  <a14:useLocalDpi xmlns:a14="http://schemas.microsoft.com/office/drawing/2010/main" val="0"/>
                </a:ext>
                <a:ext uri="{96DAC541-7B7A-43D3-8B79-37D633B846F1}">
                  <asvg:svgBlip xmlns:asvg="http://schemas.microsoft.com/office/drawing/2016/SVG/main" r:embed="rId111"/>
                </a:ext>
              </a:extLst>
            </a:blip>
            <a:stretch>
              <a:fillRect/>
            </a:stretch>
          </p:blipFill>
          <p:spPr>
            <a:xfrm>
              <a:off x="419100" y="5981700"/>
              <a:ext cx="457200" cy="457200"/>
            </a:xfrm>
            <a:prstGeom prst="rect">
              <a:avLst/>
            </a:prstGeom>
          </p:spPr>
        </p:pic>
        <p:pic>
          <p:nvPicPr>
            <p:cNvPr id="41" name="Graphic 40" descr="Exponential Graph">
              <a:extLst>
                <a:ext uri="{FF2B5EF4-FFF2-40B4-BE49-F238E27FC236}">
                  <a16:creationId xmlns:a16="http://schemas.microsoft.com/office/drawing/2014/main" id="{59E2C512-155E-4587-BEB3-3FD0F8A63E75}"/>
                </a:ext>
              </a:extLst>
            </p:cNvPr>
            <p:cNvPicPr>
              <a:picLocks noChangeAspect="1"/>
            </p:cNvPicPr>
            <p:nvPr/>
          </p:nvPicPr>
          <p:blipFill>
            <a:blip r:embed="rId112">
              <a:extLst>
                <a:ext uri="{28A0092B-C50C-407E-A947-70E740481C1C}">
                  <a14:useLocalDpi xmlns:a14="http://schemas.microsoft.com/office/drawing/2010/main" val="0"/>
                </a:ext>
                <a:ext uri="{96DAC541-7B7A-43D3-8B79-37D633B846F1}">
                  <asvg:svgBlip xmlns:asvg="http://schemas.microsoft.com/office/drawing/2016/SVG/main" r:embed="rId113"/>
                </a:ext>
              </a:extLst>
            </a:blip>
            <a:stretch>
              <a:fillRect/>
            </a:stretch>
          </p:blipFill>
          <p:spPr>
            <a:xfrm>
              <a:off x="1066800" y="5981700"/>
              <a:ext cx="457200" cy="457200"/>
            </a:xfrm>
            <a:prstGeom prst="rect">
              <a:avLst/>
            </a:prstGeom>
          </p:spPr>
        </p:pic>
        <p:pic>
          <p:nvPicPr>
            <p:cNvPr id="61" name="Graphic 60" descr="Linear Graph">
              <a:extLst>
                <a:ext uri="{FF2B5EF4-FFF2-40B4-BE49-F238E27FC236}">
                  <a16:creationId xmlns:a16="http://schemas.microsoft.com/office/drawing/2014/main" id="{16BF86DC-E533-49B9-8873-C94CF0A153E0}"/>
                </a:ext>
              </a:extLst>
            </p:cNvPr>
            <p:cNvPicPr>
              <a:picLocks noChangeAspect="1"/>
            </p:cNvPicPr>
            <p:nvPr/>
          </p:nvPicPr>
          <p:blipFill>
            <a:blip r:embed="rId114">
              <a:extLst>
                <a:ext uri="{28A0092B-C50C-407E-A947-70E740481C1C}">
                  <a14:useLocalDpi xmlns:a14="http://schemas.microsoft.com/office/drawing/2010/main" val="0"/>
                </a:ext>
                <a:ext uri="{96DAC541-7B7A-43D3-8B79-37D633B846F1}">
                  <asvg:svgBlip xmlns:asvg="http://schemas.microsoft.com/office/drawing/2016/SVG/main" r:embed="rId115"/>
                </a:ext>
              </a:extLst>
            </a:blip>
            <a:stretch>
              <a:fillRect/>
            </a:stretch>
          </p:blipFill>
          <p:spPr>
            <a:xfrm>
              <a:off x="1714500" y="5981700"/>
              <a:ext cx="457200" cy="457200"/>
            </a:xfrm>
            <a:prstGeom prst="rect">
              <a:avLst/>
            </a:prstGeom>
          </p:spPr>
        </p:pic>
        <p:pic>
          <p:nvPicPr>
            <p:cNvPr id="81" name="Graphic 80" descr="Periodic Graph">
              <a:extLst>
                <a:ext uri="{FF2B5EF4-FFF2-40B4-BE49-F238E27FC236}">
                  <a16:creationId xmlns:a16="http://schemas.microsoft.com/office/drawing/2014/main" id="{D0198730-8DE3-424B-8E6C-2226FE895FA1}"/>
                </a:ext>
              </a:extLst>
            </p:cNvPr>
            <p:cNvPicPr>
              <a:picLocks noChangeAspect="1"/>
            </p:cNvPicPr>
            <p:nvPr/>
          </p:nvPicPr>
          <p:blipFill>
            <a:blip r:embed="rId116">
              <a:extLst>
                <a:ext uri="{28A0092B-C50C-407E-A947-70E740481C1C}">
                  <a14:useLocalDpi xmlns:a14="http://schemas.microsoft.com/office/drawing/2010/main" val="0"/>
                </a:ext>
                <a:ext uri="{96DAC541-7B7A-43D3-8B79-37D633B846F1}">
                  <asvg:svgBlip xmlns:asvg="http://schemas.microsoft.com/office/drawing/2016/SVG/main" r:embed="rId117"/>
                </a:ext>
              </a:extLst>
            </a:blip>
            <a:stretch>
              <a:fillRect/>
            </a:stretch>
          </p:blipFill>
          <p:spPr>
            <a:xfrm>
              <a:off x="2362200" y="5981700"/>
              <a:ext cx="457200" cy="457200"/>
            </a:xfrm>
            <a:prstGeom prst="rect">
              <a:avLst/>
            </a:prstGeom>
          </p:spPr>
        </p:pic>
        <p:pic>
          <p:nvPicPr>
            <p:cNvPr id="101" name="Graphic 100" descr="Scatterplot">
              <a:extLst>
                <a:ext uri="{FF2B5EF4-FFF2-40B4-BE49-F238E27FC236}">
                  <a16:creationId xmlns:a16="http://schemas.microsoft.com/office/drawing/2014/main" id="{B3FE0D26-D32D-4E17-ABF6-A5327AA1BC44}"/>
                </a:ext>
              </a:extLst>
            </p:cNvPr>
            <p:cNvPicPr>
              <a:picLocks noChangeAspect="1"/>
            </p:cNvPicPr>
            <p:nvPr/>
          </p:nvPicPr>
          <p:blipFill>
            <a:blip r:embed="rId118">
              <a:extLst>
                <a:ext uri="{28A0092B-C50C-407E-A947-70E740481C1C}">
                  <a14:useLocalDpi xmlns:a14="http://schemas.microsoft.com/office/drawing/2010/main" val="0"/>
                </a:ext>
                <a:ext uri="{96DAC541-7B7A-43D3-8B79-37D633B846F1}">
                  <asvg:svgBlip xmlns:asvg="http://schemas.microsoft.com/office/drawing/2016/SVG/main" r:embed="rId119"/>
                </a:ext>
              </a:extLst>
            </a:blip>
            <a:stretch>
              <a:fillRect/>
            </a:stretch>
          </p:blipFill>
          <p:spPr>
            <a:xfrm>
              <a:off x="3009665" y="5984459"/>
              <a:ext cx="457200" cy="457200"/>
            </a:xfrm>
            <a:prstGeom prst="rect">
              <a:avLst/>
            </a:prstGeom>
          </p:spPr>
        </p:pic>
        <p:pic>
          <p:nvPicPr>
            <p:cNvPr id="121" name="Graphic 120" descr="Upward trend">
              <a:extLst>
                <a:ext uri="{FF2B5EF4-FFF2-40B4-BE49-F238E27FC236}">
                  <a16:creationId xmlns:a16="http://schemas.microsoft.com/office/drawing/2014/main" id="{D61F354B-C1B3-47E6-968F-D1EF6968FCF2}"/>
                </a:ext>
              </a:extLst>
            </p:cNvPr>
            <p:cNvPicPr>
              <a:picLocks noChangeAspect="1"/>
            </p:cNvPicPr>
            <p:nvPr/>
          </p:nvPicPr>
          <p:blipFill>
            <a:blip r:embed="rId120">
              <a:extLst>
                <a:ext uri="{28A0092B-C50C-407E-A947-70E740481C1C}">
                  <a14:useLocalDpi xmlns:a14="http://schemas.microsoft.com/office/drawing/2010/main" val="0"/>
                </a:ext>
                <a:ext uri="{96DAC541-7B7A-43D3-8B79-37D633B846F1}">
                  <asvg:svgBlip xmlns:asvg="http://schemas.microsoft.com/office/drawing/2016/SVG/main" r:embed="rId121"/>
                </a:ext>
              </a:extLst>
            </a:blip>
            <a:stretch>
              <a:fillRect/>
            </a:stretch>
          </p:blipFill>
          <p:spPr>
            <a:xfrm>
              <a:off x="3657130" y="5981700"/>
              <a:ext cx="457200" cy="457200"/>
            </a:xfrm>
            <a:prstGeom prst="rect">
              <a:avLst/>
            </a:prstGeom>
          </p:spPr>
        </p:pic>
      </p:grpSp>
      <p:pic>
        <p:nvPicPr>
          <p:cNvPr id="123" name="Graphic 122" descr="Upward trend">
            <a:extLst>
              <a:ext uri="{FF2B5EF4-FFF2-40B4-BE49-F238E27FC236}">
                <a16:creationId xmlns:a16="http://schemas.microsoft.com/office/drawing/2014/main" id="{384EE637-6649-4ED2-B91D-9EA3A3C1B4EE}"/>
              </a:ext>
            </a:extLst>
          </p:cNvPr>
          <p:cNvPicPr>
            <a:picLocks noChangeAspect="1"/>
          </p:cNvPicPr>
          <p:nvPr/>
        </p:nvPicPr>
        <p:blipFill>
          <a:blip r:embed="rId122">
            <a:extLst>
              <a:ext uri="{28A0092B-C50C-407E-A947-70E740481C1C}">
                <a14:useLocalDpi xmlns:a14="http://schemas.microsoft.com/office/drawing/2010/main" val="0"/>
              </a:ext>
              <a:ext uri="{96DAC541-7B7A-43D3-8B79-37D633B846F1}">
                <asvg:svgBlip xmlns:asvg="http://schemas.microsoft.com/office/drawing/2016/SVG/main" r:embed="rId123"/>
              </a:ext>
            </a:extLst>
          </a:blip>
          <a:stretch>
            <a:fillRect/>
          </a:stretch>
        </p:blipFill>
        <p:spPr>
          <a:xfrm>
            <a:off x="505090" y="2893679"/>
            <a:ext cx="417264" cy="417264"/>
          </a:xfrm>
          <a:prstGeom prst="rect">
            <a:avLst/>
          </a:prstGeom>
        </p:spPr>
      </p:pic>
      <p:pic>
        <p:nvPicPr>
          <p:cNvPr id="125" name="Graphic 124" descr="Upward trend">
            <a:extLst>
              <a:ext uri="{FF2B5EF4-FFF2-40B4-BE49-F238E27FC236}">
                <a16:creationId xmlns:a16="http://schemas.microsoft.com/office/drawing/2014/main" id="{1CF4A218-35B3-4842-97B5-29BFC0336812}"/>
              </a:ext>
            </a:extLst>
          </p:cNvPr>
          <p:cNvPicPr>
            <a:picLocks noChangeAspect="1"/>
          </p:cNvPicPr>
          <p:nvPr/>
        </p:nvPicPr>
        <p:blipFill>
          <a:blip r:embed="rId124">
            <a:extLst>
              <a:ext uri="{28A0092B-C50C-407E-A947-70E740481C1C}">
                <a14:useLocalDpi xmlns:a14="http://schemas.microsoft.com/office/drawing/2010/main" val="0"/>
              </a:ext>
              <a:ext uri="{96DAC541-7B7A-43D3-8B79-37D633B846F1}">
                <asvg:svgBlip xmlns:asvg="http://schemas.microsoft.com/office/drawing/2016/SVG/main" r:embed="rId125"/>
              </a:ext>
            </a:extLst>
          </a:blip>
          <a:stretch>
            <a:fillRect/>
          </a:stretch>
        </p:blipFill>
        <p:spPr>
          <a:xfrm>
            <a:off x="505090" y="6226065"/>
            <a:ext cx="417264" cy="417264"/>
          </a:xfrm>
          <a:prstGeom prst="rect">
            <a:avLst/>
          </a:prstGeom>
        </p:spPr>
      </p:pic>
      <p:pic>
        <p:nvPicPr>
          <p:cNvPr id="74" name="Graphic 73" descr="Scared face outline">
            <a:extLst>
              <a:ext uri="{FF2B5EF4-FFF2-40B4-BE49-F238E27FC236}">
                <a16:creationId xmlns:a16="http://schemas.microsoft.com/office/drawing/2014/main" id="{1AA4506D-CD56-4554-8DAF-8DA3280C911A}"/>
              </a:ext>
            </a:extLst>
          </p:cNvPr>
          <p:cNvPicPr>
            <a:picLocks noChangeAspect="1"/>
          </p:cNvPicPr>
          <p:nvPr/>
        </p:nvPicPr>
        <p:blipFill>
          <a:blip r:embed="rId126">
            <a:extLst>
              <a:ext uri="{28A0092B-C50C-407E-A947-70E740481C1C}">
                <a14:useLocalDpi xmlns:a14="http://schemas.microsoft.com/office/drawing/2010/main" val="0"/>
              </a:ext>
              <a:ext uri="{96DAC541-7B7A-43D3-8B79-37D633B846F1}">
                <asvg:svgBlip xmlns:asvg="http://schemas.microsoft.com/office/drawing/2016/SVG/main" r:embed="rId127"/>
              </a:ext>
            </a:extLst>
          </a:blip>
          <a:stretch>
            <a:fillRect/>
          </a:stretch>
        </p:blipFill>
        <p:spPr>
          <a:xfrm>
            <a:off x="4552585" y="214808"/>
            <a:ext cx="457200" cy="457200"/>
          </a:xfrm>
          <a:prstGeom prst="rect">
            <a:avLst/>
          </a:prstGeom>
        </p:spPr>
      </p:pic>
      <p:pic>
        <p:nvPicPr>
          <p:cNvPr id="76" name="Graphic 75" descr="Worried face outline">
            <a:extLst>
              <a:ext uri="{FF2B5EF4-FFF2-40B4-BE49-F238E27FC236}">
                <a16:creationId xmlns:a16="http://schemas.microsoft.com/office/drawing/2014/main" id="{0A39749F-F9E1-4999-B47A-E392FE90E628}"/>
              </a:ext>
            </a:extLst>
          </p:cNvPr>
          <p:cNvPicPr>
            <a:picLocks noChangeAspect="1"/>
          </p:cNvPicPr>
          <p:nvPr/>
        </p:nvPicPr>
        <p:blipFill>
          <a:blip r:embed="rId128">
            <a:extLst>
              <a:ext uri="{28A0092B-C50C-407E-A947-70E740481C1C}">
                <a14:useLocalDpi xmlns:a14="http://schemas.microsoft.com/office/drawing/2010/main" val="0"/>
              </a:ext>
              <a:ext uri="{96DAC541-7B7A-43D3-8B79-37D633B846F1}">
                <asvg:svgBlip xmlns:asvg="http://schemas.microsoft.com/office/drawing/2016/SVG/main" r:embed="rId129"/>
              </a:ext>
            </a:extLst>
          </a:blip>
          <a:stretch>
            <a:fillRect/>
          </a:stretch>
        </p:blipFill>
        <p:spPr>
          <a:xfrm>
            <a:off x="4552585" y="815805"/>
            <a:ext cx="457200" cy="457200"/>
          </a:xfrm>
          <a:prstGeom prst="rect">
            <a:avLst/>
          </a:prstGeom>
        </p:spPr>
      </p:pic>
      <p:pic>
        <p:nvPicPr>
          <p:cNvPr id="78" name="Graphic 77" descr="Tired face outline">
            <a:extLst>
              <a:ext uri="{FF2B5EF4-FFF2-40B4-BE49-F238E27FC236}">
                <a16:creationId xmlns:a16="http://schemas.microsoft.com/office/drawing/2014/main" id="{B7F1E8C1-EC03-4ECE-A398-DD207A369542}"/>
              </a:ext>
            </a:extLst>
          </p:cNvPr>
          <p:cNvPicPr>
            <a:picLocks noChangeAspect="1"/>
          </p:cNvPicPr>
          <p:nvPr/>
        </p:nvPicPr>
        <p:blipFill>
          <a:blip r:embed="rId130">
            <a:extLst>
              <a:ext uri="{28A0092B-C50C-407E-A947-70E740481C1C}">
                <a14:useLocalDpi xmlns:a14="http://schemas.microsoft.com/office/drawing/2010/main" val="0"/>
              </a:ext>
              <a:ext uri="{96DAC541-7B7A-43D3-8B79-37D633B846F1}">
                <asvg:svgBlip xmlns:asvg="http://schemas.microsoft.com/office/drawing/2016/SVG/main" r:embed="rId131"/>
              </a:ext>
            </a:extLst>
          </a:blip>
          <a:stretch>
            <a:fillRect/>
          </a:stretch>
        </p:blipFill>
        <p:spPr>
          <a:xfrm>
            <a:off x="4552585" y="1416802"/>
            <a:ext cx="457200" cy="457200"/>
          </a:xfrm>
          <a:prstGeom prst="rect">
            <a:avLst/>
          </a:prstGeom>
        </p:spPr>
      </p:pic>
      <p:pic>
        <p:nvPicPr>
          <p:cNvPr id="80" name="Graphic 79" descr="Drool face outline">
            <a:extLst>
              <a:ext uri="{FF2B5EF4-FFF2-40B4-BE49-F238E27FC236}">
                <a16:creationId xmlns:a16="http://schemas.microsoft.com/office/drawing/2014/main" id="{CCA71BAD-8244-4B58-9257-50457776BEAB}"/>
              </a:ext>
            </a:extLst>
          </p:cNvPr>
          <p:cNvPicPr>
            <a:picLocks noChangeAspect="1"/>
          </p:cNvPicPr>
          <p:nvPr/>
        </p:nvPicPr>
        <p:blipFill>
          <a:blip r:embed="rId132">
            <a:extLst>
              <a:ext uri="{28A0092B-C50C-407E-A947-70E740481C1C}">
                <a14:useLocalDpi xmlns:a14="http://schemas.microsoft.com/office/drawing/2010/main" val="0"/>
              </a:ext>
              <a:ext uri="{96DAC541-7B7A-43D3-8B79-37D633B846F1}">
                <asvg:svgBlip xmlns:asvg="http://schemas.microsoft.com/office/drawing/2016/SVG/main" r:embed="rId133"/>
              </a:ext>
            </a:extLst>
          </a:blip>
          <a:stretch>
            <a:fillRect/>
          </a:stretch>
        </p:blipFill>
        <p:spPr>
          <a:xfrm>
            <a:off x="4552585" y="2017799"/>
            <a:ext cx="457200" cy="457200"/>
          </a:xfrm>
          <a:prstGeom prst="rect">
            <a:avLst/>
          </a:prstGeom>
        </p:spPr>
      </p:pic>
      <p:pic>
        <p:nvPicPr>
          <p:cNvPr id="82" name="Graphic 81" descr="Smiling with hearts face outline">
            <a:extLst>
              <a:ext uri="{FF2B5EF4-FFF2-40B4-BE49-F238E27FC236}">
                <a16:creationId xmlns:a16="http://schemas.microsoft.com/office/drawing/2014/main" id="{1E1E6B2F-7C4E-46D0-8C5A-CA0804F95F19}"/>
              </a:ext>
            </a:extLst>
          </p:cNvPr>
          <p:cNvPicPr>
            <a:picLocks noChangeAspect="1"/>
          </p:cNvPicPr>
          <p:nvPr/>
        </p:nvPicPr>
        <p:blipFill>
          <a:blip r:embed="rId134">
            <a:extLst>
              <a:ext uri="{28A0092B-C50C-407E-A947-70E740481C1C}">
                <a14:useLocalDpi xmlns:a14="http://schemas.microsoft.com/office/drawing/2010/main" val="0"/>
              </a:ext>
              <a:ext uri="{96DAC541-7B7A-43D3-8B79-37D633B846F1}">
                <asvg:svgBlip xmlns:asvg="http://schemas.microsoft.com/office/drawing/2016/SVG/main" r:embed="rId135"/>
              </a:ext>
            </a:extLst>
          </a:blip>
          <a:stretch>
            <a:fillRect/>
          </a:stretch>
        </p:blipFill>
        <p:spPr>
          <a:xfrm>
            <a:off x="4552585" y="2618796"/>
            <a:ext cx="457200" cy="457200"/>
          </a:xfrm>
          <a:prstGeom prst="rect">
            <a:avLst/>
          </a:prstGeom>
        </p:spPr>
      </p:pic>
      <p:pic>
        <p:nvPicPr>
          <p:cNvPr id="84" name="Graphic 83" descr="Tired face outline">
            <a:extLst>
              <a:ext uri="{FF2B5EF4-FFF2-40B4-BE49-F238E27FC236}">
                <a16:creationId xmlns:a16="http://schemas.microsoft.com/office/drawing/2014/main" id="{EF88318B-D17E-4E49-8801-A133A94CC8F3}"/>
              </a:ext>
            </a:extLst>
          </p:cNvPr>
          <p:cNvPicPr>
            <a:picLocks noChangeAspect="1"/>
          </p:cNvPicPr>
          <p:nvPr/>
        </p:nvPicPr>
        <p:blipFill>
          <a:blip r:embed="rId136">
            <a:extLst>
              <a:ext uri="{28A0092B-C50C-407E-A947-70E740481C1C}">
                <a14:useLocalDpi xmlns:a14="http://schemas.microsoft.com/office/drawing/2010/main" val="0"/>
              </a:ext>
              <a:ext uri="{96DAC541-7B7A-43D3-8B79-37D633B846F1}">
                <asvg:svgBlip xmlns:asvg="http://schemas.microsoft.com/office/drawing/2016/SVG/main" r:embed="rId137"/>
              </a:ext>
            </a:extLst>
          </a:blip>
          <a:stretch>
            <a:fillRect/>
          </a:stretch>
        </p:blipFill>
        <p:spPr>
          <a:xfrm>
            <a:off x="4552585" y="3219793"/>
            <a:ext cx="457200" cy="457200"/>
          </a:xfrm>
          <a:prstGeom prst="rect">
            <a:avLst/>
          </a:prstGeom>
        </p:spPr>
      </p:pic>
      <p:pic>
        <p:nvPicPr>
          <p:cNvPr id="86" name="Graphic 85" descr="Crying face outline">
            <a:extLst>
              <a:ext uri="{FF2B5EF4-FFF2-40B4-BE49-F238E27FC236}">
                <a16:creationId xmlns:a16="http://schemas.microsoft.com/office/drawing/2014/main" id="{FD802DED-7C28-48CB-A594-771615423F8F}"/>
              </a:ext>
            </a:extLst>
          </p:cNvPr>
          <p:cNvPicPr>
            <a:picLocks noChangeAspect="1"/>
          </p:cNvPicPr>
          <p:nvPr/>
        </p:nvPicPr>
        <p:blipFill>
          <a:blip r:embed="rId138">
            <a:extLst>
              <a:ext uri="{28A0092B-C50C-407E-A947-70E740481C1C}">
                <a14:useLocalDpi xmlns:a14="http://schemas.microsoft.com/office/drawing/2010/main" val="0"/>
              </a:ext>
              <a:ext uri="{96DAC541-7B7A-43D3-8B79-37D633B846F1}">
                <asvg:svgBlip xmlns:asvg="http://schemas.microsoft.com/office/drawing/2016/SVG/main" r:embed="rId139"/>
              </a:ext>
            </a:extLst>
          </a:blip>
          <a:stretch>
            <a:fillRect/>
          </a:stretch>
        </p:blipFill>
        <p:spPr>
          <a:xfrm>
            <a:off x="4552585" y="3820790"/>
            <a:ext cx="457200" cy="457200"/>
          </a:xfrm>
          <a:prstGeom prst="rect">
            <a:avLst/>
          </a:prstGeom>
        </p:spPr>
      </p:pic>
      <p:pic>
        <p:nvPicPr>
          <p:cNvPr id="88" name="Graphic 87" descr="Pleading face outline">
            <a:extLst>
              <a:ext uri="{FF2B5EF4-FFF2-40B4-BE49-F238E27FC236}">
                <a16:creationId xmlns:a16="http://schemas.microsoft.com/office/drawing/2014/main" id="{FD558BC2-95CB-46DD-8DDB-98929D8E56B4}"/>
              </a:ext>
            </a:extLst>
          </p:cNvPr>
          <p:cNvPicPr>
            <a:picLocks noChangeAspect="1"/>
          </p:cNvPicPr>
          <p:nvPr/>
        </p:nvPicPr>
        <p:blipFill>
          <a:blip r:embed="rId140">
            <a:extLst>
              <a:ext uri="{28A0092B-C50C-407E-A947-70E740481C1C}">
                <a14:useLocalDpi xmlns:a14="http://schemas.microsoft.com/office/drawing/2010/main" val="0"/>
              </a:ext>
              <a:ext uri="{96DAC541-7B7A-43D3-8B79-37D633B846F1}">
                <asvg:svgBlip xmlns:asvg="http://schemas.microsoft.com/office/drawing/2016/SVG/main" r:embed="rId141"/>
              </a:ext>
            </a:extLst>
          </a:blip>
          <a:stretch>
            <a:fillRect/>
          </a:stretch>
        </p:blipFill>
        <p:spPr>
          <a:xfrm>
            <a:off x="4552585" y="4421787"/>
            <a:ext cx="457200" cy="457200"/>
          </a:xfrm>
          <a:prstGeom prst="rect">
            <a:avLst/>
          </a:prstGeom>
        </p:spPr>
      </p:pic>
      <p:pic>
        <p:nvPicPr>
          <p:cNvPr id="90" name="Graphic 89" descr="Angel face outline">
            <a:extLst>
              <a:ext uri="{FF2B5EF4-FFF2-40B4-BE49-F238E27FC236}">
                <a16:creationId xmlns:a16="http://schemas.microsoft.com/office/drawing/2014/main" id="{6D806D56-E1E7-4F3C-A9F8-BE7E2A35DECB}"/>
              </a:ext>
            </a:extLst>
          </p:cNvPr>
          <p:cNvPicPr>
            <a:picLocks noChangeAspect="1"/>
          </p:cNvPicPr>
          <p:nvPr/>
        </p:nvPicPr>
        <p:blipFill>
          <a:blip r:embed="rId142">
            <a:extLst>
              <a:ext uri="{28A0092B-C50C-407E-A947-70E740481C1C}">
                <a14:useLocalDpi xmlns:a14="http://schemas.microsoft.com/office/drawing/2010/main" val="0"/>
              </a:ext>
              <a:ext uri="{96DAC541-7B7A-43D3-8B79-37D633B846F1}">
                <asvg:svgBlip xmlns:asvg="http://schemas.microsoft.com/office/drawing/2016/SVG/main" r:embed="rId143"/>
              </a:ext>
            </a:extLst>
          </a:blip>
          <a:stretch>
            <a:fillRect/>
          </a:stretch>
        </p:blipFill>
        <p:spPr>
          <a:xfrm>
            <a:off x="4552585" y="5022784"/>
            <a:ext cx="457200" cy="457200"/>
          </a:xfrm>
          <a:prstGeom prst="rect">
            <a:avLst/>
          </a:prstGeom>
        </p:spPr>
      </p:pic>
      <p:pic>
        <p:nvPicPr>
          <p:cNvPr id="92" name="Graphic 91" descr="Moustache face outline">
            <a:extLst>
              <a:ext uri="{FF2B5EF4-FFF2-40B4-BE49-F238E27FC236}">
                <a16:creationId xmlns:a16="http://schemas.microsoft.com/office/drawing/2014/main" id="{7F3C8340-87FC-4C25-B288-140548A75CD4}"/>
              </a:ext>
            </a:extLst>
          </p:cNvPr>
          <p:cNvPicPr>
            <a:picLocks noChangeAspect="1"/>
          </p:cNvPicPr>
          <p:nvPr/>
        </p:nvPicPr>
        <p:blipFill>
          <a:blip r:embed="rId144">
            <a:extLst>
              <a:ext uri="{28A0092B-C50C-407E-A947-70E740481C1C}">
                <a14:useLocalDpi xmlns:a14="http://schemas.microsoft.com/office/drawing/2010/main" val="0"/>
              </a:ext>
              <a:ext uri="{96DAC541-7B7A-43D3-8B79-37D633B846F1}">
                <asvg:svgBlip xmlns:asvg="http://schemas.microsoft.com/office/drawing/2016/SVG/main" r:embed="rId145"/>
              </a:ext>
            </a:extLst>
          </a:blip>
          <a:stretch>
            <a:fillRect/>
          </a:stretch>
        </p:blipFill>
        <p:spPr>
          <a:xfrm>
            <a:off x="4552585" y="5623782"/>
            <a:ext cx="457200" cy="457200"/>
          </a:xfrm>
          <a:prstGeom prst="rect">
            <a:avLst/>
          </a:prstGeom>
        </p:spPr>
      </p:pic>
      <p:pic>
        <p:nvPicPr>
          <p:cNvPr id="94" name="Graphic 93" descr="In love face outline">
            <a:extLst>
              <a:ext uri="{FF2B5EF4-FFF2-40B4-BE49-F238E27FC236}">
                <a16:creationId xmlns:a16="http://schemas.microsoft.com/office/drawing/2014/main" id="{309D1CD9-88A9-4550-900D-65F108D4484A}"/>
              </a:ext>
            </a:extLst>
          </p:cNvPr>
          <p:cNvPicPr>
            <a:picLocks noChangeAspect="1"/>
          </p:cNvPicPr>
          <p:nvPr/>
        </p:nvPicPr>
        <p:blipFill>
          <a:blip r:embed="rId146">
            <a:extLst>
              <a:ext uri="{28A0092B-C50C-407E-A947-70E740481C1C}">
                <a14:useLocalDpi xmlns:a14="http://schemas.microsoft.com/office/drawing/2010/main" val="0"/>
              </a:ext>
              <a:ext uri="{96DAC541-7B7A-43D3-8B79-37D633B846F1}">
                <asvg:svgBlip xmlns:asvg="http://schemas.microsoft.com/office/drawing/2016/SVG/main" r:embed="rId147"/>
              </a:ext>
            </a:extLst>
          </a:blip>
          <a:stretch>
            <a:fillRect/>
          </a:stretch>
        </p:blipFill>
        <p:spPr>
          <a:xfrm>
            <a:off x="5257454" y="815805"/>
            <a:ext cx="457200" cy="457200"/>
          </a:xfrm>
          <a:prstGeom prst="rect">
            <a:avLst/>
          </a:prstGeom>
        </p:spPr>
      </p:pic>
      <p:pic>
        <p:nvPicPr>
          <p:cNvPr id="96" name="Graphic 95" descr="Nervous face outline">
            <a:extLst>
              <a:ext uri="{FF2B5EF4-FFF2-40B4-BE49-F238E27FC236}">
                <a16:creationId xmlns:a16="http://schemas.microsoft.com/office/drawing/2014/main" id="{A826CCE3-32C4-4112-B817-60F5222FF9A1}"/>
              </a:ext>
            </a:extLst>
          </p:cNvPr>
          <p:cNvPicPr>
            <a:picLocks noChangeAspect="1"/>
          </p:cNvPicPr>
          <p:nvPr/>
        </p:nvPicPr>
        <p:blipFill>
          <a:blip r:embed="rId148">
            <a:extLst>
              <a:ext uri="{28A0092B-C50C-407E-A947-70E740481C1C}">
                <a14:useLocalDpi xmlns:a14="http://schemas.microsoft.com/office/drawing/2010/main" val="0"/>
              </a:ext>
              <a:ext uri="{96DAC541-7B7A-43D3-8B79-37D633B846F1}">
                <asvg:svgBlip xmlns:asvg="http://schemas.microsoft.com/office/drawing/2016/SVG/main" r:embed="rId149"/>
              </a:ext>
            </a:extLst>
          </a:blip>
          <a:stretch>
            <a:fillRect/>
          </a:stretch>
        </p:blipFill>
        <p:spPr>
          <a:xfrm>
            <a:off x="5257454" y="214808"/>
            <a:ext cx="457200" cy="457200"/>
          </a:xfrm>
          <a:prstGeom prst="rect">
            <a:avLst/>
          </a:prstGeom>
        </p:spPr>
      </p:pic>
      <p:pic>
        <p:nvPicPr>
          <p:cNvPr id="98" name="Graphic 97" descr="Surprised face outline">
            <a:extLst>
              <a:ext uri="{FF2B5EF4-FFF2-40B4-BE49-F238E27FC236}">
                <a16:creationId xmlns:a16="http://schemas.microsoft.com/office/drawing/2014/main" id="{FAAB77AC-99A8-46A1-B680-DF71C7AC72B0}"/>
              </a:ext>
            </a:extLst>
          </p:cNvPr>
          <p:cNvPicPr>
            <a:picLocks noChangeAspect="1"/>
          </p:cNvPicPr>
          <p:nvPr/>
        </p:nvPicPr>
        <p:blipFill>
          <a:blip r:embed="rId150">
            <a:extLst>
              <a:ext uri="{28A0092B-C50C-407E-A947-70E740481C1C}">
                <a14:useLocalDpi xmlns:a14="http://schemas.microsoft.com/office/drawing/2010/main" val="0"/>
              </a:ext>
              <a:ext uri="{96DAC541-7B7A-43D3-8B79-37D633B846F1}">
                <asvg:svgBlip xmlns:asvg="http://schemas.microsoft.com/office/drawing/2016/SVG/main" r:embed="rId151"/>
              </a:ext>
            </a:extLst>
          </a:blip>
          <a:stretch>
            <a:fillRect/>
          </a:stretch>
        </p:blipFill>
        <p:spPr>
          <a:xfrm>
            <a:off x="5257454" y="1416802"/>
            <a:ext cx="457200" cy="457200"/>
          </a:xfrm>
          <a:prstGeom prst="rect">
            <a:avLst/>
          </a:prstGeom>
        </p:spPr>
      </p:pic>
      <p:pic>
        <p:nvPicPr>
          <p:cNvPr id="100" name="Graphic 99" descr="Tongue face outline">
            <a:extLst>
              <a:ext uri="{FF2B5EF4-FFF2-40B4-BE49-F238E27FC236}">
                <a16:creationId xmlns:a16="http://schemas.microsoft.com/office/drawing/2014/main" id="{CEACA416-2610-4455-BE04-D5B6C4F55787}"/>
              </a:ext>
            </a:extLst>
          </p:cNvPr>
          <p:cNvPicPr>
            <a:picLocks noChangeAspect="1"/>
          </p:cNvPicPr>
          <p:nvPr/>
        </p:nvPicPr>
        <p:blipFill>
          <a:blip r:embed="rId152">
            <a:extLst>
              <a:ext uri="{28A0092B-C50C-407E-A947-70E740481C1C}">
                <a14:useLocalDpi xmlns:a14="http://schemas.microsoft.com/office/drawing/2010/main" val="0"/>
              </a:ext>
              <a:ext uri="{96DAC541-7B7A-43D3-8B79-37D633B846F1}">
                <asvg:svgBlip xmlns:asvg="http://schemas.microsoft.com/office/drawing/2016/SVG/main" r:embed="rId153"/>
              </a:ext>
            </a:extLst>
          </a:blip>
          <a:stretch>
            <a:fillRect/>
          </a:stretch>
        </p:blipFill>
        <p:spPr>
          <a:xfrm>
            <a:off x="5257454" y="2017799"/>
            <a:ext cx="457200" cy="457200"/>
          </a:xfrm>
          <a:prstGeom prst="rect">
            <a:avLst/>
          </a:prstGeom>
        </p:spPr>
      </p:pic>
      <p:pic>
        <p:nvPicPr>
          <p:cNvPr id="102" name="Graphic 101" descr="Woozy face outline">
            <a:extLst>
              <a:ext uri="{FF2B5EF4-FFF2-40B4-BE49-F238E27FC236}">
                <a16:creationId xmlns:a16="http://schemas.microsoft.com/office/drawing/2014/main" id="{53D50334-1005-4E75-8760-A83EBAF22E34}"/>
              </a:ext>
            </a:extLst>
          </p:cNvPr>
          <p:cNvPicPr>
            <a:picLocks noChangeAspect="1"/>
          </p:cNvPicPr>
          <p:nvPr/>
        </p:nvPicPr>
        <p:blipFill>
          <a:blip r:embed="rId154">
            <a:extLst>
              <a:ext uri="{28A0092B-C50C-407E-A947-70E740481C1C}">
                <a14:useLocalDpi xmlns:a14="http://schemas.microsoft.com/office/drawing/2010/main" val="0"/>
              </a:ext>
              <a:ext uri="{96DAC541-7B7A-43D3-8B79-37D633B846F1}">
                <asvg:svgBlip xmlns:asvg="http://schemas.microsoft.com/office/drawing/2016/SVG/main" r:embed="rId155"/>
              </a:ext>
            </a:extLst>
          </a:blip>
          <a:stretch>
            <a:fillRect/>
          </a:stretch>
        </p:blipFill>
        <p:spPr>
          <a:xfrm>
            <a:off x="5257454" y="2618796"/>
            <a:ext cx="457200" cy="457200"/>
          </a:xfrm>
          <a:prstGeom prst="rect">
            <a:avLst/>
          </a:prstGeom>
        </p:spPr>
      </p:pic>
      <p:pic>
        <p:nvPicPr>
          <p:cNvPr id="104" name="Graphic 103" descr="Dizzy face outline">
            <a:extLst>
              <a:ext uri="{FF2B5EF4-FFF2-40B4-BE49-F238E27FC236}">
                <a16:creationId xmlns:a16="http://schemas.microsoft.com/office/drawing/2014/main" id="{ACC613F9-46AC-4535-9801-8A9D4AEFF20C}"/>
              </a:ext>
            </a:extLst>
          </p:cNvPr>
          <p:cNvPicPr>
            <a:picLocks noChangeAspect="1"/>
          </p:cNvPicPr>
          <p:nvPr/>
        </p:nvPicPr>
        <p:blipFill>
          <a:blip r:embed="rId156">
            <a:extLst>
              <a:ext uri="{28A0092B-C50C-407E-A947-70E740481C1C}">
                <a14:useLocalDpi xmlns:a14="http://schemas.microsoft.com/office/drawing/2010/main" val="0"/>
              </a:ext>
              <a:ext uri="{96DAC541-7B7A-43D3-8B79-37D633B846F1}">
                <asvg:svgBlip xmlns:asvg="http://schemas.microsoft.com/office/drawing/2016/SVG/main" r:embed="rId157"/>
              </a:ext>
            </a:extLst>
          </a:blip>
          <a:stretch>
            <a:fillRect/>
          </a:stretch>
        </p:blipFill>
        <p:spPr>
          <a:xfrm>
            <a:off x="5257454" y="3219793"/>
            <a:ext cx="457200" cy="457200"/>
          </a:xfrm>
          <a:prstGeom prst="rect">
            <a:avLst/>
          </a:prstGeom>
        </p:spPr>
      </p:pic>
      <p:pic>
        <p:nvPicPr>
          <p:cNvPr id="106" name="Graphic 105" descr="Zany face outline">
            <a:extLst>
              <a:ext uri="{FF2B5EF4-FFF2-40B4-BE49-F238E27FC236}">
                <a16:creationId xmlns:a16="http://schemas.microsoft.com/office/drawing/2014/main" id="{DCD9310C-E878-47C5-9D33-2A3598A5D2D2}"/>
              </a:ext>
            </a:extLst>
          </p:cNvPr>
          <p:cNvPicPr>
            <a:picLocks noChangeAspect="1"/>
          </p:cNvPicPr>
          <p:nvPr/>
        </p:nvPicPr>
        <p:blipFill>
          <a:blip r:embed="rId158">
            <a:extLst>
              <a:ext uri="{28A0092B-C50C-407E-A947-70E740481C1C}">
                <a14:useLocalDpi xmlns:a14="http://schemas.microsoft.com/office/drawing/2010/main" val="0"/>
              </a:ext>
              <a:ext uri="{96DAC541-7B7A-43D3-8B79-37D633B846F1}">
                <asvg:svgBlip xmlns:asvg="http://schemas.microsoft.com/office/drawing/2016/SVG/main" r:embed="rId159"/>
              </a:ext>
            </a:extLst>
          </a:blip>
          <a:stretch>
            <a:fillRect/>
          </a:stretch>
        </p:blipFill>
        <p:spPr>
          <a:xfrm>
            <a:off x="5257454" y="3820790"/>
            <a:ext cx="457200" cy="457200"/>
          </a:xfrm>
          <a:prstGeom prst="rect">
            <a:avLst/>
          </a:prstGeom>
        </p:spPr>
      </p:pic>
      <p:pic>
        <p:nvPicPr>
          <p:cNvPr id="108" name="Graphic 107" descr="Neutral face outline">
            <a:extLst>
              <a:ext uri="{FF2B5EF4-FFF2-40B4-BE49-F238E27FC236}">
                <a16:creationId xmlns:a16="http://schemas.microsoft.com/office/drawing/2014/main" id="{08509DE1-523B-4A66-B3DF-252B21F48A8F}"/>
              </a:ext>
            </a:extLst>
          </p:cNvPr>
          <p:cNvPicPr>
            <a:picLocks noChangeAspect="1"/>
          </p:cNvPicPr>
          <p:nvPr/>
        </p:nvPicPr>
        <p:blipFill>
          <a:blip r:embed="rId160">
            <a:extLst>
              <a:ext uri="{28A0092B-C50C-407E-A947-70E740481C1C}">
                <a14:useLocalDpi xmlns:a14="http://schemas.microsoft.com/office/drawing/2010/main" val="0"/>
              </a:ext>
              <a:ext uri="{96DAC541-7B7A-43D3-8B79-37D633B846F1}">
                <asvg:svgBlip xmlns:asvg="http://schemas.microsoft.com/office/drawing/2016/SVG/main" r:embed="rId161"/>
              </a:ext>
            </a:extLst>
          </a:blip>
          <a:stretch>
            <a:fillRect/>
          </a:stretch>
        </p:blipFill>
        <p:spPr>
          <a:xfrm>
            <a:off x="5257454" y="4421787"/>
            <a:ext cx="457200" cy="457200"/>
          </a:xfrm>
          <a:prstGeom prst="rect">
            <a:avLst/>
          </a:prstGeom>
        </p:spPr>
      </p:pic>
      <p:pic>
        <p:nvPicPr>
          <p:cNvPr id="110" name="Graphic 109" descr="Funny face outline">
            <a:extLst>
              <a:ext uri="{FF2B5EF4-FFF2-40B4-BE49-F238E27FC236}">
                <a16:creationId xmlns:a16="http://schemas.microsoft.com/office/drawing/2014/main" id="{1687635C-5DC8-4EF0-A63E-68B88A44E9E9}"/>
              </a:ext>
            </a:extLst>
          </p:cNvPr>
          <p:cNvPicPr>
            <a:picLocks noChangeAspect="1"/>
          </p:cNvPicPr>
          <p:nvPr/>
        </p:nvPicPr>
        <p:blipFill>
          <a:blip r:embed="rId162">
            <a:extLst>
              <a:ext uri="{28A0092B-C50C-407E-A947-70E740481C1C}">
                <a14:useLocalDpi xmlns:a14="http://schemas.microsoft.com/office/drawing/2010/main" val="0"/>
              </a:ext>
              <a:ext uri="{96DAC541-7B7A-43D3-8B79-37D633B846F1}">
                <asvg:svgBlip xmlns:asvg="http://schemas.microsoft.com/office/drawing/2016/SVG/main" r:embed="rId163"/>
              </a:ext>
            </a:extLst>
          </a:blip>
          <a:stretch>
            <a:fillRect/>
          </a:stretch>
        </p:blipFill>
        <p:spPr>
          <a:xfrm>
            <a:off x="5257454" y="5022784"/>
            <a:ext cx="457200" cy="457200"/>
          </a:xfrm>
          <a:prstGeom prst="rect">
            <a:avLst/>
          </a:prstGeom>
        </p:spPr>
      </p:pic>
      <p:pic>
        <p:nvPicPr>
          <p:cNvPr id="112" name="Graphic 111" descr="Smiling face outline">
            <a:extLst>
              <a:ext uri="{FF2B5EF4-FFF2-40B4-BE49-F238E27FC236}">
                <a16:creationId xmlns:a16="http://schemas.microsoft.com/office/drawing/2014/main" id="{A9BB91DE-7CFE-4AE3-8D51-373FDECB7AD3}"/>
              </a:ext>
            </a:extLst>
          </p:cNvPr>
          <p:cNvPicPr>
            <a:picLocks noChangeAspect="1"/>
          </p:cNvPicPr>
          <p:nvPr/>
        </p:nvPicPr>
        <p:blipFill>
          <a:blip r:embed="rId164">
            <a:extLst>
              <a:ext uri="{28A0092B-C50C-407E-A947-70E740481C1C}">
                <a14:useLocalDpi xmlns:a14="http://schemas.microsoft.com/office/drawing/2010/main" val="0"/>
              </a:ext>
              <a:ext uri="{96DAC541-7B7A-43D3-8B79-37D633B846F1}">
                <asvg:svgBlip xmlns:asvg="http://schemas.microsoft.com/office/drawing/2016/SVG/main" r:embed="rId165"/>
              </a:ext>
            </a:extLst>
          </a:blip>
          <a:stretch>
            <a:fillRect/>
          </a:stretch>
        </p:blipFill>
        <p:spPr>
          <a:xfrm>
            <a:off x="5962323" y="214808"/>
            <a:ext cx="457200" cy="457200"/>
          </a:xfrm>
          <a:prstGeom prst="rect">
            <a:avLst/>
          </a:prstGeom>
        </p:spPr>
      </p:pic>
      <p:pic>
        <p:nvPicPr>
          <p:cNvPr id="114" name="Graphic 113" descr="Sad face outline">
            <a:extLst>
              <a:ext uri="{FF2B5EF4-FFF2-40B4-BE49-F238E27FC236}">
                <a16:creationId xmlns:a16="http://schemas.microsoft.com/office/drawing/2014/main" id="{2F08B18E-F202-4FA5-8A12-BE518CC812A4}"/>
              </a:ext>
            </a:extLst>
          </p:cNvPr>
          <p:cNvPicPr>
            <a:picLocks noChangeAspect="1"/>
          </p:cNvPicPr>
          <p:nvPr/>
        </p:nvPicPr>
        <p:blipFill>
          <a:blip r:embed="rId166">
            <a:extLst>
              <a:ext uri="{28A0092B-C50C-407E-A947-70E740481C1C}">
                <a14:useLocalDpi xmlns:a14="http://schemas.microsoft.com/office/drawing/2010/main" val="0"/>
              </a:ext>
              <a:ext uri="{96DAC541-7B7A-43D3-8B79-37D633B846F1}">
                <asvg:svgBlip xmlns:asvg="http://schemas.microsoft.com/office/drawing/2016/SVG/main" r:embed="rId167"/>
              </a:ext>
            </a:extLst>
          </a:blip>
          <a:stretch>
            <a:fillRect/>
          </a:stretch>
        </p:blipFill>
        <p:spPr>
          <a:xfrm>
            <a:off x="5257454" y="5623782"/>
            <a:ext cx="457200" cy="457200"/>
          </a:xfrm>
          <a:prstGeom prst="rect">
            <a:avLst/>
          </a:prstGeom>
        </p:spPr>
      </p:pic>
      <p:pic>
        <p:nvPicPr>
          <p:cNvPr id="116" name="Graphic 115" descr="Expressionless face outline">
            <a:extLst>
              <a:ext uri="{FF2B5EF4-FFF2-40B4-BE49-F238E27FC236}">
                <a16:creationId xmlns:a16="http://schemas.microsoft.com/office/drawing/2014/main" id="{C020F9E6-48AD-4459-B9F8-45C75902CEE1}"/>
              </a:ext>
            </a:extLst>
          </p:cNvPr>
          <p:cNvPicPr>
            <a:picLocks noChangeAspect="1"/>
          </p:cNvPicPr>
          <p:nvPr/>
        </p:nvPicPr>
        <p:blipFill>
          <a:blip r:embed="rId168">
            <a:extLst>
              <a:ext uri="{28A0092B-C50C-407E-A947-70E740481C1C}">
                <a14:useLocalDpi xmlns:a14="http://schemas.microsoft.com/office/drawing/2010/main" val="0"/>
              </a:ext>
              <a:ext uri="{96DAC541-7B7A-43D3-8B79-37D633B846F1}">
                <asvg:svgBlip xmlns:asvg="http://schemas.microsoft.com/office/drawing/2016/SVG/main" r:embed="rId169"/>
              </a:ext>
            </a:extLst>
          </a:blip>
          <a:stretch>
            <a:fillRect/>
          </a:stretch>
        </p:blipFill>
        <p:spPr>
          <a:xfrm>
            <a:off x="6669800" y="214808"/>
            <a:ext cx="457200" cy="457200"/>
          </a:xfrm>
          <a:prstGeom prst="rect">
            <a:avLst/>
          </a:prstGeom>
        </p:spPr>
      </p:pic>
      <p:pic>
        <p:nvPicPr>
          <p:cNvPr id="118" name="Graphic 117" descr="Grinning face outline">
            <a:extLst>
              <a:ext uri="{FF2B5EF4-FFF2-40B4-BE49-F238E27FC236}">
                <a16:creationId xmlns:a16="http://schemas.microsoft.com/office/drawing/2014/main" id="{7513A335-2738-4B83-BA51-B979665D2430}"/>
              </a:ext>
            </a:extLst>
          </p:cNvPr>
          <p:cNvPicPr>
            <a:picLocks noChangeAspect="1"/>
          </p:cNvPicPr>
          <p:nvPr/>
        </p:nvPicPr>
        <p:blipFill>
          <a:blip r:embed="rId170">
            <a:extLst>
              <a:ext uri="{28A0092B-C50C-407E-A947-70E740481C1C}">
                <a14:useLocalDpi xmlns:a14="http://schemas.microsoft.com/office/drawing/2010/main" val="0"/>
              </a:ext>
              <a:ext uri="{96DAC541-7B7A-43D3-8B79-37D633B846F1}">
                <asvg:svgBlip xmlns:asvg="http://schemas.microsoft.com/office/drawing/2016/SVG/main" r:embed="rId171"/>
              </a:ext>
            </a:extLst>
          </a:blip>
          <a:stretch>
            <a:fillRect/>
          </a:stretch>
        </p:blipFill>
        <p:spPr>
          <a:xfrm>
            <a:off x="5962323" y="815805"/>
            <a:ext cx="457200" cy="457200"/>
          </a:xfrm>
          <a:prstGeom prst="rect">
            <a:avLst/>
          </a:prstGeom>
        </p:spPr>
      </p:pic>
      <p:pic>
        <p:nvPicPr>
          <p:cNvPr id="120" name="Graphic 119" descr="Winking face outline">
            <a:extLst>
              <a:ext uri="{FF2B5EF4-FFF2-40B4-BE49-F238E27FC236}">
                <a16:creationId xmlns:a16="http://schemas.microsoft.com/office/drawing/2014/main" id="{6D201A0B-2C18-453A-A8F5-62E50FADFCED}"/>
              </a:ext>
            </a:extLst>
          </p:cNvPr>
          <p:cNvPicPr>
            <a:picLocks noChangeAspect="1"/>
          </p:cNvPicPr>
          <p:nvPr/>
        </p:nvPicPr>
        <p:blipFill>
          <a:blip r:embed="rId172">
            <a:extLst>
              <a:ext uri="{28A0092B-C50C-407E-A947-70E740481C1C}">
                <a14:useLocalDpi xmlns:a14="http://schemas.microsoft.com/office/drawing/2010/main" val="0"/>
              </a:ext>
              <a:ext uri="{96DAC541-7B7A-43D3-8B79-37D633B846F1}">
                <asvg:svgBlip xmlns:asvg="http://schemas.microsoft.com/office/drawing/2016/SVG/main" r:embed="rId173"/>
              </a:ext>
            </a:extLst>
          </a:blip>
          <a:stretch>
            <a:fillRect/>
          </a:stretch>
        </p:blipFill>
        <p:spPr>
          <a:xfrm>
            <a:off x="5962323" y="1416802"/>
            <a:ext cx="457200" cy="457200"/>
          </a:xfrm>
          <a:prstGeom prst="rect">
            <a:avLst/>
          </a:prstGeom>
        </p:spPr>
      </p:pic>
      <p:pic>
        <p:nvPicPr>
          <p:cNvPr id="122" name="Graphic 121" descr="Angry face outline">
            <a:extLst>
              <a:ext uri="{FF2B5EF4-FFF2-40B4-BE49-F238E27FC236}">
                <a16:creationId xmlns:a16="http://schemas.microsoft.com/office/drawing/2014/main" id="{BB4849FB-E38B-4F65-B3B8-5BA04AF2D95F}"/>
              </a:ext>
            </a:extLst>
          </p:cNvPr>
          <p:cNvPicPr>
            <a:picLocks noChangeAspect="1"/>
          </p:cNvPicPr>
          <p:nvPr/>
        </p:nvPicPr>
        <p:blipFill>
          <a:blip r:embed="rId174">
            <a:extLst>
              <a:ext uri="{28A0092B-C50C-407E-A947-70E740481C1C}">
                <a14:useLocalDpi xmlns:a14="http://schemas.microsoft.com/office/drawing/2010/main" val="0"/>
              </a:ext>
              <a:ext uri="{96DAC541-7B7A-43D3-8B79-37D633B846F1}">
                <asvg:svgBlip xmlns:asvg="http://schemas.microsoft.com/office/drawing/2016/SVG/main" r:embed="rId175"/>
              </a:ext>
            </a:extLst>
          </a:blip>
          <a:stretch>
            <a:fillRect/>
          </a:stretch>
        </p:blipFill>
        <p:spPr>
          <a:xfrm>
            <a:off x="5962323" y="2017799"/>
            <a:ext cx="457200" cy="457200"/>
          </a:xfrm>
          <a:prstGeom prst="rect">
            <a:avLst/>
          </a:prstGeom>
        </p:spPr>
      </p:pic>
      <p:pic>
        <p:nvPicPr>
          <p:cNvPr id="124" name="Graphic 123" descr="Devil face outline">
            <a:extLst>
              <a:ext uri="{FF2B5EF4-FFF2-40B4-BE49-F238E27FC236}">
                <a16:creationId xmlns:a16="http://schemas.microsoft.com/office/drawing/2014/main" id="{49B6124B-E10F-4DBC-ACDC-98C583369B9C}"/>
              </a:ext>
            </a:extLst>
          </p:cNvPr>
          <p:cNvPicPr>
            <a:picLocks noChangeAspect="1"/>
          </p:cNvPicPr>
          <p:nvPr/>
        </p:nvPicPr>
        <p:blipFill>
          <a:blip r:embed="rId176">
            <a:extLst>
              <a:ext uri="{28A0092B-C50C-407E-A947-70E740481C1C}">
                <a14:useLocalDpi xmlns:a14="http://schemas.microsoft.com/office/drawing/2010/main" val="0"/>
              </a:ext>
              <a:ext uri="{96DAC541-7B7A-43D3-8B79-37D633B846F1}">
                <asvg:svgBlip xmlns:asvg="http://schemas.microsoft.com/office/drawing/2016/SVG/main" r:embed="rId177"/>
              </a:ext>
            </a:extLst>
          </a:blip>
          <a:stretch>
            <a:fillRect/>
          </a:stretch>
        </p:blipFill>
        <p:spPr>
          <a:xfrm>
            <a:off x="5962323" y="2618796"/>
            <a:ext cx="457200" cy="457200"/>
          </a:xfrm>
          <a:prstGeom prst="rect">
            <a:avLst/>
          </a:prstGeom>
        </p:spPr>
      </p:pic>
      <p:pic>
        <p:nvPicPr>
          <p:cNvPr id="136" name="Graphic 135" descr="Star-struck face outline">
            <a:extLst>
              <a:ext uri="{FF2B5EF4-FFF2-40B4-BE49-F238E27FC236}">
                <a16:creationId xmlns:a16="http://schemas.microsoft.com/office/drawing/2014/main" id="{A3B07458-6210-430A-A2ED-CAAB1220FCB0}"/>
              </a:ext>
            </a:extLst>
          </p:cNvPr>
          <p:cNvPicPr>
            <a:picLocks noChangeAspect="1"/>
          </p:cNvPicPr>
          <p:nvPr/>
        </p:nvPicPr>
        <p:blipFill>
          <a:blip r:embed="rId178">
            <a:extLst>
              <a:ext uri="{28A0092B-C50C-407E-A947-70E740481C1C}">
                <a14:useLocalDpi xmlns:a14="http://schemas.microsoft.com/office/drawing/2010/main" val="0"/>
              </a:ext>
              <a:ext uri="{96DAC541-7B7A-43D3-8B79-37D633B846F1}">
                <asvg:svgBlip xmlns:asvg="http://schemas.microsoft.com/office/drawing/2016/SVG/main" r:embed="rId179"/>
              </a:ext>
            </a:extLst>
          </a:blip>
          <a:stretch>
            <a:fillRect/>
          </a:stretch>
        </p:blipFill>
        <p:spPr>
          <a:xfrm>
            <a:off x="5962323" y="3219793"/>
            <a:ext cx="457200" cy="457200"/>
          </a:xfrm>
          <a:prstGeom prst="rect">
            <a:avLst/>
          </a:prstGeom>
        </p:spPr>
      </p:pic>
      <p:pic>
        <p:nvPicPr>
          <p:cNvPr id="137" name="Graphic 136" descr="Sunglasses face outline">
            <a:extLst>
              <a:ext uri="{FF2B5EF4-FFF2-40B4-BE49-F238E27FC236}">
                <a16:creationId xmlns:a16="http://schemas.microsoft.com/office/drawing/2014/main" id="{583E6215-CF63-4270-A5E9-EE9591CF33C5}"/>
              </a:ext>
            </a:extLst>
          </p:cNvPr>
          <p:cNvPicPr>
            <a:picLocks noChangeAspect="1"/>
          </p:cNvPicPr>
          <p:nvPr/>
        </p:nvPicPr>
        <p:blipFill>
          <a:blip r:embed="rId180">
            <a:extLst>
              <a:ext uri="{28A0092B-C50C-407E-A947-70E740481C1C}">
                <a14:useLocalDpi xmlns:a14="http://schemas.microsoft.com/office/drawing/2010/main" val="0"/>
              </a:ext>
              <a:ext uri="{96DAC541-7B7A-43D3-8B79-37D633B846F1}">
                <asvg:svgBlip xmlns:asvg="http://schemas.microsoft.com/office/drawing/2016/SVG/main" r:embed="rId181"/>
              </a:ext>
            </a:extLst>
          </a:blip>
          <a:stretch>
            <a:fillRect/>
          </a:stretch>
        </p:blipFill>
        <p:spPr>
          <a:xfrm>
            <a:off x="5962323" y="3820790"/>
            <a:ext cx="457200" cy="457200"/>
          </a:xfrm>
          <a:prstGeom prst="rect">
            <a:avLst/>
          </a:prstGeom>
        </p:spPr>
      </p:pic>
      <p:pic>
        <p:nvPicPr>
          <p:cNvPr id="138" name="Graphic 137" descr="Confused face outline">
            <a:extLst>
              <a:ext uri="{FF2B5EF4-FFF2-40B4-BE49-F238E27FC236}">
                <a16:creationId xmlns:a16="http://schemas.microsoft.com/office/drawing/2014/main" id="{7C52FBB6-1F01-4920-90D0-5342FB78F8C8}"/>
              </a:ext>
            </a:extLst>
          </p:cNvPr>
          <p:cNvPicPr>
            <a:picLocks noChangeAspect="1"/>
          </p:cNvPicPr>
          <p:nvPr/>
        </p:nvPicPr>
        <p:blipFill>
          <a:blip r:embed="rId182">
            <a:extLst>
              <a:ext uri="{28A0092B-C50C-407E-A947-70E740481C1C}">
                <a14:useLocalDpi xmlns:a14="http://schemas.microsoft.com/office/drawing/2010/main" val="0"/>
              </a:ext>
              <a:ext uri="{96DAC541-7B7A-43D3-8B79-37D633B846F1}">
                <asvg:svgBlip xmlns:asvg="http://schemas.microsoft.com/office/drawing/2016/SVG/main" r:embed="rId183"/>
              </a:ext>
            </a:extLst>
          </a:blip>
          <a:stretch>
            <a:fillRect/>
          </a:stretch>
        </p:blipFill>
        <p:spPr>
          <a:xfrm>
            <a:off x="6667192" y="813883"/>
            <a:ext cx="457200" cy="457200"/>
          </a:xfrm>
          <a:prstGeom prst="rect">
            <a:avLst/>
          </a:prstGeom>
        </p:spPr>
      </p:pic>
      <p:pic>
        <p:nvPicPr>
          <p:cNvPr id="139" name="Graphic 138" descr="Confused face outline">
            <a:extLst>
              <a:ext uri="{FF2B5EF4-FFF2-40B4-BE49-F238E27FC236}">
                <a16:creationId xmlns:a16="http://schemas.microsoft.com/office/drawing/2014/main" id="{458BBE98-60F0-4344-BDD0-8CC971E0411E}"/>
              </a:ext>
            </a:extLst>
          </p:cNvPr>
          <p:cNvPicPr>
            <a:picLocks noChangeAspect="1"/>
          </p:cNvPicPr>
          <p:nvPr/>
        </p:nvPicPr>
        <p:blipFill>
          <a:blip r:embed="rId184">
            <a:extLst>
              <a:ext uri="{28A0092B-C50C-407E-A947-70E740481C1C}">
                <a14:useLocalDpi xmlns:a14="http://schemas.microsoft.com/office/drawing/2010/main" val="0"/>
              </a:ext>
              <a:ext uri="{96DAC541-7B7A-43D3-8B79-37D633B846F1}">
                <asvg:svgBlip xmlns:asvg="http://schemas.microsoft.com/office/drawing/2016/SVG/main" r:embed="rId185"/>
              </a:ext>
            </a:extLst>
          </a:blip>
          <a:stretch>
            <a:fillRect/>
          </a:stretch>
        </p:blipFill>
        <p:spPr>
          <a:xfrm>
            <a:off x="6667192" y="1416802"/>
            <a:ext cx="457200" cy="457200"/>
          </a:xfrm>
          <a:prstGeom prst="rect">
            <a:avLst/>
          </a:prstGeom>
        </p:spPr>
      </p:pic>
      <p:pic>
        <p:nvPicPr>
          <p:cNvPr id="140" name="Graphic 139" descr="Kissing face outline">
            <a:extLst>
              <a:ext uri="{FF2B5EF4-FFF2-40B4-BE49-F238E27FC236}">
                <a16:creationId xmlns:a16="http://schemas.microsoft.com/office/drawing/2014/main" id="{14C8847D-AB7F-4FE8-B1E8-28F100BCE125}"/>
              </a:ext>
            </a:extLst>
          </p:cNvPr>
          <p:cNvPicPr>
            <a:picLocks noChangeAspect="1"/>
          </p:cNvPicPr>
          <p:nvPr/>
        </p:nvPicPr>
        <p:blipFill>
          <a:blip r:embed="rId186">
            <a:extLst>
              <a:ext uri="{28A0092B-C50C-407E-A947-70E740481C1C}">
                <a14:useLocalDpi xmlns:a14="http://schemas.microsoft.com/office/drawing/2010/main" val="0"/>
              </a:ext>
              <a:ext uri="{96DAC541-7B7A-43D3-8B79-37D633B846F1}">
                <asvg:svgBlip xmlns:asvg="http://schemas.microsoft.com/office/drawing/2016/SVG/main" r:embed="rId187"/>
              </a:ext>
            </a:extLst>
          </a:blip>
          <a:stretch>
            <a:fillRect/>
          </a:stretch>
        </p:blipFill>
        <p:spPr>
          <a:xfrm>
            <a:off x="5962323" y="4421787"/>
            <a:ext cx="457200" cy="457200"/>
          </a:xfrm>
          <a:prstGeom prst="rect">
            <a:avLst/>
          </a:prstGeom>
        </p:spPr>
      </p:pic>
      <p:pic>
        <p:nvPicPr>
          <p:cNvPr id="141" name="Graphic 140" descr="Loudly crying face outline">
            <a:extLst>
              <a:ext uri="{FF2B5EF4-FFF2-40B4-BE49-F238E27FC236}">
                <a16:creationId xmlns:a16="http://schemas.microsoft.com/office/drawing/2014/main" id="{2F5065F0-6842-416D-8480-ED21826686D7}"/>
              </a:ext>
            </a:extLst>
          </p:cNvPr>
          <p:cNvPicPr>
            <a:picLocks noChangeAspect="1"/>
          </p:cNvPicPr>
          <p:nvPr/>
        </p:nvPicPr>
        <p:blipFill>
          <a:blip r:embed="rId188">
            <a:extLst>
              <a:ext uri="{28A0092B-C50C-407E-A947-70E740481C1C}">
                <a14:useLocalDpi xmlns:a14="http://schemas.microsoft.com/office/drawing/2010/main" val="0"/>
              </a:ext>
              <a:ext uri="{96DAC541-7B7A-43D3-8B79-37D633B846F1}">
                <asvg:svgBlip xmlns:asvg="http://schemas.microsoft.com/office/drawing/2016/SVG/main" r:embed="rId189"/>
              </a:ext>
            </a:extLst>
          </a:blip>
          <a:stretch>
            <a:fillRect/>
          </a:stretch>
        </p:blipFill>
        <p:spPr>
          <a:xfrm>
            <a:off x="5962323" y="5022784"/>
            <a:ext cx="457200" cy="457200"/>
          </a:xfrm>
          <a:prstGeom prst="rect">
            <a:avLst/>
          </a:prstGeom>
        </p:spPr>
      </p:pic>
      <p:pic>
        <p:nvPicPr>
          <p:cNvPr id="142" name="Graphic 141" descr="Grining and sweating face outline">
            <a:extLst>
              <a:ext uri="{FF2B5EF4-FFF2-40B4-BE49-F238E27FC236}">
                <a16:creationId xmlns:a16="http://schemas.microsoft.com/office/drawing/2014/main" id="{1E4C6A0E-9604-4DB4-BB4A-DD89696D0B14}"/>
              </a:ext>
            </a:extLst>
          </p:cNvPr>
          <p:cNvPicPr>
            <a:picLocks noChangeAspect="1"/>
          </p:cNvPicPr>
          <p:nvPr/>
        </p:nvPicPr>
        <p:blipFill>
          <a:blip r:embed="rId190">
            <a:extLst>
              <a:ext uri="{28A0092B-C50C-407E-A947-70E740481C1C}">
                <a14:useLocalDpi xmlns:a14="http://schemas.microsoft.com/office/drawing/2010/main" val="0"/>
              </a:ext>
              <a:ext uri="{96DAC541-7B7A-43D3-8B79-37D633B846F1}">
                <asvg:svgBlip xmlns:asvg="http://schemas.microsoft.com/office/drawing/2016/SVG/main" r:embed="rId191"/>
              </a:ext>
            </a:extLst>
          </a:blip>
          <a:stretch>
            <a:fillRect/>
          </a:stretch>
        </p:blipFill>
        <p:spPr>
          <a:xfrm>
            <a:off x="5962323" y="5623782"/>
            <a:ext cx="457200" cy="457200"/>
          </a:xfrm>
          <a:prstGeom prst="rect">
            <a:avLst/>
          </a:prstGeom>
        </p:spPr>
      </p:pic>
      <p:pic>
        <p:nvPicPr>
          <p:cNvPr id="143" name="Graphic 142" descr="Angel face outline">
            <a:extLst>
              <a:ext uri="{FF2B5EF4-FFF2-40B4-BE49-F238E27FC236}">
                <a16:creationId xmlns:a16="http://schemas.microsoft.com/office/drawing/2014/main" id="{20143388-8BCE-4856-9EBE-6535DEF456D8}"/>
              </a:ext>
            </a:extLst>
          </p:cNvPr>
          <p:cNvPicPr>
            <a:picLocks noChangeAspect="1"/>
          </p:cNvPicPr>
          <p:nvPr/>
        </p:nvPicPr>
        <p:blipFill>
          <a:blip r:embed="rId192">
            <a:extLst>
              <a:ext uri="{28A0092B-C50C-407E-A947-70E740481C1C}">
                <a14:useLocalDpi xmlns:a14="http://schemas.microsoft.com/office/drawing/2010/main" val="0"/>
              </a:ext>
              <a:ext uri="{96DAC541-7B7A-43D3-8B79-37D633B846F1}">
                <asvg:svgBlip xmlns:asvg="http://schemas.microsoft.com/office/drawing/2016/SVG/main" r:embed="rId193"/>
              </a:ext>
            </a:extLst>
          </a:blip>
          <a:stretch>
            <a:fillRect/>
          </a:stretch>
        </p:blipFill>
        <p:spPr>
          <a:xfrm>
            <a:off x="7807585" y="5022784"/>
            <a:ext cx="457200" cy="457200"/>
          </a:xfrm>
          <a:prstGeom prst="rect">
            <a:avLst/>
          </a:prstGeom>
        </p:spPr>
      </p:pic>
      <p:pic>
        <p:nvPicPr>
          <p:cNvPr id="144" name="Graphic 143" descr="Angry face outline">
            <a:extLst>
              <a:ext uri="{FF2B5EF4-FFF2-40B4-BE49-F238E27FC236}">
                <a16:creationId xmlns:a16="http://schemas.microsoft.com/office/drawing/2014/main" id="{41F037A9-F207-418B-90DD-022F862EC1C2}"/>
              </a:ext>
            </a:extLst>
          </p:cNvPr>
          <p:cNvPicPr>
            <a:picLocks noChangeAspect="1"/>
          </p:cNvPicPr>
          <p:nvPr/>
        </p:nvPicPr>
        <p:blipFill>
          <a:blip r:embed="rId194">
            <a:extLst>
              <a:ext uri="{28A0092B-C50C-407E-A947-70E740481C1C}">
                <a14:useLocalDpi xmlns:a14="http://schemas.microsoft.com/office/drawing/2010/main" val="0"/>
              </a:ext>
              <a:ext uri="{96DAC541-7B7A-43D3-8B79-37D633B846F1}">
                <asvg:svgBlip xmlns:asvg="http://schemas.microsoft.com/office/drawing/2016/SVG/main" r:embed="rId195"/>
              </a:ext>
            </a:extLst>
          </a:blip>
          <a:stretch>
            <a:fillRect/>
          </a:stretch>
        </p:blipFill>
        <p:spPr>
          <a:xfrm>
            <a:off x="9156667" y="1964609"/>
            <a:ext cx="457200" cy="457200"/>
          </a:xfrm>
          <a:prstGeom prst="rect">
            <a:avLst/>
          </a:prstGeom>
        </p:spPr>
      </p:pic>
      <p:pic>
        <p:nvPicPr>
          <p:cNvPr id="145" name="Graphic 144" descr="Confused face outline">
            <a:extLst>
              <a:ext uri="{FF2B5EF4-FFF2-40B4-BE49-F238E27FC236}">
                <a16:creationId xmlns:a16="http://schemas.microsoft.com/office/drawing/2014/main" id="{964B896D-94D8-462A-89B7-A6A5B506E928}"/>
              </a:ext>
            </a:extLst>
          </p:cNvPr>
          <p:cNvPicPr>
            <a:picLocks noChangeAspect="1"/>
          </p:cNvPicPr>
          <p:nvPr/>
        </p:nvPicPr>
        <p:blipFill>
          <a:blip r:embed="rId196">
            <a:extLst>
              <a:ext uri="{28A0092B-C50C-407E-A947-70E740481C1C}">
                <a14:useLocalDpi xmlns:a14="http://schemas.microsoft.com/office/drawing/2010/main" val="0"/>
              </a:ext>
              <a:ext uri="{96DAC541-7B7A-43D3-8B79-37D633B846F1}">
                <asvg:svgBlip xmlns:asvg="http://schemas.microsoft.com/office/drawing/2016/SVG/main" r:embed="rId197"/>
              </a:ext>
            </a:extLst>
          </a:blip>
          <a:stretch>
            <a:fillRect/>
          </a:stretch>
        </p:blipFill>
        <p:spPr>
          <a:xfrm>
            <a:off x="9884808" y="1423587"/>
            <a:ext cx="457200" cy="457200"/>
          </a:xfrm>
          <a:prstGeom prst="rect">
            <a:avLst/>
          </a:prstGeom>
        </p:spPr>
      </p:pic>
      <p:pic>
        <p:nvPicPr>
          <p:cNvPr id="146" name="Graphic 145" descr="Confused face outline">
            <a:extLst>
              <a:ext uri="{FF2B5EF4-FFF2-40B4-BE49-F238E27FC236}">
                <a16:creationId xmlns:a16="http://schemas.microsoft.com/office/drawing/2014/main" id="{9D68E563-13EA-493D-A985-378A1301815F}"/>
              </a:ext>
            </a:extLst>
          </p:cNvPr>
          <p:cNvPicPr>
            <a:picLocks noChangeAspect="1"/>
          </p:cNvPicPr>
          <p:nvPr/>
        </p:nvPicPr>
        <p:blipFill>
          <a:blip r:embed="rId198">
            <a:extLst>
              <a:ext uri="{28A0092B-C50C-407E-A947-70E740481C1C}">
                <a14:useLocalDpi xmlns:a14="http://schemas.microsoft.com/office/drawing/2010/main" val="0"/>
              </a:ext>
              <a:ext uri="{96DAC541-7B7A-43D3-8B79-37D633B846F1}">
                <asvg:svgBlip xmlns:asvg="http://schemas.microsoft.com/office/drawing/2016/SVG/main" r:embed="rId199"/>
              </a:ext>
            </a:extLst>
          </a:blip>
          <a:stretch>
            <a:fillRect/>
          </a:stretch>
        </p:blipFill>
        <p:spPr>
          <a:xfrm>
            <a:off x="9897123" y="813883"/>
            <a:ext cx="457200" cy="457200"/>
          </a:xfrm>
          <a:prstGeom prst="rect">
            <a:avLst/>
          </a:prstGeom>
        </p:spPr>
      </p:pic>
      <p:pic>
        <p:nvPicPr>
          <p:cNvPr id="147" name="Graphic 146" descr="Crying face outline">
            <a:extLst>
              <a:ext uri="{FF2B5EF4-FFF2-40B4-BE49-F238E27FC236}">
                <a16:creationId xmlns:a16="http://schemas.microsoft.com/office/drawing/2014/main" id="{653ADFF3-8176-47F0-AFE6-3D69392966CE}"/>
              </a:ext>
            </a:extLst>
          </p:cNvPr>
          <p:cNvPicPr>
            <a:picLocks noChangeAspect="1"/>
          </p:cNvPicPr>
          <p:nvPr/>
        </p:nvPicPr>
        <p:blipFill>
          <a:blip r:embed="rId200">
            <a:extLst>
              <a:ext uri="{28A0092B-C50C-407E-A947-70E740481C1C}">
                <a14:useLocalDpi xmlns:a14="http://schemas.microsoft.com/office/drawing/2010/main" val="0"/>
              </a:ext>
              <a:ext uri="{96DAC541-7B7A-43D3-8B79-37D633B846F1}">
                <asvg:svgBlip xmlns:asvg="http://schemas.microsoft.com/office/drawing/2016/SVG/main" r:embed="rId201"/>
              </a:ext>
            </a:extLst>
          </a:blip>
          <a:stretch>
            <a:fillRect/>
          </a:stretch>
        </p:blipFill>
        <p:spPr>
          <a:xfrm>
            <a:off x="7807585" y="3802599"/>
            <a:ext cx="457200" cy="457200"/>
          </a:xfrm>
          <a:prstGeom prst="rect">
            <a:avLst/>
          </a:prstGeom>
        </p:spPr>
      </p:pic>
      <p:pic>
        <p:nvPicPr>
          <p:cNvPr id="148" name="Graphic 147" descr="Devil face outline">
            <a:extLst>
              <a:ext uri="{FF2B5EF4-FFF2-40B4-BE49-F238E27FC236}">
                <a16:creationId xmlns:a16="http://schemas.microsoft.com/office/drawing/2014/main" id="{3D8FBF85-8CDF-45B8-81DB-D913231E803B}"/>
              </a:ext>
            </a:extLst>
          </p:cNvPr>
          <p:cNvPicPr>
            <a:picLocks noChangeAspect="1"/>
          </p:cNvPicPr>
          <p:nvPr/>
        </p:nvPicPr>
        <p:blipFill>
          <a:blip r:embed="rId202">
            <a:extLst>
              <a:ext uri="{28A0092B-C50C-407E-A947-70E740481C1C}">
                <a14:useLocalDpi xmlns:a14="http://schemas.microsoft.com/office/drawing/2010/main" val="0"/>
              </a:ext>
              <a:ext uri="{96DAC541-7B7A-43D3-8B79-37D633B846F1}">
                <asvg:svgBlip xmlns:asvg="http://schemas.microsoft.com/office/drawing/2016/SVG/main" r:embed="rId203"/>
              </a:ext>
            </a:extLst>
          </a:blip>
          <a:stretch>
            <a:fillRect/>
          </a:stretch>
        </p:blipFill>
        <p:spPr>
          <a:xfrm>
            <a:off x="9172740" y="2594326"/>
            <a:ext cx="457200" cy="457200"/>
          </a:xfrm>
          <a:prstGeom prst="rect">
            <a:avLst/>
          </a:prstGeom>
        </p:spPr>
      </p:pic>
      <p:pic>
        <p:nvPicPr>
          <p:cNvPr id="149" name="Graphic 148" descr="Dizzy face outline">
            <a:extLst>
              <a:ext uri="{FF2B5EF4-FFF2-40B4-BE49-F238E27FC236}">
                <a16:creationId xmlns:a16="http://schemas.microsoft.com/office/drawing/2014/main" id="{9CFA9D54-9BF5-44F6-9BAA-E6F78499A48B}"/>
              </a:ext>
            </a:extLst>
          </p:cNvPr>
          <p:cNvPicPr>
            <a:picLocks noChangeAspect="1"/>
          </p:cNvPicPr>
          <p:nvPr/>
        </p:nvPicPr>
        <p:blipFill>
          <a:blip r:embed="rId204">
            <a:extLst>
              <a:ext uri="{28A0092B-C50C-407E-A947-70E740481C1C}">
                <a14:useLocalDpi xmlns:a14="http://schemas.microsoft.com/office/drawing/2010/main" val="0"/>
              </a:ext>
              <a:ext uri="{96DAC541-7B7A-43D3-8B79-37D633B846F1}">
                <asvg:svgBlip xmlns:asvg="http://schemas.microsoft.com/office/drawing/2016/SVG/main" r:embed="rId205"/>
              </a:ext>
            </a:extLst>
          </a:blip>
          <a:stretch>
            <a:fillRect/>
          </a:stretch>
        </p:blipFill>
        <p:spPr>
          <a:xfrm>
            <a:off x="8564784" y="3219793"/>
            <a:ext cx="457200" cy="457200"/>
          </a:xfrm>
          <a:prstGeom prst="rect">
            <a:avLst/>
          </a:prstGeom>
        </p:spPr>
      </p:pic>
      <p:pic>
        <p:nvPicPr>
          <p:cNvPr id="150" name="Graphic 149" descr="Drool face outline">
            <a:extLst>
              <a:ext uri="{FF2B5EF4-FFF2-40B4-BE49-F238E27FC236}">
                <a16:creationId xmlns:a16="http://schemas.microsoft.com/office/drawing/2014/main" id="{59327515-6272-4421-8829-4E9D026B73A9}"/>
              </a:ext>
            </a:extLst>
          </p:cNvPr>
          <p:cNvPicPr>
            <a:picLocks noChangeAspect="1"/>
          </p:cNvPicPr>
          <p:nvPr/>
        </p:nvPicPr>
        <p:blipFill>
          <a:blip r:embed="rId206">
            <a:extLst>
              <a:ext uri="{28A0092B-C50C-407E-A947-70E740481C1C}">
                <a14:useLocalDpi xmlns:a14="http://schemas.microsoft.com/office/drawing/2010/main" val="0"/>
              </a:ext>
              <a:ext uri="{96DAC541-7B7A-43D3-8B79-37D633B846F1}">
                <asvg:svgBlip xmlns:asvg="http://schemas.microsoft.com/office/drawing/2016/SVG/main" r:embed="rId207"/>
              </a:ext>
            </a:extLst>
          </a:blip>
          <a:stretch>
            <a:fillRect/>
          </a:stretch>
        </p:blipFill>
        <p:spPr>
          <a:xfrm>
            <a:off x="7807585" y="2017799"/>
            <a:ext cx="457200" cy="457200"/>
          </a:xfrm>
          <a:prstGeom prst="rect">
            <a:avLst/>
          </a:prstGeom>
        </p:spPr>
      </p:pic>
      <p:pic>
        <p:nvPicPr>
          <p:cNvPr id="151" name="Graphic 150" descr="Expressionless face outline">
            <a:extLst>
              <a:ext uri="{FF2B5EF4-FFF2-40B4-BE49-F238E27FC236}">
                <a16:creationId xmlns:a16="http://schemas.microsoft.com/office/drawing/2014/main" id="{7CD8D83D-51B9-4A03-841A-085296AE7F44}"/>
              </a:ext>
            </a:extLst>
          </p:cNvPr>
          <p:cNvPicPr>
            <a:picLocks noChangeAspect="1"/>
          </p:cNvPicPr>
          <p:nvPr/>
        </p:nvPicPr>
        <p:blipFill>
          <a:blip r:embed="rId208">
            <a:extLst>
              <a:ext uri="{28A0092B-C50C-407E-A947-70E740481C1C}">
                <a14:useLocalDpi xmlns:a14="http://schemas.microsoft.com/office/drawing/2010/main" val="0"/>
              </a:ext>
              <a:ext uri="{96DAC541-7B7A-43D3-8B79-37D633B846F1}">
                <asvg:svgBlip xmlns:asvg="http://schemas.microsoft.com/office/drawing/2016/SVG/main" r:embed="rId209"/>
              </a:ext>
            </a:extLst>
          </a:blip>
          <a:stretch>
            <a:fillRect/>
          </a:stretch>
        </p:blipFill>
        <p:spPr>
          <a:xfrm>
            <a:off x="9897123" y="211590"/>
            <a:ext cx="457200" cy="457200"/>
          </a:xfrm>
          <a:prstGeom prst="rect">
            <a:avLst/>
          </a:prstGeom>
        </p:spPr>
      </p:pic>
      <p:pic>
        <p:nvPicPr>
          <p:cNvPr id="152" name="Graphic 151" descr="Funny face outline">
            <a:extLst>
              <a:ext uri="{FF2B5EF4-FFF2-40B4-BE49-F238E27FC236}">
                <a16:creationId xmlns:a16="http://schemas.microsoft.com/office/drawing/2014/main" id="{113DBA41-C3E5-4D9F-9ED8-0B5D66796BCB}"/>
              </a:ext>
            </a:extLst>
          </p:cNvPr>
          <p:cNvPicPr>
            <a:picLocks noChangeAspect="1"/>
          </p:cNvPicPr>
          <p:nvPr/>
        </p:nvPicPr>
        <p:blipFill>
          <a:blip r:embed="rId210">
            <a:extLst>
              <a:ext uri="{28A0092B-C50C-407E-A947-70E740481C1C}">
                <a14:useLocalDpi xmlns:a14="http://schemas.microsoft.com/office/drawing/2010/main" val="0"/>
              </a:ext>
              <a:ext uri="{96DAC541-7B7A-43D3-8B79-37D633B846F1}">
                <asvg:svgBlip xmlns:asvg="http://schemas.microsoft.com/office/drawing/2016/SVG/main" r:embed="rId211"/>
              </a:ext>
            </a:extLst>
          </a:blip>
          <a:stretch>
            <a:fillRect/>
          </a:stretch>
        </p:blipFill>
        <p:spPr>
          <a:xfrm>
            <a:off x="8564784" y="5031491"/>
            <a:ext cx="457200" cy="457200"/>
          </a:xfrm>
          <a:prstGeom prst="rect">
            <a:avLst/>
          </a:prstGeom>
        </p:spPr>
      </p:pic>
      <p:pic>
        <p:nvPicPr>
          <p:cNvPr id="153" name="Graphic 152" descr="Grining and sweating face outline">
            <a:extLst>
              <a:ext uri="{FF2B5EF4-FFF2-40B4-BE49-F238E27FC236}">
                <a16:creationId xmlns:a16="http://schemas.microsoft.com/office/drawing/2014/main" id="{CCC82A88-9B64-45F4-86E0-34863518A7EC}"/>
              </a:ext>
            </a:extLst>
          </p:cNvPr>
          <p:cNvPicPr>
            <a:picLocks noChangeAspect="1"/>
          </p:cNvPicPr>
          <p:nvPr/>
        </p:nvPicPr>
        <p:blipFill>
          <a:blip r:embed="rId212">
            <a:extLst>
              <a:ext uri="{28A0092B-C50C-407E-A947-70E740481C1C}">
                <a14:useLocalDpi xmlns:a14="http://schemas.microsoft.com/office/drawing/2010/main" val="0"/>
              </a:ext>
              <a:ext uri="{96DAC541-7B7A-43D3-8B79-37D633B846F1}">
                <asvg:svgBlip xmlns:asvg="http://schemas.microsoft.com/office/drawing/2016/SVG/main" r:embed="rId213"/>
              </a:ext>
            </a:extLst>
          </a:blip>
          <a:stretch>
            <a:fillRect/>
          </a:stretch>
        </p:blipFill>
        <p:spPr>
          <a:xfrm>
            <a:off x="9253900" y="5673999"/>
            <a:ext cx="457200" cy="457200"/>
          </a:xfrm>
          <a:prstGeom prst="rect">
            <a:avLst/>
          </a:prstGeom>
        </p:spPr>
      </p:pic>
      <p:pic>
        <p:nvPicPr>
          <p:cNvPr id="154" name="Graphic 153" descr="Grinning with tears of joy face outline">
            <a:extLst>
              <a:ext uri="{FF2B5EF4-FFF2-40B4-BE49-F238E27FC236}">
                <a16:creationId xmlns:a16="http://schemas.microsoft.com/office/drawing/2014/main" id="{BC2FA622-0B5B-4E53-B213-0F7E6C17FCBE}"/>
              </a:ext>
            </a:extLst>
          </p:cNvPr>
          <p:cNvPicPr>
            <a:picLocks noChangeAspect="1"/>
          </p:cNvPicPr>
          <p:nvPr/>
        </p:nvPicPr>
        <p:blipFill>
          <a:blip r:embed="rId214">
            <a:extLst>
              <a:ext uri="{28A0092B-C50C-407E-A947-70E740481C1C}">
                <a14:useLocalDpi xmlns:a14="http://schemas.microsoft.com/office/drawing/2010/main" val="0"/>
              </a:ext>
              <a:ext uri="{96DAC541-7B7A-43D3-8B79-37D633B846F1}">
                <asvg:svgBlip xmlns:asvg="http://schemas.microsoft.com/office/drawing/2016/SVG/main" r:embed="rId215"/>
              </a:ext>
            </a:extLst>
          </a:blip>
          <a:stretch>
            <a:fillRect/>
          </a:stretch>
        </p:blipFill>
        <p:spPr>
          <a:xfrm>
            <a:off x="9897123" y="1964609"/>
            <a:ext cx="457200" cy="457200"/>
          </a:xfrm>
          <a:prstGeom prst="rect">
            <a:avLst/>
          </a:prstGeom>
        </p:spPr>
      </p:pic>
      <p:pic>
        <p:nvPicPr>
          <p:cNvPr id="155" name="Graphic 154" descr="Grinning face outline">
            <a:extLst>
              <a:ext uri="{FF2B5EF4-FFF2-40B4-BE49-F238E27FC236}">
                <a16:creationId xmlns:a16="http://schemas.microsoft.com/office/drawing/2014/main" id="{F821B140-4F21-46FB-8F3A-282415AE6ECE}"/>
              </a:ext>
            </a:extLst>
          </p:cNvPr>
          <p:cNvPicPr>
            <a:picLocks noChangeAspect="1"/>
          </p:cNvPicPr>
          <p:nvPr/>
        </p:nvPicPr>
        <p:blipFill>
          <a:blip r:embed="rId216">
            <a:extLst>
              <a:ext uri="{28A0092B-C50C-407E-A947-70E740481C1C}">
                <a14:useLocalDpi xmlns:a14="http://schemas.microsoft.com/office/drawing/2010/main" val="0"/>
              </a:ext>
              <a:ext uri="{96DAC541-7B7A-43D3-8B79-37D633B846F1}">
                <asvg:svgBlip xmlns:asvg="http://schemas.microsoft.com/office/drawing/2016/SVG/main" r:embed="rId217"/>
              </a:ext>
            </a:extLst>
          </a:blip>
          <a:stretch>
            <a:fillRect/>
          </a:stretch>
        </p:blipFill>
        <p:spPr>
          <a:xfrm>
            <a:off x="9172740" y="813883"/>
            <a:ext cx="457200" cy="457200"/>
          </a:xfrm>
          <a:prstGeom prst="rect">
            <a:avLst/>
          </a:prstGeom>
        </p:spPr>
      </p:pic>
      <p:pic>
        <p:nvPicPr>
          <p:cNvPr id="156" name="Graphic 155" descr="Smiling face outline">
            <a:extLst>
              <a:ext uri="{FF2B5EF4-FFF2-40B4-BE49-F238E27FC236}">
                <a16:creationId xmlns:a16="http://schemas.microsoft.com/office/drawing/2014/main" id="{90B31048-103C-4993-848F-A1A81E6686A4}"/>
              </a:ext>
            </a:extLst>
          </p:cNvPr>
          <p:cNvPicPr>
            <a:picLocks noChangeAspect="1"/>
          </p:cNvPicPr>
          <p:nvPr/>
        </p:nvPicPr>
        <p:blipFill>
          <a:blip r:embed="rId218">
            <a:extLst>
              <a:ext uri="{28A0092B-C50C-407E-A947-70E740481C1C}">
                <a14:useLocalDpi xmlns:a14="http://schemas.microsoft.com/office/drawing/2010/main" val="0"/>
              </a:ext>
              <a:ext uri="{96DAC541-7B7A-43D3-8B79-37D633B846F1}">
                <asvg:svgBlip xmlns:asvg="http://schemas.microsoft.com/office/drawing/2016/SVG/main" r:embed="rId219"/>
              </a:ext>
            </a:extLst>
          </a:blip>
          <a:stretch>
            <a:fillRect/>
          </a:stretch>
        </p:blipFill>
        <p:spPr>
          <a:xfrm>
            <a:off x="9172740" y="232999"/>
            <a:ext cx="457200" cy="457200"/>
          </a:xfrm>
          <a:prstGeom prst="rect">
            <a:avLst/>
          </a:prstGeom>
        </p:spPr>
      </p:pic>
      <p:pic>
        <p:nvPicPr>
          <p:cNvPr id="157" name="Graphic 156" descr="In love face outline">
            <a:extLst>
              <a:ext uri="{FF2B5EF4-FFF2-40B4-BE49-F238E27FC236}">
                <a16:creationId xmlns:a16="http://schemas.microsoft.com/office/drawing/2014/main" id="{2CA4BD0F-BEDE-4A17-A83E-4D8C7A92A0A3}"/>
              </a:ext>
            </a:extLst>
          </p:cNvPr>
          <p:cNvPicPr>
            <a:picLocks noChangeAspect="1"/>
          </p:cNvPicPr>
          <p:nvPr/>
        </p:nvPicPr>
        <p:blipFill>
          <a:blip r:embed="rId220">
            <a:extLst>
              <a:ext uri="{28A0092B-C50C-407E-A947-70E740481C1C}">
                <a14:useLocalDpi xmlns:a14="http://schemas.microsoft.com/office/drawing/2010/main" val="0"/>
              </a:ext>
              <a:ext uri="{96DAC541-7B7A-43D3-8B79-37D633B846F1}">
                <asvg:svgBlip xmlns:asvg="http://schemas.microsoft.com/office/drawing/2016/SVG/main" r:embed="rId221"/>
              </a:ext>
            </a:extLst>
          </a:blip>
          <a:stretch>
            <a:fillRect/>
          </a:stretch>
        </p:blipFill>
        <p:spPr>
          <a:xfrm>
            <a:off x="8436752" y="813883"/>
            <a:ext cx="457200" cy="457200"/>
          </a:xfrm>
          <a:prstGeom prst="rect">
            <a:avLst/>
          </a:prstGeom>
        </p:spPr>
      </p:pic>
      <p:pic>
        <p:nvPicPr>
          <p:cNvPr id="158" name="Graphic 157" descr="Kissing face outline">
            <a:extLst>
              <a:ext uri="{FF2B5EF4-FFF2-40B4-BE49-F238E27FC236}">
                <a16:creationId xmlns:a16="http://schemas.microsoft.com/office/drawing/2014/main" id="{69E469CF-1474-4935-8D8D-8E0C43559E91}"/>
              </a:ext>
            </a:extLst>
          </p:cNvPr>
          <p:cNvPicPr>
            <a:picLocks noChangeAspect="1"/>
          </p:cNvPicPr>
          <p:nvPr/>
        </p:nvPicPr>
        <p:blipFill>
          <a:blip r:embed="rId222">
            <a:extLst>
              <a:ext uri="{28A0092B-C50C-407E-A947-70E740481C1C}">
                <a14:useLocalDpi xmlns:a14="http://schemas.microsoft.com/office/drawing/2010/main" val="0"/>
              </a:ext>
              <a:ext uri="{96DAC541-7B7A-43D3-8B79-37D633B846F1}">
                <asvg:svgBlip xmlns:asvg="http://schemas.microsoft.com/office/drawing/2016/SVG/main" r:embed="rId223"/>
              </a:ext>
            </a:extLst>
          </a:blip>
          <a:stretch>
            <a:fillRect/>
          </a:stretch>
        </p:blipFill>
        <p:spPr>
          <a:xfrm>
            <a:off x="9234449" y="4388983"/>
            <a:ext cx="457200" cy="457200"/>
          </a:xfrm>
          <a:prstGeom prst="rect">
            <a:avLst/>
          </a:prstGeom>
        </p:spPr>
      </p:pic>
      <p:pic>
        <p:nvPicPr>
          <p:cNvPr id="159" name="Graphic 158" descr="Loudly crying face outline">
            <a:extLst>
              <a:ext uri="{FF2B5EF4-FFF2-40B4-BE49-F238E27FC236}">
                <a16:creationId xmlns:a16="http://schemas.microsoft.com/office/drawing/2014/main" id="{5397BCE7-1683-4B4D-BA21-F68093B67A8F}"/>
              </a:ext>
            </a:extLst>
          </p:cNvPr>
          <p:cNvPicPr>
            <a:picLocks noChangeAspect="1"/>
          </p:cNvPicPr>
          <p:nvPr/>
        </p:nvPicPr>
        <p:blipFill>
          <a:blip r:embed="rId224">
            <a:extLst>
              <a:ext uri="{28A0092B-C50C-407E-A947-70E740481C1C}">
                <a14:useLocalDpi xmlns:a14="http://schemas.microsoft.com/office/drawing/2010/main" val="0"/>
              </a:ext>
              <a:ext uri="{96DAC541-7B7A-43D3-8B79-37D633B846F1}">
                <asvg:svgBlip xmlns:asvg="http://schemas.microsoft.com/office/drawing/2016/SVG/main" r:embed="rId225"/>
              </a:ext>
            </a:extLst>
          </a:blip>
          <a:stretch>
            <a:fillRect/>
          </a:stretch>
        </p:blipFill>
        <p:spPr>
          <a:xfrm>
            <a:off x="9256873" y="5031491"/>
            <a:ext cx="457200" cy="457200"/>
          </a:xfrm>
          <a:prstGeom prst="rect">
            <a:avLst/>
          </a:prstGeom>
        </p:spPr>
      </p:pic>
      <p:pic>
        <p:nvPicPr>
          <p:cNvPr id="160" name="Graphic 159" descr="Moustache face outline">
            <a:extLst>
              <a:ext uri="{FF2B5EF4-FFF2-40B4-BE49-F238E27FC236}">
                <a16:creationId xmlns:a16="http://schemas.microsoft.com/office/drawing/2014/main" id="{C2A711E5-03E3-42A3-87EF-A71BFC3394D6}"/>
              </a:ext>
            </a:extLst>
          </p:cNvPr>
          <p:cNvPicPr>
            <a:picLocks noChangeAspect="1"/>
          </p:cNvPicPr>
          <p:nvPr/>
        </p:nvPicPr>
        <p:blipFill>
          <a:blip r:embed="rId226">
            <a:extLst>
              <a:ext uri="{28A0092B-C50C-407E-A947-70E740481C1C}">
                <a14:useLocalDpi xmlns:a14="http://schemas.microsoft.com/office/drawing/2010/main" val="0"/>
              </a:ext>
              <a:ext uri="{96DAC541-7B7A-43D3-8B79-37D633B846F1}">
                <asvg:svgBlip xmlns:asvg="http://schemas.microsoft.com/office/drawing/2016/SVG/main" r:embed="rId227"/>
              </a:ext>
            </a:extLst>
          </a:blip>
          <a:stretch>
            <a:fillRect/>
          </a:stretch>
        </p:blipFill>
        <p:spPr>
          <a:xfrm>
            <a:off x="7807585" y="5623782"/>
            <a:ext cx="457200" cy="457200"/>
          </a:xfrm>
          <a:prstGeom prst="rect">
            <a:avLst/>
          </a:prstGeom>
        </p:spPr>
      </p:pic>
      <p:pic>
        <p:nvPicPr>
          <p:cNvPr id="161" name="Graphic 160" descr="Nervous face outline">
            <a:extLst>
              <a:ext uri="{FF2B5EF4-FFF2-40B4-BE49-F238E27FC236}">
                <a16:creationId xmlns:a16="http://schemas.microsoft.com/office/drawing/2014/main" id="{1E75AA04-5F12-49E8-97BD-93871279C826}"/>
              </a:ext>
            </a:extLst>
          </p:cNvPr>
          <p:cNvPicPr>
            <a:picLocks noChangeAspect="1"/>
          </p:cNvPicPr>
          <p:nvPr/>
        </p:nvPicPr>
        <p:blipFill>
          <a:blip r:embed="rId228">
            <a:extLst>
              <a:ext uri="{28A0092B-C50C-407E-A947-70E740481C1C}">
                <a14:useLocalDpi xmlns:a14="http://schemas.microsoft.com/office/drawing/2010/main" val="0"/>
              </a:ext>
              <a:ext uri="{96DAC541-7B7A-43D3-8B79-37D633B846F1}">
                <asvg:svgBlip xmlns:asvg="http://schemas.microsoft.com/office/drawing/2016/SVG/main" r:embed="rId229"/>
              </a:ext>
            </a:extLst>
          </a:blip>
          <a:stretch>
            <a:fillRect/>
          </a:stretch>
        </p:blipFill>
        <p:spPr>
          <a:xfrm>
            <a:off x="8448357" y="214808"/>
            <a:ext cx="457200" cy="457200"/>
          </a:xfrm>
          <a:prstGeom prst="rect">
            <a:avLst/>
          </a:prstGeom>
        </p:spPr>
      </p:pic>
      <p:pic>
        <p:nvPicPr>
          <p:cNvPr id="162" name="Graphic 161" descr="Neutral face outline">
            <a:extLst>
              <a:ext uri="{FF2B5EF4-FFF2-40B4-BE49-F238E27FC236}">
                <a16:creationId xmlns:a16="http://schemas.microsoft.com/office/drawing/2014/main" id="{1541A577-2033-41F9-8CBC-34F1DB8B23CF}"/>
              </a:ext>
            </a:extLst>
          </p:cNvPr>
          <p:cNvPicPr>
            <a:picLocks noChangeAspect="1"/>
          </p:cNvPicPr>
          <p:nvPr/>
        </p:nvPicPr>
        <p:blipFill>
          <a:blip r:embed="rId230">
            <a:extLst>
              <a:ext uri="{28A0092B-C50C-407E-A947-70E740481C1C}">
                <a14:useLocalDpi xmlns:a14="http://schemas.microsoft.com/office/drawing/2010/main" val="0"/>
              </a:ext>
              <a:ext uri="{96DAC541-7B7A-43D3-8B79-37D633B846F1}">
                <asvg:svgBlip xmlns:asvg="http://schemas.microsoft.com/office/drawing/2016/SVG/main" r:embed="rId231"/>
              </a:ext>
            </a:extLst>
          </a:blip>
          <a:stretch>
            <a:fillRect/>
          </a:stretch>
        </p:blipFill>
        <p:spPr>
          <a:xfrm>
            <a:off x="8529697" y="4421787"/>
            <a:ext cx="457200" cy="457200"/>
          </a:xfrm>
          <a:prstGeom prst="rect">
            <a:avLst/>
          </a:prstGeom>
        </p:spPr>
      </p:pic>
      <p:pic>
        <p:nvPicPr>
          <p:cNvPr id="163" name="Graphic 162" descr="Pleading face outline">
            <a:extLst>
              <a:ext uri="{FF2B5EF4-FFF2-40B4-BE49-F238E27FC236}">
                <a16:creationId xmlns:a16="http://schemas.microsoft.com/office/drawing/2014/main" id="{9F2B517D-6097-465E-B0CC-891D22245E08}"/>
              </a:ext>
            </a:extLst>
          </p:cNvPr>
          <p:cNvPicPr>
            <a:picLocks noChangeAspect="1"/>
          </p:cNvPicPr>
          <p:nvPr/>
        </p:nvPicPr>
        <p:blipFill>
          <a:blip r:embed="rId232">
            <a:extLst>
              <a:ext uri="{28A0092B-C50C-407E-A947-70E740481C1C}">
                <a14:useLocalDpi xmlns:a14="http://schemas.microsoft.com/office/drawing/2010/main" val="0"/>
              </a:ext>
              <a:ext uri="{96DAC541-7B7A-43D3-8B79-37D633B846F1}">
                <asvg:svgBlip xmlns:asvg="http://schemas.microsoft.com/office/drawing/2016/SVG/main" r:embed="rId233"/>
              </a:ext>
            </a:extLst>
          </a:blip>
          <a:stretch>
            <a:fillRect/>
          </a:stretch>
        </p:blipFill>
        <p:spPr>
          <a:xfrm>
            <a:off x="7800619" y="4421787"/>
            <a:ext cx="457200" cy="457200"/>
          </a:xfrm>
          <a:prstGeom prst="rect">
            <a:avLst/>
          </a:prstGeom>
        </p:spPr>
      </p:pic>
      <p:pic>
        <p:nvPicPr>
          <p:cNvPr id="164" name="Graphic 163" descr="Sad face outline">
            <a:extLst>
              <a:ext uri="{FF2B5EF4-FFF2-40B4-BE49-F238E27FC236}">
                <a16:creationId xmlns:a16="http://schemas.microsoft.com/office/drawing/2014/main" id="{53C474A4-AAC6-42EC-8AF6-CF2A139CBDA5}"/>
              </a:ext>
            </a:extLst>
          </p:cNvPr>
          <p:cNvPicPr>
            <a:picLocks noChangeAspect="1"/>
          </p:cNvPicPr>
          <p:nvPr/>
        </p:nvPicPr>
        <p:blipFill>
          <a:blip r:embed="rId234">
            <a:extLst>
              <a:ext uri="{28A0092B-C50C-407E-A947-70E740481C1C}">
                <a14:useLocalDpi xmlns:a14="http://schemas.microsoft.com/office/drawing/2010/main" val="0"/>
              </a:ext>
              <a:ext uri="{96DAC541-7B7A-43D3-8B79-37D633B846F1}">
                <asvg:svgBlip xmlns:asvg="http://schemas.microsoft.com/office/drawing/2016/SVG/main" r:embed="rId235"/>
              </a:ext>
            </a:extLst>
          </a:blip>
          <a:stretch>
            <a:fillRect/>
          </a:stretch>
        </p:blipFill>
        <p:spPr>
          <a:xfrm>
            <a:off x="8529697" y="5673999"/>
            <a:ext cx="457200" cy="457200"/>
          </a:xfrm>
          <a:prstGeom prst="rect">
            <a:avLst/>
          </a:prstGeom>
        </p:spPr>
      </p:pic>
      <p:pic>
        <p:nvPicPr>
          <p:cNvPr id="165" name="Graphic 164" descr="Scared face outline">
            <a:extLst>
              <a:ext uri="{FF2B5EF4-FFF2-40B4-BE49-F238E27FC236}">
                <a16:creationId xmlns:a16="http://schemas.microsoft.com/office/drawing/2014/main" id="{4C0640C4-71AA-46F8-8174-8B2CB957F8A4}"/>
              </a:ext>
            </a:extLst>
          </p:cNvPr>
          <p:cNvPicPr>
            <a:picLocks noChangeAspect="1"/>
          </p:cNvPicPr>
          <p:nvPr/>
        </p:nvPicPr>
        <p:blipFill>
          <a:blip r:embed="rId236">
            <a:extLst>
              <a:ext uri="{28A0092B-C50C-407E-A947-70E740481C1C}">
                <a14:useLocalDpi xmlns:a14="http://schemas.microsoft.com/office/drawing/2010/main" val="0"/>
              </a:ext>
              <a:ext uri="{96DAC541-7B7A-43D3-8B79-37D633B846F1}">
                <asvg:svgBlip xmlns:asvg="http://schemas.microsoft.com/office/drawing/2016/SVG/main" r:embed="rId237"/>
              </a:ext>
            </a:extLst>
          </a:blip>
          <a:stretch>
            <a:fillRect/>
          </a:stretch>
        </p:blipFill>
        <p:spPr>
          <a:xfrm>
            <a:off x="7897974" y="232999"/>
            <a:ext cx="457200" cy="457200"/>
          </a:xfrm>
          <a:prstGeom prst="rect">
            <a:avLst/>
          </a:prstGeom>
        </p:spPr>
      </p:pic>
      <p:pic>
        <p:nvPicPr>
          <p:cNvPr id="166" name="Graphic 165" descr="Smiling with hearts face outline">
            <a:extLst>
              <a:ext uri="{FF2B5EF4-FFF2-40B4-BE49-F238E27FC236}">
                <a16:creationId xmlns:a16="http://schemas.microsoft.com/office/drawing/2014/main" id="{E12034A5-E0D8-4F68-B742-F41CBA75BCFF}"/>
              </a:ext>
            </a:extLst>
          </p:cNvPr>
          <p:cNvPicPr>
            <a:picLocks noChangeAspect="1"/>
          </p:cNvPicPr>
          <p:nvPr/>
        </p:nvPicPr>
        <p:blipFill>
          <a:blip r:embed="rId238">
            <a:extLst>
              <a:ext uri="{28A0092B-C50C-407E-A947-70E740481C1C}">
                <a14:useLocalDpi xmlns:a14="http://schemas.microsoft.com/office/drawing/2010/main" val="0"/>
              </a:ext>
              <a:ext uri="{96DAC541-7B7A-43D3-8B79-37D633B846F1}">
                <asvg:svgBlip xmlns:asvg="http://schemas.microsoft.com/office/drawing/2016/SVG/main" r:embed="rId239"/>
              </a:ext>
            </a:extLst>
          </a:blip>
          <a:stretch>
            <a:fillRect/>
          </a:stretch>
        </p:blipFill>
        <p:spPr>
          <a:xfrm>
            <a:off x="7800619" y="2635364"/>
            <a:ext cx="457200" cy="457200"/>
          </a:xfrm>
          <a:prstGeom prst="rect">
            <a:avLst/>
          </a:prstGeom>
        </p:spPr>
      </p:pic>
      <p:pic>
        <p:nvPicPr>
          <p:cNvPr id="167" name="Graphic 166" descr="Star-struck face outline">
            <a:extLst>
              <a:ext uri="{FF2B5EF4-FFF2-40B4-BE49-F238E27FC236}">
                <a16:creationId xmlns:a16="http://schemas.microsoft.com/office/drawing/2014/main" id="{3C080C81-CDF4-40FC-9CC3-9E61E9A9B890}"/>
              </a:ext>
            </a:extLst>
          </p:cNvPr>
          <p:cNvPicPr>
            <a:picLocks noChangeAspect="1"/>
          </p:cNvPicPr>
          <p:nvPr/>
        </p:nvPicPr>
        <p:blipFill>
          <a:blip r:embed="rId240">
            <a:extLst>
              <a:ext uri="{28A0092B-C50C-407E-A947-70E740481C1C}">
                <a14:useLocalDpi xmlns:a14="http://schemas.microsoft.com/office/drawing/2010/main" val="0"/>
              </a:ext>
              <a:ext uri="{96DAC541-7B7A-43D3-8B79-37D633B846F1}">
                <asvg:svgBlip xmlns:asvg="http://schemas.microsoft.com/office/drawing/2016/SVG/main" r:embed="rId241"/>
              </a:ext>
            </a:extLst>
          </a:blip>
          <a:stretch>
            <a:fillRect/>
          </a:stretch>
        </p:blipFill>
        <p:spPr>
          <a:xfrm>
            <a:off x="9172740" y="3193501"/>
            <a:ext cx="457200" cy="457200"/>
          </a:xfrm>
          <a:prstGeom prst="rect">
            <a:avLst/>
          </a:prstGeom>
        </p:spPr>
      </p:pic>
      <p:pic>
        <p:nvPicPr>
          <p:cNvPr id="168" name="Graphic 167" descr="Sunglasses face outline">
            <a:extLst>
              <a:ext uri="{FF2B5EF4-FFF2-40B4-BE49-F238E27FC236}">
                <a16:creationId xmlns:a16="http://schemas.microsoft.com/office/drawing/2014/main" id="{DA4554F9-D51C-49DB-BB2D-C2B769131310}"/>
              </a:ext>
            </a:extLst>
          </p:cNvPr>
          <p:cNvPicPr>
            <a:picLocks noChangeAspect="1"/>
          </p:cNvPicPr>
          <p:nvPr/>
        </p:nvPicPr>
        <p:blipFill>
          <a:blip r:embed="rId242">
            <a:extLst>
              <a:ext uri="{28A0092B-C50C-407E-A947-70E740481C1C}">
                <a14:useLocalDpi xmlns:a14="http://schemas.microsoft.com/office/drawing/2010/main" val="0"/>
              </a:ext>
              <a:ext uri="{96DAC541-7B7A-43D3-8B79-37D633B846F1}">
                <asvg:svgBlip xmlns:asvg="http://schemas.microsoft.com/office/drawing/2016/SVG/main" r:embed="rId243"/>
              </a:ext>
            </a:extLst>
          </a:blip>
          <a:stretch>
            <a:fillRect/>
          </a:stretch>
        </p:blipFill>
        <p:spPr>
          <a:xfrm>
            <a:off x="9253900" y="3802599"/>
            <a:ext cx="457200" cy="457200"/>
          </a:xfrm>
          <a:prstGeom prst="rect">
            <a:avLst/>
          </a:prstGeom>
        </p:spPr>
      </p:pic>
      <p:pic>
        <p:nvPicPr>
          <p:cNvPr id="169" name="Graphic 168" descr="Surprised face outline">
            <a:extLst>
              <a:ext uri="{FF2B5EF4-FFF2-40B4-BE49-F238E27FC236}">
                <a16:creationId xmlns:a16="http://schemas.microsoft.com/office/drawing/2014/main" id="{2946F9A2-450F-46C5-8F4A-3DEC71501465}"/>
              </a:ext>
            </a:extLst>
          </p:cNvPr>
          <p:cNvPicPr>
            <a:picLocks noChangeAspect="1"/>
          </p:cNvPicPr>
          <p:nvPr/>
        </p:nvPicPr>
        <p:blipFill>
          <a:blip r:embed="rId244">
            <a:extLst>
              <a:ext uri="{28A0092B-C50C-407E-A947-70E740481C1C}">
                <a14:useLocalDpi xmlns:a14="http://schemas.microsoft.com/office/drawing/2010/main" val="0"/>
              </a:ext>
              <a:ext uri="{96DAC541-7B7A-43D3-8B79-37D633B846F1}">
                <asvg:svgBlip xmlns:asvg="http://schemas.microsoft.com/office/drawing/2016/SVG/main" r:embed="rId245"/>
              </a:ext>
            </a:extLst>
          </a:blip>
          <a:stretch>
            <a:fillRect/>
          </a:stretch>
        </p:blipFill>
        <p:spPr>
          <a:xfrm>
            <a:off x="8448357" y="1423587"/>
            <a:ext cx="457200" cy="457200"/>
          </a:xfrm>
          <a:prstGeom prst="rect">
            <a:avLst/>
          </a:prstGeom>
        </p:spPr>
      </p:pic>
      <p:pic>
        <p:nvPicPr>
          <p:cNvPr id="170" name="Graphic 169" descr="Tired face outline">
            <a:extLst>
              <a:ext uri="{FF2B5EF4-FFF2-40B4-BE49-F238E27FC236}">
                <a16:creationId xmlns:a16="http://schemas.microsoft.com/office/drawing/2014/main" id="{E8FFABAB-5E67-4D7C-8A00-A3FA28BE88AB}"/>
              </a:ext>
            </a:extLst>
          </p:cNvPr>
          <p:cNvPicPr>
            <a:picLocks noChangeAspect="1"/>
          </p:cNvPicPr>
          <p:nvPr/>
        </p:nvPicPr>
        <p:blipFill>
          <a:blip r:embed="rId246">
            <a:extLst>
              <a:ext uri="{28A0092B-C50C-407E-A947-70E740481C1C}">
                <a14:useLocalDpi xmlns:a14="http://schemas.microsoft.com/office/drawing/2010/main" val="0"/>
              </a:ext>
              <a:ext uri="{96DAC541-7B7A-43D3-8B79-37D633B846F1}">
                <asvg:svgBlip xmlns:asvg="http://schemas.microsoft.com/office/drawing/2016/SVG/main" r:embed="rId247"/>
              </a:ext>
            </a:extLst>
          </a:blip>
          <a:stretch>
            <a:fillRect/>
          </a:stretch>
        </p:blipFill>
        <p:spPr>
          <a:xfrm>
            <a:off x="7830284" y="3201601"/>
            <a:ext cx="457200" cy="457200"/>
          </a:xfrm>
          <a:prstGeom prst="rect">
            <a:avLst/>
          </a:prstGeom>
        </p:spPr>
      </p:pic>
      <p:pic>
        <p:nvPicPr>
          <p:cNvPr id="171" name="Graphic 170" descr="Tired face outline">
            <a:extLst>
              <a:ext uri="{FF2B5EF4-FFF2-40B4-BE49-F238E27FC236}">
                <a16:creationId xmlns:a16="http://schemas.microsoft.com/office/drawing/2014/main" id="{0504F67A-957E-4639-B3DB-D3928F4F5A12}"/>
              </a:ext>
            </a:extLst>
          </p:cNvPr>
          <p:cNvPicPr>
            <a:picLocks noChangeAspect="1"/>
          </p:cNvPicPr>
          <p:nvPr/>
        </p:nvPicPr>
        <p:blipFill>
          <a:blip r:embed="rId248">
            <a:extLst>
              <a:ext uri="{28A0092B-C50C-407E-A947-70E740481C1C}">
                <a14:useLocalDpi xmlns:a14="http://schemas.microsoft.com/office/drawing/2010/main" val="0"/>
              </a:ext>
              <a:ext uri="{96DAC541-7B7A-43D3-8B79-37D633B846F1}">
                <asvg:svgBlip xmlns:asvg="http://schemas.microsoft.com/office/drawing/2016/SVG/main" r:embed="rId249"/>
              </a:ext>
            </a:extLst>
          </a:blip>
          <a:stretch>
            <a:fillRect/>
          </a:stretch>
        </p:blipFill>
        <p:spPr>
          <a:xfrm>
            <a:off x="7830284" y="1423587"/>
            <a:ext cx="457200" cy="457200"/>
          </a:xfrm>
          <a:prstGeom prst="rect">
            <a:avLst/>
          </a:prstGeom>
        </p:spPr>
      </p:pic>
      <p:pic>
        <p:nvPicPr>
          <p:cNvPr id="172" name="Graphic 171" descr="Tongue face outline">
            <a:extLst>
              <a:ext uri="{FF2B5EF4-FFF2-40B4-BE49-F238E27FC236}">
                <a16:creationId xmlns:a16="http://schemas.microsoft.com/office/drawing/2014/main" id="{1F2A9918-69C0-473E-A4C4-7C1BFB5A4C95}"/>
              </a:ext>
            </a:extLst>
          </p:cNvPr>
          <p:cNvPicPr>
            <a:picLocks noChangeAspect="1"/>
          </p:cNvPicPr>
          <p:nvPr/>
        </p:nvPicPr>
        <p:blipFill>
          <a:blip r:embed="rId250">
            <a:extLst>
              <a:ext uri="{28A0092B-C50C-407E-A947-70E740481C1C}">
                <a14:useLocalDpi xmlns:a14="http://schemas.microsoft.com/office/drawing/2010/main" val="0"/>
              </a:ext>
              <a:ext uri="{96DAC541-7B7A-43D3-8B79-37D633B846F1}">
                <asvg:svgBlip xmlns:asvg="http://schemas.microsoft.com/office/drawing/2016/SVG/main" r:embed="rId251"/>
              </a:ext>
            </a:extLst>
          </a:blip>
          <a:stretch>
            <a:fillRect/>
          </a:stretch>
        </p:blipFill>
        <p:spPr>
          <a:xfrm>
            <a:off x="8436752" y="2028010"/>
            <a:ext cx="457200" cy="457200"/>
          </a:xfrm>
          <a:prstGeom prst="rect">
            <a:avLst/>
          </a:prstGeom>
        </p:spPr>
      </p:pic>
      <p:pic>
        <p:nvPicPr>
          <p:cNvPr id="173" name="Graphic 172" descr="Winking face outline">
            <a:extLst>
              <a:ext uri="{FF2B5EF4-FFF2-40B4-BE49-F238E27FC236}">
                <a16:creationId xmlns:a16="http://schemas.microsoft.com/office/drawing/2014/main" id="{95DC2F50-2117-49A0-A33F-009CEEE6A876}"/>
              </a:ext>
            </a:extLst>
          </p:cNvPr>
          <p:cNvPicPr>
            <a:picLocks noChangeAspect="1"/>
          </p:cNvPicPr>
          <p:nvPr/>
        </p:nvPicPr>
        <p:blipFill>
          <a:blip r:embed="rId252">
            <a:extLst>
              <a:ext uri="{28A0092B-C50C-407E-A947-70E740481C1C}">
                <a14:useLocalDpi xmlns:a14="http://schemas.microsoft.com/office/drawing/2010/main" val="0"/>
              </a:ext>
              <a:ext uri="{96DAC541-7B7A-43D3-8B79-37D633B846F1}">
                <asvg:svgBlip xmlns:asvg="http://schemas.microsoft.com/office/drawing/2016/SVG/main" r:embed="rId253"/>
              </a:ext>
            </a:extLst>
          </a:blip>
          <a:stretch>
            <a:fillRect/>
          </a:stretch>
        </p:blipFill>
        <p:spPr>
          <a:xfrm>
            <a:off x="9156667" y="1398844"/>
            <a:ext cx="457200" cy="457200"/>
          </a:xfrm>
          <a:prstGeom prst="rect">
            <a:avLst/>
          </a:prstGeom>
        </p:spPr>
      </p:pic>
      <p:pic>
        <p:nvPicPr>
          <p:cNvPr id="174" name="Graphic 173" descr="Woozy face outline">
            <a:extLst>
              <a:ext uri="{FF2B5EF4-FFF2-40B4-BE49-F238E27FC236}">
                <a16:creationId xmlns:a16="http://schemas.microsoft.com/office/drawing/2014/main" id="{B6F312F8-84C7-48B0-9150-8D0515E54147}"/>
              </a:ext>
            </a:extLst>
          </p:cNvPr>
          <p:cNvPicPr>
            <a:picLocks noChangeAspect="1"/>
          </p:cNvPicPr>
          <p:nvPr/>
        </p:nvPicPr>
        <p:blipFill>
          <a:blip r:embed="rId254">
            <a:extLst>
              <a:ext uri="{28A0092B-C50C-407E-A947-70E740481C1C}">
                <a14:useLocalDpi xmlns:a14="http://schemas.microsoft.com/office/drawing/2010/main" val="0"/>
              </a:ext>
              <a:ext uri="{96DAC541-7B7A-43D3-8B79-37D633B846F1}">
                <asvg:svgBlip xmlns:asvg="http://schemas.microsoft.com/office/drawing/2016/SVG/main" r:embed="rId255"/>
              </a:ext>
            </a:extLst>
          </a:blip>
          <a:stretch>
            <a:fillRect/>
          </a:stretch>
        </p:blipFill>
        <p:spPr>
          <a:xfrm>
            <a:off x="8482216" y="2669926"/>
            <a:ext cx="457200" cy="457200"/>
          </a:xfrm>
          <a:prstGeom prst="rect">
            <a:avLst/>
          </a:prstGeom>
        </p:spPr>
      </p:pic>
      <p:pic>
        <p:nvPicPr>
          <p:cNvPr id="175" name="Graphic 174" descr="Zany face outline">
            <a:extLst>
              <a:ext uri="{FF2B5EF4-FFF2-40B4-BE49-F238E27FC236}">
                <a16:creationId xmlns:a16="http://schemas.microsoft.com/office/drawing/2014/main" id="{A256340B-D42F-4D92-A992-C22C83213F52}"/>
              </a:ext>
            </a:extLst>
          </p:cNvPr>
          <p:cNvPicPr>
            <a:picLocks noChangeAspect="1"/>
          </p:cNvPicPr>
          <p:nvPr/>
        </p:nvPicPr>
        <p:blipFill>
          <a:blip r:embed="rId256">
            <a:extLst>
              <a:ext uri="{28A0092B-C50C-407E-A947-70E740481C1C}">
                <a14:useLocalDpi xmlns:a14="http://schemas.microsoft.com/office/drawing/2010/main" val="0"/>
              </a:ext>
              <a:ext uri="{96DAC541-7B7A-43D3-8B79-37D633B846F1}">
                <asvg:svgBlip xmlns:asvg="http://schemas.microsoft.com/office/drawing/2016/SVG/main" r:embed="rId257"/>
              </a:ext>
            </a:extLst>
          </a:blip>
          <a:stretch>
            <a:fillRect/>
          </a:stretch>
        </p:blipFill>
        <p:spPr>
          <a:xfrm>
            <a:off x="8512454" y="3775791"/>
            <a:ext cx="457200" cy="457200"/>
          </a:xfrm>
          <a:prstGeom prst="rect">
            <a:avLst/>
          </a:prstGeom>
        </p:spPr>
      </p:pic>
      <p:pic>
        <p:nvPicPr>
          <p:cNvPr id="176" name="Graphic 175" descr="Worried face outline">
            <a:extLst>
              <a:ext uri="{FF2B5EF4-FFF2-40B4-BE49-F238E27FC236}">
                <a16:creationId xmlns:a16="http://schemas.microsoft.com/office/drawing/2014/main" id="{7C2F94AA-1378-4DC1-A885-4883364BC90A}"/>
              </a:ext>
            </a:extLst>
          </p:cNvPr>
          <p:cNvPicPr>
            <a:picLocks noChangeAspect="1"/>
          </p:cNvPicPr>
          <p:nvPr/>
        </p:nvPicPr>
        <p:blipFill>
          <a:blip r:embed="rId258">
            <a:extLst>
              <a:ext uri="{28A0092B-C50C-407E-A947-70E740481C1C}">
                <a14:useLocalDpi xmlns:a14="http://schemas.microsoft.com/office/drawing/2010/main" val="0"/>
              </a:ext>
              <a:ext uri="{96DAC541-7B7A-43D3-8B79-37D633B846F1}">
                <asvg:svgBlip xmlns:asvg="http://schemas.microsoft.com/office/drawing/2016/SVG/main" r:embed="rId259"/>
              </a:ext>
            </a:extLst>
          </a:blip>
          <a:stretch>
            <a:fillRect/>
          </a:stretch>
        </p:blipFill>
        <p:spPr>
          <a:xfrm>
            <a:off x="7848330" y="822589"/>
            <a:ext cx="457200" cy="457200"/>
          </a:xfrm>
          <a:prstGeom prst="rect">
            <a:avLst/>
          </a:prstGeom>
        </p:spPr>
      </p:pic>
      <p:pic>
        <p:nvPicPr>
          <p:cNvPr id="177" name="Graphic 176" descr="Grinning with tears of joy face outline">
            <a:extLst>
              <a:ext uri="{FF2B5EF4-FFF2-40B4-BE49-F238E27FC236}">
                <a16:creationId xmlns:a16="http://schemas.microsoft.com/office/drawing/2014/main" id="{24262697-BA09-4A81-A2CD-B7306479BC86}"/>
              </a:ext>
            </a:extLst>
          </p:cNvPr>
          <p:cNvPicPr>
            <a:picLocks noChangeAspect="1"/>
          </p:cNvPicPr>
          <p:nvPr/>
        </p:nvPicPr>
        <p:blipFill>
          <a:blip r:embed="rId260">
            <a:extLst>
              <a:ext uri="{28A0092B-C50C-407E-A947-70E740481C1C}">
                <a14:useLocalDpi xmlns:a14="http://schemas.microsoft.com/office/drawing/2010/main" val="0"/>
              </a:ext>
              <a:ext uri="{96DAC541-7B7A-43D3-8B79-37D633B846F1}">
                <asvg:svgBlip xmlns:asvg="http://schemas.microsoft.com/office/drawing/2016/SVG/main" r:embed="rId261"/>
              </a:ext>
            </a:extLst>
          </a:blip>
          <a:stretch>
            <a:fillRect/>
          </a:stretch>
        </p:blipFill>
        <p:spPr>
          <a:xfrm>
            <a:off x="6667192" y="2003268"/>
            <a:ext cx="457200" cy="457200"/>
          </a:xfrm>
          <a:prstGeom prst="rect">
            <a:avLst/>
          </a:prstGeom>
        </p:spPr>
      </p:pic>
    </p:spTree>
    <p:extLst>
      <p:ext uri="{BB962C8B-B14F-4D97-AF65-F5344CB8AC3E}">
        <p14:creationId xmlns:p14="http://schemas.microsoft.com/office/powerpoint/2010/main" val="3070862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Freeform: Shape 117">
            <a:extLst>
              <a:ext uri="{FF2B5EF4-FFF2-40B4-BE49-F238E27FC236}">
                <a16:creationId xmlns:a16="http://schemas.microsoft.com/office/drawing/2014/main" id="{19D8EC28-004B-41C7-A797-AE50CF30B022}"/>
              </a:ext>
            </a:extLst>
          </p:cNvPr>
          <p:cNvSpPr/>
          <p:nvPr/>
        </p:nvSpPr>
        <p:spPr>
          <a:xfrm>
            <a:off x="3641538" y="3441368"/>
            <a:ext cx="566928" cy="566928"/>
          </a:xfrm>
          <a:custGeom>
            <a:avLst/>
            <a:gdLst>
              <a:gd name="connsiteX0" fmla="*/ 0 w 566928"/>
              <a:gd name="connsiteY0" fmla="*/ 0 h 566928"/>
              <a:gd name="connsiteX1" fmla="*/ 566928 w 566928"/>
              <a:gd name="connsiteY1" fmla="*/ 0 h 566928"/>
              <a:gd name="connsiteX2" fmla="*/ 566928 w 566928"/>
              <a:gd name="connsiteY2" fmla="*/ 566928 h 566928"/>
              <a:gd name="connsiteX3" fmla="*/ 0 w 566928"/>
              <a:gd name="connsiteY3" fmla="*/ 566928 h 566928"/>
            </a:gdLst>
            <a:ahLst/>
            <a:cxnLst>
              <a:cxn ang="0">
                <a:pos x="connsiteX0" y="connsiteY0"/>
              </a:cxn>
              <a:cxn ang="0">
                <a:pos x="connsiteX1" y="connsiteY1"/>
              </a:cxn>
              <a:cxn ang="0">
                <a:pos x="connsiteX2" y="connsiteY2"/>
              </a:cxn>
              <a:cxn ang="0">
                <a:pos x="connsiteX3" y="connsiteY3"/>
              </a:cxn>
            </a:cxnLst>
            <a:rect l="l" t="t" r="r" b="b"/>
            <a:pathLst>
              <a:path w="566928" h="566928">
                <a:moveTo>
                  <a:pt x="0" y="0"/>
                </a:moveTo>
                <a:lnTo>
                  <a:pt x="566928" y="0"/>
                </a:lnTo>
                <a:lnTo>
                  <a:pt x="566928" y="566928"/>
                </a:lnTo>
                <a:lnTo>
                  <a:pt x="0" y="566928"/>
                </a:lnTo>
                <a:close/>
              </a:path>
            </a:pathLst>
          </a:custGeom>
          <a:solidFill>
            <a:schemeClr val="accent2"/>
          </a:solidFill>
          <a:ln w="562" cap="flat">
            <a:noFill/>
            <a:prstDash val="solid"/>
            <a:miter/>
          </a:ln>
        </p:spPr>
        <p:txBody>
          <a:bodyPr rtlCol="0" anchor="ctr"/>
          <a:lstStyle/>
          <a:p>
            <a:endParaRPr lang="en-US"/>
          </a:p>
        </p:txBody>
      </p:sp>
      <p:pic>
        <p:nvPicPr>
          <p:cNvPr id="3" name="Graphic 2">
            <a:extLst>
              <a:ext uri="{FF2B5EF4-FFF2-40B4-BE49-F238E27FC236}">
                <a16:creationId xmlns:a16="http://schemas.microsoft.com/office/drawing/2014/main" id="{E4E3F9E1-93E2-45B5-A25B-74EC1649D13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1138" y="628952"/>
            <a:ext cx="566928" cy="566928"/>
          </a:xfrm>
          <a:prstGeom prst="rect">
            <a:avLst/>
          </a:prstGeom>
        </p:spPr>
      </p:pic>
      <p:pic>
        <p:nvPicPr>
          <p:cNvPr id="5" name="Graphic 4">
            <a:extLst>
              <a:ext uri="{FF2B5EF4-FFF2-40B4-BE49-F238E27FC236}">
                <a16:creationId xmlns:a16="http://schemas.microsoft.com/office/drawing/2014/main" id="{755C34EE-EEF4-462A-8D1F-4671AC7DFE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1138" y="1332056"/>
            <a:ext cx="566928" cy="566928"/>
          </a:xfrm>
          <a:prstGeom prst="rect">
            <a:avLst/>
          </a:prstGeom>
        </p:spPr>
      </p:pic>
      <p:pic>
        <p:nvPicPr>
          <p:cNvPr id="7" name="Graphic 6">
            <a:extLst>
              <a:ext uri="{FF2B5EF4-FFF2-40B4-BE49-F238E27FC236}">
                <a16:creationId xmlns:a16="http://schemas.microsoft.com/office/drawing/2014/main" id="{D50409DC-5CDA-45C5-990D-965B5C0FC5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09406" y="2738264"/>
            <a:ext cx="566928" cy="566928"/>
          </a:xfrm>
          <a:prstGeom prst="rect">
            <a:avLst/>
          </a:prstGeom>
        </p:spPr>
      </p:pic>
      <p:pic>
        <p:nvPicPr>
          <p:cNvPr id="9" name="Graphic 8">
            <a:extLst>
              <a:ext uri="{FF2B5EF4-FFF2-40B4-BE49-F238E27FC236}">
                <a16:creationId xmlns:a16="http://schemas.microsoft.com/office/drawing/2014/main" id="{F13018FA-5FA3-4FDF-8DD4-0B1F4C7EA31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77674" y="1332056"/>
            <a:ext cx="566928" cy="566928"/>
          </a:xfrm>
          <a:prstGeom prst="rect">
            <a:avLst/>
          </a:prstGeom>
        </p:spPr>
      </p:pic>
      <p:pic>
        <p:nvPicPr>
          <p:cNvPr id="11" name="Graphic 10">
            <a:extLst>
              <a:ext uri="{FF2B5EF4-FFF2-40B4-BE49-F238E27FC236}">
                <a16:creationId xmlns:a16="http://schemas.microsoft.com/office/drawing/2014/main" id="{99714F40-183A-40A1-B67F-80FA8FBDF64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09406" y="2035160"/>
            <a:ext cx="566928" cy="566928"/>
          </a:xfrm>
          <a:prstGeom prst="rect">
            <a:avLst/>
          </a:prstGeom>
        </p:spPr>
      </p:pic>
      <p:pic>
        <p:nvPicPr>
          <p:cNvPr id="13" name="Graphic 12">
            <a:extLst>
              <a:ext uri="{FF2B5EF4-FFF2-40B4-BE49-F238E27FC236}">
                <a16:creationId xmlns:a16="http://schemas.microsoft.com/office/drawing/2014/main" id="{FF42961D-F64C-44B3-A3D9-513CB1D503C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1138" y="3441368"/>
            <a:ext cx="566928" cy="566928"/>
          </a:xfrm>
          <a:prstGeom prst="rect">
            <a:avLst/>
          </a:prstGeom>
        </p:spPr>
      </p:pic>
      <p:pic>
        <p:nvPicPr>
          <p:cNvPr id="15" name="Graphic 14">
            <a:extLst>
              <a:ext uri="{FF2B5EF4-FFF2-40B4-BE49-F238E27FC236}">
                <a16:creationId xmlns:a16="http://schemas.microsoft.com/office/drawing/2014/main" id="{B045F9D5-317E-4963-82A3-F3A88954B98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09406" y="4847576"/>
            <a:ext cx="566928" cy="566928"/>
          </a:xfrm>
          <a:prstGeom prst="rect">
            <a:avLst/>
          </a:prstGeom>
        </p:spPr>
      </p:pic>
      <p:pic>
        <p:nvPicPr>
          <p:cNvPr id="17" name="Graphic 16">
            <a:extLst>
              <a:ext uri="{FF2B5EF4-FFF2-40B4-BE49-F238E27FC236}">
                <a16:creationId xmlns:a16="http://schemas.microsoft.com/office/drawing/2014/main" id="{3CA85108-5AF3-4D97-B746-A8F6E520AAB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41138" y="4847576"/>
            <a:ext cx="566928" cy="566928"/>
          </a:xfrm>
          <a:prstGeom prst="rect">
            <a:avLst/>
          </a:prstGeom>
        </p:spPr>
      </p:pic>
      <p:pic>
        <p:nvPicPr>
          <p:cNvPr id="19" name="Graphic 18">
            <a:extLst>
              <a:ext uri="{FF2B5EF4-FFF2-40B4-BE49-F238E27FC236}">
                <a16:creationId xmlns:a16="http://schemas.microsoft.com/office/drawing/2014/main" id="{83F70125-816D-41D3-8228-BA51C627CF0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309406" y="628952"/>
            <a:ext cx="566928" cy="566928"/>
          </a:xfrm>
          <a:prstGeom prst="rect">
            <a:avLst/>
          </a:prstGeom>
        </p:spPr>
      </p:pic>
      <p:pic>
        <p:nvPicPr>
          <p:cNvPr id="21" name="Graphic 20">
            <a:extLst>
              <a:ext uri="{FF2B5EF4-FFF2-40B4-BE49-F238E27FC236}">
                <a16:creationId xmlns:a16="http://schemas.microsoft.com/office/drawing/2014/main" id="{6D57B591-23A7-4FDE-BBB8-597A70B854C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309406" y="1332056"/>
            <a:ext cx="566928" cy="566928"/>
          </a:xfrm>
          <a:prstGeom prst="rect">
            <a:avLst/>
          </a:prstGeom>
        </p:spPr>
      </p:pic>
      <p:pic>
        <p:nvPicPr>
          <p:cNvPr id="23" name="Graphic 22">
            <a:extLst>
              <a:ext uri="{FF2B5EF4-FFF2-40B4-BE49-F238E27FC236}">
                <a16:creationId xmlns:a16="http://schemas.microsoft.com/office/drawing/2014/main" id="{C1119566-47CF-4838-9669-F508E4B493A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309406" y="5550677"/>
            <a:ext cx="566928" cy="566928"/>
          </a:xfrm>
          <a:prstGeom prst="rect">
            <a:avLst/>
          </a:prstGeom>
        </p:spPr>
      </p:pic>
      <p:pic>
        <p:nvPicPr>
          <p:cNvPr id="25" name="Graphic 24">
            <a:extLst>
              <a:ext uri="{FF2B5EF4-FFF2-40B4-BE49-F238E27FC236}">
                <a16:creationId xmlns:a16="http://schemas.microsoft.com/office/drawing/2014/main" id="{1D7C4CD2-F181-4C3F-B10B-0FD33CBDDD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77675" y="628952"/>
            <a:ext cx="566928" cy="566928"/>
          </a:xfrm>
          <a:prstGeom prst="rect">
            <a:avLst/>
          </a:prstGeom>
        </p:spPr>
      </p:pic>
      <p:pic>
        <p:nvPicPr>
          <p:cNvPr id="27" name="Graphic 26">
            <a:extLst>
              <a:ext uri="{FF2B5EF4-FFF2-40B4-BE49-F238E27FC236}">
                <a16:creationId xmlns:a16="http://schemas.microsoft.com/office/drawing/2014/main" id="{38B9E7E3-14FA-488A-9A79-660E9F4C3E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1138" y="5550677"/>
            <a:ext cx="566928" cy="566928"/>
          </a:xfrm>
          <a:prstGeom prst="rect">
            <a:avLst/>
          </a:prstGeom>
        </p:spPr>
      </p:pic>
      <p:pic>
        <p:nvPicPr>
          <p:cNvPr id="29" name="Graphic 28">
            <a:extLst>
              <a:ext uri="{FF2B5EF4-FFF2-40B4-BE49-F238E27FC236}">
                <a16:creationId xmlns:a16="http://schemas.microsoft.com/office/drawing/2014/main" id="{A7F1E94B-D6B3-414B-9660-22D84A188CEE}"/>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309406" y="3441368"/>
            <a:ext cx="566928" cy="566928"/>
          </a:xfrm>
          <a:prstGeom prst="rect">
            <a:avLst/>
          </a:prstGeom>
        </p:spPr>
      </p:pic>
      <p:pic>
        <p:nvPicPr>
          <p:cNvPr id="31" name="Graphic 30">
            <a:extLst>
              <a:ext uri="{FF2B5EF4-FFF2-40B4-BE49-F238E27FC236}">
                <a16:creationId xmlns:a16="http://schemas.microsoft.com/office/drawing/2014/main" id="{0D37B0A3-346A-4E07-B69C-28B2BF24A27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309406" y="4144472"/>
            <a:ext cx="566928" cy="566928"/>
          </a:xfrm>
          <a:prstGeom prst="rect">
            <a:avLst/>
          </a:prstGeom>
        </p:spPr>
      </p:pic>
      <p:pic>
        <p:nvPicPr>
          <p:cNvPr id="33" name="Graphic 32">
            <a:extLst>
              <a:ext uri="{FF2B5EF4-FFF2-40B4-BE49-F238E27FC236}">
                <a16:creationId xmlns:a16="http://schemas.microsoft.com/office/drawing/2014/main" id="{74D8B039-1137-475A-8CE2-E8B0F76519D6}"/>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41138" y="2035160"/>
            <a:ext cx="566928" cy="566928"/>
          </a:xfrm>
          <a:prstGeom prst="rect">
            <a:avLst/>
          </a:prstGeom>
        </p:spPr>
      </p:pic>
      <p:pic>
        <p:nvPicPr>
          <p:cNvPr id="35" name="Graphic 34">
            <a:extLst>
              <a:ext uri="{FF2B5EF4-FFF2-40B4-BE49-F238E27FC236}">
                <a16:creationId xmlns:a16="http://schemas.microsoft.com/office/drawing/2014/main" id="{3A9B7498-D2B4-43D8-8F17-604114810615}"/>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441138" y="4144472"/>
            <a:ext cx="566928" cy="566928"/>
          </a:xfrm>
          <a:prstGeom prst="rect">
            <a:avLst/>
          </a:prstGeom>
        </p:spPr>
      </p:pic>
      <p:pic>
        <p:nvPicPr>
          <p:cNvPr id="37" name="Graphic 36">
            <a:extLst>
              <a:ext uri="{FF2B5EF4-FFF2-40B4-BE49-F238E27FC236}">
                <a16:creationId xmlns:a16="http://schemas.microsoft.com/office/drawing/2014/main" id="{695215E0-0CD7-47E1-B660-E4015120769B}"/>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441138" y="2738264"/>
            <a:ext cx="566928" cy="566928"/>
          </a:xfrm>
          <a:prstGeom prst="rect">
            <a:avLst/>
          </a:prstGeom>
        </p:spPr>
      </p:pic>
      <p:sp>
        <p:nvSpPr>
          <p:cNvPr id="106" name="Graphic 37">
            <a:extLst>
              <a:ext uri="{FF2B5EF4-FFF2-40B4-BE49-F238E27FC236}">
                <a16:creationId xmlns:a16="http://schemas.microsoft.com/office/drawing/2014/main" id="{721D35B3-3CE5-476E-A99C-B5633612459D}"/>
              </a:ext>
            </a:extLst>
          </p:cNvPr>
          <p:cNvSpPr/>
          <p:nvPr/>
        </p:nvSpPr>
        <p:spPr>
          <a:xfrm>
            <a:off x="3641538" y="628952"/>
            <a:ext cx="566928" cy="566928"/>
          </a:xfrm>
          <a:custGeom>
            <a:avLst/>
            <a:gdLst>
              <a:gd name="connsiteX0" fmla="*/ 0 w 566928"/>
              <a:gd name="connsiteY0" fmla="*/ 0 h 566928"/>
              <a:gd name="connsiteX1" fmla="*/ 566928 w 566928"/>
              <a:gd name="connsiteY1" fmla="*/ 0 h 566928"/>
              <a:gd name="connsiteX2" fmla="*/ 566928 w 566928"/>
              <a:gd name="connsiteY2" fmla="*/ 566928 h 566928"/>
              <a:gd name="connsiteX3" fmla="*/ 0 w 566928"/>
              <a:gd name="connsiteY3" fmla="*/ 566928 h 566928"/>
            </a:gdLst>
            <a:ahLst/>
            <a:cxnLst>
              <a:cxn ang="0">
                <a:pos x="connsiteX0" y="connsiteY0"/>
              </a:cxn>
              <a:cxn ang="0">
                <a:pos x="connsiteX1" y="connsiteY1"/>
              </a:cxn>
              <a:cxn ang="0">
                <a:pos x="connsiteX2" y="connsiteY2"/>
              </a:cxn>
              <a:cxn ang="0">
                <a:pos x="connsiteX3" y="connsiteY3"/>
              </a:cxn>
            </a:cxnLst>
            <a:rect l="l" t="t" r="r" b="b"/>
            <a:pathLst>
              <a:path w="566928" h="566928">
                <a:moveTo>
                  <a:pt x="0" y="0"/>
                </a:moveTo>
                <a:lnTo>
                  <a:pt x="566928" y="0"/>
                </a:lnTo>
                <a:lnTo>
                  <a:pt x="566928" y="566928"/>
                </a:lnTo>
                <a:lnTo>
                  <a:pt x="0" y="566928"/>
                </a:lnTo>
                <a:close/>
              </a:path>
            </a:pathLst>
          </a:custGeom>
          <a:solidFill>
            <a:schemeClr val="accent2"/>
          </a:solidFill>
          <a:ln w="562" cap="flat">
            <a:noFill/>
            <a:prstDash val="solid"/>
            <a:miter/>
          </a:ln>
        </p:spPr>
        <p:txBody>
          <a:bodyPr rtlCol="0" anchor="ctr"/>
          <a:lstStyle/>
          <a:p>
            <a:endParaRPr lang="en-US"/>
          </a:p>
        </p:txBody>
      </p:sp>
      <p:grpSp>
        <p:nvGrpSpPr>
          <p:cNvPr id="107" name="Graphic 37">
            <a:extLst>
              <a:ext uri="{FF2B5EF4-FFF2-40B4-BE49-F238E27FC236}">
                <a16:creationId xmlns:a16="http://schemas.microsoft.com/office/drawing/2014/main" id="{6C960210-E461-47FC-B42F-2B9D7FABDAE7}"/>
              </a:ext>
            </a:extLst>
          </p:cNvPr>
          <p:cNvGrpSpPr/>
          <p:nvPr/>
        </p:nvGrpSpPr>
        <p:grpSpPr>
          <a:xfrm>
            <a:off x="3731452" y="718923"/>
            <a:ext cx="387098" cy="387041"/>
            <a:chOff x="3731452" y="718923"/>
            <a:chExt cx="387098" cy="387041"/>
          </a:xfrm>
          <a:solidFill>
            <a:srgbClr val="FFFFFF"/>
          </a:solidFill>
        </p:grpSpPr>
        <p:sp>
          <p:nvSpPr>
            <p:cNvPr id="108" name="Freeform: Shape 107">
              <a:extLst>
                <a:ext uri="{FF2B5EF4-FFF2-40B4-BE49-F238E27FC236}">
                  <a16:creationId xmlns:a16="http://schemas.microsoft.com/office/drawing/2014/main" id="{AECA75F3-29FB-4EF4-B1C4-563CFC63BAD7}"/>
                </a:ext>
              </a:extLst>
            </p:cNvPr>
            <p:cNvSpPr/>
            <p:nvPr/>
          </p:nvSpPr>
          <p:spPr>
            <a:xfrm>
              <a:off x="3731452" y="718923"/>
              <a:ext cx="387098" cy="387041"/>
            </a:xfrm>
            <a:custGeom>
              <a:avLst/>
              <a:gdLst>
                <a:gd name="connsiteX0" fmla="*/ 193549 w 387098"/>
                <a:gd name="connsiteY0" fmla="*/ 34866 h 387041"/>
                <a:gd name="connsiteX1" fmla="*/ 271729 w 387098"/>
                <a:gd name="connsiteY1" fmla="*/ 36000 h 387041"/>
                <a:gd name="connsiteX2" fmla="*/ 307672 w 387098"/>
                <a:gd name="connsiteY2" fmla="*/ 42690 h 387041"/>
                <a:gd name="connsiteX3" fmla="*/ 329895 w 387098"/>
                <a:gd name="connsiteY3" fmla="*/ 57146 h 387041"/>
                <a:gd name="connsiteX4" fmla="*/ 344352 w 387098"/>
                <a:gd name="connsiteY4" fmla="*/ 79370 h 387041"/>
                <a:gd name="connsiteX5" fmla="*/ 351042 w 387098"/>
                <a:gd name="connsiteY5" fmla="*/ 115313 h 387041"/>
                <a:gd name="connsiteX6" fmla="*/ 352176 w 387098"/>
                <a:gd name="connsiteY6" fmla="*/ 193493 h 387041"/>
                <a:gd name="connsiteX7" fmla="*/ 351042 w 387098"/>
                <a:gd name="connsiteY7" fmla="*/ 271672 h 387041"/>
                <a:gd name="connsiteX8" fmla="*/ 344352 w 387098"/>
                <a:gd name="connsiteY8" fmla="*/ 307615 h 387041"/>
                <a:gd name="connsiteX9" fmla="*/ 329895 w 387098"/>
                <a:gd name="connsiteY9" fmla="*/ 329839 h 387041"/>
                <a:gd name="connsiteX10" fmla="*/ 307672 w 387098"/>
                <a:gd name="connsiteY10" fmla="*/ 344295 h 387041"/>
                <a:gd name="connsiteX11" fmla="*/ 271729 w 387098"/>
                <a:gd name="connsiteY11" fmla="*/ 350985 h 387041"/>
                <a:gd name="connsiteX12" fmla="*/ 193549 w 387098"/>
                <a:gd name="connsiteY12" fmla="*/ 352119 h 387041"/>
                <a:gd name="connsiteX13" fmla="*/ 115370 w 387098"/>
                <a:gd name="connsiteY13" fmla="*/ 350985 h 387041"/>
                <a:gd name="connsiteX14" fmla="*/ 79427 w 387098"/>
                <a:gd name="connsiteY14" fmla="*/ 344295 h 387041"/>
                <a:gd name="connsiteX15" fmla="*/ 57203 w 387098"/>
                <a:gd name="connsiteY15" fmla="*/ 329839 h 387041"/>
                <a:gd name="connsiteX16" fmla="*/ 42746 w 387098"/>
                <a:gd name="connsiteY16" fmla="*/ 307615 h 387041"/>
                <a:gd name="connsiteX17" fmla="*/ 36057 w 387098"/>
                <a:gd name="connsiteY17" fmla="*/ 271672 h 387041"/>
                <a:gd name="connsiteX18" fmla="*/ 34923 w 387098"/>
                <a:gd name="connsiteY18" fmla="*/ 193493 h 387041"/>
                <a:gd name="connsiteX19" fmla="*/ 36057 w 387098"/>
                <a:gd name="connsiteY19" fmla="*/ 115313 h 387041"/>
                <a:gd name="connsiteX20" fmla="*/ 42746 w 387098"/>
                <a:gd name="connsiteY20" fmla="*/ 79370 h 387041"/>
                <a:gd name="connsiteX21" fmla="*/ 57203 w 387098"/>
                <a:gd name="connsiteY21" fmla="*/ 57146 h 387041"/>
                <a:gd name="connsiteX22" fmla="*/ 79427 w 387098"/>
                <a:gd name="connsiteY22" fmla="*/ 42690 h 387041"/>
                <a:gd name="connsiteX23" fmla="*/ 115370 w 387098"/>
                <a:gd name="connsiteY23" fmla="*/ 36000 h 387041"/>
                <a:gd name="connsiteX24" fmla="*/ 193549 w 387098"/>
                <a:gd name="connsiteY24" fmla="*/ 34866 h 387041"/>
                <a:gd name="connsiteX25" fmla="*/ 193549 w 387098"/>
                <a:gd name="connsiteY25" fmla="*/ 0 h 387041"/>
                <a:gd name="connsiteX26" fmla="*/ 113782 w 387098"/>
                <a:gd name="connsiteY26" fmla="*/ 1191 h 387041"/>
                <a:gd name="connsiteX27" fmla="*/ 66784 w 387098"/>
                <a:gd name="connsiteY27" fmla="*/ 10205 h 387041"/>
                <a:gd name="connsiteX28" fmla="*/ 32542 w 387098"/>
                <a:gd name="connsiteY28" fmla="*/ 32485 h 387041"/>
                <a:gd name="connsiteX29" fmla="*/ 10205 w 387098"/>
                <a:gd name="connsiteY29" fmla="*/ 66784 h 387041"/>
                <a:gd name="connsiteX30" fmla="*/ 1191 w 387098"/>
                <a:gd name="connsiteY30" fmla="*/ 113782 h 387041"/>
                <a:gd name="connsiteX31" fmla="*/ 0 w 387098"/>
                <a:gd name="connsiteY31" fmla="*/ 193549 h 387041"/>
                <a:gd name="connsiteX32" fmla="*/ 1191 w 387098"/>
                <a:gd name="connsiteY32" fmla="*/ 273316 h 387041"/>
                <a:gd name="connsiteX33" fmla="*/ 10205 w 387098"/>
                <a:gd name="connsiteY33" fmla="*/ 320314 h 387041"/>
                <a:gd name="connsiteX34" fmla="*/ 32542 w 387098"/>
                <a:gd name="connsiteY34" fmla="*/ 354500 h 387041"/>
                <a:gd name="connsiteX35" fmla="*/ 66841 w 387098"/>
                <a:gd name="connsiteY35" fmla="*/ 376837 h 387041"/>
                <a:gd name="connsiteX36" fmla="*/ 113839 w 387098"/>
                <a:gd name="connsiteY36" fmla="*/ 385851 h 387041"/>
                <a:gd name="connsiteX37" fmla="*/ 193606 w 387098"/>
                <a:gd name="connsiteY37" fmla="*/ 387042 h 387041"/>
                <a:gd name="connsiteX38" fmla="*/ 273373 w 387098"/>
                <a:gd name="connsiteY38" fmla="*/ 385851 h 387041"/>
                <a:gd name="connsiteX39" fmla="*/ 320371 w 387098"/>
                <a:gd name="connsiteY39" fmla="*/ 376837 h 387041"/>
                <a:gd name="connsiteX40" fmla="*/ 354557 w 387098"/>
                <a:gd name="connsiteY40" fmla="*/ 354500 h 387041"/>
                <a:gd name="connsiteX41" fmla="*/ 376894 w 387098"/>
                <a:gd name="connsiteY41" fmla="*/ 320201 h 387041"/>
                <a:gd name="connsiteX42" fmla="*/ 385908 w 387098"/>
                <a:gd name="connsiteY42" fmla="*/ 273203 h 387041"/>
                <a:gd name="connsiteX43" fmla="*/ 387098 w 387098"/>
                <a:gd name="connsiteY43" fmla="*/ 193436 h 387041"/>
                <a:gd name="connsiteX44" fmla="*/ 385908 w 387098"/>
                <a:gd name="connsiteY44" fmla="*/ 113669 h 387041"/>
                <a:gd name="connsiteX45" fmla="*/ 376894 w 387098"/>
                <a:gd name="connsiteY45" fmla="*/ 66671 h 387041"/>
                <a:gd name="connsiteX46" fmla="*/ 354557 w 387098"/>
                <a:gd name="connsiteY46" fmla="*/ 32485 h 387041"/>
                <a:gd name="connsiteX47" fmla="*/ 320258 w 387098"/>
                <a:gd name="connsiteY47" fmla="*/ 10148 h 387041"/>
                <a:gd name="connsiteX48" fmla="*/ 273259 w 387098"/>
                <a:gd name="connsiteY48" fmla="*/ 1134 h 387041"/>
                <a:gd name="connsiteX49" fmla="*/ 193549 w 387098"/>
                <a:gd name="connsiteY49" fmla="*/ 0 h 387041"/>
                <a:gd name="connsiteX50" fmla="*/ 193549 w 387098"/>
                <a:gd name="connsiteY50" fmla="*/ 0 h 38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87098" h="387041">
                  <a:moveTo>
                    <a:pt x="193549" y="34866"/>
                  </a:moveTo>
                  <a:cubicBezTo>
                    <a:pt x="245196" y="34866"/>
                    <a:pt x="251319" y="35036"/>
                    <a:pt x="271729" y="36000"/>
                  </a:cubicBezTo>
                  <a:cubicBezTo>
                    <a:pt x="290607" y="36850"/>
                    <a:pt x="300869" y="40025"/>
                    <a:pt x="307672" y="42690"/>
                  </a:cubicBezTo>
                  <a:cubicBezTo>
                    <a:pt x="316686" y="46205"/>
                    <a:pt x="323149" y="50400"/>
                    <a:pt x="329895" y="57146"/>
                  </a:cubicBezTo>
                  <a:cubicBezTo>
                    <a:pt x="336642" y="63893"/>
                    <a:pt x="340837" y="70356"/>
                    <a:pt x="344352" y="79370"/>
                  </a:cubicBezTo>
                  <a:cubicBezTo>
                    <a:pt x="347017" y="86173"/>
                    <a:pt x="350135" y="96434"/>
                    <a:pt x="351042" y="115313"/>
                  </a:cubicBezTo>
                  <a:cubicBezTo>
                    <a:pt x="351949" y="135723"/>
                    <a:pt x="352176" y="141845"/>
                    <a:pt x="352176" y="193493"/>
                  </a:cubicBezTo>
                  <a:cubicBezTo>
                    <a:pt x="352176" y="245140"/>
                    <a:pt x="352006" y="251263"/>
                    <a:pt x="351042" y="271672"/>
                  </a:cubicBezTo>
                  <a:cubicBezTo>
                    <a:pt x="350191" y="290551"/>
                    <a:pt x="347017" y="300812"/>
                    <a:pt x="344352" y="307615"/>
                  </a:cubicBezTo>
                  <a:cubicBezTo>
                    <a:pt x="340837" y="316629"/>
                    <a:pt x="336642" y="323092"/>
                    <a:pt x="329895" y="329839"/>
                  </a:cubicBezTo>
                  <a:cubicBezTo>
                    <a:pt x="323149" y="336585"/>
                    <a:pt x="316686" y="340780"/>
                    <a:pt x="307672" y="344295"/>
                  </a:cubicBezTo>
                  <a:cubicBezTo>
                    <a:pt x="300869" y="346960"/>
                    <a:pt x="290607" y="350078"/>
                    <a:pt x="271729" y="350985"/>
                  </a:cubicBezTo>
                  <a:cubicBezTo>
                    <a:pt x="251319" y="351892"/>
                    <a:pt x="245196" y="352119"/>
                    <a:pt x="193549" y="352119"/>
                  </a:cubicBezTo>
                  <a:cubicBezTo>
                    <a:pt x="141902" y="352119"/>
                    <a:pt x="135779" y="351949"/>
                    <a:pt x="115370" y="350985"/>
                  </a:cubicBezTo>
                  <a:cubicBezTo>
                    <a:pt x="96491" y="350135"/>
                    <a:pt x="86230" y="346960"/>
                    <a:pt x="79427" y="344295"/>
                  </a:cubicBezTo>
                  <a:cubicBezTo>
                    <a:pt x="70412" y="340780"/>
                    <a:pt x="63949" y="336585"/>
                    <a:pt x="57203" y="329839"/>
                  </a:cubicBezTo>
                  <a:cubicBezTo>
                    <a:pt x="50457" y="323092"/>
                    <a:pt x="46261" y="316629"/>
                    <a:pt x="42746" y="307615"/>
                  </a:cubicBezTo>
                  <a:cubicBezTo>
                    <a:pt x="40082" y="300812"/>
                    <a:pt x="36964" y="290551"/>
                    <a:pt x="36057" y="271672"/>
                  </a:cubicBezTo>
                  <a:cubicBezTo>
                    <a:pt x="35150" y="251263"/>
                    <a:pt x="34923" y="245140"/>
                    <a:pt x="34923" y="193493"/>
                  </a:cubicBezTo>
                  <a:cubicBezTo>
                    <a:pt x="34923" y="141845"/>
                    <a:pt x="35093" y="135723"/>
                    <a:pt x="36057" y="115313"/>
                  </a:cubicBezTo>
                  <a:cubicBezTo>
                    <a:pt x="36907" y="96434"/>
                    <a:pt x="40082" y="86173"/>
                    <a:pt x="42746" y="79370"/>
                  </a:cubicBezTo>
                  <a:cubicBezTo>
                    <a:pt x="46261" y="70356"/>
                    <a:pt x="50457" y="63893"/>
                    <a:pt x="57203" y="57146"/>
                  </a:cubicBezTo>
                  <a:cubicBezTo>
                    <a:pt x="63949" y="50400"/>
                    <a:pt x="70412" y="46205"/>
                    <a:pt x="79427" y="42690"/>
                  </a:cubicBezTo>
                  <a:cubicBezTo>
                    <a:pt x="86230" y="40025"/>
                    <a:pt x="96491" y="36907"/>
                    <a:pt x="115370" y="36000"/>
                  </a:cubicBezTo>
                  <a:cubicBezTo>
                    <a:pt x="135779" y="35036"/>
                    <a:pt x="141902" y="34866"/>
                    <a:pt x="193549" y="34866"/>
                  </a:cubicBezTo>
                  <a:moveTo>
                    <a:pt x="193549" y="0"/>
                  </a:moveTo>
                  <a:cubicBezTo>
                    <a:pt x="140995" y="0"/>
                    <a:pt x="134419" y="227"/>
                    <a:pt x="113782" y="1191"/>
                  </a:cubicBezTo>
                  <a:cubicBezTo>
                    <a:pt x="93203" y="2154"/>
                    <a:pt x="79143" y="5386"/>
                    <a:pt x="66784" y="10205"/>
                  </a:cubicBezTo>
                  <a:cubicBezTo>
                    <a:pt x="54085" y="15080"/>
                    <a:pt x="43257" y="21713"/>
                    <a:pt x="32542" y="32485"/>
                  </a:cubicBezTo>
                  <a:cubicBezTo>
                    <a:pt x="21770" y="43257"/>
                    <a:pt x="15194" y="54028"/>
                    <a:pt x="10205" y="66784"/>
                  </a:cubicBezTo>
                  <a:cubicBezTo>
                    <a:pt x="5443" y="79086"/>
                    <a:pt x="2154" y="93146"/>
                    <a:pt x="1191" y="113782"/>
                  </a:cubicBezTo>
                  <a:cubicBezTo>
                    <a:pt x="227" y="134419"/>
                    <a:pt x="0" y="140995"/>
                    <a:pt x="0" y="193549"/>
                  </a:cubicBezTo>
                  <a:cubicBezTo>
                    <a:pt x="0" y="246103"/>
                    <a:pt x="227" y="252680"/>
                    <a:pt x="1191" y="273316"/>
                  </a:cubicBezTo>
                  <a:cubicBezTo>
                    <a:pt x="2154" y="293895"/>
                    <a:pt x="5386" y="307955"/>
                    <a:pt x="10205" y="320314"/>
                  </a:cubicBezTo>
                  <a:cubicBezTo>
                    <a:pt x="15137" y="332957"/>
                    <a:pt x="21770" y="343785"/>
                    <a:pt x="32542" y="354500"/>
                  </a:cubicBezTo>
                  <a:cubicBezTo>
                    <a:pt x="43313" y="365272"/>
                    <a:pt x="54085" y="371848"/>
                    <a:pt x="66841" y="376837"/>
                  </a:cubicBezTo>
                  <a:cubicBezTo>
                    <a:pt x="79143" y="381599"/>
                    <a:pt x="93203" y="384887"/>
                    <a:pt x="113839" y="385851"/>
                  </a:cubicBezTo>
                  <a:cubicBezTo>
                    <a:pt x="134475" y="386815"/>
                    <a:pt x="141052" y="387042"/>
                    <a:pt x="193606" y="387042"/>
                  </a:cubicBezTo>
                  <a:cubicBezTo>
                    <a:pt x="246160" y="387042"/>
                    <a:pt x="252737" y="386815"/>
                    <a:pt x="273373" y="385851"/>
                  </a:cubicBezTo>
                  <a:cubicBezTo>
                    <a:pt x="293952" y="384887"/>
                    <a:pt x="308012" y="381656"/>
                    <a:pt x="320371" y="376837"/>
                  </a:cubicBezTo>
                  <a:cubicBezTo>
                    <a:pt x="333014" y="371905"/>
                    <a:pt x="343842" y="365272"/>
                    <a:pt x="354557" y="354500"/>
                  </a:cubicBezTo>
                  <a:cubicBezTo>
                    <a:pt x="365328" y="343728"/>
                    <a:pt x="371905" y="332957"/>
                    <a:pt x="376894" y="320201"/>
                  </a:cubicBezTo>
                  <a:cubicBezTo>
                    <a:pt x="381656" y="307899"/>
                    <a:pt x="384944" y="293839"/>
                    <a:pt x="385908" y="273203"/>
                  </a:cubicBezTo>
                  <a:cubicBezTo>
                    <a:pt x="386872" y="252566"/>
                    <a:pt x="387098" y="245990"/>
                    <a:pt x="387098" y="193436"/>
                  </a:cubicBezTo>
                  <a:cubicBezTo>
                    <a:pt x="387098" y="140882"/>
                    <a:pt x="386872" y="134305"/>
                    <a:pt x="385908" y="113669"/>
                  </a:cubicBezTo>
                  <a:cubicBezTo>
                    <a:pt x="384944" y="93090"/>
                    <a:pt x="381713" y="79030"/>
                    <a:pt x="376894" y="66671"/>
                  </a:cubicBezTo>
                  <a:cubicBezTo>
                    <a:pt x="371961" y="54028"/>
                    <a:pt x="365328" y="43200"/>
                    <a:pt x="354557" y="32485"/>
                  </a:cubicBezTo>
                  <a:cubicBezTo>
                    <a:pt x="343785" y="21713"/>
                    <a:pt x="333014" y="15137"/>
                    <a:pt x="320258" y="10148"/>
                  </a:cubicBezTo>
                  <a:cubicBezTo>
                    <a:pt x="307955" y="5386"/>
                    <a:pt x="293895" y="2098"/>
                    <a:pt x="273259" y="1134"/>
                  </a:cubicBezTo>
                  <a:cubicBezTo>
                    <a:pt x="252680" y="227"/>
                    <a:pt x="246103" y="0"/>
                    <a:pt x="193549" y="0"/>
                  </a:cubicBezTo>
                  <a:lnTo>
                    <a:pt x="193549" y="0"/>
                  </a:lnTo>
                  <a:close/>
                </a:path>
              </a:pathLst>
            </a:custGeom>
            <a:solidFill>
              <a:srgbClr val="FFFFFF"/>
            </a:solidFill>
            <a:ln w="562"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E35EF7F8-1777-4867-BAC5-0BA88A4B0DF6}"/>
                </a:ext>
              </a:extLst>
            </p:cNvPr>
            <p:cNvSpPr/>
            <p:nvPr/>
          </p:nvSpPr>
          <p:spPr>
            <a:xfrm>
              <a:off x="3825619" y="813033"/>
              <a:ext cx="198764" cy="198764"/>
            </a:xfrm>
            <a:custGeom>
              <a:avLst/>
              <a:gdLst>
                <a:gd name="connsiteX0" fmla="*/ 99382 w 198764"/>
                <a:gd name="connsiteY0" fmla="*/ 0 h 198764"/>
                <a:gd name="connsiteX1" fmla="*/ 0 w 198764"/>
                <a:gd name="connsiteY1" fmla="*/ 99382 h 198764"/>
                <a:gd name="connsiteX2" fmla="*/ 99382 w 198764"/>
                <a:gd name="connsiteY2" fmla="*/ 198765 h 198764"/>
                <a:gd name="connsiteX3" fmla="*/ 198765 w 198764"/>
                <a:gd name="connsiteY3" fmla="*/ 99382 h 198764"/>
                <a:gd name="connsiteX4" fmla="*/ 99382 w 198764"/>
                <a:gd name="connsiteY4" fmla="*/ 0 h 198764"/>
                <a:gd name="connsiteX5" fmla="*/ 99382 w 198764"/>
                <a:gd name="connsiteY5" fmla="*/ 163899 h 198764"/>
                <a:gd name="connsiteX6" fmla="*/ 34866 w 198764"/>
                <a:gd name="connsiteY6" fmla="*/ 99382 h 198764"/>
                <a:gd name="connsiteX7" fmla="*/ 99382 w 198764"/>
                <a:gd name="connsiteY7" fmla="*/ 34866 h 198764"/>
                <a:gd name="connsiteX8" fmla="*/ 163899 w 198764"/>
                <a:gd name="connsiteY8" fmla="*/ 99382 h 198764"/>
                <a:gd name="connsiteX9" fmla="*/ 99382 w 198764"/>
                <a:gd name="connsiteY9" fmla="*/ 163899 h 1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764" h="198764">
                  <a:moveTo>
                    <a:pt x="99382" y="0"/>
                  </a:moveTo>
                  <a:cubicBezTo>
                    <a:pt x="44504" y="0"/>
                    <a:pt x="0" y="44504"/>
                    <a:pt x="0" y="99382"/>
                  </a:cubicBezTo>
                  <a:cubicBezTo>
                    <a:pt x="0" y="154261"/>
                    <a:pt x="44504" y="198765"/>
                    <a:pt x="99382" y="198765"/>
                  </a:cubicBezTo>
                  <a:cubicBezTo>
                    <a:pt x="154261" y="198765"/>
                    <a:pt x="198765" y="154261"/>
                    <a:pt x="198765" y="99382"/>
                  </a:cubicBezTo>
                  <a:cubicBezTo>
                    <a:pt x="198765" y="44504"/>
                    <a:pt x="154261" y="0"/>
                    <a:pt x="99382" y="0"/>
                  </a:cubicBezTo>
                  <a:close/>
                  <a:moveTo>
                    <a:pt x="99382" y="163899"/>
                  </a:moveTo>
                  <a:cubicBezTo>
                    <a:pt x="63779" y="163899"/>
                    <a:pt x="34866" y="135042"/>
                    <a:pt x="34866" y="99382"/>
                  </a:cubicBezTo>
                  <a:cubicBezTo>
                    <a:pt x="34866" y="63723"/>
                    <a:pt x="63779" y="34866"/>
                    <a:pt x="99382" y="34866"/>
                  </a:cubicBezTo>
                  <a:cubicBezTo>
                    <a:pt x="134986" y="34866"/>
                    <a:pt x="163899" y="63723"/>
                    <a:pt x="163899" y="99382"/>
                  </a:cubicBezTo>
                  <a:cubicBezTo>
                    <a:pt x="163899" y="135042"/>
                    <a:pt x="134986" y="163899"/>
                    <a:pt x="99382" y="163899"/>
                  </a:cubicBezTo>
                  <a:close/>
                </a:path>
              </a:pathLst>
            </a:custGeom>
            <a:solidFill>
              <a:srgbClr val="FFFFFF"/>
            </a:solidFill>
            <a:ln w="562"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33D0FCA3-8887-4053-BFE1-CC702F75E43E}"/>
                </a:ext>
              </a:extLst>
            </p:cNvPr>
            <p:cNvSpPr/>
            <p:nvPr/>
          </p:nvSpPr>
          <p:spPr>
            <a:xfrm>
              <a:off x="4005052" y="785877"/>
              <a:ext cx="46488" cy="46488"/>
            </a:xfrm>
            <a:custGeom>
              <a:avLst/>
              <a:gdLst>
                <a:gd name="connsiteX0" fmla="*/ 46488 w 46488"/>
                <a:gd name="connsiteY0" fmla="*/ 23244 h 46488"/>
                <a:gd name="connsiteX1" fmla="*/ 23244 w 46488"/>
                <a:gd name="connsiteY1" fmla="*/ 46488 h 46488"/>
                <a:gd name="connsiteX2" fmla="*/ 0 w 46488"/>
                <a:gd name="connsiteY2" fmla="*/ 23244 h 46488"/>
                <a:gd name="connsiteX3" fmla="*/ 23244 w 46488"/>
                <a:gd name="connsiteY3" fmla="*/ 0 h 46488"/>
                <a:gd name="connsiteX4" fmla="*/ 46488 w 46488"/>
                <a:gd name="connsiteY4" fmla="*/ 23244 h 4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8" h="46488">
                  <a:moveTo>
                    <a:pt x="46488" y="23244"/>
                  </a:moveTo>
                  <a:cubicBezTo>
                    <a:pt x="46488" y="36081"/>
                    <a:pt x="36081" y="46488"/>
                    <a:pt x="23244" y="46488"/>
                  </a:cubicBezTo>
                  <a:cubicBezTo>
                    <a:pt x="10407" y="46488"/>
                    <a:pt x="0" y="36081"/>
                    <a:pt x="0" y="23244"/>
                  </a:cubicBezTo>
                  <a:cubicBezTo>
                    <a:pt x="0" y="10407"/>
                    <a:pt x="10407" y="0"/>
                    <a:pt x="23244" y="0"/>
                  </a:cubicBezTo>
                  <a:cubicBezTo>
                    <a:pt x="36081" y="0"/>
                    <a:pt x="46488" y="10407"/>
                    <a:pt x="46488" y="23244"/>
                  </a:cubicBezTo>
                  <a:close/>
                </a:path>
              </a:pathLst>
            </a:custGeom>
            <a:solidFill>
              <a:srgbClr val="FFFFFF"/>
            </a:solidFill>
            <a:ln w="562" cap="flat">
              <a:noFill/>
              <a:prstDash val="solid"/>
              <a:miter/>
            </a:ln>
          </p:spPr>
          <p:txBody>
            <a:bodyPr rtlCol="0" anchor="ctr"/>
            <a:lstStyle/>
            <a:p>
              <a:endParaRPr lang="en-US"/>
            </a:p>
          </p:txBody>
        </p:sp>
      </p:grpSp>
      <p:sp>
        <p:nvSpPr>
          <p:cNvPr id="111" name="Graphic 38">
            <a:extLst>
              <a:ext uri="{FF2B5EF4-FFF2-40B4-BE49-F238E27FC236}">
                <a16:creationId xmlns:a16="http://schemas.microsoft.com/office/drawing/2014/main" id="{5A885866-4060-4A9E-A166-4CEC4644B663}"/>
              </a:ext>
            </a:extLst>
          </p:cNvPr>
          <p:cNvSpPr/>
          <p:nvPr/>
        </p:nvSpPr>
        <p:spPr>
          <a:xfrm>
            <a:off x="3641538" y="1332056"/>
            <a:ext cx="566928" cy="566928"/>
          </a:xfrm>
          <a:custGeom>
            <a:avLst/>
            <a:gdLst>
              <a:gd name="connsiteX0" fmla="*/ 0 w 566928"/>
              <a:gd name="connsiteY0" fmla="*/ 0 h 566928"/>
              <a:gd name="connsiteX1" fmla="*/ 566928 w 566928"/>
              <a:gd name="connsiteY1" fmla="*/ 0 h 566928"/>
              <a:gd name="connsiteX2" fmla="*/ 566928 w 566928"/>
              <a:gd name="connsiteY2" fmla="*/ 566928 h 566928"/>
              <a:gd name="connsiteX3" fmla="*/ 0 w 566928"/>
              <a:gd name="connsiteY3" fmla="*/ 566928 h 566928"/>
            </a:gdLst>
            <a:ahLst/>
            <a:cxnLst>
              <a:cxn ang="0">
                <a:pos x="connsiteX0" y="connsiteY0"/>
              </a:cxn>
              <a:cxn ang="0">
                <a:pos x="connsiteX1" y="connsiteY1"/>
              </a:cxn>
              <a:cxn ang="0">
                <a:pos x="connsiteX2" y="connsiteY2"/>
              </a:cxn>
              <a:cxn ang="0">
                <a:pos x="connsiteX3" y="connsiteY3"/>
              </a:cxn>
            </a:cxnLst>
            <a:rect l="l" t="t" r="r" b="b"/>
            <a:pathLst>
              <a:path w="566928" h="566928">
                <a:moveTo>
                  <a:pt x="0" y="0"/>
                </a:moveTo>
                <a:lnTo>
                  <a:pt x="566928" y="0"/>
                </a:lnTo>
                <a:lnTo>
                  <a:pt x="566928" y="566928"/>
                </a:lnTo>
                <a:lnTo>
                  <a:pt x="0" y="566928"/>
                </a:lnTo>
                <a:close/>
              </a:path>
            </a:pathLst>
          </a:custGeom>
          <a:solidFill>
            <a:schemeClr val="accent2"/>
          </a:solidFill>
          <a:ln w="562" cap="flat">
            <a:noFill/>
            <a:prstDash val="solid"/>
            <a:miter/>
          </a:ln>
        </p:spPr>
        <p:txBody>
          <a:bodyPr rtlCol="0" anchor="ctr"/>
          <a:lstStyle/>
          <a:p>
            <a:endParaRPr lang="en-US"/>
          </a:p>
        </p:txBody>
      </p:sp>
      <p:sp>
        <p:nvSpPr>
          <p:cNvPr id="112" name="Graphic 38">
            <a:extLst>
              <a:ext uri="{FF2B5EF4-FFF2-40B4-BE49-F238E27FC236}">
                <a16:creationId xmlns:a16="http://schemas.microsoft.com/office/drawing/2014/main" id="{5A885866-4060-4A9E-A166-4CEC4644B663}"/>
              </a:ext>
            </a:extLst>
          </p:cNvPr>
          <p:cNvSpPr/>
          <p:nvPr/>
        </p:nvSpPr>
        <p:spPr>
          <a:xfrm>
            <a:off x="3737972" y="1428886"/>
            <a:ext cx="374116" cy="375987"/>
          </a:xfrm>
          <a:custGeom>
            <a:avLst/>
            <a:gdLst>
              <a:gd name="connsiteX0" fmla="*/ 319634 w 374116"/>
              <a:gd name="connsiteY0" fmla="*/ 54652 h 375987"/>
              <a:gd name="connsiteX1" fmla="*/ 187823 w 374116"/>
              <a:gd name="connsiteY1" fmla="*/ 0 h 375987"/>
              <a:gd name="connsiteX2" fmla="*/ 1531 w 374116"/>
              <a:gd name="connsiteY2" fmla="*/ 186293 h 375987"/>
              <a:gd name="connsiteX3" fmla="*/ 26419 w 374116"/>
              <a:gd name="connsiteY3" fmla="*/ 279439 h 375987"/>
              <a:gd name="connsiteX4" fmla="*/ 0 w 374116"/>
              <a:gd name="connsiteY4" fmla="*/ 375987 h 375987"/>
              <a:gd name="connsiteX5" fmla="*/ 98759 w 374116"/>
              <a:gd name="connsiteY5" fmla="*/ 350079 h 375987"/>
              <a:gd name="connsiteX6" fmla="*/ 187767 w 374116"/>
              <a:gd name="connsiteY6" fmla="*/ 372756 h 375987"/>
              <a:gd name="connsiteX7" fmla="*/ 187823 w 374116"/>
              <a:gd name="connsiteY7" fmla="*/ 372756 h 375987"/>
              <a:gd name="connsiteX8" fmla="*/ 374116 w 374116"/>
              <a:gd name="connsiteY8" fmla="*/ 186463 h 375987"/>
              <a:gd name="connsiteX9" fmla="*/ 319634 w 374116"/>
              <a:gd name="connsiteY9" fmla="*/ 54652 h 375987"/>
              <a:gd name="connsiteX10" fmla="*/ 187880 w 374116"/>
              <a:gd name="connsiteY10" fmla="*/ 341291 h 375987"/>
              <a:gd name="connsiteX11" fmla="*/ 187823 w 374116"/>
              <a:gd name="connsiteY11" fmla="*/ 341291 h 375987"/>
              <a:gd name="connsiteX12" fmla="*/ 109020 w 374116"/>
              <a:gd name="connsiteY12" fmla="*/ 319691 h 375987"/>
              <a:gd name="connsiteX13" fmla="*/ 103351 w 374116"/>
              <a:gd name="connsiteY13" fmla="*/ 316346 h 375987"/>
              <a:gd name="connsiteX14" fmla="*/ 44731 w 374116"/>
              <a:gd name="connsiteY14" fmla="*/ 331710 h 375987"/>
              <a:gd name="connsiteX15" fmla="*/ 60378 w 374116"/>
              <a:gd name="connsiteY15" fmla="*/ 274564 h 375987"/>
              <a:gd name="connsiteX16" fmla="*/ 56693 w 374116"/>
              <a:gd name="connsiteY16" fmla="*/ 268724 h 375987"/>
              <a:gd name="connsiteX17" fmla="*/ 32995 w 374116"/>
              <a:gd name="connsiteY17" fmla="*/ 186293 h 375987"/>
              <a:gd name="connsiteX18" fmla="*/ 187880 w 374116"/>
              <a:gd name="connsiteY18" fmla="*/ 31465 h 375987"/>
              <a:gd name="connsiteX19" fmla="*/ 342651 w 374116"/>
              <a:gd name="connsiteY19" fmla="*/ 186406 h 375987"/>
              <a:gd name="connsiteX20" fmla="*/ 187880 w 374116"/>
              <a:gd name="connsiteY20" fmla="*/ 341291 h 37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4116" h="375987">
                <a:moveTo>
                  <a:pt x="319634" y="54652"/>
                </a:moveTo>
                <a:cubicBezTo>
                  <a:pt x="284768" y="19560"/>
                  <a:pt x="237316" y="-113"/>
                  <a:pt x="187823" y="0"/>
                </a:cubicBezTo>
                <a:cubicBezTo>
                  <a:pt x="85153" y="0"/>
                  <a:pt x="1587" y="83566"/>
                  <a:pt x="1531" y="186293"/>
                </a:cubicBezTo>
                <a:cubicBezTo>
                  <a:pt x="1474" y="219005"/>
                  <a:pt x="10091" y="251093"/>
                  <a:pt x="26419" y="279439"/>
                </a:cubicBezTo>
                <a:lnTo>
                  <a:pt x="0" y="375987"/>
                </a:lnTo>
                <a:lnTo>
                  <a:pt x="98759" y="350079"/>
                </a:lnTo>
                <a:cubicBezTo>
                  <a:pt x="126085" y="364932"/>
                  <a:pt x="156642" y="372756"/>
                  <a:pt x="187767" y="372756"/>
                </a:cubicBezTo>
                <a:lnTo>
                  <a:pt x="187823" y="372756"/>
                </a:lnTo>
                <a:cubicBezTo>
                  <a:pt x="290494" y="372756"/>
                  <a:pt x="374059" y="289190"/>
                  <a:pt x="374116" y="186463"/>
                </a:cubicBezTo>
                <a:cubicBezTo>
                  <a:pt x="374286" y="137027"/>
                  <a:pt x="354670" y="89575"/>
                  <a:pt x="319634" y="54652"/>
                </a:cubicBezTo>
                <a:close/>
                <a:moveTo>
                  <a:pt x="187880" y="341291"/>
                </a:moveTo>
                <a:lnTo>
                  <a:pt x="187823" y="341291"/>
                </a:lnTo>
                <a:cubicBezTo>
                  <a:pt x="160100" y="341291"/>
                  <a:pt x="132888" y="333864"/>
                  <a:pt x="109020" y="319691"/>
                </a:cubicBezTo>
                <a:lnTo>
                  <a:pt x="103351" y="316346"/>
                </a:lnTo>
                <a:lnTo>
                  <a:pt x="44731" y="331710"/>
                </a:lnTo>
                <a:lnTo>
                  <a:pt x="60378" y="274564"/>
                </a:lnTo>
                <a:lnTo>
                  <a:pt x="56693" y="268724"/>
                </a:lnTo>
                <a:cubicBezTo>
                  <a:pt x="41159" y="244063"/>
                  <a:pt x="32995" y="215490"/>
                  <a:pt x="32995" y="186293"/>
                </a:cubicBezTo>
                <a:cubicBezTo>
                  <a:pt x="33052" y="100914"/>
                  <a:pt x="102501" y="31465"/>
                  <a:pt x="187880" y="31465"/>
                </a:cubicBezTo>
                <a:cubicBezTo>
                  <a:pt x="273429" y="31522"/>
                  <a:pt x="342708" y="100914"/>
                  <a:pt x="342651" y="186406"/>
                </a:cubicBezTo>
                <a:cubicBezTo>
                  <a:pt x="342651" y="271842"/>
                  <a:pt x="273203" y="341291"/>
                  <a:pt x="187880" y="341291"/>
                </a:cubicBezTo>
                <a:close/>
              </a:path>
            </a:pathLst>
          </a:custGeom>
          <a:solidFill>
            <a:srgbClr val="FFFFFF"/>
          </a:solidFill>
          <a:ln w="562" cap="flat">
            <a:noFill/>
            <a:prstDash val="solid"/>
            <a:miter/>
          </a:ln>
        </p:spPr>
        <p:txBody>
          <a:bodyPr rtlCol="0" anchor="ctr"/>
          <a:lstStyle/>
          <a:p>
            <a:endParaRPr lang="en-US"/>
          </a:p>
        </p:txBody>
      </p:sp>
      <p:sp>
        <p:nvSpPr>
          <p:cNvPr id="113" name="Graphic 38">
            <a:extLst>
              <a:ext uri="{FF2B5EF4-FFF2-40B4-BE49-F238E27FC236}">
                <a16:creationId xmlns:a16="http://schemas.microsoft.com/office/drawing/2014/main" id="{5A885866-4060-4A9E-A166-4CEC4644B663}"/>
              </a:ext>
            </a:extLst>
          </p:cNvPr>
          <p:cNvSpPr/>
          <p:nvPr/>
        </p:nvSpPr>
        <p:spPr>
          <a:xfrm>
            <a:off x="3831118" y="1529006"/>
            <a:ext cx="189160" cy="175711"/>
          </a:xfrm>
          <a:custGeom>
            <a:avLst/>
            <a:gdLst>
              <a:gd name="connsiteX0" fmla="*/ 179659 w 189160"/>
              <a:gd name="connsiteY0" fmla="*/ 125178 h 175711"/>
              <a:gd name="connsiteX1" fmla="*/ 147855 w 189160"/>
              <a:gd name="connsiteY1" fmla="*/ 110041 h 175711"/>
              <a:gd name="connsiteX2" fmla="*/ 137367 w 189160"/>
              <a:gd name="connsiteY2" fmla="*/ 112365 h 175711"/>
              <a:gd name="connsiteX3" fmla="*/ 122627 w 189160"/>
              <a:gd name="connsiteY3" fmla="*/ 130620 h 175711"/>
              <a:gd name="connsiteX4" fmla="*/ 112535 w 189160"/>
              <a:gd name="connsiteY4" fmla="*/ 131754 h 175711"/>
              <a:gd name="connsiteX5" fmla="*/ 75118 w 189160"/>
              <a:gd name="connsiteY5" fmla="*/ 108623 h 175711"/>
              <a:gd name="connsiteX6" fmla="*/ 49209 w 189160"/>
              <a:gd name="connsiteY6" fmla="*/ 76365 h 175711"/>
              <a:gd name="connsiteX7" fmla="*/ 51250 w 189160"/>
              <a:gd name="connsiteY7" fmla="*/ 66841 h 175711"/>
              <a:gd name="connsiteX8" fmla="*/ 58224 w 189160"/>
              <a:gd name="connsiteY8" fmla="*/ 58677 h 175711"/>
              <a:gd name="connsiteX9" fmla="*/ 62872 w 189160"/>
              <a:gd name="connsiteY9" fmla="*/ 50910 h 175711"/>
              <a:gd name="connsiteX10" fmla="*/ 62475 w 189160"/>
              <a:gd name="connsiteY10" fmla="*/ 42746 h 175711"/>
              <a:gd name="connsiteX11" fmla="*/ 48132 w 189160"/>
              <a:gd name="connsiteY11" fmla="*/ 8164 h 175711"/>
              <a:gd name="connsiteX12" fmla="*/ 37644 w 189160"/>
              <a:gd name="connsiteY12" fmla="*/ 170 h 175711"/>
              <a:gd name="connsiteX13" fmla="*/ 28743 w 189160"/>
              <a:gd name="connsiteY13" fmla="*/ 0 h 175711"/>
              <a:gd name="connsiteX14" fmla="*/ 16328 w 189160"/>
              <a:gd name="connsiteY14" fmla="*/ 5839 h 175711"/>
              <a:gd name="connsiteX15" fmla="*/ 0 w 189160"/>
              <a:gd name="connsiteY15" fmla="*/ 44731 h 175711"/>
              <a:gd name="connsiteX16" fmla="*/ 18992 w 189160"/>
              <a:gd name="connsiteY16" fmla="*/ 92863 h 175711"/>
              <a:gd name="connsiteX17" fmla="*/ 98532 w 189160"/>
              <a:gd name="connsiteY17" fmla="*/ 163162 h 175711"/>
              <a:gd name="connsiteX18" fmla="*/ 125064 w 189160"/>
              <a:gd name="connsiteY18" fmla="*/ 172970 h 175711"/>
              <a:gd name="connsiteX19" fmla="*/ 154375 w 189160"/>
              <a:gd name="connsiteY19" fmla="*/ 174841 h 175711"/>
              <a:gd name="connsiteX20" fmla="*/ 185782 w 189160"/>
              <a:gd name="connsiteY20" fmla="*/ 152730 h 175711"/>
              <a:gd name="connsiteX21" fmla="*/ 188504 w 189160"/>
              <a:gd name="connsiteY21" fmla="*/ 130620 h 175711"/>
              <a:gd name="connsiteX22" fmla="*/ 179659 w 189160"/>
              <a:gd name="connsiteY22" fmla="*/ 125178 h 17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9160" h="175711">
                <a:moveTo>
                  <a:pt x="179659" y="125178"/>
                </a:moveTo>
                <a:cubicBezTo>
                  <a:pt x="175011" y="122853"/>
                  <a:pt x="152107" y="111571"/>
                  <a:pt x="147855" y="110041"/>
                </a:cubicBezTo>
                <a:cubicBezTo>
                  <a:pt x="143603" y="108510"/>
                  <a:pt x="140485" y="107716"/>
                  <a:pt x="137367" y="112365"/>
                </a:cubicBezTo>
                <a:cubicBezTo>
                  <a:pt x="134249" y="117014"/>
                  <a:pt x="125348" y="127502"/>
                  <a:pt x="122627" y="130620"/>
                </a:cubicBezTo>
                <a:cubicBezTo>
                  <a:pt x="119905" y="133738"/>
                  <a:pt x="117184" y="134135"/>
                  <a:pt x="112535" y="131754"/>
                </a:cubicBezTo>
                <a:cubicBezTo>
                  <a:pt x="107886" y="129373"/>
                  <a:pt x="92863" y="124497"/>
                  <a:pt x="75118" y="108623"/>
                </a:cubicBezTo>
                <a:cubicBezTo>
                  <a:pt x="61285" y="96264"/>
                  <a:pt x="51931" y="81014"/>
                  <a:pt x="49209" y="76365"/>
                </a:cubicBezTo>
                <a:cubicBezTo>
                  <a:pt x="46488" y="71716"/>
                  <a:pt x="48926" y="69165"/>
                  <a:pt x="51250" y="66841"/>
                </a:cubicBezTo>
                <a:cubicBezTo>
                  <a:pt x="53348" y="64743"/>
                  <a:pt x="55899" y="61398"/>
                  <a:pt x="58224" y="58677"/>
                </a:cubicBezTo>
                <a:cubicBezTo>
                  <a:pt x="60548" y="55956"/>
                  <a:pt x="61342" y="54028"/>
                  <a:pt x="62872" y="50910"/>
                </a:cubicBezTo>
                <a:cubicBezTo>
                  <a:pt x="64403" y="47792"/>
                  <a:pt x="63666" y="45071"/>
                  <a:pt x="62475" y="42746"/>
                </a:cubicBezTo>
                <a:cubicBezTo>
                  <a:pt x="61285" y="40422"/>
                  <a:pt x="51987" y="17518"/>
                  <a:pt x="48132" y="8164"/>
                </a:cubicBezTo>
                <a:cubicBezTo>
                  <a:pt x="44334" y="-907"/>
                  <a:pt x="40535" y="340"/>
                  <a:pt x="37644" y="170"/>
                </a:cubicBezTo>
                <a:cubicBezTo>
                  <a:pt x="34923" y="57"/>
                  <a:pt x="31805" y="0"/>
                  <a:pt x="28743" y="0"/>
                </a:cubicBezTo>
                <a:cubicBezTo>
                  <a:pt x="25682" y="0"/>
                  <a:pt x="20579" y="1134"/>
                  <a:pt x="16328" y="5839"/>
                </a:cubicBezTo>
                <a:cubicBezTo>
                  <a:pt x="12076" y="10545"/>
                  <a:pt x="0" y="21770"/>
                  <a:pt x="0" y="44731"/>
                </a:cubicBezTo>
                <a:cubicBezTo>
                  <a:pt x="0" y="67691"/>
                  <a:pt x="16668" y="89801"/>
                  <a:pt x="18992" y="92863"/>
                </a:cubicBezTo>
                <a:cubicBezTo>
                  <a:pt x="21316" y="95981"/>
                  <a:pt x="51817" y="142979"/>
                  <a:pt x="98532" y="163162"/>
                </a:cubicBezTo>
                <a:cubicBezTo>
                  <a:pt x="107206" y="166904"/>
                  <a:pt x="116050" y="170192"/>
                  <a:pt x="125064" y="172970"/>
                </a:cubicBezTo>
                <a:cubicBezTo>
                  <a:pt x="136233" y="176485"/>
                  <a:pt x="146381" y="176031"/>
                  <a:pt x="154375" y="174841"/>
                </a:cubicBezTo>
                <a:cubicBezTo>
                  <a:pt x="163332" y="173480"/>
                  <a:pt x="181927" y="163559"/>
                  <a:pt x="185782" y="152730"/>
                </a:cubicBezTo>
                <a:cubicBezTo>
                  <a:pt x="189637" y="141902"/>
                  <a:pt x="189637" y="132548"/>
                  <a:pt x="188504" y="130620"/>
                </a:cubicBezTo>
                <a:cubicBezTo>
                  <a:pt x="187370" y="128693"/>
                  <a:pt x="184308" y="127559"/>
                  <a:pt x="179659" y="125178"/>
                </a:cubicBezTo>
                <a:close/>
              </a:path>
            </a:pathLst>
          </a:custGeom>
          <a:solidFill>
            <a:srgbClr val="FFFFFF"/>
          </a:solidFill>
          <a:ln w="562" cap="flat">
            <a:noFill/>
            <a:prstDash val="solid"/>
            <a:miter/>
          </a:ln>
        </p:spPr>
        <p:txBody>
          <a:bodyPr rtlCol="0" anchor="ctr"/>
          <a:lstStyle/>
          <a:p>
            <a:endParaRPr lang="en-US"/>
          </a:p>
        </p:txBody>
      </p:sp>
      <p:sp>
        <p:nvSpPr>
          <p:cNvPr id="138" name="Graphic 39">
            <a:extLst>
              <a:ext uri="{FF2B5EF4-FFF2-40B4-BE49-F238E27FC236}">
                <a16:creationId xmlns:a16="http://schemas.microsoft.com/office/drawing/2014/main" id="{C3CEADDC-C197-48B0-BAE2-FED3F3DC66D9}"/>
              </a:ext>
            </a:extLst>
          </p:cNvPr>
          <p:cNvSpPr/>
          <p:nvPr/>
        </p:nvSpPr>
        <p:spPr>
          <a:xfrm>
            <a:off x="4509806" y="2738264"/>
            <a:ext cx="566928" cy="566928"/>
          </a:xfrm>
          <a:custGeom>
            <a:avLst/>
            <a:gdLst>
              <a:gd name="connsiteX0" fmla="*/ 0 w 566928"/>
              <a:gd name="connsiteY0" fmla="*/ 0 h 566928"/>
              <a:gd name="connsiteX1" fmla="*/ 566928 w 566928"/>
              <a:gd name="connsiteY1" fmla="*/ 0 h 566928"/>
              <a:gd name="connsiteX2" fmla="*/ 566928 w 566928"/>
              <a:gd name="connsiteY2" fmla="*/ 566928 h 566928"/>
              <a:gd name="connsiteX3" fmla="*/ 0 w 566928"/>
              <a:gd name="connsiteY3" fmla="*/ 566928 h 566928"/>
            </a:gdLst>
            <a:ahLst/>
            <a:cxnLst>
              <a:cxn ang="0">
                <a:pos x="connsiteX0" y="connsiteY0"/>
              </a:cxn>
              <a:cxn ang="0">
                <a:pos x="connsiteX1" y="connsiteY1"/>
              </a:cxn>
              <a:cxn ang="0">
                <a:pos x="connsiteX2" y="connsiteY2"/>
              </a:cxn>
              <a:cxn ang="0">
                <a:pos x="connsiteX3" y="connsiteY3"/>
              </a:cxn>
            </a:cxnLst>
            <a:rect l="l" t="t" r="r" b="b"/>
            <a:pathLst>
              <a:path w="566928" h="566928">
                <a:moveTo>
                  <a:pt x="0" y="0"/>
                </a:moveTo>
                <a:lnTo>
                  <a:pt x="566928" y="0"/>
                </a:lnTo>
                <a:lnTo>
                  <a:pt x="566928" y="566928"/>
                </a:lnTo>
                <a:lnTo>
                  <a:pt x="0" y="566928"/>
                </a:lnTo>
                <a:close/>
              </a:path>
            </a:pathLst>
          </a:custGeom>
          <a:solidFill>
            <a:schemeClr val="accent2"/>
          </a:solidFill>
          <a:ln w="562" cap="flat">
            <a:noFill/>
            <a:prstDash val="solid"/>
            <a:miter/>
          </a:ln>
        </p:spPr>
        <p:txBody>
          <a:bodyPr rtlCol="0" anchor="ctr"/>
          <a:lstStyle/>
          <a:p>
            <a:endParaRPr lang="en-US"/>
          </a:p>
        </p:txBody>
      </p:sp>
      <p:sp>
        <p:nvSpPr>
          <p:cNvPr id="139" name="Graphic 39">
            <a:extLst>
              <a:ext uri="{FF2B5EF4-FFF2-40B4-BE49-F238E27FC236}">
                <a16:creationId xmlns:a16="http://schemas.microsoft.com/office/drawing/2014/main" id="{C3CEADDC-C197-48B0-BAE2-FED3F3DC66D9}"/>
              </a:ext>
            </a:extLst>
          </p:cNvPr>
          <p:cNvSpPr/>
          <p:nvPr/>
        </p:nvSpPr>
        <p:spPr>
          <a:xfrm>
            <a:off x="4595122" y="2823580"/>
            <a:ext cx="396849" cy="396849"/>
          </a:xfrm>
          <a:custGeom>
            <a:avLst/>
            <a:gdLst>
              <a:gd name="connsiteX0" fmla="*/ 198425 w 396849"/>
              <a:gd name="connsiteY0" fmla="*/ 0 h 396849"/>
              <a:gd name="connsiteX1" fmla="*/ 0 w 396849"/>
              <a:gd name="connsiteY1" fmla="*/ 198425 h 396849"/>
              <a:gd name="connsiteX2" fmla="*/ 126113 w 396849"/>
              <a:gd name="connsiteY2" fmla="*/ 383243 h 396849"/>
              <a:gd name="connsiteX3" fmla="*/ 126805 w 396849"/>
              <a:gd name="connsiteY3" fmla="*/ 326261 h 396849"/>
              <a:gd name="connsiteX4" fmla="*/ 150049 w 396849"/>
              <a:gd name="connsiteY4" fmla="*/ 227616 h 396849"/>
              <a:gd name="connsiteX5" fmla="*/ 144113 w 396849"/>
              <a:gd name="connsiteY5" fmla="*/ 198136 h 396849"/>
              <a:gd name="connsiteX6" fmla="*/ 180017 w 396849"/>
              <a:gd name="connsiteY6" fmla="*/ 149947 h 396849"/>
              <a:gd name="connsiteX7" fmla="*/ 205120 w 396849"/>
              <a:gd name="connsiteY7" fmla="*/ 177902 h 396849"/>
              <a:gd name="connsiteX8" fmla="*/ 188679 w 396849"/>
              <a:gd name="connsiteY8" fmla="*/ 243966 h 396849"/>
              <a:gd name="connsiteX9" fmla="*/ 218063 w 396849"/>
              <a:gd name="connsiteY9" fmla="*/ 279824 h 396849"/>
              <a:gd name="connsiteX10" fmla="*/ 280425 w 396849"/>
              <a:gd name="connsiteY10" fmla="*/ 188957 h 396849"/>
              <a:gd name="connsiteX11" fmla="*/ 197540 w 396849"/>
              <a:gd name="connsiteY11" fmla="*/ 108232 h 396849"/>
              <a:gd name="connsiteX12" fmla="*/ 107966 w 396849"/>
              <a:gd name="connsiteY12" fmla="*/ 194343 h 396849"/>
              <a:gd name="connsiteX13" fmla="*/ 122706 w 396849"/>
              <a:gd name="connsiteY13" fmla="*/ 239623 h 396849"/>
              <a:gd name="connsiteX14" fmla="*/ 124084 w 396849"/>
              <a:gd name="connsiteY14" fmla="*/ 245293 h 396849"/>
              <a:gd name="connsiteX15" fmla="*/ 118573 w 396849"/>
              <a:gd name="connsiteY15" fmla="*/ 267794 h 396849"/>
              <a:gd name="connsiteX16" fmla="*/ 111934 w 396849"/>
              <a:gd name="connsiteY16" fmla="*/ 270453 h 396849"/>
              <a:gd name="connsiteX17" fmla="*/ 71682 w 396849"/>
              <a:gd name="connsiteY17" fmla="*/ 193578 h 396849"/>
              <a:gd name="connsiteX18" fmla="*/ 202790 w 396849"/>
              <a:gd name="connsiteY18" fmla="*/ 73502 h 396849"/>
              <a:gd name="connsiteX19" fmla="*/ 325139 w 396849"/>
              <a:gd name="connsiteY19" fmla="*/ 188180 h 396849"/>
              <a:gd name="connsiteX20" fmla="*/ 222179 w 396849"/>
              <a:gd name="connsiteY20" fmla="*/ 311601 h 396849"/>
              <a:gd name="connsiteX21" fmla="*/ 176700 w 396849"/>
              <a:gd name="connsiteY21" fmla="*/ 288816 h 396849"/>
              <a:gd name="connsiteX22" fmla="*/ 164335 w 396849"/>
              <a:gd name="connsiteY22" fmla="*/ 335984 h 396849"/>
              <a:gd name="connsiteX23" fmla="*/ 139674 w 396849"/>
              <a:gd name="connsiteY23" fmla="*/ 388000 h 396849"/>
              <a:gd name="connsiteX24" fmla="*/ 198425 w 396849"/>
              <a:gd name="connsiteY24" fmla="*/ 396850 h 396849"/>
              <a:gd name="connsiteX25" fmla="*/ 396850 w 396849"/>
              <a:gd name="connsiteY25" fmla="*/ 198425 h 396849"/>
              <a:gd name="connsiteX26" fmla="*/ 198425 w 396849"/>
              <a:gd name="connsiteY26" fmla="*/ 0 h 39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6849" h="396849">
                <a:moveTo>
                  <a:pt x="198425" y="0"/>
                </a:moveTo>
                <a:cubicBezTo>
                  <a:pt x="88838" y="0"/>
                  <a:pt x="0" y="88838"/>
                  <a:pt x="0" y="198425"/>
                </a:cubicBezTo>
                <a:cubicBezTo>
                  <a:pt x="0" y="282489"/>
                  <a:pt x="52305" y="354330"/>
                  <a:pt x="126113" y="383243"/>
                </a:cubicBezTo>
                <a:cubicBezTo>
                  <a:pt x="124378" y="367545"/>
                  <a:pt x="122814" y="343400"/>
                  <a:pt x="126805" y="326261"/>
                </a:cubicBezTo>
                <a:cubicBezTo>
                  <a:pt x="130410" y="310779"/>
                  <a:pt x="150049" y="227616"/>
                  <a:pt x="150049" y="227616"/>
                </a:cubicBezTo>
                <a:cubicBezTo>
                  <a:pt x="150049" y="227616"/>
                  <a:pt x="144113" y="215710"/>
                  <a:pt x="144113" y="198136"/>
                </a:cubicBezTo>
                <a:cubicBezTo>
                  <a:pt x="144113" y="170543"/>
                  <a:pt x="160106" y="149947"/>
                  <a:pt x="180017" y="149947"/>
                </a:cubicBezTo>
                <a:cubicBezTo>
                  <a:pt x="196945" y="149947"/>
                  <a:pt x="205120" y="162657"/>
                  <a:pt x="205120" y="177902"/>
                </a:cubicBezTo>
                <a:cubicBezTo>
                  <a:pt x="205120" y="194910"/>
                  <a:pt x="194281" y="220376"/>
                  <a:pt x="188679" y="243966"/>
                </a:cubicBezTo>
                <a:cubicBezTo>
                  <a:pt x="184002" y="263718"/>
                  <a:pt x="198584" y="279824"/>
                  <a:pt x="218063" y="279824"/>
                </a:cubicBezTo>
                <a:cubicBezTo>
                  <a:pt x="253326" y="279824"/>
                  <a:pt x="280425" y="242634"/>
                  <a:pt x="280425" y="188957"/>
                </a:cubicBezTo>
                <a:cubicBezTo>
                  <a:pt x="280425" y="141449"/>
                  <a:pt x="246285" y="108232"/>
                  <a:pt x="197540" y="108232"/>
                </a:cubicBezTo>
                <a:cubicBezTo>
                  <a:pt x="141086" y="108232"/>
                  <a:pt x="107966" y="150576"/>
                  <a:pt x="107966" y="194343"/>
                </a:cubicBezTo>
                <a:cubicBezTo>
                  <a:pt x="107966" y="211396"/>
                  <a:pt x="114536" y="229685"/>
                  <a:pt x="122706" y="239623"/>
                </a:cubicBezTo>
                <a:cubicBezTo>
                  <a:pt x="124327" y="241591"/>
                  <a:pt x="124565" y="243314"/>
                  <a:pt x="124084" y="245293"/>
                </a:cubicBezTo>
                <a:cubicBezTo>
                  <a:pt x="122576" y="251563"/>
                  <a:pt x="119231" y="265039"/>
                  <a:pt x="118573" y="267794"/>
                </a:cubicBezTo>
                <a:cubicBezTo>
                  <a:pt x="117706" y="271428"/>
                  <a:pt x="115693" y="272199"/>
                  <a:pt x="111934" y="270453"/>
                </a:cubicBezTo>
                <a:cubicBezTo>
                  <a:pt x="87154" y="258916"/>
                  <a:pt x="71682" y="222684"/>
                  <a:pt x="71682" y="193578"/>
                </a:cubicBezTo>
                <a:cubicBezTo>
                  <a:pt x="71682" y="130989"/>
                  <a:pt x="117161" y="73502"/>
                  <a:pt x="202790" y="73502"/>
                </a:cubicBezTo>
                <a:cubicBezTo>
                  <a:pt x="271649" y="73576"/>
                  <a:pt x="325139" y="122627"/>
                  <a:pt x="325139" y="188180"/>
                </a:cubicBezTo>
                <a:cubicBezTo>
                  <a:pt x="325139" y="256541"/>
                  <a:pt x="282052" y="311601"/>
                  <a:pt x="222179" y="311601"/>
                </a:cubicBezTo>
                <a:cubicBezTo>
                  <a:pt x="202070" y="311601"/>
                  <a:pt x="183169" y="301152"/>
                  <a:pt x="176700" y="288816"/>
                </a:cubicBezTo>
                <a:cubicBezTo>
                  <a:pt x="176700" y="288816"/>
                  <a:pt x="166751" y="326698"/>
                  <a:pt x="164335" y="335984"/>
                </a:cubicBezTo>
                <a:cubicBezTo>
                  <a:pt x="159857" y="353219"/>
                  <a:pt x="147764" y="374824"/>
                  <a:pt x="139674" y="388000"/>
                </a:cubicBezTo>
                <a:cubicBezTo>
                  <a:pt x="158702" y="393883"/>
                  <a:pt x="178508" y="396866"/>
                  <a:pt x="198425" y="396850"/>
                </a:cubicBezTo>
                <a:cubicBezTo>
                  <a:pt x="308012" y="396850"/>
                  <a:pt x="396850" y="308012"/>
                  <a:pt x="396850" y="198425"/>
                </a:cubicBezTo>
                <a:cubicBezTo>
                  <a:pt x="396850" y="88838"/>
                  <a:pt x="308012" y="0"/>
                  <a:pt x="198425" y="0"/>
                </a:cubicBezTo>
                <a:close/>
              </a:path>
            </a:pathLst>
          </a:custGeom>
          <a:solidFill>
            <a:srgbClr val="FFFFFF"/>
          </a:solidFill>
          <a:ln w="562" cap="flat">
            <a:noFill/>
            <a:prstDash val="solid"/>
            <a:miter/>
          </a:ln>
        </p:spPr>
        <p:txBody>
          <a:bodyPr rtlCol="0" anchor="ctr"/>
          <a:lstStyle/>
          <a:p>
            <a:endParaRPr lang="en-US"/>
          </a:p>
        </p:txBody>
      </p:sp>
      <p:sp>
        <p:nvSpPr>
          <p:cNvPr id="152" name="Graphic 40">
            <a:extLst>
              <a:ext uri="{FF2B5EF4-FFF2-40B4-BE49-F238E27FC236}">
                <a16:creationId xmlns:a16="http://schemas.microsoft.com/office/drawing/2014/main" id="{E3CF3AF3-CB59-4D25-87F8-74C3F1859C0E}"/>
              </a:ext>
            </a:extLst>
          </p:cNvPr>
          <p:cNvSpPr/>
          <p:nvPr/>
        </p:nvSpPr>
        <p:spPr>
          <a:xfrm>
            <a:off x="5378074" y="1332056"/>
            <a:ext cx="566928" cy="566928"/>
          </a:xfrm>
          <a:custGeom>
            <a:avLst/>
            <a:gdLst>
              <a:gd name="connsiteX0" fmla="*/ 0 w 566928"/>
              <a:gd name="connsiteY0" fmla="*/ 0 h 566928"/>
              <a:gd name="connsiteX1" fmla="*/ 566928 w 566928"/>
              <a:gd name="connsiteY1" fmla="*/ 0 h 566928"/>
              <a:gd name="connsiteX2" fmla="*/ 566928 w 566928"/>
              <a:gd name="connsiteY2" fmla="*/ 566928 h 566928"/>
              <a:gd name="connsiteX3" fmla="*/ 0 w 566928"/>
              <a:gd name="connsiteY3" fmla="*/ 566928 h 566928"/>
            </a:gdLst>
            <a:ahLst/>
            <a:cxnLst>
              <a:cxn ang="0">
                <a:pos x="connsiteX0" y="connsiteY0"/>
              </a:cxn>
              <a:cxn ang="0">
                <a:pos x="connsiteX1" y="connsiteY1"/>
              </a:cxn>
              <a:cxn ang="0">
                <a:pos x="connsiteX2" y="connsiteY2"/>
              </a:cxn>
              <a:cxn ang="0">
                <a:pos x="connsiteX3" y="connsiteY3"/>
              </a:cxn>
            </a:cxnLst>
            <a:rect l="l" t="t" r="r" b="b"/>
            <a:pathLst>
              <a:path w="566928" h="566928">
                <a:moveTo>
                  <a:pt x="0" y="0"/>
                </a:moveTo>
                <a:lnTo>
                  <a:pt x="566928" y="0"/>
                </a:lnTo>
                <a:lnTo>
                  <a:pt x="566928" y="566928"/>
                </a:lnTo>
                <a:lnTo>
                  <a:pt x="0" y="566928"/>
                </a:lnTo>
                <a:close/>
              </a:path>
            </a:pathLst>
          </a:custGeom>
          <a:solidFill>
            <a:schemeClr val="accent2"/>
          </a:solidFill>
          <a:ln w="562" cap="flat">
            <a:noFill/>
            <a:prstDash val="solid"/>
            <a:miter/>
          </a:ln>
        </p:spPr>
        <p:txBody>
          <a:bodyPr rtlCol="0" anchor="ctr"/>
          <a:lstStyle/>
          <a:p>
            <a:endParaRPr lang="en-US"/>
          </a:p>
        </p:txBody>
      </p:sp>
      <p:grpSp>
        <p:nvGrpSpPr>
          <p:cNvPr id="153" name="Graphic 40">
            <a:extLst>
              <a:ext uri="{FF2B5EF4-FFF2-40B4-BE49-F238E27FC236}">
                <a16:creationId xmlns:a16="http://schemas.microsoft.com/office/drawing/2014/main" id="{8315DBFE-861E-469F-BC28-E1CE1353DB96}"/>
              </a:ext>
            </a:extLst>
          </p:cNvPr>
          <p:cNvGrpSpPr/>
          <p:nvPr/>
        </p:nvGrpSpPr>
        <p:grpSpPr>
          <a:xfrm>
            <a:off x="5510156" y="1473221"/>
            <a:ext cx="302739" cy="284602"/>
            <a:chOff x="5510156" y="1473221"/>
            <a:chExt cx="302739" cy="284602"/>
          </a:xfrm>
        </p:grpSpPr>
        <p:sp>
          <p:nvSpPr>
            <p:cNvPr id="154" name="Freeform: Shape 153">
              <a:extLst>
                <a:ext uri="{FF2B5EF4-FFF2-40B4-BE49-F238E27FC236}">
                  <a16:creationId xmlns:a16="http://schemas.microsoft.com/office/drawing/2014/main" id="{80533216-FE5C-41D2-B20B-9A492216092D}"/>
                </a:ext>
              </a:extLst>
            </p:cNvPr>
            <p:cNvSpPr/>
            <p:nvPr/>
          </p:nvSpPr>
          <p:spPr>
            <a:xfrm>
              <a:off x="5513236" y="1476186"/>
              <a:ext cx="296453" cy="278310"/>
            </a:xfrm>
            <a:custGeom>
              <a:avLst/>
              <a:gdLst>
                <a:gd name="connsiteX0" fmla="*/ 150070 w 296453"/>
                <a:gd name="connsiteY0" fmla="*/ 278305 h 278310"/>
                <a:gd name="connsiteX1" fmla="*/ 147848 w 296453"/>
                <a:gd name="connsiteY1" fmla="*/ 278203 h 278310"/>
                <a:gd name="connsiteX2" fmla="*/ 146329 w 296453"/>
                <a:gd name="connsiteY2" fmla="*/ 278305 h 278310"/>
                <a:gd name="connsiteX3" fmla="*/ 106581 w 296453"/>
                <a:gd name="connsiteY3" fmla="*/ 262629 h 278310"/>
                <a:gd name="connsiteX4" fmla="*/ 83621 w 296453"/>
                <a:gd name="connsiteY4" fmla="*/ 250894 h 278310"/>
                <a:gd name="connsiteX5" fmla="*/ 71585 w 296453"/>
                <a:gd name="connsiteY5" fmla="*/ 249885 h 278310"/>
                <a:gd name="connsiteX6" fmla="*/ 54894 w 296453"/>
                <a:gd name="connsiteY6" fmla="*/ 251807 h 278310"/>
                <a:gd name="connsiteX7" fmla="*/ 48624 w 296453"/>
                <a:gd name="connsiteY7" fmla="*/ 252714 h 278310"/>
                <a:gd name="connsiteX8" fmla="*/ 44276 w 296453"/>
                <a:gd name="connsiteY8" fmla="*/ 249579 h 278310"/>
                <a:gd name="connsiteX9" fmla="*/ 42575 w 296453"/>
                <a:gd name="connsiteY9" fmla="*/ 242702 h 278310"/>
                <a:gd name="connsiteX10" fmla="*/ 38040 w 296453"/>
                <a:gd name="connsiteY10" fmla="*/ 233064 h 278310"/>
                <a:gd name="connsiteX11" fmla="*/ 413 w 296453"/>
                <a:gd name="connsiteY11" fmla="*/ 218704 h 278310"/>
                <a:gd name="connsiteX12" fmla="*/ 10 w 296453"/>
                <a:gd name="connsiteY12" fmla="*/ 216884 h 278310"/>
                <a:gd name="connsiteX13" fmla="*/ 2641 w 296453"/>
                <a:gd name="connsiteY13" fmla="*/ 213647 h 278310"/>
                <a:gd name="connsiteX14" fmla="*/ 65445 w 296453"/>
                <a:gd name="connsiteY14" fmla="*/ 160923 h 278310"/>
                <a:gd name="connsiteX15" fmla="*/ 65547 w 296453"/>
                <a:gd name="connsiteY15" fmla="*/ 160718 h 278310"/>
                <a:gd name="connsiteX16" fmla="*/ 67066 w 296453"/>
                <a:gd name="connsiteY16" fmla="*/ 147067 h 278310"/>
                <a:gd name="connsiteX17" fmla="*/ 48256 w 296453"/>
                <a:gd name="connsiteY17" fmla="*/ 135133 h 278310"/>
                <a:gd name="connsiteX18" fmla="*/ 44106 w 296453"/>
                <a:gd name="connsiteY18" fmla="*/ 133716 h 278310"/>
                <a:gd name="connsiteX19" fmla="*/ 30857 w 296453"/>
                <a:gd name="connsiteY19" fmla="*/ 120971 h 278310"/>
                <a:gd name="connsiteX20" fmla="*/ 42490 w 296453"/>
                <a:gd name="connsiteY20" fmla="*/ 113386 h 278310"/>
                <a:gd name="connsiteX21" fmla="*/ 45926 w 296453"/>
                <a:gd name="connsiteY21" fmla="*/ 114094 h 278310"/>
                <a:gd name="connsiteX22" fmla="*/ 61199 w 296453"/>
                <a:gd name="connsiteY22" fmla="*/ 118136 h 278310"/>
                <a:gd name="connsiteX23" fmla="*/ 70303 w 296453"/>
                <a:gd name="connsiteY23" fmla="*/ 115205 h 278310"/>
                <a:gd name="connsiteX24" fmla="*/ 69799 w 296453"/>
                <a:gd name="connsiteY24" fmla="*/ 106203 h 278310"/>
                <a:gd name="connsiteX25" fmla="*/ 73337 w 296453"/>
                <a:gd name="connsiteY25" fmla="*/ 46426 h 278310"/>
                <a:gd name="connsiteX26" fmla="*/ 145251 w 296453"/>
                <a:gd name="connsiteY26" fmla="*/ 102 h 278310"/>
                <a:gd name="connsiteX27" fmla="*/ 150507 w 296453"/>
                <a:gd name="connsiteY27" fmla="*/ 0 h 278310"/>
                <a:gd name="connsiteX28" fmla="*/ 151221 w 296453"/>
                <a:gd name="connsiteY28" fmla="*/ 0 h 278310"/>
                <a:gd name="connsiteX29" fmla="*/ 223221 w 296453"/>
                <a:gd name="connsiteY29" fmla="*/ 46426 h 278310"/>
                <a:gd name="connsiteX30" fmla="*/ 226759 w 296453"/>
                <a:gd name="connsiteY30" fmla="*/ 106203 h 278310"/>
                <a:gd name="connsiteX31" fmla="*/ 226657 w 296453"/>
                <a:gd name="connsiteY31" fmla="*/ 107115 h 278310"/>
                <a:gd name="connsiteX32" fmla="*/ 226152 w 296453"/>
                <a:gd name="connsiteY32" fmla="*/ 115307 h 278310"/>
                <a:gd name="connsiteX33" fmla="*/ 234446 w 296453"/>
                <a:gd name="connsiteY33" fmla="*/ 118239 h 278310"/>
                <a:gd name="connsiteX34" fmla="*/ 248812 w 296453"/>
                <a:gd name="connsiteY34" fmla="*/ 114191 h 278310"/>
                <a:gd name="connsiteX35" fmla="*/ 253262 w 296453"/>
                <a:gd name="connsiteY35" fmla="*/ 113284 h 278310"/>
                <a:gd name="connsiteX36" fmla="*/ 258416 w 296453"/>
                <a:gd name="connsiteY36" fmla="*/ 114293 h 278310"/>
                <a:gd name="connsiteX37" fmla="*/ 258518 w 296453"/>
                <a:gd name="connsiteY37" fmla="*/ 114293 h 278310"/>
                <a:gd name="connsiteX38" fmla="*/ 265701 w 296453"/>
                <a:gd name="connsiteY38" fmla="*/ 121980 h 278310"/>
                <a:gd name="connsiteX39" fmla="*/ 252350 w 296453"/>
                <a:gd name="connsiteY39" fmla="*/ 133818 h 278310"/>
                <a:gd name="connsiteX40" fmla="*/ 248205 w 296453"/>
                <a:gd name="connsiteY40" fmla="*/ 135229 h 278310"/>
                <a:gd name="connsiteX41" fmla="*/ 229389 w 296453"/>
                <a:gd name="connsiteY41" fmla="*/ 147135 h 278310"/>
                <a:gd name="connsiteX42" fmla="*/ 230909 w 296453"/>
                <a:gd name="connsiteY42" fmla="*/ 160792 h 278310"/>
                <a:gd name="connsiteX43" fmla="*/ 231011 w 296453"/>
                <a:gd name="connsiteY43" fmla="*/ 160996 h 278310"/>
                <a:gd name="connsiteX44" fmla="*/ 293821 w 296453"/>
                <a:gd name="connsiteY44" fmla="*/ 213692 h 278310"/>
                <a:gd name="connsiteX45" fmla="*/ 296451 w 296453"/>
                <a:gd name="connsiteY45" fmla="*/ 216924 h 278310"/>
                <a:gd name="connsiteX46" fmla="*/ 296043 w 296453"/>
                <a:gd name="connsiteY46" fmla="*/ 218749 h 278310"/>
                <a:gd name="connsiteX47" fmla="*/ 258416 w 296453"/>
                <a:gd name="connsiteY47" fmla="*/ 233007 h 278310"/>
                <a:gd name="connsiteX48" fmla="*/ 253880 w 296453"/>
                <a:gd name="connsiteY48" fmla="*/ 242515 h 278310"/>
                <a:gd name="connsiteX49" fmla="*/ 252180 w 296453"/>
                <a:gd name="connsiteY49" fmla="*/ 249318 h 278310"/>
                <a:gd name="connsiteX50" fmla="*/ 248211 w 296453"/>
                <a:gd name="connsiteY50" fmla="*/ 252249 h 278310"/>
                <a:gd name="connsiteX51" fmla="*/ 247905 w 296453"/>
                <a:gd name="connsiteY51" fmla="*/ 252249 h 278310"/>
                <a:gd name="connsiteX52" fmla="*/ 241635 w 296453"/>
                <a:gd name="connsiteY52" fmla="*/ 251438 h 278310"/>
                <a:gd name="connsiteX53" fmla="*/ 224944 w 296453"/>
                <a:gd name="connsiteY53" fmla="*/ 249618 h 278310"/>
                <a:gd name="connsiteX54" fmla="*/ 212909 w 296453"/>
                <a:gd name="connsiteY54" fmla="*/ 250633 h 278310"/>
                <a:gd name="connsiteX55" fmla="*/ 189948 w 296453"/>
                <a:gd name="connsiteY55" fmla="*/ 262363 h 278310"/>
                <a:gd name="connsiteX56" fmla="*/ 150099 w 296453"/>
                <a:gd name="connsiteY56" fmla="*/ 278237 h 27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96453" h="278310">
                  <a:moveTo>
                    <a:pt x="150070" y="278305"/>
                  </a:moveTo>
                  <a:cubicBezTo>
                    <a:pt x="149328" y="278324"/>
                    <a:pt x="148585" y="278290"/>
                    <a:pt x="147848" y="278203"/>
                  </a:cubicBezTo>
                  <a:cubicBezTo>
                    <a:pt x="147343" y="278203"/>
                    <a:pt x="146833" y="278305"/>
                    <a:pt x="146329" y="278305"/>
                  </a:cubicBezTo>
                  <a:cubicBezTo>
                    <a:pt x="128754" y="278305"/>
                    <a:pt x="117500" y="270311"/>
                    <a:pt x="106581" y="262629"/>
                  </a:cubicBezTo>
                  <a:cubicBezTo>
                    <a:pt x="99098" y="257266"/>
                    <a:pt x="91915" y="252311"/>
                    <a:pt x="83621" y="250894"/>
                  </a:cubicBezTo>
                  <a:cubicBezTo>
                    <a:pt x="79645" y="250215"/>
                    <a:pt x="75618" y="249877"/>
                    <a:pt x="71585" y="249885"/>
                  </a:cubicBezTo>
                  <a:cubicBezTo>
                    <a:pt x="65969" y="249942"/>
                    <a:pt x="60376" y="250586"/>
                    <a:pt x="54894" y="251807"/>
                  </a:cubicBezTo>
                  <a:cubicBezTo>
                    <a:pt x="52836" y="252300"/>
                    <a:pt x="50738" y="252604"/>
                    <a:pt x="48624" y="252714"/>
                  </a:cubicBezTo>
                  <a:cubicBezTo>
                    <a:pt x="46923" y="252714"/>
                    <a:pt x="45087" y="252311"/>
                    <a:pt x="44276" y="249579"/>
                  </a:cubicBezTo>
                  <a:cubicBezTo>
                    <a:pt x="43567" y="247254"/>
                    <a:pt x="43063" y="244924"/>
                    <a:pt x="42575" y="242702"/>
                  </a:cubicBezTo>
                  <a:cubicBezTo>
                    <a:pt x="41356" y="237033"/>
                    <a:pt x="40449" y="233501"/>
                    <a:pt x="38040" y="233064"/>
                  </a:cubicBezTo>
                  <a:cubicBezTo>
                    <a:pt x="10226" y="228716"/>
                    <a:pt x="2232" y="222859"/>
                    <a:pt x="413" y="218704"/>
                  </a:cubicBezTo>
                  <a:cubicBezTo>
                    <a:pt x="182" y="218123"/>
                    <a:pt x="46" y="217508"/>
                    <a:pt x="10" y="216884"/>
                  </a:cubicBezTo>
                  <a:cubicBezTo>
                    <a:pt x="-121" y="215275"/>
                    <a:pt x="1039" y="213848"/>
                    <a:pt x="2641" y="213647"/>
                  </a:cubicBezTo>
                  <a:cubicBezTo>
                    <a:pt x="45421" y="206566"/>
                    <a:pt x="64640" y="162873"/>
                    <a:pt x="65445" y="160923"/>
                  </a:cubicBezTo>
                  <a:cubicBezTo>
                    <a:pt x="65445" y="160820"/>
                    <a:pt x="65445" y="160820"/>
                    <a:pt x="65547" y="160718"/>
                  </a:cubicBezTo>
                  <a:cubicBezTo>
                    <a:pt x="68178" y="155463"/>
                    <a:pt x="68688" y="150809"/>
                    <a:pt x="67066" y="147067"/>
                  </a:cubicBezTo>
                  <a:cubicBezTo>
                    <a:pt x="64135" y="140190"/>
                    <a:pt x="54526" y="137049"/>
                    <a:pt x="48256" y="135133"/>
                  </a:cubicBezTo>
                  <a:cubicBezTo>
                    <a:pt x="46736" y="134623"/>
                    <a:pt x="45217" y="134220"/>
                    <a:pt x="44106" y="133716"/>
                  </a:cubicBezTo>
                  <a:cubicBezTo>
                    <a:pt x="31463" y="128761"/>
                    <a:pt x="30352" y="123602"/>
                    <a:pt x="30857" y="120971"/>
                  </a:cubicBezTo>
                  <a:cubicBezTo>
                    <a:pt x="31667" y="116521"/>
                    <a:pt x="37660" y="113386"/>
                    <a:pt x="42490" y="113386"/>
                  </a:cubicBezTo>
                  <a:cubicBezTo>
                    <a:pt x="43676" y="113335"/>
                    <a:pt x="44856" y="113578"/>
                    <a:pt x="45926" y="114094"/>
                  </a:cubicBezTo>
                  <a:cubicBezTo>
                    <a:pt x="51595" y="116719"/>
                    <a:pt x="56748" y="118136"/>
                    <a:pt x="61199" y="118136"/>
                  </a:cubicBezTo>
                  <a:cubicBezTo>
                    <a:pt x="67270" y="118136"/>
                    <a:pt x="70003" y="115608"/>
                    <a:pt x="70303" y="115205"/>
                  </a:cubicBezTo>
                  <a:cubicBezTo>
                    <a:pt x="70099" y="112274"/>
                    <a:pt x="70003" y="109236"/>
                    <a:pt x="69799" y="106203"/>
                  </a:cubicBezTo>
                  <a:cubicBezTo>
                    <a:pt x="68484" y="85975"/>
                    <a:pt x="66964" y="60792"/>
                    <a:pt x="73337" y="46426"/>
                  </a:cubicBezTo>
                  <a:cubicBezTo>
                    <a:pt x="92555" y="3441"/>
                    <a:pt x="133215" y="102"/>
                    <a:pt x="145251" y="102"/>
                  </a:cubicBezTo>
                  <a:cubicBezTo>
                    <a:pt x="145552" y="102"/>
                    <a:pt x="150507" y="0"/>
                    <a:pt x="150507" y="0"/>
                  </a:cubicBezTo>
                  <a:lnTo>
                    <a:pt x="151221" y="0"/>
                  </a:lnTo>
                  <a:cubicBezTo>
                    <a:pt x="163251" y="0"/>
                    <a:pt x="204013" y="3339"/>
                    <a:pt x="223221" y="46426"/>
                  </a:cubicBezTo>
                  <a:cubicBezTo>
                    <a:pt x="229593" y="60792"/>
                    <a:pt x="228074" y="85975"/>
                    <a:pt x="226759" y="106203"/>
                  </a:cubicBezTo>
                  <a:lnTo>
                    <a:pt x="226657" y="107115"/>
                  </a:lnTo>
                  <a:cubicBezTo>
                    <a:pt x="226458" y="109950"/>
                    <a:pt x="226356" y="112677"/>
                    <a:pt x="226152" y="115307"/>
                  </a:cubicBezTo>
                  <a:cubicBezTo>
                    <a:pt x="226458" y="115608"/>
                    <a:pt x="228885" y="117932"/>
                    <a:pt x="234446" y="118239"/>
                  </a:cubicBezTo>
                  <a:cubicBezTo>
                    <a:pt x="238698" y="118034"/>
                    <a:pt x="243551" y="116719"/>
                    <a:pt x="248812" y="114191"/>
                  </a:cubicBezTo>
                  <a:cubicBezTo>
                    <a:pt x="250219" y="113591"/>
                    <a:pt x="251733" y="113283"/>
                    <a:pt x="253262" y="113284"/>
                  </a:cubicBezTo>
                  <a:cubicBezTo>
                    <a:pt x="255033" y="113248"/>
                    <a:pt x="256790" y="113593"/>
                    <a:pt x="258416" y="114293"/>
                  </a:cubicBezTo>
                  <a:lnTo>
                    <a:pt x="258518" y="114293"/>
                  </a:lnTo>
                  <a:cubicBezTo>
                    <a:pt x="262872" y="115812"/>
                    <a:pt x="265599" y="118828"/>
                    <a:pt x="265701" y="121980"/>
                  </a:cubicBezTo>
                  <a:cubicBezTo>
                    <a:pt x="265803" y="124917"/>
                    <a:pt x="263473" y="129350"/>
                    <a:pt x="252350" y="133818"/>
                  </a:cubicBezTo>
                  <a:cubicBezTo>
                    <a:pt x="251216" y="134220"/>
                    <a:pt x="249719" y="134725"/>
                    <a:pt x="248205" y="135229"/>
                  </a:cubicBezTo>
                  <a:cubicBezTo>
                    <a:pt x="241833" y="137253"/>
                    <a:pt x="232331" y="140286"/>
                    <a:pt x="229389" y="147135"/>
                  </a:cubicBezTo>
                  <a:cubicBezTo>
                    <a:pt x="227773" y="150882"/>
                    <a:pt x="228255" y="155531"/>
                    <a:pt x="230909" y="160792"/>
                  </a:cubicBezTo>
                  <a:cubicBezTo>
                    <a:pt x="230909" y="160894"/>
                    <a:pt x="230909" y="160894"/>
                    <a:pt x="231011" y="160996"/>
                  </a:cubicBezTo>
                  <a:cubicBezTo>
                    <a:pt x="231816" y="162816"/>
                    <a:pt x="251034" y="206611"/>
                    <a:pt x="293821" y="213692"/>
                  </a:cubicBezTo>
                  <a:cubicBezTo>
                    <a:pt x="295384" y="213956"/>
                    <a:pt x="296510" y="215339"/>
                    <a:pt x="296451" y="216924"/>
                  </a:cubicBezTo>
                  <a:cubicBezTo>
                    <a:pt x="296414" y="217550"/>
                    <a:pt x="296276" y="218166"/>
                    <a:pt x="296043" y="218749"/>
                  </a:cubicBezTo>
                  <a:cubicBezTo>
                    <a:pt x="294342" y="222893"/>
                    <a:pt x="286331" y="228761"/>
                    <a:pt x="258416" y="233007"/>
                  </a:cubicBezTo>
                  <a:cubicBezTo>
                    <a:pt x="256194" y="233314"/>
                    <a:pt x="255286" y="236347"/>
                    <a:pt x="253880" y="242515"/>
                  </a:cubicBezTo>
                  <a:cubicBezTo>
                    <a:pt x="253370" y="244743"/>
                    <a:pt x="252866" y="246965"/>
                    <a:pt x="252180" y="249318"/>
                  </a:cubicBezTo>
                  <a:cubicBezTo>
                    <a:pt x="251573" y="251336"/>
                    <a:pt x="250360" y="252249"/>
                    <a:pt x="248211" y="252249"/>
                  </a:cubicBezTo>
                  <a:lnTo>
                    <a:pt x="247905" y="252249"/>
                  </a:lnTo>
                  <a:cubicBezTo>
                    <a:pt x="245796" y="252157"/>
                    <a:pt x="243698" y="251885"/>
                    <a:pt x="241635" y="251438"/>
                  </a:cubicBezTo>
                  <a:cubicBezTo>
                    <a:pt x="236146" y="250278"/>
                    <a:pt x="230555" y="249668"/>
                    <a:pt x="224944" y="249618"/>
                  </a:cubicBezTo>
                  <a:cubicBezTo>
                    <a:pt x="220911" y="249609"/>
                    <a:pt x="216884" y="249948"/>
                    <a:pt x="212909" y="250633"/>
                  </a:cubicBezTo>
                  <a:cubicBezTo>
                    <a:pt x="204518" y="252045"/>
                    <a:pt x="197437" y="257005"/>
                    <a:pt x="189948" y="262363"/>
                  </a:cubicBezTo>
                  <a:cubicBezTo>
                    <a:pt x="178927" y="270249"/>
                    <a:pt x="167600" y="278237"/>
                    <a:pt x="150099" y="278237"/>
                  </a:cubicBezTo>
                </a:path>
              </a:pathLst>
            </a:custGeom>
            <a:solidFill>
              <a:srgbClr val="FFFFFF"/>
            </a:solidFill>
            <a:ln w="562"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04494A3A-369D-476D-84D6-E38F5E343B03}"/>
                </a:ext>
              </a:extLst>
            </p:cNvPr>
            <p:cNvSpPr/>
            <p:nvPr/>
          </p:nvSpPr>
          <p:spPr>
            <a:xfrm>
              <a:off x="5510156" y="1473221"/>
              <a:ext cx="302739" cy="284602"/>
            </a:xfrm>
            <a:custGeom>
              <a:avLst/>
              <a:gdLst>
                <a:gd name="connsiteX0" fmla="*/ 154165 w 302739"/>
                <a:gd name="connsiteY0" fmla="*/ 0 h 284602"/>
                <a:gd name="connsiteX1" fmla="*/ 148195 w 302739"/>
                <a:gd name="connsiteY1" fmla="*/ 0 h 284602"/>
                <a:gd name="connsiteX2" fmla="*/ 73451 w 302739"/>
                <a:gd name="connsiteY2" fmla="*/ 48246 h 284602"/>
                <a:gd name="connsiteX3" fmla="*/ 69608 w 302739"/>
                <a:gd name="connsiteY3" fmla="*/ 109440 h 284602"/>
                <a:gd name="connsiteX4" fmla="*/ 70010 w 302739"/>
                <a:gd name="connsiteY4" fmla="*/ 116810 h 284602"/>
                <a:gd name="connsiteX5" fmla="*/ 64148 w 302739"/>
                <a:gd name="connsiteY5" fmla="*/ 118125 h 284602"/>
                <a:gd name="connsiteX6" fmla="*/ 50190 w 302739"/>
                <a:gd name="connsiteY6" fmla="*/ 114383 h 284602"/>
                <a:gd name="connsiteX7" fmla="*/ 45434 w 302739"/>
                <a:gd name="connsiteY7" fmla="*/ 113374 h 284602"/>
                <a:gd name="connsiteX8" fmla="*/ 30767 w 302739"/>
                <a:gd name="connsiteY8" fmla="*/ 123488 h 284602"/>
                <a:gd name="connsiteX9" fmla="*/ 45938 w 302739"/>
                <a:gd name="connsiteY9" fmla="*/ 139770 h 284602"/>
                <a:gd name="connsiteX10" fmla="*/ 50287 w 302739"/>
                <a:gd name="connsiteY10" fmla="*/ 141290 h 284602"/>
                <a:gd name="connsiteX11" fmla="*/ 67181 w 302739"/>
                <a:gd name="connsiteY11" fmla="*/ 151494 h 284602"/>
                <a:gd name="connsiteX12" fmla="*/ 65764 w 302739"/>
                <a:gd name="connsiteY12" fmla="*/ 162618 h 284602"/>
                <a:gd name="connsiteX13" fmla="*/ 65662 w 302739"/>
                <a:gd name="connsiteY13" fmla="*/ 162924 h 284602"/>
                <a:gd name="connsiteX14" fmla="*/ 5278 w 302739"/>
                <a:gd name="connsiteY14" fmla="*/ 213698 h 284602"/>
                <a:gd name="connsiteX15" fmla="*/ 11 w 302739"/>
                <a:gd name="connsiteY15" fmla="*/ 220280 h 284602"/>
                <a:gd name="connsiteX16" fmla="*/ 720 w 302739"/>
                <a:gd name="connsiteY16" fmla="*/ 223115 h 284602"/>
                <a:gd name="connsiteX17" fmla="*/ 40569 w 302739"/>
                <a:gd name="connsiteY17" fmla="*/ 239295 h 284602"/>
                <a:gd name="connsiteX18" fmla="*/ 42695 w 302739"/>
                <a:gd name="connsiteY18" fmla="*/ 246478 h 284602"/>
                <a:gd name="connsiteX19" fmla="*/ 44396 w 302739"/>
                <a:gd name="connsiteY19" fmla="*/ 253559 h 284602"/>
                <a:gd name="connsiteX20" fmla="*/ 51766 w 302739"/>
                <a:gd name="connsiteY20" fmla="*/ 258916 h 284602"/>
                <a:gd name="connsiteX21" fmla="*/ 58643 w 302739"/>
                <a:gd name="connsiteY21" fmla="*/ 257907 h 284602"/>
                <a:gd name="connsiteX22" fmla="*/ 74727 w 302739"/>
                <a:gd name="connsiteY22" fmla="*/ 256087 h 284602"/>
                <a:gd name="connsiteX23" fmla="*/ 86253 w 302739"/>
                <a:gd name="connsiteY23" fmla="*/ 257096 h 284602"/>
                <a:gd name="connsiteX24" fmla="*/ 107898 w 302739"/>
                <a:gd name="connsiteY24" fmla="*/ 268327 h 284602"/>
                <a:gd name="connsiteX25" fmla="*/ 149510 w 302739"/>
                <a:gd name="connsiteY25" fmla="*/ 284598 h 284602"/>
                <a:gd name="connsiteX26" fmla="*/ 151024 w 302739"/>
                <a:gd name="connsiteY26" fmla="*/ 284496 h 284602"/>
                <a:gd name="connsiteX27" fmla="*/ 153252 w 302739"/>
                <a:gd name="connsiteY27" fmla="*/ 284598 h 284602"/>
                <a:gd name="connsiteX28" fmla="*/ 194825 w 302739"/>
                <a:gd name="connsiteY28" fmla="*/ 268316 h 284602"/>
                <a:gd name="connsiteX29" fmla="*/ 216470 w 302739"/>
                <a:gd name="connsiteY29" fmla="*/ 257085 h 284602"/>
                <a:gd name="connsiteX30" fmla="*/ 227996 w 302739"/>
                <a:gd name="connsiteY30" fmla="*/ 256076 h 284602"/>
                <a:gd name="connsiteX31" fmla="*/ 244080 w 302739"/>
                <a:gd name="connsiteY31" fmla="*/ 257776 h 284602"/>
                <a:gd name="connsiteX32" fmla="*/ 250956 w 302739"/>
                <a:gd name="connsiteY32" fmla="*/ 258587 h 284602"/>
                <a:gd name="connsiteX33" fmla="*/ 251359 w 302739"/>
                <a:gd name="connsiteY33" fmla="*/ 258587 h 284602"/>
                <a:gd name="connsiteX34" fmla="*/ 258344 w 302739"/>
                <a:gd name="connsiteY34" fmla="*/ 253326 h 284602"/>
                <a:gd name="connsiteX35" fmla="*/ 260044 w 302739"/>
                <a:gd name="connsiteY35" fmla="*/ 246347 h 284602"/>
                <a:gd name="connsiteX36" fmla="*/ 262165 w 302739"/>
                <a:gd name="connsiteY36" fmla="*/ 239164 h 284602"/>
                <a:gd name="connsiteX37" fmla="*/ 302020 w 302739"/>
                <a:gd name="connsiteY37" fmla="*/ 222984 h 284602"/>
                <a:gd name="connsiteX38" fmla="*/ 302728 w 302739"/>
                <a:gd name="connsiteY38" fmla="*/ 220149 h 284602"/>
                <a:gd name="connsiteX39" fmla="*/ 297467 w 302739"/>
                <a:gd name="connsiteY39" fmla="*/ 213579 h 284602"/>
                <a:gd name="connsiteX40" fmla="*/ 237084 w 302739"/>
                <a:gd name="connsiteY40" fmla="*/ 162805 h 284602"/>
                <a:gd name="connsiteX41" fmla="*/ 236982 w 302739"/>
                <a:gd name="connsiteY41" fmla="*/ 162499 h 284602"/>
                <a:gd name="connsiteX42" fmla="*/ 235564 w 302739"/>
                <a:gd name="connsiteY42" fmla="*/ 151375 h 284602"/>
                <a:gd name="connsiteX43" fmla="*/ 252459 w 302739"/>
                <a:gd name="connsiteY43" fmla="*/ 141171 h 284602"/>
                <a:gd name="connsiteX44" fmla="*/ 256807 w 302739"/>
                <a:gd name="connsiteY44" fmla="*/ 139651 h 284602"/>
                <a:gd name="connsiteX45" fmla="*/ 272080 w 302739"/>
                <a:gd name="connsiteY45" fmla="*/ 124911 h 284602"/>
                <a:gd name="connsiteX46" fmla="*/ 262873 w 302739"/>
                <a:gd name="connsiteY46" fmla="*/ 114389 h 284602"/>
                <a:gd name="connsiteX47" fmla="*/ 256603 w 302739"/>
                <a:gd name="connsiteY47" fmla="*/ 113176 h 284602"/>
                <a:gd name="connsiteX48" fmla="*/ 250837 w 302739"/>
                <a:gd name="connsiteY48" fmla="*/ 114389 h 284602"/>
                <a:gd name="connsiteX49" fmla="*/ 237798 w 302739"/>
                <a:gd name="connsiteY49" fmla="*/ 118131 h 284602"/>
                <a:gd name="connsiteX50" fmla="*/ 232741 w 302739"/>
                <a:gd name="connsiteY50" fmla="*/ 116816 h 284602"/>
                <a:gd name="connsiteX51" fmla="*/ 233144 w 302739"/>
                <a:gd name="connsiteY51" fmla="*/ 110341 h 284602"/>
                <a:gd name="connsiteX52" fmla="*/ 233246 w 302739"/>
                <a:gd name="connsiteY52" fmla="*/ 109434 h 284602"/>
                <a:gd name="connsiteX53" fmla="*/ 229402 w 302739"/>
                <a:gd name="connsiteY53" fmla="*/ 48240 h 284602"/>
                <a:gd name="connsiteX54" fmla="*/ 154165 w 302739"/>
                <a:gd name="connsiteY54" fmla="*/ 0 h 284602"/>
                <a:gd name="connsiteX55" fmla="*/ 154165 w 302739"/>
                <a:gd name="connsiteY55" fmla="*/ 6270 h 284602"/>
                <a:gd name="connsiteX56" fmla="*/ 223330 w 302739"/>
                <a:gd name="connsiteY56" fmla="*/ 50774 h 284602"/>
                <a:gd name="connsiteX57" fmla="*/ 226573 w 302739"/>
                <a:gd name="connsiteY57" fmla="*/ 109032 h 284602"/>
                <a:gd name="connsiteX58" fmla="*/ 226063 w 302739"/>
                <a:gd name="connsiteY58" fmla="*/ 118136 h 284602"/>
                <a:gd name="connsiteX59" fmla="*/ 225961 w 302739"/>
                <a:gd name="connsiteY59" fmla="*/ 119350 h 284602"/>
                <a:gd name="connsiteX60" fmla="*/ 226771 w 302739"/>
                <a:gd name="connsiteY60" fmla="*/ 120262 h 284602"/>
                <a:gd name="connsiteX61" fmla="*/ 237293 w 302739"/>
                <a:gd name="connsiteY61" fmla="*/ 124203 h 284602"/>
                <a:gd name="connsiteX62" fmla="*/ 237492 w 302739"/>
                <a:gd name="connsiteY62" fmla="*/ 124203 h 284602"/>
                <a:gd name="connsiteX63" fmla="*/ 253071 w 302739"/>
                <a:gd name="connsiteY63" fmla="*/ 119956 h 284602"/>
                <a:gd name="connsiteX64" fmla="*/ 256206 w 302739"/>
                <a:gd name="connsiteY64" fmla="*/ 119350 h 284602"/>
                <a:gd name="connsiteX65" fmla="*/ 260175 w 302739"/>
                <a:gd name="connsiteY65" fmla="*/ 120058 h 284602"/>
                <a:gd name="connsiteX66" fmla="*/ 260379 w 302739"/>
                <a:gd name="connsiteY66" fmla="*/ 120160 h 284602"/>
                <a:gd name="connsiteX67" fmla="*/ 265538 w 302739"/>
                <a:gd name="connsiteY67" fmla="*/ 125013 h 284602"/>
                <a:gd name="connsiteX68" fmla="*/ 254199 w 302739"/>
                <a:gd name="connsiteY68" fmla="*/ 133818 h 284602"/>
                <a:gd name="connsiteX69" fmla="*/ 250231 w 302739"/>
                <a:gd name="connsiteY69" fmla="*/ 135127 h 284602"/>
                <a:gd name="connsiteX70" fmla="*/ 229396 w 302739"/>
                <a:gd name="connsiteY70" fmla="*/ 148887 h 284602"/>
                <a:gd name="connsiteX71" fmla="*/ 231012 w 302739"/>
                <a:gd name="connsiteY71" fmla="*/ 165169 h 284602"/>
                <a:gd name="connsiteX72" fmla="*/ 296152 w 302739"/>
                <a:gd name="connsiteY72" fmla="*/ 219685 h 284602"/>
                <a:gd name="connsiteX73" fmla="*/ 295948 w 302739"/>
                <a:gd name="connsiteY73" fmla="*/ 220393 h 284602"/>
                <a:gd name="connsiteX74" fmla="*/ 260753 w 302739"/>
                <a:gd name="connsiteY74" fmla="*/ 232837 h 284602"/>
                <a:gd name="connsiteX75" fmla="*/ 253672 w 302739"/>
                <a:gd name="connsiteY75" fmla="*/ 244771 h 284602"/>
                <a:gd name="connsiteX76" fmla="*/ 252051 w 302739"/>
                <a:gd name="connsiteY76" fmla="*/ 251342 h 284602"/>
                <a:gd name="connsiteX77" fmla="*/ 251041 w 302739"/>
                <a:gd name="connsiteY77" fmla="*/ 252051 h 284602"/>
                <a:gd name="connsiteX78" fmla="*/ 250741 w 302739"/>
                <a:gd name="connsiteY78" fmla="*/ 252051 h 284602"/>
                <a:gd name="connsiteX79" fmla="*/ 245072 w 302739"/>
                <a:gd name="connsiteY79" fmla="*/ 251342 h 284602"/>
                <a:gd name="connsiteX80" fmla="*/ 227780 w 302739"/>
                <a:gd name="connsiteY80" fmla="*/ 249522 h 284602"/>
                <a:gd name="connsiteX81" fmla="*/ 215234 w 302739"/>
                <a:gd name="connsiteY81" fmla="*/ 250537 h 284602"/>
                <a:gd name="connsiteX82" fmla="*/ 190964 w 302739"/>
                <a:gd name="connsiteY82" fmla="*/ 262771 h 284602"/>
                <a:gd name="connsiteX83" fmla="*/ 153031 w 302739"/>
                <a:gd name="connsiteY83" fmla="*/ 277840 h 284602"/>
                <a:gd name="connsiteX84" fmla="*/ 150911 w 302739"/>
                <a:gd name="connsiteY84" fmla="*/ 277744 h 284602"/>
                <a:gd name="connsiteX85" fmla="*/ 149289 w 302739"/>
                <a:gd name="connsiteY85" fmla="*/ 277744 h 284602"/>
                <a:gd name="connsiteX86" fmla="*/ 111362 w 302739"/>
                <a:gd name="connsiteY86" fmla="*/ 262669 h 284602"/>
                <a:gd name="connsiteX87" fmla="*/ 87086 w 302739"/>
                <a:gd name="connsiteY87" fmla="*/ 250435 h 284602"/>
                <a:gd name="connsiteX88" fmla="*/ 74545 w 302739"/>
                <a:gd name="connsiteY88" fmla="*/ 249420 h 284602"/>
                <a:gd name="connsiteX89" fmla="*/ 57271 w 302739"/>
                <a:gd name="connsiteY89" fmla="*/ 251331 h 284602"/>
                <a:gd name="connsiteX90" fmla="*/ 51602 w 302739"/>
                <a:gd name="connsiteY90" fmla="*/ 252141 h 284602"/>
                <a:gd name="connsiteX91" fmla="*/ 50287 w 302739"/>
                <a:gd name="connsiteY91" fmla="*/ 251331 h 284602"/>
                <a:gd name="connsiteX92" fmla="*/ 48671 w 302739"/>
                <a:gd name="connsiteY92" fmla="*/ 244658 h 284602"/>
                <a:gd name="connsiteX93" fmla="*/ 41590 w 302739"/>
                <a:gd name="connsiteY93" fmla="*/ 232622 h 284602"/>
                <a:gd name="connsiteX94" fmla="*/ 6389 w 302739"/>
                <a:gd name="connsiteY94" fmla="*/ 220149 h 284602"/>
                <a:gd name="connsiteX95" fmla="*/ 6191 w 302739"/>
                <a:gd name="connsiteY95" fmla="*/ 219441 h 284602"/>
                <a:gd name="connsiteX96" fmla="*/ 71325 w 302739"/>
                <a:gd name="connsiteY96" fmla="*/ 164925 h 284602"/>
                <a:gd name="connsiteX97" fmla="*/ 72947 w 302739"/>
                <a:gd name="connsiteY97" fmla="*/ 148643 h 284602"/>
                <a:gd name="connsiteX98" fmla="*/ 52106 w 302739"/>
                <a:gd name="connsiteY98" fmla="*/ 134929 h 284602"/>
                <a:gd name="connsiteX99" fmla="*/ 48166 w 302739"/>
                <a:gd name="connsiteY99" fmla="*/ 133614 h 284602"/>
                <a:gd name="connsiteX100" fmla="*/ 36828 w 302739"/>
                <a:gd name="connsiteY100" fmla="*/ 124407 h 284602"/>
                <a:gd name="connsiteX101" fmla="*/ 45332 w 302739"/>
                <a:gd name="connsiteY101" fmla="*/ 119350 h 284602"/>
                <a:gd name="connsiteX102" fmla="*/ 47458 w 302739"/>
                <a:gd name="connsiteY102" fmla="*/ 119758 h 284602"/>
                <a:gd name="connsiteX103" fmla="*/ 64046 w 302739"/>
                <a:gd name="connsiteY103" fmla="*/ 124106 h 284602"/>
                <a:gd name="connsiteX104" fmla="*/ 75577 w 302739"/>
                <a:gd name="connsiteY104" fmla="*/ 120138 h 284602"/>
                <a:gd name="connsiteX105" fmla="*/ 76382 w 302739"/>
                <a:gd name="connsiteY105" fmla="*/ 119225 h 284602"/>
                <a:gd name="connsiteX106" fmla="*/ 76280 w 302739"/>
                <a:gd name="connsiteY106" fmla="*/ 118012 h 284602"/>
                <a:gd name="connsiteX107" fmla="*/ 75776 w 302739"/>
                <a:gd name="connsiteY107" fmla="*/ 108913 h 284602"/>
                <a:gd name="connsiteX108" fmla="*/ 79013 w 302739"/>
                <a:gd name="connsiteY108" fmla="*/ 50649 h 284602"/>
                <a:gd name="connsiteX109" fmla="*/ 148093 w 302739"/>
                <a:gd name="connsiteY109" fmla="*/ 6145 h 284602"/>
                <a:gd name="connsiteX110" fmla="*/ 153354 w 302739"/>
                <a:gd name="connsiteY110" fmla="*/ 6145 h 284602"/>
                <a:gd name="connsiteX111" fmla="*/ 154165 w 302739"/>
                <a:gd name="connsiteY111" fmla="*/ 6248 h 28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02739" h="284602">
                  <a:moveTo>
                    <a:pt x="154165" y="0"/>
                  </a:moveTo>
                  <a:lnTo>
                    <a:pt x="148195" y="0"/>
                  </a:lnTo>
                  <a:cubicBezTo>
                    <a:pt x="135757" y="0"/>
                    <a:pt x="93373" y="3441"/>
                    <a:pt x="73451" y="48246"/>
                  </a:cubicBezTo>
                  <a:cubicBezTo>
                    <a:pt x="66773" y="63315"/>
                    <a:pt x="68394" y="88906"/>
                    <a:pt x="69608" y="109440"/>
                  </a:cubicBezTo>
                  <a:cubicBezTo>
                    <a:pt x="69806" y="111866"/>
                    <a:pt x="69908" y="114395"/>
                    <a:pt x="70010" y="116810"/>
                  </a:cubicBezTo>
                  <a:cubicBezTo>
                    <a:pt x="69001" y="117416"/>
                    <a:pt x="67079" y="118125"/>
                    <a:pt x="64148" y="118125"/>
                  </a:cubicBezTo>
                  <a:cubicBezTo>
                    <a:pt x="60179" y="118125"/>
                    <a:pt x="55548" y="116912"/>
                    <a:pt x="50190" y="114383"/>
                  </a:cubicBezTo>
                  <a:cubicBezTo>
                    <a:pt x="48689" y="113730"/>
                    <a:pt x="47071" y="113386"/>
                    <a:pt x="45434" y="113374"/>
                  </a:cubicBezTo>
                  <a:cubicBezTo>
                    <a:pt x="39266" y="113374"/>
                    <a:pt x="31878" y="117416"/>
                    <a:pt x="30767" y="123488"/>
                  </a:cubicBezTo>
                  <a:cubicBezTo>
                    <a:pt x="29957" y="127837"/>
                    <a:pt x="31901" y="134209"/>
                    <a:pt x="45938" y="139770"/>
                  </a:cubicBezTo>
                  <a:cubicBezTo>
                    <a:pt x="47254" y="140275"/>
                    <a:pt x="48773" y="140780"/>
                    <a:pt x="50287" y="141290"/>
                  </a:cubicBezTo>
                  <a:cubicBezTo>
                    <a:pt x="56052" y="143110"/>
                    <a:pt x="64851" y="145939"/>
                    <a:pt x="67181" y="151494"/>
                  </a:cubicBezTo>
                  <a:cubicBezTo>
                    <a:pt x="68394" y="154426"/>
                    <a:pt x="67890" y="158167"/>
                    <a:pt x="65764" y="162618"/>
                  </a:cubicBezTo>
                  <a:cubicBezTo>
                    <a:pt x="65764" y="162720"/>
                    <a:pt x="65662" y="162822"/>
                    <a:pt x="65662" y="162924"/>
                  </a:cubicBezTo>
                  <a:cubicBezTo>
                    <a:pt x="64851" y="164744"/>
                    <a:pt x="46346" y="206917"/>
                    <a:pt x="5278" y="213698"/>
                  </a:cubicBezTo>
                  <a:cubicBezTo>
                    <a:pt x="2094" y="214216"/>
                    <a:pt x="-182" y="217060"/>
                    <a:pt x="11" y="220280"/>
                  </a:cubicBezTo>
                  <a:cubicBezTo>
                    <a:pt x="105" y="221255"/>
                    <a:pt x="344" y="222210"/>
                    <a:pt x="720" y="223115"/>
                  </a:cubicBezTo>
                  <a:cubicBezTo>
                    <a:pt x="3855" y="230297"/>
                    <a:pt x="16804" y="235655"/>
                    <a:pt x="40569" y="239295"/>
                  </a:cubicBezTo>
                  <a:cubicBezTo>
                    <a:pt x="41380" y="240429"/>
                    <a:pt x="42191" y="244153"/>
                    <a:pt x="42695" y="246478"/>
                  </a:cubicBezTo>
                  <a:cubicBezTo>
                    <a:pt x="43200" y="248700"/>
                    <a:pt x="43710" y="251126"/>
                    <a:pt x="44396" y="253559"/>
                  </a:cubicBezTo>
                  <a:cubicBezTo>
                    <a:pt x="45082" y="255991"/>
                    <a:pt x="46925" y="258916"/>
                    <a:pt x="51766" y="258916"/>
                  </a:cubicBezTo>
                  <a:cubicBezTo>
                    <a:pt x="54088" y="258828"/>
                    <a:pt x="56394" y="258490"/>
                    <a:pt x="58643" y="257907"/>
                  </a:cubicBezTo>
                  <a:cubicBezTo>
                    <a:pt x="63926" y="256741"/>
                    <a:pt x="69317" y="256131"/>
                    <a:pt x="74727" y="256087"/>
                  </a:cubicBezTo>
                  <a:cubicBezTo>
                    <a:pt x="78591" y="256075"/>
                    <a:pt x="82449" y="256413"/>
                    <a:pt x="86253" y="257096"/>
                  </a:cubicBezTo>
                  <a:cubicBezTo>
                    <a:pt x="93940" y="258411"/>
                    <a:pt x="100426" y="262964"/>
                    <a:pt x="107898" y="268327"/>
                  </a:cubicBezTo>
                  <a:cubicBezTo>
                    <a:pt x="118760" y="275913"/>
                    <a:pt x="130898" y="284598"/>
                    <a:pt x="149510" y="284598"/>
                  </a:cubicBezTo>
                  <a:cubicBezTo>
                    <a:pt x="150017" y="284615"/>
                    <a:pt x="150524" y="284581"/>
                    <a:pt x="151024" y="284496"/>
                  </a:cubicBezTo>
                  <a:cubicBezTo>
                    <a:pt x="151636" y="284496"/>
                    <a:pt x="152441" y="284598"/>
                    <a:pt x="153252" y="284598"/>
                  </a:cubicBezTo>
                  <a:cubicBezTo>
                    <a:pt x="171864" y="284598"/>
                    <a:pt x="183997" y="275998"/>
                    <a:pt x="194825" y="268316"/>
                  </a:cubicBezTo>
                  <a:cubicBezTo>
                    <a:pt x="202410" y="262953"/>
                    <a:pt x="208879" y="258400"/>
                    <a:pt x="216470" y="257085"/>
                  </a:cubicBezTo>
                  <a:cubicBezTo>
                    <a:pt x="220281" y="256456"/>
                    <a:pt x="224134" y="256119"/>
                    <a:pt x="227996" y="256076"/>
                  </a:cubicBezTo>
                  <a:cubicBezTo>
                    <a:pt x="233401" y="256087"/>
                    <a:pt x="238791" y="256657"/>
                    <a:pt x="244080" y="257776"/>
                  </a:cubicBezTo>
                  <a:cubicBezTo>
                    <a:pt x="246338" y="258284"/>
                    <a:pt x="248642" y="258556"/>
                    <a:pt x="250956" y="258587"/>
                  </a:cubicBezTo>
                  <a:lnTo>
                    <a:pt x="251359" y="258587"/>
                  </a:lnTo>
                  <a:cubicBezTo>
                    <a:pt x="254902" y="258587"/>
                    <a:pt x="257329" y="256767"/>
                    <a:pt x="258344" y="253326"/>
                  </a:cubicBezTo>
                  <a:cubicBezTo>
                    <a:pt x="259046" y="250900"/>
                    <a:pt x="259557" y="248570"/>
                    <a:pt x="260044" y="246347"/>
                  </a:cubicBezTo>
                  <a:cubicBezTo>
                    <a:pt x="260549" y="244023"/>
                    <a:pt x="261360" y="240281"/>
                    <a:pt x="262165" y="239164"/>
                  </a:cubicBezTo>
                  <a:cubicBezTo>
                    <a:pt x="285834" y="235525"/>
                    <a:pt x="298885" y="230167"/>
                    <a:pt x="302020" y="222984"/>
                  </a:cubicBezTo>
                  <a:cubicBezTo>
                    <a:pt x="302396" y="222080"/>
                    <a:pt x="302635" y="221124"/>
                    <a:pt x="302728" y="220149"/>
                  </a:cubicBezTo>
                  <a:cubicBezTo>
                    <a:pt x="302916" y="216935"/>
                    <a:pt x="300645" y="214099"/>
                    <a:pt x="297467" y="213579"/>
                  </a:cubicBezTo>
                  <a:cubicBezTo>
                    <a:pt x="256303" y="206776"/>
                    <a:pt x="237792" y="164523"/>
                    <a:pt x="237084" y="162805"/>
                  </a:cubicBezTo>
                  <a:cubicBezTo>
                    <a:pt x="237084" y="162703"/>
                    <a:pt x="236982" y="162601"/>
                    <a:pt x="236982" y="162499"/>
                  </a:cubicBezTo>
                  <a:cubicBezTo>
                    <a:pt x="234754" y="158048"/>
                    <a:pt x="234249" y="154306"/>
                    <a:pt x="235564" y="151375"/>
                  </a:cubicBezTo>
                  <a:cubicBezTo>
                    <a:pt x="237894" y="145808"/>
                    <a:pt x="246693" y="142979"/>
                    <a:pt x="252459" y="141171"/>
                  </a:cubicBezTo>
                  <a:cubicBezTo>
                    <a:pt x="254075" y="140666"/>
                    <a:pt x="255594" y="140162"/>
                    <a:pt x="256807" y="139651"/>
                  </a:cubicBezTo>
                  <a:cubicBezTo>
                    <a:pt x="267012" y="135604"/>
                    <a:pt x="272182" y="130649"/>
                    <a:pt x="272080" y="124911"/>
                  </a:cubicBezTo>
                  <a:cubicBezTo>
                    <a:pt x="271978" y="120376"/>
                    <a:pt x="268440" y="116311"/>
                    <a:pt x="262873" y="114389"/>
                  </a:cubicBezTo>
                  <a:cubicBezTo>
                    <a:pt x="260883" y="113579"/>
                    <a:pt x="258752" y="113167"/>
                    <a:pt x="256603" y="113176"/>
                  </a:cubicBezTo>
                  <a:cubicBezTo>
                    <a:pt x="254614" y="113139"/>
                    <a:pt x="252643" y="113554"/>
                    <a:pt x="250837" y="114389"/>
                  </a:cubicBezTo>
                  <a:cubicBezTo>
                    <a:pt x="245984" y="116713"/>
                    <a:pt x="241534" y="117927"/>
                    <a:pt x="237798" y="118131"/>
                  </a:cubicBezTo>
                  <a:cubicBezTo>
                    <a:pt x="235270" y="118029"/>
                    <a:pt x="233648" y="117422"/>
                    <a:pt x="232741" y="116816"/>
                  </a:cubicBezTo>
                  <a:cubicBezTo>
                    <a:pt x="232843" y="114695"/>
                    <a:pt x="232945" y="112569"/>
                    <a:pt x="233144" y="110341"/>
                  </a:cubicBezTo>
                  <a:lnTo>
                    <a:pt x="233246" y="109434"/>
                  </a:lnTo>
                  <a:cubicBezTo>
                    <a:pt x="234561" y="88900"/>
                    <a:pt x="236177" y="63309"/>
                    <a:pt x="229402" y="48240"/>
                  </a:cubicBezTo>
                  <a:cubicBezTo>
                    <a:pt x="209083" y="3430"/>
                    <a:pt x="166688" y="0"/>
                    <a:pt x="154165" y="0"/>
                  </a:cubicBezTo>
                  <a:moveTo>
                    <a:pt x="154165" y="6270"/>
                  </a:moveTo>
                  <a:cubicBezTo>
                    <a:pt x="165594" y="6270"/>
                    <a:pt x="204837" y="9309"/>
                    <a:pt x="223330" y="50774"/>
                  </a:cubicBezTo>
                  <a:cubicBezTo>
                    <a:pt x="229402" y="64431"/>
                    <a:pt x="227865" y="89212"/>
                    <a:pt x="226573" y="109032"/>
                  </a:cubicBezTo>
                  <a:cubicBezTo>
                    <a:pt x="226369" y="112172"/>
                    <a:pt x="226165" y="115205"/>
                    <a:pt x="226063" y="118136"/>
                  </a:cubicBezTo>
                  <a:lnTo>
                    <a:pt x="225961" y="119350"/>
                  </a:lnTo>
                  <a:lnTo>
                    <a:pt x="226771" y="120262"/>
                  </a:lnTo>
                  <a:cubicBezTo>
                    <a:pt x="227077" y="120665"/>
                    <a:pt x="230315" y="123902"/>
                    <a:pt x="237293" y="124203"/>
                  </a:cubicBezTo>
                  <a:lnTo>
                    <a:pt x="237492" y="124203"/>
                  </a:lnTo>
                  <a:cubicBezTo>
                    <a:pt x="242146" y="124004"/>
                    <a:pt x="247407" y="122587"/>
                    <a:pt x="253071" y="119956"/>
                  </a:cubicBezTo>
                  <a:cubicBezTo>
                    <a:pt x="254058" y="119523"/>
                    <a:pt x="255129" y="119316"/>
                    <a:pt x="256206" y="119350"/>
                  </a:cubicBezTo>
                  <a:cubicBezTo>
                    <a:pt x="257558" y="119378"/>
                    <a:pt x="258897" y="119617"/>
                    <a:pt x="260175" y="120058"/>
                  </a:cubicBezTo>
                  <a:lnTo>
                    <a:pt x="260379" y="120160"/>
                  </a:lnTo>
                  <a:cubicBezTo>
                    <a:pt x="263418" y="121170"/>
                    <a:pt x="265436" y="123193"/>
                    <a:pt x="265538" y="125013"/>
                  </a:cubicBezTo>
                  <a:cubicBezTo>
                    <a:pt x="265538" y="126028"/>
                    <a:pt x="264829" y="129668"/>
                    <a:pt x="254199" y="133818"/>
                  </a:cubicBezTo>
                  <a:cubicBezTo>
                    <a:pt x="253190" y="134220"/>
                    <a:pt x="251773" y="134623"/>
                    <a:pt x="250231" y="135127"/>
                  </a:cubicBezTo>
                  <a:cubicBezTo>
                    <a:pt x="243354" y="137355"/>
                    <a:pt x="232939" y="140592"/>
                    <a:pt x="229396" y="148887"/>
                  </a:cubicBezTo>
                  <a:cubicBezTo>
                    <a:pt x="227372" y="153535"/>
                    <a:pt x="227979" y="159001"/>
                    <a:pt x="231012" y="165169"/>
                  </a:cubicBezTo>
                  <a:cubicBezTo>
                    <a:pt x="232225" y="168106"/>
                    <a:pt x="251954" y="212405"/>
                    <a:pt x="296152" y="219685"/>
                  </a:cubicBezTo>
                  <a:cubicBezTo>
                    <a:pt x="296119" y="219930"/>
                    <a:pt x="296050" y="220168"/>
                    <a:pt x="295948" y="220393"/>
                  </a:cubicBezTo>
                  <a:cubicBezTo>
                    <a:pt x="295239" y="222094"/>
                    <a:pt x="290386" y="228285"/>
                    <a:pt x="260753" y="232837"/>
                  </a:cubicBezTo>
                  <a:cubicBezTo>
                    <a:pt x="256098" y="233540"/>
                    <a:pt x="254987" y="238801"/>
                    <a:pt x="253672" y="244771"/>
                  </a:cubicBezTo>
                  <a:cubicBezTo>
                    <a:pt x="253167" y="246891"/>
                    <a:pt x="252759" y="249119"/>
                    <a:pt x="252051" y="251342"/>
                  </a:cubicBezTo>
                  <a:cubicBezTo>
                    <a:pt x="251852" y="252051"/>
                    <a:pt x="251852" y="252051"/>
                    <a:pt x="251041" y="252051"/>
                  </a:cubicBezTo>
                  <a:lnTo>
                    <a:pt x="250741" y="252051"/>
                  </a:lnTo>
                  <a:cubicBezTo>
                    <a:pt x="248836" y="251956"/>
                    <a:pt x="246941" y="251719"/>
                    <a:pt x="245072" y="251342"/>
                  </a:cubicBezTo>
                  <a:cubicBezTo>
                    <a:pt x="239381" y="250172"/>
                    <a:pt x="233590" y="249562"/>
                    <a:pt x="227780" y="249522"/>
                  </a:cubicBezTo>
                  <a:cubicBezTo>
                    <a:pt x="223579" y="249556"/>
                    <a:pt x="219386" y="249895"/>
                    <a:pt x="215234" y="250537"/>
                  </a:cubicBezTo>
                  <a:cubicBezTo>
                    <a:pt x="206163" y="252051"/>
                    <a:pt x="198748" y="257340"/>
                    <a:pt x="190964" y="262771"/>
                  </a:cubicBezTo>
                  <a:cubicBezTo>
                    <a:pt x="180442" y="270141"/>
                    <a:pt x="169619" y="277840"/>
                    <a:pt x="153031" y="277840"/>
                  </a:cubicBezTo>
                  <a:cubicBezTo>
                    <a:pt x="152323" y="277856"/>
                    <a:pt x="151614" y="277824"/>
                    <a:pt x="150911" y="277744"/>
                  </a:cubicBezTo>
                  <a:lnTo>
                    <a:pt x="149289" y="277744"/>
                  </a:lnTo>
                  <a:cubicBezTo>
                    <a:pt x="132701" y="277744"/>
                    <a:pt x="121878" y="270056"/>
                    <a:pt x="111362" y="262669"/>
                  </a:cubicBezTo>
                  <a:cubicBezTo>
                    <a:pt x="103572" y="257108"/>
                    <a:pt x="96191" y="251948"/>
                    <a:pt x="87086" y="250435"/>
                  </a:cubicBezTo>
                  <a:cubicBezTo>
                    <a:pt x="82941" y="249753"/>
                    <a:pt x="78746" y="249414"/>
                    <a:pt x="74545" y="249420"/>
                  </a:cubicBezTo>
                  <a:cubicBezTo>
                    <a:pt x="68738" y="249471"/>
                    <a:pt x="62950" y="250111"/>
                    <a:pt x="57271" y="251331"/>
                  </a:cubicBezTo>
                  <a:cubicBezTo>
                    <a:pt x="55412" y="251783"/>
                    <a:pt x="53513" y="252055"/>
                    <a:pt x="51602" y="252141"/>
                  </a:cubicBezTo>
                  <a:cubicBezTo>
                    <a:pt x="50468" y="252141"/>
                    <a:pt x="50468" y="252039"/>
                    <a:pt x="50287" y="251331"/>
                  </a:cubicBezTo>
                  <a:cubicBezTo>
                    <a:pt x="49578" y="249108"/>
                    <a:pt x="49153" y="246795"/>
                    <a:pt x="48671" y="244658"/>
                  </a:cubicBezTo>
                  <a:cubicBezTo>
                    <a:pt x="47356" y="238586"/>
                    <a:pt x="46244" y="233319"/>
                    <a:pt x="41590" y="232622"/>
                  </a:cubicBezTo>
                  <a:cubicBezTo>
                    <a:pt x="11957" y="228086"/>
                    <a:pt x="7200" y="221901"/>
                    <a:pt x="6389" y="220149"/>
                  </a:cubicBezTo>
                  <a:cubicBezTo>
                    <a:pt x="6288" y="219925"/>
                    <a:pt x="6221" y="219686"/>
                    <a:pt x="6191" y="219441"/>
                  </a:cubicBezTo>
                  <a:cubicBezTo>
                    <a:pt x="50491" y="212161"/>
                    <a:pt x="70112" y="167850"/>
                    <a:pt x="71325" y="164925"/>
                  </a:cubicBezTo>
                  <a:cubicBezTo>
                    <a:pt x="74358" y="158757"/>
                    <a:pt x="74863" y="153297"/>
                    <a:pt x="72947" y="148643"/>
                  </a:cubicBezTo>
                  <a:cubicBezTo>
                    <a:pt x="69403" y="140377"/>
                    <a:pt x="58972" y="137140"/>
                    <a:pt x="52106" y="134929"/>
                  </a:cubicBezTo>
                  <a:cubicBezTo>
                    <a:pt x="50491" y="134419"/>
                    <a:pt x="49175" y="134016"/>
                    <a:pt x="48166" y="133614"/>
                  </a:cubicBezTo>
                  <a:cubicBezTo>
                    <a:pt x="39266" y="130070"/>
                    <a:pt x="36431" y="126533"/>
                    <a:pt x="36828" y="124407"/>
                  </a:cubicBezTo>
                  <a:cubicBezTo>
                    <a:pt x="37338" y="121878"/>
                    <a:pt x="41584" y="119350"/>
                    <a:pt x="45332" y="119350"/>
                  </a:cubicBezTo>
                  <a:cubicBezTo>
                    <a:pt x="46063" y="119307"/>
                    <a:pt x="46794" y="119447"/>
                    <a:pt x="47458" y="119758"/>
                  </a:cubicBezTo>
                  <a:cubicBezTo>
                    <a:pt x="53524" y="122593"/>
                    <a:pt x="59187" y="124106"/>
                    <a:pt x="64046" y="124106"/>
                  </a:cubicBezTo>
                  <a:cubicBezTo>
                    <a:pt x="71733" y="124106"/>
                    <a:pt x="75169" y="120563"/>
                    <a:pt x="75577" y="120138"/>
                  </a:cubicBezTo>
                  <a:lnTo>
                    <a:pt x="76382" y="119225"/>
                  </a:lnTo>
                  <a:lnTo>
                    <a:pt x="76280" y="118012"/>
                  </a:lnTo>
                  <a:cubicBezTo>
                    <a:pt x="76082" y="115081"/>
                    <a:pt x="75980" y="112048"/>
                    <a:pt x="75776" y="108913"/>
                  </a:cubicBezTo>
                  <a:cubicBezTo>
                    <a:pt x="74562" y="88985"/>
                    <a:pt x="72941" y="64307"/>
                    <a:pt x="79013" y="50649"/>
                  </a:cubicBezTo>
                  <a:cubicBezTo>
                    <a:pt x="97421" y="9264"/>
                    <a:pt x="136562" y="6145"/>
                    <a:pt x="148093" y="6145"/>
                  </a:cubicBezTo>
                  <a:lnTo>
                    <a:pt x="153354" y="6145"/>
                  </a:lnTo>
                  <a:cubicBezTo>
                    <a:pt x="153618" y="6218"/>
                    <a:pt x="153891" y="6253"/>
                    <a:pt x="154165" y="6248"/>
                  </a:cubicBezTo>
                </a:path>
              </a:pathLst>
            </a:custGeom>
            <a:solidFill>
              <a:srgbClr val="000000"/>
            </a:solidFill>
            <a:ln w="562" cap="flat">
              <a:noFill/>
              <a:prstDash val="solid"/>
              <a:miter/>
            </a:ln>
          </p:spPr>
          <p:txBody>
            <a:bodyPr rtlCol="0" anchor="ctr"/>
            <a:lstStyle/>
            <a:p>
              <a:endParaRPr lang="en-US"/>
            </a:p>
          </p:txBody>
        </p:sp>
      </p:grpSp>
      <p:sp>
        <p:nvSpPr>
          <p:cNvPr id="136" name="Graphic 41">
            <a:extLst>
              <a:ext uri="{FF2B5EF4-FFF2-40B4-BE49-F238E27FC236}">
                <a16:creationId xmlns:a16="http://schemas.microsoft.com/office/drawing/2014/main" id="{6452E94C-C0B7-46C2-A02E-EA65B6F2B850}"/>
              </a:ext>
            </a:extLst>
          </p:cNvPr>
          <p:cNvSpPr/>
          <p:nvPr/>
        </p:nvSpPr>
        <p:spPr>
          <a:xfrm>
            <a:off x="4509806" y="2035160"/>
            <a:ext cx="566928" cy="566928"/>
          </a:xfrm>
          <a:custGeom>
            <a:avLst/>
            <a:gdLst>
              <a:gd name="connsiteX0" fmla="*/ 0 w 566928"/>
              <a:gd name="connsiteY0" fmla="*/ 0 h 566928"/>
              <a:gd name="connsiteX1" fmla="*/ 566928 w 566928"/>
              <a:gd name="connsiteY1" fmla="*/ 0 h 566928"/>
              <a:gd name="connsiteX2" fmla="*/ 566928 w 566928"/>
              <a:gd name="connsiteY2" fmla="*/ 566928 h 566928"/>
              <a:gd name="connsiteX3" fmla="*/ 0 w 566928"/>
              <a:gd name="connsiteY3" fmla="*/ 566928 h 566928"/>
            </a:gdLst>
            <a:ahLst/>
            <a:cxnLst>
              <a:cxn ang="0">
                <a:pos x="connsiteX0" y="connsiteY0"/>
              </a:cxn>
              <a:cxn ang="0">
                <a:pos x="connsiteX1" y="connsiteY1"/>
              </a:cxn>
              <a:cxn ang="0">
                <a:pos x="connsiteX2" y="connsiteY2"/>
              </a:cxn>
              <a:cxn ang="0">
                <a:pos x="connsiteX3" y="connsiteY3"/>
              </a:cxn>
            </a:cxnLst>
            <a:rect l="l" t="t" r="r" b="b"/>
            <a:pathLst>
              <a:path w="566928" h="566928">
                <a:moveTo>
                  <a:pt x="0" y="0"/>
                </a:moveTo>
                <a:lnTo>
                  <a:pt x="566928" y="0"/>
                </a:lnTo>
                <a:lnTo>
                  <a:pt x="566928" y="566928"/>
                </a:lnTo>
                <a:lnTo>
                  <a:pt x="0" y="566928"/>
                </a:lnTo>
                <a:close/>
              </a:path>
            </a:pathLst>
          </a:custGeom>
          <a:solidFill>
            <a:schemeClr val="accent2"/>
          </a:solidFill>
          <a:ln w="562" cap="flat">
            <a:noFill/>
            <a:prstDash val="solid"/>
            <a:miter/>
          </a:ln>
        </p:spPr>
        <p:txBody>
          <a:bodyPr rtlCol="0" anchor="ctr"/>
          <a:lstStyle/>
          <a:p>
            <a:endParaRPr lang="en-US"/>
          </a:p>
        </p:txBody>
      </p:sp>
      <p:sp>
        <p:nvSpPr>
          <p:cNvPr id="137" name="Graphic 41">
            <a:extLst>
              <a:ext uri="{FF2B5EF4-FFF2-40B4-BE49-F238E27FC236}">
                <a16:creationId xmlns:a16="http://schemas.microsoft.com/office/drawing/2014/main" id="{6452E94C-C0B7-46C2-A02E-EA65B6F2B850}"/>
              </a:ext>
            </a:extLst>
          </p:cNvPr>
          <p:cNvSpPr/>
          <p:nvPr/>
        </p:nvSpPr>
        <p:spPr>
          <a:xfrm>
            <a:off x="4604475" y="2147371"/>
            <a:ext cx="377723" cy="336580"/>
          </a:xfrm>
          <a:custGeom>
            <a:avLst/>
            <a:gdLst>
              <a:gd name="connsiteX0" fmla="*/ 253753 w 377723"/>
              <a:gd name="connsiteY0" fmla="*/ 230315 h 336580"/>
              <a:gd name="connsiteX1" fmla="*/ 224216 w 377723"/>
              <a:gd name="connsiteY1" fmla="*/ 200790 h 336580"/>
              <a:gd name="connsiteX2" fmla="*/ 253742 w 377723"/>
              <a:gd name="connsiteY2" fmla="*/ 171253 h 336580"/>
              <a:gd name="connsiteX3" fmla="*/ 283279 w 377723"/>
              <a:gd name="connsiteY3" fmla="*/ 200778 h 336580"/>
              <a:gd name="connsiteX4" fmla="*/ 283279 w 377723"/>
              <a:gd name="connsiteY4" fmla="*/ 200784 h 336580"/>
              <a:gd name="connsiteX5" fmla="*/ 253753 w 377723"/>
              <a:gd name="connsiteY5" fmla="*/ 230315 h 336580"/>
              <a:gd name="connsiteX6" fmla="*/ 258952 w 377723"/>
              <a:gd name="connsiteY6" fmla="*/ 278805 h 336580"/>
              <a:gd name="connsiteX7" fmla="*/ 188829 w 377723"/>
              <a:gd name="connsiteY7" fmla="*/ 300512 h 336580"/>
              <a:gd name="connsiteX8" fmla="*/ 118722 w 377723"/>
              <a:gd name="connsiteY8" fmla="*/ 278822 h 336580"/>
              <a:gd name="connsiteX9" fmla="*/ 118570 w 377723"/>
              <a:gd name="connsiteY9" fmla="*/ 267999 h 336580"/>
              <a:gd name="connsiteX10" fmla="*/ 129393 w 377723"/>
              <a:gd name="connsiteY10" fmla="*/ 267847 h 336580"/>
              <a:gd name="connsiteX11" fmla="*/ 129545 w 377723"/>
              <a:gd name="connsiteY11" fmla="*/ 267999 h 336580"/>
              <a:gd name="connsiteX12" fmla="*/ 188829 w 377723"/>
              <a:gd name="connsiteY12" fmla="*/ 285205 h 336580"/>
              <a:gd name="connsiteX13" fmla="*/ 248141 w 377723"/>
              <a:gd name="connsiteY13" fmla="*/ 267988 h 336580"/>
              <a:gd name="connsiteX14" fmla="*/ 258960 w 377723"/>
              <a:gd name="connsiteY14" fmla="*/ 268287 h 336580"/>
              <a:gd name="connsiteX15" fmla="*/ 258952 w 377723"/>
              <a:gd name="connsiteY15" fmla="*/ 278816 h 336580"/>
              <a:gd name="connsiteX16" fmla="*/ 94305 w 377723"/>
              <a:gd name="connsiteY16" fmla="*/ 200784 h 336580"/>
              <a:gd name="connsiteX17" fmla="*/ 123825 w 377723"/>
              <a:gd name="connsiteY17" fmla="*/ 171241 h 336580"/>
              <a:gd name="connsiteX18" fmla="*/ 153367 w 377723"/>
              <a:gd name="connsiteY18" fmla="*/ 200761 h 336580"/>
              <a:gd name="connsiteX19" fmla="*/ 123847 w 377723"/>
              <a:gd name="connsiteY19" fmla="*/ 230304 h 336580"/>
              <a:gd name="connsiteX20" fmla="*/ 94305 w 377723"/>
              <a:gd name="connsiteY20" fmla="*/ 200784 h 336580"/>
              <a:gd name="connsiteX21" fmla="*/ 377723 w 377723"/>
              <a:gd name="connsiteY21" fmla="*/ 171253 h 336580"/>
              <a:gd name="connsiteX22" fmla="*/ 336454 w 377723"/>
              <a:gd name="connsiteY22" fmla="*/ 129909 h 336580"/>
              <a:gd name="connsiteX23" fmla="*/ 307713 w 377723"/>
              <a:gd name="connsiteY23" fmla="*/ 141512 h 336580"/>
              <a:gd name="connsiteX24" fmla="*/ 197162 w 377723"/>
              <a:gd name="connsiteY24" fmla="*/ 106441 h 336580"/>
              <a:gd name="connsiteX25" fmla="*/ 216007 w 377723"/>
              <a:gd name="connsiteY25" fmla="*/ 17848 h 336580"/>
              <a:gd name="connsiteX26" fmla="*/ 277519 w 377723"/>
              <a:gd name="connsiteY26" fmla="*/ 30927 h 336580"/>
              <a:gd name="connsiteX27" fmla="*/ 308413 w 377723"/>
              <a:gd name="connsiteY27" fmla="*/ 59100 h 336580"/>
              <a:gd name="connsiteX28" fmla="*/ 336587 w 377723"/>
              <a:gd name="connsiteY28" fmla="*/ 28205 h 336580"/>
              <a:gd name="connsiteX29" fmla="*/ 305692 w 377723"/>
              <a:gd name="connsiteY29" fmla="*/ 32 h 336580"/>
              <a:gd name="connsiteX30" fmla="*/ 280541 w 377723"/>
              <a:gd name="connsiteY30" fmla="*/ 16481 h 336580"/>
              <a:gd name="connsiteX31" fmla="*/ 211840 w 377723"/>
              <a:gd name="connsiteY31" fmla="*/ 1872 h 336580"/>
              <a:gd name="connsiteX32" fmla="*/ 206290 w 377723"/>
              <a:gd name="connsiteY32" fmla="*/ 2898 h 336580"/>
              <a:gd name="connsiteX33" fmla="*/ 203087 w 377723"/>
              <a:gd name="connsiteY33" fmla="*/ 7558 h 336580"/>
              <a:gd name="connsiteX34" fmla="*/ 182422 w 377723"/>
              <a:gd name="connsiteY34" fmla="*/ 104775 h 336580"/>
              <a:gd name="connsiteX35" fmla="*/ 182422 w 377723"/>
              <a:gd name="connsiteY35" fmla="*/ 106402 h 336580"/>
              <a:gd name="connsiteX36" fmla="*/ 69898 w 377723"/>
              <a:gd name="connsiteY36" fmla="*/ 141438 h 336580"/>
              <a:gd name="connsiteX37" fmla="*/ 11488 w 377723"/>
              <a:gd name="connsiteY37" fmla="*/ 142676 h 336580"/>
              <a:gd name="connsiteX38" fmla="*/ 12726 w 377723"/>
              <a:gd name="connsiteY38" fmla="*/ 201087 h 336580"/>
              <a:gd name="connsiteX39" fmla="*/ 24385 w 377723"/>
              <a:gd name="connsiteY39" fmla="*/ 208948 h 336580"/>
              <a:gd name="connsiteX40" fmla="*/ 23399 w 377723"/>
              <a:gd name="connsiteY40" fmla="*/ 221420 h 336580"/>
              <a:gd name="connsiteX41" fmla="*/ 188755 w 377723"/>
              <a:gd name="connsiteY41" fmla="*/ 336580 h 336580"/>
              <a:gd name="connsiteX42" fmla="*/ 354105 w 377723"/>
              <a:gd name="connsiteY42" fmla="*/ 221420 h 336580"/>
              <a:gd name="connsiteX43" fmla="*/ 353136 w 377723"/>
              <a:gd name="connsiteY43" fmla="*/ 208999 h 336580"/>
              <a:gd name="connsiteX44" fmla="*/ 377723 w 377723"/>
              <a:gd name="connsiteY44" fmla="*/ 171253 h 33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77723" h="336580">
                <a:moveTo>
                  <a:pt x="253753" y="230315"/>
                </a:moveTo>
                <a:cubicBezTo>
                  <a:pt x="237444" y="230318"/>
                  <a:pt x="224219" y="217099"/>
                  <a:pt x="224216" y="200790"/>
                </a:cubicBezTo>
                <a:cubicBezTo>
                  <a:pt x="224213" y="184480"/>
                  <a:pt x="237432" y="171256"/>
                  <a:pt x="253742" y="171253"/>
                </a:cubicBezTo>
                <a:cubicBezTo>
                  <a:pt x="270052" y="171249"/>
                  <a:pt x="283276" y="184469"/>
                  <a:pt x="283279" y="200778"/>
                </a:cubicBezTo>
                <a:cubicBezTo>
                  <a:pt x="283279" y="200780"/>
                  <a:pt x="283279" y="200782"/>
                  <a:pt x="283279" y="200784"/>
                </a:cubicBezTo>
                <a:cubicBezTo>
                  <a:pt x="283263" y="217085"/>
                  <a:pt x="270054" y="230296"/>
                  <a:pt x="253753" y="230315"/>
                </a:cubicBezTo>
                <a:moveTo>
                  <a:pt x="258952" y="278805"/>
                </a:moveTo>
                <a:cubicBezTo>
                  <a:pt x="238803" y="298930"/>
                  <a:pt x="200184" y="300512"/>
                  <a:pt x="188829" y="300512"/>
                </a:cubicBezTo>
                <a:cubicBezTo>
                  <a:pt x="177473" y="300512"/>
                  <a:pt x="138848" y="298947"/>
                  <a:pt x="118722" y="278822"/>
                </a:cubicBezTo>
                <a:cubicBezTo>
                  <a:pt x="115692" y="275875"/>
                  <a:pt x="115624" y="271029"/>
                  <a:pt x="118570" y="267999"/>
                </a:cubicBezTo>
                <a:cubicBezTo>
                  <a:pt x="121517" y="264968"/>
                  <a:pt x="126362" y="264900"/>
                  <a:pt x="129393" y="267847"/>
                </a:cubicBezTo>
                <a:cubicBezTo>
                  <a:pt x="129444" y="267897"/>
                  <a:pt x="129495" y="267947"/>
                  <a:pt x="129545" y="267999"/>
                </a:cubicBezTo>
                <a:cubicBezTo>
                  <a:pt x="142250" y="280670"/>
                  <a:pt x="169423" y="285205"/>
                  <a:pt x="188829" y="285205"/>
                </a:cubicBezTo>
                <a:cubicBezTo>
                  <a:pt x="208235" y="285205"/>
                  <a:pt x="235413" y="280670"/>
                  <a:pt x="248141" y="267988"/>
                </a:cubicBezTo>
                <a:cubicBezTo>
                  <a:pt x="251211" y="265082"/>
                  <a:pt x="256055" y="265216"/>
                  <a:pt x="258960" y="268287"/>
                </a:cubicBezTo>
                <a:cubicBezTo>
                  <a:pt x="261756" y="271241"/>
                  <a:pt x="261752" y="275866"/>
                  <a:pt x="258952" y="278816"/>
                </a:cubicBezTo>
                <a:moveTo>
                  <a:pt x="94305" y="200784"/>
                </a:moveTo>
                <a:cubicBezTo>
                  <a:pt x="94298" y="184474"/>
                  <a:pt x="107515" y="171248"/>
                  <a:pt x="123825" y="171241"/>
                </a:cubicBezTo>
                <a:cubicBezTo>
                  <a:pt x="140134" y="171235"/>
                  <a:pt x="153361" y="184452"/>
                  <a:pt x="153367" y="200761"/>
                </a:cubicBezTo>
                <a:cubicBezTo>
                  <a:pt x="153374" y="217071"/>
                  <a:pt x="140157" y="230298"/>
                  <a:pt x="123847" y="230304"/>
                </a:cubicBezTo>
                <a:cubicBezTo>
                  <a:pt x="107547" y="230288"/>
                  <a:pt x="94333" y="217084"/>
                  <a:pt x="94305" y="200784"/>
                </a:cubicBezTo>
                <a:moveTo>
                  <a:pt x="377723" y="171253"/>
                </a:moveTo>
                <a:cubicBezTo>
                  <a:pt x="377744" y="148440"/>
                  <a:pt x="359267" y="129930"/>
                  <a:pt x="336454" y="129909"/>
                </a:cubicBezTo>
                <a:cubicBezTo>
                  <a:pt x="325731" y="129899"/>
                  <a:pt x="315424" y="134060"/>
                  <a:pt x="307713" y="141512"/>
                </a:cubicBezTo>
                <a:cubicBezTo>
                  <a:pt x="279458" y="121102"/>
                  <a:pt x="240527" y="107955"/>
                  <a:pt x="197162" y="106441"/>
                </a:cubicBezTo>
                <a:lnTo>
                  <a:pt x="216007" y="17848"/>
                </a:lnTo>
                <a:lnTo>
                  <a:pt x="277519" y="30927"/>
                </a:lnTo>
                <a:cubicBezTo>
                  <a:pt x="278270" y="47238"/>
                  <a:pt x="292102" y="59851"/>
                  <a:pt x="308413" y="59100"/>
                </a:cubicBezTo>
                <a:cubicBezTo>
                  <a:pt x="324725" y="58348"/>
                  <a:pt x="337338" y="44516"/>
                  <a:pt x="336587" y="28205"/>
                </a:cubicBezTo>
                <a:cubicBezTo>
                  <a:pt x="335835" y="11894"/>
                  <a:pt x="322003" y="-720"/>
                  <a:pt x="305692" y="32"/>
                </a:cubicBezTo>
                <a:cubicBezTo>
                  <a:pt x="294939" y="527"/>
                  <a:pt x="285305" y="6828"/>
                  <a:pt x="280541" y="16481"/>
                </a:cubicBezTo>
                <a:lnTo>
                  <a:pt x="211840" y="1872"/>
                </a:lnTo>
                <a:cubicBezTo>
                  <a:pt x="209927" y="1457"/>
                  <a:pt x="207928" y="1827"/>
                  <a:pt x="206290" y="2898"/>
                </a:cubicBezTo>
                <a:cubicBezTo>
                  <a:pt x="204647" y="3966"/>
                  <a:pt x="203495" y="5642"/>
                  <a:pt x="203087" y="7558"/>
                </a:cubicBezTo>
                <a:lnTo>
                  <a:pt x="182422" y="104775"/>
                </a:lnTo>
                <a:cubicBezTo>
                  <a:pt x="182363" y="105315"/>
                  <a:pt x="182363" y="105861"/>
                  <a:pt x="182422" y="106402"/>
                </a:cubicBezTo>
                <a:cubicBezTo>
                  <a:pt x="138287" y="107564"/>
                  <a:pt x="98596" y="120768"/>
                  <a:pt x="69898" y="141438"/>
                </a:cubicBezTo>
                <a:cubicBezTo>
                  <a:pt x="53427" y="125650"/>
                  <a:pt x="27275" y="126204"/>
                  <a:pt x="11488" y="142676"/>
                </a:cubicBezTo>
                <a:cubicBezTo>
                  <a:pt x="-4300" y="159148"/>
                  <a:pt x="-3746" y="185299"/>
                  <a:pt x="12726" y="201087"/>
                </a:cubicBezTo>
                <a:cubicBezTo>
                  <a:pt x="16135" y="204354"/>
                  <a:pt x="20078" y="207013"/>
                  <a:pt x="24385" y="208948"/>
                </a:cubicBezTo>
                <a:cubicBezTo>
                  <a:pt x="23738" y="213074"/>
                  <a:pt x="23409" y="217243"/>
                  <a:pt x="23399" y="221420"/>
                </a:cubicBezTo>
                <a:cubicBezTo>
                  <a:pt x="23399" y="285024"/>
                  <a:pt x="97428" y="336580"/>
                  <a:pt x="188755" y="336580"/>
                </a:cubicBezTo>
                <a:cubicBezTo>
                  <a:pt x="280081" y="336580"/>
                  <a:pt x="354105" y="285024"/>
                  <a:pt x="354105" y="221420"/>
                </a:cubicBezTo>
                <a:cubicBezTo>
                  <a:pt x="354100" y="217261"/>
                  <a:pt x="353776" y="213108"/>
                  <a:pt x="353136" y="208999"/>
                </a:cubicBezTo>
                <a:cubicBezTo>
                  <a:pt x="368072" y="202383"/>
                  <a:pt x="377709" y="187589"/>
                  <a:pt x="377723" y="171253"/>
                </a:cubicBezTo>
              </a:path>
            </a:pathLst>
          </a:custGeom>
          <a:solidFill>
            <a:srgbClr val="FFFFFF"/>
          </a:solidFill>
          <a:ln w="562" cap="flat">
            <a:noFill/>
            <a:prstDash val="solid"/>
            <a:miter/>
          </a:ln>
        </p:spPr>
        <p:txBody>
          <a:bodyPr rtlCol="0" anchor="ctr"/>
          <a:lstStyle/>
          <a:p>
            <a:endParaRPr lang="en-US"/>
          </a:p>
        </p:txBody>
      </p:sp>
      <p:grpSp>
        <p:nvGrpSpPr>
          <p:cNvPr id="119" name="Graphic 42">
            <a:extLst>
              <a:ext uri="{FF2B5EF4-FFF2-40B4-BE49-F238E27FC236}">
                <a16:creationId xmlns:a16="http://schemas.microsoft.com/office/drawing/2014/main" id="{C61B8772-933D-442F-92CA-87A39B2FB7AE}"/>
              </a:ext>
            </a:extLst>
          </p:cNvPr>
          <p:cNvGrpSpPr/>
          <p:nvPr/>
        </p:nvGrpSpPr>
        <p:grpSpPr>
          <a:xfrm>
            <a:off x="3641538" y="3441368"/>
            <a:ext cx="566928" cy="566928"/>
            <a:chOff x="3641538" y="3441368"/>
            <a:chExt cx="566928" cy="566928"/>
          </a:xfrm>
        </p:grpSpPr>
        <p:sp>
          <p:nvSpPr>
            <p:cNvPr id="120" name="Freeform: Shape 119">
              <a:extLst>
                <a:ext uri="{FF2B5EF4-FFF2-40B4-BE49-F238E27FC236}">
                  <a16:creationId xmlns:a16="http://schemas.microsoft.com/office/drawing/2014/main" id="{4FC8942E-8D06-48FC-999B-BD7D6E7D2656}"/>
                </a:ext>
              </a:extLst>
            </p:cNvPr>
            <p:cNvSpPr/>
            <p:nvPr/>
          </p:nvSpPr>
          <p:spPr>
            <a:xfrm>
              <a:off x="3747837" y="3580847"/>
              <a:ext cx="354330" cy="287984"/>
            </a:xfrm>
            <a:custGeom>
              <a:avLst/>
              <a:gdLst>
                <a:gd name="connsiteX0" fmla="*/ 111401 w 354330"/>
                <a:gd name="connsiteY0" fmla="*/ 287985 h 287984"/>
                <a:gd name="connsiteX1" fmla="*/ 318273 w 354330"/>
                <a:gd name="connsiteY1" fmla="*/ 81113 h 287984"/>
                <a:gd name="connsiteX2" fmla="*/ 318047 w 354330"/>
                <a:gd name="connsiteY2" fmla="*/ 71702 h 287984"/>
                <a:gd name="connsiteX3" fmla="*/ 354330 w 354330"/>
                <a:gd name="connsiteY3" fmla="*/ 34058 h 287984"/>
                <a:gd name="connsiteX4" fmla="*/ 312547 w 354330"/>
                <a:gd name="connsiteY4" fmla="*/ 45509 h 287984"/>
                <a:gd name="connsiteX5" fmla="*/ 344522 w 354330"/>
                <a:gd name="connsiteY5" fmla="*/ 5314 h 287984"/>
                <a:gd name="connsiteX6" fmla="*/ 298374 w 354330"/>
                <a:gd name="connsiteY6" fmla="*/ 22946 h 287984"/>
                <a:gd name="connsiteX7" fmla="*/ 195533 w 354330"/>
                <a:gd name="connsiteY7" fmla="*/ 19771 h 287984"/>
                <a:gd name="connsiteX8" fmla="*/ 174500 w 354330"/>
                <a:gd name="connsiteY8" fmla="*/ 89276 h 287984"/>
                <a:gd name="connsiteX9" fmla="*/ 24661 w 354330"/>
                <a:gd name="connsiteY9" fmla="*/ 13308 h 287984"/>
                <a:gd name="connsiteX10" fmla="*/ 47168 w 354330"/>
                <a:gd name="connsiteY10" fmla="*/ 110366 h 287984"/>
                <a:gd name="connsiteX11" fmla="*/ 14173 w 354330"/>
                <a:gd name="connsiteY11" fmla="*/ 101295 h 287984"/>
                <a:gd name="connsiteX12" fmla="*/ 14173 w 354330"/>
                <a:gd name="connsiteY12" fmla="*/ 102202 h 287984"/>
                <a:gd name="connsiteX13" fmla="*/ 72510 w 354330"/>
                <a:gd name="connsiteY13" fmla="*/ 173465 h 287984"/>
                <a:gd name="connsiteX14" fmla="*/ 39685 w 354330"/>
                <a:gd name="connsiteY14" fmla="*/ 174712 h 287984"/>
                <a:gd name="connsiteX15" fmla="*/ 107603 w 354330"/>
                <a:gd name="connsiteY15" fmla="*/ 225226 h 287984"/>
                <a:gd name="connsiteX16" fmla="*/ 0 w 354330"/>
                <a:gd name="connsiteY16" fmla="*/ 255330 h 287984"/>
                <a:gd name="connsiteX17" fmla="*/ 111401 w 354330"/>
                <a:gd name="connsiteY17" fmla="*/ 287928 h 28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330" h="287984">
                  <a:moveTo>
                    <a:pt x="111401" y="287985"/>
                  </a:moveTo>
                  <a:cubicBezTo>
                    <a:pt x="245140" y="287985"/>
                    <a:pt x="318273" y="177207"/>
                    <a:pt x="318273" y="81113"/>
                  </a:cubicBezTo>
                  <a:cubicBezTo>
                    <a:pt x="318273" y="77994"/>
                    <a:pt x="318273" y="74820"/>
                    <a:pt x="318047" y="71702"/>
                  </a:cubicBezTo>
                  <a:cubicBezTo>
                    <a:pt x="332277" y="61383"/>
                    <a:pt x="344579" y="48684"/>
                    <a:pt x="354330" y="34058"/>
                  </a:cubicBezTo>
                  <a:cubicBezTo>
                    <a:pt x="341064" y="39954"/>
                    <a:pt x="327004" y="43809"/>
                    <a:pt x="312547" y="45509"/>
                  </a:cubicBezTo>
                  <a:cubicBezTo>
                    <a:pt x="327741" y="36439"/>
                    <a:pt x="339080" y="22152"/>
                    <a:pt x="344522" y="5314"/>
                  </a:cubicBezTo>
                  <a:cubicBezTo>
                    <a:pt x="330236" y="13761"/>
                    <a:pt x="314645" y="19771"/>
                    <a:pt x="298374" y="22946"/>
                  </a:cubicBezTo>
                  <a:cubicBezTo>
                    <a:pt x="270878" y="-6364"/>
                    <a:pt x="224787" y="-7782"/>
                    <a:pt x="195533" y="19771"/>
                  </a:cubicBezTo>
                  <a:cubicBezTo>
                    <a:pt x="176655" y="37516"/>
                    <a:pt x="168604" y="64048"/>
                    <a:pt x="174500" y="89276"/>
                  </a:cubicBezTo>
                  <a:cubicBezTo>
                    <a:pt x="116050" y="86328"/>
                    <a:pt x="61568" y="58719"/>
                    <a:pt x="24661" y="13308"/>
                  </a:cubicBezTo>
                  <a:cubicBezTo>
                    <a:pt x="5386" y="46530"/>
                    <a:pt x="15194" y="88993"/>
                    <a:pt x="47168" y="110366"/>
                  </a:cubicBezTo>
                  <a:cubicBezTo>
                    <a:pt x="35603" y="110026"/>
                    <a:pt x="24265" y="106908"/>
                    <a:pt x="14173" y="101295"/>
                  </a:cubicBezTo>
                  <a:lnTo>
                    <a:pt x="14173" y="102202"/>
                  </a:lnTo>
                  <a:cubicBezTo>
                    <a:pt x="14173" y="136842"/>
                    <a:pt x="38551" y="166605"/>
                    <a:pt x="72510" y="173465"/>
                  </a:cubicBezTo>
                  <a:cubicBezTo>
                    <a:pt x="61795" y="176413"/>
                    <a:pt x="50570" y="176810"/>
                    <a:pt x="39685" y="174712"/>
                  </a:cubicBezTo>
                  <a:cubicBezTo>
                    <a:pt x="49209" y="204306"/>
                    <a:pt x="76479" y="224602"/>
                    <a:pt x="107603" y="225226"/>
                  </a:cubicBezTo>
                  <a:cubicBezTo>
                    <a:pt x="77159" y="249150"/>
                    <a:pt x="38438" y="259978"/>
                    <a:pt x="0" y="255330"/>
                  </a:cubicBezTo>
                  <a:cubicBezTo>
                    <a:pt x="33222" y="276646"/>
                    <a:pt x="71943" y="287985"/>
                    <a:pt x="111401" y="287928"/>
                  </a:cubicBezTo>
                </a:path>
              </a:pathLst>
            </a:custGeom>
            <a:solidFill>
              <a:srgbClr val="FFFFFF"/>
            </a:solidFill>
            <a:ln w="562"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15085FDF-9F1F-44B2-AED5-AD53AE807554}"/>
                </a:ext>
              </a:extLst>
            </p:cNvPr>
            <p:cNvSpPr/>
            <p:nvPr/>
          </p:nvSpPr>
          <p:spPr>
            <a:xfrm>
              <a:off x="3641538" y="3441368"/>
              <a:ext cx="566928" cy="566928"/>
            </a:xfrm>
            <a:custGeom>
              <a:avLst/>
              <a:gdLst>
                <a:gd name="connsiteX0" fmla="*/ 0 w 566928"/>
                <a:gd name="connsiteY0" fmla="*/ 0 h 566928"/>
                <a:gd name="connsiteX1" fmla="*/ 566928 w 566928"/>
                <a:gd name="connsiteY1" fmla="*/ 0 h 566928"/>
                <a:gd name="connsiteX2" fmla="*/ 566928 w 566928"/>
                <a:gd name="connsiteY2" fmla="*/ 566928 h 566928"/>
                <a:gd name="connsiteX3" fmla="*/ 0 w 566928"/>
                <a:gd name="connsiteY3" fmla="*/ 566928 h 566928"/>
              </a:gdLst>
              <a:ahLst/>
              <a:cxnLst>
                <a:cxn ang="0">
                  <a:pos x="connsiteX0" y="connsiteY0"/>
                </a:cxn>
                <a:cxn ang="0">
                  <a:pos x="connsiteX1" y="connsiteY1"/>
                </a:cxn>
                <a:cxn ang="0">
                  <a:pos x="connsiteX2" y="connsiteY2"/>
                </a:cxn>
                <a:cxn ang="0">
                  <a:pos x="connsiteX3" y="connsiteY3"/>
                </a:cxn>
              </a:cxnLst>
              <a:rect l="l" t="t" r="r" b="b"/>
              <a:pathLst>
                <a:path w="566928" h="566928">
                  <a:moveTo>
                    <a:pt x="0" y="0"/>
                  </a:moveTo>
                  <a:lnTo>
                    <a:pt x="566928" y="0"/>
                  </a:lnTo>
                  <a:lnTo>
                    <a:pt x="566928" y="566928"/>
                  </a:lnTo>
                  <a:lnTo>
                    <a:pt x="0" y="566928"/>
                  </a:lnTo>
                  <a:close/>
                </a:path>
              </a:pathLst>
            </a:custGeom>
            <a:noFill/>
            <a:ln w="562" cap="flat">
              <a:noFill/>
              <a:prstDash val="solid"/>
              <a:miter/>
            </a:ln>
          </p:spPr>
          <p:txBody>
            <a:bodyPr rtlCol="0" anchor="ctr"/>
            <a:lstStyle/>
            <a:p>
              <a:endParaRPr lang="en-US"/>
            </a:p>
          </p:txBody>
        </p:sp>
      </p:grpSp>
      <p:sp>
        <p:nvSpPr>
          <p:cNvPr id="145" name="Graphic 43">
            <a:extLst>
              <a:ext uri="{FF2B5EF4-FFF2-40B4-BE49-F238E27FC236}">
                <a16:creationId xmlns:a16="http://schemas.microsoft.com/office/drawing/2014/main" id="{2F3A165D-7568-4CE3-A8FD-400880A9D2F8}"/>
              </a:ext>
            </a:extLst>
          </p:cNvPr>
          <p:cNvSpPr/>
          <p:nvPr/>
        </p:nvSpPr>
        <p:spPr>
          <a:xfrm>
            <a:off x="4509806" y="4847576"/>
            <a:ext cx="566928" cy="566928"/>
          </a:xfrm>
          <a:custGeom>
            <a:avLst/>
            <a:gdLst>
              <a:gd name="connsiteX0" fmla="*/ 0 w 566928"/>
              <a:gd name="connsiteY0" fmla="*/ 0 h 566928"/>
              <a:gd name="connsiteX1" fmla="*/ 566928 w 566928"/>
              <a:gd name="connsiteY1" fmla="*/ 0 h 566928"/>
              <a:gd name="connsiteX2" fmla="*/ 566928 w 566928"/>
              <a:gd name="connsiteY2" fmla="*/ 566928 h 566928"/>
              <a:gd name="connsiteX3" fmla="*/ 0 w 566928"/>
              <a:gd name="connsiteY3" fmla="*/ 566928 h 566928"/>
            </a:gdLst>
            <a:ahLst/>
            <a:cxnLst>
              <a:cxn ang="0">
                <a:pos x="connsiteX0" y="connsiteY0"/>
              </a:cxn>
              <a:cxn ang="0">
                <a:pos x="connsiteX1" y="connsiteY1"/>
              </a:cxn>
              <a:cxn ang="0">
                <a:pos x="connsiteX2" y="connsiteY2"/>
              </a:cxn>
              <a:cxn ang="0">
                <a:pos x="connsiteX3" y="connsiteY3"/>
              </a:cxn>
            </a:cxnLst>
            <a:rect l="l" t="t" r="r" b="b"/>
            <a:pathLst>
              <a:path w="566928" h="566928">
                <a:moveTo>
                  <a:pt x="0" y="0"/>
                </a:moveTo>
                <a:lnTo>
                  <a:pt x="566928" y="0"/>
                </a:lnTo>
                <a:lnTo>
                  <a:pt x="566928" y="566928"/>
                </a:lnTo>
                <a:lnTo>
                  <a:pt x="0" y="566928"/>
                </a:lnTo>
                <a:close/>
              </a:path>
            </a:pathLst>
          </a:custGeom>
          <a:solidFill>
            <a:schemeClr val="accent2"/>
          </a:solidFill>
          <a:ln w="562" cap="flat">
            <a:noFill/>
            <a:prstDash val="solid"/>
            <a:miter/>
          </a:ln>
        </p:spPr>
        <p:txBody>
          <a:bodyPr rtlCol="0" anchor="ctr"/>
          <a:lstStyle/>
          <a:p>
            <a:endParaRPr lang="en-US"/>
          </a:p>
        </p:txBody>
      </p:sp>
      <p:sp>
        <p:nvSpPr>
          <p:cNvPr id="146" name="Graphic 43">
            <a:extLst>
              <a:ext uri="{FF2B5EF4-FFF2-40B4-BE49-F238E27FC236}">
                <a16:creationId xmlns:a16="http://schemas.microsoft.com/office/drawing/2014/main" id="{2F3A165D-7568-4CE3-A8FD-400880A9D2F8}"/>
              </a:ext>
            </a:extLst>
          </p:cNvPr>
          <p:cNvSpPr/>
          <p:nvPr/>
        </p:nvSpPr>
        <p:spPr>
          <a:xfrm>
            <a:off x="4604930" y="5027694"/>
            <a:ext cx="377861" cy="224407"/>
          </a:xfrm>
          <a:custGeom>
            <a:avLst/>
            <a:gdLst>
              <a:gd name="connsiteX0" fmla="*/ 369189 w 377861"/>
              <a:gd name="connsiteY0" fmla="*/ 15194 h 224407"/>
              <a:gd name="connsiteX1" fmla="*/ 356717 w 377861"/>
              <a:gd name="connsiteY1" fmla="*/ 0 h 224407"/>
              <a:gd name="connsiteX2" fmla="*/ 315331 w 377861"/>
              <a:gd name="connsiteY2" fmla="*/ 0 h 224407"/>
              <a:gd name="connsiteX3" fmla="*/ 297342 w 377861"/>
              <a:gd name="connsiteY3" fmla="*/ 11690 h 224407"/>
              <a:gd name="connsiteX4" fmla="*/ 246540 w 377861"/>
              <a:gd name="connsiteY4" fmla="*/ 96213 h 224407"/>
              <a:gd name="connsiteX5" fmla="*/ 227264 w 377861"/>
              <a:gd name="connsiteY5" fmla="*/ 108913 h 224407"/>
              <a:gd name="connsiteX6" fmla="*/ 220835 w 377861"/>
              <a:gd name="connsiteY6" fmla="*/ 97092 h 224407"/>
              <a:gd name="connsiteX7" fmla="*/ 220835 w 377861"/>
              <a:gd name="connsiteY7" fmla="*/ 15194 h 224407"/>
              <a:gd name="connsiteX8" fmla="*/ 209026 w 377861"/>
              <a:gd name="connsiteY8" fmla="*/ 0 h 224407"/>
              <a:gd name="connsiteX9" fmla="*/ 144119 w 377861"/>
              <a:gd name="connsiteY9" fmla="*/ 0 h 224407"/>
              <a:gd name="connsiteX10" fmla="*/ 133602 w 377861"/>
              <a:gd name="connsiteY10" fmla="*/ 9502 h 224407"/>
              <a:gd name="connsiteX11" fmla="*/ 150043 w 377861"/>
              <a:gd name="connsiteY11" fmla="*/ 49793 h 224407"/>
              <a:gd name="connsiteX12" fmla="*/ 150043 w 377861"/>
              <a:gd name="connsiteY12" fmla="*/ 110670 h 224407"/>
              <a:gd name="connsiteX13" fmla="*/ 142378 w 377861"/>
              <a:gd name="connsiteY13" fmla="*/ 126436 h 224407"/>
              <a:gd name="connsiteX14" fmla="*/ 74058 w 377861"/>
              <a:gd name="connsiteY14" fmla="*/ 16072 h 224407"/>
              <a:gd name="connsiteX15" fmla="*/ 55553 w 377861"/>
              <a:gd name="connsiteY15" fmla="*/ 0 h 224407"/>
              <a:gd name="connsiteX16" fmla="*/ 14173 w 377861"/>
              <a:gd name="connsiteY16" fmla="*/ 0 h 224407"/>
              <a:gd name="connsiteX17" fmla="*/ 0 w 377861"/>
              <a:gd name="connsiteY17" fmla="*/ 11690 h 224407"/>
              <a:gd name="connsiteX18" fmla="*/ 65253 w 377861"/>
              <a:gd name="connsiteY18" fmla="*/ 148768 h 224407"/>
              <a:gd name="connsiteX19" fmla="*/ 191338 w 377861"/>
              <a:gd name="connsiteY19" fmla="*/ 224407 h 224407"/>
              <a:gd name="connsiteX20" fmla="*/ 220864 w 377861"/>
              <a:gd name="connsiteY20" fmla="*/ 208329 h 224407"/>
              <a:gd name="connsiteX21" fmla="*/ 220864 w 377861"/>
              <a:gd name="connsiteY21" fmla="*/ 171258 h 224407"/>
              <a:gd name="connsiteX22" fmla="*/ 231675 w 377861"/>
              <a:gd name="connsiteY22" fmla="*/ 157084 h 224407"/>
              <a:gd name="connsiteX23" fmla="*/ 272840 w 377861"/>
              <a:gd name="connsiteY23" fmla="*/ 183798 h 224407"/>
              <a:gd name="connsiteX24" fmla="*/ 321255 w 377861"/>
              <a:gd name="connsiteY24" fmla="*/ 224401 h 224407"/>
              <a:gd name="connsiteX25" fmla="*/ 362596 w 377861"/>
              <a:gd name="connsiteY25" fmla="*/ 224401 h 224407"/>
              <a:gd name="connsiteX26" fmla="*/ 376905 w 377861"/>
              <a:gd name="connsiteY26" fmla="*/ 206827 h 224407"/>
              <a:gd name="connsiteX27" fmla="*/ 342039 w 377861"/>
              <a:gd name="connsiteY27" fmla="*/ 158383 h 224407"/>
              <a:gd name="connsiteX28" fmla="*/ 313568 w 377861"/>
              <a:gd name="connsiteY28" fmla="*/ 128602 h 224407"/>
              <a:gd name="connsiteX29" fmla="*/ 313568 w 377861"/>
              <a:gd name="connsiteY29" fmla="*/ 110205 h 224407"/>
              <a:gd name="connsiteX30" fmla="*/ 369189 w 377861"/>
              <a:gd name="connsiteY30" fmla="*/ 15194 h 22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7861" h="224407">
                <a:moveTo>
                  <a:pt x="369189" y="15194"/>
                </a:moveTo>
                <a:cubicBezTo>
                  <a:pt x="371820" y="6435"/>
                  <a:pt x="369189" y="0"/>
                  <a:pt x="356717" y="0"/>
                </a:cubicBezTo>
                <a:lnTo>
                  <a:pt x="315331" y="0"/>
                </a:lnTo>
                <a:cubicBezTo>
                  <a:pt x="304820" y="0"/>
                  <a:pt x="299973" y="5562"/>
                  <a:pt x="297342" y="11690"/>
                </a:cubicBezTo>
                <a:cubicBezTo>
                  <a:pt x="297342" y="11690"/>
                  <a:pt x="276321" y="62929"/>
                  <a:pt x="246540" y="96213"/>
                </a:cubicBezTo>
                <a:cubicBezTo>
                  <a:pt x="236902" y="105851"/>
                  <a:pt x="232526" y="108913"/>
                  <a:pt x="227264" y="108913"/>
                </a:cubicBezTo>
                <a:cubicBezTo>
                  <a:pt x="224640" y="108913"/>
                  <a:pt x="220835" y="105851"/>
                  <a:pt x="220835" y="97092"/>
                </a:cubicBezTo>
                <a:lnTo>
                  <a:pt x="220835" y="15194"/>
                </a:lnTo>
                <a:cubicBezTo>
                  <a:pt x="220835" y="4683"/>
                  <a:pt x="217785" y="0"/>
                  <a:pt x="209026" y="0"/>
                </a:cubicBezTo>
                <a:lnTo>
                  <a:pt x="144119" y="0"/>
                </a:lnTo>
                <a:cubicBezTo>
                  <a:pt x="137554" y="0"/>
                  <a:pt x="133602" y="4876"/>
                  <a:pt x="133602" y="9502"/>
                </a:cubicBezTo>
                <a:cubicBezTo>
                  <a:pt x="133602" y="19463"/>
                  <a:pt x="148490" y="21764"/>
                  <a:pt x="150043" y="49793"/>
                </a:cubicBezTo>
                <a:lnTo>
                  <a:pt x="150043" y="110670"/>
                </a:lnTo>
                <a:cubicBezTo>
                  <a:pt x="150043" y="124016"/>
                  <a:pt x="147634" y="126436"/>
                  <a:pt x="142378" y="126436"/>
                </a:cubicBezTo>
                <a:cubicBezTo>
                  <a:pt x="128364" y="126436"/>
                  <a:pt x="94274" y="74965"/>
                  <a:pt x="74058" y="16072"/>
                </a:cubicBezTo>
                <a:cubicBezTo>
                  <a:pt x="70089" y="4620"/>
                  <a:pt x="66121" y="0"/>
                  <a:pt x="55553" y="0"/>
                </a:cubicBezTo>
                <a:lnTo>
                  <a:pt x="14173" y="0"/>
                </a:lnTo>
                <a:cubicBezTo>
                  <a:pt x="2358" y="0"/>
                  <a:pt x="0" y="5562"/>
                  <a:pt x="0" y="11690"/>
                </a:cubicBezTo>
                <a:cubicBezTo>
                  <a:pt x="0" y="22637"/>
                  <a:pt x="14014" y="76943"/>
                  <a:pt x="65253" y="148768"/>
                </a:cubicBezTo>
                <a:cubicBezTo>
                  <a:pt x="99411" y="197818"/>
                  <a:pt x="147520" y="224407"/>
                  <a:pt x="191338" y="224407"/>
                </a:cubicBezTo>
                <a:cubicBezTo>
                  <a:pt x="217615" y="224407"/>
                  <a:pt x="220864" y="218500"/>
                  <a:pt x="220864" y="208329"/>
                </a:cubicBezTo>
                <a:lnTo>
                  <a:pt x="220864" y="171258"/>
                </a:lnTo>
                <a:cubicBezTo>
                  <a:pt x="220864" y="159449"/>
                  <a:pt x="223353" y="157084"/>
                  <a:pt x="231675" y="157084"/>
                </a:cubicBezTo>
                <a:cubicBezTo>
                  <a:pt x="237804" y="157084"/>
                  <a:pt x="248314" y="160152"/>
                  <a:pt x="272840" y="183798"/>
                </a:cubicBezTo>
                <a:cubicBezTo>
                  <a:pt x="300869" y="211827"/>
                  <a:pt x="305489" y="224401"/>
                  <a:pt x="321255" y="224401"/>
                </a:cubicBezTo>
                <a:lnTo>
                  <a:pt x="362596" y="224401"/>
                </a:lnTo>
                <a:cubicBezTo>
                  <a:pt x="374405" y="224401"/>
                  <a:pt x="380312" y="218494"/>
                  <a:pt x="376905" y="206827"/>
                </a:cubicBezTo>
                <a:cubicBezTo>
                  <a:pt x="373175" y="195210"/>
                  <a:pt x="359795" y="178356"/>
                  <a:pt x="342039" y="158383"/>
                </a:cubicBezTo>
                <a:cubicBezTo>
                  <a:pt x="332401" y="146993"/>
                  <a:pt x="317950" y="134730"/>
                  <a:pt x="313568" y="128602"/>
                </a:cubicBezTo>
                <a:cubicBezTo>
                  <a:pt x="307439" y="120716"/>
                  <a:pt x="309191" y="117212"/>
                  <a:pt x="313568" y="110205"/>
                </a:cubicBezTo>
                <a:cubicBezTo>
                  <a:pt x="313568" y="110228"/>
                  <a:pt x="363934" y="39282"/>
                  <a:pt x="369189" y="15194"/>
                </a:cubicBezTo>
                <a:close/>
              </a:path>
            </a:pathLst>
          </a:custGeom>
          <a:solidFill>
            <a:srgbClr val="FFFFFF"/>
          </a:solidFill>
          <a:ln w="562" cap="flat">
            <a:noFill/>
            <a:prstDash val="solid"/>
            <a:miter/>
          </a:ln>
        </p:spPr>
        <p:txBody>
          <a:bodyPr rtlCol="0" anchor="ctr"/>
          <a:lstStyle/>
          <a:p>
            <a:endParaRPr lang="en-US"/>
          </a:p>
        </p:txBody>
      </p:sp>
      <p:sp>
        <p:nvSpPr>
          <p:cNvPr id="124" name="Graphic 44">
            <a:extLst>
              <a:ext uri="{FF2B5EF4-FFF2-40B4-BE49-F238E27FC236}">
                <a16:creationId xmlns:a16="http://schemas.microsoft.com/office/drawing/2014/main" id="{50C84650-249C-4CE4-8451-72E6CCEFE005}"/>
              </a:ext>
            </a:extLst>
          </p:cNvPr>
          <p:cNvSpPr/>
          <p:nvPr/>
        </p:nvSpPr>
        <p:spPr>
          <a:xfrm>
            <a:off x="3641538" y="4847576"/>
            <a:ext cx="566928" cy="566928"/>
          </a:xfrm>
          <a:custGeom>
            <a:avLst/>
            <a:gdLst>
              <a:gd name="connsiteX0" fmla="*/ 0 w 566928"/>
              <a:gd name="connsiteY0" fmla="*/ 0 h 566928"/>
              <a:gd name="connsiteX1" fmla="*/ 566928 w 566928"/>
              <a:gd name="connsiteY1" fmla="*/ 0 h 566928"/>
              <a:gd name="connsiteX2" fmla="*/ 566928 w 566928"/>
              <a:gd name="connsiteY2" fmla="*/ 566928 h 566928"/>
              <a:gd name="connsiteX3" fmla="*/ 0 w 566928"/>
              <a:gd name="connsiteY3" fmla="*/ 566928 h 566928"/>
            </a:gdLst>
            <a:ahLst/>
            <a:cxnLst>
              <a:cxn ang="0">
                <a:pos x="connsiteX0" y="connsiteY0"/>
              </a:cxn>
              <a:cxn ang="0">
                <a:pos x="connsiteX1" y="connsiteY1"/>
              </a:cxn>
              <a:cxn ang="0">
                <a:pos x="connsiteX2" y="connsiteY2"/>
              </a:cxn>
              <a:cxn ang="0">
                <a:pos x="connsiteX3" y="connsiteY3"/>
              </a:cxn>
            </a:cxnLst>
            <a:rect l="l" t="t" r="r" b="b"/>
            <a:pathLst>
              <a:path w="566928" h="566928">
                <a:moveTo>
                  <a:pt x="0" y="0"/>
                </a:moveTo>
                <a:lnTo>
                  <a:pt x="566928" y="0"/>
                </a:lnTo>
                <a:lnTo>
                  <a:pt x="566928" y="566928"/>
                </a:lnTo>
                <a:lnTo>
                  <a:pt x="0" y="566928"/>
                </a:lnTo>
                <a:close/>
              </a:path>
            </a:pathLst>
          </a:custGeom>
          <a:solidFill>
            <a:schemeClr val="accent2"/>
          </a:solidFill>
          <a:ln w="562" cap="flat">
            <a:noFill/>
            <a:prstDash val="solid"/>
            <a:miter/>
          </a:ln>
        </p:spPr>
        <p:txBody>
          <a:bodyPr rtlCol="0" anchor="ctr"/>
          <a:lstStyle/>
          <a:p>
            <a:endParaRPr lang="en-US"/>
          </a:p>
        </p:txBody>
      </p:sp>
      <p:sp>
        <p:nvSpPr>
          <p:cNvPr id="125" name="Graphic 44">
            <a:extLst>
              <a:ext uri="{FF2B5EF4-FFF2-40B4-BE49-F238E27FC236}">
                <a16:creationId xmlns:a16="http://schemas.microsoft.com/office/drawing/2014/main" id="{50C84650-249C-4CE4-8451-72E6CCEFE005}"/>
              </a:ext>
            </a:extLst>
          </p:cNvPr>
          <p:cNvSpPr/>
          <p:nvPr/>
        </p:nvSpPr>
        <p:spPr>
          <a:xfrm>
            <a:off x="3753007" y="4958064"/>
            <a:ext cx="343944" cy="345911"/>
          </a:xfrm>
          <a:custGeom>
            <a:avLst/>
            <a:gdLst>
              <a:gd name="connsiteX0" fmla="*/ 172652 w 343944"/>
              <a:gd name="connsiteY0" fmla="*/ 277035 h 345911"/>
              <a:gd name="connsiteX1" fmla="*/ 88923 w 343944"/>
              <a:gd name="connsiteY1" fmla="*/ 226284 h 345911"/>
              <a:gd name="connsiteX2" fmla="*/ 108595 w 343944"/>
              <a:gd name="connsiteY2" fmla="*/ 207677 h 345911"/>
              <a:gd name="connsiteX3" fmla="*/ 172658 w 343944"/>
              <a:gd name="connsiteY3" fmla="*/ 244562 h 345911"/>
              <a:gd name="connsiteX4" fmla="*/ 209888 w 343944"/>
              <a:gd name="connsiteY4" fmla="*/ 217185 h 345911"/>
              <a:gd name="connsiteX5" fmla="*/ 189859 w 343944"/>
              <a:gd name="connsiteY5" fmla="*/ 196463 h 345911"/>
              <a:gd name="connsiteX6" fmla="*/ 138750 w 343944"/>
              <a:gd name="connsiteY6" fmla="*/ 183509 h 345911"/>
              <a:gd name="connsiteX7" fmla="*/ 90357 w 343944"/>
              <a:gd name="connsiteY7" fmla="*/ 128925 h 345911"/>
              <a:gd name="connsiteX8" fmla="*/ 169058 w 343944"/>
              <a:gd name="connsiteY8" fmla="*/ 68910 h 345911"/>
              <a:gd name="connsiteX9" fmla="*/ 246444 w 343944"/>
              <a:gd name="connsiteY9" fmla="*/ 114871 h 345911"/>
              <a:gd name="connsiteX10" fmla="*/ 225898 w 343944"/>
              <a:gd name="connsiteY10" fmla="*/ 132372 h 345911"/>
              <a:gd name="connsiteX11" fmla="*/ 166133 w 343944"/>
              <a:gd name="connsiteY11" fmla="*/ 102852 h 345911"/>
              <a:gd name="connsiteX12" fmla="*/ 134084 w 343944"/>
              <a:gd name="connsiteY12" fmla="*/ 126482 h 345911"/>
              <a:gd name="connsiteX13" fmla="*/ 164698 w 343944"/>
              <a:gd name="connsiteY13" fmla="*/ 148252 h 345911"/>
              <a:gd name="connsiteX14" fmla="*/ 202524 w 343944"/>
              <a:gd name="connsiteY14" fmla="*/ 156784 h 345911"/>
              <a:gd name="connsiteX15" fmla="*/ 255061 w 343944"/>
              <a:gd name="connsiteY15" fmla="*/ 213568 h 345911"/>
              <a:gd name="connsiteX16" fmla="*/ 172652 w 343944"/>
              <a:gd name="connsiteY16" fmla="*/ 277035 h 345911"/>
              <a:gd name="connsiteX17" fmla="*/ 331302 w 343944"/>
              <a:gd name="connsiteY17" fmla="*/ 201231 h 345911"/>
              <a:gd name="connsiteX18" fmla="*/ 333739 w 343944"/>
              <a:gd name="connsiteY18" fmla="*/ 172970 h 345911"/>
              <a:gd name="connsiteX19" fmla="*/ 171966 w 343944"/>
              <a:gd name="connsiteY19" fmla="*/ 10262 h 345911"/>
              <a:gd name="connsiteX20" fmla="*/ 143870 w 343944"/>
              <a:gd name="connsiteY20" fmla="*/ 12699 h 345911"/>
              <a:gd name="connsiteX21" fmla="*/ 96185 w 343944"/>
              <a:gd name="connsiteY21" fmla="*/ 0 h 345911"/>
              <a:gd name="connsiteX22" fmla="*/ 0 w 343944"/>
              <a:gd name="connsiteY22" fmla="*/ 96735 h 345911"/>
              <a:gd name="connsiteX23" fmla="*/ 12643 w 343944"/>
              <a:gd name="connsiteY23" fmla="*/ 144697 h 345911"/>
              <a:gd name="connsiteX24" fmla="*/ 10205 w 343944"/>
              <a:gd name="connsiteY24" fmla="*/ 172947 h 345911"/>
              <a:gd name="connsiteX25" fmla="*/ 171966 w 343944"/>
              <a:gd name="connsiteY25" fmla="*/ 335656 h 345911"/>
              <a:gd name="connsiteX26" fmla="*/ 200075 w 343944"/>
              <a:gd name="connsiteY26" fmla="*/ 333206 h 345911"/>
              <a:gd name="connsiteX27" fmla="*/ 247748 w 343944"/>
              <a:gd name="connsiteY27" fmla="*/ 345911 h 345911"/>
              <a:gd name="connsiteX28" fmla="*/ 343944 w 343944"/>
              <a:gd name="connsiteY28" fmla="*/ 249171 h 345911"/>
              <a:gd name="connsiteX29" fmla="*/ 331302 w 343944"/>
              <a:gd name="connsiteY29" fmla="*/ 201231 h 34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3944" h="345911">
                <a:moveTo>
                  <a:pt x="172652" y="277035"/>
                </a:moveTo>
                <a:cubicBezTo>
                  <a:pt x="115177" y="277035"/>
                  <a:pt x="88923" y="247782"/>
                  <a:pt x="88923" y="226284"/>
                </a:cubicBezTo>
                <a:cubicBezTo>
                  <a:pt x="88923" y="215263"/>
                  <a:pt x="97557" y="207677"/>
                  <a:pt x="108595" y="207677"/>
                </a:cubicBezTo>
                <a:cubicBezTo>
                  <a:pt x="133183" y="207677"/>
                  <a:pt x="126782" y="244562"/>
                  <a:pt x="172658" y="244562"/>
                </a:cubicBezTo>
                <a:cubicBezTo>
                  <a:pt x="196140" y="244562"/>
                  <a:pt x="209888" y="230434"/>
                  <a:pt x="209888" y="217185"/>
                </a:cubicBezTo>
                <a:cubicBezTo>
                  <a:pt x="209888" y="209208"/>
                  <a:pt x="205319" y="200341"/>
                  <a:pt x="189859" y="196463"/>
                </a:cubicBezTo>
                <a:lnTo>
                  <a:pt x="138750" y="183509"/>
                </a:lnTo>
                <a:cubicBezTo>
                  <a:pt x="97597" y="173049"/>
                  <a:pt x="90357" y="150145"/>
                  <a:pt x="90357" y="128925"/>
                </a:cubicBezTo>
                <a:cubicBezTo>
                  <a:pt x="90357" y="84841"/>
                  <a:pt x="130649" y="68910"/>
                  <a:pt x="169058" y="68910"/>
                </a:cubicBezTo>
                <a:cubicBezTo>
                  <a:pt x="204412" y="68910"/>
                  <a:pt x="246444" y="88418"/>
                  <a:pt x="246444" y="114871"/>
                </a:cubicBezTo>
                <a:cubicBezTo>
                  <a:pt x="246444" y="126210"/>
                  <a:pt x="236942" y="132372"/>
                  <a:pt x="225898" y="132372"/>
                </a:cubicBezTo>
                <a:cubicBezTo>
                  <a:pt x="204922" y="132372"/>
                  <a:pt x="208403" y="102852"/>
                  <a:pt x="166133" y="102852"/>
                </a:cubicBezTo>
                <a:cubicBezTo>
                  <a:pt x="145156" y="102852"/>
                  <a:pt x="134084" y="112677"/>
                  <a:pt x="134084" y="126482"/>
                </a:cubicBezTo>
                <a:cubicBezTo>
                  <a:pt x="134084" y="140287"/>
                  <a:pt x="150316" y="144924"/>
                  <a:pt x="164698" y="148252"/>
                </a:cubicBezTo>
                <a:lnTo>
                  <a:pt x="202524" y="156784"/>
                </a:lnTo>
                <a:cubicBezTo>
                  <a:pt x="243995" y="166172"/>
                  <a:pt x="255061" y="190431"/>
                  <a:pt x="255061" y="213568"/>
                </a:cubicBezTo>
                <a:cubicBezTo>
                  <a:pt x="255061" y="249392"/>
                  <a:pt x="227321" y="277035"/>
                  <a:pt x="172652" y="277035"/>
                </a:cubicBezTo>
                <a:moveTo>
                  <a:pt x="331302" y="201231"/>
                </a:moveTo>
                <a:cubicBezTo>
                  <a:pt x="332926" y="191899"/>
                  <a:pt x="333742" y="182443"/>
                  <a:pt x="333739" y="172970"/>
                </a:cubicBezTo>
                <a:cubicBezTo>
                  <a:pt x="333739" y="83129"/>
                  <a:pt x="261309" y="10262"/>
                  <a:pt x="171966" y="10262"/>
                </a:cubicBezTo>
                <a:cubicBezTo>
                  <a:pt x="162548" y="10254"/>
                  <a:pt x="153146" y="11069"/>
                  <a:pt x="143870" y="12699"/>
                </a:cubicBezTo>
                <a:cubicBezTo>
                  <a:pt x="129368" y="4348"/>
                  <a:pt x="112920" y="-32"/>
                  <a:pt x="96185" y="0"/>
                </a:cubicBezTo>
                <a:cubicBezTo>
                  <a:pt x="43064" y="0"/>
                  <a:pt x="0" y="43313"/>
                  <a:pt x="0" y="96735"/>
                </a:cubicBezTo>
                <a:cubicBezTo>
                  <a:pt x="-34" y="113551"/>
                  <a:pt x="4324" y="130083"/>
                  <a:pt x="12643" y="144697"/>
                </a:cubicBezTo>
                <a:cubicBezTo>
                  <a:pt x="11012" y="154025"/>
                  <a:pt x="10197" y="163478"/>
                  <a:pt x="10205" y="172947"/>
                </a:cubicBezTo>
                <a:cubicBezTo>
                  <a:pt x="10205" y="262794"/>
                  <a:pt x="82636" y="335656"/>
                  <a:pt x="171966" y="335656"/>
                </a:cubicBezTo>
                <a:cubicBezTo>
                  <a:pt x="181389" y="335660"/>
                  <a:pt x="190795" y="334840"/>
                  <a:pt x="200075" y="333206"/>
                </a:cubicBezTo>
                <a:cubicBezTo>
                  <a:pt x="214573" y="341557"/>
                  <a:pt x="231016" y="345940"/>
                  <a:pt x="247748" y="345911"/>
                </a:cubicBezTo>
                <a:cubicBezTo>
                  <a:pt x="300869" y="345911"/>
                  <a:pt x="343944" y="302604"/>
                  <a:pt x="343944" y="249171"/>
                </a:cubicBezTo>
                <a:cubicBezTo>
                  <a:pt x="343967" y="232364"/>
                  <a:pt x="339610" y="215841"/>
                  <a:pt x="331302" y="201231"/>
                </a:cubicBezTo>
              </a:path>
            </a:pathLst>
          </a:custGeom>
          <a:solidFill>
            <a:srgbClr val="FFFFFF"/>
          </a:solidFill>
          <a:ln w="562" cap="flat">
            <a:noFill/>
            <a:prstDash val="solid"/>
            <a:miter/>
          </a:ln>
        </p:spPr>
        <p:txBody>
          <a:bodyPr rtlCol="0" anchor="ctr"/>
          <a:lstStyle/>
          <a:p>
            <a:endParaRPr lang="en-US"/>
          </a:p>
        </p:txBody>
      </p:sp>
      <p:sp>
        <p:nvSpPr>
          <p:cNvPr id="131" name="Graphic 45">
            <a:extLst>
              <a:ext uri="{FF2B5EF4-FFF2-40B4-BE49-F238E27FC236}">
                <a16:creationId xmlns:a16="http://schemas.microsoft.com/office/drawing/2014/main" id="{AD14C7B3-ABE0-4AFE-BB22-7BF5755051BE}"/>
              </a:ext>
            </a:extLst>
          </p:cNvPr>
          <p:cNvSpPr/>
          <p:nvPr/>
        </p:nvSpPr>
        <p:spPr>
          <a:xfrm>
            <a:off x="4503658" y="635491"/>
            <a:ext cx="566928" cy="566928"/>
          </a:xfrm>
          <a:custGeom>
            <a:avLst/>
            <a:gdLst>
              <a:gd name="connsiteX0" fmla="*/ 0 w 566928"/>
              <a:gd name="connsiteY0" fmla="*/ 0 h 566928"/>
              <a:gd name="connsiteX1" fmla="*/ 566928 w 566928"/>
              <a:gd name="connsiteY1" fmla="*/ 0 h 566928"/>
              <a:gd name="connsiteX2" fmla="*/ 566928 w 566928"/>
              <a:gd name="connsiteY2" fmla="*/ 566928 h 566928"/>
              <a:gd name="connsiteX3" fmla="*/ 0 w 566928"/>
              <a:gd name="connsiteY3" fmla="*/ 566928 h 566928"/>
            </a:gdLst>
            <a:ahLst/>
            <a:cxnLst>
              <a:cxn ang="0">
                <a:pos x="connsiteX0" y="connsiteY0"/>
              </a:cxn>
              <a:cxn ang="0">
                <a:pos x="connsiteX1" y="connsiteY1"/>
              </a:cxn>
              <a:cxn ang="0">
                <a:pos x="connsiteX2" y="connsiteY2"/>
              </a:cxn>
              <a:cxn ang="0">
                <a:pos x="connsiteX3" y="connsiteY3"/>
              </a:cxn>
            </a:cxnLst>
            <a:rect l="l" t="t" r="r" b="b"/>
            <a:pathLst>
              <a:path w="566928" h="566928">
                <a:moveTo>
                  <a:pt x="0" y="0"/>
                </a:moveTo>
                <a:lnTo>
                  <a:pt x="566928" y="0"/>
                </a:lnTo>
                <a:lnTo>
                  <a:pt x="566928" y="566928"/>
                </a:lnTo>
                <a:lnTo>
                  <a:pt x="0" y="566928"/>
                </a:lnTo>
                <a:close/>
              </a:path>
            </a:pathLst>
          </a:custGeom>
          <a:solidFill>
            <a:schemeClr val="accent2"/>
          </a:solidFill>
          <a:ln w="562" cap="flat">
            <a:noFill/>
            <a:prstDash val="solid"/>
            <a:miter/>
          </a:ln>
        </p:spPr>
        <p:txBody>
          <a:bodyPr rtlCol="0" anchor="ctr"/>
          <a:lstStyle/>
          <a:p>
            <a:endParaRPr lang="en-US"/>
          </a:p>
        </p:txBody>
      </p:sp>
      <p:grpSp>
        <p:nvGrpSpPr>
          <p:cNvPr id="157" name="Group 156">
            <a:extLst>
              <a:ext uri="{FF2B5EF4-FFF2-40B4-BE49-F238E27FC236}">
                <a16:creationId xmlns:a16="http://schemas.microsoft.com/office/drawing/2014/main" id="{377FDC51-8053-4138-9DAE-474F4BD56477}"/>
              </a:ext>
            </a:extLst>
          </p:cNvPr>
          <p:cNvGrpSpPr/>
          <p:nvPr/>
        </p:nvGrpSpPr>
        <p:grpSpPr>
          <a:xfrm>
            <a:off x="4587169" y="707006"/>
            <a:ext cx="405721" cy="405041"/>
            <a:chOff x="4587169" y="707006"/>
            <a:chExt cx="405721" cy="405041"/>
          </a:xfrm>
        </p:grpSpPr>
        <p:sp>
          <p:nvSpPr>
            <p:cNvPr id="132" name="Graphic 45">
              <a:extLst>
                <a:ext uri="{FF2B5EF4-FFF2-40B4-BE49-F238E27FC236}">
                  <a16:creationId xmlns:a16="http://schemas.microsoft.com/office/drawing/2014/main" id="{AD14C7B3-ABE0-4AFE-BB22-7BF5755051BE}"/>
                </a:ext>
              </a:extLst>
            </p:cNvPr>
            <p:cNvSpPr/>
            <p:nvPr/>
          </p:nvSpPr>
          <p:spPr>
            <a:xfrm>
              <a:off x="4587169" y="707006"/>
              <a:ext cx="97511" cy="405041"/>
            </a:xfrm>
            <a:custGeom>
              <a:avLst/>
              <a:gdLst>
                <a:gd name="connsiteX0" fmla="*/ 6690 w 97511"/>
                <a:gd name="connsiteY0" fmla="*/ 134492 h 405041"/>
                <a:gd name="connsiteX1" fmla="*/ 90782 w 97511"/>
                <a:gd name="connsiteY1" fmla="*/ 134492 h 405041"/>
                <a:gd name="connsiteX2" fmla="*/ 90782 w 97511"/>
                <a:gd name="connsiteY2" fmla="*/ 405042 h 405041"/>
                <a:gd name="connsiteX3" fmla="*/ 6690 w 97511"/>
                <a:gd name="connsiteY3" fmla="*/ 405042 h 405041"/>
                <a:gd name="connsiteX4" fmla="*/ 48756 w 97511"/>
                <a:gd name="connsiteY4" fmla="*/ 0 h 405041"/>
                <a:gd name="connsiteX5" fmla="*/ 97512 w 97511"/>
                <a:gd name="connsiteY5" fmla="*/ 48756 h 405041"/>
                <a:gd name="connsiteX6" fmla="*/ 48756 w 97511"/>
                <a:gd name="connsiteY6" fmla="*/ 97512 h 405041"/>
                <a:gd name="connsiteX7" fmla="*/ 0 w 97511"/>
                <a:gd name="connsiteY7" fmla="*/ 48756 h 405041"/>
                <a:gd name="connsiteX8" fmla="*/ 48756 w 97511"/>
                <a:gd name="connsiteY8" fmla="*/ 0 h 40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11" h="405041">
                  <a:moveTo>
                    <a:pt x="6690" y="134492"/>
                  </a:moveTo>
                  <a:lnTo>
                    <a:pt x="90782" y="134492"/>
                  </a:lnTo>
                  <a:lnTo>
                    <a:pt x="90782" y="405042"/>
                  </a:lnTo>
                  <a:lnTo>
                    <a:pt x="6690" y="405042"/>
                  </a:lnTo>
                  <a:close/>
                  <a:moveTo>
                    <a:pt x="48756" y="0"/>
                  </a:moveTo>
                  <a:cubicBezTo>
                    <a:pt x="75683" y="0"/>
                    <a:pt x="97512" y="21829"/>
                    <a:pt x="97512" y="48756"/>
                  </a:cubicBezTo>
                  <a:cubicBezTo>
                    <a:pt x="97512" y="75683"/>
                    <a:pt x="75683" y="97512"/>
                    <a:pt x="48756" y="97512"/>
                  </a:cubicBezTo>
                  <a:cubicBezTo>
                    <a:pt x="21829" y="97512"/>
                    <a:pt x="0" y="75683"/>
                    <a:pt x="0" y="48756"/>
                  </a:cubicBezTo>
                  <a:cubicBezTo>
                    <a:pt x="0" y="21829"/>
                    <a:pt x="21829" y="0"/>
                    <a:pt x="48756" y="0"/>
                  </a:cubicBezTo>
                </a:path>
              </a:pathLst>
            </a:custGeom>
            <a:solidFill>
              <a:srgbClr val="FFFFFF"/>
            </a:solidFill>
            <a:ln w="562" cap="flat">
              <a:noFill/>
              <a:prstDash val="solid"/>
              <a:miter/>
            </a:ln>
          </p:spPr>
          <p:txBody>
            <a:bodyPr rtlCol="0" anchor="ctr"/>
            <a:lstStyle/>
            <a:p>
              <a:endParaRPr lang="en-US"/>
            </a:p>
          </p:txBody>
        </p:sp>
        <p:sp>
          <p:nvSpPr>
            <p:cNvPr id="133" name="Graphic 45">
              <a:extLst>
                <a:ext uri="{FF2B5EF4-FFF2-40B4-BE49-F238E27FC236}">
                  <a16:creationId xmlns:a16="http://schemas.microsoft.com/office/drawing/2014/main" id="{AD14C7B3-ABE0-4AFE-BB22-7BF5755051BE}"/>
                </a:ext>
              </a:extLst>
            </p:cNvPr>
            <p:cNvSpPr/>
            <p:nvPr/>
          </p:nvSpPr>
          <p:spPr>
            <a:xfrm>
              <a:off x="4730686" y="834746"/>
              <a:ext cx="262204" cy="277301"/>
            </a:xfrm>
            <a:custGeom>
              <a:avLst/>
              <a:gdLst>
                <a:gd name="connsiteX0" fmla="*/ 0 w 262204"/>
                <a:gd name="connsiteY0" fmla="*/ 6752 h 277301"/>
                <a:gd name="connsiteX1" fmla="*/ 80663 w 262204"/>
                <a:gd name="connsiteY1" fmla="*/ 6752 h 277301"/>
                <a:gd name="connsiteX2" fmla="*/ 80663 w 262204"/>
                <a:gd name="connsiteY2" fmla="*/ 43716 h 277301"/>
                <a:gd name="connsiteX3" fmla="*/ 81796 w 262204"/>
                <a:gd name="connsiteY3" fmla="*/ 43716 h 277301"/>
                <a:gd name="connsiteX4" fmla="*/ 161336 w 262204"/>
                <a:gd name="connsiteY4" fmla="*/ 0 h 277301"/>
                <a:gd name="connsiteX5" fmla="*/ 262204 w 262204"/>
                <a:gd name="connsiteY5" fmla="*/ 128880 h 277301"/>
                <a:gd name="connsiteX6" fmla="*/ 262204 w 262204"/>
                <a:gd name="connsiteY6" fmla="*/ 277302 h 277301"/>
                <a:gd name="connsiteX7" fmla="*/ 178180 w 262204"/>
                <a:gd name="connsiteY7" fmla="*/ 277302 h 277301"/>
                <a:gd name="connsiteX8" fmla="*/ 178180 w 262204"/>
                <a:gd name="connsiteY8" fmla="*/ 145729 h 277301"/>
                <a:gd name="connsiteX9" fmla="*/ 134481 w 262204"/>
                <a:gd name="connsiteY9" fmla="*/ 73990 h 277301"/>
                <a:gd name="connsiteX10" fmla="*/ 84024 w 262204"/>
                <a:gd name="connsiteY10" fmla="*/ 143461 h 277301"/>
                <a:gd name="connsiteX11" fmla="*/ 84024 w 262204"/>
                <a:gd name="connsiteY11" fmla="*/ 277302 h 277301"/>
                <a:gd name="connsiteX12" fmla="*/ 0 w 262204"/>
                <a:gd name="connsiteY12" fmla="*/ 277302 h 27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204" h="277301">
                  <a:moveTo>
                    <a:pt x="0" y="6752"/>
                  </a:moveTo>
                  <a:lnTo>
                    <a:pt x="80663" y="6752"/>
                  </a:lnTo>
                  <a:lnTo>
                    <a:pt x="80663" y="43716"/>
                  </a:lnTo>
                  <a:lnTo>
                    <a:pt x="81796" y="43716"/>
                  </a:lnTo>
                  <a:cubicBezTo>
                    <a:pt x="92999" y="22445"/>
                    <a:pt x="120410" y="0"/>
                    <a:pt x="161336" y="0"/>
                  </a:cubicBezTo>
                  <a:cubicBezTo>
                    <a:pt x="246483" y="0"/>
                    <a:pt x="262204" y="56035"/>
                    <a:pt x="262204" y="128880"/>
                  </a:cubicBezTo>
                  <a:lnTo>
                    <a:pt x="262204" y="277302"/>
                  </a:lnTo>
                  <a:lnTo>
                    <a:pt x="178180" y="277302"/>
                  </a:lnTo>
                  <a:lnTo>
                    <a:pt x="178180" y="145729"/>
                  </a:lnTo>
                  <a:cubicBezTo>
                    <a:pt x="178180" y="114344"/>
                    <a:pt x="177613" y="73990"/>
                    <a:pt x="134481" y="73990"/>
                  </a:cubicBezTo>
                  <a:cubicBezTo>
                    <a:pt x="90726" y="73990"/>
                    <a:pt x="84024" y="108170"/>
                    <a:pt x="84024" y="143461"/>
                  </a:cubicBezTo>
                  <a:lnTo>
                    <a:pt x="84024" y="277302"/>
                  </a:lnTo>
                  <a:lnTo>
                    <a:pt x="0" y="277302"/>
                  </a:lnTo>
                  <a:close/>
                </a:path>
              </a:pathLst>
            </a:custGeom>
            <a:solidFill>
              <a:srgbClr val="FFFFFF"/>
            </a:solidFill>
            <a:ln w="562" cap="flat">
              <a:noFill/>
              <a:prstDash val="solid"/>
              <a:miter/>
            </a:ln>
          </p:spPr>
          <p:txBody>
            <a:bodyPr rtlCol="0" anchor="ctr"/>
            <a:lstStyle/>
            <a:p>
              <a:endParaRPr lang="en-US"/>
            </a:p>
          </p:txBody>
        </p:sp>
      </p:grpSp>
      <p:sp>
        <p:nvSpPr>
          <p:cNvPr id="134" name="Graphic 46">
            <a:extLst>
              <a:ext uri="{FF2B5EF4-FFF2-40B4-BE49-F238E27FC236}">
                <a16:creationId xmlns:a16="http://schemas.microsoft.com/office/drawing/2014/main" id="{F07F0731-8DE4-4090-A794-F24F917956D0}"/>
              </a:ext>
            </a:extLst>
          </p:cNvPr>
          <p:cNvSpPr/>
          <p:nvPr/>
        </p:nvSpPr>
        <p:spPr>
          <a:xfrm>
            <a:off x="4509806" y="1332056"/>
            <a:ext cx="566928" cy="566928"/>
          </a:xfrm>
          <a:custGeom>
            <a:avLst/>
            <a:gdLst>
              <a:gd name="connsiteX0" fmla="*/ 0 w 566928"/>
              <a:gd name="connsiteY0" fmla="*/ 0 h 566928"/>
              <a:gd name="connsiteX1" fmla="*/ 566928 w 566928"/>
              <a:gd name="connsiteY1" fmla="*/ 0 h 566928"/>
              <a:gd name="connsiteX2" fmla="*/ 566928 w 566928"/>
              <a:gd name="connsiteY2" fmla="*/ 566928 h 566928"/>
              <a:gd name="connsiteX3" fmla="*/ 0 w 566928"/>
              <a:gd name="connsiteY3" fmla="*/ 566928 h 566928"/>
            </a:gdLst>
            <a:ahLst/>
            <a:cxnLst>
              <a:cxn ang="0">
                <a:pos x="connsiteX0" y="connsiteY0"/>
              </a:cxn>
              <a:cxn ang="0">
                <a:pos x="connsiteX1" y="connsiteY1"/>
              </a:cxn>
              <a:cxn ang="0">
                <a:pos x="connsiteX2" y="connsiteY2"/>
              </a:cxn>
              <a:cxn ang="0">
                <a:pos x="connsiteX3" y="connsiteY3"/>
              </a:cxn>
            </a:cxnLst>
            <a:rect l="l" t="t" r="r" b="b"/>
            <a:pathLst>
              <a:path w="566928" h="566928">
                <a:moveTo>
                  <a:pt x="0" y="0"/>
                </a:moveTo>
                <a:lnTo>
                  <a:pt x="566928" y="0"/>
                </a:lnTo>
                <a:lnTo>
                  <a:pt x="566928" y="566928"/>
                </a:lnTo>
                <a:lnTo>
                  <a:pt x="0" y="566928"/>
                </a:lnTo>
                <a:close/>
              </a:path>
            </a:pathLst>
          </a:custGeom>
          <a:solidFill>
            <a:schemeClr val="accent2"/>
          </a:solidFill>
          <a:ln w="562" cap="flat">
            <a:noFill/>
            <a:prstDash val="solid"/>
            <a:miter/>
          </a:ln>
        </p:spPr>
        <p:txBody>
          <a:bodyPr rtlCol="0" anchor="ctr"/>
          <a:lstStyle/>
          <a:p>
            <a:endParaRPr lang="en-US"/>
          </a:p>
        </p:txBody>
      </p:sp>
      <p:sp>
        <p:nvSpPr>
          <p:cNvPr id="135" name="Graphic 46">
            <a:extLst>
              <a:ext uri="{FF2B5EF4-FFF2-40B4-BE49-F238E27FC236}">
                <a16:creationId xmlns:a16="http://schemas.microsoft.com/office/drawing/2014/main" id="{F07F0731-8DE4-4090-A794-F24F917956D0}"/>
              </a:ext>
            </a:extLst>
          </p:cNvPr>
          <p:cNvSpPr/>
          <p:nvPr/>
        </p:nvSpPr>
        <p:spPr>
          <a:xfrm>
            <a:off x="4738731" y="1417718"/>
            <a:ext cx="249958" cy="481265"/>
          </a:xfrm>
          <a:custGeom>
            <a:avLst/>
            <a:gdLst>
              <a:gd name="connsiteX0" fmla="*/ 162255 w 249958"/>
              <a:gd name="connsiteY0" fmla="*/ 481265 h 481265"/>
              <a:gd name="connsiteX1" fmla="*/ 162255 w 249958"/>
              <a:gd name="connsiteY1" fmla="*/ 261751 h 481265"/>
              <a:gd name="connsiteX2" fmla="*/ 235955 w 249958"/>
              <a:gd name="connsiteY2" fmla="*/ 261751 h 481265"/>
              <a:gd name="connsiteX3" fmla="*/ 247011 w 249958"/>
              <a:gd name="connsiteY3" fmla="*/ 176201 h 481265"/>
              <a:gd name="connsiteX4" fmla="*/ 162255 w 249958"/>
              <a:gd name="connsiteY4" fmla="*/ 176201 h 481265"/>
              <a:gd name="connsiteX5" fmla="*/ 162255 w 249958"/>
              <a:gd name="connsiteY5" fmla="*/ 121549 h 481265"/>
              <a:gd name="connsiteX6" fmla="*/ 204661 w 249958"/>
              <a:gd name="connsiteY6" fmla="*/ 79880 h 481265"/>
              <a:gd name="connsiteX7" fmla="*/ 249959 w 249958"/>
              <a:gd name="connsiteY7" fmla="*/ 79880 h 481265"/>
              <a:gd name="connsiteX8" fmla="*/ 249959 w 249958"/>
              <a:gd name="connsiteY8" fmla="*/ 3345 h 481265"/>
              <a:gd name="connsiteX9" fmla="*/ 183911 w 249958"/>
              <a:gd name="connsiteY9" fmla="*/ 0 h 481265"/>
              <a:gd name="connsiteX10" fmla="*/ 73871 w 249958"/>
              <a:gd name="connsiteY10" fmla="*/ 113046 h 481265"/>
              <a:gd name="connsiteX11" fmla="*/ 73871 w 249958"/>
              <a:gd name="connsiteY11" fmla="*/ 176145 h 481265"/>
              <a:gd name="connsiteX12" fmla="*/ 0 w 249958"/>
              <a:gd name="connsiteY12" fmla="*/ 176145 h 481265"/>
              <a:gd name="connsiteX13" fmla="*/ 0 w 249958"/>
              <a:gd name="connsiteY13" fmla="*/ 261694 h 481265"/>
              <a:gd name="connsiteX14" fmla="*/ 73871 w 249958"/>
              <a:gd name="connsiteY14" fmla="*/ 261694 h 481265"/>
              <a:gd name="connsiteX15" fmla="*/ 73871 w 249958"/>
              <a:gd name="connsiteY15" fmla="*/ 481265 h 481265"/>
              <a:gd name="connsiteX16" fmla="*/ 162255 w 249958"/>
              <a:gd name="connsiteY16" fmla="*/ 481265 h 48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9958" h="481265">
                <a:moveTo>
                  <a:pt x="162255" y="481265"/>
                </a:moveTo>
                <a:lnTo>
                  <a:pt x="162255" y="261751"/>
                </a:lnTo>
                <a:lnTo>
                  <a:pt x="235955" y="261751"/>
                </a:lnTo>
                <a:lnTo>
                  <a:pt x="247011" y="176201"/>
                </a:lnTo>
                <a:lnTo>
                  <a:pt x="162255" y="176201"/>
                </a:lnTo>
                <a:lnTo>
                  <a:pt x="162255" y="121549"/>
                </a:lnTo>
                <a:cubicBezTo>
                  <a:pt x="162255" y="96775"/>
                  <a:pt x="169115" y="79880"/>
                  <a:pt x="204661" y="79880"/>
                </a:cubicBezTo>
                <a:lnTo>
                  <a:pt x="249959" y="79880"/>
                </a:lnTo>
                <a:lnTo>
                  <a:pt x="249959" y="3345"/>
                </a:lnTo>
                <a:cubicBezTo>
                  <a:pt x="242135" y="2324"/>
                  <a:pt x="215206" y="0"/>
                  <a:pt x="183911" y="0"/>
                </a:cubicBezTo>
                <a:cubicBezTo>
                  <a:pt x="118601" y="-57"/>
                  <a:pt x="73871" y="39855"/>
                  <a:pt x="73871" y="113046"/>
                </a:cubicBezTo>
                <a:lnTo>
                  <a:pt x="73871" y="176145"/>
                </a:lnTo>
                <a:lnTo>
                  <a:pt x="0" y="176145"/>
                </a:lnTo>
                <a:lnTo>
                  <a:pt x="0" y="261694"/>
                </a:lnTo>
                <a:lnTo>
                  <a:pt x="73871" y="261694"/>
                </a:lnTo>
                <a:lnTo>
                  <a:pt x="73871" y="481265"/>
                </a:lnTo>
                <a:lnTo>
                  <a:pt x="162255" y="481265"/>
                </a:lnTo>
                <a:close/>
              </a:path>
            </a:pathLst>
          </a:custGeom>
          <a:solidFill>
            <a:srgbClr val="FFFFFF"/>
          </a:solidFill>
          <a:ln w="562" cap="flat">
            <a:noFill/>
            <a:prstDash val="solid"/>
            <a:miter/>
          </a:ln>
        </p:spPr>
        <p:txBody>
          <a:bodyPr rtlCol="0" anchor="ctr"/>
          <a:lstStyle/>
          <a:p>
            <a:endParaRPr lang="en-US"/>
          </a:p>
        </p:txBody>
      </p:sp>
      <p:sp>
        <p:nvSpPr>
          <p:cNvPr id="147" name="Graphic 47">
            <a:extLst>
              <a:ext uri="{FF2B5EF4-FFF2-40B4-BE49-F238E27FC236}">
                <a16:creationId xmlns:a16="http://schemas.microsoft.com/office/drawing/2014/main" id="{607E087F-F7C8-400C-AC61-92E827A87B02}"/>
              </a:ext>
            </a:extLst>
          </p:cNvPr>
          <p:cNvSpPr/>
          <p:nvPr/>
        </p:nvSpPr>
        <p:spPr>
          <a:xfrm>
            <a:off x="4509806" y="5550677"/>
            <a:ext cx="566928" cy="566928"/>
          </a:xfrm>
          <a:custGeom>
            <a:avLst/>
            <a:gdLst>
              <a:gd name="connsiteX0" fmla="*/ 0 w 566928"/>
              <a:gd name="connsiteY0" fmla="*/ 0 h 566928"/>
              <a:gd name="connsiteX1" fmla="*/ 566928 w 566928"/>
              <a:gd name="connsiteY1" fmla="*/ 0 h 566928"/>
              <a:gd name="connsiteX2" fmla="*/ 566928 w 566928"/>
              <a:gd name="connsiteY2" fmla="*/ 566928 h 566928"/>
              <a:gd name="connsiteX3" fmla="*/ 0 w 566928"/>
              <a:gd name="connsiteY3" fmla="*/ 566928 h 566928"/>
            </a:gdLst>
            <a:ahLst/>
            <a:cxnLst>
              <a:cxn ang="0">
                <a:pos x="connsiteX0" y="connsiteY0"/>
              </a:cxn>
              <a:cxn ang="0">
                <a:pos x="connsiteX1" y="connsiteY1"/>
              </a:cxn>
              <a:cxn ang="0">
                <a:pos x="connsiteX2" y="connsiteY2"/>
              </a:cxn>
              <a:cxn ang="0">
                <a:pos x="connsiteX3" y="connsiteY3"/>
              </a:cxn>
            </a:cxnLst>
            <a:rect l="l" t="t" r="r" b="b"/>
            <a:pathLst>
              <a:path w="566928" h="566928">
                <a:moveTo>
                  <a:pt x="0" y="0"/>
                </a:moveTo>
                <a:lnTo>
                  <a:pt x="566928" y="0"/>
                </a:lnTo>
                <a:lnTo>
                  <a:pt x="566928" y="566928"/>
                </a:lnTo>
                <a:lnTo>
                  <a:pt x="0" y="566928"/>
                </a:lnTo>
                <a:close/>
              </a:path>
            </a:pathLst>
          </a:custGeom>
          <a:solidFill>
            <a:schemeClr val="accent2"/>
          </a:solidFill>
          <a:ln w="562" cap="flat">
            <a:noFill/>
            <a:prstDash val="solid"/>
            <a:miter/>
          </a:ln>
        </p:spPr>
        <p:txBody>
          <a:bodyPr rtlCol="0" anchor="ctr"/>
          <a:lstStyle/>
          <a:p>
            <a:endParaRPr lang="en-US"/>
          </a:p>
        </p:txBody>
      </p:sp>
      <p:sp>
        <p:nvSpPr>
          <p:cNvPr id="148" name="Graphic 47">
            <a:extLst>
              <a:ext uri="{FF2B5EF4-FFF2-40B4-BE49-F238E27FC236}">
                <a16:creationId xmlns:a16="http://schemas.microsoft.com/office/drawing/2014/main" id="{607E087F-F7C8-400C-AC61-92E827A87B02}"/>
              </a:ext>
            </a:extLst>
          </p:cNvPr>
          <p:cNvSpPr/>
          <p:nvPr/>
        </p:nvSpPr>
        <p:spPr>
          <a:xfrm>
            <a:off x="4605049" y="5701479"/>
            <a:ext cx="376440" cy="265322"/>
          </a:xfrm>
          <a:custGeom>
            <a:avLst/>
            <a:gdLst>
              <a:gd name="connsiteX0" fmla="*/ 368617 w 376440"/>
              <a:gd name="connsiteY0" fmla="*/ 41442 h 265322"/>
              <a:gd name="connsiteX1" fmla="*/ 335338 w 376440"/>
              <a:gd name="connsiteY1" fmla="*/ 7937 h 265322"/>
              <a:gd name="connsiteX2" fmla="*/ 188220 w 376440"/>
              <a:gd name="connsiteY2" fmla="*/ 0 h 265322"/>
              <a:gd name="connsiteX3" fmla="*/ 41159 w 376440"/>
              <a:gd name="connsiteY3" fmla="*/ 7937 h 265322"/>
              <a:gd name="connsiteX4" fmla="*/ 7880 w 376440"/>
              <a:gd name="connsiteY4" fmla="*/ 41442 h 265322"/>
              <a:gd name="connsiteX5" fmla="*/ 0 w 376440"/>
              <a:gd name="connsiteY5" fmla="*/ 132661 h 265322"/>
              <a:gd name="connsiteX6" fmla="*/ 7880 w 376440"/>
              <a:gd name="connsiteY6" fmla="*/ 223880 h 265322"/>
              <a:gd name="connsiteX7" fmla="*/ 41159 w 376440"/>
              <a:gd name="connsiteY7" fmla="*/ 257385 h 265322"/>
              <a:gd name="connsiteX8" fmla="*/ 188220 w 376440"/>
              <a:gd name="connsiteY8" fmla="*/ 265322 h 265322"/>
              <a:gd name="connsiteX9" fmla="*/ 335338 w 376440"/>
              <a:gd name="connsiteY9" fmla="*/ 257385 h 265322"/>
              <a:gd name="connsiteX10" fmla="*/ 368617 w 376440"/>
              <a:gd name="connsiteY10" fmla="*/ 223880 h 265322"/>
              <a:gd name="connsiteX11" fmla="*/ 376440 w 376440"/>
              <a:gd name="connsiteY11" fmla="*/ 132661 h 265322"/>
              <a:gd name="connsiteX12" fmla="*/ 368617 w 376440"/>
              <a:gd name="connsiteY12" fmla="*/ 41442 h 265322"/>
              <a:gd name="connsiteX13" fmla="*/ 149726 w 376440"/>
              <a:gd name="connsiteY13" fmla="*/ 188617 h 265322"/>
              <a:gd name="connsiteX14" fmla="*/ 149726 w 376440"/>
              <a:gd name="connsiteY14" fmla="*/ 76705 h 265322"/>
              <a:gd name="connsiteX15" fmla="*/ 248144 w 376440"/>
              <a:gd name="connsiteY15" fmla="*/ 132661 h 265322"/>
              <a:gd name="connsiteX16" fmla="*/ 149726 w 376440"/>
              <a:gd name="connsiteY16" fmla="*/ 188617 h 265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6440" h="265322">
                <a:moveTo>
                  <a:pt x="368617" y="41442"/>
                </a:moveTo>
                <a:cubicBezTo>
                  <a:pt x="364308" y="25115"/>
                  <a:pt x="351609" y="12359"/>
                  <a:pt x="335338" y="7937"/>
                </a:cubicBezTo>
                <a:cubicBezTo>
                  <a:pt x="305971" y="0"/>
                  <a:pt x="188220" y="0"/>
                  <a:pt x="188220" y="0"/>
                </a:cubicBezTo>
                <a:cubicBezTo>
                  <a:pt x="188220" y="0"/>
                  <a:pt x="70469" y="0"/>
                  <a:pt x="41159" y="7937"/>
                </a:cubicBezTo>
                <a:cubicBezTo>
                  <a:pt x="24888" y="12359"/>
                  <a:pt x="12189" y="25115"/>
                  <a:pt x="7880" y="41442"/>
                </a:cubicBezTo>
                <a:cubicBezTo>
                  <a:pt x="0" y="70979"/>
                  <a:pt x="0" y="132661"/>
                  <a:pt x="0" y="132661"/>
                </a:cubicBezTo>
                <a:cubicBezTo>
                  <a:pt x="0" y="132661"/>
                  <a:pt x="0" y="194343"/>
                  <a:pt x="7880" y="223880"/>
                </a:cubicBezTo>
                <a:cubicBezTo>
                  <a:pt x="12189" y="240207"/>
                  <a:pt x="24888" y="252963"/>
                  <a:pt x="41159" y="257385"/>
                </a:cubicBezTo>
                <a:cubicBezTo>
                  <a:pt x="70526" y="265322"/>
                  <a:pt x="188220" y="265322"/>
                  <a:pt x="188220" y="265322"/>
                </a:cubicBezTo>
                <a:cubicBezTo>
                  <a:pt x="188220" y="265322"/>
                  <a:pt x="305971" y="265322"/>
                  <a:pt x="335338" y="257385"/>
                </a:cubicBezTo>
                <a:cubicBezTo>
                  <a:pt x="351609" y="252963"/>
                  <a:pt x="364308" y="240207"/>
                  <a:pt x="368617" y="223880"/>
                </a:cubicBezTo>
                <a:cubicBezTo>
                  <a:pt x="376440" y="194343"/>
                  <a:pt x="376440" y="132661"/>
                  <a:pt x="376440" y="132661"/>
                </a:cubicBezTo>
                <a:cubicBezTo>
                  <a:pt x="376440" y="132661"/>
                  <a:pt x="376440" y="70979"/>
                  <a:pt x="368617" y="41442"/>
                </a:cubicBezTo>
                <a:close/>
                <a:moveTo>
                  <a:pt x="149726" y="188617"/>
                </a:moveTo>
                <a:lnTo>
                  <a:pt x="149726" y="76705"/>
                </a:lnTo>
                <a:lnTo>
                  <a:pt x="248144" y="132661"/>
                </a:lnTo>
                <a:lnTo>
                  <a:pt x="149726" y="188617"/>
                </a:lnTo>
                <a:close/>
              </a:path>
            </a:pathLst>
          </a:custGeom>
          <a:solidFill>
            <a:srgbClr val="FFFFFF"/>
          </a:solidFill>
          <a:ln w="562" cap="flat">
            <a:noFill/>
            <a:prstDash val="solid"/>
            <a:miter/>
          </a:ln>
        </p:spPr>
        <p:txBody>
          <a:bodyPr rtlCol="0" anchor="ctr"/>
          <a:lstStyle/>
          <a:p>
            <a:endParaRPr lang="en-US"/>
          </a:p>
        </p:txBody>
      </p:sp>
      <p:sp>
        <p:nvSpPr>
          <p:cNvPr id="149" name="Graphic 48">
            <a:extLst>
              <a:ext uri="{FF2B5EF4-FFF2-40B4-BE49-F238E27FC236}">
                <a16:creationId xmlns:a16="http://schemas.microsoft.com/office/drawing/2014/main" id="{2A0FBF9D-516A-4685-A91D-2F3E5C08D555}"/>
              </a:ext>
            </a:extLst>
          </p:cNvPr>
          <p:cNvSpPr/>
          <p:nvPr/>
        </p:nvSpPr>
        <p:spPr>
          <a:xfrm>
            <a:off x="5377998" y="628952"/>
            <a:ext cx="566928" cy="566928"/>
          </a:xfrm>
          <a:custGeom>
            <a:avLst/>
            <a:gdLst>
              <a:gd name="connsiteX0" fmla="*/ 0 w 566928"/>
              <a:gd name="connsiteY0" fmla="*/ 0 h 566928"/>
              <a:gd name="connsiteX1" fmla="*/ 566928 w 566928"/>
              <a:gd name="connsiteY1" fmla="*/ 0 h 566928"/>
              <a:gd name="connsiteX2" fmla="*/ 566928 w 566928"/>
              <a:gd name="connsiteY2" fmla="*/ 566928 h 566928"/>
              <a:gd name="connsiteX3" fmla="*/ 0 w 566928"/>
              <a:gd name="connsiteY3" fmla="*/ 566928 h 566928"/>
            </a:gdLst>
            <a:ahLst/>
            <a:cxnLst>
              <a:cxn ang="0">
                <a:pos x="connsiteX0" y="connsiteY0"/>
              </a:cxn>
              <a:cxn ang="0">
                <a:pos x="connsiteX1" y="connsiteY1"/>
              </a:cxn>
              <a:cxn ang="0">
                <a:pos x="connsiteX2" y="connsiteY2"/>
              </a:cxn>
              <a:cxn ang="0">
                <a:pos x="connsiteX3" y="connsiteY3"/>
              </a:cxn>
            </a:cxnLst>
            <a:rect l="l" t="t" r="r" b="b"/>
            <a:pathLst>
              <a:path w="566928" h="566928">
                <a:moveTo>
                  <a:pt x="0" y="0"/>
                </a:moveTo>
                <a:lnTo>
                  <a:pt x="566928" y="0"/>
                </a:lnTo>
                <a:lnTo>
                  <a:pt x="566928" y="566928"/>
                </a:lnTo>
                <a:lnTo>
                  <a:pt x="0" y="566928"/>
                </a:lnTo>
                <a:close/>
              </a:path>
            </a:pathLst>
          </a:custGeom>
          <a:solidFill>
            <a:schemeClr val="accent2"/>
          </a:solidFill>
          <a:ln w="562" cap="flat">
            <a:noFill/>
            <a:prstDash val="solid"/>
            <a:miter/>
          </a:ln>
        </p:spPr>
        <p:txBody>
          <a:bodyPr rtlCol="0" anchor="ctr"/>
          <a:lstStyle/>
          <a:p>
            <a:endParaRPr lang="en-US"/>
          </a:p>
        </p:txBody>
      </p:sp>
      <p:grpSp>
        <p:nvGrpSpPr>
          <p:cNvPr id="156" name="Group 155">
            <a:extLst>
              <a:ext uri="{FF2B5EF4-FFF2-40B4-BE49-F238E27FC236}">
                <a16:creationId xmlns:a16="http://schemas.microsoft.com/office/drawing/2014/main" id="{AEAF4A5B-90F7-483C-8CA8-5EDB36FD72A6}"/>
              </a:ext>
            </a:extLst>
          </p:cNvPr>
          <p:cNvGrpSpPr/>
          <p:nvPr/>
        </p:nvGrpSpPr>
        <p:grpSpPr>
          <a:xfrm>
            <a:off x="5474509" y="725782"/>
            <a:ext cx="374116" cy="375987"/>
            <a:chOff x="5474509" y="725782"/>
            <a:chExt cx="374116" cy="375987"/>
          </a:xfrm>
        </p:grpSpPr>
        <p:sp>
          <p:nvSpPr>
            <p:cNvPr id="150" name="Graphic 48">
              <a:extLst>
                <a:ext uri="{FF2B5EF4-FFF2-40B4-BE49-F238E27FC236}">
                  <a16:creationId xmlns:a16="http://schemas.microsoft.com/office/drawing/2014/main" id="{2A0FBF9D-516A-4685-A91D-2F3E5C08D555}"/>
                </a:ext>
              </a:extLst>
            </p:cNvPr>
            <p:cNvSpPr/>
            <p:nvPr/>
          </p:nvSpPr>
          <p:spPr>
            <a:xfrm>
              <a:off x="5474509" y="725782"/>
              <a:ext cx="374116" cy="375987"/>
            </a:xfrm>
            <a:custGeom>
              <a:avLst/>
              <a:gdLst>
                <a:gd name="connsiteX0" fmla="*/ 319634 w 374116"/>
                <a:gd name="connsiteY0" fmla="*/ 54652 h 375987"/>
                <a:gd name="connsiteX1" fmla="*/ 187823 w 374116"/>
                <a:gd name="connsiteY1" fmla="*/ 0 h 375987"/>
                <a:gd name="connsiteX2" fmla="*/ 1531 w 374116"/>
                <a:gd name="connsiteY2" fmla="*/ 186293 h 375987"/>
                <a:gd name="connsiteX3" fmla="*/ 26419 w 374116"/>
                <a:gd name="connsiteY3" fmla="*/ 279439 h 375987"/>
                <a:gd name="connsiteX4" fmla="*/ 0 w 374116"/>
                <a:gd name="connsiteY4" fmla="*/ 375987 h 375987"/>
                <a:gd name="connsiteX5" fmla="*/ 98759 w 374116"/>
                <a:gd name="connsiteY5" fmla="*/ 350079 h 375987"/>
                <a:gd name="connsiteX6" fmla="*/ 187767 w 374116"/>
                <a:gd name="connsiteY6" fmla="*/ 372756 h 375987"/>
                <a:gd name="connsiteX7" fmla="*/ 187823 w 374116"/>
                <a:gd name="connsiteY7" fmla="*/ 372756 h 375987"/>
                <a:gd name="connsiteX8" fmla="*/ 374116 w 374116"/>
                <a:gd name="connsiteY8" fmla="*/ 186463 h 375987"/>
                <a:gd name="connsiteX9" fmla="*/ 319634 w 374116"/>
                <a:gd name="connsiteY9" fmla="*/ 54652 h 375987"/>
                <a:gd name="connsiteX10" fmla="*/ 187880 w 374116"/>
                <a:gd name="connsiteY10" fmla="*/ 341291 h 375987"/>
                <a:gd name="connsiteX11" fmla="*/ 187823 w 374116"/>
                <a:gd name="connsiteY11" fmla="*/ 341291 h 375987"/>
                <a:gd name="connsiteX12" fmla="*/ 109020 w 374116"/>
                <a:gd name="connsiteY12" fmla="*/ 319691 h 375987"/>
                <a:gd name="connsiteX13" fmla="*/ 103351 w 374116"/>
                <a:gd name="connsiteY13" fmla="*/ 316346 h 375987"/>
                <a:gd name="connsiteX14" fmla="*/ 44731 w 374116"/>
                <a:gd name="connsiteY14" fmla="*/ 331710 h 375987"/>
                <a:gd name="connsiteX15" fmla="*/ 60378 w 374116"/>
                <a:gd name="connsiteY15" fmla="*/ 274564 h 375987"/>
                <a:gd name="connsiteX16" fmla="*/ 56693 w 374116"/>
                <a:gd name="connsiteY16" fmla="*/ 268724 h 375987"/>
                <a:gd name="connsiteX17" fmla="*/ 32995 w 374116"/>
                <a:gd name="connsiteY17" fmla="*/ 186293 h 375987"/>
                <a:gd name="connsiteX18" fmla="*/ 187880 w 374116"/>
                <a:gd name="connsiteY18" fmla="*/ 31465 h 375987"/>
                <a:gd name="connsiteX19" fmla="*/ 342651 w 374116"/>
                <a:gd name="connsiteY19" fmla="*/ 186406 h 375987"/>
                <a:gd name="connsiteX20" fmla="*/ 187880 w 374116"/>
                <a:gd name="connsiteY20" fmla="*/ 341291 h 37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4116" h="375987">
                  <a:moveTo>
                    <a:pt x="319634" y="54652"/>
                  </a:moveTo>
                  <a:cubicBezTo>
                    <a:pt x="284768" y="19560"/>
                    <a:pt x="237316" y="-113"/>
                    <a:pt x="187823" y="0"/>
                  </a:cubicBezTo>
                  <a:cubicBezTo>
                    <a:pt x="85153" y="0"/>
                    <a:pt x="1587" y="83566"/>
                    <a:pt x="1531" y="186293"/>
                  </a:cubicBezTo>
                  <a:cubicBezTo>
                    <a:pt x="1474" y="219005"/>
                    <a:pt x="10091" y="251093"/>
                    <a:pt x="26419" y="279439"/>
                  </a:cubicBezTo>
                  <a:lnTo>
                    <a:pt x="0" y="375987"/>
                  </a:lnTo>
                  <a:lnTo>
                    <a:pt x="98759" y="350079"/>
                  </a:lnTo>
                  <a:cubicBezTo>
                    <a:pt x="126085" y="364932"/>
                    <a:pt x="156642" y="372756"/>
                    <a:pt x="187767" y="372756"/>
                  </a:cubicBezTo>
                  <a:lnTo>
                    <a:pt x="187823" y="372756"/>
                  </a:lnTo>
                  <a:cubicBezTo>
                    <a:pt x="290494" y="372756"/>
                    <a:pt x="374059" y="289190"/>
                    <a:pt x="374116" y="186463"/>
                  </a:cubicBezTo>
                  <a:cubicBezTo>
                    <a:pt x="374286" y="137027"/>
                    <a:pt x="354670" y="89575"/>
                    <a:pt x="319634" y="54652"/>
                  </a:cubicBezTo>
                  <a:close/>
                  <a:moveTo>
                    <a:pt x="187880" y="341291"/>
                  </a:moveTo>
                  <a:lnTo>
                    <a:pt x="187823" y="341291"/>
                  </a:lnTo>
                  <a:cubicBezTo>
                    <a:pt x="160100" y="341291"/>
                    <a:pt x="132888" y="333864"/>
                    <a:pt x="109020" y="319691"/>
                  </a:cubicBezTo>
                  <a:lnTo>
                    <a:pt x="103351" y="316346"/>
                  </a:lnTo>
                  <a:lnTo>
                    <a:pt x="44731" y="331710"/>
                  </a:lnTo>
                  <a:lnTo>
                    <a:pt x="60378" y="274564"/>
                  </a:lnTo>
                  <a:lnTo>
                    <a:pt x="56693" y="268724"/>
                  </a:lnTo>
                  <a:cubicBezTo>
                    <a:pt x="41159" y="244063"/>
                    <a:pt x="32995" y="215490"/>
                    <a:pt x="32995" y="186293"/>
                  </a:cubicBezTo>
                  <a:cubicBezTo>
                    <a:pt x="33052" y="100914"/>
                    <a:pt x="102501" y="31465"/>
                    <a:pt x="187880" y="31465"/>
                  </a:cubicBezTo>
                  <a:cubicBezTo>
                    <a:pt x="273429" y="31522"/>
                    <a:pt x="342708" y="100914"/>
                    <a:pt x="342651" y="186406"/>
                  </a:cubicBezTo>
                  <a:cubicBezTo>
                    <a:pt x="342651" y="271842"/>
                    <a:pt x="273203" y="341291"/>
                    <a:pt x="187880" y="341291"/>
                  </a:cubicBezTo>
                  <a:close/>
                </a:path>
              </a:pathLst>
            </a:custGeom>
            <a:solidFill>
              <a:srgbClr val="FFFFFF"/>
            </a:solidFill>
            <a:ln w="562" cap="flat">
              <a:noFill/>
              <a:prstDash val="solid"/>
              <a:miter/>
            </a:ln>
          </p:spPr>
          <p:txBody>
            <a:bodyPr rtlCol="0" anchor="ctr"/>
            <a:lstStyle/>
            <a:p>
              <a:endParaRPr lang="en-US"/>
            </a:p>
          </p:txBody>
        </p:sp>
        <p:sp>
          <p:nvSpPr>
            <p:cNvPr id="151" name="Graphic 48">
              <a:extLst>
                <a:ext uri="{FF2B5EF4-FFF2-40B4-BE49-F238E27FC236}">
                  <a16:creationId xmlns:a16="http://schemas.microsoft.com/office/drawing/2014/main" id="{2A0FBF9D-516A-4685-A91D-2F3E5C08D555}"/>
                </a:ext>
              </a:extLst>
            </p:cNvPr>
            <p:cNvSpPr/>
            <p:nvPr/>
          </p:nvSpPr>
          <p:spPr>
            <a:xfrm>
              <a:off x="5567655" y="825902"/>
              <a:ext cx="189160" cy="175711"/>
            </a:xfrm>
            <a:custGeom>
              <a:avLst/>
              <a:gdLst>
                <a:gd name="connsiteX0" fmla="*/ 179659 w 189160"/>
                <a:gd name="connsiteY0" fmla="*/ 125178 h 175711"/>
                <a:gd name="connsiteX1" fmla="*/ 147855 w 189160"/>
                <a:gd name="connsiteY1" fmla="*/ 110041 h 175711"/>
                <a:gd name="connsiteX2" fmla="*/ 137367 w 189160"/>
                <a:gd name="connsiteY2" fmla="*/ 112365 h 175711"/>
                <a:gd name="connsiteX3" fmla="*/ 122627 w 189160"/>
                <a:gd name="connsiteY3" fmla="*/ 130620 h 175711"/>
                <a:gd name="connsiteX4" fmla="*/ 112535 w 189160"/>
                <a:gd name="connsiteY4" fmla="*/ 131754 h 175711"/>
                <a:gd name="connsiteX5" fmla="*/ 75118 w 189160"/>
                <a:gd name="connsiteY5" fmla="*/ 108623 h 175711"/>
                <a:gd name="connsiteX6" fmla="*/ 49209 w 189160"/>
                <a:gd name="connsiteY6" fmla="*/ 76365 h 175711"/>
                <a:gd name="connsiteX7" fmla="*/ 51250 w 189160"/>
                <a:gd name="connsiteY7" fmla="*/ 66841 h 175711"/>
                <a:gd name="connsiteX8" fmla="*/ 58224 w 189160"/>
                <a:gd name="connsiteY8" fmla="*/ 58677 h 175711"/>
                <a:gd name="connsiteX9" fmla="*/ 62872 w 189160"/>
                <a:gd name="connsiteY9" fmla="*/ 50910 h 175711"/>
                <a:gd name="connsiteX10" fmla="*/ 62475 w 189160"/>
                <a:gd name="connsiteY10" fmla="*/ 42746 h 175711"/>
                <a:gd name="connsiteX11" fmla="*/ 48132 w 189160"/>
                <a:gd name="connsiteY11" fmla="*/ 8164 h 175711"/>
                <a:gd name="connsiteX12" fmla="*/ 37644 w 189160"/>
                <a:gd name="connsiteY12" fmla="*/ 170 h 175711"/>
                <a:gd name="connsiteX13" fmla="*/ 28743 w 189160"/>
                <a:gd name="connsiteY13" fmla="*/ 0 h 175711"/>
                <a:gd name="connsiteX14" fmla="*/ 16328 w 189160"/>
                <a:gd name="connsiteY14" fmla="*/ 5839 h 175711"/>
                <a:gd name="connsiteX15" fmla="*/ 0 w 189160"/>
                <a:gd name="connsiteY15" fmla="*/ 44731 h 175711"/>
                <a:gd name="connsiteX16" fmla="*/ 18992 w 189160"/>
                <a:gd name="connsiteY16" fmla="*/ 92863 h 175711"/>
                <a:gd name="connsiteX17" fmla="*/ 98532 w 189160"/>
                <a:gd name="connsiteY17" fmla="*/ 163162 h 175711"/>
                <a:gd name="connsiteX18" fmla="*/ 125064 w 189160"/>
                <a:gd name="connsiteY18" fmla="*/ 172970 h 175711"/>
                <a:gd name="connsiteX19" fmla="*/ 154375 w 189160"/>
                <a:gd name="connsiteY19" fmla="*/ 174841 h 175711"/>
                <a:gd name="connsiteX20" fmla="*/ 185782 w 189160"/>
                <a:gd name="connsiteY20" fmla="*/ 152730 h 175711"/>
                <a:gd name="connsiteX21" fmla="*/ 188504 w 189160"/>
                <a:gd name="connsiteY21" fmla="*/ 130620 h 175711"/>
                <a:gd name="connsiteX22" fmla="*/ 179659 w 189160"/>
                <a:gd name="connsiteY22" fmla="*/ 125178 h 17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9160" h="175711">
                  <a:moveTo>
                    <a:pt x="179659" y="125178"/>
                  </a:moveTo>
                  <a:cubicBezTo>
                    <a:pt x="175011" y="122853"/>
                    <a:pt x="152107" y="111571"/>
                    <a:pt x="147855" y="110041"/>
                  </a:cubicBezTo>
                  <a:cubicBezTo>
                    <a:pt x="143603" y="108510"/>
                    <a:pt x="140485" y="107716"/>
                    <a:pt x="137367" y="112365"/>
                  </a:cubicBezTo>
                  <a:cubicBezTo>
                    <a:pt x="134249" y="117014"/>
                    <a:pt x="125348" y="127502"/>
                    <a:pt x="122627" y="130620"/>
                  </a:cubicBezTo>
                  <a:cubicBezTo>
                    <a:pt x="119905" y="133738"/>
                    <a:pt x="117184" y="134135"/>
                    <a:pt x="112535" y="131754"/>
                  </a:cubicBezTo>
                  <a:cubicBezTo>
                    <a:pt x="107886" y="129373"/>
                    <a:pt x="92863" y="124497"/>
                    <a:pt x="75118" y="108623"/>
                  </a:cubicBezTo>
                  <a:cubicBezTo>
                    <a:pt x="61285" y="96264"/>
                    <a:pt x="51931" y="81014"/>
                    <a:pt x="49209" y="76365"/>
                  </a:cubicBezTo>
                  <a:cubicBezTo>
                    <a:pt x="46488" y="71716"/>
                    <a:pt x="48926" y="69165"/>
                    <a:pt x="51250" y="66841"/>
                  </a:cubicBezTo>
                  <a:cubicBezTo>
                    <a:pt x="53348" y="64743"/>
                    <a:pt x="55899" y="61398"/>
                    <a:pt x="58224" y="58677"/>
                  </a:cubicBezTo>
                  <a:cubicBezTo>
                    <a:pt x="60548" y="55956"/>
                    <a:pt x="61342" y="54028"/>
                    <a:pt x="62872" y="50910"/>
                  </a:cubicBezTo>
                  <a:cubicBezTo>
                    <a:pt x="64403" y="47792"/>
                    <a:pt x="63666" y="45071"/>
                    <a:pt x="62475" y="42746"/>
                  </a:cubicBezTo>
                  <a:cubicBezTo>
                    <a:pt x="61285" y="40422"/>
                    <a:pt x="51987" y="17518"/>
                    <a:pt x="48132" y="8164"/>
                  </a:cubicBezTo>
                  <a:cubicBezTo>
                    <a:pt x="44334" y="-907"/>
                    <a:pt x="40535" y="340"/>
                    <a:pt x="37644" y="170"/>
                  </a:cubicBezTo>
                  <a:cubicBezTo>
                    <a:pt x="34923" y="57"/>
                    <a:pt x="31805" y="0"/>
                    <a:pt x="28743" y="0"/>
                  </a:cubicBezTo>
                  <a:cubicBezTo>
                    <a:pt x="25682" y="0"/>
                    <a:pt x="20579" y="1134"/>
                    <a:pt x="16328" y="5839"/>
                  </a:cubicBezTo>
                  <a:cubicBezTo>
                    <a:pt x="12076" y="10545"/>
                    <a:pt x="0" y="21770"/>
                    <a:pt x="0" y="44731"/>
                  </a:cubicBezTo>
                  <a:cubicBezTo>
                    <a:pt x="0" y="67691"/>
                    <a:pt x="16668" y="89801"/>
                    <a:pt x="18992" y="92863"/>
                  </a:cubicBezTo>
                  <a:cubicBezTo>
                    <a:pt x="21316" y="95981"/>
                    <a:pt x="51817" y="142979"/>
                    <a:pt x="98532" y="163162"/>
                  </a:cubicBezTo>
                  <a:cubicBezTo>
                    <a:pt x="107206" y="166904"/>
                    <a:pt x="116050" y="170192"/>
                    <a:pt x="125064" y="172970"/>
                  </a:cubicBezTo>
                  <a:cubicBezTo>
                    <a:pt x="136233" y="176485"/>
                    <a:pt x="146381" y="176031"/>
                    <a:pt x="154375" y="174841"/>
                  </a:cubicBezTo>
                  <a:cubicBezTo>
                    <a:pt x="163332" y="173480"/>
                    <a:pt x="181927" y="163559"/>
                    <a:pt x="185782" y="152730"/>
                  </a:cubicBezTo>
                  <a:cubicBezTo>
                    <a:pt x="189637" y="141902"/>
                    <a:pt x="189637" y="132548"/>
                    <a:pt x="188504" y="130620"/>
                  </a:cubicBezTo>
                  <a:cubicBezTo>
                    <a:pt x="187370" y="128693"/>
                    <a:pt x="184308" y="127559"/>
                    <a:pt x="179659" y="125178"/>
                  </a:cubicBezTo>
                  <a:close/>
                </a:path>
              </a:pathLst>
            </a:custGeom>
            <a:solidFill>
              <a:srgbClr val="FFFFFF"/>
            </a:solidFill>
            <a:ln w="562" cap="flat">
              <a:noFill/>
              <a:prstDash val="solid"/>
              <a:miter/>
            </a:ln>
          </p:spPr>
          <p:txBody>
            <a:bodyPr rtlCol="0" anchor="ctr"/>
            <a:lstStyle/>
            <a:p>
              <a:endParaRPr lang="en-US"/>
            </a:p>
          </p:txBody>
        </p:sp>
      </p:grpSp>
      <p:sp>
        <p:nvSpPr>
          <p:cNvPr id="126" name="Graphic 49">
            <a:extLst>
              <a:ext uri="{FF2B5EF4-FFF2-40B4-BE49-F238E27FC236}">
                <a16:creationId xmlns:a16="http://schemas.microsoft.com/office/drawing/2014/main" id="{5221685E-0E44-4C53-A22D-341AFE11C905}"/>
              </a:ext>
            </a:extLst>
          </p:cNvPr>
          <p:cNvSpPr/>
          <p:nvPr/>
        </p:nvSpPr>
        <p:spPr>
          <a:xfrm>
            <a:off x="3641538" y="5550677"/>
            <a:ext cx="566928" cy="566928"/>
          </a:xfrm>
          <a:custGeom>
            <a:avLst/>
            <a:gdLst>
              <a:gd name="connsiteX0" fmla="*/ 0 w 566928"/>
              <a:gd name="connsiteY0" fmla="*/ 0 h 566928"/>
              <a:gd name="connsiteX1" fmla="*/ 566928 w 566928"/>
              <a:gd name="connsiteY1" fmla="*/ 0 h 566928"/>
              <a:gd name="connsiteX2" fmla="*/ 566928 w 566928"/>
              <a:gd name="connsiteY2" fmla="*/ 566928 h 566928"/>
              <a:gd name="connsiteX3" fmla="*/ 0 w 566928"/>
              <a:gd name="connsiteY3" fmla="*/ 566928 h 566928"/>
            </a:gdLst>
            <a:ahLst/>
            <a:cxnLst>
              <a:cxn ang="0">
                <a:pos x="connsiteX0" y="connsiteY0"/>
              </a:cxn>
              <a:cxn ang="0">
                <a:pos x="connsiteX1" y="connsiteY1"/>
              </a:cxn>
              <a:cxn ang="0">
                <a:pos x="connsiteX2" y="connsiteY2"/>
              </a:cxn>
              <a:cxn ang="0">
                <a:pos x="connsiteX3" y="connsiteY3"/>
              </a:cxn>
            </a:cxnLst>
            <a:rect l="l" t="t" r="r" b="b"/>
            <a:pathLst>
              <a:path w="566928" h="566928">
                <a:moveTo>
                  <a:pt x="0" y="0"/>
                </a:moveTo>
                <a:lnTo>
                  <a:pt x="566928" y="0"/>
                </a:lnTo>
                <a:lnTo>
                  <a:pt x="566928" y="566928"/>
                </a:lnTo>
                <a:lnTo>
                  <a:pt x="0" y="566928"/>
                </a:lnTo>
                <a:close/>
              </a:path>
            </a:pathLst>
          </a:custGeom>
          <a:solidFill>
            <a:schemeClr val="accent2"/>
          </a:solidFill>
          <a:ln w="562" cap="flat">
            <a:noFill/>
            <a:prstDash val="solid"/>
            <a:miter/>
          </a:ln>
        </p:spPr>
        <p:txBody>
          <a:bodyPr rtlCol="0" anchor="ctr"/>
          <a:lstStyle/>
          <a:p>
            <a:endParaRPr lang="en-US"/>
          </a:p>
        </p:txBody>
      </p:sp>
      <p:grpSp>
        <p:nvGrpSpPr>
          <p:cNvPr id="127" name="Graphic 49">
            <a:extLst>
              <a:ext uri="{FF2B5EF4-FFF2-40B4-BE49-F238E27FC236}">
                <a16:creationId xmlns:a16="http://schemas.microsoft.com/office/drawing/2014/main" id="{439FD451-7554-4464-BC85-62C988D10875}"/>
              </a:ext>
            </a:extLst>
          </p:cNvPr>
          <p:cNvGrpSpPr/>
          <p:nvPr/>
        </p:nvGrpSpPr>
        <p:grpSpPr>
          <a:xfrm>
            <a:off x="3731452" y="5640648"/>
            <a:ext cx="387098" cy="387041"/>
            <a:chOff x="3731452" y="5640648"/>
            <a:chExt cx="387098" cy="387041"/>
          </a:xfrm>
          <a:solidFill>
            <a:srgbClr val="FFFFFF"/>
          </a:solidFill>
        </p:grpSpPr>
        <p:sp>
          <p:nvSpPr>
            <p:cNvPr id="128" name="Freeform: Shape 127">
              <a:extLst>
                <a:ext uri="{FF2B5EF4-FFF2-40B4-BE49-F238E27FC236}">
                  <a16:creationId xmlns:a16="http://schemas.microsoft.com/office/drawing/2014/main" id="{29F0293F-56E2-492E-8C4A-859DF9153F78}"/>
                </a:ext>
              </a:extLst>
            </p:cNvPr>
            <p:cNvSpPr/>
            <p:nvPr/>
          </p:nvSpPr>
          <p:spPr>
            <a:xfrm>
              <a:off x="3731452" y="5640648"/>
              <a:ext cx="387098" cy="387041"/>
            </a:xfrm>
            <a:custGeom>
              <a:avLst/>
              <a:gdLst>
                <a:gd name="connsiteX0" fmla="*/ 193549 w 387098"/>
                <a:gd name="connsiteY0" fmla="*/ 34866 h 387041"/>
                <a:gd name="connsiteX1" fmla="*/ 271729 w 387098"/>
                <a:gd name="connsiteY1" fmla="*/ 36000 h 387041"/>
                <a:gd name="connsiteX2" fmla="*/ 307672 w 387098"/>
                <a:gd name="connsiteY2" fmla="*/ 42690 h 387041"/>
                <a:gd name="connsiteX3" fmla="*/ 329895 w 387098"/>
                <a:gd name="connsiteY3" fmla="*/ 57146 h 387041"/>
                <a:gd name="connsiteX4" fmla="*/ 344352 w 387098"/>
                <a:gd name="connsiteY4" fmla="*/ 79370 h 387041"/>
                <a:gd name="connsiteX5" fmla="*/ 351042 w 387098"/>
                <a:gd name="connsiteY5" fmla="*/ 115313 h 387041"/>
                <a:gd name="connsiteX6" fmla="*/ 352176 w 387098"/>
                <a:gd name="connsiteY6" fmla="*/ 193493 h 387041"/>
                <a:gd name="connsiteX7" fmla="*/ 351042 w 387098"/>
                <a:gd name="connsiteY7" fmla="*/ 271672 h 387041"/>
                <a:gd name="connsiteX8" fmla="*/ 344352 w 387098"/>
                <a:gd name="connsiteY8" fmla="*/ 307615 h 387041"/>
                <a:gd name="connsiteX9" fmla="*/ 329895 w 387098"/>
                <a:gd name="connsiteY9" fmla="*/ 329839 h 387041"/>
                <a:gd name="connsiteX10" fmla="*/ 307672 w 387098"/>
                <a:gd name="connsiteY10" fmla="*/ 344295 h 387041"/>
                <a:gd name="connsiteX11" fmla="*/ 271729 w 387098"/>
                <a:gd name="connsiteY11" fmla="*/ 350985 h 387041"/>
                <a:gd name="connsiteX12" fmla="*/ 193549 w 387098"/>
                <a:gd name="connsiteY12" fmla="*/ 352119 h 387041"/>
                <a:gd name="connsiteX13" fmla="*/ 115370 w 387098"/>
                <a:gd name="connsiteY13" fmla="*/ 350985 h 387041"/>
                <a:gd name="connsiteX14" fmla="*/ 79427 w 387098"/>
                <a:gd name="connsiteY14" fmla="*/ 344295 h 387041"/>
                <a:gd name="connsiteX15" fmla="*/ 57203 w 387098"/>
                <a:gd name="connsiteY15" fmla="*/ 329839 h 387041"/>
                <a:gd name="connsiteX16" fmla="*/ 42746 w 387098"/>
                <a:gd name="connsiteY16" fmla="*/ 307615 h 387041"/>
                <a:gd name="connsiteX17" fmla="*/ 36057 w 387098"/>
                <a:gd name="connsiteY17" fmla="*/ 271672 h 387041"/>
                <a:gd name="connsiteX18" fmla="*/ 34923 w 387098"/>
                <a:gd name="connsiteY18" fmla="*/ 193493 h 387041"/>
                <a:gd name="connsiteX19" fmla="*/ 36057 w 387098"/>
                <a:gd name="connsiteY19" fmla="*/ 115313 h 387041"/>
                <a:gd name="connsiteX20" fmla="*/ 42746 w 387098"/>
                <a:gd name="connsiteY20" fmla="*/ 79370 h 387041"/>
                <a:gd name="connsiteX21" fmla="*/ 57203 w 387098"/>
                <a:gd name="connsiteY21" fmla="*/ 57146 h 387041"/>
                <a:gd name="connsiteX22" fmla="*/ 79427 w 387098"/>
                <a:gd name="connsiteY22" fmla="*/ 42690 h 387041"/>
                <a:gd name="connsiteX23" fmla="*/ 115370 w 387098"/>
                <a:gd name="connsiteY23" fmla="*/ 36000 h 387041"/>
                <a:gd name="connsiteX24" fmla="*/ 193549 w 387098"/>
                <a:gd name="connsiteY24" fmla="*/ 34866 h 387041"/>
                <a:gd name="connsiteX25" fmla="*/ 193549 w 387098"/>
                <a:gd name="connsiteY25" fmla="*/ 0 h 387041"/>
                <a:gd name="connsiteX26" fmla="*/ 113782 w 387098"/>
                <a:gd name="connsiteY26" fmla="*/ 1191 h 387041"/>
                <a:gd name="connsiteX27" fmla="*/ 66784 w 387098"/>
                <a:gd name="connsiteY27" fmla="*/ 10205 h 387041"/>
                <a:gd name="connsiteX28" fmla="*/ 32542 w 387098"/>
                <a:gd name="connsiteY28" fmla="*/ 32485 h 387041"/>
                <a:gd name="connsiteX29" fmla="*/ 10205 w 387098"/>
                <a:gd name="connsiteY29" fmla="*/ 66784 h 387041"/>
                <a:gd name="connsiteX30" fmla="*/ 1191 w 387098"/>
                <a:gd name="connsiteY30" fmla="*/ 113782 h 387041"/>
                <a:gd name="connsiteX31" fmla="*/ 0 w 387098"/>
                <a:gd name="connsiteY31" fmla="*/ 193549 h 387041"/>
                <a:gd name="connsiteX32" fmla="*/ 1191 w 387098"/>
                <a:gd name="connsiteY32" fmla="*/ 273316 h 387041"/>
                <a:gd name="connsiteX33" fmla="*/ 10205 w 387098"/>
                <a:gd name="connsiteY33" fmla="*/ 320314 h 387041"/>
                <a:gd name="connsiteX34" fmla="*/ 32542 w 387098"/>
                <a:gd name="connsiteY34" fmla="*/ 354500 h 387041"/>
                <a:gd name="connsiteX35" fmla="*/ 66841 w 387098"/>
                <a:gd name="connsiteY35" fmla="*/ 376837 h 387041"/>
                <a:gd name="connsiteX36" fmla="*/ 113839 w 387098"/>
                <a:gd name="connsiteY36" fmla="*/ 385851 h 387041"/>
                <a:gd name="connsiteX37" fmla="*/ 193606 w 387098"/>
                <a:gd name="connsiteY37" fmla="*/ 387042 h 387041"/>
                <a:gd name="connsiteX38" fmla="*/ 273373 w 387098"/>
                <a:gd name="connsiteY38" fmla="*/ 385851 h 387041"/>
                <a:gd name="connsiteX39" fmla="*/ 320371 w 387098"/>
                <a:gd name="connsiteY39" fmla="*/ 376837 h 387041"/>
                <a:gd name="connsiteX40" fmla="*/ 354557 w 387098"/>
                <a:gd name="connsiteY40" fmla="*/ 354500 h 387041"/>
                <a:gd name="connsiteX41" fmla="*/ 376894 w 387098"/>
                <a:gd name="connsiteY41" fmla="*/ 320201 h 387041"/>
                <a:gd name="connsiteX42" fmla="*/ 385908 w 387098"/>
                <a:gd name="connsiteY42" fmla="*/ 273203 h 387041"/>
                <a:gd name="connsiteX43" fmla="*/ 387098 w 387098"/>
                <a:gd name="connsiteY43" fmla="*/ 193436 h 387041"/>
                <a:gd name="connsiteX44" fmla="*/ 385908 w 387098"/>
                <a:gd name="connsiteY44" fmla="*/ 113669 h 387041"/>
                <a:gd name="connsiteX45" fmla="*/ 376894 w 387098"/>
                <a:gd name="connsiteY45" fmla="*/ 66671 h 387041"/>
                <a:gd name="connsiteX46" fmla="*/ 354557 w 387098"/>
                <a:gd name="connsiteY46" fmla="*/ 32485 h 387041"/>
                <a:gd name="connsiteX47" fmla="*/ 320258 w 387098"/>
                <a:gd name="connsiteY47" fmla="*/ 10148 h 387041"/>
                <a:gd name="connsiteX48" fmla="*/ 273259 w 387098"/>
                <a:gd name="connsiteY48" fmla="*/ 1134 h 387041"/>
                <a:gd name="connsiteX49" fmla="*/ 193549 w 387098"/>
                <a:gd name="connsiteY49" fmla="*/ 0 h 387041"/>
                <a:gd name="connsiteX50" fmla="*/ 193549 w 387098"/>
                <a:gd name="connsiteY50" fmla="*/ 0 h 38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87098" h="387041">
                  <a:moveTo>
                    <a:pt x="193549" y="34866"/>
                  </a:moveTo>
                  <a:cubicBezTo>
                    <a:pt x="245196" y="34866"/>
                    <a:pt x="251319" y="35036"/>
                    <a:pt x="271729" y="36000"/>
                  </a:cubicBezTo>
                  <a:cubicBezTo>
                    <a:pt x="290607" y="36850"/>
                    <a:pt x="300869" y="40025"/>
                    <a:pt x="307672" y="42690"/>
                  </a:cubicBezTo>
                  <a:cubicBezTo>
                    <a:pt x="316686" y="46205"/>
                    <a:pt x="323149" y="50400"/>
                    <a:pt x="329895" y="57146"/>
                  </a:cubicBezTo>
                  <a:cubicBezTo>
                    <a:pt x="336642" y="63893"/>
                    <a:pt x="340837" y="70356"/>
                    <a:pt x="344352" y="79370"/>
                  </a:cubicBezTo>
                  <a:cubicBezTo>
                    <a:pt x="347017" y="86173"/>
                    <a:pt x="350135" y="96434"/>
                    <a:pt x="351042" y="115313"/>
                  </a:cubicBezTo>
                  <a:cubicBezTo>
                    <a:pt x="351949" y="135723"/>
                    <a:pt x="352176" y="141845"/>
                    <a:pt x="352176" y="193493"/>
                  </a:cubicBezTo>
                  <a:cubicBezTo>
                    <a:pt x="352176" y="245140"/>
                    <a:pt x="352006" y="251263"/>
                    <a:pt x="351042" y="271672"/>
                  </a:cubicBezTo>
                  <a:cubicBezTo>
                    <a:pt x="350191" y="290551"/>
                    <a:pt x="347017" y="300812"/>
                    <a:pt x="344352" y="307615"/>
                  </a:cubicBezTo>
                  <a:cubicBezTo>
                    <a:pt x="340837" y="316629"/>
                    <a:pt x="336642" y="323092"/>
                    <a:pt x="329895" y="329839"/>
                  </a:cubicBezTo>
                  <a:cubicBezTo>
                    <a:pt x="323149" y="336585"/>
                    <a:pt x="316686" y="340780"/>
                    <a:pt x="307672" y="344295"/>
                  </a:cubicBezTo>
                  <a:cubicBezTo>
                    <a:pt x="300869" y="346960"/>
                    <a:pt x="290607" y="350078"/>
                    <a:pt x="271729" y="350985"/>
                  </a:cubicBezTo>
                  <a:cubicBezTo>
                    <a:pt x="251319" y="351892"/>
                    <a:pt x="245196" y="352119"/>
                    <a:pt x="193549" y="352119"/>
                  </a:cubicBezTo>
                  <a:cubicBezTo>
                    <a:pt x="141902" y="352119"/>
                    <a:pt x="135779" y="351949"/>
                    <a:pt x="115370" y="350985"/>
                  </a:cubicBezTo>
                  <a:cubicBezTo>
                    <a:pt x="96491" y="350135"/>
                    <a:pt x="86230" y="346960"/>
                    <a:pt x="79427" y="344295"/>
                  </a:cubicBezTo>
                  <a:cubicBezTo>
                    <a:pt x="70412" y="340780"/>
                    <a:pt x="63949" y="336585"/>
                    <a:pt x="57203" y="329839"/>
                  </a:cubicBezTo>
                  <a:cubicBezTo>
                    <a:pt x="50457" y="323092"/>
                    <a:pt x="46261" y="316629"/>
                    <a:pt x="42746" y="307615"/>
                  </a:cubicBezTo>
                  <a:cubicBezTo>
                    <a:pt x="40082" y="300812"/>
                    <a:pt x="36964" y="290551"/>
                    <a:pt x="36057" y="271672"/>
                  </a:cubicBezTo>
                  <a:cubicBezTo>
                    <a:pt x="35150" y="251263"/>
                    <a:pt x="34923" y="245140"/>
                    <a:pt x="34923" y="193493"/>
                  </a:cubicBezTo>
                  <a:cubicBezTo>
                    <a:pt x="34923" y="141845"/>
                    <a:pt x="35093" y="135723"/>
                    <a:pt x="36057" y="115313"/>
                  </a:cubicBezTo>
                  <a:cubicBezTo>
                    <a:pt x="36907" y="96434"/>
                    <a:pt x="40082" y="86173"/>
                    <a:pt x="42746" y="79370"/>
                  </a:cubicBezTo>
                  <a:cubicBezTo>
                    <a:pt x="46261" y="70356"/>
                    <a:pt x="50457" y="63893"/>
                    <a:pt x="57203" y="57146"/>
                  </a:cubicBezTo>
                  <a:cubicBezTo>
                    <a:pt x="63949" y="50400"/>
                    <a:pt x="70412" y="46205"/>
                    <a:pt x="79427" y="42690"/>
                  </a:cubicBezTo>
                  <a:cubicBezTo>
                    <a:pt x="86230" y="40025"/>
                    <a:pt x="96491" y="36907"/>
                    <a:pt x="115370" y="36000"/>
                  </a:cubicBezTo>
                  <a:cubicBezTo>
                    <a:pt x="135779" y="35036"/>
                    <a:pt x="141902" y="34866"/>
                    <a:pt x="193549" y="34866"/>
                  </a:cubicBezTo>
                  <a:moveTo>
                    <a:pt x="193549" y="0"/>
                  </a:moveTo>
                  <a:cubicBezTo>
                    <a:pt x="140995" y="0"/>
                    <a:pt x="134419" y="227"/>
                    <a:pt x="113782" y="1191"/>
                  </a:cubicBezTo>
                  <a:cubicBezTo>
                    <a:pt x="93203" y="2154"/>
                    <a:pt x="79143" y="5386"/>
                    <a:pt x="66784" y="10205"/>
                  </a:cubicBezTo>
                  <a:cubicBezTo>
                    <a:pt x="54085" y="15080"/>
                    <a:pt x="43257" y="21713"/>
                    <a:pt x="32542" y="32485"/>
                  </a:cubicBezTo>
                  <a:cubicBezTo>
                    <a:pt x="21770" y="43257"/>
                    <a:pt x="15194" y="54028"/>
                    <a:pt x="10205" y="66784"/>
                  </a:cubicBezTo>
                  <a:cubicBezTo>
                    <a:pt x="5443" y="79086"/>
                    <a:pt x="2154" y="93146"/>
                    <a:pt x="1191" y="113782"/>
                  </a:cubicBezTo>
                  <a:cubicBezTo>
                    <a:pt x="227" y="134419"/>
                    <a:pt x="0" y="140995"/>
                    <a:pt x="0" y="193549"/>
                  </a:cubicBezTo>
                  <a:cubicBezTo>
                    <a:pt x="0" y="246103"/>
                    <a:pt x="227" y="252680"/>
                    <a:pt x="1191" y="273316"/>
                  </a:cubicBezTo>
                  <a:cubicBezTo>
                    <a:pt x="2154" y="293895"/>
                    <a:pt x="5386" y="307955"/>
                    <a:pt x="10205" y="320314"/>
                  </a:cubicBezTo>
                  <a:cubicBezTo>
                    <a:pt x="15137" y="332957"/>
                    <a:pt x="21770" y="343785"/>
                    <a:pt x="32542" y="354500"/>
                  </a:cubicBezTo>
                  <a:cubicBezTo>
                    <a:pt x="43313" y="365272"/>
                    <a:pt x="54085" y="371848"/>
                    <a:pt x="66841" y="376837"/>
                  </a:cubicBezTo>
                  <a:cubicBezTo>
                    <a:pt x="79143" y="381599"/>
                    <a:pt x="93203" y="384887"/>
                    <a:pt x="113839" y="385851"/>
                  </a:cubicBezTo>
                  <a:cubicBezTo>
                    <a:pt x="134475" y="386815"/>
                    <a:pt x="141052" y="387042"/>
                    <a:pt x="193606" y="387042"/>
                  </a:cubicBezTo>
                  <a:cubicBezTo>
                    <a:pt x="246160" y="387042"/>
                    <a:pt x="252737" y="386815"/>
                    <a:pt x="273373" y="385851"/>
                  </a:cubicBezTo>
                  <a:cubicBezTo>
                    <a:pt x="293952" y="384887"/>
                    <a:pt x="308012" y="381656"/>
                    <a:pt x="320371" y="376837"/>
                  </a:cubicBezTo>
                  <a:cubicBezTo>
                    <a:pt x="333014" y="371905"/>
                    <a:pt x="343842" y="365272"/>
                    <a:pt x="354557" y="354500"/>
                  </a:cubicBezTo>
                  <a:cubicBezTo>
                    <a:pt x="365328" y="343728"/>
                    <a:pt x="371905" y="332957"/>
                    <a:pt x="376894" y="320201"/>
                  </a:cubicBezTo>
                  <a:cubicBezTo>
                    <a:pt x="381656" y="307899"/>
                    <a:pt x="384944" y="293839"/>
                    <a:pt x="385908" y="273203"/>
                  </a:cubicBezTo>
                  <a:cubicBezTo>
                    <a:pt x="386872" y="252566"/>
                    <a:pt x="387098" y="245990"/>
                    <a:pt x="387098" y="193436"/>
                  </a:cubicBezTo>
                  <a:cubicBezTo>
                    <a:pt x="387098" y="140882"/>
                    <a:pt x="386872" y="134305"/>
                    <a:pt x="385908" y="113669"/>
                  </a:cubicBezTo>
                  <a:cubicBezTo>
                    <a:pt x="384944" y="93090"/>
                    <a:pt x="381713" y="79030"/>
                    <a:pt x="376894" y="66671"/>
                  </a:cubicBezTo>
                  <a:cubicBezTo>
                    <a:pt x="371961" y="54028"/>
                    <a:pt x="365328" y="43200"/>
                    <a:pt x="354557" y="32485"/>
                  </a:cubicBezTo>
                  <a:cubicBezTo>
                    <a:pt x="343785" y="21713"/>
                    <a:pt x="333014" y="15137"/>
                    <a:pt x="320258" y="10148"/>
                  </a:cubicBezTo>
                  <a:cubicBezTo>
                    <a:pt x="307955" y="5386"/>
                    <a:pt x="293895" y="2098"/>
                    <a:pt x="273259" y="1134"/>
                  </a:cubicBezTo>
                  <a:cubicBezTo>
                    <a:pt x="252680" y="227"/>
                    <a:pt x="246103" y="0"/>
                    <a:pt x="193549" y="0"/>
                  </a:cubicBezTo>
                  <a:lnTo>
                    <a:pt x="193549" y="0"/>
                  </a:lnTo>
                  <a:close/>
                </a:path>
              </a:pathLst>
            </a:custGeom>
            <a:solidFill>
              <a:srgbClr val="FFFFFF"/>
            </a:solidFill>
            <a:ln w="562"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8DCFEB61-7379-432F-8772-9398FE1D2871}"/>
                </a:ext>
              </a:extLst>
            </p:cNvPr>
            <p:cNvSpPr/>
            <p:nvPr/>
          </p:nvSpPr>
          <p:spPr>
            <a:xfrm>
              <a:off x="3825619" y="5734758"/>
              <a:ext cx="198764" cy="198764"/>
            </a:xfrm>
            <a:custGeom>
              <a:avLst/>
              <a:gdLst>
                <a:gd name="connsiteX0" fmla="*/ 99382 w 198764"/>
                <a:gd name="connsiteY0" fmla="*/ 0 h 198764"/>
                <a:gd name="connsiteX1" fmla="*/ 0 w 198764"/>
                <a:gd name="connsiteY1" fmla="*/ 99382 h 198764"/>
                <a:gd name="connsiteX2" fmla="*/ 99382 w 198764"/>
                <a:gd name="connsiteY2" fmla="*/ 198765 h 198764"/>
                <a:gd name="connsiteX3" fmla="*/ 198765 w 198764"/>
                <a:gd name="connsiteY3" fmla="*/ 99382 h 198764"/>
                <a:gd name="connsiteX4" fmla="*/ 99382 w 198764"/>
                <a:gd name="connsiteY4" fmla="*/ 0 h 198764"/>
                <a:gd name="connsiteX5" fmla="*/ 99382 w 198764"/>
                <a:gd name="connsiteY5" fmla="*/ 163899 h 198764"/>
                <a:gd name="connsiteX6" fmla="*/ 34866 w 198764"/>
                <a:gd name="connsiteY6" fmla="*/ 99382 h 198764"/>
                <a:gd name="connsiteX7" fmla="*/ 99382 w 198764"/>
                <a:gd name="connsiteY7" fmla="*/ 34866 h 198764"/>
                <a:gd name="connsiteX8" fmla="*/ 163899 w 198764"/>
                <a:gd name="connsiteY8" fmla="*/ 99382 h 198764"/>
                <a:gd name="connsiteX9" fmla="*/ 99382 w 198764"/>
                <a:gd name="connsiteY9" fmla="*/ 163899 h 1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764" h="198764">
                  <a:moveTo>
                    <a:pt x="99382" y="0"/>
                  </a:moveTo>
                  <a:cubicBezTo>
                    <a:pt x="44504" y="0"/>
                    <a:pt x="0" y="44504"/>
                    <a:pt x="0" y="99382"/>
                  </a:cubicBezTo>
                  <a:cubicBezTo>
                    <a:pt x="0" y="154261"/>
                    <a:pt x="44504" y="198765"/>
                    <a:pt x="99382" y="198765"/>
                  </a:cubicBezTo>
                  <a:cubicBezTo>
                    <a:pt x="154261" y="198765"/>
                    <a:pt x="198765" y="154261"/>
                    <a:pt x="198765" y="99382"/>
                  </a:cubicBezTo>
                  <a:cubicBezTo>
                    <a:pt x="198765" y="44504"/>
                    <a:pt x="154261" y="0"/>
                    <a:pt x="99382" y="0"/>
                  </a:cubicBezTo>
                  <a:close/>
                  <a:moveTo>
                    <a:pt x="99382" y="163899"/>
                  </a:moveTo>
                  <a:cubicBezTo>
                    <a:pt x="63779" y="163899"/>
                    <a:pt x="34866" y="135042"/>
                    <a:pt x="34866" y="99382"/>
                  </a:cubicBezTo>
                  <a:cubicBezTo>
                    <a:pt x="34866" y="63723"/>
                    <a:pt x="63779" y="34866"/>
                    <a:pt x="99382" y="34866"/>
                  </a:cubicBezTo>
                  <a:cubicBezTo>
                    <a:pt x="134986" y="34866"/>
                    <a:pt x="163899" y="63723"/>
                    <a:pt x="163899" y="99382"/>
                  </a:cubicBezTo>
                  <a:cubicBezTo>
                    <a:pt x="163899" y="135042"/>
                    <a:pt x="134986" y="163899"/>
                    <a:pt x="99382" y="163899"/>
                  </a:cubicBezTo>
                  <a:close/>
                </a:path>
              </a:pathLst>
            </a:custGeom>
            <a:solidFill>
              <a:srgbClr val="FFFFFF"/>
            </a:solidFill>
            <a:ln w="562"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65413B87-B47D-4D68-8EC5-8F5526D6BD49}"/>
                </a:ext>
              </a:extLst>
            </p:cNvPr>
            <p:cNvSpPr/>
            <p:nvPr/>
          </p:nvSpPr>
          <p:spPr>
            <a:xfrm>
              <a:off x="4005052" y="5707602"/>
              <a:ext cx="46488" cy="46488"/>
            </a:xfrm>
            <a:custGeom>
              <a:avLst/>
              <a:gdLst>
                <a:gd name="connsiteX0" fmla="*/ 46488 w 46488"/>
                <a:gd name="connsiteY0" fmla="*/ 23244 h 46488"/>
                <a:gd name="connsiteX1" fmla="*/ 23244 w 46488"/>
                <a:gd name="connsiteY1" fmla="*/ 46488 h 46488"/>
                <a:gd name="connsiteX2" fmla="*/ 0 w 46488"/>
                <a:gd name="connsiteY2" fmla="*/ 23244 h 46488"/>
                <a:gd name="connsiteX3" fmla="*/ 23244 w 46488"/>
                <a:gd name="connsiteY3" fmla="*/ 0 h 46488"/>
                <a:gd name="connsiteX4" fmla="*/ 46488 w 46488"/>
                <a:gd name="connsiteY4" fmla="*/ 23244 h 4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8" h="46488">
                  <a:moveTo>
                    <a:pt x="46488" y="23244"/>
                  </a:moveTo>
                  <a:cubicBezTo>
                    <a:pt x="46488" y="36081"/>
                    <a:pt x="36081" y="46488"/>
                    <a:pt x="23244" y="46488"/>
                  </a:cubicBezTo>
                  <a:cubicBezTo>
                    <a:pt x="10407" y="46488"/>
                    <a:pt x="0" y="36081"/>
                    <a:pt x="0" y="23244"/>
                  </a:cubicBezTo>
                  <a:cubicBezTo>
                    <a:pt x="0" y="10407"/>
                    <a:pt x="10407" y="0"/>
                    <a:pt x="23244" y="0"/>
                  </a:cubicBezTo>
                  <a:cubicBezTo>
                    <a:pt x="36081" y="0"/>
                    <a:pt x="46488" y="10407"/>
                    <a:pt x="46488" y="23244"/>
                  </a:cubicBezTo>
                  <a:close/>
                </a:path>
              </a:pathLst>
            </a:custGeom>
            <a:solidFill>
              <a:srgbClr val="FFFFFF"/>
            </a:solidFill>
            <a:ln w="562" cap="flat">
              <a:noFill/>
              <a:prstDash val="solid"/>
              <a:miter/>
            </a:ln>
          </p:spPr>
          <p:txBody>
            <a:bodyPr rtlCol="0" anchor="ctr"/>
            <a:lstStyle/>
            <a:p>
              <a:endParaRPr lang="en-US"/>
            </a:p>
          </p:txBody>
        </p:sp>
      </p:grpSp>
      <p:sp>
        <p:nvSpPr>
          <p:cNvPr id="140" name="Graphic 50">
            <a:extLst>
              <a:ext uri="{FF2B5EF4-FFF2-40B4-BE49-F238E27FC236}">
                <a16:creationId xmlns:a16="http://schemas.microsoft.com/office/drawing/2014/main" id="{071FAF5C-560E-4091-8BC6-F28E7895076A}"/>
              </a:ext>
            </a:extLst>
          </p:cNvPr>
          <p:cNvSpPr/>
          <p:nvPr/>
        </p:nvSpPr>
        <p:spPr>
          <a:xfrm>
            <a:off x="4509806" y="3441368"/>
            <a:ext cx="566928" cy="566928"/>
          </a:xfrm>
          <a:custGeom>
            <a:avLst/>
            <a:gdLst>
              <a:gd name="connsiteX0" fmla="*/ 0 w 566928"/>
              <a:gd name="connsiteY0" fmla="*/ 0 h 566928"/>
              <a:gd name="connsiteX1" fmla="*/ 566928 w 566928"/>
              <a:gd name="connsiteY1" fmla="*/ 0 h 566928"/>
              <a:gd name="connsiteX2" fmla="*/ 566928 w 566928"/>
              <a:gd name="connsiteY2" fmla="*/ 566928 h 566928"/>
              <a:gd name="connsiteX3" fmla="*/ 0 w 566928"/>
              <a:gd name="connsiteY3" fmla="*/ 566928 h 566928"/>
            </a:gdLst>
            <a:ahLst/>
            <a:cxnLst>
              <a:cxn ang="0">
                <a:pos x="connsiteX0" y="connsiteY0"/>
              </a:cxn>
              <a:cxn ang="0">
                <a:pos x="connsiteX1" y="connsiteY1"/>
              </a:cxn>
              <a:cxn ang="0">
                <a:pos x="connsiteX2" y="connsiteY2"/>
              </a:cxn>
              <a:cxn ang="0">
                <a:pos x="connsiteX3" y="connsiteY3"/>
              </a:cxn>
            </a:cxnLst>
            <a:rect l="l" t="t" r="r" b="b"/>
            <a:pathLst>
              <a:path w="566928" h="566928">
                <a:moveTo>
                  <a:pt x="0" y="0"/>
                </a:moveTo>
                <a:lnTo>
                  <a:pt x="566928" y="0"/>
                </a:lnTo>
                <a:lnTo>
                  <a:pt x="566928" y="566928"/>
                </a:lnTo>
                <a:lnTo>
                  <a:pt x="0" y="566928"/>
                </a:lnTo>
                <a:close/>
              </a:path>
            </a:pathLst>
          </a:custGeom>
          <a:solidFill>
            <a:schemeClr val="accent2"/>
          </a:solidFill>
          <a:ln w="562" cap="flat">
            <a:noFill/>
            <a:prstDash val="solid"/>
            <a:miter/>
          </a:ln>
        </p:spPr>
        <p:txBody>
          <a:bodyPr rtlCol="0" anchor="ctr"/>
          <a:lstStyle/>
          <a:p>
            <a:endParaRPr lang="en-US"/>
          </a:p>
        </p:txBody>
      </p:sp>
      <p:sp>
        <p:nvSpPr>
          <p:cNvPr id="141" name="Graphic 50">
            <a:extLst>
              <a:ext uri="{FF2B5EF4-FFF2-40B4-BE49-F238E27FC236}">
                <a16:creationId xmlns:a16="http://schemas.microsoft.com/office/drawing/2014/main" id="{071FAF5C-560E-4091-8BC6-F28E7895076A}"/>
              </a:ext>
            </a:extLst>
          </p:cNvPr>
          <p:cNvSpPr/>
          <p:nvPr/>
        </p:nvSpPr>
        <p:spPr>
          <a:xfrm>
            <a:off x="4638748" y="3555779"/>
            <a:ext cx="307025" cy="350205"/>
          </a:xfrm>
          <a:custGeom>
            <a:avLst/>
            <a:gdLst>
              <a:gd name="connsiteX0" fmla="*/ 147804 w 307025"/>
              <a:gd name="connsiteY0" fmla="*/ 91871 h 350205"/>
              <a:gd name="connsiteX1" fmla="*/ 211906 w 307025"/>
              <a:gd name="connsiteY1" fmla="*/ 208318 h 350205"/>
              <a:gd name="connsiteX2" fmla="*/ 151512 w 307025"/>
              <a:gd name="connsiteY2" fmla="*/ 293731 h 350205"/>
              <a:gd name="connsiteX3" fmla="*/ 59601 w 307025"/>
              <a:gd name="connsiteY3" fmla="*/ 52588 h 350205"/>
              <a:gd name="connsiteX4" fmla="*/ 59601 w 307025"/>
              <a:gd name="connsiteY4" fmla="*/ 46063 h 350205"/>
              <a:gd name="connsiteX5" fmla="*/ 0 w 307025"/>
              <a:gd name="connsiteY5" fmla="*/ 46063 h 350205"/>
              <a:gd name="connsiteX6" fmla="*/ 0 w 307025"/>
              <a:gd name="connsiteY6" fmla="*/ 52588 h 350205"/>
              <a:gd name="connsiteX7" fmla="*/ 131278 w 307025"/>
              <a:gd name="connsiteY7" fmla="*/ 344721 h 350205"/>
              <a:gd name="connsiteX8" fmla="*/ 165339 w 307025"/>
              <a:gd name="connsiteY8" fmla="*/ 345424 h 350205"/>
              <a:gd name="connsiteX9" fmla="*/ 265181 w 307025"/>
              <a:gd name="connsiteY9" fmla="*/ 220558 h 350205"/>
              <a:gd name="connsiteX10" fmla="*/ 307026 w 307025"/>
              <a:gd name="connsiteY10" fmla="*/ 215784 h 350205"/>
              <a:gd name="connsiteX11" fmla="*/ 307026 w 307025"/>
              <a:gd name="connsiteY11" fmla="*/ 174092 h 350205"/>
              <a:gd name="connsiteX12" fmla="*/ 281423 w 307025"/>
              <a:gd name="connsiteY12" fmla="*/ 177091 h 350205"/>
              <a:gd name="connsiteX13" fmla="*/ 203187 w 307025"/>
              <a:gd name="connsiteY13" fmla="*/ 92568 h 350205"/>
              <a:gd name="connsiteX14" fmla="*/ 227735 w 307025"/>
              <a:gd name="connsiteY14" fmla="*/ 52588 h 350205"/>
              <a:gd name="connsiteX15" fmla="*/ 250531 w 307025"/>
              <a:gd name="connsiteY15" fmla="*/ 89767 h 350205"/>
              <a:gd name="connsiteX16" fmla="*/ 243943 w 307025"/>
              <a:gd name="connsiteY16" fmla="*/ 122082 h 350205"/>
              <a:gd name="connsiteX17" fmla="*/ 243943 w 307025"/>
              <a:gd name="connsiteY17" fmla="*/ 128608 h 350205"/>
              <a:gd name="connsiteX18" fmla="*/ 294791 w 307025"/>
              <a:gd name="connsiteY18" fmla="*/ 145049 h 350205"/>
              <a:gd name="connsiteX19" fmla="*/ 306997 w 307025"/>
              <a:gd name="connsiteY19" fmla="*/ 84824 h 350205"/>
              <a:gd name="connsiteX20" fmla="*/ 306997 w 307025"/>
              <a:gd name="connsiteY20" fmla="*/ 78344 h 350205"/>
              <a:gd name="connsiteX21" fmla="*/ 229487 w 307025"/>
              <a:gd name="connsiteY21" fmla="*/ 0 h 350205"/>
              <a:gd name="connsiteX22" fmla="*/ 147775 w 307025"/>
              <a:gd name="connsiteY22" fmla="*/ 85357 h 3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7025" h="350205">
                <a:moveTo>
                  <a:pt x="147804" y="91871"/>
                </a:moveTo>
                <a:cubicBezTo>
                  <a:pt x="147804" y="143637"/>
                  <a:pt x="172006" y="188073"/>
                  <a:pt x="211906" y="208318"/>
                </a:cubicBezTo>
                <a:cubicBezTo>
                  <a:pt x="195131" y="241885"/>
                  <a:pt x="173797" y="271451"/>
                  <a:pt x="151512" y="293731"/>
                </a:cubicBezTo>
                <a:cubicBezTo>
                  <a:pt x="111112" y="244890"/>
                  <a:pt x="74585" y="179739"/>
                  <a:pt x="59601" y="52588"/>
                </a:cubicBezTo>
                <a:lnTo>
                  <a:pt x="59601" y="46063"/>
                </a:lnTo>
                <a:lnTo>
                  <a:pt x="0" y="46063"/>
                </a:lnTo>
                <a:lnTo>
                  <a:pt x="0" y="52588"/>
                </a:lnTo>
                <a:cubicBezTo>
                  <a:pt x="27530" y="264347"/>
                  <a:pt x="109599" y="331761"/>
                  <a:pt x="131278" y="344721"/>
                </a:cubicBezTo>
                <a:cubicBezTo>
                  <a:pt x="143552" y="352091"/>
                  <a:pt x="154119" y="351739"/>
                  <a:pt x="165339" y="345424"/>
                </a:cubicBezTo>
                <a:cubicBezTo>
                  <a:pt x="182959" y="335406"/>
                  <a:pt x="235859" y="282495"/>
                  <a:pt x="265181" y="220558"/>
                </a:cubicBezTo>
                <a:cubicBezTo>
                  <a:pt x="279259" y="220466"/>
                  <a:pt x="293288" y="218866"/>
                  <a:pt x="307026" y="215784"/>
                </a:cubicBezTo>
                <a:lnTo>
                  <a:pt x="307026" y="174092"/>
                </a:lnTo>
                <a:cubicBezTo>
                  <a:pt x="298631" y="176049"/>
                  <a:pt x="290043" y="177055"/>
                  <a:pt x="281423" y="177091"/>
                </a:cubicBezTo>
                <a:cubicBezTo>
                  <a:pt x="237237" y="177091"/>
                  <a:pt x="203187" y="146228"/>
                  <a:pt x="203187" y="92568"/>
                </a:cubicBezTo>
                <a:cubicBezTo>
                  <a:pt x="203187" y="66268"/>
                  <a:pt x="213358" y="52588"/>
                  <a:pt x="227735" y="52588"/>
                </a:cubicBezTo>
                <a:cubicBezTo>
                  <a:pt x="241415" y="52588"/>
                  <a:pt x="250531" y="64862"/>
                  <a:pt x="250531" y="89767"/>
                </a:cubicBezTo>
                <a:cubicBezTo>
                  <a:pt x="250531" y="102143"/>
                  <a:pt x="251665" y="117547"/>
                  <a:pt x="243943" y="122082"/>
                </a:cubicBezTo>
                <a:lnTo>
                  <a:pt x="243943" y="128608"/>
                </a:lnTo>
                <a:cubicBezTo>
                  <a:pt x="243943" y="128608"/>
                  <a:pt x="257550" y="152362"/>
                  <a:pt x="294791" y="145049"/>
                </a:cubicBezTo>
                <a:cubicBezTo>
                  <a:pt x="302700" y="127474"/>
                  <a:pt x="306997" y="104763"/>
                  <a:pt x="306997" y="84824"/>
                </a:cubicBezTo>
                <a:lnTo>
                  <a:pt x="306997" y="78344"/>
                </a:lnTo>
                <a:cubicBezTo>
                  <a:pt x="304911" y="28556"/>
                  <a:pt x="277642" y="0"/>
                  <a:pt x="229487" y="0"/>
                </a:cubicBezTo>
                <a:cubicBezTo>
                  <a:pt x="179597" y="0"/>
                  <a:pt x="149658" y="35609"/>
                  <a:pt x="147775" y="85357"/>
                </a:cubicBezTo>
                <a:close/>
              </a:path>
            </a:pathLst>
          </a:custGeom>
          <a:solidFill>
            <a:srgbClr val="1B896D"/>
          </a:solidFill>
          <a:ln w="562" cap="flat">
            <a:noFill/>
            <a:prstDash val="solid"/>
            <a:miter/>
          </a:ln>
        </p:spPr>
        <p:txBody>
          <a:bodyPr rtlCol="0" anchor="ctr"/>
          <a:lstStyle/>
          <a:p>
            <a:endParaRPr lang="en-US"/>
          </a:p>
        </p:txBody>
      </p:sp>
      <p:sp>
        <p:nvSpPr>
          <p:cNvPr id="142" name="Graphic 50">
            <a:extLst>
              <a:ext uri="{FF2B5EF4-FFF2-40B4-BE49-F238E27FC236}">
                <a16:creationId xmlns:a16="http://schemas.microsoft.com/office/drawing/2014/main" id="{071FAF5C-560E-4091-8BC6-F28E7895076A}"/>
              </a:ext>
            </a:extLst>
          </p:cNvPr>
          <p:cNvSpPr/>
          <p:nvPr/>
        </p:nvSpPr>
        <p:spPr>
          <a:xfrm>
            <a:off x="4638748" y="3549254"/>
            <a:ext cx="307025" cy="350205"/>
          </a:xfrm>
          <a:custGeom>
            <a:avLst/>
            <a:gdLst>
              <a:gd name="connsiteX0" fmla="*/ 307026 w 307025"/>
              <a:gd name="connsiteY0" fmla="*/ 174092 h 350205"/>
              <a:gd name="connsiteX1" fmla="*/ 281423 w 307025"/>
              <a:gd name="connsiteY1" fmla="*/ 177086 h 350205"/>
              <a:gd name="connsiteX2" fmla="*/ 203187 w 307025"/>
              <a:gd name="connsiteY2" fmla="*/ 92568 h 350205"/>
              <a:gd name="connsiteX3" fmla="*/ 227735 w 307025"/>
              <a:gd name="connsiteY3" fmla="*/ 52588 h 350205"/>
              <a:gd name="connsiteX4" fmla="*/ 250531 w 307025"/>
              <a:gd name="connsiteY4" fmla="*/ 89767 h 350205"/>
              <a:gd name="connsiteX5" fmla="*/ 243943 w 307025"/>
              <a:gd name="connsiteY5" fmla="*/ 128619 h 350205"/>
              <a:gd name="connsiteX6" fmla="*/ 294791 w 307025"/>
              <a:gd name="connsiteY6" fmla="*/ 145060 h 350205"/>
              <a:gd name="connsiteX7" fmla="*/ 307026 w 307025"/>
              <a:gd name="connsiteY7" fmla="*/ 84869 h 350205"/>
              <a:gd name="connsiteX8" fmla="*/ 229515 w 307025"/>
              <a:gd name="connsiteY8" fmla="*/ 0 h 350205"/>
              <a:gd name="connsiteX9" fmla="*/ 147804 w 307025"/>
              <a:gd name="connsiteY9" fmla="*/ 91882 h 350205"/>
              <a:gd name="connsiteX10" fmla="*/ 211906 w 307025"/>
              <a:gd name="connsiteY10" fmla="*/ 208329 h 350205"/>
              <a:gd name="connsiteX11" fmla="*/ 151512 w 307025"/>
              <a:gd name="connsiteY11" fmla="*/ 293731 h 350205"/>
              <a:gd name="connsiteX12" fmla="*/ 59601 w 307025"/>
              <a:gd name="connsiteY12" fmla="*/ 52588 h 350205"/>
              <a:gd name="connsiteX13" fmla="*/ 0 w 307025"/>
              <a:gd name="connsiteY13" fmla="*/ 52588 h 350205"/>
              <a:gd name="connsiteX14" fmla="*/ 131278 w 307025"/>
              <a:gd name="connsiteY14" fmla="*/ 344721 h 350205"/>
              <a:gd name="connsiteX15" fmla="*/ 165339 w 307025"/>
              <a:gd name="connsiteY15" fmla="*/ 345424 h 350205"/>
              <a:gd name="connsiteX16" fmla="*/ 265181 w 307025"/>
              <a:gd name="connsiteY16" fmla="*/ 220558 h 350205"/>
              <a:gd name="connsiteX17" fmla="*/ 307026 w 307025"/>
              <a:gd name="connsiteY17" fmla="*/ 215784 h 3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7025" h="350205">
                <a:moveTo>
                  <a:pt x="307026" y="174092"/>
                </a:moveTo>
                <a:cubicBezTo>
                  <a:pt x="298631" y="176047"/>
                  <a:pt x="290043" y="177052"/>
                  <a:pt x="281423" y="177086"/>
                </a:cubicBezTo>
                <a:cubicBezTo>
                  <a:pt x="237237" y="177086"/>
                  <a:pt x="203187" y="146228"/>
                  <a:pt x="203187" y="92568"/>
                </a:cubicBezTo>
                <a:cubicBezTo>
                  <a:pt x="203187" y="66268"/>
                  <a:pt x="213358" y="52588"/>
                  <a:pt x="227735" y="52588"/>
                </a:cubicBezTo>
                <a:cubicBezTo>
                  <a:pt x="241415" y="52588"/>
                  <a:pt x="250531" y="64862"/>
                  <a:pt x="250531" y="89767"/>
                </a:cubicBezTo>
                <a:cubicBezTo>
                  <a:pt x="250531" y="103941"/>
                  <a:pt x="246744" y="119440"/>
                  <a:pt x="243943" y="128619"/>
                </a:cubicBezTo>
                <a:cubicBezTo>
                  <a:pt x="243943" y="128619"/>
                  <a:pt x="257550" y="152373"/>
                  <a:pt x="294791" y="145060"/>
                </a:cubicBezTo>
                <a:cubicBezTo>
                  <a:pt x="302728" y="127530"/>
                  <a:pt x="307026" y="104797"/>
                  <a:pt x="307026" y="84869"/>
                </a:cubicBezTo>
                <a:cubicBezTo>
                  <a:pt x="307026" y="31209"/>
                  <a:pt x="279671" y="0"/>
                  <a:pt x="229515" y="0"/>
                </a:cubicBezTo>
                <a:cubicBezTo>
                  <a:pt x="177970" y="0"/>
                  <a:pt x="147804" y="39628"/>
                  <a:pt x="147804" y="91882"/>
                </a:cubicBezTo>
                <a:cubicBezTo>
                  <a:pt x="147804" y="143648"/>
                  <a:pt x="172006" y="188084"/>
                  <a:pt x="211906" y="208329"/>
                </a:cubicBezTo>
                <a:cubicBezTo>
                  <a:pt x="195131" y="241908"/>
                  <a:pt x="173797" y="271451"/>
                  <a:pt x="151512" y="293731"/>
                </a:cubicBezTo>
                <a:cubicBezTo>
                  <a:pt x="111112" y="244890"/>
                  <a:pt x="74585" y="179739"/>
                  <a:pt x="59601" y="52588"/>
                </a:cubicBezTo>
                <a:lnTo>
                  <a:pt x="0" y="52588"/>
                </a:lnTo>
                <a:cubicBezTo>
                  <a:pt x="27530" y="264347"/>
                  <a:pt x="109599" y="331772"/>
                  <a:pt x="131278" y="344721"/>
                </a:cubicBezTo>
                <a:cubicBezTo>
                  <a:pt x="143552" y="352091"/>
                  <a:pt x="154119" y="351739"/>
                  <a:pt x="165339" y="345424"/>
                </a:cubicBezTo>
                <a:cubicBezTo>
                  <a:pt x="182959" y="335400"/>
                  <a:pt x="235859" y="282495"/>
                  <a:pt x="265181" y="220558"/>
                </a:cubicBezTo>
                <a:cubicBezTo>
                  <a:pt x="279259" y="220466"/>
                  <a:pt x="293288" y="218866"/>
                  <a:pt x="307026" y="215784"/>
                </a:cubicBezTo>
                <a:close/>
              </a:path>
            </a:pathLst>
          </a:custGeom>
          <a:solidFill>
            <a:srgbClr val="FFFFFF"/>
          </a:solidFill>
          <a:ln w="562" cap="flat">
            <a:noFill/>
            <a:prstDash val="solid"/>
            <a:miter/>
          </a:ln>
        </p:spPr>
        <p:txBody>
          <a:bodyPr rtlCol="0" anchor="ctr"/>
          <a:lstStyle/>
          <a:p>
            <a:endParaRPr lang="en-US"/>
          </a:p>
        </p:txBody>
      </p:sp>
      <p:sp>
        <p:nvSpPr>
          <p:cNvPr id="143" name="Graphic 51">
            <a:extLst>
              <a:ext uri="{FF2B5EF4-FFF2-40B4-BE49-F238E27FC236}">
                <a16:creationId xmlns:a16="http://schemas.microsoft.com/office/drawing/2014/main" id="{FBF1B19E-236B-4987-A059-9DBCE2407C80}"/>
              </a:ext>
            </a:extLst>
          </p:cNvPr>
          <p:cNvSpPr/>
          <p:nvPr/>
        </p:nvSpPr>
        <p:spPr>
          <a:xfrm>
            <a:off x="4509806" y="4144472"/>
            <a:ext cx="566928" cy="566928"/>
          </a:xfrm>
          <a:custGeom>
            <a:avLst/>
            <a:gdLst>
              <a:gd name="connsiteX0" fmla="*/ 0 w 566928"/>
              <a:gd name="connsiteY0" fmla="*/ 0 h 566928"/>
              <a:gd name="connsiteX1" fmla="*/ 566928 w 566928"/>
              <a:gd name="connsiteY1" fmla="*/ 0 h 566928"/>
              <a:gd name="connsiteX2" fmla="*/ 566928 w 566928"/>
              <a:gd name="connsiteY2" fmla="*/ 566928 h 566928"/>
              <a:gd name="connsiteX3" fmla="*/ 0 w 566928"/>
              <a:gd name="connsiteY3" fmla="*/ 566928 h 566928"/>
            </a:gdLst>
            <a:ahLst/>
            <a:cxnLst>
              <a:cxn ang="0">
                <a:pos x="connsiteX0" y="connsiteY0"/>
              </a:cxn>
              <a:cxn ang="0">
                <a:pos x="connsiteX1" y="connsiteY1"/>
              </a:cxn>
              <a:cxn ang="0">
                <a:pos x="connsiteX2" y="connsiteY2"/>
              </a:cxn>
              <a:cxn ang="0">
                <a:pos x="connsiteX3" y="connsiteY3"/>
              </a:cxn>
            </a:cxnLst>
            <a:rect l="l" t="t" r="r" b="b"/>
            <a:pathLst>
              <a:path w="566928" h="566928">
                <a:moveTo>
                  <a:pt x="0" y="0"/>
                </a:moveTo>
                <a:lnTo>
                  <a:pt x="566928" y="0"/>
                </a:lnTo>
                <a:lnTo>
                  <a:pt x="566928" y="566928"/>
                </a:lnTo>
                <a:lnTo>
                  <a:pt x="0" y="566928"/>
                </a:lnTo>
                <a:close/>
              </a:path>
            </a:pathLst>
          </a:custGeom>
          <a:solidFill>
            <a:schemeClr val="accent2"/>
          </a:solidFill>
          <a:ln w="562" cap="flat">
            <a:noFill/>
            <a:prstDash val="solid"/>
            <a:miter/>
          </a:ln>
        </p:spPr>
        <p:txBody>
          <a:bodyPr rtlCol="0" anchor="ctr"/>
          <a:lstStyle/>
          <a:p>
            <a:endParaRPr lang="en-US"/>
          </a:p>
        </p:txBody>
      </p:sp>
      <p:sp>
        <p:nvSpPr>
          <p:cNvPr id="144" name="Graphic 51">
            <a:extLst>
              <a:ext uri="{FF2B5EF4-FFF2-40B4-BE49-F238E27FC236}">
                <a16:creationId xmlns:a16="http://schemas.microsoft.com/office/drawing/2014/main" id="{FBF1B19E-236B-4987-A059-9DBCE2407C80}"/>
              </a:ext>
            </a:extLst>
          </p:cNvPr>
          <p:cNvSpPr/>
          <p:nvPr/>
        </p:nvSpPr>
        <p:spPr>
          <a:xfrm>
            <a:off x="4566498" y="4357693"/>
            <a:ext cx="453746" cy="140998"/>
          </a:xfrm>
          <a:custGeom>
            <a:avLst/>
            <a:gdLst>
              <a:gd name="connsiteX0" fmla="*/ 172403 w 453746"/>
              <a:gd name="connsiteY0" fmla="*/ 119282 h 140998"/>
              <a:gd name="connsiteX1" fmla="*/ 157209 w 453746"/>
              <a:gd name="connsiteY1" fmla="*/ 117751 h 140998"/>
              <a:gd name="connsiteX2" fmla="*/ 143319 w 453746"/>
              <a:gd name="connsiteY2" fmla="*/ 113386 h 140998"/>
              <a:gd name="connsiteX3" fmla="*/ 131244 w 453746"/>
              <a:gd name="connsiteY3" fmla="*/ 105449 h 140998"/>
              <a:gd name="connsiteX4" fmla="*/ 124214 w 453746"/>
              <a:gd name="connsiteY4" fmla="*/ 94904 h 140998"/>
              <a:gd name="connsiteX5" fmla="*/ 124271 w 453746"/>
              <a:gd name="connsiteY5" fmla="*/ 84926 h 140998"/>
              <a:gd name="connsiteX6" fmla="*/ 130677 w 453746"/>
              <a:gd name="connsiteY6" fmla="*/ 78236 h 140998"/>
              <a:gd name="connsiteX7" fmla="*/ 138784 w 453746"/>
              <a:gd name="connsiteY7" fmla="*/ 76309 h 140998"/>
              <a:gd name="connsiteX8" fmla="*/ 144680 w 453746"/>
              <a:gd name="connsiteY8" fmla="*/ 77953 h 140998"/>
              <a:gd name="connsiteX9" fmla="*/ 148762 w 453746"/>
              <a:gd name="connsiteY9" fmla="*/ 81411 h 140998"/>
              <a:gd name="connsiteX10" fmla="*/ 152900 w 453746"/>
              <a:gd name="connsiteY10" fmla="*/ 85436 h 140998"/>
              <a:gd name="connsiteX11" fmla="*/ 172686 w 453746"/>
              <a:gd name="connsiteY11" fmla="*/ 92636 h 140998"/>
              <a:gd name="connsiteX12" fmla="*/ 183401 w 453746"/>
              <a:gd name="connsiteY12" fmla="*/ 91332 h 140998"/>
              <a:gd name="connsiteX13" fmla="*/ 188787 w 453746"/>
              <a:gd name="connsiteY13" fmla="*/ 85039 h 140998"/>
              <a:gd name="connsiteX14" fmla="*/ 185726 w 453746"/>
              <a:gd name="connsiteY14" fmla="*/ 79030 h 140998"/>
              <a:gd name="connsiteX15" fmla="*/ 176485 w 453746"/>
              <a:gd name="connsiteY15" fmla="*/ 75175 h 140998"/>
              <a:gd name="connsiteX16" fmla="*/ 162708 w 453746"/>
              <a:gd name="connsiteY16" fmla="*/ 70469 h 140998"/>
              <a:gd name="connsiteX17" fmla="*/ 131471 w 453746"/>
              <a:gd name="connsiteY17" fmla="*/ 51307 h 140998"/>
              <a:gd name="connsiteX18" fmla="*/ 126992 w 453746"/>
              <a:gd name="connsiteY18" fmla="*/ 32598 h 140998"/>
              <a:gd name="connsiteX19" fmla="*/ 126992 w 453746"/>
              <a:gd name="connsiteY19" fmla="*/ 32485 h 140998"/>
              <a:gd name="connsiteX20" fmla="*/ 140882 w 453746"/>
              <a:gd name="connsiteY20" fmla="*/ 9808 h 140998"/>
              <a:gd name="connsiteX21" fmla="*/ 173423 w 453746"/>
              <a:gd name="connsiteY21" fmla="*/ 57 h 140998"/>
              <a:gd name="connsiteX22" fmla="*/ 199956 w 453746"/>
              <a:gd name="connsiteY22" fmla="*/ 4932 h 140998"/>
              <a:gd name="connsiteX23" fmla="*/ 216737 w 453746"/>
              <a:gd name="connsiteY23" fmla="*/ 18822 h 140998"/>
              <a:gd name="connsiteX24" fmla="*/ 219288 w 453746"/>
              <a:gd name="connsiteY24" fmla="*/ 29310 h 140998"/>
              <a:gd name="connsiteX25" fmla="*/ 216907 w 453746"/>
              <a:gd name="connsiteY25" fmla="*/ 33335 h 140998"/>
              <a:gd name="connsiteX26" fmla="*/ 213675 w 453746"/>
              <a:gd name="connsiteY26" fmla="*/ 35773 h 140998"/>
              <a:gd name="connsiteX27" fmla="*/ 203357 w 453746"/>
              <a:gd name="connsiteY27" fmla="*/ 38948 h 140998"/>
              <a:gd name="connsiteX28" fmla="*/ 197744 w 453746"/>
              <a:gd name="connsiteY28" fmla="*/ 37531 h 140998"/>
              <a:gd name="connsiteX29" fmla="*/ 192132 w 453746"/>
              <a:gd name="connsiteY29" fmla="*/ 33959 h 140998"/>
              <a:gd name="connsiteX30" fmla="*/ 190998 w 453746"/>
              <a:gd name="connsiteY30" fmla="*/ 33109 h 140998"/>
              <a:gd name="connsiteX31" fmla="*/ 176201 w 453746"/>
              <a:gd name="connsiteY31" fmla="*/ 27779 h 140998"/>
              <a:gd name="connsiteX32" fmla="*/ 166110 w 453746"/>
              <a:gd name="connsiteY32" fmla="*/ 29764 h 140998"/>
              <a:gd name="connsiteX33" fmla="*/ 162425 w 453746"/>
              <a:gd name="connsiteY33" fmla="*/ 35150 h 140998"/>
              <a:gd name="connsiteX34" fmla="*/ 165373 w 453746"/>
              <a:gd name="connsiteY34" fmla="*/ 40479 h 140998"/>
              <a:gd name="connsiteX35" fmla="*/ 173197 w 453746"/>
              <a:gd name="connsiteY35" fmla="*/ 43824 h 140998"/>
              <a:gd name="connsiteX36" fmla="*/ 191678 w 453746"/>
              <a:gd name="connsiteY36" fmla="*/ 49720 h 140998"/>
              <a:gd name="connsiteX37" fmla="*/ 218891 w 453746"/>
              <a:gd name="connsiteY37" fmla="*/ 67521 h 140998"/>
              <a:gd name="connsiteX38" fmla="*/ 223370 w 453746"/>
              <a:gd name="connsiteY38" fmla="*/ 77046 h 140998"/>
              <a:gd name="connsiteX39" fmla="*/ 224220 w 453746"/>
              <a:gd name="connsiteY39" fmla="*/ 83849 h 140998"/>
              <a:gd name="connsiteX40" fmla="*/ 220081 w 453746"/>
              <a:gd name="connsiteY40" fmla="*/ 98986 h 140998"/>
              <a:gd name="connsiteX41" fmla="*/ 207893 w 453746"/>
              <a:gd name="connsiteY41" fmla="*/ 110664 h 140998"/>
              <a:gd name="connsiteX42" fmla="*/ 191565 w 453746"/>
              <a:gd name="connsiteY42" fmla="*/ 117127 h 140998"/>
              <a:gd name="connsiteX43" fmla="*/ 172403 w 453746"/>
              <a:gd name="connsiteY43" fmla="*/ 119282 h 140998"/>
              <a:gd name="connsiteX44" fmla="*/ 172403 w 453746"/>
              <a:gd name="connsiteY44" fmla="*/ 119282 h 140998"/>
              <a:gd name="connsiteX45" fmla="*/ 312264 w 453746"/>
              <a:gd name="connsiteY45" fmla="*/ 133795 h 140998"/>
              <a:gd name="connsiteX46" fmla="*/ 313851 w 453746"/>
              <a:gd name="connsiteY46" fmla="*/ 128012 h 140998"/>
              <a:gd name="connsiteX47" fmla="*/ 317593 w 453746"/>
              <a:gd name="connsiteY47" fmla="*/ 125518 h 140998"/>
              <a:gd name="connsiteX48" fmla="*/ 323716 w 453746"/>
              <a:gd name="connsiteY48" fmla="*/ 121946 h 140998"/>
              <a:gd name="connsiteX49" fmla="*/ 327798 w 453746"/>
              <a:gd name="connsiteY49" fmla="*/ 116504 h 140998"/>
              <a:gd name="connsiteX50" fmla="*/ 330066 w 453746"/>
              <a:gd name="connsiteY50" fmla="*/ 108056 h 140998"/>
              <a:gd name="connsiteX51" fmla="*/ 330632 w 453746"/>
              <a:gd name="connsiteY51" fmla="*/ 104201 h 140998"/>
              <a:gd name="connsiteX52" fmla="*/ 330916 w 453746"/>
              <a:gd name="connsiteY52" fmla="*/ 101934 h 140998"/>
              <a:gd name="connsiteX53" fmla="*/ 331369 w 453746"/>
              <a:gd name="connsiteY53" fmla="*/ 99666 h 140998"/>
              <a:gd name="connsiteX54" fmla="*/ 332277 w 453746"/>
              <a:gd name="connsiteY54" fmla="*/ 93033 h 140998"/>
              <a:gd name="connsiteX55" fmla="*/ 332730 w 453746"/>
              <a:gd name="connsiteY55" fmla="*/ 90765 h 140998"/>
              <a:gd name="connsiteX56" fmla="*/ 333014 w 453746"/>
              <a:gd name="connsiteY56" fmla="*/ 88497 h 140998"/>
              <a:gd name="connsiteX57" fmla="*/ 333467 w 453746"/>
              <a:gd name="connsiteY57" fmla="*/ 85606 h 140998"/>
              <a:gd name="connsiteX58" fmla="*/ 333751 w 453746"/>
              <a:gd name="connsiteY58" fmla="*/ 83905 h 140998"/>
              <a:gd name="connsiteX59" fmla="*/ 333864 w 453746"/>
              <a:gd name="connsiteY59" fmla="*/ 82488 h 140998"/>
              <a:gd name="connsiteX60" fmla="*/ 335451 w 453746"/>
              <a:gd name="connsiteY60" fmla="*/ 71320 h 140998"/>
              <a:gd name="connsiteX61" fmla="*/ 335905 w 453746"/>
              <a:gd name="connsiteY61" fmla="*/ 67578 h 140998"/>
              <a:gd name="connsiteX62" fmla="*/ 336925 w 453746"/>
              <a:gd name="connsiteY62" fmla="*/ 60945 h 140998"/>
              <a:gd name="connsiteX63" fmla="*/ 336925 w 453746"/>
              <a:gd name="connsiteY63" fmla="*/ 60491 h 140998"/>
              <a:gd name="connsiteX64" fmla="*/ 336472 w 453746"/>
              <a:gd name="connsiteY64" fmla="*/ 60321 h 140998"/>
              <a:gd name="connsiteX65" fmla="*/ 332050 w 453746"/>
              <a:gd name="connsiteY65" fmla="*/ 60321 h 140998"/>
              <a:gd name="connsiteX66" fmla="*/ 328591 w 453746"/>
              <a:gd name="connsiteY66" fmla="*/ 58167 h 140998"/>
              <a:gd name="connsiteX67" fmla="*/ 328308 w 453746"/>
              <a:gd name="connsiteY67" fmla="*/ 56579 h 140998"/>
              <a:gd name="connsiteX68" fmla="*/ 329158 w 453746"/>
              <a:gd name="connsiteY68" fmla="*/ 50570 h 140998"/>
              <a:gd name="connsiteX69" fmla="*/ 331029 w 453746"/>
              <a:gd name="connsiteY69" fmla="*/ 48019 h 140998"/>
              <a:gd name="connsiteX70" fmla="*/ 334034 w 453746"/>
              <a:gd name="connsiteY70" fmla="*/ 46998 h 140998"/>
              <a:gd name="connsiteX71" fmla="*/ 338739 w 453746"/>
              <a:gd name="connsiteY71" fmla="*/ 46998 h 140998"/>
              <a:gd name="connsiteX72" fmla="*/ 339023 w 453746"/>
              <a:gd name="connsiteY72" fmla="*/ 45411 h 140998"/>
              <a:gd name="connsiteX73" fmla="*/ 339760 w 453746"/>
              <a:gd name="connsiteY73" fmla="*/ 41669 h 140998"/>
              <a:gd name="connsiteX74" fmla="*/ 343332 w 453746"/>
              <a:gd name="connsiteY74" fmla="*/ 32655 h 140998"/>
              <a:gd name="connsiteX75" fmla="*/ 351779 w 453746"/>
              <a:gd name="connsiteY75" fmla="*/ 24888 h 140998"/>
              <a:gd name="connsiteX76" fmla="*/ 354330 w 453746"/>
              <a:gd name="connsiteY76" fmla="*/ 23754 h 140998"/>
              <a:gd name="connsiteX77" fmla="*/ 357221 w 453746"/>
              <a:gd name="connsiteY77" fmla="*/ 22734 h 140998"/>
              <a:gd name="connsiteX78" fmla="*/ 362380 w 453746"/>
              <a:gd name="connsiteY78" fmla="*/ 21713 h 140998"/>
              <a:gd name="connsiteX79" fmla="*/ 368843 w 453746"/>
              <a:gd name="connsiteY79" fmla="*/ 21260 h 140998"/>
              <a:gd name="connsiteX80" fmla="*/ 370147 w 453746"/>
              <a:gd name="connsiteY80" fmla="*/ 21260 h 140998"/>
              <a:gd name="connsiteX81" fmla="*/ 375136 w 453746"/>
              <a:gd name="connsiteY81" fmla="*/ 21827 h 140998"/>
              <a:gd name="connsiteX82" fmla="*/ 377404 w 453746"/>
              <a:gd name="connsiteY82" fmla="*/ 23131 h 140998"/>
              <a:gd name="connsiteX83" fmla="*/ 378368 w 453746"/>
              <a:gd name="connsiteY83" fmla="*/ 26079 h 140998"/>
              <a:gd name="connsiteX84" fmla="*/ 377858 w 453746"/>
              <a:gd name="connsiteY84" fmla="*/ 29877 h 140998"/>
              <a:gd name="connsiteX85" fmla="*/ 377404 w 453746"/>
              <a:gd name="connsiteY85" fmla="*/ 32485 h 140998"/>
              <a:gd name="connsiteX86" fmla="*/ 377291 w 453746"/>
              <a:gd name="connsiteY86" fmla="*/ 33222 h 140998"/>
              <a:gd name="connsiteX87" fmla="*/ 376270 w 453746"/>
              <a:gd name="connsiteY87" fmla="*/ 34923 h 140998"/>
              <a:gd name="connsiteX88" fmla="*/ 374399 w 453746"/>
              <a:gd name="connsiteY88" fmla="*/ 35660 h 140998"/>
              <a:gd name="connsiteX89" fmla="*/ 369524 w 453746"/>
              <a:gd name="connsiteY89" fmla="*/ 35660 h 140998"/>
              <a:gd name="connsiteX90" fmla="*/ 367256 w 453746"/>
              <a:gd name="connsiteY90" fmla="*/ 35546 h 140998"/>
              <a:gd name="connsiteX91" fmla="*/ 365839 w 453746"/>
              <a:gd name="connsiteY91" fmla="*/ 35546 h 140998"/>
              <a:gd name="connsiteX92" fmla="*/ 361984 w 453746"/>
              <a:gd name="connsiteY92" fmla="*/ 36680 h 140998"/>
              <a:gd name="connsiteX93" fmla="*/ 357845 w 453746"/>
              <a:gd name="connsiteY93" fmla="*/ 40989 h 140998"/>
              <a:gd name="connsiteX94" fmla="*/ 356258 w 453746"/>
              <a:gd name="connsiteY94" fmla="*/ 46998 h 140998"/>
              <a:gd name="connsiteX95" fmla="*/ 379615 w 453746"/>
              <a:gd name="connsiteY95" fmla="*/ 46998 h 140998"/>
              <a:gd name="connsiteX96" fmla="*/ 379615 w 453746"/>
              <a:gd name="connsiteY96" fmla="*/ 47168 h 140998"/>
              <a:gd name="connsiteX97" fmla="*/ 379728 w 453746"/>
              <a:gd name="connsiteY97" fmla="*/ 47168 h 140998"/>
              <a:gd name="connsiteX98" fmla="*/ 379728 w 453746"/>
              <a:gd name="connsiteY98" fmla="*/ 47055 h 140998"/>
              <a:gd name="connsiteX99" fmla="*/ 379842 w 453746"/>
              <a:gd name="connsiteY99" fmla="*/ 47055 h 140998"/>
              <a:gd name="connsiteX100" fmla="*/ 384150 w 453746"/>
              <a:gd name="connsiteY100" fmla="*/ 51817 h 140998"/>
              <a:gd name="connsiteX101" fmla="*/ 384037 w 453746"/>
              <a:gd name="connsiteY101" fmla="*/ 53235 h 140998"/>
              <a:gd name="connsiteX102" fmla="*/ 384037 w 453746"/>
              <a:gd name="connsiteY102" fmla="*/ 53518 h 140998"/>
              <a:gd name="connsiteX103" fmla="*/ 384491 w 453746"/>
              <a:gd name="connsiteY103" fmla="*/ 53235 h 140998"/>
              <a:gd name="connsiteX104" fmla="*/ 386078 w 453746"/>
              <a:gd name="connsiteY104" fmla="*/ 51817 h 140998"/>
              <a:gd name="connsiteX105" fmla="*/ 389253 w 453746"/>
              <a:gd name="connsiteY105" fmla="*/ 49550 h 140998"/>
              <a:gd name="connsiteX106" fmla="*/ 392995 w 453746"/>
              <a:gd name="connsiteY106" fmla="*/ 47679 h 140998"/>
              <a:gd name="connsiteX107" fmla="*/ 398324 w 453746"/>
              <a:gd name="connsiteY107" fmla="*/ 46375 h 140998"/>
              <a:gd name="connsiteX108" fmla="*/ 402746 w 453746"/>
              <a:gd name="connsiteY108" fmla="*/ 46091 h 140998"/>
              <a:gd name="connsiteX109" fmla="*/ 405750 w 453746"/>
              <a:gd name="connsiteY109" fmla="*/ 46205 h 140998"/>
              <a:gd name="connsiteX110" fmla="*/ 411476 w 453746"/>
              <a:gd name="connsiteY110" fmla="*/ 47905 h 140998"/>
              <a:gd name="connsiteX111" fmla="*/ 416919 w 453746"/>
              <a:gd name="connsiteY111" fmla="*/ 53518 h 140998"/>
              <a:gd name="connsiteX112" fmla="*/ 417486 w 453746"/>
              <a:gd name="connsiteY112" fmla="*/ 54935 h 140998"/>
              <a:gd name="connsiteX113" fmla="*/ 418336 w 453746"/>
              <a:gd name="connsiteY113" fmla="*/ 54085 h 140998"/>
              <a:gd name="connsiteX114" fmla="*/ 419470 w 453746"/>
              <a:gd name="connsiteY114" fmla="*/ 53064 h 140998"/>
              <a:gd name="connsiteX115" fmla="*/ 432509 w 453746"/>
              <a:gd name="connsiteY115" fmla="*/ 46205 h 140998"/>
              <a:gd name="connsiteX116" fmla="*/ 436251 w 453746"/>
              <a:gd name="connsiteY116" fmla="*/ 45921 h 140998"/>
              <a:gd name="connsiteX117" fmla="*/ 440560 w 453746"/>
              <a:gd name="connsiteY117" fmla="*/ 46205 h 140998"/>
              <a:gd name="connsiteX118" fmla="*/ 446853 w 453746"/>
              <a:gd name="connsiteY118" fmla="*/ 48075 h 140998"/>
              <a:gd name="connsiteX119" fmla="*/ 451672 w 453746"/>
              <a:gd name="connsiteY119" fmla="*/ 53121 h 140998"/>
              <a:gd name="connsiteX120" fmla="*/ 453712 w 453746"/>
              <a:gd name="connsiteY120" fmla="*/ 60605 h 140998"/>
              <a:gd name="connsiteX121" fmla="*/ 453259 w 453746"/>
              <a:gd name="connsiteY121" fmla="*/ 67918 h 140998"/>
              <a:gd name="connsiteX122" fmla="*/ 453259 w 453746"/>
              <a:gd name="connsiteY122" fmla="*/ 68372 h 140998"/>
              <a:gd name="connsiteX123" fmla="*/ 452692 w 453746"/>
              <a:gd name="connsiteY123" fmla="*/ 73417 h 140998"/>
              <a:gd name="connsiteX124" fmla="*/ 452238 w 453746"/>
              <a:gd name="connsiteY124" fmla="*/ 75855 h 140998"/>
              <a:gd name="connsiteX125" fmla="*/ 451955 w 453746"/>
              <a:gd name="connsiteY125" fmla="*/ 78009 h 140998"/>
              <a:gd name="connsiteX126" fmla="*/ 451501 w 453746"/>
              <a:gd name="connsiteY126" fmla="*/ 80390 h 140998"/>
              <a:gd name="connsiteX127" fmla="*/ 451388 w 453746"/>
              <a:gd name="connsiteY127" fmla="*/ 82771 h 140998"/>
              <a:gd name="connsiteX128" fmla="*/ 450821 w 453746"/>
              <a:gd name="connsiteY128" fmla="*/ 85946 h 140998"/>
              <a:gd name="connsiteX129" fmla="*/ 450538 w 453746"/>
              <a:gd name="connsiteY129" fmla="*/ 88214 h 140998"/>
              <a:gd name="connsiteX130" fmla="*/ 450254 w 453746"/>
              <a:gd name="connsiteY130" fmla="*/ 89631 h 140998"/>
              <a:gd name="connsiteX131" fmla="*/ 450084 w 453746"/>
              <a:gd name="connsiteY131" fmla="*/ 91219 h 140998"/>
              <a:gd name="connsiteX132" fmla="*/ 449234 w 453746"/>
              <a:gd name="connsiteY132" fmla="*/ 97228 h 140998"/>
              <a:gd name="connsiteX133" fmla="*/ 448667 w 453746"/>
              <a:gd name="connsiteY133" fmla="*/ 102104 h 140998"/>
              <a:gd name="connsiteX134" fmla="*/ 448100 w 453746"/>
              <a:gd name="connsiteY134" fmla="*/ 105279 h 140998"/>
              <a:gd name="connsiteX135" fmla="*/ 447079 w 453746"/>
              <a:gd name="connsiteY135" fmla="*/ 113329 h 140998"/>
              <a:gd name="connsiteX136" fmla="*/ 446966 w 453746"/>
              <a:gd name="connsiteY136" fmla="*/ 113612 h 140998"/>
              <a:gd name="connsiteX137" fmla="*/ 446229 w 453746"/>
              <a:gd name="connsiteY137" fmla="*/ 116901 h 140998"/>
              <a:gd name="connsiteX138" fmla="*/ 443338 w 453746"/>
              <a:gd name="connsiteY138" fmla="*/ 119508 h 140998"/>
              <a:gd name="connsiteX139" fmla="*/ 440787 w 453746"/>
              <a:gd name="connsiteY139" fmla="*/ 119792 h 140998"/>
              <a:gd name="connsiteX140" fmla="*/ 433133 w 453746"/>
              <a:gd name="connsiteY140" fmla="*/ 119792 h 140998"/>
              <a:gd name="connsiteX141" fmla="*/ 429561 w 453746"/>
              <a:gd name="connsiteY141" fmla="*/ 117638 h 140998"/>
              <a:gd name="connsiteX142" fmla="*/ 429108 w 453746"/>
              <a:gd name="connsiteY142" fmla="*/ 115937 h 140998"/>
              <a:gd name="connsiteX143" fmla="*/ 429561 w 453746"/>
              <a:gd name="connsiteY143" fmla="*/ 112649 h 140998"/>
              <a:gd name="connsiteX144" fmla="*/ 429845 w 453746"/>
              <a:gd name="connsiteY144" fmla="*/ 111345 h 140998"/>
              <a:gd name="connsiteX145" fmla="*/ 429845 w 453746"/>
              <a:gd name="connsiteY145" fmla="*/ 110891 h 140998"/>
              <a:gd name="connsiteX146" fmla="*/ 430128 w 453746"/>
              <a:gd name="connsiteY146" fmla="*/ 109020 h 140998"/>
              <a:gd name="connsiteX147" fmla="*/ 430412 w 453746"/>
              <a:gd name="connsiteY147" fmla="*/ 106469 h 140998"/>
              <a:gd name="connsiteX148" fmla="*/ 430979 w 453746"/>
              <a:gd name="connsiteY148" fmla="*/ 102330 h 140998"/>
              <a:gd name="connsiteX149" fmla="*/ 431716 w 453746"/>
              <a:gd name="connsiteY149" fmla="*/ 97171 h 140998"/>
              <a:gd name="connsiteX150" fmla="*/ 432169 w 453746"/>
              <a:gd name="connsiteY150" fmla="*/ 94620 h 140998"/>
              <a:gd name="connsiteX151" fmla="*/ 433190 w 453746"/>
              <a:gd name="connsiteY151" fmla="*/ 87023 h 140998"/>
              <a:gd name="connsiteX152" fmla="*/ 433473 w 453746"/>
              <a:gd name="connsiteY152" fmla="*/ 85323 h 140998"/>
              <a:gd name="connsiteX153" fmla="*/ 434040 w 453746"/>
              <a:gd name="connsiteY153" fmla="*/ 81297 h 140998"/>
              <a:gd name="connsiteX154" fmla="*/ 434324 w 453746"/>
              <a:gd name="connsiteY154" fmla="*/ 78860 h 140998"/>
              <a:gd name="connsiteX155" fmla="*/ 434890 w 453746"/>
              <a:gd name="connsiteY155" fmla="*/ 75005 h 140998"/>
              <a:gd name="connsiteX156" fmla="*/ 435004 w 453746"/>
              <a:gd name="connsiteY156" fmla="*/ 74721 h 140998"/>
              <a:gd name="connsiteX157" fmla="*/ 435741 w 453746"/>
              <a:gd name="connsiteY157" fmla="*/ 67124 h 140998"/>
              <a:gd name="connsiteX158" fmla="*/ 434890 w 453746"/>
              <a:gd name="connsiteY158" fmla="*/ 62986 h 140998"/>
              <a:gd name="connsiteX159" fmla="*/ 431999 w 453746"/>
              <a:gd name="connsiteY159" fmla="*/ 61001 h 140998"/>
              <a:gd name="connsiteX160" fmla="*/ 429731 w 453746"/>
              <a:gd name="connsiteY160" fmla="*/ 60718 h 140998"/>
              <a:gd name="connsiteX161" fmla="*/ 426557 w 453746"/>
              <a:gd name="connsiteY161" fmla="*/ 61285 h 140998"/>
              <a:gd name="connsiteX162" fmla="*/ 425706 w 453746"/>
              <a:gd name="connsiteY162" fmla="*/ 61738 h 140998"/>
              <a:gd name="connsiteX163" fmla="*/ 419527 w 453746"/>
              <a:gd name="connsiteY163" fmla="*/ 66160 h 140998"/>
              <a:gd name="connsiteX164" fmla="*/ 418960 w 453746"/>
              <a:gd name="connsiteY164" fmla="*/ 66727 h 140998"/>
              <a:gd name="connsiteX165" fmla="*/ 418393 w 453746"/>
              <a:gd name="connsiteY165" fmla="*/ 68031 h 140998"/>
              <a:gd name="connsiteX166" fmla="*/ 417656 w 453746"/>
              <a:gd name="connsiteY166" fmla="*/ 74608 h 140998"/>
              <a:gd name="connsiteX167" fmla="*/ 416239 w 453746"/>
              <a:gd name="connsiteY167" fmla="*/ 84246 h 140998"/>
              <a:gd name="connsiteX168" fmla="*/ 416125 w 453746"/>
              <a:gd name="connsiteY168" fmla="*/ 86627 h 140998"/>
              <a:gd name="connsiteX169" fmla="*/ 415672 w 453746"/>
              <a:gd name="connsiteY169" fmla="*/ 89008 h 140998"/>
              <a:gd name="connsiteX170" fmla="*/ 415218 w 453746"/>
              <a:gd name="connsiteY170" fmla="*/ 92183 h 140998"/>
              <a:gd name="connsiteX171" fmla="*/ 414935 w 453746"/>
              <a:gd name="connsiteY171" fmla="*/ 93770 h 140998"/>
              <a:gd name="connsiteX172" fmla="*/ 414651 w 453746"/>
              <a:gd name="connsiteY172" fmla="*/ 96038 h 140998"/>
              <a:gd name="connsiteX173" fmla="*/ 414368 w 453746"/>
              <a:gd name="connsiteY173" fmla="*/ 98192 h 140998"/>
              <a:gd name="connsiteX174" fmla="*/ 413631 w 453746"/>
              <a:gd name="connsiteY174" fmla="*/ 103634 h 140998"/>
              <a:gd name="connsiteX175" fmla="*/ 413177 w 453746"/>
              <a:gd name="connsiteY175" fmla="*/ 106923 h 140998"/>
              <a:gd name="connsiteX176" fmla="*/ 412610 w 453746"/>
              <a:gd name="connsiteY176" fmla="*/ 110494 h 140998"/>
              <a:gd name="connsiteX177" fmla="*/ 412497 w 453746"/>
              <a:gd name="connsiteY177" fmla="*/ 111798 h 140998"/>
              <a:gd name="connsiteX178" fmla="*/ 411930 w 453746"/>
              <a:gd name="connsiteY178" fmla="*/ 115653 h 140998"/>
              <a:gd name="connsiteX179" fmla="*/ 406941 w 453746"/>
              <a:gd name="connsiteY179" fmla="*/ 119962 h 140998"/>
              <a:gd name="connsiteX180" fmla="*/ 398550 w 453746"/>
              <a:gd name="connsiteY180" fmla="*/ 119962 h 140998"/>
              <a:gd name="connsiteX181" fmla="*/ 394695 w 453746"/>
              <a:gd name="connsiteY181" fmla="*/ 117241 h 140998"/>
              <a:gd name="connsiteX182" fmla="*/ 394582 w 453746"/>
              <a:gd name="connsiteY182" fmla="*/ 114973 h 140998"/>
              <a:gd name="connsiteX183" fmla="*/ 394582 w 453746"/>
              <a:gd name="connsiteY183" fmla="*/ 114690 h 140998"/>
              <a:gd name="connsiteX184" fmla="*/ 394865 w 453746"/>
              <a:gd name="connsiteY184" fmla="*/ 112989 h 140998"/>
              <a:gd name="connsiteX185" fmla="*/ 395149 w 453746"/>
              <a:gd name="connsiteY185" fmla="*/ 111855 h 140998"/>
              <a:gd name="connsiteX186" fmla="*/ 395999 w 453746"/>
              <a:gd name="connsiteY186" fmla="*/ 105108 h 140998"/>
              <a:gd name="connsiteX187" fmla="*/ 396736 w 453746"/>
              <a:gd name="connsiteY187" fmla="*/ 100233 h 140998"/>
              <a:gd name="connsiteX188" fmla="*/ 397020 w 453746"/>
              <a:gd name="connsiteY188" fmla="*/ 97682 h 140998"/>
              <a:gd name="connsiteX189" fmla="*/ 398154 w 453746"/>
              <a:gd name="connsiteY189" fmla="*/ 90198 h 140998"/>
              <a:gd name="connsiteX190" fmla="*/ 399174 w 453746"/>
              <a:gd name="connsiteY190" fmla="*/ 82431 h 140998"/>
              <a:gd name="connsiteX191" fmla="*/ 400195 w 453746"/>
              <a:gd name="connsiteY191" fmla="*/ 76252 h 140998"/>
              <a:gd name="connsiteX192" fmla="*/ 400478 w 453746"/>
              <a:gd name="connsiteY192" fmla="*/ 73984 h 140998"/>
              <a:gd name="connsiteX193" fmla="*/ 400932 w 453746"/>
              <a:gd name="connsiteY193" fmla="*/ 65820 h 140998"/>
              <a:gd name="connsiteX194" fmla="*/ 398380 w 453746"/>
              <a:gd name="connsiteY194" fmla="*/ 61512 h 140998"/>
              <a:gd name="connsiteX195" fmla="*/ 395206 w 453746"/>
              <a:gd name="connsiteY195" fmla="*/ 60775 h 140998"/>
              <a:gd name="connsiteX196" fmla="*/ 393902 w 453746"/>
              <a:gd name="connsiteY196" fmla="*/ 60945 h 140998"/>
              <a:gd name="connsiteX197" fmla="*/ 388176 w 453746"/>
              <a:gd name="connsiteY197" fmla="*/ 63326 h 140998"/>
              <a:gd name="connsiteX198" fmla="*/ 383867 w 453746"/>
              <a:gd name="connsiteY198" fmla="*/ 67124 h 140998"/>
              <a:gd name="connsiteX199" fmla="*/ 383300 w 453746"/>
              <a:gd name="connsiteY199" fmla="*/ 68258 h 140998"/>
              <a:gd name="connsiteX200" fmla="*/ 383187 w 453746"/>
              <a:gd name="connsiteY200" fmla="*/ 70129 h 140998"/>
              <a:gd name="connsiteX201" fmla="*/ 382903 w 453746"/>
              <a:gd name="connsiteY201" fmla="*/ 72397 h 140998"/>
              <a:gd name="connsiteX202" fmla="*/ 382053 w 453746"/>
              <a:gd name="connsiteY202" fmla="*/ 77272 h 140998"/>
              <a:gd name="connsiteX203" fmla="*/ 382053 w 453746"/>
              <a:gd name="connsiteY203" fmla="*/ 77839 h 140998"/>
              <a:gd name="connsiteX204" fmla="*/ 381769 w 453746"/>
              <a:gd name="connsiteY204" fmla="*/ 79427 h 140998"/>
              <a:gd name="connsiteX205" fmla="*/ 381486 w 453746"/>
              <a:gd name="connsiteY205" fmla="*/ 81978 h 140998"/>
              <a:gd name="connsiteX206" fmla="*/ 380919 w 453746"/>
              <a:gd name="connsiteY206" fmla="*/ 86003 h 140998"/>
              <a:gd name="connsiteX207" fmla="*/ 380182 w 453746"/>
              <a:gd name="connsiteY207" fmla="*/ 91162 h 140998"/>
              <a:gd name="connsiteX208" fmla="*/ 379898 w 453746"/>
              <a:gd name="connsiteY208" fmla="*/ 93600 h 140998"/>
              <a:gd name="connsiteX209" fmla="*/ 377461 w 453746"/>
              <a:gd name="connsiteY209" fmla="*/ 110664 h 140998"/>
              <a:gd name="connsiteX210" fmla="*/ 376610 w 453746"/>
              <a:gd name="connsiteY210" fmla="*/ 115993 h 140998"/>
              <a:gd name="connsiteX211" fmla="*/ 375363 w 453746"/>
              <a:gd name="connsiteY211" fmla="*/ 118431 h 140998"/>
              <a:gd name="connsiteX212" fmla="*/ 373152 w 453746"/>
              <a:gd name="connsiteY212" fmla="*/ 119735 h 140998"/>
              <a:gd name="connsiteX213" fmla="*/ 371168 w 453746"/>
              <a:gd name="connsiteY213" fmla="*/ 120019 h 140998"/>
              <a:gd name="connsiteX214" fmla="*/ 362947 w 453746"/>
              <a:gd name="connsiteY214" fmla="*/ 120019 h 140998"/>
              <a:gd name="connsiteX215" fmla="*/ 359489 w 453746"/>
              <a:gd name="connsiteY215" fmla="*/ 117581 h 140998"/>
              <a:gd name="connsiteX216" fmla="*/ 359319 w 453746"/>
              <a:gd name="connsiteY216" fmla="*/ 114690 h 140998"/>
              <a:gd name="connsiteX217" fmla="*/ 359602 w 453746"/>
              <a:gd name="connsiteY217" fmla="*/ 112819 h 140998"/>
              <a:gd name="connsiteX218" fmla="*/ 359716 w 453746"/>
              <a:gd name="connsiteY218" fmla="*/ 111798 h 140998"/>
              <a:gd name="connsiteX219" fmla="*/ 360736 w 453746"/>
              <a:gd name="connsiteY219" fmla="*/ 104315 h 140998"/>
              <a:gd name="connsiteX220" fmla="*/ 361020 w 453746"/>
              <a:gd name="connsiteY220" fmla="*/ 102047 h 140998"/>
              <a:gd name="connsiteX221" fmla="*/ 361473 w 453746"/>
              <a:gd name="connsiteY221" fmla="*/ 99496 h 140998"/>
              <a:gd name="connsiteX222" fmla="*/ 361757 w 453746"/>
              <a:gd name="connsiteY222" fmla="*/ 97058 h 140998"/>
              <a:gd name="connsiteX223" fmla="*/ 362040 w 453746"/>
              <a:gd name="connsiteY223" fmla="*/ 94904 h 140998"/>
              <a:gd name="connsiteX224" fmla="*/ 362494 w 453746"/>
              <a:gd name="connsiteY224" fmla="*/ 92466 h 140998"/>
              <a:gd name="connsiteX225" fmla="*/ 362777 w 453746"/>
              <a:gd name="connsiteY225" fmla="*/ 90198 h 140998"/>
              <a:gd name="connsiteX226" fmla="*/ 364648 w 453746"/>
              <a:gd name="connsiteY226" fmla="*/ 76422 h 140998"/>
              <a:gd name="connsiteX227" fmla="*/ 365215 w 453746"/>
              <a:gd name="connsiteY227" fmla="*/ 72850 h 140998"/>
              <a:gd name="connsiteX228" fmla="*/ 365669 w 453746"/>
              <a:gd name="connsiteY228" fmla="*/ 69562 h 140998"/>
              <a:gd name="connsiteX229" fmla="*/ 365952 w 453746"/>
              <a:gd name="connsiteY229" fmla="*/ 67124 h 140998"/>
              <a:gd name="connsiteX230" fmla="*/ 366236 w 453746"/>
              <a:gd name="connsiteY230" fmla="*/ 64857 h 140998"/>
              <a:gd name="connsiteX231" fmla="*/ 366973 w 453746"/>
              <a:gd name="connsiteY231" fmla="*/ 60831 h 140998"/>
              <a:gd name="connsiteX232" fmla="*/ 355067 w 453746"/>
              <a:gd name="connsiteY232" fmla="*/ 60831 h 140998"/>
              <a:gd name="connsiteX233" fmla="*/ 354500 w 453746"/>
              <a:gd name="connsiteY233" fmla="*/ 61398 h 140998"/>
              <a:gd name="connsiteX234" fmla="*/ 353933 w 453746"/>
              <a:gd name="connsiteY234" fmla="*/ 64970 h 140998"/>
              <a:gd name="connsiteX235" fmla="*/ 353820 w 453746"/>
              <a:gd name="connsiteY235" fmla="*/ 66387 h 140998"/>
              <a:gd name="connsiteX236" fmla="*/ 353650 w 453746"/>
              <a:gd name="connsiteY236" fmla="*/ 67124 h 140998"/>
              <a:gd name="connsiteX237" fmla="*/ 353366 w 453746"/>
              <a:gd name="connsiteY237" fmla="*/ 68542 h 140998"/>
              <a:gd name="connsiteX238" fmla="*/ 353083 w 453746"/>
              <a:gd name="connsiteY238" fmla="*/ 70979 h 140998"/>
              <a:gd name="connsiteX239" fmla="*/ 352516 w 453746"/>
              <a:gd name="connsiteY239" fmla="*/ 75118 h 140998"/>
              <a:gd name="connsiteX240" fmla="*/ 351665 w 453746"/>
              <a:gd name="connsiteY240" fmla="*/ 81581 h 140998"/>
              <a:gd name="connsiteX241" fmla="*/ 351212 w 453746"/>
              <a:gd name="connsiteY241" fmla="*/ 84019 h 140998"/>
              <a:gd name="connsiteX242" fmla="*/ 350928 w 453746"/>
              <a:gd name="connsiteY242" fmla="*/ 86457 h 140998"/>
              <a:gd name="connsiteX243" fmla="*/ 350645 w 453746"/>
              <a:gd name="connsiteY243" fmla="*/ 88894 h 140998"/>
              <a:gd name="connsiteX244" fmla="*/ 350191 w 453746"/>
              <a:gd name="connsiteY244" fmla="*/ 91162 h 140998"/>
              <a:gd name="connsiteX245" fmla="*/ 348888 w 453746"/>
              <a:gd name="connsiteY245" fmla="*/ 100176 h 140998"/>
              <a:gd name="connsiteX246" fmla="*/ 347754 w 453746"/>
              <a:gd name="connsiteY246" fmla="*/ 109190 h 140998"/>
              <a:gd name="connsiteX247" fmla="*/ 336018 w 453746"/>
              <a:gd name="connsiteY247" fmla="*/ 135666 h 140998"/>
              <a:gd name="connsiteX248" fmla="*/ 322525 w 453746"/>
              <a:gd name="connsiteY248" fmla="*/ 140882 h 140998"/>
              <a:gd name="connsiteX249" fmla="*/ 316799 w 453746"/>
              <a:gd name="connsiteY249" fmla="*/ 140145 h 140998"/>
              <a:gd name="connsiteX250" fmla="*/ 314021 w 453746"/>
              <a:gd name="connsiteY250" fmla="*/ 138160 h 140998"/>
              <a:gd name="connsiteX251" fmla="*/ 312264 w 453746"/>
              <a:gd name="connsiteY251" fmla="*/ 133795 h 140998"/>
              <a:gd name="connsiteX252" fmla="*/ 312264 w 453746"/>
              <a:gd name="connsiteY252" fmla="*/ 133795 h 140998"/>
              <a:gd name="connsiteX253" fmla="*/ 100403 w 453746"/>
              <a:gd name="connsiteY253" fmla="*/ 1247 h 140998"/>
              <a:gd name="connsiteX254" fmla="*/ 85436 w 453746"/>
              <a:gd name="connsiteY254" fmla="*/ 7767 h 140998"/>
              <a:gd name="connsiteX255" fmla="*/ 83395 w 453746"/>
              <a:gd name="connsiteY255" fmla="*/ 18482 h 140998"/>
              <a:gd name="connsiteX256" fmla="*/ 83395 w 453746"/>
              <a:gd name="connsiteY256" fmla="*/ 20920 h 140998"/>
              <a:gd name="connsiteX257" fmla="*/ 82545 w 453746"/>
              <a:gd name="connsiteY257" fmla="*/ 18652 h 140998"/>
              <a:gd name="connsiteX258" fmla="*/ 81127 w 453746"/>
              <a:gd name="connsiteY258" fmla="*/ 16384 h 140998"/>
              <a:gd name="connsiteX259" fmla="*/ 76252 w 453746"/>
              <a:gd name="connsiteY259" fmla="*/ 11339 h 140998"/>
              <a:gd name="connsiteX260" fmla="*/ 66784 w 453746"/>
              <a:gd name="connsiteY260" fmla="*/ 6293 h 140998"/>
              <a:gd name="connsiteX261" fmla="*/ 50570 w 453746"/>
              <a:gd name="connsiteY261" fmla="*/ 3855 h 140998"/>
              <a:gd name="connsiteX262" fmla="*/ 14627 w 453746"/>
              <a:gd name="connsiteY262" fmla="*/ 20183 h 140998"/>
              <a:gd name="connsiteX263" fmla="*/ 0 w 453746"/>
              <a:gd name="connsiteY263" fmla="*/ 60378 h 140998"/>
              <a:gd name="connsiteX264" fmla="*/ 13833 w 453746"/>
              <a:gd name="connsiteY264" fmla="*/ 101593 h 140998"/>
              <a:gd name="connsiteX265" fmla="*/ 48472 w 453746"/>
              <a:gd name="connsiteY265" fmla="*/ 118148 h 140998"/>
              <a:gd name="connsiteX266" fmla="*/ 50343 w 453746"/>
              <a:gd name="connsiteY266" fmla="*/ 118148 h 140998"/>
              <a:gd name="connsiteX267" fmla="*/ 70583 w 453746"/>
              <a:gd name="connsiteY267" fmla="*/ 112819 h 140998"/>
              <a:gd name="connsiteX268" fmla="*/ 82488 w 453746"/>
              <a:gd name="connsiteY268" fmla="*/ 101934 h 140998"/>
              <a:gd name="connsiteX269" fmla="*/ 83338 w 453746"/>
              <a:gd name="connsiteY269" fmla="*/ 100346 h 140998"/>
              <a:gd name="connsiteX270" fmla="*/ 83338 w 453746"/>
              <a:gd name="connsiteY270" fmla="*/ 103351 h 140998"/>
              <a:gd name="connsiteX271" fmla="*/ 86230 w 453746"/>
              <a:gd name="connsiteY271" fmla="*/ 113896 h 140998"/>
              <a:gd name="connsiteX272" fmla="*/ 100403 w 453746"/>
              <a:gd name="connsiteY272" fmla="*/ 119282 h 140998"/>
              <a:gd name="connsiteX273" fmla="*/ 115200 w 453746"/>
              <a:gd name="connsiteY273" fmla="*/ 111401 h 140998"/>
              <a:gd name="connsiteX274" fmla="*/ 117071 w 453746"/>
              <a:gd name="connsiteY274" fmla="*/ 104882 h 140998"/>
              <a:gd name="connsiteX275" fmla="*/ 117354 w 453746"/>
              <a:gd name="connsiteY275" fmla="*/ 99779 h 140998"/>
              <a:gd name="connsiteX276" fmla="*/ 117354 w 453746"/>
              <a:gd name="connsiteY276" fmla="*/ 25058 h 140998"/>
              <a:gd name="connsiteX277" fmla="*/ 115313 w 453746"/>
              <a:gd name="connsiteY277" fmla="*/ 9581 h 140998"/>
              <a:gd name="connsiteX278" fmla="*/ 100403 w 453746"/>
              <a:gd name="connsiteY278" fmla="*/ 1247 h 140998"/>
              <a:gd name="connsiteX279" fmla="*/ 100403 w 453746"/>
              <a:gd name="connsiteY279" fmla="*/ 1247 h 140998"/>
              <a:gd name="connsiteX280" fmla="*/ 56239 w 453746"/>
              <a:gd name="connsiteY280" fmla="*/ 87307 h 140998"/>
              <a:gd name="connsiteX281" fmla="*/ 40989 w 453746"/>
              <a:gd name="connsiteY281" fmla="*/ 80277 h 140998"/>
              <a:gd name="connsiteX282" fmla="*/ 35603 w 453746"/>
              <a:gd name="connsiteY282" fmla="*/ 62192 h 140998"/>
              <a:gd name="connsiteX283" fmla="*/ 40989 w 453746"/>
              <a:gd name="connsiteY283" fmla="*/ 43143 h 140998"/>
              <a:gd name="connsiteX284" fmla="*/ 56239 w 453746"/>
              <a:gd name="connsiteY284" fmla="*/ 37247 h 140998"/>
              <a:gd name="connsiteX285" fmla="*/ 70299 w 453746"/>
              <a:gd name="connsiteY285" fmla="*/ 42916 h 140998"/>
              <a:gd name="connsiteX286" fmla="*/ 75628 w 453746"/>
              <a:gd name="connsiteY286" fmla="*/ 62192 h 140998"/>
              <a:gd name="connsiteX287" fmla="*/ 70299 w 453746"/>
              <a:gd name="connsiteY287" fmla="*/ 80334 h 140998"/>
              <a:gd name="connsiteX288" fmla="*/ 56239 w 453746"/>
              <a:gd name="connsiteY288" fmla="*/ 87307 h 140998"/>
              <a:gd name="connsiteX289" fmla="*/ 56239 w 453746"/>
              <a:gd name="connsiteY289" fmla="*/ 87307 h 140998"/>
              <a:gd name="connsiteX290" fmla="*/ 247861 w 453746"/>
              <a:gd name="connsiteY290" fmla="*/ 119282 h 140998"/>
              <a:gd name="connsiteX291" fmla="*/ 233291 w 453746"/>
              <a:gd name="connsiteY291" fmla="*/ 111685 h 140998"/>
              <a:gd name="connsiteX292" fmla="*/ 230796 w 453746"/>
              <a:gd name="connsiteY292" fmla="*/ 97625 h 140998"/>
              <a:gd name="connsiteX293" fmla="*/ 230796 w 453746"/>
              <a:gd name="connsiteY293" fmla="*/ 22224 h 140998"/>
              <a:gd name="connsiteX294" fmla="*/ 233291 w 453746"/>
              <a:gd name="connsiteY294" fmla="*/ 7824 h 140998"/>
              <a:gd name="connsiteX295" fmla="*/ 247861 w 453746"/>
              <a:gd name="connsiteY295" fmla="*/ 0 h 140998"/>
              <a:gd name="connsiteX296" fmla="*/ 260900 w 453746"/>
              <a:gd name="connsiteY296" fmla="*/ 4309 h 140998"/>
              <a:gd name="connsiteX297" fmla="*/ 264472 w 453746"/>
              <a:gd name="connsiteY297" fmla="*/ 11679 h 140998"/>
              <a:gd name="connsiteX298" fmla="*/ 264925 w 453746"/>
              <a:gd name="connsiteY298" fmla="*/ 19049 h 140998"/>
              <a:gd name="connsiteX299" fmla="*/ 264812 w 453746"/>
              <a:gd name="connsiteY299" fmla="*/ 20636 h 140998"/>
              <a:gd name="connsiteX300" fmla="*/ 264812 w 453746"/>
              <a:gd name="connsiteY300" fmla="*/ 35603 h 140998"/>
              <a:gd name="connsiteX301" fmla="*/ 286185 w 453746"/>
              <a:gd name="connsiteY301" fmla="*/ 11339 h 140998"/>
              <a:gd name="connsiteX302" fmla="*/ 290210 w 453746"/>
              <a:gd name="connsiteY302" fmla="*/ 7370 h 140998"/>
              <a:gd name="connsiteX303" fmla="*/ 301379 w 453746"/>
              <a:gd name="connsiteY303" fmla="*/ 2211 h 140998"/>
              <a:gd name="connsiteX304" fmla="*/ 310110 w 453746"/>
              <a:gd name="connsiteY304" fmla="*/ 5216 h 140998"/>
              <a:gd name="connsiteX305" fmla="*/ 313284 w 453746"/>
              <a:gd name="connsiteY305" fmla="*/ 7824 h 140998"/>
              <a:gd name="connsiteX306" fmla="*/ 317593 w 453746"/>
              <a:gd name="connsiteY306" fmla="*/ 19219 h 140998"/>
              <a:gd name="connsiteX307" fmla="*/ 312888 w 453746"/>
              <a:gd name="connsiteY307" fmla="*/ 28460 h 140998"/>
              <a:gd name="connsiteX308" fmla="*/ 289530 w 453746"/>
              <a:gd name="connsiteY308" fmla="*/ 53575 h 140998"/>
              <a:gd name="connsiteX309" fmla="*/ 318500 w 453746"/>
              <a:gd name="connsiteY309" fmla="*/ 95244 h 140998"/>
              <a:gd name="connsiteX310" fmla="*/ 321392 w 453746"/>
              <a:gd name="connsiteY310" fmla="*/ 106072 h 140998"/>
              <a:gd name="connsiteX311" fmla="*/ 315779 w 453746"/>
              <a:gd name="connsiteY311" fmla="*/ 116050 h 140998"/>
              <a:gd name="connsiteX312" fmla="*/ 306028 w 453746"/>
              <a:gd name="connsiteY312" fmla="*/ 119338 h 140998"/>
              <a:gd name="connsiteX313" fmla="*/ 305461 w 453746"/>
              <a:gd name="connsiteY313" fmla="*/ 119338 h 140998"/>
              <a:gd name="connsiteX314" fmla="*/ 298204 w 453746"/>
              <a:gd name="connsiteY314" fmla="*/ 117241 h 140998"/>
              <a:gd name="connsiteX315" fmla="*/ 292535 w 453746"/>
              <a:gd name="connsiteY315" fmla="*/ 112025 h 140998"/>
              <a:gd name="connsiteX316" fmla="*/ 264755 w 453746"/>
              <a:gd name="connsiteY316" fmla="*/ 71263 h 140998"/>
              <a:gd name="connsiteX317" fmla="*/ 264755 w 453746"/>
              <a:gd name="connsiteY317" fmla="*/ 97342 h 140998"/>
              <a:gd name="connsiteX318" fmla="*/ 262148 w 453746"/>
              <a:gd name="connsiteY318" fmla="*/ 112252 h 140998"/>
              <a:gd name="connsiteX319" fmla="*/ 247861 w 453746"/>
              <a:gd name="connsiteY319" fmla="*/ 119282 h 140998"/>
              <a:gd name="connsiteX320" fmla="*/ 247861 w 453746"/>
              <a:gd name="connsiteY320" fmla="*/ 119282 h 14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Lst>
            <a:rect l="l" t="t" r="r" b="b"/>
            <a:pathLst>
              <a:path w="453746" h="140998">
                <a:moveTo>
                  <a:pt x="172403" y="119282"/>
                </a:moveTo>
                <a:cubicBezTo>
                  <a:pt x="167300" y="119282"/>
                  <a:pt x="162198" y="118771"/>
                  <a:pt x="157209" y="117751"/>
                </a:cubicBezTo>
                <a:cubicBezTo>
                  <a:pt x="152447" y="116787"/>
                  <a:pt x="147741" y="115313"/>
                  <a:pt x="143319" y="113386"/>
                </a:cubicBezTo>
                <a:cubicBezTo>
                  <a:pt x="138897" y="111401"/>
                  <a:pt x="134815" y="108737"/>
                  <a:pt x="131244" y="105449"/>
                </a:cubicBezTo>
                <a:cubicBezTo>
                  <a:pt x="128126" y="102501"/>
                  <a:pt x="125688" y="98929"/>
                  <a:pt x="124214" y="94904"/>
                </a:cubicBezTo>
                <a:cubicBezTo>
                  <a:pt x="123080" y="91672"/>
                  <a:pt x="123080" y="88157"/>
                  <a:pt x="124271" y="84926"/>
                </a:cubicBezTo>
                <a:cubicBezTo>
                  <a:pt x="125404" y="81921"/>
                  <a:pt x="127672" y="79483"/>
                  <a:pt x="130677" y="78236"/>
                </a:cubicBezTo>
                <a:cubicBezTo>
                  <a:pt x="133738" y="76875"/>
                  <a:pt x="136460" y="76252"/>
                  <a:pt x="138784" y="76309"/>
                </a:cubicBezTo>
                <a:cubicBezTo>
                  <a:pt x="140882" y="76309"/>
                  <a:pt x="142923" y="76875"/>
                  <a:pt x="144680" y="77953"/>
                </a:cubicBezTo>
                <a:cubicBezTo>
                  <a:pt x="146154" y="78916"/>
                  <a:pt x="147571" y="80107"/>
                  <a:pt x="148762" y="81411"/>
                </a:cubicBezTo>
                <a:cubicBezTo>
                  <a:pt x="150009" y="82885"/>
                  <a:pt x="151426" y="84189"/>
                  <a:pt x="152900" y="85436"/>
                </a:cubicBezTo>
                <a:cubicBezTo>
                  <a:pt x="158853" y="90198"/>
                  <a:pt x="165430" y="92579"/>
                  <a:pt x="172686" y="92636"/>
                </a:cubicBezTo>
                <a:cubicBezTo>
                  <a:pt x="176315" y="92749"/>
                  <a:pt x="179886" y="92296"/>
                  <a:pt x="183401" y="91332"/>
                </a:cubicBezTo>
                <a:cubicBezTo>
                  <a:pt x="186803" y="90368"/>
                  <a:pt x="188617" y="88271"/>
                  <a:pt x="188787" y="85039"/>
                </a:cubicBezTo>
                <a:cubicBezTo>
                  <a:pt x="188787" y="82375"/>
                  <a:pt x="187767" y="80334"/>
                  <a:pt x="185726" y="79030"/>
                </a:cubicBezTo>
                <a:cubicBezTo>
                  <a:pt x="183685" y="77669"/>
                  <a:pt x="180567" y="76422"/>
                  <a:pt x="176485" y="75175"/>
                </a:cubicBezTo>
                <a:lnTo>
                  <a:pt x="162708" y="70469"/>
                </a:lnTo>
                <a:cubicBezTo>
                  <a:pt x="145587" y="64630"/>
                  <a:pt x="135156" y="58280"/>
                  <a:pt x="131471" y="51307"/>
                </a:cubicBezTo>
                <a:cubicBezTo>
                  <a:pt x="127729" y="44390"/>
                  <a:pt x="126255" y="38154"/>
                  <a:pt x="126992" y="32598"/>
                </a:cubicBezTo>
                <a:lnTo>
                  <a:pt x="126992" y="32485"/>
                </a:lnTo>
                <a:cubicBezTo>
                  <a:pt x="127389" y="23584"/>
                  <a:pt x="131981" y="16044"/>
                  <a:pt x="140882" y="9808"/>
                </a:cubicBezTo>
                <a:cubicBezTo>
                  <a:pt x="149782" y="3572"/>
                  <a:pt x="160611" y="340"/>
                  <a:pt x="173423" y="57"/>
                </a:cubicBezTo>
                <a:cubicBezTo>
                  <a:pt x="183685" y="57"/>
                  <a:pt x="192529" y="1701"/>
                  <a:pt x="199956" y="4932"/>
                </a:cubicBezTo>
                <a:cubicBezTo>
                  <a:pt x="207439" y="8164"/>
                  <a:pt x="212995" y="12813"/>
                  <a:pt x="216737" y="18822"/>
                </a:cubicBezTo>
                <a:cubicBezTo>
                  <a:pt x="219231" y="22734"/>
                  <a:pt x="220081" y="26249"/>
                  <a:pt x="219288" y="29310"/>
                </a:cubicBezTo>
                <a:cubicBezTo>
                  <a:pt x="218891" y="30841"/>
                  <a:pt x="218041" y="32202"/>
                  <a:pt x="216907" y="33335"/>
                </a:cubicBezTo>
                <a:cubicBezTo>
                  <a:pt x="215943" y="34299"/>
                  <a:pt x="214866" y="35093"/>
                  <a:pt x="213675" y="35773"/>
                </a:cubicBezTo>
                <a:cubicBezTo>
                  <a:pt x="209480" y="37871"/>
                  <a:pt x="206022" y="38948"/>
                  <a:pt x="203357" y="38948"/>
                </a:cubicBezTo>
                <a:cubicBezTo>
                  <a:pt x="201373" y="38948"/>
                  <a:pt x="199445" y="38494"/>
                  <a:pt x="197744" y="37531"/>
                </a:cubicBezTo>
                <a:cubicBezTo>
                  <a:pt x="195817" y="36453"/>
                  <a:pt x="193946" y="35263"/>
                  <a:pt x="192132" y="33959"/>
                </a:cubicBezTo>
                <a:lnTo>
                  <a:pt x="190998" y="33109"/>
                </a:lnTo>
                <a:cubicBezTo>
                  <a:pt x="186122" y="29594"/>
                  <a:pt x="181190" y="27779"/>
                  <a:pt x="176201" y="27779"/>
                </a:cubicBezTo>
                <a:cubicBezTo>
                  <a:pt x="171893" y="27779"/>
                  <a:pt x="168548" y="28460"/>
                  <a:pt x="166110" y="29764"/>
                </a:cubicBezTo>
                <a:cubicBezTo>
                  <a:pt x="163672" y="31068"/>
                  <a:pt x="162482" y="32882"/>
                  <a:pt x="162425" y="35150"/>
                </a:cubicBezTo>
                <a:cubicBezTo>
                  <a:pt x="162368" y="37304"/>
                  <a:pt x="163502" y="39345"/>
                  <a:pt x="165373" y="40479"/>
                </a:cubicBezTo>
                <a:cubicBezTo>
                  <a:pt x="167811" y="41953"/>
                  <a:pt x="170419" y="43087"/>
                  <a:pt x="173197" y="43824"/>
                </a:cubicBezTo>
                <a:lnTo>
                  <a:pt x="191678" y="49720"/>
                </a:lnTo>
                <a:cubicBezTo>
                  <a:pt x="204378" y="53631"/>
                  <a:pt x="213448" y="59584"/>
                  <a:pt x="218891" y="67521"/>
                </a:cubicBezTo>
                <a:cubicBezTo>
                  <a:pt x="221159" y="70979"/>
                  <a:pt x="222689" y="74154"/>
                  <a:pt x="223370" y="77046"/>
                </a:cubicBezTo>
                <a:cubicBezTo>
                  <a:pt x="223937" y="79257"/>
                  <a:pt x="224220" y="81581"/>
                  <a:pt x="224220" y="83849"/>
                </a:cubicBezTo>
                <a:cubicBezTo>
                  <a:pt x="224277" y="89178"/>
                  <a:pt x="222859" y="94450"/>
                  <a:pt x="220081" y="98986"/>
                </a:cubicBezTo>
                <a:cubicBezTo>
                  <a:pt x="217304" y="103521"/>
                  <a:pt x="213222" y="107433"/>
                  <a:pt x="207893" y="110664"/>
                </a:cubicBezTo>
                <a:cubicBezTo>
                  <a:pt x="202790" y="113556"/>
                  <a:pt x="197291" y="115710"/>
                  <a:pt x="191565" y="117127"/>
                </a:cubicBezTo>
                <a:cubicBezTo>
                  <a:pt x="185329" y="118545"/>
                  <a:pt x="178866" y="119338"/>
                  <a:pt x="172403" y="119282"/>
                </a:cubicBezTo>
                <a:lnTo>
                  <a:pt x="172403" y="119282"/>
                </a:lnTo>
                <a:close/>
                <a:moveTo>
                  <a:pt x="312264" y="133795"/>
                </a:moveTo>
                <a:cubicBezTo>
                  <a:pt x="312151" y="131187"/>
                  <a:pt x="312717" y="129260"/>
                  <a:pt x="313851" y="128012"/>
                </a:cubicBezTo>
                <a:cubicBezTo>
                  <a:pt x="314815" y="126822"/>
                  <a:pt x="316119" y="125971"/>
                  <a:pt x="317593" y="125518"/>
                </a:cubicBezTo>
                <a:cubicBezTo>
                  <a:pt x="319804" y="124667"/>
                  <a:pt x="321902" y="123477"/>
                  <a:pt x="323716" y="121946"/>
                </a:cubicBezTo>
                <a:cubicBezTo>
                  <a:pt x="325473" y="120472"/>
                  <a:pt x="326834" y="118601"/>
                  <a:pt x="327798" y="116504"/>
                </a:cubicBezTo>
                <a:cubicBezTo>
                  <a:pt x="328818" y="113782"/>
                  <a:pt x="329612" y="110948"/>
                  <a:pt x="330066" y="108056"/>
                </a:cubicBezTo>
                <a:cubicBezTo>
                  <a:pt x="330349" y="106753"/>
                  <a:pt x="330519" y="105505"/>
                  <a:pt x="330632" y="104201"/>
                </a:cubicBezTo>
                <a:cubicBezTo>
                  <a:pt x="330803" y="103464"/>
                  <a:pt x="330916" y="102671"/>
                  <a:pt x="330916" y="101934"/>
                </a:cubicBezTo>
                <a:lnTo>
                  <a:pt x="331369" y="99666"/>
                </a:lnTo>
                <a:lnTo>
                  <a:pt x="332277" y="93033"/>
                </a:lnTo>
                <a:lnTo>
                  <a:pt x="332730" y="90765"/>
                </a:lnTo>
                <a:cubicBezTo>
                  <a:pt x="332730" y="89971"/>
                  <a:pt x="332843" y="89234"/>
                  <a:pt x="333014" y="88497"/>
                </a:cubicBezTo>
                <a:lnTo>
                  <a:pt x="333467" y="85606"/>
                </a:lnTo>
                <a:cubicBezTo>
                  <a:pt x="333467" y="85039"/>
                  <a:pt x="333580" y="84472"/>
                  <a:pt x="333751" y="83905"/>
                </a:cubicBezTo>
                <a:lnTo>
                  <a:pt x="333864" y="82488"/>
                </a:lnTo>
                <a:lnTo>
                  <a:pt x="335451" y="71320"/>
                </a:lnTo>
                <a:lnTo>
                  <a:pt x="335905" y="67578"/>
                </a:lnTo>
                <a:lnTo>
                  <a:pt x="336925" y="60945"/>
                </a:lnTo>
                <a:cubicBezTo>
                  <a:pt x="337095" y="60661"/>
                  <a:pt x="337095" y="60491"/>
                  <a:pt x="336925" y="60491"/>
                </a:cubicBezTo>
                <a:cubicBezTo>
                  <a:pt x="337039" y="60378"/>
                  <a:pt x="336869" y="60321"/>
                  <a:pt x="336472" y="60321"/>
                </a:cubicBezTo>
                <a:lnTo>
                  <a:pt x="332050" y="60321"/>
                </a:lnTo>
                <a:cubicBezTo>
                  <a:pt x="330576" y="60435"/>
                  <a:pt x="329158" y="59527"/>
                  <a:pt x="328591" y="58167"/>
                </a:cubicBezTo>
                <a:cubicBezTo>
                  <a:pt x="328421" y="57657"/>
                  <a:pt x="328308" y="57146"/>
                  <a:pt x="328308" y="56579"/>
                </a:cubicBezTo>
                <a:cubicBezTo>
                  <a:pt x="328478" y="54595"/>
                  <a:pt x="328762" y="52554"/>
                  <a:pt x="329158" y="50570"/>
                </a:cubicBezTo>
                <a:cubicBezTo>
                  <a:pt x="329385" y="49493"/>
                  <a:pt x="330066" y="48529"/>
                  <a:pt x="331029" y="48019"/>
                </a:cubicBezTo>
                <a:cubicBezTo>
                  <a:pt x="331936" y="47452"/>
                  <a:pt x="332957" y="47112"/>
                  <a:pt x="334034" y="46998"/>
                </a:cubicBezTo>
                <a:lnTo>
                  <a:pt x="338739" y="46998"/>
                </a:lnTo>
                <a:cubicBezTo>
                  <a:pt x="338910" y="46488"/>
                  <a:pt x="339023" y="45978"/>
                  <a:pt x="339023" y="45411"/>
                </a:cubicBezTo>
                <a:cubicBezTo>
                  <a:pt x="339193" y="44164"/>
                  <a:pt x="339420" y="42916"/>
                  <a:pt x="339760" y="41669"/>
                </a:cubicBezTo>
                <a:cubicBezTo>
                  <a:pt x="340384" y="38438"/>
                  <a:pt x="341574" y="35376"/>
                  <a:pt x="343332" y="32655"/>
                </a:cubicBezTo>
                <a:cubicBezTo>
                  <a:pt x="345373" y="29367"/>
                  <a:pt x="348321" y="26646"/>
                  <a:pt x="351779" y="24888"/>
                </a:cubicBezTo>
                <a:lnTo>
                  <a:pt x="354330" y="23754"/>
                </a:lnTo>
                <a:cubicBezTo>
                  <a:pt x="355237" y="23244"/>
                  <a:pt x="356201" y="22904"/>
                  <a:pt x="357221" y="22734"/>
                </a:cubicBezTo>
                <a:cubicBezTo>
                  <a:pt x="358922" y="22280"/>
                  <a:pt x="360623" y="21940"/>
                  <a:pt x="362380" y="21713"/>
                </a:cubicBezTo>
                <a:cubicBezTo>
                  <a:pt x="364535" y="21430"/>
                  <a:pt x="366689" y="21316"/>
                  <a:pt x="368843" y="21260"/>
                </a:cubicBezTo>
                <a:lnTo>
                  <a:pt x="370147" y="21260"/>
                </a:lnTo>
                <a:cubicBezTo>
                  <a:pt x="371848" y="21373"/>
                  <a:pt x="373492" y="21543"/>
                  <a:pt x="375136" y="21827"/>
                </a:cubicBezTo>
                <a:cubicBezTo>
                  <a:pt x="376043" y="21940"/>
                  <a:pt x="376837" y="22394"/>
                  <a:pt x="377404" y="23131"/>
                </a:cubicBezTo>
                <a:cubicBezTo>
                  <a:pt x="378084" y="23924"/>
                  <a:pt x="378424" y="25002"/>
                  <a:pt x="378368" y="26079"/>
                </a:cubicBezTo>
                <a:cubicBezTo>
                  <a:pt x="378311" y="27383"/>
                  <a:pt x="378141" y="28630"/>
                  <a:pt x="377858" y="29877"/>
                </a:cubicBezTo>
                <a:cubicBezTo>
                  <a:pt x="377744" y="30727"/>
                  <a:pt x="377631" y="31635"/>
                  <a:pt x="377404" y="32485"/>
                </a:cubicBezTo>
                <a:lnTo>
                  <a:pt x="377291" y="33222"/>
                </a:lnTo>
                <a:cubicBezTo>
                  <a:pt x="377177" y="33902"/>
                  <a:pt x="376837" y="34526"/>
                  <a:pt x="376270" y="34923"/>
                </a:cubicBezTo>
                <a:cubicBezTo>
                  <a:pt x="375760" y="35376"/>
                  <a:pt x="375080" y="35660"/>
                  <a:pt x="374399" y="35660"/>
                </a:cubicBezTo>
                <a:lnTo>
                  <a:pt x="369524" y="35660"/>
                </a:lnTo>
                <a:cubicBezTo>
                  <a:pt x="368787" y="35546"/>
                  <a:pt x="367993" y="35490"/>
                  <a:pt x="367256" y="35546"/>
                </a:cubicBezTo>
                <a:lnTo>
                  <a:pt x="365839" y="35546"/>
                </a:lnTo>
                <a:cubicBezTo>
                  <a:pt x="364478" y="35660"/>
                  <a:pt x="363174" y="36057"/>
                  <a:pt x="361984" y="36680"/>
                </a:cubicBezTo>
                <a:cubicBezTo>
                  <a:pt x="360113" y="37587"/>
                  <a:pt x="358639" y="39118"/>
                  <a:pt x="357845" y="40989"/>
                </a:cubicBezTo>
                <a:cubicBezTo>
                  <a:pt x="356995" y="42916"/>
                  <a:pt x="356428" y="44957"/>
                  <a:pt x="356258" y="46998"/>
                </a:cubicBezTo>
                <a:lnTo>
                  <a:pt x="379615" y="46998"/>
                </a:lnTo>
                <a:lnTo>
                  <a:pt x="379615" y="47168"/>
                </a:lnTo>
                <a:lnTo>
                  <a:pt x="379728" y="47168"/>
                </a:lnTo>
                <a:lnTo>
                  <a:pt x="379728" y="47055"/>
                </a:lnTo>
                <a:lnTo>
                  <a:pt x="379842" y="47055"/>
                </a:lnTo>
                <a:cubicBezTo>
                  <a:pt x="382336" y="47168"/>
                  <a:pt x="384264" y="49323"/>
                  <a:pt x="384150" y="51817"/>
                </a:cubicBezTo>
                <a:cubicBezTo>
                  <a:pt x="384037" y="52271"/>
                  <a:pt x="383980" y="52781"/>
                  <a:pt x="384037" y="53235"/>
                </a:cubicBezTo>
                <a:lnTo>
                  <a:pt x="384037" y="53518"/>
                </a:lnTo>
                <a:cubicBezTo>
                  <a:pt x="384207" y="53348"/>
                  <a:pt x="384377" y="53235"/>
                  <a:pt x="384491" y="53235"/>
                </a:cubicBezTo>
                <a:lnTo>
                  <a:pt x="386078" y="51817"/>
                </a:lnTo>
                <a:cubicBezTo>
                  <a:pt x="387042" y="51024"/>
                  <a:pt x="388062" y="50287"/>
                  <a:pt x="389253" y="49550"/>
                </a:cubicBezTo>
                <a:cubicBezTo>
                  <a:pt x="390387" y="48756"/>
                  <a:pt x="391691" y="48132"/>
                  <a:pt x="392995" y="47679"/>
                </a:cubicBezTo>
                <a:cubicBezTo>
                  <a:pt x="394695" y="47055"/>
                  <a:pt x="396509" y="46601"/>
                  <a:pt x="398324" y="46375"/>
                </a:cubicBezTo>
                <a:cubicBezTo>
                  <a:pt x="399798" y="46205"/>
                  <a:pt x="401272" y="46091"/>
                  <a:pt x="402746" y="46091"/>
                </a:cubicBezTo>
                <a:cubicBezTo>
                  <a:pt x="404673" y="46091"/>
                  <a:pt x="405637" y="46148"/>
                  <a:pt x="405750" y="46205"/>
                </a:cubicBezTo>
                <a:cubicBezTo>
                  <a:pt x="407791" y="46375"/>
                  <a:pt x="409719" y="46942"/>
                  <a:pt x="411476" y="47905"/>
                </a:cubicBezTo>
                <a:cubicBezTo>
                  <a:pt x="413801" y="49209"/>
                  <a:pt x="415728" y="51137"/>
                  <a:pt x="416919" y="53518"/>
                </a:cubicBezTo>
                <a:lnTo>
                  <a:pt x="417486" y="54935"/>
                </a:lnTo>
                <a:lnTo>
                  <a:pt x="418336" y="54085"/>
                </a:lnTo>
                <a:cubicBezTo>
                  <a:pt x="418620" y="53688"/>
                  <a:pt x="419016" y="53348"/>
                  <a:pt x="419470" y="53064"/>
                </a:cubicBezTo>
                <a:cubicBezTo>
                  <a:pt x="423949" y="49153"/>
                  <a:pt x="428314" y="46828"/>
                  <a:pt x="432509" y="46205"/>
                </a:cubicBezTo>
                <a:cubicBezTo>
                  <a:pt x="433757" y="45978"/>
                  <a:pt x="435004" y="45921"/>
                  <a:pt x="436251" y="45921"/>
                </a:cubicBezTo>
                <a:cubicBezTo>
                  <a:pt x="437668" y="45921"/>
                  <a:pt x="439142" y="46035"/>
                  <a:pt x="440560" y="46205"/>
                </a:cubicBezTo>
                <a:cubicBezTo>
                  <a:pt x="442771" y="46488"/>
                  <a:pt x="444868" y="47112"/>
                  <a:pt x="446853" y="48075"/>
                </a:cubicBezTo>
                <a:cubicBezTo>
                  <a:pt x="448950" y="49209"/>
                  <a:pt x="450594" y="50967"/>
                  <a:pt x="451672" y="53121"/>
                </a:cubicBezTo>
                <a:cubicBezTo>
                  <a:pt x="452862" y="55446"/>
                  <a:pt x="453542" y="57997"/>
                  <a:pt x="453712" y="60605"/>
                </a:cubicBezTo>
                <a:cubicBezTo>
                  <a:pt x="453826" y="63042"/>
                  <a:pt x="453656" y="65480"/>
                  <a:pt x="453259" y="67918"/>
                </a:cubicBezTo>
                <a:lnTo>
                  <a:pt x="453259" y="68372"/>
                </a:lnTo>
                <a:lnTo>
                  <a:pt x="452692" y="73417"/>
                </a:lnTo>
                <a:lnTo>
                  <a:pt x="452238" y="75855"/>
                </a:lnTo>
                <a:lnTo>
                  <a:pt x="451955" y="78009"/>
                </a:lnTo>
                <a:cubicBezTo>
                  <a:pt x="451785" y="78803"/>
                  <a:pt x="451615" y="79597"/>
                  <a:pt x="451501" y="80390"/>
                </a:cubicBezTo>
                <a:cubicBezTo>
                  <a:pt x="451388" y="81184"/>
                  <a:pt x="451388" y="81978"/>
                  <a:pt x="451388" y="82771"/>
                </a:cubicBezTo>
                <a:lnTo>
                  <a:pt x="450821" y="85946"/>
                </a:lnTo>
                <a:lnTo>
                  <a:pt x="450538" y="88214"/>
                </a:lnTo>
                <a:lnTo>
                  <a:pt x="450254" y="89631"/>
                </a:lnTo>
                <a:lnTo>
                  <a:pt x="450084" y="91219"/>
                </a:lnTo>
                <a:lnTo>
                  <a:pt x="449234" y="97228"/>
                </a:lnTo>
                <a:lnTo>
                  <a:pt x="448667" y="102104"/>
                </a:lnTo>
                <a:lnTo>
                  <a:pt x="448100" y="105279"/>
                </a:lnTo>
                <a:lnTo>
                  <a:pt x="447079" y="113329"/>
                </a:lnTo>
                <a:lnTo>
                  <a:pt x="446966" y="113612"/>
                </a:lnTo>
                <a:cubicBezTo>
                  <a:pt x="446853" y="114746"/>
                  <a:pt x="446626" y="115823"/>
                  <a:pt x="446229" y="116901"/>
                </a:cubicBezTo>
                <a:cubicBezTo>
                  <a:pt x="445719" y="118148"/>
                  <a:pt x="444698" y="119112"/>
                  <a:pt x="443338" y="119508"/>
                </a:cubicBezTo>
                <a:cubicBezTo>
                  <a:pt x="442487" y="119679"/>
                  <a:pt x="441637" y="119792"/>
                  <a:pt x="440787" y="119792"/>
                </a:cubicBezTo>
                <a:lnTo>
                  <a:pt x="433133" y="119792"/>
                </a:lnTo>
                <a:cubicBezTo>
                  <a:pt x="431602" y="119905"/>
                  <a:pt x="430185" y="119055"/>
                  <a:pt x="429561" y="117638"/>
                </a:cubicBezTo>
                <a:cubicBezTo>
                  <a:pt x="429335" y="117071"/>
                  <a:pt x="429165" y="116504"/>
                  <a:pt x="429108" y="115937"/>
                </a:cubicBezTo>
                <a:lnTo>
                  <a:pt x="429561" y="112649"/>
                </a:lnTo>
                <a:lnTo>
                  <a:pt x="429845" y="111345"/>
                </a:lnTo>
                <a:lnTo>
                  <a:pt x="429845" y="110891"/>
                </a:lnTo>
                <a:cubicBezTo>
                  <a:pt x="430015" y="110267"/>
                  <a:pt x="430128" y="109644"/>
                  <a:pt x="430128" y="109020"/>
                </a:cubicBezTo>
                <a:cubicBezTo>
                  <a:pt x="430298" y="108170"/>
                  <a:pt x="430412" y="107319"/>
                  <a:pt x="430412" y="106469"/>
                </a:cubicBezTo>
                <a:cubicBezTo>
                  <a:pt x="430695" y="105108"/>
                  <a:pt x="430865" y="103691"/>
                  <a:pt x="430979" y="102330"/>
                </a:cubicBezTo>
                <a:cubicBezTo>
                  <a:pt x="431262" y="100630"/>
                  <a:pt x="431489" y="98872"/>
                  <a:pt x="431716" y="97171"/>
                </a:cubicBezTo>
                <a:lnTo>
                  <a:pt x="432169" y="94620"/>
                </a:lnTo>
                <a:lnTo>
                  <a:pt x="433190" y="87023"/>
                </a:lnTo>
                <a:lnTo>
                  <a:pt x="433473" y="85323"/>
                </a:lnTo>
                <a:cubicBezTo>
                  <a:pt x="433530" y="83962"/>
                  <a:pt x="433757" y="82601"/>
                  <a:pt x="434040" y="81297"/>
                </a:cubicBezTo>
                <a:cubicBezTo>
                  <a:pt x="434210" y="80504"/>
                  <a:pt x="434324" y="79653"/>
                  <a:pt x="434324" y="78860"/>
                </a:cubicBezTo>
                <a:cubicBezTo>
                  <a:pt x="434607" y="77556"/>
                  <a:pt x="434777" y="76309"/>
                  <a:pt x="434890" y="75005"/>
                </a:cubicBezTo>
                <a:lnTo>
                  <a:pt x="435004" y="74721"/>
                </a:lnTo>
                <a:cubicBezTo>
                  <a:pt x="435287" y="72227"/>
                  <a:pt x="435514" y="69675"/>
                  <a:pt x="435741" y="67124"/>
                </a:cubicBezTo>
                <a:cubicBezTo>
                  <a:pt x="435968" y="65650"/>
                  <a:pt x="435684" y="64176"/>
                  <a:pt x="434890" y="62986"/>
                </a:cubicBezTo>
                <a:cubicBezTo>
                  <a:pt x="434267" y="61965"/>
                  <a:pt x="433246" y="61228"/>
                  <a:pt x="431999" y="61001"/>
                </a:cubicBezTo>
                <a:cubicBezTo>
                  <a:pt x="431262" y="60831"/>
                  <a:pt x="430468" y="60718"/>
                  <a:pt x="429731" y="60718"/>
                </a:cubicBezTo>
                <a:cubicBezTo>
                  <a:pt x="428654" y="60718"/>
                  <a:pt x="427577" y="60888"/>
                  <a:pt x="426557" y="61285"/>
                </a:cubicBezTo>
                <a:lnTo>
                  <a:pt x="425706" y="61738"/>
                </a:lnTo>
                <a:cubicBezTo>
                  <a:pt x="423382" y="62759"/>
                  <a:pt x="421284" y="64290"/>
                  <a:pt x="419527" y="66160"/>
                </a:cubicBezTo>
                <a:cubicBezTo>
                  <a:pt x="419413" y="66387"/>
                  <a:pt x="419187" y="66614"/>
                  <a:pt x="418960" y="66727"/>
                </a:cubicBezTo>
                <a:cubicBezTo>
                  <a:pt x="418676" y="67124"/>
                  <a:pt x="418506" y="67578"/>
                  <a:pt x="418393" y="68031"/>
                </a:cubicBezTo>
                <a:lnTo>
                  <a:pt x="417656" y="74608"/>
                </a:lnTo>
                <a:lnTo>
                  <a:pt x="416239" y="84246"/>
                </a:lnTo>
                <a:cubicBezTo>
                  <a:pt x="416239" y="85039"/>
                  <a:pt x="416182" y="85833"/>
                  <a:pt x="416125" y="86627"/>
                </a:cubicBezTo>
                <a:cubicBezTo>
                  <a:pt x="416012" y="87420"/>
                  <a:pt x="415898" y="88214"/>
                  <a:pt x="415672" y="89008"/>
                </a:cubicBezTo>
                <a:lnTo>
                  <a:pt x="415218" y="92183"/>
                </a:lnTo>
                <a:lnTo>
                  <a:pt x="414935" y="93770"/>
                </a:lnTo>
                <a:cubicBezTo>
                  <a:pt x="414935" y="94507"/>
                  <a:pt x="414821" y="95301"/>
                  <a:pt x="414651" y="96038"/>
                </a:cubicBezTo>
                <a:lnTo>
                  <a:pt x="414368" y="98192"/>
                </a:lnTo>
                <a:cubicBezTo>
                  <a:pt x="414084" y="100119"/>
                  <a:pt x="413857" y="101934"/>
                  <a:pt x="413631" y="103634"/>
                </a:cubicBezTo>
                <a:lnTo>
                  <a:pt x="413177" y="106923"/>
                </a:lnTo>
                <a:cubicBezTo>
                  <a:pt x="413064" y="108113"/>
                  <a:pt x="412894" y="109304"/>
                  <a:pt x="412610" y="110494"/>
                </a:cubicBezTo>
                <a:cubicBezTo>
                  <a:pt x="412610" y="110948"/>
                  <a:pt x="412554" y="111345"/>
                  <a:pt x="412497" y="111798"/>
                </a:cubicBezTo>
                <a:cubicBezTo>
                  <a:pt x="412383" y="113102"/>
                  <a:pt x="412213" y="114406"/>
                  <a:pt x="411930" y="115653"/>
                </a:cubicBezTo>
                <a:cubicBezTo>
                  <a:pt x="411250" y="118431"/>
                  <a:pt x="409605" y="119849"/>
                  <a:pt x="406941" y="119962"/>
                </a:cubicBezTo>
                <a:lnTo>
                  <a:pt x="398550" y="119962"/>
                </a:lnTo>
                <a:cubicBezTo>
                  <a:pt x="396453" y="119962"/>
                  <a:pt x="395149" y="119055"/>
                  <a:pt x="394695" y="117241"/>
                </a:cubicBezTo>
                <a:cubicBezTo>
                  <a:pt x="394525" y="116504"/>
                  <a:pt x="394469" y="115710"/>
                  <a:pt x="394582" y="114973"/>
                </a:cubicBezTo>
                <a:lnTo>
                  <a:pt x="394582" y="114690"/>
                </a:lnTo>
                <a:cubicBezTo>
                  <a:pt x="394752" y="114123"/>
                  <a:pt x="394865" y="113556"/>
                  <a:pt x="394865" y="112989"/>
                </a:cubicBezTo>
                <a:lnTo>
                  <a:pt x="395149" y="111855"/>
                </a:lnTo>
                <a:lnTo>
                  <a:pt x="395999" y="105108"/>
                </a:lnTo>
                <a:cubicBezTo>
                  <a:pt x="396169" y="103464"/>
                  <a:pt x="396453" y="101877"/>
                  <a:pt x="396736" y="100233"/>
                </a:cubicBezTo>
                <a:lnTo>
                  <a:pt x="397020" y="97682"/>
                </a:lnTo>
                <a:lnTo>
                  <a:pt x="398154" y="90198"/>
                </a:lnTo>
                <a:lnTo>
                  <a:pt x="399174" y="82431"/>
                </a:lnTo>
                <a:lnTo>
                  <a:pt x="400195" y="76252"/>
                </a:lnTo>
                <a:cubicBezTo>
                  <a:pt x="400195" y="75458"/>
                  <a:pt x="400308" y="74721"/>
                  <a:pt x="400478" y="73984"/>
                </a:cubicBezTo>
                <a:cubicBezTo>
                  <a:pt x="400932" y="71263"/>
                  <a:pt x="401102" y="68542"/>
                  <a:pt x="400932" y="65820"/>
                </a:cubicBezTo>
                <a:cubicBezTo>
                  <a:pt x="400818" y="63609"/>
                  <a:pt x="399968" y="62192"/>
                  <a:pt x="398380" y="61512"/>
                </a:cubicBezTo>
                <a:cubicBezTo>
                  <a:pt x="397417" y="61058"/>
                  <a:pt x="396339" y="60775"/>
                  <a:pt x="395206" y="60775"/>
                </a:cubicBezTo>
                <a:lnTo>
                  <a:pt x="393902" y="60945"/>
                </a:lnTo>
                <a:cubicBezTo>
                  <a:pt x="391804" y="61285"/>
                  <a:pt x="389876" y="62079"/>
                  <a:pt x="388176" y="63326"/>
                </a:cubicBezTo>
                <a:cubicBezTo>
                  <a:pt x="386645" y="64460"/>
                  <a:pt x="385171" y="65707"/>
                  <a:pt x="383867" y="67124"/>
                </a:cubicBezTo>
                <a:cubicBezTo>
                  <a:pt x="383583" y="67464"/>
                  <a:pt x="383357" y="67805"/>
                  <a:pt x="383300" y="68258"/>
                </a:cubicBezTo>
                <a:lnTo>
                  <a:pt x="383187" y="70129"/>
                </a:lnTo>
                <a:cubicBezTo>
                  <a:pt x="383017" y="70866"/>
                  <a:pt x="382903" y="71660"/>
                  <a:pt x="382903" y="72397"/>
                </a:cubicBezTo>
                <a:lnTo>
                  <a:pt x="382053" y="77272"/>
                </a:lnTo>
                <a:lnTo>
                  <a:pt x="382053" y="77839"/>
                </a:lnTo>
                <a:lnTo>
                  <a:pt x="381769" y="79427"/>
                </a:lnTo>
                <a:lnTo>
                  <a:pt x="381486" y="81978"/>
                </a:lnTo>
                <a:cubicBezTo>
                  <a:pt x="381372" y="83338"/>
                  <a:pt x="381202" y="84699"/>
                  <a:pt x="380919" y="86003"/>
                </a:cubicBezTo>
                <a:cubicBezTo>
                  <a:pt x="380749" y="87704"/>
                  <a:pt x="380465" y="89461"/>
                  <a:pt x="380182" y="91162"/>
                </a:cubicBezTo>
                <a:lnTo>
                  <a:pt x="379898" y="93600"/>
                </a:lnTo>
                <a:lnTo>
                  <a:pt x="377461" y="110664"/>
                </a:lnTo>
                <a:cubicBezTo>
                  <a:pt x="377291" y="112365"/>
                  <a:pt x="377007" y="114179"/>
                  <a:pt x="376610" y="115993"/>
                </a:cubicBezTo>
                <a:cubicBezTo>
                  <a:pt x="376440" y="116901"/>
                  <a:pt x="376043" y="117751"/>
                  <a:pt x="375363" y="118431"/>
                </a:cubicBezTo>
                <a:cubicBezTo>
                  <a:pt x="374796" y="119055"/>
                  <a:pt x="374002" y="119508"/>
                  <a:pt x="373152" y="119735"/>
                </a:cubicBezTo>
                <a:cubicBezTo>
                  <a:pt x="372528" y="119962"/>
                  <a:pt x="371848" y="120019"/>
                  <a:pt x="371168" y="120019"/>
                </a:cubicBezTo>
                <a:lnTo>
                  <a:pt x="362947" y="120019"/>
                </a:lnTo>
                <a:cubicBezTo>
                  <a:pt x="361133" y="120019"/>
                  <a:pt x="359999" y="119225"/>
                  <a:pt x="359489" y="117581"/>
                </a:cubicBezTo>
                <a:cubicBezTo>
                  <a:pt x="359319" y="116617"/>
                  <a:pt x="359262" y="115653"/>
                  <a:pt x="359319" y="114690"/>
                </a:cubicBezTo>
                <a:cubicBezTo>
                  <a:pt x="359319" y="114066"/>
                  <a:pt x="359432" y="113442"/>
                  <a:pt x="359602" y="112819"/>
                </a:cubicBezTo>
                <a:lnTo>
                  <a:pt x="359716" y="111798"/>
                </a:lnTo>
                <a:cubicBezTo>
                  <a:pt x="360113" y="109247"/>
                  <a:pt x="360453" y="106753"/>
                  <a:pt x="360736" y="104315"/>
                </a:cubicBezTo>
                <a:cubicBezTo>
                  <a:pt x="360906" y="103578"/>
                  <a:pt x="361020" y="102784"/>
                  <a:pt x="361020" y="102047"/>
                </a:cubicBezTo>
                <a:lnTo>
                  <a:pt x="361473" y="99496"/>
                </a:lnTo>
                <a:cubicBezTo>
                  <a:pt x="361473" y="98702"/>
                  <a:pt x="361587" y="97852"/>
                  <a:pt x="361757" y="97058"/>
                </a:cubicBezTo>
                <a:cubicBezTo>
                  <a:pt x="361927" y="96378"/>
                  <a:pt x="362040" y="95641"/>
                  <a:pt x="362040" y="94904"/>
                </a:cubicBezTo>
                <a:lnTo>
                  <a:pt x="362494" y="92466"/>
                </a:lnTo>
                <a:cubicBezTo>
                  <a:pt x="362494" y="91672"/>
                  <a:pt x="362607" y="90935"/>
                  <a:pt x="362777" y="90198"/>
                </a:cubicBezTo>
                <a:lnTo>
                  <a:pt x="364648" y="76422"/>
                </a:lnTo>
                <a:lnTo>
                  <a:pt x="365215" y="72850"/>
                </a:lnTo>
                <a:lnTo>
                  <a:pt x="365669" y="69562"/>
                </a:lnTo>
                <a:cubicBezTo>
                  <a:pt x="365839" y="68768"/>
                  <a:pt x="365952" y="67918"/>
                  <a:pt x="365952" y="67124"/>
                </a:cubicBezTo>
                <a:cubicBezTo>
                  <a:pt x="366179" y="66387"/>
                  <a:pt x="366236" y="65594"/>
                  <a:pt x="366236" y="64857"/>
                </a:cubicBezTo>
                <a:lnTo>
                  <a:pt x="366973" y="60831"/>
                </a:lnTo>
                <a:lnTo>
                  <a:pt x="355067" y="60831"/>
                </a:lnTo>
                <a:cubicBezTo>
                  <a:pt x="354784" y="60831"/>
                  <a:pt x="354613" y="61001"/>
                  <a:pt x="354500" y="61398"/>
                </a:cubicBezTo>
                <a:lnTo>
                  <a:pt x="353933" y="64970"/>
                </a:lnTo>
                <a:lnTo>
                  <a:pt x="353820" y="66387"/>
                </a:lnTo>
                <a:cubicBezTo>
                  <a:pt x="353706" y="66614"/>
                  <a:pt x="353650" y="66841"/>
                  <a:pt x="353650" y="67124"/>
                </a:cubicBezTo>
                <a:lnTo>
                  <a:pt x="353366" y="68542"/>
                </a:lnTo>
                <a:cubicBezTo>
                  <a:pt x="353366" y="69335"/>
                  <a:pt x="353253" y="70186"/>
                  <a:pt x="353083" y="70979"/>
                </a:cubicBezTo>
                <a:cubicBezTo>
                  <a:pt x="352969" y="72397"/>
                  <a:pt x="352799" y="73757"/>
                  <a:pt x="352516" y="75118"/>
                </a:cubicBezTo>
                <a:lnTo>
                  <a:pt x="351665" y="81581"/>
                </a:lnTo>
                <a:lnTo>
                  <a:pt x="351212" y="84019"/>
                </a:lnTo>
                <a:cubicBezTo>
                  <a:pt x="351212" y="84812"/>
                  <a:pt x="351099" y="85663"/>
                  <a:pt x="350928" y="86457"/>
                </a:cubicBezTo>
                <a:cubicBezTo>
                  <a:pt x="350758" y="87250"/>
                  <a:pt x="350645" y="88101"/>
                  <a:pt x="350645" y="88894"/>
                </a:cubicBezTo>
                <a:lnTo>
                  <a:pt x="350191" y="91162"/>
                </a:lnTo>
                <a:lnTo>
                  <a:pt x="348888" y="100176"/>
                </a:lnTo>
                <a:lnTo>
                  <a:pt x="347754" y="109190"/>
                </a:lnTo>
                <a:cubicBezTo>
                  <a:pt x="345259" y="123250"/>
                  <a:pt x="341347" y="132038"/>
                  <a:pt x="336018" y="135666"/>
                </a:cubicBezTo>
                <a:cubicBezTo>
                  <a:pt x="330689" y="139294"/>
                  <a:pt x="326154" y="140995"/>
                  <a:pt x="322525" y="140882"/>
                </a:cubicBezTo>
                <a:cubicBezTo>
                  <a:pt x="320598" y="141165"/>
                  <a:pt x="318614" y="140938"/>
                  <a:pt x="316799" y="140145"/>
                </a:cubicBezTo>
                <a:cubicBezTo>
                  <a:pt x="315722" y="139748"/>
                  <a:pt x="314758" y="139067"/>
                  <a:pt x="314021" y="138160"/>
                </a:cubicBezTo>
                <a:cubicBezTo>
                  <a:pt x="312888" y="136573"/>
                  <a:pt x="312377" y="135212"/>
                  <a:pt x="312264" y="133795"/>
                </a:cubicBezTo>
                <a:lnTo>
                  <a:pt x="312264" y="133795"/>
                </a:lnTo>
                <a:close/>
                <a:moveTo>
                  <a:pt x="100403" y="1247"/>
                </a:moveTo>
                <a:cubicBezTo>
                  <a:pt x="92183" y="1644"/>
                  <a:pt x="87194" y="3798"/>
                  <a:pt x="85436" y="7767"/>
                </a:cubicBezTo>
                <a:cubicBezTo>
                  <a:pt x="83679" y="11735"/>
                  <a:pt x="82998" y="15307"/>
                  <a:pt x="83395" y="18482"/>
                </a:cubicBezTo>
                <a:lnTo>
                  <a:pt x="83395" y="20920"/>
                </a:lnTo>
                <a:lnTo>
                  <a:pt x="82545" y="18652"/>
                </a:lnTo>
                <a:cubicBezTo>
                  <a:pt x="82148" y="17858"/>
                  <a:pt x="81638" y="17121"/>
                  <a:pt x="81127" y="16384"/>
                </a:cubicBezTo>
                <a:cubicBezTo>
                  <a:pt x="79710" y="14513"/>
                  <a:pt x="78123" y="12813"/>
                  <a:pt x="76252" y="11339"/>
                </a:cubicBezTo>
                <a:cubicBezTo>
                  <a:pt x="74154" y="9524"/>
                  <a:pt x="70979" y="7880"/>
                  <a:pt x="66784" y="6293"/>
                </a:cubicBezTo>
                <a:cubicBezTo>
                  <a:pt x="62589" y="4762"/>
                  <a:pt x="57203" y="3968"/>
                  <a:pt x="50570" y="3855"/>
                </a:cubicBezTo>
                <a:cubicBezTo>
                  <a:pt x="36057" y="4252"/>
                  <a:pt x="24038" y="9694"/>
                  <a:pt x="14627" y="20183"/>
                </a:cubicBezTo>
                <a:cubicBezTo>
                  <a:pt x="5216" y="30671"/>
                  <a:pt x="283" y="44164"/>
                  <a:pt x="0" y="60378"/>
                </a:cubicBezTo>
                <a:cubicBezTo>
                  <a:pt x="283" y="77216"/>
                  <a:pt x="4932" y="90935"/>
                  <a:pt x="13833" y="101593"/>
                </a:cubicBezTo>
                <a:cubicBezTo>
                  <a:pt x="22734" y="112252"/>
                  <a:pt x="34299" y="117751"/>
                  <a:pt x="48472" y="118148"/>
                </a:cubicBezTo>
                <a:lnTo>
                  <a:pt x="50343" y="118148"/>
                </a:lnTo>
                <a:cubicBezTo>
                  <a:pt x="57373" y="117864"/>
                  <a:pt x="64290" y="116050"/>
                  <a:pt x="70583" y="112819"/>
                </a:cubicBezTo>
                <a:cubicBezTo>
                  <a:pt x="75458" y="110324"/>
                  <a:pt x="79540" y="106526"/>
                  <a:pt x="82488" y="101934"/>
                </a:cubicBezTo>
                <a:lnTo>
                  <a:pt x="83338" y="100346"/>
                </a:lnTo>
                <a:lnTo>
                  <a:pt x="83338" y="103351"/>
                </a:lnTo>
                <a:cubicBezTo>
                  <a:pt x="83168" y="107093"/>
                  <a:pt x="84189" y="110778"/>
                  <a:pt x="86230" y="113896"/>
                </a:cubicBezTo>
                <a:cubicBezTo>
                  <a:pt x="88327" y="117297"/>
                  <a:pt x="93033" y="119112"/>
                  <a:pt x="100403" y="119282"/>
                </a:cubicBezTo>
                <a:cubicBezTo>
                  <a:pt x="107660" y="119282"/>
                  <a:pt x="112592" y="116674"/>
                  <a:pt x="115200" y="111401"/>
                </a:cubicBezTo>
                <a:cubicBezTo>
                  <a:pt x="116220" y="109360"/>
                  <a:pt x="116844" y="107149"/>
                  <a:pt x="117071" y="104882"/>
                </a:cubicBezTo>
                <a:cubicBezTo>
                  <a:pt x="117241" y="102727"/>
                  <a:pt x="117354" y="101027"/>
                  <a:pt x="117354" y="99779"/>
                </a:cubicBezTo>
                <a:lnTo>
                  <a:pt x="117354" y="25058"/>
                </a:lnTo>
                <a:cubicBezTo>
                  <a:pt x="117751" y="19786"/>
                  <a:pt x="117014" y="14513"/>
                  <a:pt x="115313" y="9581"/>
                </a:cubicBezTo>
                <a:cubicBezTo>
                  <a:pt x="113499" y="4422"/>
                  <a:pt x="108510" y="1644"/>
                  <a:pt x="100403" y="1247"/>
                </a:cubicBezTo>
                <a:lnTo>
                  <a:pt x="100403" y="1247"/>
                </a:lnTo>
                <a:close/>
                <a:moveTo>
                  <a:pt x="56239" y="87307"/>
                </a:moveTo>
                <a:cubicBezTo>
                  <a:pt x="49663" y="87194"/>
                  <a:pt x="44561" y="84869"/>
                  <a:pt x="40989" y="80277"/>
                </a:cubicBezTo>
                <a:cubicBezTo>
                  <a:pt x="37417" y="75685"/>
                  <a:pt x="35603" y="69675"/>
                  <a:pt x="35603" y="62192"/>
                </a:cubicBezTo>
                <a:cubicBezTo>
                  <a:pt x="35603" y="53518"/>
                  <a:pt x="37417" y="47112"/>
                  <a:pt x="40989" y="43143"/>
                </a:cubicBezTo>
                <a:cubicBezTo>
                  <a:pt x="44561" y="39118"/>
                  <a:pt x="49663" y="37134"/>
                  <a:pt x="56239" y="37247"/>
                </a:cubicBezTo>
                <a:cubicBezTo>
                  <a:pt x="62192" y="37134"/>
                  <a:pt x="66841" y="39061"/>
                  <a:pt x="70299" y="42916"/>
                </a:cubicBezTo>
                <a:cubicBezTo>
                  <a:pt x="73757" y="46772"/>
                  <a:pt x="75515" y="53235"/>
                  <a:pt x="75628" y="62192"/>
                </a:cubicBezTo>
                <a:cubicBezTo>
                  <a:pt x="75515" y="69732"/>
                  <a:pt x="73757" y="75798"/>
                  <a:pt x="70299" y="80334"/>
                </a:cubicBezTo>
                <a:cubicBezTo>
                  <a:pt x="66841" y="84869"/>
                  <a:pt x="62135" y="87194"/>
                  <a:pt x="56239" y="87307"/>
                </a:cubicBezTo>
                <a:lnTo>
                  <a:pt x="56239" y="87307"/>
                </a:lnTo>
                <a:close/>
                <a:moveTo>
                  <a:pt x="247861" y="119282"/>
                </a:moveTo>
                <a:cubicBezTo>
                  <a:pt x="240037" y="118885"/>
                  <a:pt x="235162" y="116390"/>
                  <a:pt x="233291" y="111685"/>
                </a:cubicBezTo>
                <a:cubicBezTo>
                  <a:pt x="231477" y="107206"/>
                  <a:pt x="230626" y="102444"/>
                  <a:pt x="230796" y="97625"/>
                </a:cubicBezTo>
                <a:lnTo>
                  <a:pt x="230796" y="22224"/>
                </a:lnTo>
                <a:cubicBezTo>
                  <a:pt x="230626" y="17291"/>
                  <a:pt x="231477" y="12416"/>
                  <a:pt x="233291" y="7824"/>
                </a:cubicBezTo>
                <a:cubicBezTo>
                  <a:pt x="235162" y="3005"/>
                  <a:pt x="239981" y="397"/>
                  <a:pt x="247861" y="0"/>
                </a:cubicBezTo>
                <a:cubicBezTo>
                  <a:pt x="253814" y="0"/>
                  <a:pt x="258122" y="1417"/>
                  <a:pt x="260900" y="4309"/>
                </a:cubicBezTo>
                <a:cubicBezTo>
                  <a:pt x="262828" y="6350"/>
                  <a:pt x="264075" y="8901"/>
                  <a:pt x="264472" y="11679"/>
                </a:cubicBezTo>
                <a:cubicBezTo>
                  <a:pt x="264812" y="14117"/>
                  <a:pt x="264982" y="16611"/>
                  <a:pt x="264925" y="19049"/>
                </a:cubicBezTo>
                <a:cubicBezTo>
                  <a:pt x="264812" y="19559"/>
                  <a:pt x="264812" y="20069"/>
                  <a:pt x="264812" y="20636"/>
                </a:cubicBezTo>
                <a:lnTo>
                  <a:pt x="264812" y="35603"/>
                </a:lnTo>
                <a:lnTo>
                  <a:pt x="286185" y="11339"/>
                </a:lnTo>
                <a:cubicBezTo>
                  <a:pt x="287433" y="9921"/>
                  <a:pt x="288793" y="8561"/>
                  <a:pt x="290210" y="7370"/>
                </a:cubicBezTo>
                <a:cubicBezTo>
                  <a:pt x="294122" y="3912"/>
                  <a:pt x="297864" y="2211"/>
                  <a:pt x="301379" y="2211"/>
                </a:cubicBezTo>
                <a:cubicBezTo>
                  <a:pt x="304270" y="2211"/>
                  <a:pt x="307162" y="3231"/>
                  <a:pt x="310110" y="5216"/>
                </a:cubicBezTo>
                <a:cubicBezTo>
                  <a:pt x="311243" y="6009"/>
                  <a:pt x="312321" y="6860"/>
                  <a:pt x="313284" y="7824"/>
                </a:cubicBezTo>
                <a:cubicBezTo>
                  <a:pt x="316743" y="11735"/>
                  <a:pt x="318160" y="15534"/>
                  <a:pt x="317593" y="19219"/>
                </a:cubicBezTo>
                <a:cubicBezTo>
                  <a:pt x="317083" y="22734"/>
                  <a:pt x="315439" y="26022"/>
                  <a:pt x="312888" y="28460"/>
                </a:cubicBezTo>
                <a:lnTo>
                  <a:pt x="289530" y="53575"/>
                </a:lnTo>
                <a:lnTo>
                  <a:pt x="318500" y="95244"/>
                </a:lnTo>
                <a:cubicBezTo>
                  <a:pt x="320825" y="98362"/>
                  <a:pt x="321845" y="102217"/>
                  <a:pt x="321392" y="106072"/>
                </a:cubicBezTo>
                <a:cubicBezTo>
                  <a:pt x="320938" y="109927"/>
                  <a:pt x="319067" y="113272"/>
                  <a:pt x="315779" y="116050"/>
                </a:cubicBezTo>
                <a:cubicBezTo>
                  <a:pt x="313001" y="118261"/>
                  <a:pt x="309543" y="119395"/>
                  <a:pt x="306028" y="119338"/>
                </a:cubicBezTo>
                <a:lnTo>
                  <a:pt x="305461" y="119338"/>
                </a:lnTo>
                <a:cubicBezTo>
                  <a:pt x="302910" y="119225"/>
                  <a:pt x="300415" y="118545"/>
                  <a:pt x="298204" y="117241"/>
                </a:cubicBezTo>
                <a:cubicBezTo>
                  <a:pt x="295936" y="115937"/>
                  <a:pt x="294009" y="114179"/>
                  <a:pt x="292535" y="112025"/>
                </a:cubicBezTo>
                <a:lnTo>
                  <a:pt x="264755" y="71263"/>
                </a:lnTo>
                <a:lnTo>
                  <a:pt x="264755" y="97342"/>
                </a:lnTo>
                <a:cubicBezTo>
                  <a:pt x="265039" y="102897"/>
                  <a:pt x="264188" y="107886"/>
                  <a:pt x="262148" y="112252"/>
                </a:cubicBezTo>
                <a:cubicBezTo>
                  <a:pt x="260163" y="116674"/>
                  <a:pt x="255401" y="118998"/>
                  <a:pt x="247861" y="119282"/>
                </a:cubicBezTo>
                <a:lnTo>
                  <a:pt x="247861" y="119282"/>
                </a:lnTo>
                <a:close/>
              </a:path>
            </a:pathLst>
          </a:custGeom>
          <a:solidFill>
            <a:srgbClr val="FFFFFF"/>
          </a:solidFill>
          <a:ln w="562" cap="flat">
            <a:noFill/>
            <a:prstDash val="solid"/>
            <a:miter/>
          </a:ln>
        </p:spPr>
        <p:txBody>
          <a:bodyPr rtlCol="0" anchor="ctr"/>
          <a:lstStyle/>
          <a:p>
            <a:endParaRPr lang="en-US"/>
          </a:p>
        </p:txBody>
      </p:sp>
      <p:sp>
        <p:nvSpPr>
          <p:cNvPr id="114" name="Graphic 52">
            <a:extLst>
              <a:ext uri="{FF2B5EF4-FFF2-40B4-BE49-F238E27FC236}">
                <a16:creationId xmlns:a16="http://schemas.microsoft.com/office/drawing/2014/main" id="{93771C1A-63B8-44BC-A6D1-F9EAB6303C16}"/>
              </a:ext>
            </a:extLst>
          </p:cNvPr>
          <p:cNvSpPr/>
          <p:nvPr/>
        </p:nvSpPr>
        <p:spPr>
          <a:xfrm>
            <a:off x="3641538" y="2035160"/>
            <a:ext cx="566928" cy="566928"/>
          </a:xfrm>
          <a:custGeom>
            <a:avLst/>
            <a:gdLst>
              <a:gd name="connsiteX0" fmla="*/ 0 w 566928"/>
              <a:gd name="connsiteY0" fmla="*/ 0 h 566928"/>
              <a:gd name="connsiteX1" fmla="*/ 566928 w 566928"/>
              <a:gd name="connsiteY1" fmla="*/ 0 h 566928"/>
              <a:gd name="connsiteX2" fmla="*/ 566928 w 566928"/>
              <a:gd name="connsiteY2" fmla="*/ 566928 h 566928"/>
              <a:gd name="connsiteX3" fmla="*/ 0 w 566928"/>
              <a:gd name="connsiteY3" fmla="*/ 566928 h 566928"/>
            </a:gdLst>
            <a:ahLst/>
            <a:cxnLst>
              <a:cxn ang="0">
                <a:pos x="connsiteX0" y="connsiteY0"/>
              </a:cxn>
              <a:cxn ang="0">
                <a:pos x="connsiteX1" y="connsiteY1"/>
              </a:cxn>
              <a:cxn ang="0">
                <a:pos x="connsiteX2" y="connsiteY2"/>
              </a:cxn>
              <a:cxn ang="0">
                <a:pos x="connsiteX3" y="connsiteY3"/>
              </a:cxn>
            </a:cxnLst>
            <a:rect l="l" t="t" r="r" b="b"/>
            <a:pathLst>
              <a:path w="566928" h="566928">
                <a:moveTo>
                  <a:pt x="0" y="0"/>
                </a:moveTo>
                <a:lnTo>
                  <a:pt x="566928" y="0"/>
                </a:lnTo>
                <a:lnTo>
                  <a:pt x="566928" y="566928"/>
                </a:lnTo>
                <a:lnTo>
                  <a:pt x="0" y="566928"/>
                </a:lnTo>
                <a:close/>
              </a:path>
            </a:pathLst>
          </a:custGeom>
          <a:solidFill>
            <a:schemeClr val="accent2"/>
          </a:solidFill>
          <a:ln w="562" cap="flat">
            <a:noFill/>
            <a:prstDash val="solid"/>
            <a:miter/>
          </a:ln>
        </p:spPr>
        <p:txBody>
          <a:bodyPr rtlCol="0" anchor="ctr"/>
          <a:lstStyle/>
          <a:p>
            <a:endParaRPr lang="en-US"/>
          </a:p>
        </p:txBody>
      </p:sp>
      <p:sp>
        <p:nvSpPr>
          <p:cNvPr id="115" name="Graphic 52">
            <a:extLst>
              <a:ext uri="{FF2B5EF4-FFF2-40B4-BE49-F238E27FC236}">
                <a16:creationId xmlns:a16="http://schemas.microsoft.com/office/drawing/2014/main" id="{93771C1A-63B8-44BC-A6D1-F9EAB6303C16}"/>
              </a:ext>
            </a:extLst>
          </p:cNvPr>
          <p:cNvSpPr/>
          <p:nvPr/>
        </p:nvSpPr>
        <p:spPr>
          <a:xfrm>
            <a:off x="3825789" y="2151669"/>
            <a:ext cx="198423" cy="333931"/>
          </a:xfrm>
          <a:custGeom>
            <a:avLst/>
            <a:gdLst>
              <a:gd name="connsiteX0" fmla="*/ 196951 w 198423"/>
              <a:gd name="connsiteY0" fmla="*/ 313284 h 333931"/>
              <a:gd name="connsiteX1" fmla="*/ 136012 w 198423"/>
              <a:gd name="connsiteY1" fmla="*/ 333932 h 333931"/>
              <a:gd name="connsiteX2" fmla="*/ 133438 w 198423"/>
              <a:gd name="connsiteY2" fmla="*/ 333932 h 333931"/>
              <a:gd name="connsiteX3" fmla="*/ 37542 w 198423"/>
              <a:gd name="connsiteY3" fmla="*/ 242197 h 333931"/>
              <a:gd name="connsiteX4" fmla="*/ 37542 w 198423"/>
              <a:gd name="connsiteY4" fmla="*/ 148246 h 333931"/>
              <a:gd name="connsiteX5" fmla="*/ 6508 w 198423"/>
              <a:gd name="connsiteY5" fmla="*/ 148246 h 333931"/>
              <a:gd name="connsiteX6" fmla="*/ 0 w 198423"/>
              <a:gd name="connsiteY6" fmla="*/ 141760 h 333931"/>
              <a:gd name="connsiteX7" fmla="*/ 0 w 198423"/>
              <a:gd name="connsiteY7" fmla="*/ 141760 h 333931"/>
              <a:gd name="connsiteX8" fmla="*/ 0 w 198423"/>
              <a:gd name="connsiteY8" fmla="*/ 97404 h 333931"/>
              <a:gd name="connsiteX9" fmla="*/ 7370 w 198423"/>
              <a:gd name="connsiteY9" fmla="*/ 87018 h 333931"/>
              <a:gd name="connsiteX10" fmla="*/ 62362 w 198423"/>
              <a:gd name="connsiteY10" fmla="*/ 10647 h 333931"/>
              <a:gd name="connsiteX11" fmla="*/ 72845 w 198423"/>
              <a:gd name="connsiteY11" fmla="*/ 0 h 333931"/>
              <a:gd name="connsiteX12" fmla="*/ 119106 w 198423"/>
              <a:gd name="connsiteY12" fmla="*/ 0 h 333931"/>
              <a:gd name="connsiteX13" fmla="*/ 125620 w 198423"/>
              <a:gd name="connsiteY13" fmla="*/ 6503 h 333931"/>
              <a:gd name="connsiteX14" fmla="*/ 125620 w 198423"/>
              <a:gd name="connsiteY14" fmla="*/ 6514 h 333931"/>
              <a:gd name="connsiteX15" fmla="*/ 125620 w 198423"/>
              <a:gd name="connsiteY15" fmla="*/ 81609 h 333931"/>
              <a:gd name="connsiteX16" fmla="*/ 179767 w 198423"/>
              <a:gd name="connsiteY16" fmla="*/ 81609 h 333931"/>
              <a:gd name="connsiteX17" fmla="*/ 186281 w 198423"/>
              <a:gd name="connsiteY17" fmla="*/ 88101 h 333931"/>
              <a:gd name="connsiteX18" fmla="*/ 186281 w 198423"/>
              <a:gd name="connsiteY18" fmla="*/ 141392 h 333931"/>
              <a:gd name="connsiteX19" fmla="*/ 179779 w 198423"/>
              <a:gd name="connsiteY19" fmla="*/ 147895 h 333931"/>
              <a:gd name="connsiteX20" fmla="*/ 179767 w 198423"/>
              <a:gd name="connsiteY20" fmla="*/ 147895 h 333931"/>
              <a:gd name="connsiteX21" fmla="*/ 125342 w 198423"/>
              <a:gd name="connsiteY21" fmla="*/ 147895 h 333931"/>
              <a:gd name="connsiteX22" fmla="*/ 125342 w 198423"/>
              <a:gd name="connsiteY22" fmla="*/ 234776 h 333931"/>
              <a:gd name="connsiteX23" fmla="*/ 148586 w 198423"/>
              <a:gd name="connsiteY23" fmla="*/ 262607 h 333931"/>
              <a:gd name="connsiteX24" fmla="*/ 169693 w 198423"/>
              <a:gd name="connsiteY24" fmla="*/ 258117 h 333931"/>
              <a:gd name="connsiteX25" fmla="*/ 178004 w 198423"/>
              <a:gd name="connsiteY25" fmla="*/ 256654 h 333931"/>
              <a:gd name="connsiteX26" fmla="*/ 182800 w 198423"/>
              <a:gd name="connsiteY26" fmla="*/ 261790 h 333931"/>
              <a:gd name="connsiteX27" fmla="*/ 197155 w 198423"/>
              <a:gd name="connsiteY27" fmla="*/ 303743 h 333931"/>
              <a:gd name="connsiteX28" fmla="*/ 196951 w 198423"/>
              <a:gd name="connsiteY28" fmla="*/ 313284 h 33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8423" h="333931">
                <a:moveTo>
                  <a:pt x="196951" y="313284"/>
                </a:moveTo>
                <a:cubicBezTo>
                  <a:pt x="185652" y="325349"/>
                  <a:pt x="159466" y="333541"/>
                  <a:pt x="136012" y="333932"/>
                </a:cubicBezTo>
                <a:lnTo>
                  <a:pt x="133438" y="333932"/>
                </a:lnTo>
                <a:cubicBezTo>
                  <a:pt x="54635" y="333932"/>
                  <a:pt x="37542" y="276009"/>
                  <a:pt x="37542" y="242197"/>
                </a:cubicBezTo>
                <a:lnTo>
                  <a:pt x="37542" y="148246"/>
                </a:lnTo>
                <a:lnTo>
                  <a:pt x="6508" y="148246"/>
                </a:lnTo>
                <a:cubicBezTo>
                  <a:pt x="2923" y="148246"/>
                  <a:pt x="12" y="145346"/>
                  <a:pt x="0" y="141760"/>
                </a:cubicBezTo>
                <a:lnTo>
                  <a:pt x="0" y="141760"/>
                </a:lnTo>
                <a:lnTo>
                  <a:pt x="0" y="97404"/>
                </a:lnTo>
                <a:cubicBezTo>
                  <a:pt x="16" y="92732"/>
                  <a:pt x="2966" y="88575"/>
                  <a:pt x="7370" y="87018"/>
                </a:cubicBezTo>
                <a:cubicBezTo>
                  <a:pt x="47815" y="72771"/>
                  <a:pt x="60497" y="37474"/>
                  <a:pt x="62362" y="10647"/>
                </a:cubicBezTo>
                <a:cubicBezTo>
                  <a:pt x="62872" y="3475"/>
                  <a:pt x="66620" y="0"/>
                  <a:pt x="72845" y="0"/>
                </a:cubicBezTo>
                <a:lnTo>
                  <a:pt x="119106" y="0"/>
                </a:lnTo>
                <a:cubicBezTo>
                  <a:pt x="122700" y="-3"/>
                  <a:pt x="125617" y="2908"/>
                  <a:pt x="125620" y="6503"/>
                </a:cubicBezTo>
                <a:cubicBezTo>
                  <a:pt x="125620" y="6506"/>
                  <a:pt x="125620" y="6510"/>
                  <a:pt x="125620" y="6514"/>
                </a:cubicBezTo>
                <a:lnTo>
                  <a:pt x="125620" y="81609"/>
                </a:lnTo>
                <a:lnTo>
                  <a:pt x="179767" y="81609"/>
                </a:lnTo>
                <a:cubicBezTo>
                  <a:pt x="183356" y="81609"/>
                  <a:pt x="186269" y="84512"/>
                  <a:pt x="186281" y="88101"/>
                </a:cubicBezTo>
                <a:lnTo>
                  <a:pt x="186281" y="141392"/>
                </a:lnTo>
                <a:cubicBezTo>
                  <a:pt x="186281" y="144983"/>
                  <a:pt x="183370" y="147895"/>
                  <a:pt x="179779" y="147895"/>
                </a:cubicBezTo>
                <a:cubicBezTo>
                  <a:pt x="179775" y="147895"/>
                  <a:pt x="179771" y="147895"/>
                  <a:pt x="179767" y="147895"/>
                </a:cubicBezTo>
                <a:lnTo>
                  <a:pt x="125342" y="147895"/>
                </a:lnTo>
                <a:lnTo>
                  <a:pt x="125342" y="234776"/>
                </a:lnTo>
                <a:cubicBezTo>
                  <a:pt x="125342" y="256586"/>
                  <a:pt x="139714" y="262607"/>
                  <a:pt x="148586" y="262607"/>
                </a:cubicBezTo>
                <a:cubicBezTo>
                  <a:pt x="157090" y="262403"/>
                  <a:pt x="165486" y="259806"/>
                  <a:pt x="169693" y="258117"/>
                </a:cubicBezTo>
                <a:cubicBezTo>
                  <a:pt x="172811" y="256869"/>
                  <a:pt x="175555" y="256036"/>
                  <a:pt x="178004" y="256654"/>
                </a:cubicBezTo>
                <a:cubicBezTo>
                  <a:pt x="180272" y="257221"/>
                  <a:pt x="181791" y="258842"/>
                  <a:pt x="182800" y="261790"/>
                </a:cubicBezTo>
                <a:lnTo>
                  <a:pt x="197155" y="303743"/>
                </a:lnTo>
                <a:cubicBezTo>
                  <a:pt x="198357" y="307077"/>
                  <a:pt x="199360" y="310711"/>
                  <a:pt x="196951" y="313284"/>
                </a:cubicBezTo>
                <a:close/>
              </a:path>
            </a:pathLst>
          </a:custGeom>
          <a:solidFill>
            <a:srgbClr val="FFFFFF"/>
          </a:solidFill>
          <a:ln w="562" cap="flat">
            <a:noFill/>
            <a:prstDash val="solid"/>
            <a:miter/>
          </a:ln>
        </p:spPr>
        <p:txBody>
          <a:bodyPr rtlCol="0" anchor="ctr"/>
          <a:lstStyle/>
          <a:p>
            <a:endParaRPr lang="en-US"/>
          </a:p>
        </p:txBody>
      </p:sp>
      <p:sp>
        <p:nvSpPr>
          <p:cNvPr id="122" name="Graphic 53">
            <a:extLst>
              <a:ext uri="{FF2B5EF4-FFF2-40B4-BE49-F238E27FC236}">
                <a16:creationId xmlns:a16="http://schemas.microsoft.com/office/drawing/2014/main" id="{78633075-7319-47BD-A431-FF5314AB5833}"/>
              </a:ext>
            </a:extLst>
          </p:cNvPr>
          <p:cNvSpPr/>
          <p:nvPr/>
        </p:nvSpPr>
        <p:spPr>
          <a:xfrm rot="-5400000">
            <a:off x="3641538" y="4144472"/>
            <a:ext cx="566928" cy="566928"/>
          </a:xfrm>
          <a:custGeom>
            <a:avLst/>
            <a:gdLst>
              <a:gd name="connsiteX0" fmla="*/ 0 w 566928"/>
              <a:gd name="connsiteY0" fmla="*/ 0 h 566928"/>
              <a:gd name="connsiteX1" fmla="*/ 566928 w 566928"/>
              <a:gd name="connsiteY1" fmla="*/ 0 h 566928"/>
              <a:gd name="connsiteX2" fmla="*/ 566928 w 566928"/>
              <a:gd name="connsiteY2" fmla="*/ 566928 h 566928"/>
              <a:gd name="connsiteX3" fmla="*/ 0 w 566928"/>
              <a:gd name="connsiteY3" fmla="*/ 566928 h 566928"/>
            </a:gdLst>
            <a:ahLst/>
            <a:cxnLst>
              <a:cxn ang="0">
                <a:pos x="connsiteX0" y="connsiteY0"/>
              </a:cxn>
              <a:cxn ang="0">
                <a:pos x="connsiteX1" y="connsiteY1"/>
              </a:cxn>
              <a:cxn ang="0">
                <a:pos x="connsiteX2" y="connsiteY2"/>
              </a:cxn>
              <a:cxn ang="0">
                <a:pos x="connsiteX3" y="connsiteY3"/>
              </a:cxn>
            </a:cxnLst>
            <a:rect l="l" t="t" r="r" b="b"/>
            <a:pathLst>
              <a:path w="566928" h="566928">
                <a:moveTo>
                  <a:pt x="0" y="0"/>
                </a:moveTo>
                <a:lnTo>
                  <a:pt x="566928" y="0"/>
                </a:lnTo>
                <a:lnTo>
                  <a:pt x="566928" y="566928"/>
                </a:lnTo>
                <a:lnTo>
                  <a:pt x="0" y="566928"/>
                </a:lnTo>
                <a:close/>
              </a:path>
            </a:pathLst>
          </a:custGeom>
          <a:solidFill>
            <a:schemeClr val="accent2"/>
          </a:solidFill>
          <a:ln w="562" cap="flat">
            <a:noFill/>
            <a:prstDash val="solid"/>
            <a:miter/>
          </a:ln>
        </p:spPr>
        <p:txBody>
          <a:bodyPr rtlCol="0" anchor="ctr"/>
          <a:lstStyle/>
          <a:p>
            <a:endParaRPr lang="en-US"/>
          </a:p>
        </p:txBody>
      </p:sp>
      <p:sp>
        <p:nvSpPr>
          <p:cNvPr id="123" name="Graphic 53">
            <a:extLst>
              <a:ext uri="{FF2B5EF4-FFF2-40B4-BE49-F238E27FC236}">
                <a16:creationId xmlns:a16="http://schemas.microsoft.com/office/drawing/2014/main" id="{78633075-7319-47BD-A431-FF5314AB5833}"/>
              </a:ext>
            </a:extLst>
          </p:cNvPr>
          <p:cNvSpPr/>
          <p:nvPr/>
        </p:nvSpPr>
        <p:spPr>
          <a:xfrm>
            <a:off x="3734797" y="4236365"/>
            <a:ext cx="379870" cy="383708"/>
          </a:xfrm>
          <a:custGeom>
            <a:avLst/>
            <a:gdLst>
              <a:gd name="connsiteX0" fmla="*/ 189921 w 379870"/>
              <a:gd name="connsiteY0" fmla="*/ 0 h 383708"/>
              <a:gd name="connsiteX1" fmla="*/ 0 w 379870"/>
              <a:gd name="connsiteY1" fmla="*/ 177596 h 383708"/>
              <a:gd name="connsiteX2" fmla="*/ 70583 w 379870"/>
              <a:gd name="connsiteY2" fmla="*/ 315728 h 383708"/>
              <a:gd name="connsiteX3" fmla="*/ 70583 w 379870"/>
              <a:gd name="connsiteY3" fmla="*/ 383708 h 383708"/>
              <a:gd name="connsiteX4" fmla="*/ 135399 w 379870"/>
              <a:gd name="connsiteY4" fmla="*/ 347754 h 383708"/>
              <a:gd name="connsiteX5" fmla="*/ 189949 w 379870"/>
              <a:gd name="connsiteY5" fmla="*/ 355192 h 383708"/>
              <a:gd name="connsiteX6" fmla="*/ 379870 w 379870"/>
              <a:gd name="connsiteY6" fmla="*/ 177596 h 383708"/>
              <a:gd name="connsiteX7" fmla="*/ 189921 w 379870"/>
              <a:gd name="connsiteY7" fmla="*/ 0 h 383708"/>
              <a:gd name="connsiteX8" fmla="*/ 209922 w 379870"/>
              <a:gd name="connsiteY8" fmla="*/ 238155 h 383708"/>
              <a:gd name="connsiteX9" fmla="*/ 160803 w 379870"/>
              <a:gd name="connsiteY9" fmla="*/ 187132 h 383708"/>
              <a:gd name="connsiteX10" fmla="*/ 66206 w 379870"/>
              <a:gd name="connsiteY10" fmla="*/ 239436 h 383708"/>
              <a:gd name="connsiteX11" fmla="*/ 169920 w 379870"/>
              <a:gd name="connsiteY11" fmla="*/ 129384 h 383708"/>
              <a:gd name="connsiteX12" fmla="*/ 219038 w 379870"/>
              <a:gd name="connsiteY12" fmla="*/ 180408 h 383708"/>
              <a:gd name="connsiteX13" fmla="*/ 313636 w 379870"/>
              <a:gd name="connsiteY13" fmla="*/ 128075 h 38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70" h="383708">
                <a:moveTo>
                  <a:pt x="189921" y="0"/>
                </a:moveTo>
                <a:cubicBezTo>
                  <a:pt x="85039" y="0"/>
                  <a:pt x="0" y="79512"/>
                  <a:pt x="0" y="177596"/>
                </a:cubicBezTo>
                <a:cubicBezTo>
                  <a:pt x="0" y="233393"/>
                  <a:pt x="27496" y="283181"/>
                  <a:pt x="70583" y="315728"/>
                </a:cubicBezTo>
                <a:lnTo>
                  <a:pt x="70583" y="383708"/>
                </a:lnTo>
                <a:lnTo>
                  <a:pt x="135399" y="347754"/>
                </a:lnTo>
                <a:cubicBezTo>
                  <a:pt x="153158" y="352711"/>
                  <a:pt x="171512" y="355214"/>
                  <a:pt x="189949" y="355192"/>
                </a:cubicBezTo>
                <a:cubicBezTo>
                  <a:pt x="294831" y="355192"/>
                  <a:pt x="379870" y="275680"/>
                  <a:pt x="379870" y="177596"/>
                </a:cubicBezTo>
                <a:cubicBezTo>
                  <a:pt x="379870" y="79512"/>
                  <a:pt x="294814" y="0"/>
                  <a:pt x="189921" y="0"/>
                </a:cubicBezTo>
                <a:close/>
                <a:moveTo>
                  <a:pt x="209922" y="238155"/>
                </a:moveTo>
                <a:lnTo>
                  <a:pt x="160803" y="187132"/>
                </a:lnTo>
                <a:lnTo>
                  <a:pt x="66206" y="239436"/>
                </a:lnTo>
                <a:lnTo>
                  <a:pt x="169920" y="129384"/>
                </a:lnTo>
                <a:lnTo>
                  <a:pt x="219038" y="180408"/>
                </a:lnTo>
                <a:lnTo>
                  <a:pt x="313636" y="128075"/>
                </a:lnTo>
                <a:close/>
              </a:path>
            </a:pathLst>
          </a:custGeom>
          <a:solidFill>
            <a:srgbClr val="FFFFFF"/>
          </a:solidFill>
          <a:ln w="562" cap="flat">
            <a:noFill/>
            <a:prstDash val="solid"/>
            <a:miter/>
          </a:ln>
        </p:spPr>
        <p:txBody>
          <a:bodyPr rtlCol="0" anchor="ctr"/>
          <a:lstStyle/>
          <a:p>
            <a:endParaRPr lang="en-US"/>
          </a:p>
        </p:txBody>
      </p:sp>
      <p:sp>
        <p:nvSpPr>
          <p:cNvPr id="116" name="Graphic 54">
            <a:extLst>
              <a:ext uri="{FF2B5EF4-FFF2-40B4-BE49-F238E27FC236}">
                <a16:creationId xmlns:a16="http://schemas.microsoft.com/office/drawing/2014/main" id="{BD7F7083-C63F-468F-89EA-D78AF1F34BB9}"/>
              </a:ext>
            </a:extLst>
          </p:cNvPr>
          <p:cNvSpPr/>
          <p:nvPr/>
        </p:nvSpPr>
        <p:spPr>
          <a:xfrm rot="-5400000">
            <a:off x="3641538" y="2738264"/>
            <a:ext cx="566928" cy="566928"/>
          </a:xfrm>
          <a:custGeom>
            <a:avLst/>
            <a:gdLst>
              <a:gd name="connsiteX0" fmla="*/ 0 w 566928"/>
              <a:gd name="connsiteY0" fmla="*/ 0 h 566928"/>
              <a:gd name="connsiteX1" fmla="*/ 566928 w 566928"/>
              <a:gd name="connsiteY1" fmla="*/ 0 h 566928"/>
              <a:gd name="connsiteX2" fmla="*/ 566928 w 566928"/>
              <a:gd name="connsiteY2" fmla="*/ 566928 h 566928"/>
              <a:gd name="connsiteX3" fmla="*/ 0 w 566928"/>
              <a:gd name="connsiteY3" fmla="*/ 566928 h 566928"/>
            </a:gdLst>
            <a:ahLst/>
            <a:cxnLst>
              <a:cxn ang="0">
                <a:pos x="connsiteX0" y="connsiteY0"/>
              </a:cxn>
              <a:cxn ang="0">
                <a:pos x="connsiteX1" y="connsiteY1"/>
              </a:cxn>
              <a:cxn ang="0">
                <a:pos x="connsiteX2" y="connsiteY2"/>
              </a:cxn>
              <a:cxn ang="0">
                <a:pos x="connsiteX3" y="connsiteY3"/>
              </a:cxn>
            </a:cxnLst>
            <a:rect l="l" t="t" r="r" b="b"/>
            <a:pathLst>
              <a:path w="566928" h="566928">
                <a:moveTo>
                  <a:pt x="0" y="0"/>
                </a:moveTo>
                <a:lnTo>
                  <a:pt x="566928" y="0"/>
                </a:lnTo>
                <a:lnTo>
                  <a:pt x="566928" y="566928"/>
                </a:lnTo>
                <a:lnTo>
                  <a:pt x="0" y="566928"/>
                </a:lnTo>
                <a:close/>
              </a:path>
            </a:pathLst>
          </a:custGeom>
          <a:solidFill>
            <a:schemeClr val="accent2"/>
          </a:solidFill>
          <a:ln w="562" cap="flat">
            <a:noFill/>
            <a:prstDash val="solid"/>
            <a:miter/>
          </a:ln>
        </p:spPr>
        <p:txBody>
          <a:bodyPr rtlCol="0" anchor="ctr"/>
          <a:lstStyle/>
          <a:p>
            <a:endParaRPr lang="en-US"/>
          </a:p>
        </p:txBody>
      </p:sp>
      <p:sp>
        <p:nvSpPr>
          <p:cNvPr id="117" name="Graphic 54">
            <a:extLst>
              <a:ext uri="{FF2B5EF4-FFF2-40B4-BE49-F238E27FC236}">
                <a16:creationId xmlns:a16="http://schemas.microsoft.com/office/drawing/2014/main" id="{BD7F7083-C63F-468F-89EA-D78AF1F34BB9}"/>
              </a:ext>
            </a:extLst>
          </p:cNvPr>
          <p:cNvSpPr/>
          <p:nvPr/>
        </p:nvSpPr>
        <p:spPr>
          <a:xfrm>
            <a:off x="3734797" y="2830157"/>
            <a:ext cx="379870" cy="383708"/>
          </a:xfrm>
          <a:custGeom>
            <a:avLst/>
            <a:gdLst>
              <a:gd name="connsiteX0" fmla="*/ 189921 w 379870"/>
              <a:gd name="connsiteY0" fmla="*/ 0 h 383708"/>
              <a:gd name="connsiteX1" fmla="*/ 0 w 379870"/>
              <a:gd name="connsiteY1" fmla="*/ 177596 h 383708"/>
              <a:gd name="connsiteX2" fmla="*/ 70583 w 379870"/>
              <a:gd name="connsiteY2" fmla="*/ 315728 h 383708"/>
              <a:gd name="connsiteX3" fmla="*/ 70583 w 379870"/>
              <a:gd name="connsiteY3" fmla="*/ 383708 h 383708"/>
              <a:gd name="connsiteX4" fmla="*/ 135399 w 379870"/>
              <a:gd name="connsiteY4" fmla="*/ 347754 h 383708"/>
              <a:gd name="connsiteX5" fmla="*/ 189949 w 379870"/>
              <a:gd name="connsiteY5" fmla="*/ 355192 h 383708"/>
              <a:gd name="connsiteX6" fmla="*/ 379870 w 379870"/>
              <a:gd name="connsiteY6" fmla="*/ 177596 h 383708"/>
              <a:gd name="connsiteX7" fmla="*/ 189921 w 379870"/>
              <a:gd name="connsiteY7" fmla="*/ 0 h 383708"/>
              <a:gd name="connsiteX8" fmla="*/ 209922 w 379870"/>
              <a:gd name="connsiteY8" fmla="*/ 238155 h 383708"/>
              <a:gd name="connsiteX9" fmla="*/ 160803 w 379870"/>
              <a:gd name="connsiteY9" fmla="*/ 187132 h 383708"/>
              <a:gd name="connsiteX10" fmla="*/ 66206 w 379870"/>
              <a:gd name="connsiteY10" fmla="*/ 239436 h 383708"/>
              <a:gd name="connsiteX11" fmla="*/ 169920 w 379870"/>
              <a:gd name="connsiteY11" fmla="*/ 129384 h 383708"/>
              <a:gd name="connsiteX12" fmla="*/ 219038 w 379870"/>
              <a:gd name="connsiteY12" fmla="*/ 180408 h 383708"/>
              <a:gd name="connsiteX13" fmla="*/ 313636 w 379870"/>
              <a:gd name="connsiteY13" fmla="*/ 128075 h 38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70" h="383708">
                <a:moveTo>
                  <a:pt x="189921" y="0"/>
                </a:moveTo>
                <a:cubicBezTo>
                  <a:pt x="85039" y="0"/>
                  <a:pt x="0" y="79512"/>
                  <a:pt x="0" y="177596"/>
                </a:cubicBezTo>
                <a:cubicBezTo>
                  <a:pt x="0" y="233393"/>
                  <a:pt x="27496" y="283181"/>
                  <a:pt x="70583" y="315728"/>
                </a:cubicBezTo>
                <a:lnTo>
                  <a:pt x="70583" y="383708"/>
                </a:lnTo>
                <a:lnTo>
                  <a:pt x="135399" y="347754"/>
                </a:lnTo>
                <a:cubicBezTo>
                  <a:pt x="153158" y="352711"/>
                  <a:pt x="171512" y="355214"/>
                  <a:pt x="189949" y="355192"/>
                </a:cubicBezTo>
                <a:cubicBezTo>
                  <a:pt x="294831" y="355192"/>
                  <a:pt x="379870" y="275680"/>
                  <a:pt x="379870" y="177596"/>
                </a:cubicBezTo>
                <a:cubicBezTo>
                  <a:pt x="379870" y="79512"/>
                  <a:pt x="294814" y="0"/>
                  <a:pt x="189921" y="0"/>
                </a:cubicBezTo>
                <a:close/>
                <a:moveTo>
                  <a:pt x="209922" y="238155"/>
                </a:moveTo>
                <a:lnTo>
                  <a:pt x="160803" y="187132"/>
                </a:lnTo>
                <a:lnTo>
                  <a:pt x="66206" y="239436"/>
                </a:lnTo>
                <a:lnTo>
                  <a:pt x="169920" y="129384"/>
                </a:lnTo>
                <a:lnTo>
                  <a:pt x="219038" y="180408"/>
                </a:lnTo>
                <a:lnTo>
                  <a:pt x="313636" y="128075"/>
                </a:lnTo>
                <a:close/>
              </a:path>
            </a:pathLst>
          </a:custGeom>
          <a:solidFill>
            <a:srgbClr val="FFFFFF"/>
          </a:solidFill>
          <a:ln w="562" cap="flat">
            <a:noFill/>
            <a:prstDash val="solid"/>
            <a:miter/>
          </a:ln>
        </p:spPr>
        <p:txBody>
          <a:bodyPr rtlCol="0" anchor="ctr"/>
          <a:lstStyle/>
          <a:p>
            <a:endParaRPr lang="en-US"/>
          </a:p>
        </p:txBody>
      </p:sp>
      <p:sp>
        <p:nvSpPr>
          <p:cNvPr id="169" name="Graphic 52">
            <a:extLst>
              <a:ext uri="{FF2B5EF4-FFF2-40B4-BE49-F238E27FC236}">
                <a16:creationId xmlns:a16="http://schemas.microsoft.com/office/drawing/2014/main" id="{17DA7362-78A6-44AF-86E1-69C59304A0CB}"/>
              </a:ext>
            </a:extLst>
          </p:cNvPr>
          <p:cNvSpPr/>
          <p:nvPr/>
        </p:nvSpPr>
        <p:spPr>
          <a:xfrm>
            <a:off x="2177674" y="2035160"/>
            <a:ext cx="566928" cy="566928"/>
          </a:xfrm>
          <a:custGeom>
            <a:avLst/>
            <a:gdLst>
              <a:gd name="connsiteX0" fmla="*/ 0 w 566928"/>
              <a:gd name="connsiteY0" fmla="*/ 0 h 566928"/>
              <a:gd name="connsiteX1" fmla="*/ 566928 w 566928"/>
              <a:gd name="connsiteY1" fmla="*/ 0 h 566928"/>
              <a:gd name="connsiteX2" fmla="*/ 566928 w 566928"/>
              <a:gd name="connsiteY2" fmla="*/ 566928 h 566928"/>
              <a:gd name="connsiteX3" fmla="*/ 0 w 566928"/>
              <a:gd name="connsiteY3" fmla="*/ 566928 h 566928"/>
            </a:gdLst>
            <a:ahLst/>
            <a:cxnLst>
              <a:cxn ang="0">
                <a:pos x="connsiteX0" y="connsiteY0"/>
              </a:cxn>
              <a:cxn ang="0">
                <a:pos x="connsiteX1" y="connsiteY1"/>
              </a:cxn>
              <a:cxn ang="0">
                <a:pos x="connsiteX2" y="connsiteY2"/>
              </a:cxn>
              <a:cxn ang="0">
                <a:pos x="connsiteX3" y="connsiteY3"/>
              </a:cxn>
            </a:cxnLst>
            <a:rect l="l" t="t" r="r" b="b"/>
            <a:pathLst>
              <a:path w="566928" h="566928">
                <a:moveTo>
                  <a:pt x="0" y="0"/>
                </a:moveTo>
                <a:lnTo>
                  <a:pt x="566928" y="0"/>
                </a:lnTo>
                <a:lnTo>
                  <a:pt x="566928" y="566928"/>
                </a:lnTo>
                <a:lnTo>
                  <a:pt x="0" y="566928"/>
                </a:lnTo>
                <a:close/>
              </a:path>
            </a:pathLst>
          </a:custGeom>
          <a:solidFill>
            <a:srgbClr val="39AE41"/>
          </a:solidFill>
          <a:ln w="562" cap="flat">
            <a:noFill/>
            <a:prstDash val="solid"/>
            <a:miter/>
          </a:ln>
        </p:spPr>
        <p:txBody>
          <a:bodyPr rtlCol="0" anchor="ctr"/>
          <a:lstStyle/>
          <a:p>
            <a:endParaRPr lang="en-US"/>
          </a:p>
        </p:txBody>
      </p:sp>
      <p:grpSp>
        <p:nvGrpSpPr>
          <p:cNvPr id="170" name="Group 169">
            <a:extLst>
              <a:ext uri="{FF2B5EF4-FFF2-40B4-BE49-F238E27FC236}">
                <a16:creationId xmlns:a16="http://schemas.microsoft.com/office/drawing/2014/main" id="{3C8808EA-A168-4763-B582-EA23AF93CBE8}"/>
              </a:ext>
            </a:extLst>
          </p:cNvPr>
          <p:cNvGrpSpPr/>
          <p:nvPr/>
        </p:nvGrpSpPr>
        <p:grpSpPr>
          <a:xfrm>
            <a:off x="2254739" y="2118940"/>
            <a:ext cx="412797" cy="393442"/>
            <a:chOff x="6371581" y="2074011"/>
            <a:chExt cx="412797" cy="393442"/>
          </a:xfrm>
        </p:grpSpPr>
        <p:sp>
          <p:nvSpPr>
            <p:cNvPr id="162" name="Freeform: Shape 161">
              <a:extLst>
                <a:ext uri="{FF2B5EF4-FFF2-40B4-BE49-F238E27FC236}">
                  <a16:creationId xmlns:a16="http://schemas.microsoft.com/office/drawing/2014/main" id="{EDCD59F3-0E7C-4726-A6F4-9F3F07485190}"/>
                </a:ext>
              </a:extLst>
            </p:cNvPr>
            <p:cNvSpPr/>
            <p:nvPr/>
          </p:nvSpPr>
          <p:spPr>
            <a:xfrm>
              <a:off x="6371581" y="2074011"/>
              <a:ext cx="412797" cy="393442"/>
            </a:xfrm>
            <a:custGeom>
              <a:avLst/>
              <a:gdLst>
                <a:gd name="connsiteX0" fmla="*/ 2535832 w 2535831"/>
                <a:gd name="connsiteY0" fmla="*/ 1029242 h 2416929"/>
                <a:gd name="connsiteX1" fmla="*/ 1267916 w 2535831"/>
                <a:gd name="connsiteY1" fmla="*/ 0 h 2416929"/>
                <a:gd name="connsiteX2" fmla="*/ 0 w 2535831"/>
                <a:gd name="connsiteY2" fmla="*/ 1029242 h 2416929"/>
                <a:gd name="connsiteX3" fmla="*/ 1060340 w 2535831"/>
                <a:gd name="connsiteY3" fmla="*/ 2044513 h 2416929"/>
                <a:gd name="connsiteX4" fmla="*/ 1158299 w 2535831"/>
                <a:gd name="connsiteY4" fmla="*/ 2330576 h 2416929"/>
                <a:gd name="connsiteX5" fmla="*/ 1267908 w 2535831"/>
                <a:gd name="connsiteY5" fmla="*/ 2399010 h 2416929"/>
                <a:gd name="connsiteX6" fmla="*/ 2264507 w 2535831"/>
                <a:gd name="connsiteY6" fmla="*/ 1662820 h 2416929"/>
                <a:gd name="connsiteX7" fmla="*/ 2535832 w 2535831"/>
                <a:gd name="connsiteY7" fmla="*/ 1029242 h 241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5831" h="2416929">
                  <a:moveTo>
                    <a:pt x="2535832" y="1029242"/>
                  </a:moveTo>
                  <a:cubicBezTo>
                    <a:pt x="2535832" y="461763"/>
                    <a:pt x="1966770" y="0"/>
                    <a:pt x="1267916" y="0"/>
                  </a:cubicBezTo>
                  <a:cubicBezTo>
                    <a:pt x="569046" y="0"/>
                    <a:pt x="0" y="461763"/>
                    <a:pt x="0" y="1029242"/>
                  </a:cubicBezTo>
                  <a:cubicBezTo>
                    <a:pt x="0" y="1537641"/>
                    <a:pt x="450888" y="1963660"/>
                    <a:pt x="1060340" y="2044513"/>
                  </a:cubicBezTo>
                  <a:cubicBezTo>
                    <a:pt x="1208829" y="2076372"/>
                    <a:pt x="1191724" y="2130804"/>
                    <a:pt x="1158299" y="2330576"/>
                  </a:cubicBezTo>
                  <a:cubicBezTo>
                    <a:pt x="1152853" y="2362450"/>
                    <a:pt x="1132646" y="2455746"/>
                    <a:pt x="1267908" y="2399010"/>
                  </a:cubicBezTo>
                  <a:cubicBezTo>
                    <a:pt x="1403170" y="2342251"/>
                    <a:pt x="1997869" y="1969113"/>
                    <a:pt x="2264507" y="1662820"/>
                  </a:cubicBezTo>
                  <a:cubicBezTo>
                    <a:pt x="2447973" y="1460682"/>
                    <a:pt x="2535832" y="1256249"/>
                    <a:pt x="2535832" y="1029242"/>
                  </a:cubicBezTo>
                  <a:close/>
                </a:path>
              </a:pathLst>
            </a:custGeom>
            <a:solidFill>
              <a:srgbClr val="FEFEFE"/>
            </a:solidFill>
            <a:ln w="7906" cap="flat">
              <a:noFill/>
              <a:prstDash val="solid"/>
              <a:miter/>
            </a:ln>
          </p:spPr>
          <p:txBody>
            <a:bodyPr rtlCol="0" anchor="ctr"/>
            <a:lstStyle/>
            <a:p>
              <a:endParaRPr lang="en-US"/>
            </a:p>
          </p:txBody>
        </p:sp>
        <p:grpSp>
          <p:nvGrpSpPr>
            <p:cNvPr id="163" name="Graphic 158">
              <a:extLst>
                <a:ext uri="{FF2B5EF4-FFF2-40B4-BE49-F238E27FC236}">
                  <a16:creationId xmlns:a16="http://schemas.microsoft.com/office/drawing/2014/main" id="{3FAE0770-0027-4F7C-A536-1FF030D93DF5}"/>
                </a:ext>
              </a:extLst>
            </p:cNvPr>
            <p:cNvGrpSpPr/>
            <p:nvPr/>
          </p:nvGrpSpPr>
          <p:grpSpPr>
            <a:xfrm>
              <a:off x="6439284" y="2196887"/>
              <a:ext cx="280427" cy="98204"/>
              <a:chOff x="7893108" y="2801141"/>
              <a:chExt cx="1722674" cy="603270"/>
            </a:xfrm>
            <a:solidFill>
              <a:srgbClr val="39AE41"/>
            </a:solidFill>
          </p:grpSpPr>
          <p:sp>
            <p:nvSpPr>
              <p:cNvPr id="164" name="Freeform: Shape 163">
                <a:extLst>
                  <a:ext uri="{FF2B5EF4-FFF2-40B4-BE49-F238E27FC236}">
                    <a16:creationId xmlns:a16="http://schemas.microsoft.com/office/drawing/2014/main" id="{D324CC93-53F9-4FE6-AB63-7B9A23E4BC3E}"/>
                  </a:ext>
                </a:extLst>
              </p:cNvPr>
              <p:cNvSpPr/>
              <p:nvPr/>
            </p:nvSpPr>
            <p:spPr>
              <a:xfrm>
                <a:off x="8598975" y="2801887"/>
                <a:ext cx="525512" cy="602524"/>
              </a:xfrm>
              <a:custGeom>
                <a:avLst/>
                <a:gdLst>
                  <a:gd name="connsiteX0" fmla="*/ 499851 w 525512"/>
                  <a:gd name="connsiteY0" fmla="*/ 37 h 602524"/>
                  <a:gd name="connsiteX1" fmla="*/ 411249 w 525512"/>
                  <a:gd name="connsiteY1" fmla="*/ 37 h 602524"/>
                  <a:gd name="connsiteX2" fmla="*/ 386356 w 525512"/>
                  <a:gd name="connsiteY2" fmla="*/ 24915 h 602524"/>
                  <a:gd name="connsiteX3" fmla="*/ 386356 w 525512"/>
                  <a:gd name="connsiteY3" fmla="*/ 352967 h 602524"/>
                  <a:gd name="connsiteX4" fmla="*/ 132927 w 525512"/>
                  <a:gd name="connsiteY4" fmla="*/ 10921 h 602524"/>
                  <a:gd name="connsiteX5" fmla="*/ 112720 w 525512"/>
                  <a:gd name="connsiteY5" fmla="*/ 37 h 602524"/>
                  <a:gd name="connsiteX6" fmla="*/ 24877 w 525512"/>
                  <a:gd name="connsiteY6" fmla="*/ 37 h 602524"/>
                  <a:gd name="connsiteX7" fmla="*/ 0 w 525512"/>
                  <a:gd name="connsiteY7" fmla="*/ 24915 h 602524"/>
                  <a:gd name="connsiteX8" fmla="*/ 0 w 525512"/>
                  <a:gd name="connsiteY8" fmla="*/ 577639 h 602524"/>
                  <a:gd name="connsiteX9" fmla="*/ 24877 w 525512"/>
                  <a:gd name="connsiteY9" fmla="*/ 602525 h 602524"/>
                  <a:gd name="connsiteX10" fmla="*/ 113488 w 525512"/>
                  <a:gd name="connsiteY10" fmla="*/ 602525 h 602524"/>
                  <a:gd name="connsiteX11" fmla="*/ 138365 w 525512"/>
                  <a:gd name="connsiteY11" fmla="*/ 577639 h 602524"/>
                  <a:gd name="connsiteX12" fmla="*/ 138365 w 525512"/>
                  <a:gd name="connsiteY12" fmla="*/ 249579 h 602524"/>
                  <a:gd name="connsiteX13" fmla="*/ 391793 w 525512"/>
                  <a:gd name="connsiteY13" fmla="*/ 591625 h 602524"/>
                  <a:gd name="connsiteX14" fmla="*/ 412017 w 525512"/>
                  <a:gd name="connsiteY14" fmla="*/ 601725 h 602524"/>
                  <a:gd name="connsiteX15" fmla="*/ 500635 w 525512"/>
                  <a:gd name="connsiteY15" fmla="*/ 601725 h 602524"/>
                  <a:gd name="connsiteX16" fmla="*/ 525512 w 525512"/>
                  <a:gd name="connsiteY16" fmla="*/ 576840 h 602524"/>
                  <a:gd name="connsiteX17" fmla="*/ 525512 w 525512"/>
                  <a:gd name="connsiteY17" fmla="*/ 24139 h 602524"/>
                  <a:gd name="connsiteX18" fmla="*/ 499851 w 525512"/>
                  <a:gd name="connsiteY18" fmla="*/ 37 h 60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5512" h="602524">
                    <a:moveTo>
                      <a:pt x="499851" y="37"/>
                    </a:moveTo>
                    <a:lnTo>
                      <a:pt x="411249" y="37"/>
                    </a:lnTo>
                    <a:cubicBezTo>
                      <a:pt x="397231" y="37"/>
                      <a:pt x="386356" y="10921"/>
                      <a:pt x="386356" y="24915"/>
                    </a:cubicBezTo>
                    <a:lnTo>
                      <a:pt x="386356" y="352967"/>
                    </a:lnTo>
                    <a:lnTo>
                      <a:pt x="132927" y="10921"/>
                    </a:lnTo>
                    <a:cubicBezTo>
                      <a:pt x="129033" y="3924"/>
                      <a:pt x="120493" y="37"/>
                      <a:pt x="112720" y="37"/>
                    </a:cubicBezTo>
                    <a:lnTo>
                      <a:pt x="24877" y="37"/>
                    </a:lnTo>
                    <a:cubicBezTo>
                      <a:pt x="10883" y="37"/>
                      <a:pt x="0" y="10921"/>
                      <a:pt x="0" y="24915"/>
                    </a:cubicBezTo>
                    <a:lnTo>
                      <a:pt x="0" y="577639"/>
                    </a:lnTo>
                    <a:cubicBezTo>
                      <a:pt x="0" y="591625"/>
                      <a:pt x="10883" y="602525"/>
                      <a:pt x="24877" y="602525"/>
                    </a:cubicBezTo>
                    <a:lnTo>
                      <a:pt x="113488" y="602525"/>
                    </a:lnTo>
                    <a:cubicBezTo>
                      <a:pt x="127490" y="602525"/>
                      <a:pt x="138365" y="591625"/>
                      <a:pt x="138365" y="577639"/>
                    </a:cubicBezTo>
                    <a:lnTo>
                      <a:pt x="138365" y="249579"/>
                    </a:lnTo>
                    <a:lnTo>
                      <a:pt x="391793" y="591625"/>
                    </a:lnTo>
                    <a:cubicBezTo>
                      <a:pt x="395695" y="597071"/>
                      <a:pt x="403476" y="601725"/>
                      <a:pt x="412017" y="601725"/>
                    </a:cubicBezTo>
                    <a:lnTo>
                      <a:pt x="500635" y="601725"/>
                    </a:lnTo>
                    <a:cubicBezTo>
                      <a:pt x="514629" y="601725"/>
                      <a:pt x="525512" y="590842"/>
                      <a:pt x="525512" y="576840"/>
                    </a:cubicBezTo>
                    <a:lnTo>
                      <a:pt x="525512" y="24139"/>
                    </a:lnTo>
                    <a:cubicBezTo>
                      <a:pt x="525504" y="10921"/>
                      <a:pt x="513853" y="-746"/>
                      <a:pt x="499851" y="37"/>
                    </a:cubicBezTo>
                    <a:close/>
                  </a:path>
                </a:pathLst>
              </a:custGeom>
              <a:solidFill>
                <a:srgbClr val="39AE41"/>
              </a:solidFill>
              <a:ln w="7906"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6953AF78-380B-4F34-9E36-FB3B4EE517B4}"/>
                  </a:ext>
                </a:extLst>
              </p:cNvPr>
              <p:cNvSpPr/>
              <p:nvPr/>
            </p:nvSpPr>
            <p:spPr>
              <a:xfrm>
                <a:off x="8373536" y="2801141"/>
                <a:ext cx="138365" cy="602471"/>
              </a:xfrm>
              <a:custGeom>
                <a:avLst/>
                <a:gdLst>
                  <a:gd name="connsiteX0" fmla="*/ 113488 w 138365"/>
                  <a:gd name="connsiteY0" fmla="*/ 0 h 602471"/>
                  <a:gd name="connsiteX1" fmla="*/ 24877 w 138365"/>
                  <a:gd name="connsiteY1" fmla="*/ 0 h 602471"/>
                  <a:gd name="connsiteX2" fmla="*/ 0 w 138365"/>
                  <a:gd name="connsiteY2" fmla="*/ 24885 h 602471"/>
                  <a:gd name="connsiteX3" fmla="*/ 0 w 138365"/>
                  <a:gd name="connsiteY3" fmla="*/ 577586 h 602471"/>
                  <a:gd name="connsiteX4" fmla="*/ 24877 w 138365"/>
                  <a:gd name="connsiteY4" fmla="*/ 602471 h 602471"/>
                  <a:gd name="connsiteX5" fmla="*/ 113488 w 138365"/>
                  <a:gd name="connsiteY5" fmla="*/ 602471 h 602471"/>
                  <a:gd name="connsiteX6" fmla="*/ 138365 w 138365"/>
                  <a:gd name="connsiteY6" fmla="*/ 577586 h 602471"/>
                  <a:gd name="connsiteX7" fmla="*/ 138365 w 138365"/>
                  <a:gd name="connsiteY7" fmla="*/ 24885 h 602471"/>
                  <a:gd name="connsiteX8" fmla="*/ 113488 w 138365"/>
                  <a:gd name="connsiteY8" fmla="*/ 0 h 60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365" h="602471">
                    <a:moveTo>
                      <a:pt x="113488" y="0"/>
                    </a:moveTo>
                    <a:lnTo>
                      <a:pt x="24877" y="0"/>
                    </a:lnTo>
                    <a:cubicBezTo>
                      <a:pt x="10875" y="0"/>
                      <a:pt x="0" y="10883"/>
                      <a:pt x="0" y="24885"/>
                    </a:cubicBezTo>
                    <a:lnTo>
                      <a:pt x="0" y="577586"/>
                    </a:lnTo>
                    <a:cubicBezTo>
                      <a:pt x="0" y="591588"/>
                      <a:pt x="10883" y="602471"/>
                      <a:pt x="24877" y="602471"/>
                    </a:cubicBezTo>
                    <a:lnTo>
                      <a:pt x="113488" y="602471"/>
                    </a:lnTo>
                    <a:cubicBezTo>
                      <a:pt x="127490" y="602471"/>
                      <a:pt x="138365" y="591588"/>
                      <a:pt x="138365" y="577586"/>
                    </a:cubicBezTo>
                    <a:lnTo>
                      <a:pt x="138365" y="24885"/>
                    </a:lnTo>
                    <a:cubicBezTo>
                      <a:pt x="138365" y="11667"/>
                      <a:pt x="127490" y="0"/>
                      <a:pt x="113488" y="0"/>
                    </a:cubicBezTo>
                    <a:close/>
                  </a:path>
                </a:pathLst>
              </a:custGeom>
              <a:solidFill>
                <a:srgbClr val="39AE41"/>
              </a:solidFill>
              <a:ln w="7906"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37B65C87-CB7B-4408-A870-37C52D3F54CE}"/>
                  </a:ext>
                </a:extLst>
              </p:cNvPr>
              <p:cNvSpPr/>
              <p:nvPr/>
            </p:nvSpPr>
            <p:spPr>
              <a:xfrm>
                <a:off x="7893108" y="2801141"/>
                <a:ext cx="404243" cy="601703"/>
              </a:xfrm>
              <a:custGeom>
                <a:avLst/>
                <a:gdLst>
                  <a:gd name="connsiteX0" fmla="*/ 380142 w 404243"/>
                  <a:gd name="connsiteY0" fmla="*/ 463338 h 601703"/>
                  <a:gd name="connsiteX1" fmla="*/ 138381 w 404243"/>
                  <a:gd name="connsiteY1" fmla="*/ 463338 h 601703"/>
                  <a:gd name="connsiteX2" fmla="*/ 138381 w 404243"/>
                  <a:gd name="connsiteY2" fmla="*/ 24885 h 601703"/>
                  <a:gd name="connsiteX3" fmla="*/ 113496 w 404243"/>
                  <a:gd name="connsiteY3" fmla="*/ 0 h 601703"/>
                  <a:gd name="connsiteX4" fmla="*/ 24877 w 404243"/>
                  <a:gd name="connsiteY4" fmla="*/ 0 h 601703"/>
                  <a:gd name="connsiteX5" fmla="*/ 0 w 404243"/>
                  <a:gd name="connsiteY5" fmla="*/ 24885 h 601703"/>
                  <a:gd name="connsiteX6" fmla="*/ 0 w 404243"/>
                  <a:gd name="connsiteY6" fmla="*/ 577586 h 601703"/>
                  <a:gd name="connsiteX7" fmla="*/ 6989 w 404243"/>
                  <a:gd name="connsiteY7" fmla="*/ 594683 h 601703"/>
                  <a:gd name="connsiteX8" fmla="*/ 24094 w 404243"/>
                  <a:gd name="connsiteY8" fmla="*/ 601704 h 601703"/>
                  <a:gd name="connsiteX9" fmla="*/ 379374 w 404243"/>
                  <a:gd name="connsiteY9" fmla="*/ 601704 h 601703"/>
                  <a:gd name="connsiteX10" fmla="*/ 404244 w 404243"/>
                  <a:gd name="connsiteY10" fmla="*/ 576818 h 601703"/>
                  <a:gd name="connsiteX11" fmla="*/ 404244 w 404243"/>
                  <a:gd name="connsiteY11" fmla="*/ 488192 h 601703"/>
                  <a:gd name="connsiteX12" fmla="*/ 380142 w 404243"/>
                  <a:gd name="connsiteY12" fmla="*/ 463338 h 60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243" h="601703">
                    <a:moveTo>
                      <a:pt x="380142" y="463338"/>
                    </a:moveTo>
                    <a:lnTo>
                      <a:pt x="138381" y="463338"/>
                    </a:lnTo>
                    <a:lnTo>
                      <a:pt x="138381" y="24885"/>
                    </a:lnTo>
                    <a:cubicBezTo>
                      <a:pt x="138381" y="10883"/>
                      <a:pt x="127498" y="0"/>
                      <a:pt x="113496" y="0"/>
                    </a:cubicBezTo>
                    <a:lnTo>
                      <a:pt x="24877" y="0"/>
                    </a:lnTo>
                    <a:cubicBezTo>
                      <a:pt x="10876" y="0"/>
                      <a:pt x="0" y="10883"/>
                      <a:pt x="0" y="24885"/>
                    </a:cubicBezTo>
                    <a:lnTo>
                      <a:pt x="0" y="577586"/>
                    </a:lnTo>
                    <a:cubicBezTo>
                      <a:pt x="0" y="584599"/>
                      <a:pt x="2335" y="590037"/>
                      <a:pt x="6989" y="594683"/>
                    </a:cubicBezTo>
                    <a:cubicBezTo>
                      <a:pt x="11659" y="598585"/>
                      <a:pt x="17097" y="601704"/>
                      <a:pt x="24094" y="601704"/>
                    </a:cubicBezTo>
                    <a:lnTo>
                      <a:pt x="379374" y="601704"/>
                    </a:lnTo>
                    <a:cubicBezTo>
                      <a:pt x="393360" y="601704"/>
                      <a:pt x="404244" y="590820"/>
                      <a:pt x="404244" y="576818"/>
                    </a:cubicBezTo>
                    <a:lnTo>
                      <a:pt x="404244" y="488192"/>
                    </a:lnTo>
                    <a:cubicBezTo>
                      <a:pt x="404244" y="474974"/>
                      <a:pt x="393352" y="463338"/>
                      <a:pt x="380142" y="463338"/>
                    </a:cubicBezTo>
                    <a:close/>
                  </a:path>
                </a:pathLst>
              </a:custGeom>
              <a:solidFill>
                <a:srgbClr val="39AE41"/>
              </a:solidFill>
              <a:ln w="7906"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57BCF25A-D382-4B09-99D1-40A470FF3E76}"/>
                  </a:ext>
                </a:extLst>
              </p:cNvPr>
              <p:cNvSpPr/>
              <p:nvPr/>
            </p:nvSpPr>
            <p:spPr>
              <a:xfrm>
                <a:off x="9210771" y="2801141"/>
                <a:ext cx="405011" cy="602471"/>
              </a:xfrm>
              <a:custGeom>
                <a:avLst/>
                <a:gdLst>
                  <a:gd name="connsiteX0" fmla="*/ 380134 w 405011"/>
                  <a:gd name="connsiteY0" fmla="*/ 138373 h 602471"/>
                  <a:gd name="connsiteX1" fmla="*/ 405012 w 405011"/>
                  <a:gd name="connsiteY1" fmla="*/ 113504 h 602471"/>
                  <a:gd name="connsiteX2" fmla="*/ 405012 w 405011"/>
                  <a:gd name="connsiteY2" fmla="*/ 24885 h 602471"/>
                  <a:gd name="connsiteX3" fmla="*/ 380134 w 405011"/>
                  <a:gd name="connsiteY3" fmla="*/ 0 h 602471"/>
                  <a:gd name="connsiteX4" fmla="*/ 24869 w 405011"/>
                  <a:gd name="connsiteY4" fmla="*/ 0 h 602471"/>
                  <a:gd name="connsiteX5" fmla="*/ 0 w 405011"/>
                  <a:gd name="connsiteY5" fmla="*/ 24885 h 602471"/>
                  <a:gd name="connsiteX6" fmla="*/ 0 w 405011"/>
                  <a:gd name="connsiteY6" fmla="*/ 577586 h 602471"/>
                  <a:gd name="connsiteX7" fmla="*/ 24869 w 405011"/>
                  <a:gd name="connsiteY7" fmla="*/ 602471 h 602471"/>
                  <a:gd name="connsiteX8" fmla="*/ 380134 w 405011"/>
                  <a:gd name="connsiteY8" fmla="*/ 602471 h 602471"/>
                  <a:gd name="connsiteX9" fmla="*/ 405012 w 405011"/>
                  <a:gd name="connsiteY9" fmla="*/ 577586 h 602471"/>
                  <a:gd name="connsiteX10" fmla="*/ 405012 w 405011"/>
                  <a:gd name="connsiteY10" fmla="*/ 488984 h 602471"/>
                  <a:gd name="connsiteX11" fmla="*/ 380134 w 405011"/>
                  <a:gd name="connsiteY11" fmla="*/ 464098 h 602471"/>
                  <a:gd name="connsiteX12" fmla="*/ 138381 w 405011"/>
                  <a:gd name="connsiteY12" fmla="*/ 464098 h 602471"/>
                  <a:gd name="connsiteX13" fmla="*/ 138381 w 405011"/>
                  <a:gd name="connsiteY13" fmla="*/ 370810 h 602471"/>
                  <a:gd name="connsiteX14" fmla="*/ 380134 w 405011"/>
                  <a:gd name="connsiteY14" fmla="*/ 370810 h 602471"/>
                  <a:gd name="connsiteX15" fmla="*/ 405012 w 405011"/>
                  <a:gd name="connsiteY15" fmla="*/ 345933 h 602471"/>
                  <a:gd name="connsiteX16" fmla="*/ 405012 w 405011"/>
                  <a:gd name="connsiteY16" fmla="*/ 256531 h 602471"/>
                  <a:gd name="connsiteX17" fmla="*/ 380134 w 405011"/>
                  <a:gd name="connsiteY17" fmla="*/ 231653 h 602471"/>
                  <a:gd name="connsiteX18" fmla="*/ 138381 w 405011"/>
                  <a:gd name="connsiteY18" fmla="*/ 231653 h 602471"/>
                  <a:gd name="connsiteX19" fmla="*/ 138381 w 405011"/>
                  <a:gd name="connsiteY19" fmla="*/ 138365 h 602471"/>
                  <a:gd name="connsiteX20" fmla="*/ 380134 w 405011"/>
                  <a:gd name="connsiteY20" fmla="*/ 138365 h 60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5011" h="602471">
                    <a:moveTo>
                      <a:pt x="380134" y="138373"/>
                    </a:moveTo>
                    <a:cubicBezTo>
                      <a:pt x="394144" y="138373"/>
                      <a:pt x="405012" y="127498"/>
                      <a:pt x="405012" y="113504"/>
                    </a:cubicBezTo>
                    <a:lnTo>
                      <a:pt x="405012" y="24885"/>
                    </a:lnTo>
                    <a:cubicBezTo>
                      <a:pt x="404236" y="11667"/>
                      <a:pt x="393360" y="0"/>
                      <a:pt x="380134" y="0"/>
                    </a:cubicBezTo>
                    <a:lnTo>
                      <a:pt x="24869" y="0"/>
                    </a:lnTo>
                    <a:cubicBezTo>
                      <a:pt x="11659" y="0"/>
                      <a:pt x="0" y="10883"/>
                      <a:pt x="0" y="24885"/>
                    </a:cubicBezTo>
                    <a:lnTo>
                      <a:pt x="0" y="577586"/>
                    </a:lnTo>
                    <a:cubicBezTo>
                      <a:pt x="0" y="590820"/>
                      <a:pt x="10875" y="602471"/>
                      <a:pt x="24869" y="602471"/>
                    </a:cubicBezTo>
                    <a:lnTo>
                      <a:pt x="380134" y="602471"/>
                    </a:lnTo>
                    <a:cubicBezTo>
                      <a:pt x="394144" y="602471"/>
                      <a:pt x="405012" y="591588"/>
                      <a:pt x="405012" y="577586"/>
                    </a:cubicBezTo>
                    <a:lnTo>
                      <a:pt x="405012" y="488984"/>
                    </a:lnTo>
                    <a:cubicBezTo>
                      <a:pt x="405012" y="474974"/>
                      <a:pt x="394144" y="464098"/>
                      <a:pt x="380134" y="464098"/>
                    </a:cubicBezTo>
                    <a:lnTo>
                      <a:pt x="138381" y="464098"/>
                    </a:lnTo>
                    <a:lnTo>
                      <a:pt x="138381" y="370810"/>
                    </a:lnTo>
                    <a:lnTo>
                      <a:pt x="380134" y="370810"/>
                    </a:lnTo>
                    <a:cubicBezTo>
                      <a:pt x="394144" y="370810"/>
                      <a:pt x="405012" y="359927"/>
                      <a:pt x="405012" y="345933"/>
                    </a:cubicBezTo>
                    <a:lnTo>
                      <a:pt x="405012" y="256531"/>
                    </a:lnTo>
                    <a:cubicBezTo>
                      <a:pt x="405012" y="242545"/>
                      <a:pt x="394144" y="231653"/>
                      <a:pt x="380134" y="231653"/>
                    </a:cubicBezTo>
                    <a:lnTo>
                      <a:pt x="138381" y="231653"/>
                    </a:lnTo>
                    <a:lnTo>
                      <a:pt x="138381" y="138365"/>
                    </a:lnTo>
                    <a:lnTo>
                      <a:pt x="380134" y="138365"/>
                    </a:lnTo>
                    <a:close/>
                  </a:path>
                </a:pathLst>
              </a:custGeom>
              <a:solidFill>
                <a:srgbClr val="39AE41"/>
              </a:solidFill>
              <a:ln w="7906" cap="flat">
                <a:noFill/>
                <a:prstDash val="solid"/>
                <a:miter/>
              </a:ln>
            </p:spPr>
            <p:txBody>
              <a:bodyPr rtlCol="0" anchor="ctr"/>
              <a:lstStyle/>
              <a:p>
                <a:endParaRPr lang="en-US"/>
              </a:p>
            </p:txBody>
          </p:sp>
        </p:grpSp>
      </p:grpSp>
      <p:sp>
        <p:nvSpPr>
          <p:cNvPr id="171" name="Graphic 40">
            <a:extLst>
              <a:ext uri="{FF2B5EF4-FFF2-40B4-BE49-F238E27FC236}">
                <a16:creationId xmlns:a16="http://schemas.microsoft.com/office/drawing/2014/main" id="{B0237DBD-4A8C-446A-9378-92A8142C505B}"/>
              </a:ext>
            </a:extLst>
          </p:cNvPr>
          <p:cNvSpPr/>
          <p:nvPr/>
        </p:nvSpPr>
        <p:spPr>
          <a:xfrm>
            <a:off x="5377998" y="2056301"/>
            <a:ext cx="566928" cy="566928"/>
          </a:xfrm>
          <a:custGeom>
            <a:avLst/>
            <a:gdLst>
              <a:gd name="connsiteX0" fmla="*/ 0 w 566928"/>
              <a:gd name="connsiteY0" fmla="*/ 0 h 566928"/>
              <a:gd name="connsiteX1" fmla="*/ 566928 w 566928"/>
              <a:gd name="connsiteY1" fmla="*/ 0 h 566928"/>
              <a:gd name="connsiteX2" fmla="*/ 566928 w 566928"/>
              <a:gd name="connsiteY2" fmla="*/ 566928 h 566928"/>
              <a:gd name="connsiteX3" fmla="*/ 0 w 566928"/>
              <a:gd name="connsiteY3" fmla="*/ 566928 h 566928"/>
            </a:gdLst>
            <a:ahLst/>
            <a:cxnLst>
              <a:cxn ang="0">
                <a:pos x="connsiteX0" y="connsiteY0"/>
              </a:cxn>
              <a:cxn ang="0">
                <a:pos x="connsiteX1" y="connsiteY1"/>
              </a:cxn>
              <a:cxn ang="0">
                <a:pos x="connsiteX2" y="connsiteY2"/>
              </a:cxn>
              <a:cxn ang="0">
                <a:pos x="connsiteX3" y="connsiteY3"/>
              </a:cxn>
            </a:cxnLst>
            <a:rect l="l" t="t" r="r" b="b"/>
            <a:pathLst>
              <a:path w="566928" h="566928">
                <a:moveTo>
                  <a:pt x="0" y="0"/>
                </a:moveTo>
                <a:lnTo>
                  <a:pt x="566928" y="0"/>
                </a:lnTo>
                <a:lnTo>
                  <a:pt x="566928" y="566928"/>
                </a:lnTo>
                <a:lnTo>
                  <a:pt x="0" y="566928"/>
                </a:lnTo>
                <a:close/>
              </a:path>
            </a:pathLst>
          </a:custGeom>
          <a:solidFill>
            <a:schemeClr val="accent2"/>
          </a:solidFill>
          <a:ln w="562" cap="flat">
            <a:noFill/>
            <a:prstDash val="solid"/>
            <a:miter/>
          </a:ln>
        </p:spPr>
        <p:txBody>
          <a:bodyPr rtlCol="0" anchor="ctr"/>
          <a:lstStyle/>
          <a:p>
            <a:endParaRPr lang="en-US"/>
          </a:p>
        </p:txBody>
      </p:sp>
      <p:grpSp>
        <p:nvGrpSpPr>
          <p:cNvPr id="173" name="Group 172">
            <a:extLst>
              <a:ext uri="{FF2B5EF4-FFF2-40B4-BE49-F238E27FC236}">
                <a16:creationId xmlns:a16="http://schemas.microsoft.com/office/drawing/2014/main" id="{AA6AD2CB-451E-4F66-87D2-4E5405368212}"/>
              </a:ext>
            </a:extLst>
          </p:cNvPr>
          <p:cNvGrpSpPr/>
          <p:nvPr/>
        </p:nvGrpSpPr>
        <p:grpSpPr>
          <a:xfrm>
            <a:off x="5443609" y="2143044"/>
            <a:ext cx="412797" cy="393442"/>
            <a:chOff x="6371581" y="2074011"/>
            <a:chExt cx="412797" cy="393442"/>
          </a:xfrm>
        </p:grpSpPr>
        <p:sp>
          <p:nvSpPr>
            <p:cNvPr id="174" name="Freeform: Shape 173">
              <a:extLst>
                <a:ext uri="{FF2B5EF4-FFF2-40B4-BE49-F238E27FC236}">
                  <a16:creationId xmlns:a16="http://schemas.microsoft.com/office/drawing/2014/main" id="{D675A1AB-D2FE-44A9-8A36-7D7100A18A2F}"/>
                </a:ext>
              </a:extLst>
            </p:cNvPr>
            <p:cNvSpPr/>
            <p:nvPr/>
          </p:nvSpPr>
          <p:spPr>
            <a:xfrm>
              <a:off x="6371581" y="2074011"/>
              <a:ext cx="412797" cy="393442"/>
            </a:xfrm>
            <a:custGeom>
              <a:avLst/>
              <a:gdLst>
                <a:gd name="connsiteX0" fmla="*/ 2535832 w 2535831"/>
                <a:gd name="connsiteY0" fmla="*/ 1029242 h 2416929"/>
                <a:gd name="connsiteX1" fmla="*/ 1267916 w 2535831"/>
                <a:gd name="connsiteY1" fmla="*/ 0 h 2416929"/>
                <a:gd name="connsiteX2" fmla="*/ 0 w 2535831"/>
                <a:gd name="connsiteY2" fmla="*/ 1029242 h 2416929"/>
                <a:gd name="connsiteX3" fmla="*/ 1060340 w 2535831"/>
                <a:gd name="connsiteY3" fmla="*/ 2044513 h 2416929"/>
                <a:gd name="connsiteX4" fmla="*/ 1158299 w 2535831"/>
                <a:gd name="connsiteY4" fmla="*/ 2330576 h 2416929"/>
                <a:gd name="connsiteX5" fmla="*/ 1267908 w 2535831"/>
                <a:gd name="connsiteY5" fmla="*/ 2399010 h 2416929"/>
                <a:gd name="connsiteX6" fmla="*/ 2264507 w 2535831"/>
                <a:gd name="connsiteY6" fmla="*/ 1662820 h 2416929"/>
                <a:gd name="connsiteX7" fmla="*/ 2535832 w 2535831"/>
                <a:gd name="connsiteY7" fmla="*/ 1029242 h 241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5831" h="2416929">
                  <a:moveTo>
                    <a:pt x="2535832" y="1029242"/>
                  </a:moveTo>
                  <a:cubicBezTo>
                    <a:pt x="2535832" y="461763"/>
                    <a:pt x="1966770" y="0"/>
                    <a:pt x="1267916" y="0"/>
                  </a:cubicBezTo>
                  <a:cubicBezTo>
                    <a:pt x="569046" y="0"/>
                    <a:pt x="0" y="461763"/>
                    <a:pt x="0" y="1029242"/>
                  </a:cubicBezTo>
                  <a:cubicBezTo>
                    <a:pt x="0" y="1537641"/>
                    <a:pt x="450888" y="1963660"/>
                    <a:pt x="1060340" y="2044513"/>
                  </a:cubicBezTo>
                  <a:cubicBezTo>
                    <a:pt x="1208829" y="2076372"/>
                    <a:pt x="1191724" y="2130804"/>
                    <a:pt x="1158299" y="2330576"/>
                  </a:cubicBezTo>
                  <a:cubicBezTo>
                    <a:pt x="1152853" y="2362450"/>
                    <a:pt x="1132646" y="2455746"/>
                    <a:pt x="1267908" y="2399010"/>
                  </a:cubicBezTo>
                  <a:cubicBezTo>
                    <a:pt x="1403170" y="2342251"/>
                    <a:pt x="1997869" y="1969113"/>
                    <a:pt x="2264507" y="1662820"/>
                  </a:cubicBezTo>
                  <a:cubicBezTo>
                    <a:pt x="2447973" y="1460682"/>
                    <a:pt x="2535832" y="1256249"/>
                    <a:pt x="2535832" y="1029242"/>
                  </a:cubicBezTo>
                  <a:close/>
                </a:path>
              </a:pathLst>
            </a:custGeom>
            <a:solidFill>
              <a:srgbClr val="FEFEFE"/>
            </a:solidFill>
            <a:ln w="7906" cap="flat">
              <a:noFill/>
              <a:prstDash val="solid"/>
              <a:miter/>
            </a:ln>
          </p:spPr>
          <p:txBody>
            <a:bodyPr rtlCol="0" anchor="ctr"/>
            <a:lstStyle/>
            <a:p>
              <a:endParaRPr lang="en-US"/>
            </a:p>
          </p:txBody>
        </p:sp>
        <p:grpSp>
          <p:nvGrpSpPr>
            <p:cNvPr id="175" name="Graphic 158">
              <a:extLst>
                <a:ext uri="{FF2B5EF4-FFF2-40B4-BE49-F238E27FC236}">
                  <a16:creationId xmlns:a16="http://schemas.microsoft.com/office/drawing/2014/main" id="{B8D07C92-677A-41E7-B6ED-0F22F367EC93}"/>
                </a:ext>
              </a:extLst>
            </p:cNvPr>
            <p:cNvGrpSpPr/>
            <p:nvPr/>
          </p:nvGrpSpPr>
          <p:grpSpPr>
            <a:xfrm>
              <a:off x="6439284" y="2196887"/>
              <a:ext cx="280427" cy="98204"/>
              <a:chOff x="7893108" y="2801141"/>
              <a:chExt cx="1722674" cy="603270"/>
            </a:xfrm>
            <a:solidFill>
              <a:srgbClr val="39AE41"/>
            </a:solidFill>
          </p:grpSpPr>
          <p:sp>
            <p:nvSpPr>
              <p:cNvPr id="176" name="Freeform: Shape 175">
                <a:extLst>
                  <a:ext uri="{FF2B5EF4-FFF2-40B4-BE49-F238E27FC236}">
                    <a16:creationId xmlns:a16="http://schemas.microsoft.com/office/drawing/2014/main" id="{1DD3D1FA-50A8-4AEB-A001-5098B5C4B432}"/>
                  </a:ext>
                </a:extLst>
              </p:cNvPr>
              <p:cNvSpPr/>
              <p:nvPr/>
            </p:nvSpPr>
            <p:spPr>
              <a:xfrm>
                <a:off x="8598975" y="2801887"/>
                <a:ext cx="525512" cy="602524"/>
              </a:xfrm>
              <a:custGeom>
                <a:avLst/>
                <a:gdLst>
                  <a:gd name="connsiteX0" fmla="*/ 499851 w 525512"/>
                  <a:gd name="connsiteY0" fmla="*/ 37 h 602524"/>
                  <a:gd name="connsiteX1" fmla="*/ 411249 w 525512"/>
                  <a:gd name="connsiteY1" fmla="*/ 37 h 602524"/>
                  <a:gd name="connsiteX2" fmla="*/ 386356 w 525512"/>
                  <a:gd name="connsiteY2" fmla="*/ 24915 h 602524"/>
                  <a:gd name="connsiteX3" fmla="*/ 386356 w 525512"/>
                  <a:gd name="connsiteY3" fmla="*/ 352967 h 602524"/>
                  <a:gd name="connsiteX4" fmla="*/ 132927 w 525512"/>
                  <a:gd name="connsiteY4" fmla="*/ 10921 h 602524"/>
                  <a:gd name="connsiteX5" fmla="*/ 112720 w 525512"/>
                  <a:gd name="connsiteY5" fmla="*/ 37 h 602524"/>
                  <a:gd name="connsiteX6" fmla="*/ 24877 w 525512"/>
                  <a:gd name="connsiteY6" fmla="*/ 37 h 602524"/>
                  <a:gd name="connsiteX7" fmla="*/ 0 w 525512"/>
                  <a:gd name="connsiteY7" fmla="*/ 24915 h 602524"/>
                  <a:gd name="connsiteX8" fmla="*/ 0 w 525512"/>
                  <a:gd name="connsiteY8" fmla="*/ 577639 h 602524"/>
                  <a:gd name="connsiteX9" fmla="*/ 24877 w 525512"/>
                  <a:gd name="connsiteY9" fmla="*/ 602525 h 602524"/>
                  <a:gd name="connsiteX10" fmla="*/ 113488 w 525512"/>
                  <a:gd name="connsiteY10" fmla="*/ 602525 h 602524"/>
                  <a:gd name="connsiteX11" fmla="*/ 138365 w 525512"/>
                  <a:gd name="connsiteY11" fmla="*/ 577639 h 602524"/>
                  <a:gd name="connsiteX12" fmla="*/ 138365 w 525512"/>
                  <a:gd name="connsiteY12" fmla="*/ 249579 h 602524"/>
                  <a:gd name="connsiteX13" fmla="*/ 391793 w 525512"/>
                  <a:gd name="connsiteY13" fmla="*/ 591625 h 602524"/>
                  <a:gd name="connsiteX14" fmla="*/ 412017 w 525512"/>
                  <a:gd name="connsiteY14" fmla="*/ 601725 h 602524"/>
                  <a:gd name="connsiteX15" fmla="*/ 500635 w 525512"/>
                  <a:gd name="connsiteY15" fmla="*/ 601725 h 602524"/>
                  <a:gd name="connsiteX16" fmla="*/ 525512 w 525512"/>
                  <a:gd name="connsiteY16" fmla="*/ 576840 h 602524"/>
                  <a:gd name="connsiteX17" fmla="*/ 525512 w 525512"/>
                  <a:gd name="connsiteY17" fmla="*/ 24139 h 602524"/>
                  <a:gd name="connsiteX18" fmla="*/ 499851 w 525512"/>
                  <a:gd name="connsiteY18" fmla="*/ 37 h 60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5512" h="602524">
                    <a:moveTo>
                      <a:pt x="499851" y="37"/>
                    </a:moveTo>
                    <a:lnTo>
                      <a:pt x="411249" y="37"/>
                    </a:lnTo>
                    <a:cubicBezTo>
                      <a:pt x="397231" y="37"/>
                      <a:pt x="386356" y="10921"/>
                      <a:pt x="386356" y="24915"/>
                    </a:cubicBezTo>
                    <a:lnTo>
                      <a:pt x="386356" y="352967"/>
                    </a:lnTo>
                    <a:lnTo>
                      <a:pt x="132927" y="10921"/>
                    </a:lnTo>
                    <a:cubicBezTo>
                      <a:pt x="129033" y="3924"/>
                      <a:pt x="120493" y="37"/>
                      <a:pt x="112720" y="37"/>
                    </a:cubicBezTo>
                    <a:lnTo>
                      <a:pt x="24877" y="37"/>
                    </a:lnTo>
                    <a:cubicBezTo>
                      <a:pt x="10883" y="37"/>
                      <a:pt x="0" y="10921"/>
                      <a:pt x="0" y="24915"/>
                    </a:cubicBezTo>
                    <a:lnTo>
                      <a:pt x="0" y="577639"/>
                    </a:lnTo>
                    <a:cubicBezTo>
                      <a:pt x="0" y="591625"/>
                      <a:pt x="10883" y="602525"/>
                      <a:pt x="24877" y="602525"/>
                    </a:cubicBezTo>
                    <a:lnTo>
                      <a:pt x="113488" y="602525"/>
                    </a:lnTo>
                    <a:cubicBezTo>
                      <a:pt x="127490" y="602525"/>
                      <a:pt x="138365" y="591625"/>
                      <a:pt x="138365" y="577639"/>
                    </a:cubicBezTo>
                    <a:lnTo>
                      <a:pt x="138365" y="249579"/>
                    </a:lnTo>
                    <a:lnTo>
                      <a:pt x="391793" y="591625"/>
                    </a:lnTo>
                    <a:cubicBezTo>
                      <a:pt x="395695" y="597071"/>
                      <a:pt x="403476" y="601725"/>
                      <a:pt x="412017" y="601725"/>
                    </a:cubicBezTo>
                    <a:lnTo>
                      <a:pt x="500635" y="601725"/>
                    </a:lnTo>
                    <a:cubicBezTo>
                      <a:pt x="514629" y="601725"/>
                      <a:pt x="525512" y="590842"/>
                      <a:pt x="525512" y="576840"/>
                    </a:cubicBezTo>
                    <a:lnTo>
                      <a:pt x="525512" y="24139"/>
                    </a:lnTo>
                    <a:cubicBezTo>
                      <a:pt x="525504" y="10921"/>
                      <a:pt x="513853" y="-746"/>
                      <a:pt x="499851" y="37"/>
                    </a:cubicBezTo>
                    <a:close/>
                  </a:path>
                </a:pathLst>
              </a:custGeom>
              <a:solidFill>
                <a:schemeClr val="accent1"/>
              </a:solidFill>
              <a:ln w="7906"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8E3DED97-0189-48D8-AFB9-7E5F26D16D27}"/>
                  </a:ext>
                </a:extLst>
              </p:cNvPr>
              <p:cNvSpPr/>
              <p:nvPr/>
            </p:nvSpPr>
            <p:spPr>
              <a:xfrm>
                <a:off x="8373536" y="2801141"/>
                <a:ext cx="138365" cy="602471"/>
              </a:xfrm>
              <a:custGeom>
                <a:avLst/>
                <a:gdLst>
                  <a:gd name="connsiteX0" fmla="*/ 113488 w 138365"/>
                  <a:gd name="connsiteY0" fmla="*/ 0 h 602471"/>
                  <a:gd name="connsiteX1" fmla="*/ 24877 w 138365"/>
                  <a:gd name="connsiteY1" fmla="*/ 0 h 602471"/>
                  <a:gd name="connsiteX2" fmla="*/ 0 w 138365"/>
                  <a:gd name="connsiteY2" fmla="*/ 24885 h 602471"/>
                  <a:gd name="connsiteX3" fmla="*/ 0 w 138365"/>
                  <a:gd name="connsiteY3" fmla="*/ 577586 h 602471"/>
                  <a:gd name="connsiteX4" fmla="*/ 24877 w 138365"/>
                  <a:gd name="connsiteY4" fmla="*/ 602471 h 602471"/>
                  <a:gd name="connsiteX5" fmla="*/ 113488 w 138365"/>
                  <a:gd name="connsiteY5" fmla="*/ 602471 h 602471"/>
                  <a:gd name="connsiteX6" fmla="*/ 138365 w 138365"/>
                  <a:gd name="connsiteY6" fmla="*/ 577586 h 602471"/>
                  <a:gd name="connsiteX7" fmla="*/ 138365 w 138365"/>
                  <a:gd name="connsiteY7" fmla="*/ 24885 h 602471"/>
                  <a:gd name="connsiteX8" fmla="*/ 113488 w 138365"/>
                  <a:gd name="connsiteY8" fmla="*/ 0 h 60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365" h="602471">
                    <a:moveTo>
                      <a:pt x="113488" y="0"/>
                    </a:moveTo>
                    <a:lnTo>
                      <a:pt x="24877" y="0"/>
                    </a:lnTo>
                    <a:cubicBezTo>
                      <a:pt x="10875" y="0"/>
                      <a:pt x="0" y="10883"/>
                      <a:pt x="0" y="24885"/>
                    </a:cubicBezTo>
                    <a:lnTo>
                      <a:pt x="0" y="577586"/>
                    </a:lnTo>
                    <a:cubicBezTo>
                      <a:pt x="0" y="591588"/>
                      <a:pt x="10883" y="602471"/>
                      <a:pt x="24877" y="602471"/>
                    </a:cubicBezTo>
                    <a:lnTo>
                      <a:pt x="113488" y="602471"/>
                    </a:lnTo>
                    <a:cubicBezTo>
                      <a:pt x="127490" y="602471"/>
                      <a:pt x="138365" y="591588"/>
                      <a:pt x="138365" y="577586"/>
                    </a:cubicBezTo>
                    <a:lnTo>
                      <a:pt x="138365" y="24885"/>
                    </a:lnTo>
                    <a:cubicBezTo>
                      <a:pt x="138365" y="11667"/>
                      <a:pt x="127490" y="0"/>
                      <a:pt x="113488" y="0"/>
                    </a:cubicBezTo>
                    <a:close/>
                  </a:path>
                </a:pathLst>
              </a:custGeom>
              <a:solidFill>
                <a:schemeClr val="accent1"/>
              </a:solidFill>
              <a:ln w="7906"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720C6932-C873-47E9-A668-1DDFF46ECDA0}"/>
                  </a:ext>
                </a:extLst>
              </p:cNvPr>
              <p:cNvSpPr/>
              <p:nvPr/>
            </p:nvSpPr>
            <p:spPr>
              <a:xfrm>
                <a:off x="7893108" y="2801141"/>
                <a:ext cx="404243" cy="601703"/>
              </a:xfrm>
              <a:custGeom>
                <a:avLst/>
                <a:gdLst>
                  <a:gd name="connsiteX0" fmla="*/ 380142 w 404243"/>
                  <a:gd name="connsiteY0" fmla="*/ 463338 h 601703"/>
                  <a:gd name="connsiteX1" fmla="*/ 138381 w 404243"/>
                  <a:gd name="connsiteY1" fmla="*/ 463338 h 601703"/>
                  <a:gd name="connsiteX2" fmla="*/ 138381 w 404243"/>
                  <a:gd name="connsiteY2" fmla="*/ 24885 h 601703"/>
                  <a:gd name="connsiteX3" fmla="*/ 113496 w 404243"/>
                  <a:gd name="connsiteY3" fmla="*/ 0 h 601703"/>
                  <a:gd name="connsiteX4" fmla="*/ 24877 w 404243"/>
                  <a:gd name="connsiteY4" fmla="*/ 0 h 601703"/>
                  <a:gd name="connsiteX5" fmla="*/ 0 w 404243"/>
                  <a:gd name="connsiteY5" fmla="*/ 24885 h 601703"/>
                  <a:gd name="connsiteX6" fmla="*/ 0 w 404243"/>
                  <a:gd name="connsiteY6" fmla="*/ 577586 h 601703"/>
                  <a:gd name="connsiteX7" fmla="*/ 6989 w 404243"/>
                  <a:gd name="connsiteY7" fmla="*/ 594683 h 601703"/>
                  <a:gd name="connsiteX8" fmla="*/ 24094 w 404243"/>
                  <a:gd name="connsiteY8" fmla="*/ 601704 h 601703"/>
                  <a:gd name="connsiteX9" fmla="*/ 379374 w 404243"/>
                  <a:gd name="connsiteY9" fmla="*/ 601704 h 601703"/>
                  <a:gd name="connsiteX10" fmla="*/ 404244 w 404243"/>
                  <a:gd name="connsiteY10" fmla="*/ 576818 h 601703"/>
                  <a:gd name="connsiteX11" fmla="*/ 404244 w 404243"/>
                  <a:gd name="connsiteY11" fmla="*/ 488192 h 601703"/>
                  <a:gd name="connsiteX12" fmla="*/ 380142 w 404243"/>
                  <a:gd name="connsiteY12" fmla="*/ 463338 h 60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243" h="601703">
                    <a:moveTo>
                      <a:pt x="380142" y="463338"/>
                    </a:moveTo>
                    <a:lnTo>
                      <a:pt x="138381" y="463338"/>
                    </a:lnTo>
                    <a:lnTo>
                      <a:pt x="138381" y="24885"/>
                    </a:lnTo>
                    <a:cubicBezTo>
                      <a:pt x="138381" y="10883"/>
                      <a:pt x="127498" y="0"/>
                      <a:pt x="113496" y="0"/>
                    </a:cubicBezTo>
                    <a:lnTo>
                      <a:pt x="24877" y="0"/>
                    </a:lnTo>
                    <a:cubicBezTo>
                      <a:pt x="10876" y="0"/>
                      <a:pt x="0" y="10883"/>
                      <a:pt x="0" y="24885"/>
                    </a:cubicBezTo>
                    <a:lnTo>
                      <a:pt x="0" y="577586"/>
                    </a:lnTo>
                    <a:cubicBezTo>
                      <a:pt x="0" y="584599"/>
                      <a:pt x="2335" y="590037"/>
                      <a:pt x="6989" y="594683"/>
                    </a:cubicBezTo>
                    <a:cubicBezTo>
                      <a:pt x="11659" y="598585"/>
                      <a:pt x="17097" y="601704"/>
                      <a:pt x="24094" y="601704"/>
                    </a:cubicBezTo>
                    <a:lnTo>
                      <a:pt x="379374" y="601704"/>
                    </a:lnTo>
                    <a:cubicBezTo>
                      <a:pt x="393360" y="601704"/>
                      <a:pt x="404244" y="590820"/>
                      <a:pt x="404244" y="576818"/>
                    </a:cubicBezTo>
                    <a:lnTo>
                      <a:pt x="404244" y="488192"/>
                    </a:lnTo>
                    <a:cubicBezTo>
                      <a:pt x="404244" y="474974"/>
                      <a:pt x="393352" y="463338"/>
                      <a:pt x="380142" y="463338"/>
                    </a:cubicBezTo>
                    <a:close/>
                  </a:path>
                </a:pathLst>
              </a:custGeom>
              <a:solidFill>
                <a:schemeClr val="accent1"/>
              </a:solidFill>
              <a:ln w="7906"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E2106C37-FEB0-480D-93A5-5F9A58A5004A}"/>
                  </a:ext>
                </a:extLst>
              </p:cNvPr>
              <p:cNvSpPr/>
              <p:nvPr/>
            </p:nvSpPr>
            <p:spPr>
              <a:xfrm>
                <a:off x="9210771" y="2801141"/>
                <a:ext cx="405011" cy="602471"/>
              </a:xfrm>
              <a:custGeom>
                <a:avLst/>
                <a:gdLst>
                  <a:gd name="connsiteX0" fmla="*/ 380134 w 405011"/>
                  <a:gd name="connsiteY0" fmla="*/ 138373 h 602471"/>
                  <a:gd name="connsiteX1" fmla="*/ 405012 w 405011"/>
                  <a:gd name="connsiteY1" fmla="*/ 113504 h 602471"/>
                  <a:gd name="connsiteX2" fmla="*/ 405012 w 405011"/>
                  <a:gd name="connsiteY2" fmla="*/ 24885 h 602471"/>
                  <a:gd name="connsiteX3" fmla="*/ 380134 w 405011"/>
                  <a:gd name="connsiteY3" fmla="*/ 0 h 602471"/>
                  <a:gd name="connsiteX4" fmla="*/ 24869 w 405011"/>
                  <a:gd name="connsiteY4" fmla="*/ 0 h 602471"/>
                  <a:gd name="connsiteX5" fmla="*/ 0 w 405011"/>
                  <a:gd name="connsiteY5" fmla="*/ 24885 h 602471"/>
                  <a:gd name="connsiteX6" fmla="*/ 0 w 405011"/>
                  <a:gd name="connsiteY6" fmla="*/ 577586 h 602471"/>
                  <a:gd name="connsiteX7" fmla="*/ 24869 w 405011"/>
                  <a:gd name="connsiteY7" fmla="*/ 602471 h 602471"/>
                  <a:gd name="connsiteX8" fmla="*/ 380134 w 405011"/>
                  <a:gd name="connsiteY8" fmla="*/ 602471 h 602471"/>
                  <a:gd name="connsiteX9" fmla="*/ 405012 w 405011"/>
                  <a:gd name="connsiteY9" fmla="*/ 577586 h 602471"/>
                  <a:gd name="connsiteX10" fmla="*/ 405012 w 405011"/>
                  <a:gd name="connsiteY10" fmla="*/ 488984 h 602471"/>
                  <a:gd name="connsiteX11" fmla="*/ 380134 w 405011"/>
                  <a:gd name="connsiteY11" fmla="*/ 464098 h 602471"/>
                  <a:gd name="connsiteX12" fmla="*/ 138381 w 405011"/>
                  <a:gd name="connsiteY12" fmla="*/ 464098 h 602471"/>
                  <a:gd name="connsiteX13" fmla="*/ 138381 w 405011"/>
                  <a:gd name="connsiteY13" fmla="*/ 370810 h 602471"/>
                  <a:gd name="connsiteX14" fmla="*/ 380134 w 405011"/>
                  <a:gd name="connsiteY14" fmla="*/ 370810 h 602471"/>
                  <a:gd name="connsiteX15" fmla="*/ 405012 w 405011"/>
                  <a:gd name="connsiteY15" fmla="*/ 345933 h 602471"/>
                  <a:gd name="connsiteX16" fmla="*/ 405012 w 405011"/>
                  <a:gd name="connsiteY16" fmla="*/ 256531 h 602471"/>
                  <a:gd name="connsiteX17" fmla="*/ 380134 w 405011"/>
                  <a:gd name="connsiteY17" fmla="*/ 231653 h 602471"/>
                  <a:gd name="connsiteX18" fmla="*/ 138381 w 405011"/>
                  <a:gd name="connsiteY18" fmla="*/ 231653 h 602471"/>
                  <a:gd name="connsiteX19" fmla="*/ 138381 w 405011"/>
                  <a:gd name="connsiteY19" fmla="*/ 138365 h 602471"/>
                  <a:gd name="connsiteX20" fmla="*/ 380134 w 405011"/>
                  <a:gd name="connsiteY20" fmla="*/ 138365 h 60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5011" h="602471">
                    <a:moveTo>
                      <a:pt x="380134" y="138373"/>
                    </a:moveTo>
                    <a:cubicBezTo>
                      <a:pt x="394144" y="138373"/>
                      <a:pt x="405012" y="127498"/>
                      <a:pt x="405012" y="113504"/>
                    </a:cubicBezTo>
                    <a:lnTo>
                      <a:pt x="405012" y="24885"/>
                    </a:lnTo>
                    <a:cubicBezTo>
                      <a:pt x="404236" y="11667"/>
                      <a:pt x="393360" y="0"/>
                      <a:pt x="380134" y="0"/>
                    </a:cubicBezTo>
                    <a:lnTo>
                      <a:pt x="24869" y="0"/>
                    </a:lnTo>
                    <a:cubicBezTo>
                      <a:pt x="11659" y="0"/>
                      <a:pt x="0" y="10883"/>
                      <a:pt x="0" y="24885"/>
                    </a:cubicBezTo>
                    <a:lnTo>
                      <a:pt x="0" y="577586"/>
                    </a:lnTo>
                    <a:cubicBezTo>
                      <a:pt x="0" y="590820"/>
                      <a:pt x="10875" y="602471"/>
                      <a:pt x="24869" y="602471"/>
                    </a:cubicBezTo>
                    <a:lnTo>
                      <a:pt x="380134" y="602471"/>
                    </a:lnTo>
                    <a:cubicBezTo>
                      <a:pt x="394144" y="602471"/>
                      <a:pt x="405012" y="591588"/>
                      <a:pt x="405012" y="577586"/>
                    </a:cubicBezTo>
                    <a:lnTo>
                      <a:pt x="405012" y="488984"/>
                    </a:lnTo>
                    <a:cubicBezTo>
                      <a:pt x="405012" y="474974"/>
                      <a:pt x="394144" y="464098"/>
                      <a:pt x="380134" y="464098"/>
                    </a:cubicBezTo>
                    <a:lnTo>
                      <a:pt x="138381" y="464098"/>
                    </a:lnTo>
                    <a:lnTo>
                      <a:pt x="138381" y="370810"/>
                    </a:lnTo>
                    <a:lnTo>
                      <a:pt x="380134" y="370810"/>
                    </a:lnTo>
                    <a:cubicBezTo>
                      <a:pt x="394144" y="370810"/>
                      <a:pt x="405012" y="359927"/>
                      <a:pt x="405012" y="345933"/>
                    </a:cubicBezTo>
                    <a:lnTo>
                      <a:pt x="405012" y="256531"/>
                    </a:lnTo>
                    <a:cubicBezTo>
                      <a:pt x="405012" y="242545"/>
                      <a:pt x="394144" y="231653"/>
                      <a:pt x="380134" y="231653"/>
                    </a:cubicBezTo>
                    <a:lnTo>
                      <a:pt x="138381" y="231653"/>
                    </a:lnTo>
                    <a:lnTo>
                      <a:pt x="138381" y="138365"/>
                    </a:lnTo>
                    <a:lnTo>
                      <a:pt x="380134" y="138365"/>
                    </a:lnTo>
                    <a:close/>
                  </a:path>
                </a:pathLst>
              </a:custGeom>
              <a:solidFill>
                <a:schemeClr val="accent1"/>
              </a:solidFill>
              <a:ln w="7906" cap="flat">
                <a:noFill/>
                <a:prstDash val="solid"/>
                <a:miter/>
              </a:ln>
            </p:spPr>
            <p:txBody>
              <a:bodyPr rtlCol="0" anchor="ctr"/>
              <a:lstStyle/>
              <a:p>
                <a:endParaRPr lang="en-US"/>
              </a:p>
            </p:txBody>
          </p:sp>
        </p:grpSp>
      </p:grpSp>
      <p:grpSp>
        <p:nvGrpSpPr>
          <p:cNvPr id="182" name="Graphic 37">
            <a:extLst>
              <a:ext uri="{FF2B5EF4-FFF2-40B4-BE49-F238E27FC236}">
                <a16:creationId xmlns:a16="http://schemas.microsoft.com/office/drawing/2014/main" id="{1F3D7B2F-ADC3-4AA2-A785-74EAB1D1C032}"/>
              </a:ext>
            </a:extLst>
          </p:cNvPr>
          <p:cNvGrpSpPr/>
          <p:nvPr/>
        </p:nvGrpSpPr>
        <p:grpSpPr>
          <a:xfrm>
            <a:off x="6875286" y="718922"/>
            <a:ext cx="387098" cy="387041"/>
            <a:chOff x="3731452" y="718923"/>
            <a:chExt cx="387098" cy="387041"/>
          </a:xfrm>
          <a:solidFill>
            <a:schemeClr val="accent2"/>
          </a:solidFill>
        </p:grpSpPr>
        <p:sp>
          <p:nvSpPr>
            <p:cNvPr id="183" name="Freeform: Shape 182">
              <a:extLst>
                <a:ext uri="{FF2B5EF4-FFF2-40B4-BE49-F238E27FC236}">
                  <a16:creationId xmlns:a16="http://schemas.microsoft.com/office/drawing/2014/main" id="{446AC1CA-53F7-44A4-9C75-AD1C70DE910D}"/>
                </a:ext>
              </a:extLst>
            </p:cNvPr>
            <p:cNvSpPr/>
            <p:nvPr/>
          </p:nvSpPr>
          <p:spPr>
            <a:xfrm>
              <a:off x="3731452" y="718923"/>
              <a:ext cx="387098" cy="387041"/>
            </a:xfrm>
            <a:custGeom>
              <a:avLst/>
              <a:gdLst>
                <a:gd name="connsiteX0" fmla="*/ 193549 w 387098"/>
                <a:gd name="connsiteY0" fmla="*/ 34866 h 387041"/>
                <a:gd name="connsiteX1" fmla="*/ 271729 w 387098"/>
                <a:gd name="connsiteY1" fmla="*/ 36000 h 387041"/>
                <a:gd name="connsiteX2" fmla="*/ 307672 w 387098"/>
                <a:gd name="connsiteY2" fmla="*/ 42690 h 387041"/>
                <a:gd name="connsiteX3" fmla="*/ 329895 w 387098"/>
                <a:gd name="connsiteY3" fmla="*/ 57146 h 387041"/>
                <a:gd name="connsiteX4" fmla="*/ 344352 w 387098"/>
                <a:gd name="connsiteY4" fmla="*/ 79370 h 387041"/>
                <a:gd name="connsiteX5" fmla="*/ 351042 w 387098"/>
                <a:gd name="connsiteY5" fmla="*/ 115313 h 387041"/>
                <a:gd name="connsiteX6" fmla="*/ 352176 w 387098"/>
                <a:gd name="connsiteY6" fmla="*/ 193493 h 387041"/>
                <a:gd name="connsiteX7" fmla="*/ 351042 w 387098"/>
                <a:gd name="connsiteY7" fmla="*/ 271672 h 387041"/>
                <a:gd name="connsiteX8" fmla="*/ 344352 w 387098"/>
                <a:gd name="connsiteY8" fmla="*/ 307615 h 387041"/>
                <a:gd name="connsiteX9" fmla="*/ 329895 w 387098"/>
                <a:gd name="connsiteY9" fmla="*/ 329839 h 387041"/>
                <a:gd name="connsiteX10" fmla="*/ 307672 w 387098"/>
                <a:gd name="connsiteY10" fmla="*/ 344295 h 387041"/>
                <a:gd name="connsiteX11" fmla="*/ 271729 w 387098"/>
                <a:gd name="connsiteY11" fmla="*/ 350985 h 387041"/>
                <a:gd name="connsiteX12" fmla="*/ 193549 w 387098"/>
                <a:gd name="connsiteY12" fmla="*/ 352119 h 387041"/>
                <a:gd name="connsiteX13" fmla="*/ 115370 w 387098"/>
                <a:gd name="connsiteY13" fmla="*/ 350985 h 387041"/>
                <a:gd name="connsiteX14" fmla="*/ 79427 w 387098"/>
                <a:gd name="connsiteY14" fmla="*/ 344295 h 387041"/>
                <a:gd name="connsiteX15" fmla="*/ 57203 w 387098"/>
                <a:gd name="connsiteY15" fmla="*/ 329839 h 387041"/>
                <a:gd name="connsiteX16" fmla="*/ 42746 w 387098"/>
                <a:gd name="connsiteY16" fmla="*/ 307615 h 387041"/>
                <a:gd name="connsiteX17" fmla="*/ 36057 w 387098"/>
                <a:gd name="connsiteY17" fmla="*/ 271672 h 387041"/>
                <a:gd name="connsiteX18" fmla="*/ 34923 w 387098"/>
                <a:gd name="connsiteY18" fmla="*/ 193493 h 387041"/>
                <a:gd name="connsiteX19" fmla="*/ 36057 w 387098"/>
                <a:gd name="connsiteY19" fmla="*/ 115313 h 387041"/>
                <a:gd name="connsiteX20" fmla="*/ 42746 w 387098"/>
                <a:gd name="connsiteY20" fmla="*/ 79370 h 387041"/>
                <a:gd name="connsiteX21" fmla="*/ 57203 w 387098"/>
                <a:gd name="connsiteY21" fmla="*/ 57146 h 387041"/>
                <a:gd name="connsiteX22" fmla="*/ 79427 w 387098"/>
                <a:gd name="connsiteY22" fmla="*/ 42690 h 387041"/>
                <a:gd name="connsiteX23" fmla="*/ 115370 w 387098"/>
                <a:gd name="connsiteY23" fmla="*/ 36000 h 387041"/>
                <a:gd name="connsiteX24" fmla="*/ 193549 w 387098"/>
                <a:gd name="connsiteY24" fmla="*/ 34866 h 387041"/>
                <a:gd name="connsiteX25" fmla="*/ 193549 w 387098"/>
                <a:gd name="connsiteY25" fmla="*/ 0 h 387041"/>
                <a:gd name="connsiteX26" fmla="*/ 113782 w 387098"/>
                <a:gd name="connsiteY26" fmla="*/ 1191 h 387041"/>
                <a:gd name="connsiteX27" fmla="*/ 66784 w 387098"/>
                <a:gd name="connsiteY27" fmla="*/ 10205 h 387041"/>
                <a:gd name="connsiteX28" fmla="*/ 32542 w 387098"/>
                <a:gd name="connsiteY28" fmla="*/ 32485 h 387041"/>
                <a:gd name="connsiteX29" fmla="*/ 10205 w 387098"/>
                <a:gd name="connsiteY29" fmla="*/ 66784 h 387041"/>
                <a:gd name="connsiteX30" fmla="*/ 1191 w 387098"/>
                <a:gd name="connsiteY30" fmla="*/ 113782 h 387041"/>
                <a:gd name="connsiteX31" fmla="*/ 0 w 387098"/>
                <a:gd name="connsiteY31" fmla="*/ 193549 h 387041"/>
                <a:gd name="connsiteX32" fmla="*/ 1191 w 387098"/>
                <a:gd name="connsiteY32" fmla="*/ 273316 h 387041"/>
                <a:gd name="connsiteX33" fmla="*/ 10205 w 387098"/>
                <a:gd name="connsiteY33" fmla="*/ 320314 h 387041"/>
                <a:gd name="connsiteX34" fmla="*/ 32542 w 387098"/>
                <a:gd name="connsiteY34" fmla="*/ 354500 h 387041"/>
                <a:gd name="connsiteX35" fmla="*/ 66841 w 387098"/>
                <a:gd name="connsiteY35" fmla="*/ 376837 h 387041"/>
                <a:gd name="connsiteX36" fmla="*/ 113839 w 387098"/>
                <a:gd name="connsiteY36" fmla="*/ 385851 h 387041"/>
                <a:gd name="connsiteX37" fmla="*/ 193606 w 387098"/>
                <a:gd name="connsiteY37" fmla="*/ 387042 h 387041"/>
                <a:gd name="connsiteX38" fmla="*/ 273373 w 387098"/>
                <a:gd name="connsiteY38" fmla="*/ 385851 h 387041"/>
                <a:gd name="connsiteX39" fmla="*/ 320371 w 387098"/>
                <a:gd name="connsiteY39" fmla="*/ 376837 h 387041"/>
                <a:gd name="connsiteX40" fmla="*/ 354557 w 387098"/>
                <a:gd name="connsiteY40" fmla="*/ 354500 h 387041"/>
                <a:gd name="connsiteX41" fmla="*/ 376894 w 387098"/>
                <a:gd name="connsiteY41" fmla="*/ 320201 h 387041"/>
                <a:gd name="connsiteX42" fmla="*/ 385908 w 387098"/>
                <a:gd name="connsiteY42" fmla="*/ 273203 h 387041"/>
                <a:gd name="connsiteX43" fmla="*/ 387098 w 387098"/>
                <a:gd name="connsiteY43" fmla="*/ 193436 h 387041"/>
                <a:gd name="connsiteX44" fmla="*/ 385908 w 387098"/>
                <a:gd name="connsiteY44" fmla="*/ 113669 h 387041"/>
                <a:gd name="connsiteX45" fmla="*/ 376894 w 387098"/>
                <a:gd name="connsiteY45" fmla="*/ 66671 h 387041"/>
                <a:gd name="connsiteX46" fmla="*/ 354557 w 387098"/>
                <a:gd name="connsiteY46" fmla="*/ 32485 h 387041"/>
                <a:gd name="connsiteX47" fmla="*/ 320258 w 387098"/>
                <a:gd name="connsiteY47" fmla="*/ 10148 h 387041"/>
                <a:gd name="connsiteX48" fmla="*/ 273259 w 387098"/>
                <a:gd name="connsiteY48" fmla="*/ 1134 h 387041"/>
                <a:gd name="connsiteX49" fmla="*/ 193549 w 387098"/>
                <a:gd name="connsiteY49" fmla="*/ 0 h 387041"/>
                <a:gd name="connsiteX50" fmla="*/ 193549 w 387098"/>
                <a:gd name="connsiteY50" fmla="*/ 0 h 38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87098" h="387041">
                  <a:moveTo>
                    <a:pt x="193549" y="34866"/>
                  </a:moveTo>
                  <a:cubicBezTo>
                    <a:pt x="245196" y="34866"/>
                    <a:pt x="251319" y="35036"/>
                    <a:pt x="271729" y="36000"/>
                  </a:cubicBezTo>
                  <a:cubicBezTo>
                    <a:pt x="290607" y="36850"/>
                    <a:pt x="300869" y="40025"/>
                    <a:pt x="307672" y="42690"/>
                  </a:cubicBezTo>
                  <a:cubicBezTo>
                    <a:pt x="316686" y="46205"/>
                    <a:pt x="323149" y="50400"/>
                    <a:pt x="329895" y="57146"/>
                  </a:cubicBezTo>
                  <a:cubicBezTo>
                    <a:pt x="336642" y="63893"/>
                    <a:pt x="340837" y="70356"/>
                    <a:pt x="344352" y="79370"/>
                  </a:cubicBezTo>
                  <a:cubicBezTo>
                    <a:pt x="347017" y="86173"/>
                    <a:pt x="350135" y="96434"/>
                    <a:pt x="351042" y="115313"/>
                  </a:cubicBezTo>
                  <a:cubicBezTo>
                    <a:pt x="351949" y="135723"/>
                    <a:pt x="352176" y="141845"/>
                    <a:pt x="352176" y="193493"/>
                  </a:cubicBezTo>
                  <a:cubicBezTo>
                    <a:pt x="352176" y="245140"/>
                    <a:pt x="352006" y="251263"/>
                    <a:pt x="351042" y="271672"/>
                  </a:cubicBezTo>
                  <a:cubicBezTo>
                    <a:pt x="350191" y="290551"/>
                    <a:pt x="347017" y="300812"/>
                    <a:pt x="344352" y="307615"/>
                  </a:cubicBezTo>
                  <a:cubicBezTo>
                    <a:pt x="340837" y="316629"/>
                    <a:pt x="336642" y="323092"/>
                    <a:pt x="329895" y="329839"/>
                  </a:cubicBezTo>
                  <a:cubicBezTo>
                    <a:pt x="323149" y="336585"/>
                    <a:pt x="316686" y="340780"/>
                    <a:pt x="307672" y="344295"/>
                  </a:cubicBezTo>
                  <a:cubicBezTo>
                    <a:pt x="300869" y="346960"/>
                    <a:pt x="290607" y="350078"/>
                    <a:pt x="271729" y="350985"/>
                  </a:cubicBezTo>
                  <a:cubicBezTo>
                    <a:pt x="251319" y="351892"/>
                    <a:pt x="245196" y="352119"/>
                    <a:pt x="193549" y="352119"/>
                  </a:cubicBezTo>
                  <a:cubicBezTo>
                    <a:pt x="141902" y="352119"/>
                    <a:pt x="135779" y="351949"/>
                    <a:pt x="115370" y="350985"/>
                  </a:cubicBezTo>
                  <a:cubicBezTo>
                    <a:pt x="96491" y="350135"/>
                    <a:pt x="86230" y="346960"/>
                    <a:pt x="79427" y="344295"/>
                  </a:cubicBezTo>
                  <a:cubicBezTo>
                    <a:pt x="70412" y="340780"/>
                    <a:pt x="63949" y="336585"/>
                    <a:pt x="57203" y="329839"/>
                  </a:cubicBezTo>
                  <a:cubicBezTo>
                    <a:pt x="50457" y="323092"/>
                    <a:pt x="46261" y="316629"/>
                    <a:pt x="42746" y="307615"/>
                  </a:cubicBezTo>
                  <a:cubicBezTo>
                    <a:pt x="40082" y="300812"/>
                    <a:pt x="36964" y="290551"/>
                    <a:pt x="36057" y="271672"/>
                  </a:cubicBezTo>
                  <a:cubicBezTo>
                    <a:pt x="35150" y="251263"/>
                    <a:pt x="34923" y="245140"/>
                    <a:pt x="34923" y="193493"/>
                  </a:cubicBezTo>
                  <a:cubicBezTo>
                    <a:pt x="34923" y="141845"/>
                    <a:pt x="35093" y="135723"/>
                    <a:pt x="36057" y="115313"/>
                  </a:cubicBezTo>
                  <a:cubicBezTo>
                    <a:pt x="36907" y="96434"/>
                    <a:pt x="40082" y="86173"/>
                    <a:pt x="42746" y="79370"/>
                  </a:cubicBezTo>
                  <a:cubicBezTo>
                    <a:pt x="46261" y="70356"/>
                    <a:pt x="50457" y="63893"/>
                    <a:pt x="57203" y="57146"/>
                  </a:cubicBezTo>
                  <a:cubicBezTo>
                    <a:pt x="63949" y="50400"/>
                    <a:pt x="70412" y="46205"/>
                    <a:pt x="79427" y="42690"/>
                  </a:cubicBezTo>
                  <a:cubicBezTo>
                    <a:pt x="86230" y="40025"/>
                    <a:pt x="96491" y="36907"/>
                    <a:pt x="115370" y="36000"/>
                  </a:cubicBezTo>
                  <a:cubicBezTo>
                    <a:pt x="135779" y="35036"/>
                    <a:pt x="141902" y="34866"/>
                    <a:pt x="193549" y="34866"/>
                  </a:cubicBezTo>
                  <a:moveTo>
                    <a:pt x="193549" y="0"/>
                  </a:moveTo>
                  <a:cubicBezTo>
                    <a:pt x="140995" y="0"/>
                    <a:pt x="134419" y="227"/>
                    <a:pt x="113782" y="1191"/>
                  </a:cubicBezTo>
                  <a:cubicBezTo>
                    <a:pt x="93203" y="2154"/>
                    <a:pt x="79143" y="5386"/>
                    <a:pt x="66784" y="10205"/>
                  </a:cubicBezTo>
                  <a:cubicBezTo>
                    <a:pt x="54085" y="15080"/>
                    <a:pt x="43257" y="21713"/>
                    <a:pt x="32542" y="32485"/>
                  </a:cubicBezTo>
                  <a:cubicBezTo>
                    <a:pt x="21770" y="43257"/>
                    <a:pt x="15194" y="54028"/>
                    <a:pt x="10205" y="66784"/>
                  </a:cubicBezTo>
                  <a:cubicBezTo>
                    <a:pt x="5443" y="79086"/>
                    <a:pt x="2154" y="93146"/>
                    <a:pt x="1191" y="113782"/>
                  </a:cubicBezTo>
                  <a:cubicBezTo>
                    <a:pt x="227" y="134419"/>
                    <a:pt x="0" y="140995"/>
                    <a:pt x="0" y="193549"/>
                  </a:cubicBezTo>
                  <a:cubicBezTo>
                    <a:pt x="0" y="246103"/>
                    <a:pt x="227" y="252680"/>
                    <a:pt x="1191" y="273316"/>
                  </a:cubicBezTo>
                  <a:cubicBezTo>
                    <a:pt x="2154" y="293895"/>
                    <a:pt x="5386" y="307955"/>
                    <a:pt x="10205" y="320314"/>
                  </a:cubicBezTo>
                  <a:cubicBezTo>
                    <a:pt x="15137" y="332957"/>
                    <a:pt x="21770" y="343785"/>
                    <a:pt x="32542" y="354500"/>
                  </a:cubicBezTo>
                  <a:cubicBezTo>
                    <a:pt x="43313" y="365272"/>
                    <a:pt x="54085" y="371848"/>
                    <a:pt x="66841" y="376837"/>
                  </a:cubicBezTo>
                  <a:cubicBezTo>
                    <a:pt x="79143" y="381599"/>
                    <a:pt x="93203" y="384887"/>
                    <a:pt x="113839" y="385851"/>
                  </a:cubicBezTo>
                  <a:cubicBezTo>
                    <a:pt x="134475" y="386815"/>
                    <a:pt x="141052" y="387042"/>
                    <a:pt x="193606" y="387042"/>
                  </a:cubicBezTo>
                  <a:cubicBezTo>
                    <a:pt x="246160" y="387042"/>
                    <a:pt x="252737" y="386815"/>
                    <a:pt x="273373" y="385851"/>
                  </a:cubicBezTo>
                  <a:cubicBezTo>
                    <a:pt x="293952" y="384887"/>
                    <a:pt x="308012" y="381656"/>
                    <a:pt x="320371" y="376837"/>
                  </a:cubicBezTo>
                  <a:cubicBezTo>
                    <a:pt x="333014" y="371905"/>
                    <a:pt x="343842" y="365272"/>
                    <a:pt x="354557" y="354500"/>
                  </a:cubicBezTo>
                  <a:cubicBezTo>
                    <a:pt x="365328" y="343728"/>
                    <a:pt x="371905" y="332957"/>
                    <a:pt x="376894" y="320201"/>
                  </a:cubicBezTo>
                  <a:cubicBezTo>
                    <a:pt x="381656" y="307899"/>
                    <a:pt x="384944" y="293839"/>
                    <a:pt x="385908" y="273203"/>
                  </a:cubicBezTo>
                  <a:cubicBezTo>
                    <a:pt x="386872" y="252566"/>
                    <a:pt x="387098" y="245990"/>
                    <a:pt x="387098" y="193436"/>
                  </a:cubicBezTo>
                  <a:cubicBezTo>
                    <a:pt x="387098" y="140882"/>
                    <a:pt x="386872" y="134305"/>
                    <a:pt x="385908" y="113669"/>
                  </a:cubicBezTo>
                  <a:cubicBezTo>
                    <a:pt x="384944" y="93090"/>
                    <a:pt x="381713" y="79030"/>
                    <a:pt x="376894" y="66671"/>
                  </a:cubicBezTo>
                  <a:cubicBezTo>
                    <a:pt x="371961" y="54028"/>
                    <a:pt x="365328" y="43200"/>
                    <a:pt x="354557" y="32485"/>
                  </a:cubicBezTo>
                  <a:cubicBezTo>
                    <a:pt x="343785" y="21713"/>
                    <a:pt x="333014" y="15137"/>
                    <a:pt x="320258" y="10148"/>
                  </a:cubicBezTo>
                  <a:cubicBezTo>
                    <a:pt x="307955" y="5386"/>
                    <a:pt x="293895" y="2098"/>
                    <a:pt x="273259" y="1134"/>
                  </a:cubicBezTo>
                  <a:cubicBezTo>
                    <a:pt x="252680" y="227"/>
                    <a:pt x="246103" y="0"/>
                    <a:pt x="193549" y="0"/>
                  </a:cubicBezTo>
                  <a:lnTo>
                    <a:pt x="193549" y="0"/>
                  </a:lnTo>
                  <a:close/>
                </a:path>
              </a:pathLst>
            </a:custGeom>
            <a:grpFill/>
            <a:ln w="562"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32684ACB-9422-4058-967B-A35B15197D49}"/>
                </a:ext>
              </a:extLst>
            </p:cNvPr>
            <p:cNvSpPr/>
            <p:nvPr/>
          </p:nvSpPr>
          <p:spPr>
            <a:xfrm>
              <a:off x="3825619" y="813033"/>
              <a:ext cx="198764" cy="198764"/>
            </a:xfrm>
            <a:custGeom>
              <a:avLst/>
              <a:gdLst>
                <a:gd name="connsiteX0" fmla="*/ 99382 w 198764"/>
                <a:gd name="connsiteY0" fmla="*/ 0 h 198764"/>
                <a:gd name="connsiteX1" fmla="*/ 0 w 198764"/>
                <a:gd name="connsiteY1" fmla="*/ 99382 h 198764"/>
                <a:gd name="connsiteX2" fmla="*/ 99382 w 198764"/>
                <a:gd name="connsiteY2" fmla="*/ 198765 h 198764"/>
                <a:gd name="connsiteX3" fmla="*/ 198765 w 198764"/>
                <a:gd name="connsiteY3" fmla="*/ 99382 h 198764"/>
                <a:gd name="connsiteX4" fmla="*/ 99382 w 198764"/>
                <a:gd name="connsiteY4" fmla="*/ 0 h 198764"/>
                <a:gd name="connsiteX5" fmla="*/ 99382 w 198764"/>
                <a:gd name="connsiteY5" fmla="*/ 163899 h 198764"/>
                <a:gd name="connsiteX6" fmla="*/ 34866 w 198764"/>
                <a:gd name="connsiteY6" fmla="*/ 99382 h 198764"/>
                <a:gd name="connsiteX7" fmla="*/ 99382 w 198764"/>
                <a:gd name="connsiteY7" fmla="*/ 34866 h 198764"/>
                <a:gd name="connsiteX8" fmla="*/ 163899 w 198764"/>
                <a:gd name="connsiteY8" fmla="*/ 99382 h 198764"/>
                <a:gd name="connsiteX9" fmla="*/ 99382 w 198764"/>
                <a:gd name="connsiteY9" fmla="*/ 163899 h 1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764" h="198764">
                  <a:moveTo>
                    <a:pt x="99382" y="0"/>
                  </a:moveTo>
                  <a:cubicBezTo>
                    <a:pt x="44504" y="0"/>
                    <a:pt x="0" y="44504"/>
                    <a:pt x="0" y="99382"/>
                  </a:cubicBezTo>
                  <a:cubicBezTo>
                    <a:pt x="0" y="154261"/>
                    <a:pt x="44504" y="198765"/>
                    <a:pt x="99382" y="198765"/>
                  </a:cubicBezTo>
                  <a:cubicBezTo>
                    <a:pt x="154261" y="198765"/>
                    <a:pt x="198765" y="154261"/>
                    <a:pt x="198765" y="99382"/>
                  </a:cubicBezTo>
                  <a:cubicBezTo>
                    <a:pt x="198765" y="44504"/>
                    <a:pt x="154261" y="0"/>
                    <a:pt x="99382" y="0"/>
                  </a:cubicBezTo>
                  <a:close/>
                  <a:moveTo>
                    <a:pt x="99382" y="163899"/>
                  </a:moveTo>
                  <a:cubicBezTo>
                    <a:pt x="63779" y="163899"/>
                    <a:pt x="34866" y="135042"/>
                    <a:pt x="34866" y="99382"/>
                  </a:cubicBezTo>
                  <a:cubicBezTo>
                    <a:pt x="34866" y="63723"/>
                    <a:pt x="63779" y="34866"/>
                    <a:pt x="99382" y="34866"/>
                  </a:cubicBezTo>
                  <a:cubicBezTo>
                    <a:pt x="134986" y="34866"/>
                    <a:pt x="163899" y="63723"/>
                    <a:pt x="163899" y="99382"/>
                  </a:cubicBezTo>
                  <a:cubicBezTo>
                    <a:pt x="163899" y="135042"/>
                    <a:pt x="134986" y="163899"/>
                    <a:pt x="99382" y="163899"/>
                  </a:cubicBezTo>
                  <a:close/>
                </a:path>
              </a:pathLst>
            </a:custGeom>
            <a:grpFill/>
            <a:ln w="562"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EC16F534-E99A-4BFC-A70B-AB9CB259F600}"/>
                </a:ext>
              </a:extLst>
            </p:cNvPr>
            <p:cNvSpPr/>
            <p:nvPr/>
          </p:nvSpPr>
          <p:spPr>
            <a:xfrm>
              <a:off x="4005052" y="785877"/>
              <a:ext cx="46488" cy="46488"/>
            </a:xfrm>
            <a:custGeom>
              <a:avLst/>
              <a:gdLst>
                <a:gd name="connsiteX0" fmla="*/ 46488 w 46488"/>
                <a:gd name="connsiteY0" fmla="*/ 23244 h 46488"/>
                <a:gd name="connsiteX1" fmla="*/ 23244 w 46488"/>
                <a:gd name="connsiteY1" fmla="*/ 46488 h 46488"/>
                <a:gd name="connsiteX2" fmla="*/ 0 w 46488"/>
                <a:gd name="connsiteY2" fmla="*/ 23244 h 46488"/>
                <a:gd name="connsiteX3" fmla="*/ 23244 w 46488"/>
                <a:gd name="connsiteY3" fmla="*/ 0 h 46488"/>
                <a:gd name="connsiteX4" fmla="*/ 46488 w 46488"/>
                <a:gd name="connsiteY4" fmla="*/ 23244 h 4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8" h="46488">
                  <a:moveTo>
                    <a:pt x="46488" y="23244"/>
                  </a:moveTo>
                  <a:cubicBezTo>
                    <a:pt x="46488" y="36081"/>
                    <a:pt x="36081" y="46488"/>
                    <a:pt x="23244" y="46488"/>
                  </a:cubicBezTo>
                  <a:cubicBezTo>
                    <a:pt x="10407" y="46488"/>
                    <a:pt x="0" y="36081"/>
                    <a:pt x="0" y="23244"/>
                  </a:cubicBezTo>
                  <a:cubicBezTo>
                    <a:pt x="0" y="10407"/>
                    <a:pt x="10407" y="0"/>
                    <a:pt x="23244" y="0"/>
                  </a:cubicBezTo>
                  <a:cubicBezTo>
                    <a:pt x="36081" y="0"/>
                    <a:pt x="46488" y="10407"/>
                    <a:pt x="46488" y="23244"/>
                  </a:cubicBezTo>
                  <a:close/>
                </a:path>
              </a:pathLst>
            </a:custGeom>
            <a:grpFill/>
            <a:ln w="562" cap="flat">
              <a:noFill/>
              <a:prstDash val="solid"/>
              <a:miter/>
            </a:ln>
          </p:spPr>
          <p:txBody>
            <a:bodyPr rtlCol="0" anchor="ctr"/>
            <a:lstStyle/>
            <a:p>
              <a:endParaRPr lang="en-US"/>
            </a:p>
          </p:txBody>
        </p:sp>
      </p:grpSp>
      <p:grpSp>
        <p:nvGrpSpPr>
          <p:cNvPr id="240" name="Group 239">
            <a:extLst>
              <a:ext uri="{FF2B5EF4-FFF2-40B4-BE49-F238E27FC236}">
                <a16:creationId xmlns:a16="http://schemas.microsoft.com/office/drawing/2014/main" id="{3A180ABB-CC4A-4ABA-B78F-A64813B16610}"/>
              </a:ext>
            </a:extLst>
          </p:cNvPr>
          <p:cNvGrpSpPr/>
          <p:nvPr/>
        </p:nvGrpSpPr>
        <p:grpSpPr>
          <a:xfrm>
            <a:off x="6881806" y="1428885"/>
            <a:ext cx="374116" cy="375987"/>
            <a:chOff x="6881806" y="1428885"/>
            <a:chExt cx="374116" cy="375987"/>
          </a:xfrm>
          <a:solidFill>
            <a:schemeClr val="accent2"/>
          </a:solidFill>
        </p:grpSpPr>
        <p:sp>
          <p:nvSpPr>
            <p:cNvPr id="187" name="Graphic 38">
              <a:extLst>
                <a:ext uri="{FF2B5EF4-FFF2-40B4-BE49-F238E27FC236}">
                  <a16:creationId xmlns:a16="http://schemas.microsoft.com/office/drawing/2014/main" id="{AE525F31-BCD3-4B69-B0A5-56492767908B}"/>
                </a:ext>
              </a:extLst>
            </p:cNvPr>
            <p:cNvSpPr/>
            <p:nvPr/>
          </p:nvSpPr>
          <p:spPr>
            <a:xfrm>
              <a:off x="6881806" y="1428885"/>
              <a:ext cx="374116" cy="375987"/>
            </a:xfrm>
            <a:custGeom>
              <a:avLst/>
              <a:gdLst>
                <a:gd name="connsiteX0" fmla="*/ 319634 w 374116"/>
                <a:gd name="connsiteY0" fmla="*/ 54652 h 375987"/>
                <a:gd name="connsiteX1" fmla="*/ 187823 w 374116"/>
                <a:gd name="connsiteY1" fmla="*/ 0 h 375987"/>
                <a:gd name="connsiteX2" fmla="*/ 1531 w 374116"/>
                <a:gd name="connsiteY2" fmla="*/ 186293 h 375987"/>
                <a:gd name="connsiteX3" fmla="*/ 26419 w 374116"/>
                <a:gd name="connsiteY3" fmla="*/ 279439 h 375987"/>
                <a:gd name="connsiteX4" fmla="*/ 0 w 374116"/>
                <a:gd name="connsiteY4" fmla="*/ 375987 h 375987"/>
                <a:gd name="connsiteX5" fmla="*/ 98759 w 374116"/>
                <a:gd name="connsiteY5" fmla="*/ 350079 h 375987"/>
                <a:gd name="connsiteX6" fmla="*/ 187767 w 374116"/>
                <a:gd name="connsiteY6" fmla="*/ 372756 h 375987"/>
                <a:gd name="connsiteX7" fmla="*/ 187823 w 374116"/>
                <a:gd name="connsiteY7" fmla="*/ 372756 h 375987"/>
                <a:gd name="connsiteX8" fmla="*/ 374116 w 374116"/>
                <a:gd name="connsiteY8" fmla="*/ 186463 h 375987"/>
                <a:gd name="connsiteX9" fmla="*/ 319634 w 374116"/>
                <a:gd name="connsiteY9" fmla="*/ 54652 h 375987"/>
                <a:gd name="connsiteX10" fmla="*/ 187880 w 374116"/>
                <a:gd name="connsiteY10" fmla="*/ 341291 h 375987"/>
                <a:gd name="connsiteX11" fmla="*/ 187823 w 374116"/>
                <a:gd name="connsiteY11" fmla="*/ 341291 h 375987"/>
                <a:gd name="connsiteX12" fmla="*/ 109020 w 374116"/>
                <a:gd name="connsiteY12" fmla="*/ 319691 h 375987"/>
                <a:gd name="connsiteX13" fmla="*/ 103351 w 374116"/>
                <a:gd name="connsiteY13" fmla="*/ 316346 h 375987"/>
                <a:gd name="connsiteX14" fmla="*/ 44731 w 374116"/>
                <a:gd name="connsiteY14" fmla="*/ 331710 h 375987"/>
                <a:gd name="connsiteX15" fmla="*/ 60378 w 374116"/>
                <a:gd name="connsiteY15" fmla="*/ 274564 h 375987"/>
                <a:gd name="connsiteX16" fmla="*/ 56693 w 374116"/>
                <a:gd name="connsiteY16" fmla="*/ 268724 h 375987"/>
                <a:gd name="connsiteX17" fmla="*/ 32995 w 374116"/>
                <a:gd name="connsiteY17" fmla="*/ 186293 h 375987"/>
                <a:gd name="connsiteX18" fmla="*/ 187880 w 374116"/>
                <a:gd name="connsiteY18" fmla="*/ 31465 h 375987"/>
                <a:gd name="connsiteX19" fmla="*/ 342651 w 374116"/>
                <a:gd name="connsiteY19" fmla="*/ 186406 h 375987"/>
                <a:gd name="connsiteX20" fmla="*/ 187880 w 374116"/>
                <a:gd name="connsiteY20" fmla="*/ 341291 h 37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4116" h="375987">
                  <a:moveTo>
                    <a:pt x="319634" y="54652"/>
                  </a:moveTo>
                  <a:cubicBezTo>
                    <a:pt x="284768" y="19560"/>
                    <a:pt x="237316" y="-113"/>
                    <a:pt x="187823" y="0"/>
                  </a:cubicBezTo>
                  <a:cubicBezTo>
                    <a:pt x="85153" y="0"/>
                    <a:pt x="1587" y="83566"/>
                    <a:pt x="1531" y="186293"/>
                  </a:cubicBezTo>
                  <a:cubicBezTo>
                    <a:pt x="1474" y="219005"/>
                    <a:pt x="10091" y="251093"/>
                    <a:pt x="26419" y="279439"/>
                  </a:cubicBezTo>
                  <a:lnTo>
                    <a:pt x="0" y="375987"/>
                  </a:lnTo>
                  <a:lnTo>
                    <a:pt x="98759" y="350079"/>
                  </a:lnTo>
                  <a:cubicBezTo>
                    <a:pt x="126085" y="364932"/>
                    <a:pt x="156642" y="372756"/>
                    <a:pt x="187767" y="372756"/>
                  </a:cubicBezTo>
                  <a:lnTo>
                    <a:pt x="187823" y="372756"/>
                  </a:lnTo>
                  <a:cubicBezTo>
                    <a:pt x="290494" y="372756"/>
                    <a:pt x="374059" y="289190"/>
                    <a:pt x="374116" y="186463"/>
                  </a:cubicBezTo>
                  <a:cubicBezTo>
                    <a:pt x="374286" y="137027"/>
                    <a:pt x="354670" y="89575"/>
                    <a:pt x="319634" y="54652"/>
                  </a:cubicBezTo>
                  <a:close/>
                  <a:moveTo>
                    <a:pt x="187880" y="341291"/>
                  </a:moveTo>
                  <a:lnTo>
                    <a:pt x="187823" y="341291"/>
                  </a:lnTo>
                  <a:cubicBezTo>
                    <a:pt x="160100" y="341291"/>
                    <a:pt x="132888" y="333864"/>
                    <a:pt x="109020" y="319691"/>
                  </a:cubicBezTo>
                  <a:lnTo>
                    <a:pt x="103351" y="316346"/>
                  </a:lnTo>
                  <a:lnTo>
                    <a:pt x="44731" y="331710"/>
                  </a:lnTo>
                  <a:lnTo>
                    <a:pt x="60378" y="274564"/>
                  </a:lnTo>
                  <a:lnTo>
                    <a:pt x="56693" y="268724"/>
                  </a:lnTo>
                  <a:cubicBezTo>
                    <a:pt x="41159" y="244063"/>
                    <a:pt x="32995" y="215490"/>
                    <a:pt x="32995" y="186293"/>
                  </a:cubicBezTo>
                  <a:cubicBezTo>
                    <a:pt x="33052" y="100914"/>
                    <a:pt x="102501" y="31465"/>
                    <a:pt x="187880" y="31465"/>
                  </a:cubicBezTo>
                  <a:cubicBezTo>
                    <a:pt x="273429" y="31522"/>
                    <a:pt x="342708" y="100914"/>
                    <a:pt x="342651" y="186406"/>
                  </a:cubicBezTo>
                  <a:cubicBezTo>
                    <a:pt x="342651" y="271842"/>
                    <a:pt x="273203" y="341291"/>
                    <a:pt x="187880" y="341291"/>
                  </a:cubicBezTo>
                  <a:close/>
                </a:path>
              </a:pathLst>
            </a:custGeom>
            <a:grpFill/>
            <a:ln w="562" cap="flat">
              <a:noFill/>
              <a:prstDash val="solid"/>
              <a:miter/>
            </a:ln>
          </p:spPr>
          <p:txBody>
            <a:bodyPr rtlCol="0" anchor="ctr"/>
            <a:lstStyle/>
            <a:p>
              <a:endParaRPr lang="en-US"/>
            </a:p>
          </p:txBody>
        </p:sp>
        <p:sp>
          <p:nvSpPr>
            <p:cNvPr id="188" name="Graphic 38">
              <a:extLst>
                <a:ext uri="{FF2B5EF4-FFF2-40B4-BE49-F238E27FC236}">
                  <a16:creationId xmlns:a16="http://schemas.microsoft.com/office/drawing/2014/main" id="{8D6BB46C-5A2C-4533-A6D8-26BB271D150A}"/>
                </a:ext>
              </a:extLst>
            </p:cNvPr>
            <p:cNvSpPr/>
            <p:nvPr/>
          </p:nvSpPr>
          <p:spPr>
            <a:xfrm>
              <a:off x="6974952" y="1529005"/>
              <a:ext cx="189160" cy="175711"/>
            </a:xfrm>
            <a:custGeom>
              <a:avLst/>
              <a:gdLst>
                <a:gd name="connsiteX0" fmla="*/ 179659 w 189160"/>
                <a:gd name="connsiteY0" fmla="*/ 125178 h 175711"/>
                <a:gd name="connsiteX1" fmla="*/ 147855 w 189160"/>
                <a:gd name="connsiteY1" fmla="*/ 110041 h 175711"/>
                <a:gd name="connsiteX2" fmla="*/ 137367 w 189160"/>
                <a:gd name="connsiteY2" fmla="*/ 112365 h 175711"/>
                <a:gd name="connsiteX3" fmla="*/ 122627 w 189160"/>
                <a:gd name="connsiteY3" fmla="*/ 130620 h 175711"/>
                <a:gd name="connsiteX4" fmla="*/ 112535 w 189160"/>
                <a:gd name="connsiteY4" fmla="*/ 131754 h 175711"/>
                <a:gd name="connsiteX5" fmla="*/ 75118 w 189160"/>
                <a:gd name="connsiteY5" fmla="*/ 108623 h 175711"/>
                <a:gd name="connsiteX6" fmla="*/ 49209 w 189160"/>
                <a:gd name="connsiteY6" fmla="*/ 76365 h 175711"/>
                <a:gd name="connsiteX7" fmla="*/ 51250 w 189160"/>
                <a:gd name="connsiteY7" fmla="*/ 66841 h 175711"/>
                <a:gd name="connsiteX8" fmla="*/ 58224 w 189160"/>
                <a:gd name="connsiteY8" fmla="*/ 58677 h 175711"/>
                <a:gd name="connsiteX9" fmla="*/ 62872 w 189160"/>
                <a:gd name="connsiteY9" fmla="*/ 50910 h 175711"/>
                <a:gd name="connsiteX10" fmla="*/ 62475 w 189160"/>
                <a:gd name="connsiteY10" fmla="*/ 42746 h 175711"/>
                <a:gd name="connsiteX11" fmla="*/ 48132 w 189160"/>
                <a:gd name="connsiteY11" fmla="*/ 8164 h 175711"/>
                <a:gd name="connsiteX12" fmla="*/ 37644 w 189160"/>
                <a:gd name="connsiteY12" fmla="*/ 170 h 175711"/>
                <a:gd name="connsiteX13" fmla="*/ 28743 w 189160"/>
                <a:gd name="connsiteY13" fmla="*/ 0 h 175711"/>
                <a:gd name="connsiteX14" fmla="*/ 16328 w 189160"/>
                <a:gd name="connsiteY14" fmla="*/ 5839 h 175711"/>
                <a:gd name="connsiteX15" fmla="*/ 0 w 189160"/>
                <a:gd name="connsiteY15" fmla="*/ 44731 h 175711"/>
                <a:gd name="connsiteX16" fmla="*/ 18992 w 189160"/>
                <a:gd name="connsiteY16" fmla="*/ 92863 h 175711"/>
                <a:gd name="connsiteX17" fmla="*/ 98532 w 189160"/>
                <a:gd name="connsiteY17" fmla="*/ 163162 h 175711"/>
                <a:gd name="connsiteX18" fmla="*/ 125064 w 189160"/>
                <a:gd name="connsiteY18" fmla="*/ 172970 h 175711"/>
                <a:gd name="connsiteX19" fmla="*/ 154375 w 189160"/>
                <a:gd name="connsiteY19" fmla="*/ 174841 h 175711"/>
                <a:gd name="connsiteX20" fmla="*/ 185782 w 189160"/>
                <a:gd name="connsiteY20" fmla="*/ 152730 h 175711"/>
                <a:gd name="connsiteX21" fmla="*/ 188504 w 189160"/>
                <a:gd name="connsiteY21" fmla="*/ 130620 h 175711"/>
                <a:gd name="connsiteX22" fmla="*/ 179659 w 189160"/>
                <a:gd name="connsiteY22" fmla="*/ 125178 h 17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9160" h="175711">
                  <a:moveTo>
                    <a:pt x="179659" y="125178"/>
                  </a:moveTo>
                  <a:cubicBezTo>
                    <a:pt x="175011" y="122853"/>
                    <a:pt x="152107" y="111571"/>
                    <a:pt x="147855" y="110041"/>
                  </a:cubicBezTo>
                  <a:cubicBezTo>
                    <a:pt x="143603" y="108510"/>
                    <a:pt x="140485" y="107716"/>
                    <a:pt x="137367" y="112365"/>
                  </a:cubicBezTo>
                  <a:cubicBezTo>
                    <a:pt x="134249" y="117014"/>
                    <a:pt x="125348" y="127502"/>
                    <a:pt x="122627" y="130620"/>
                  </a:cubicBezTo>
                  <a:cubicBezTo>
                    <a:pt x="119905" y="133738"/>
                    <a:pt x="117184" y="134135"/>
                    <a:pt x="112535" y="131754"/>
                  </a:cubicBezTo>
                  <a:cubicBezTo>
                    <a:pt x="107886" y="129373"/>
                    <a:pt x="92863" y="124497"/>
                    <a:pt x="75118" y="108623"/>
                  </a:cubicBezTo>
                  <a:cubicBezTo>
                    <a:pt x="61285" y="96264"/>
                    <a:pt x="51931" y="81014"/>
                    <a:pt x="49209" y="76365"/>
                  </a:cubicBezTo>
                  <a:cubicBezTo>
                    <a:pt x="46488" y="71716"/>
                    <a:pt x="48926" y="69165"/>
                    <a:pt x="51250" y="66841"/>
                  </a:cubicBezTo>
                  <a:cubicBezTo>
                    <a:pt x="53348" y="64743"/>
                    <a:pt x="55899" y="61398"/>
                    <a:pt x="58224" y="58677"/>
                  </a:cubicBezTo>
                  <a:cubicBezTo>
                    <a:pt x="60548" y="55956"/>
                    <a:pt x="61342" y="54028"/>
                    <a:pt x="62872" y="50910"/>
                  </a:cubicBezTo>
                  <a:cubicBezTo>
                    <a:pt x="64403" y="47792"/>
                    <a:pt x="63666" y="45071"/>
                    <a:pt x="62475" y="42746"/>
                  </a:cubicBezTo>
                  <a:cubicBezTo>
                    <a:pt x="61285" y="40422"/>
                    <a:pt x="51987" y="17518"/>
                    <a:pt x="48132" y="8164"/>
                  </a:cubicBezTo>
                  <a:cubicBezTo>
                    <a:pt x="44334" y="-907"/>
                    <a:pt x="40535" y="340"/>
                    <a:pt x="37644" y="170"/>
                  </a:cubicBezTo>
                  <a:cubicBezTo>
                    <a:pt x="34923" y="57"/>
                    <a:pt x="31805" y="0"/>
                    <a:pt x="28743" y="0"/>
                  </a:cubicBezTo>
                  <a:cubicBezTo>
                    <a:pt x="25682" y="0"/>
                    <a:pt x="20579" y="1134"/>
                    <a:pt x="16328" y="5839"/>
                  </a:cubicBezTo>
                  <a:cubicBezTo>
                    <a:pt x="12076" y="10545"/>
                    <a:pt x="0" y="21770"/>
                    <a:pt x="0" y="44731"/>
                  </a:cubicBezTo>
                  <a:cubicBezTo>
                    <a:pt x="0" y="67691"/>
                    <a:pt x="16668" y="89801"/>
                    <a:pt x="18992" y="92863"/>
                  </a:cubicBezTo>
                  <a:cubicBezTo>
                    <a:pt x="21316" y="95981"/>
                    <a:pt x="51817" y="142979"/>
                    <a:pt x="98532" y="163162"/>
                  </a:cubicBezTo>
                  <a:cubicBezTo>
                    <a:pt x="107206" y="166904"/>
                    <a:pt x="116050" y="170192"/>
                    <a:pt x="125064" y="172970"/>
                  </a:cubicBezTo>
                  <a:cubicBezTo>
                    <a:pt x="136233" y="176485"/>
                    <a:pt x="146381" y="176031"/>
                    <a:pt x="154375" y="174841"/>
                  </a:cubicBezTo>
                  <a:cubicBezTo>
                    <a:pt x="163332" y="173480"/>
                    <a:pt x="181927" y="163559"/>
                    <a:pt x="185782" y="152730"/>
                  </a:cubicBezTo>
                  <a:cubicBezTo>
                    <a:pt x="189637" y="141902"/>
                    <a:pt x="189637" y="132548"/>
                    <a:pt x="188504" y="130620"/>
                  </a:cubicBezTo>
                  <a:cubicBezTo>
                    <a:pt x="187370" y="128693"/>
                    <a:pt x="184308" y="127559"/>
                    <a:pt x="179659" y="125178"/>
                  </a:cubicBezTo>
                  <a:close/>
                </a:path>
              </a:pathLst>
            </a:custGeom>
            <a:grpFill/>
            <a:ln w="562" cap="flat">
              <a:noFill/>
              <a:prstDash val="solid"/>
              <a:miter/>
            </a:ln>
          </p:spPr>
          <p:txBody>
            <a:bodyPr rtlCol="0" anchor="ctr"/>
            <a:lstStyle/>
            <a:p>
              <a:endParaRPr lang="en-US"/>
            </a:p>
          </p:txBody>
        </p:sp>
      </p:grpSp>
      <p:sp>
        <p:nvSpPr>
          <p:cNvPr id="190" name="Graphic 39">
            <a:extLst>
              <a:ext uri="{FF2B5EF4-FFF2-40B4-BE49-F238E27FC236}">
                <a16:creationId xmlns:a16="http://schemas.microsoft.com/office/drawing/2014/main" id="{408E8BD3-EE88-431C-B477-6393F9924980}"/>
              </a:ext>
            </a:extLst>
          </p:cNvPr>
          <p:cNvSpPr/>
          <p:nvPr/>
        </p:nvSpPr>
        <p:spPr>
          <a:xfrm>
            <a:off x="7738956" y="2823579"/>
            <a:ext cx="396849" cy="396849"/>
          </a:xfrm>
          <a:custGeom>
            <a:avLst/>
            <a:gdLst>
              <a:gd name="connsiteX0" fmla="*/ 198425 w 396849"/>
              <a:gd name="connsiteY0" fmla="*/ 0 h 396849"/>
              <a:gd name="connsiteX1" fmla="*/ 0 w 396849"/>
              <a:gd name="connsiteY1" fmla="*/ 198425 h 396849"/>
              <a:gd name="connsiteX2" fmla="*/ 126113 w 396849"/>
              <a:gd name="connsiteY2" fmla="*/ 383243 h 396849"/>
              <a:gd name="connsiteX3" fmla="*/ 126805 w 396849"/>
              <a:gd name="connsiteY3" fmla="*/ 326261 h 396849"/>
              <a:gd name="connsiteX4" fmla="*/ 150049 w 396849"/>
              <a:gd name="connsiteY4" fmla="*/ 227616 h 396849"/>
              <a:gd name="connsiteX5" fmla="*/ 144113 w 396849"/>
              <a:gd name="connsiteY5" fmla="*/ 198136 h 396849"/>
              <a:gd name="connsiteX6" fmla="*/ 180017 w 396849"/>
              <a:gd name="connsiteY6" fmla="*/ 149947 h 396849"/>
              <a:gd name="connsiteX7" fmla="*/ 205120 w 396849"/>
              <a:gd name="connsiteY7" fmla="*/ 177902 h 396849"/>
              <a:gd name="connsiteX8" fmla="*/ 188679 w 396849"/>
              <a:gd name="connsiteY8" fmla="*/ 243966 h 396849"/>
              <a:gd name="connsiteX9" fmla="*/ 218063 w 396849"/>
              <a:gd name="connsiteY9" fmla="*/ 279824 h 396849"/>
              <a:gd name="connsiteX10" fmla="*/ 280425 w 396849"/>
              <a:gd name="connsiteY10" fmla="*/ 188957 h 396849"/>
              <a:gd name="connsiteX11" fmla="*/ 197540 w 396849"/>
              <a:gd name="connsiteY11" fmla="*/ 108232 h 396849"/>
              <a:gd name="connsiteX12" fmla="*/ 107966 w 396849"/>
              <a:gd name="connsiteY12" fmla="*/ 194343 h 396849"/>
              <a:gd name="connsiteX13" fmla="*/ 122706 w 396849"/>
              <a:gd name="connsiteY13" fmla="*/ 239623 h 396849"/>
              <a:gd name="connsiteX14" fmla="*/ 124084 w 396849"/>
              <a:gd name="connsiteY14" fmla="*/ 245293 h 396849"/>
              <a:gd name="connsiteX15" fmla="*/ 118573 w 396849"/>
              <a:gd name="connsiteY15" fmla="*/ 267794 h 396849"/>
              <a:gd name="connsiteX16" fmla="*/ 111934 w 396849"/>
              <a:gd name="connsiteY16" fmla="*/ 270453 h 396849"/>
              <a:gd name="connsiteX17" fmla="*/ 71682 w 396849"/>
              <a:gd name="connsiteY17" fmla="*/ 193578 h 396849"/>
              <a:gd name="connsiteX18" fmla="*/ 202790 w 396849"/>
              <a:gd name="connsiteY18" fmla="*/ 73502 h 396849"/>
              <a:gd name="connsiteX19" fmla="*/ 325139 w 396849"/>
              <a:gd name="connsiteY19" fmla="*/ 188180 h 396849"/>
              <a:gd name="connsiteX20" fmla="*/ 222179 w 396849"/>
              <a:gd name="connsiteY20" fmla="*/ 311601 h 396849"/>
              <a:gd name="connsiteX21" fmla="*/ 176700 w 396849"/>
              <a:gd name="connsiteY21" fmla="*/ 288816 h 396849"/>
              <a:gd name="connsiteX22" fmla="*/ 164335 w 396849"/>
              <a:gd name="connsiteY22" fmla="*/ 335984 h 396849"/>
              <a:gd name="connsiteX23" fmla="*/ 139674 w 396849"/>
              <a:gd name="connsiteY23" fmla="*/ 388000 h 396849"/>
              <a:gd name="connsiteX24" fmla="*/ 198425 w 396849"/>
              <a:gd name="connsiteY24" fmla="*/ 396850 h 396849"/>
              <a:gd name="connsiteX25" fmla="*/ 396850 w 396849"/>
              <a:gd name="connsiteY25" fmla="*/ 198425 h 396849"/>
              <a:gd name="connsiteX26" fmla="*/ 198425 w 396849"/>
              <a:gd name="connsiteY26" fmla="*/ 0 h 39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6849" h="396849">
                <a:moveTo>
                  <a:pt x="198425" y="0"/>
                </a:moveTo>
                <a:cubicBezTo>
                  <a:pt x="88838" y="0"/>
                  <a:pt x="0" y="88838"/>
                  <a:pt x="0" y="198425"/>
                </a:cubicBezTo>
                <a:cubicBezTo>
                  <a:pt x="0" y="282489"/>
                  <a:pt x="52305" y="354330"/>
                  <a:pt x="126113" y="383243"/>
                </a:cubicBezTo>
                <a:cubicBezTo>
                  <a:pt x="124378" y="367545"/>
                  <a:pt x="122814" y="343400"/>
                  <a:pt x="126805" y="326261"/>
                </a:cubicBezTo>
                <a:cubicBezTo>
                  <a:pt x="130410" y="310779"/>
                  <a:pt x="150049" y="227616"/>
                  <a:pt x="150049" y="227616"/>
                </a:cubicBezTo>
                <a:cubicBezTo>
                  <a:pt x="150049" y="227616"/>
                  <a:pt x="144113" y="215710"/>
                  <a:pt x="144113" y="198136"/>
                </a:cubicBezTo>
                <a:cubicBezTo>
                  <a:pt x="144113" y="170543"/>
                  <a:pt x="160106" y="149947"/>
                  <a:pt x="180017" y="149947"/>
                </a:cubicBezTo>
                <a:cubicBezTo>
                  <a:pt x="196945" y="149947"/>
                  <a:pt x="205120" y="162657"/>
                  <a:pt x="205120" y="177902"/>
                </a:cubicBezTo>
                <a:cubicBezTo>
                  <a:pt x="205120" y="194910"/>
                  <a:pt x="194281" y="220376"/>
                  <a:pt x="188679" y="243966"/>
                </a:cubicBezTo>
                <a:cubicBezTo>
                  <a:pt x="184002" y="263718"/>
                  <a:pt x="198584" y="279824"/>
                  <a:pt x="218063" y="279824"/>
                </a:cubicBezTo>
                <a:cubicBezTo>
                  <a:pt x="253326" y="279824"/>
                  <a:pt x="280425" y="242634"/>
                  <a:pt x="280425" y="188957"/>
                </a:cubicBezTo>
                <a:cubicBezTo>
                  <a:pt x="280425" y="141449"/>
                  <a:pt x="246285" y="108232"/>
                  <a:pt x="197540" y="108232"/>
                </a:cubicBezTo>
                <a:cubicBezTo>
                  <a:pt x="141086" y="108232"/>
                  <a:pt x="107966" y="150576"/>
                  <a:pt x="107966" y="194343"/>
                </a:cubicBezTo>
                <a:cubicBezTo>
                  <a:pt x="107966" y="211396"/>
                  <a:pt x="114536" y="229685"/>
                  <a:pt x="122706" y="239623"/>
                </a:cubicBezTo>
                <a:cubicBezTo>
                  <a:pt x="124327" y="241591"/>
                  <a:pt x="124565" y="243314"/>
                  <a:pt x="124084" y="245293"/>
                </a:cubicBezTo>
                <a:cubicBezTo>
                  <a:pt x="122576" y="251563"/>
                  <a:pt x="119231" y="265039"/>
                  <a:pt x="118573" y="267794"/>
                </a:cubicBezTo>
                <a:cubicBezTo>
                  <a:pt x="117706" y="271428"/>
                  <a:pt x="115693" y="272199"/>
                  <a:pt x="111934" y="270453"/>
                </a:cubicBezTo>
                <a:cubicBezTo>
                  <a:pt x="87154" y="258916"/>
                  <a:pt x="71682" y="222684"/>
                  <a:pt x="71682" y="193578"/>
                </a:cubicBezTo>
                <a:cubicBezTo>
                  <a:pt x="71682" y="130989"/>
                  <a:pt x="117161" y="73502"/>
                  <a:pt x="202790" y="73502"/>
                </a:cubicBezTo>
                <a:cubicBezTo>
                  <a:pt x="271649" y="73576"/>
                  <a:pt x="325139" y="122627"/>
                  <a:pt x="325139" y="188180"/>
                </a:cubicBezTo>
                <a:cubicBezTo>
                  <a:pt x="325139" y="256541"/>
                  <a:pt x="282052" y="311601"/>
                  <a:pt x="222179" y="311601"/>
                </a:cubicBezTo>
                <a:cubicBezTo>
                  <a:pt x="202070" y="311601"/>
                  <a:pt x="183169" y="301152"/>
                  <a:pt x="176700" y="288816"/>
                </a:cubicBezTo>
                <a:cubicBezTo>
                  <a:pt x="176700" y="288816"/>
                  <a:pt x="166751" y="326698"/>
                  <a:pt x="164335" y="335984"/>
                </a:cubicBezTo>
                <a:cubicBezTo>
                  <a:pt x="159857" y="353219"/>
                  <a:pt x="147764" y="374824"/>
                  <a:pt x="139674" y="388000"/>
                </a:cubicBezTo>
                <a:cubicBezTo>
                  <a:pt x="158702" y="393883"/>
                  <a:pt x="178508" y="396866"/>
                  <a:pt x="198425" y="396850"/>
                </a:cubicBezTo>
                <a:cubicBezTo>
                  <a:pt x="308012" y="396850"/>
                  <a:pt x="396850" y="308012"/>
                  <a:pt x="396850" y="198425"/>
                </a:cubicBezTo>
                <a:cubicBezTo>
                  <a:pt x="396850" y="88838"/>
                  <a:pt x="308012" y="0"/>
                  <a:pt x="198425" y="0"/>
                </a:cubicBezTo>
                <a:close/>
              </a:path>
            </a:pathLst>
          </a:custGeom>
          <a:solidFill>
            <a:schemeClr val="accent2"/>
          </a:solidFill>
          <a:ln w="562" cap="flat">
            <a:noFill/>
            <a:prstDash val="solid"/>
            <a:miter/>
          </a:ln>
        </p:spPr>
        <p:txBody>
          <a:bodyPr rtlCol="0" anchor="ctr"/>
          <a:lstStyle/>
          <a:p>
            <a:endParaRPr lang="en-US"/>
          </a:p>
        </p:txBody>
      </p:sp>
      <p:grpSp>
        <p:nvGrpSpPr>
          <p:cNvPr id="192" name="Graphic 40">
            <a:extLst>
              <a:ext uri="{FF2B5EF4-FFF2-40B4-BE49-F238E27FC236}">
                <a16:creationId xmlns:a16="http://schemas.microsoft.com/office/drawing/2014/main" id="{2BFD0B9C-81B5-4ABC-AA6F-4C863AE43364}"/>
              </a:ext>
            </a:extLst>
          </p:cNvPr>
          <p:cNvGrpSpPr/>
          <p:nvPr/>
        </p:nvGrpSpPr>
        <p:grpSpPr>
          <a:xfrm>
            <a:off x="8653990" y="1473220"/>
            <a:ext cx="302739" cy="284602"/>
            <a:chOff x="5510156" y="1473221"/>
            <a:chExt cx="302739" cy="284602"/>
          </a:xfrm>
          <a:solidFill>
            <a:schemeClr val="accent2"/>
          </a:solidFill>
        </p:grpSpPr>
        <p:sp>
          <p:nvSpPr>
            <p:cNvPr id="193" name="Freeform: Shape 192">
              <a:extLst>
                <a:ext uri="{FF2B5EF4-FFF2-40B4-BE49-F238E27FC236}">
                  <a16:creationId xmlns:a16="http://schemas.microsoft.com/office/drawing/2014/main" id="{0114DF55-5D51-479A-863A-9EF1A290BFA4}"/>
                </a:ext>
              </a:extLst>
            </p:cNvPr>
            <p:cNvSpPr/>
            <p:nvPr/>
          </p:nvSpPr>
          <p:spPr>
            <a:xfrm>
              <a:off x="5513236" y="1476186"/>
              <a:ext cx="296453" cy="278310"/>
            </a:xfrm>
            <a:custGeom>
              <a:avLst/>
              <a:gdLst>
                <a:gd name="connsiteX0" fmla="*/ 150070 w 296453"/>
                <a:gd name="connsiteY0" fmla="*/ 278305 h 278310"/>
                <a:gd name="connsiteX1" fmla="*/ 147848 w 296453"/>
                <a:gd name="connsiteY1" fmla="*/ 278203 h 278310"/>
                <a:gd name="connsiteX2" fmla="*/ 146329 w 296453"/>
                <a:gd name="connsiteY2" fmla="*/ 278305 h 278310"/>
                <a:gd name="connsiteX3" fmla="*/ 106581 w 296453"/>
                <a:gd name="connsiteY3" fmla="*/ 262629 h 278310"/>
                <a:gd name="connsiteX4" fmla="*/ 83621 w 296453"/>
                <a:gd name="connsiteY4" fmla="*/ 250894 h 278310"/>
                <a:gd name="connsiteX5" fmla="*/ 71585 w 296453"/>
                <a:gd name="connsiteY5" fmla="*/ 249885 h 278310"/>
                <a:gd name="connsiteX6" fmla="*/ 54894 w 296453"/>
                <a:gd name="connsiteY6" fmla="*/ 251807 h 278310"/>
                <a:gd name="connsiteX7" fmla="*/ 48624 w 296453"/>
                <a:gd name="connsiteY7" fmla="*/ 252714 h 278310"/>
                <a:gd name="connsiteX8" fmla="*/ 44276 w 296453"/>
                <a:gd name="connsiteY8" fmla="*/ 249579 h 278310"/>
                <a:gd name="connsiteX9" fmla="*/ 42575 w 296453"/>
                <a:gd name="connsiteY9" fmla="*/ 242702 h 278310"/>
                <a:gd name="connsiteX10" fmla="*/ 38040 w 296453"/>
                <a:gd name="connsiteY10" fmla="*/ 233064 h 278310"/>
                <a:gd name="connsiteX11" fmla="*/ 413 w 296453"/>
                <a:gd name="connsiteY11" fmla="*/ 218704 h 278310"/>
                <a:gd name="connsiteX12" fmla="*/ 10 w 296453"/>
                <a:gd name="connsiteY12" fmla="*/ 216884 h 278310"/>
                <a:gd name="connsiteX13" fmla="*/ 2641 w 296453"/>
                <a:gd name="connsiteY13" fmla="*/ 213647 h 278310"/>
                <a:gd name="connsiteX14" fmla="*/ 65445 w 296453"/>
                <a:gd name="connsiteY14" fmla="*/ 160923 h 278310"/>
                <a:gd name="connsiteX15" fmla="*/ 65547 w 296453"/>
                <a:gd name="connsiteY15" fmla="*/ 160718 h 278310"/>
                <a:gd name="connsiteX16" fmla="*/ 67066 w 296453"/>
                <a:gd name="connsiteY16" fmla="*/ 147067 h 278310"/>
                <a:gd name="connsiteX17" fmla="*/ 48256 w 296453"/>
                <a:gd name="connsiteY17" fmla="*/ 135133 h 278310"/>
                <a:gd name="connsiteX18" fmla="*/ 44106 w 296453"/>
                <a:gd name="connsiteY18" fmla="*/ 133716 h 278310"/>
                <a:gd name="connsiteX19" fmla="*/ 30857 w 296453"/>
                <a:gd name="connsiteY19" fmla="*/ 120971 h 278310"/>
                <a:gd name="connsiteX20" fmla="*/ 42490 w 296453"/>
                <a:gd name="connsiteY20" fmla="*/ 113386 h 278310"/>
                <a:gd name="connsiteX21" fmla="*/ 45926 w 296453"/>
                <a:gd name="connsiteY21" fmla="*/ 114094 h 278310"/>
                <a:gd name="connsiteX22" fmla="*/ 61199 w 296453"/>
                <a:gd name="connsiteY22" fmla="*/ 118136 h 278310"/>
                <a:gd name="connsiteX23" fmla="*/ 70303 w 296453"/>
                <a:gd name="connsiteY23" fmla="*/ 115205 h 278310"/>
                <a:gd name="connsiteX24" fmla="*/ 69799 w 296453"/>
                <a:gd name="connsiteY24" fmla="*/ 106203 h 278310"/>
                <a:gd name="connsiteX25" fmla="*/ 73337 w 296453"/>
                <a:gd name="connsiteY25" fmla="*/ 46426 h 278310"/>
                <a:gd name="connsiteX26" fmla="*/ 145251 w 296453"/>
                <a:gd name="connsiteY26" fmla="*/ 102 h 278310"/>
                <a:gd name="connsiteX27" fmla="*/ 150507 w 296453"/>
                <a:gd name="connsiteY27" fmla="*/ 0 h 278310"/>
                <a:gd name="connsiteX28" fmla="*/ 151221 w 296453"/>
                <a:gd name="connsiteY28" fmla="*/ 0 h 278310"/>
                <a:gd name="connsiteX29" fmla="*/ 223221 w 296453"/>
                <a:gd name="connsiteY29" fmla="*/ 46426 h 278310"/>
                <a:gd name="connsiteX30" fmla="*/ 226759 w 296453"/>
                <a:gd name="connsiteY30" fmla="*/ 106203 h 278310"/>
                <a:gd name="connsiteX31" fmla="*/ 226657 w 296453"/>
                <a:gd name="connsiteY31" fmla="*/ 107115 h 278310"/>
                <a:gd name="connsiteX32" fmla="*/ 226152 w 296453"/>
                <a:gd name="connsiteY32" fmla="*/ 115307 h 278310"/>
                <a:gd name="connsiteX33" fmla="*/ 234446 w 296453"/>
                <a:gd name="connsiteY33" fmla="*/ 118239 h 278310"/>
                <a:gd name="connsiteX34" fmla="*/ 248812 w 296453"/>
                <a:gd name="connsiteY34" fmla="*/ 114191 h 278310"/>
                <a:gd name="connsiteX35" fmla="*/ 253262 w 296453"/>
                <a:gd name="connsiteY35" fmla="*/ 113284 h 278310"/>
                <a:gd name="connsiteX36" fmla="*/ 258416 w 296453"/>
                <a:gd name="connsiteY36" fmla="*/ 114293 h 278310"/>
                <a:gd name="connsiteX37" fmla="*/ 258518 w 296453"/>
                <a:gd name="connsiteY37" fmla="*/ 114293 h 278310"/>
                <a:gd name="connsiteX38" fmla="*/ 265701 w 296453"/>
                <a:gd name="connsiteY38" fmla="*/ 121980 h 278310"/>
                <a:gd name="connsiteX39" fmla="*/ 252350 w 296453"/>
                <a:gd name="connsiteY39" fmla="*/ 133818 h 278310"/>
                <a:gd name="connsiteX40" fmla="*/ 248205 w 296453"/>
                <a:gd name="connsiteY40" fmla="*/ 135229 h 278310"/>
                <a:gd name="connsiteX41" fmla="*/ 229389 w 296453"/>
                <a:gd name="connsiteY41" fmla="*/ 147135 h 278310"/>
                <a:gd name="connsiteX42" fmla="*/ 230909 w 296453"/>
                <a:gd name="connsiteY42" fmla="*/ 160792 h 278310"/>
                <a:gd name="connsiteX43" fmla="*/ 231011 w 296453"/>
                <a:gd name="connsiteY43" fmla="*/ 160996 h 278310"/>
                <a:gd name="connsiteX44" fmla="*/ 293821 w 296453"/>
                <a:gd name="connsiteY44" fmla="*/ 213692 h 278310"/>
                <a:gd name="connsiteX45" fmla="*/ 296451 w 296453"/>
                <a:gd name="connsiteY45" fmla="*/ 216924 h 278310"/>
                <a:gd name="connsiteX46" fmla="*/ 296043 w 296453"/>
                <a:gd name="connsiteY46" fmla="*/ 218749 h 278310"/>
                <a:gd name="connsiteX47" fmla="*/ 258416 w 296453"/>
                <a:gd name="connsiteY47" fmla="*/ 233007 h 278310"/>
                <a:gd name="connsiteX48" fmla="*/ 253880 w 296453"/>
                <a:gd name="connsiteY48" fmla="*/ 242515 h 278310"/>
                <a:gd name="connsiteX49" fmla="*/ 252180 w 296453"/>
                <a:gd name="connsiteY49" fmla="*/ 249318 h 278310"/>
                <a:gd name="connsiteX50" fmla="*/ 248211 w 296453"/>
                <a:gd name="connsiteY50" fmla="*/ 252249 h 278310"/>
                <a:gd name="connsiteX51" fmla="*/ 247905 w 296453"/>
                <a:gd name="connsiteY51" fmla="*/ 252249 h 278310"/>
                <a:gd name="connsiteX52" fmla="*/ 241635 w 296453"/>
                <a:gd name="connsiteY52" fmla="*/ 251438 h 278310"/>
                <a:gd name="connsiteX53" fmla="*/ 224944 w 296453"/>
                <a:gd name="connsiteY53" fmla="*/ 249618 h 278310"/>
                <a:gd name="connsiteX54" fmla="*/ 212909 w 296453"/>
                <a:gd name="connsiteY54" fmla="*/ 250633 h 278310"/>
                <a:gd name="connsiteX55" fmla="*/ 189948 w 296453"/>
                <a:gd name="connsiteY55" fmla="*/ 262363 h 278310"/>
                <a:gd name="connsiteX56" fmla="*/ 150099 w 296453"/>
                <a:gd name="connsiteY56" fmla="*/ 278237 h 27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96453" h="278310">
                  <a:moveTo>
                    <a:pt x="150070" y="278305"/>
                  </a:moveTo>
                  <a:cubicBezTo>
                    <a:pt x="149328" y="278324"/>
                    <a:pt x="148585" y="278290"/>
                    <a:pt x="147848" y="278203"/>
                  </a:cubicBezTo>
                  <a:cubicBezTo>
                    <a:pt x="147343" y="278203"/>
                    <a:pt x="146833" y="278305"/>
                    <a:pt x="146329" y="278305"/>
                  </a:cubicBezTo>
                  <a:cubicBezTo>
                    <a:pt x="128754" y="278305"/>
                    <a:pt x="117500" y="270311"/>
                    <a:pt x="106581" y="262629"/>
                  </a:cubicBezTo>
                  <a:cubicBezTo>
                    <a:pt x="99098" y="257266"/>
                    <a:pt x="91915" y="252311"/>
                    <a:pt x="83621" y="250894"/>
                  </a:cubicBezTo>
                  <a:cubicBezTo>
                    <a:pt x="79645" y="250215"/>
                    <a:pt x="75618" y="249877"/>
                    <a:pt x="71585" y="249885"/>
                  </a:cubicBezTo>
                  <a:cubicBezTo>
                    <a:pt x="65969" y="249942"/>
                    <a:pt x="60376" y="250586"/>
                    <a:pt x="54894" y="251807"/>
                  </a:cubicBezTo>
                  <a:cubicBezTo>
                    <a:pt x="52836" y="252300"/>
                    <a:pt x="50738" y="252604"/>
                    <a:pt x="48624" y="252714"/>
                  </a:cubicBezTo>
                  <a:cubicBezTo>
                    <a:pt x="46923" y="252714"/>
                    <a:pt x="45087" y="252311"/>
                    <a:pt x="44276" y="249579"/>
                  </a:cubicBezTo>
                  <a:cubicBezTo>
                    <a:pt x="43567" y="247254"/>
                    <a:pt x="43063" y="244924"/>
                    <a:pt x="42575" y="242702"/>
                  </a:cubicBezTo>
                  <a:cubicBezTo>
                    <a:pt x="41356" y="237033"/>
                    <a:pt x="40449" y="233501"/>
                    <a:pt x="38040" y="233064"/>
                  </a:cubicBezTo>
                  <a:cubicBezTo>
                    <a:pt x="10226" y="228716"/>
                    <a:pt x="2232" y="222859"/>
                    <a:pt x="413" y="218704"/>
                  </a:cubicBezTo>
                  <a:cubicBezTo>
                    <a:pt x="182" y="218123"/>
                    <a:pt x="46" y="217508"/>
                    <a:pt x="10" y="216884"/>
                  </a:cubicBezTo>
                  <a:cubicBezTo>
                    <a:pt x="-121" y="215275"/>
                    <a:pt x="1039" y="213848"/>
                    <a:pt x="2641" y="213647"/>
                  </a:cubicBezTo>
                  <a:cubicBezTo>
                    <a:pt x="45421" y="206566"/>
                    <a:pt x="64640" y="162873"/>
                    <a:pt x="65445" y="160923"/>
                  </a:cubicBezTo>
                  <a:cubicBezTo>
                    <a:pt x="65445" y="160820"/>
                    <a:pt x="65445" y="160820"/>
                    <a:pt x="65547" y="160718"/>
                  </a:cubicBezTo>
                  <a:cubicBezTo>
                    <a:pt x="68178" y="155463"/>
                    <a:pt x="68688" y="150809"/>
                    <a:pt x="67066" y="147067"/>
                  </a:cubicBezTo>
                  <a:cubicBezTo>
                    <a:pt x="64135" y="140190"/>
                    <a:pt x="54526" y="137049"/>
                    <a:pt x="48256" y="135133"/>
                  </a:cubicBezTo>
                  <a:cubicBezTo>
                    <a:pt x="46736" y="134623"/>
                    <a:pt x="45217" y="134220"/>
                    <a:pt x="44106" y="133716"/>
                  </a:cubicBezTo>
                  <a:cubicBezTo>
                    <a:pt x="31463" y="128761"/>
                    <a:pt x="30352" y="123602"/>
                    <a:pt x="30857" y="120971"/>
                  </a:cubicBezTo>
                  <a:cubicBezTo>
                    <a:pt x="31667" y="116521"/>
                    <a:pt x="37660" y="113386"/>
                    <a:pt x="42490" y="113386"/>
                  </a:cubicBezTo>
                  <a:cubicBezTo>
                    <a:pt x="43676" y="113335"/>
                    <a:pt x="44856" y="113578"/>
                    <a:pt x="45926" y="114094"/>
                  </a:cubicBezTo>
                  <a:cubicBezTo>
                    <a:pt x="51595" y="116719"/>
                    <a:pt x="56748" y="118136"/>
                    <a:pt x="61199" y="118136"/>
                  </a:cubicBezTo>
                  <a:cubicBezTo>
                    <a:pt x="67270" y="118136"/>
                    <a:pt x="70003" y="115608"/>
                    <a:pt x="70303" y="115205"/>
                  </a:cubicBezTo>
                  <a:cubicBezTo>
                    <a:pt x="70099" y="112274"/>
                    <a:pt x="70003" y="109236"/>
                    <a:pt x="69799" y="106203"/>
                  </a:cubicBezTo>
                  <a:cubicBezTo>
                    <a:pt x="68484" y="85975"/>
                    <a:pt x="66964" y="60792"/>
                    <a:pt x="73337" y="46426"/>
                  </a:cubicBezTo>
                  <a:cubicBezTo>
                    <a:pt x="92555" y="3441"/>
                    <a:pt x="133215" y="102"/>
                    <a:pt x="145251" y="102"/>
                  </a:cubicBezTo>
                  <a:cubicBezTo>
                    <a:pt x="145552" y="102"/>
                    <a:pt x="150507" y="0"/>
                    <a:pt x="150507" y="0"/>
                  </a:cubicBezTo>
                  <a:lnTo>
                    <a:pt x="151221" y="0"/>
                  </a:lnTo>
                  <a:cubicBezTo>
                    <a:pt x="163251" y="0"/>
                    <a:pt x="204013" y="3339"/>
                    <a:pt x="223221" y="46426"/>
                  </a:cubicBezTo>
                  <a:cubicBezTo>
                    <a:pt x="229593" y="60792"/>
                    <a:pt x="228074" y="85975"/>
                    <a:pt x="226759" y="106203"/>
                  </a:cubicBezTo>
                  <a:lnTo>
                    <a:pt x="226657" y="107115"/>
                  </a:lnTo>
                  <a:cubicBezTo>
                    <a:pt x="226458" y="109950"/>
                    <a:pt x="226356" y="112677"/>
                    <a:pt x="226152" y="115307"/>
                  </a:cubicBezTo>
                  <a:cubicBezTo>
                    <a:pt x="226458" y="115608"/>
                    <a:pt x="228885" y="117932"/>
                    <a:pt x="234446" y="118239"/>
                  </a:cubicBezTo>
                  <a:cubicBezTo>
                    <a:pt x="238698" y="118034"/>
                    <a:pt x="243551" y="116719"/>
                    <a:pt x="248812" y="114191"/>
                  </a:cubicBezTo>
                  <a:cubicBezTo>
                    <a:pt x="250219" y="113591"/>
                    <a:pt x="251733" y="113283"/>
                    <a:pt x="253262" y="113284"/>
                  </a:cubicBezTo>
                  <a:cubicBezTo>
                    <a:pt x="255033" y="113248"/>
                    <a:pt x="256790" y="113593"/>
                    <a:pt x="258416" y="114293"/>
                  </a:cubicBezTo>
                  <a:lnTo>
                    <a:pt x="258518" y="114293"/>
                  </a:lnTo>
                  <a:cubicBezTo>
                    <a:pt x="262872" y="115812"/>
                    <a:pt x="265599" y="118828"/>
                    <a:pt x="265701" y="121980"/>
                  </a:cubicBezTo>
                  <a:cubicBezTo>
                    <a:pt x="265803" y="124917"/>
                    <a:pt x="263473" y="129350"/>
                    <a:pt x="252350" y="133818"/>
                  </a:cubicBezTo>
                  <a:cubicBezTo>
                    <a:pt x="251216" y="134220"/>
                    <a:pt x="249719" y="134725"/>
                    <a:pt x="248205" y="135229"/>
                  </a:cubicBezTo>
                  <a:cubicBezTo>
                    <a:pt x="241833" y="137253"/>
                    <a:pt x="232331" y="140286"/>
                    <a:pt x="229389" y="147135"/>
                  </a:cubicBezTo>
                  <a:cubicBezTo>
                    <a:pt x="227773" y="150882"/>
                    <a:pt x="228255" y="155531"/>
                    <a:pt x="230909" y="160792"/>
                  </a:cubicBezTo>
                  <a:cubicBezTo>
                    <a:pt x="230909" y="160894"/>
                    <a:pt x="230909" y="160894"/>
                    <a:pt x="231011" y="160996"/>
                  </a:cubicBezTo>
                  <a:cubicBezTo>
                    <a:pt x="231816" y="162816"/>
                    <a:pt x="251034" y="206611"/>
                    <a:pt x="293821" y="213692"/>
                  </a:cubicBezTo>
                  <a:cubicBezTo>
                    <a:pt x="295384" y="213956"/>
                    <a:pt x="296510" y="215339"/>
                    <a:pt x="296451" y="216924"/>
                  </a:cubicBezTo>
                  <a:cubicBezTo>
                    <a:pt x="296414" y="217550"/>
                    <a:pt x="296276" y="218166"/>
                    <a:pt x="296043" y="218749"/>
                  </a:cubicBezTo>
                  <a:cubicBezTo>
                    <a:pt x="294342" y="222893"/>
                    <a:pt x="286331" y="228761"/>
                    <a:pt x="258416" y="233007"/>
                  </a:cubicBezTo>
                  <a:cubicBezTo>
                    <a:pt x="256194" y="233314"/>
                    <a:pt x="255286" y="236347"/>
                    <a:pt x="253880" y="242515"/>
                  </a:cubicBezTo>
                  <a:cubicBezTo>
                    <a:pt x="253370" y="244743"/>
                    <a:pt x="252866" y="246965"/>
                    <a:pt x="252180" y="249318"/>
                  </a:cubicBezTo>
                  <a:cubicBezTo>
                    <a:pt x="251573" y="251336"/>
                    <a:pt x="250360" y="252249"/>
                    <a:pt x="248211" y="252249"/>
                  </a:cubicBezTo>
                  <a:lnTo>
                    <a:pt x="247905" y="252249"/>
                  </a:lnTo>
                  <a:cubicBezTo>
                    <a:pt x="245796" y="252157"/>
                    <a:pt x="243698" y="251885"/>
                    <a:pt x="241635" y="251438"/>
                  </a:cubicBezTo>
                  <a:cubicBezTo>
                    <a:pt x="236146" y="250278"/>
                    <a:pt x="230555" y="249668"/>
                    <a:pt x="224944" y="249618"/>
                  </a:cubicBezTo>
                  <a:cubicBezTo>
                    <a:pt x="220911" y="249609"/>
                    <a:pt x="216884" y="249948"/>
                    <a:pt x="212909" y="250633"/>
                  </a:cubicBezTo>
                  <a:cubicBezTo>
                    <a:pt x="204518" y="252045"/>
                    <a:pt x="197437" y="257005"/>
                    <a:pt x="189948" y="262363"/>
                  </a:cubicBezTo>
                  <a:cubicBezTo>
                    <a:pt x="178927" y="270249"/>
                    <a:pt x="167600" y="278237"/>
                    <a:pt x="150099" y="278237"/>
                  </a:cubicBezTo>
                </a:path>
              </a:pathLst>
            </a:custGeom>
            <a:grpFill/>
            <a:ln w="562"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CA70DD54-FFE4-4629-B099-78FC2DB92613}"/>
                </a:ext>
              </a:extLst>
            </p:cNvPr>
            <p:cNvSpPr/>
            <p:nvPr/>
          </p:nvSpPr>
          <p:spPr>
            <a:xfrm>
              <a:off x="5510156" y="1473221"/>
              <a:ext cx="302739" cy="284602"/>
            </a:xfrm>
            <a:custGeom>
              <a:avLst/>
              <a:gdLst>
                <a:gd name="connsiteX0" fmla="*/ 154165 w 302739"/>
                <a:gd name="connsiteY0" fmla="*/ 0 h 284602"/>
                <a:gd name="connsiteX1" fmla="*/ 148195 w 302739"/>
                <a:gd name="connsiteY1" fmla="*/ 0 h 284602"/>
                <a:gd name="connsiteX2" fmla="*/ 73451 w 302739"/>
                <a:gd name="connsiteY2" fmla="*/ 48246 h 284602"/>
                <a:gd name="connsiteX3" fmla="*/ 69608 w 302739"/>
                <a:gd name="connsiteY3" fmla="*/ 109440 h 284602"/>
                <a:gd name="connsiteX4" fmla="*/ 70010 w 302739"/>
                <a:gd name="connsiteY4" fmla="*/ 116810 h 284602"/>
                <a:gd name="connsiteX5" fmla="*/ 64148 w 302739"/>
                <a:gd name="connsiteY5" fmla="*/ 118125 h 284602"/>
                <a:gd name="connsiteX6" fmla="*/ 50190 w 302739"/>
                <a:gd name="connsiteY6" fmla="*/ 114383 h 284602"/>
                <a:gd name="connsiteX7" fmla="*/ 45434 w 302739"/>
                <a:gd name="connsiteY7" fmla="*/ 113374 h 284602"/>
                <a:gd name="connsiteX8" fmla="*/ 30767 w 302739"/>
                <a:gd name="connsiteY8" fmla="*/ 123488 h 284602"/>
                <a:gd name="connsiteX9" fmla="*/ 45938 w 302739"/>
                <a:gd name="connsiteY9" fmla="*/ 139770 h 284602"/>
                <a:gd name="connsiteX10" fmla="*/ 50287 w 302739"/>
                <a:gd name="connsiteY10" fmla="*/ 141290 h 284602"/>
                <a:gd name="connsiteX11" fmla="*/ 67181 w 302739"/>
                <a:gd name="connsiteY11" fmla="*/ 151494 h 284602"/>
                <a:gd name="connsiteX12" fmla="*/ 65764 w 302739"/>
                <a:gd name="connsiteY12" fmla="*/ 162618 h 284602"/>
                <a:gd name="connsiteX13" fmla="*/ 65662 w 302739"/>
                <a:gd name="connsiteY13" fmla="*/ 162924 h 284602"/>
                <a:gd name="connsiteX14" fmla="*/ 5278 w 302739"/>
                <a:gd name="connsiteY14" fmla="*/ 213698 h 284602"/>
                <a:gd name="connsiteX15" fmla="*/ 11 w 302739"/>
                <a:gd name="connsiteY15" fmla="*/ 220280 h 284602"/>
                <a:gd name="connsiteX16" fmla="*/ 720 w 302739"/>
                <a:gd name="connsiteY16" fmla="*/ 223115 h 284602"/>
                <a:gd name="connsiteX17" fmla="*/ 40569 w 302739"/>
                <a:gd name="connsiteY17" fmla="*/ 239295 h 284602"/>
                <a:gd name="connsiteX18" fmla="*/ 42695 w 302739"/>
                <a:gd name="connsiteY18" fmla="*/ 246478 h 284602"/>
                <a:gd name="connsiteX19" fmla="*/ 44396 w 302739"/>
                <a:gd name="connsiteY19" fmla="*/ 253559 h 284602"/>
                <a:gd name="connsiteX20" fmla="*/ 51766 w 302739"/>
                <a:gd name="connsiteY20" fmla="*/ 258916 h 284602"/>
                <a:gd name="connsiteX21" fmla="*/ 58643 w 302739"/>
                <a:gd name="connsiteY21" fmla="*/ 257907 h 284602"/>
                <a:gd name="connsiteX22" fmla="*/ 74727 w 302739"/>
                <a:gd name="connsiteY22" fmla="*/ 256087 h 284602"/>
                <a:gd name="connsiteX23" fmla="*/ 86253 w 302739"/>
                <a:gd name="connsiteY23" fmla="*/ 257096 h 284602"/>
                <a:gd name="connsiteX24" fmla="*/ 107898 w 302739"/>
                <a:gd name="connsiteY24" fmla="*/ 268327 h 284602"/>
                <a:gd name="connsiteX25" fmla="*/ 149510 w 302739"/>
                <a:gd name="connsiteY25" fmla="*/ 284598 h 284602"/>
                <a:gd name="connsiteX26" fmla="*/ 151024 w 302739"/>
                <a:gd name="connsiteY26" fmla="*/ 284496 h 284602"/>
                <a:gd name="connsiteX27" fmla="*/ 153252 w 302739"/>
                <a:gd name="connsiteY27" fmla="*/ 284598 h 284602"/>
                <a:gd name="connsiteX28" fmla="*/ 194825 w 302739"/>
                <a:gd name="connsiteY28" fmla="*/ 268316 h 284602"/>
                <a:gd name="connsiteX29" fmla="*/ 216470 w 302739"/>
                <a:gd name="connsiteY29" fmla="*/ 257085 h 284602"/>
                <a:gd name="connsiteX30" fmla="*/ 227996 w 302739"/>
                <a:gd name="connsiteY30" fmla="*/ 256076 h 284602"/>
                <a:gd name="connsiteX31" fmla="*/ 244080 w 302739"/>
                <a:gd name="connsiteY31" fmla="*/ 257776 h 284602"/>
                <a:gd name="connsiteX32" fmla="*/ 250956 w 302739"/>
                <a:gd name="connsiteY32" fmla="*/ 258587 h 284602"/>
                <a:gd name="connsiteX33" fmla="*/ 251359 w 302739"/>
                <a:gd name="connsiteY33" fmla="*/ 258587 h 284602"/>
                <a:gd name="connsiteX34" fmla="*/ 258344 w 302739"/>
                <a:gd name="connsiteY34" fmla="*/ 253326 h 284602"/>
                <a:gd name="connsiteX35" fmla="*/ 260044 w 302739"/>
                <a:gd name="connsiteY35" fmla="*/ 246347 h 284602"/>
                <a:gd name="connsiteX36" fmla="*/ 262165 w 302739"/>
                <a:gd name="connsiteY36" fmla="*/ 239164 h 284602"/>
                <a:gd name="connsiteX37" fmla="*/ 302020 w 302739"/>
                <a:gd name="connsiteY37" fmla="*/ 222984 h 284602"/>
                <a:gd name="connsiteX38" fmla="*/ 302728 w 302739"/>
                <a:gd name="connsiteY38" fmla="*/ 220149 h 284602"/>
                <a:gd name="connsiteX39" fmla="*/ 297467 w 302739"/>
                <a:gd name="connsiteY39" fmla="*/ 213579 h 284602"/>
                <a:gd name="connsiteX40" fmla="*/ 237084 w 302739"/>
                <a:gd name="connsiteY40" fmla="*/ 162805 h 284602"/>
                <a:gd name="connsiteX41" fmla="*/ 236982 w 302739"/>
                <a:gd name="connsiteY41" fmla="*/ 162499 h 284602"/>
                <a:gd name="connsiteX42" fmla="*/ 235564 w 302739"/>
                <a:gd name="connsiteY42" fmla="*/ 151375 h 284602"/>
                <a:gd name="connsiteX43" fmla="*/ 252459 w 302739"/>
                <a:gd name="connsiteY43" fmla="*/ 141171 h 284602"/>
                <a:gd name="connsiteX44" fmla="*/ 256807 w 302739"/>
                <a:gd name="connsiteY44" fmla="*/ 139651 h 284602"/>
                <a:gd name="connsiteX45" fmla="*/ 272080 w 302739"/>
                <a:gd name="connsiteY45" fmla="*/ 124911 h 284602"/>
                <a:gd name="connsiteX46" fmla="*/ 262873 w 302739"/>
                <a:gd name="connsiteY46" fmla="*/ 114389 h 284602"/>
                <a:gd name="connsiteX47" fmla="*/ 256603 w 302739"/>
                <a:gd name="connsiteY47" fmla="*/ 113176 h 284602"/>
                <a:gd name="connsiteX48" fmla="*/ 250837 w 302739"/>
                <a:gd name="connsiteY48" fmla="*/ 114389 h 284602"/>
                <a:gd name="connsiteX49" fmla="*/ 237798 w 302739"/>
                <a:gd name="connsiteY49" fmla="*/ 118131 h 284602"/>
                <a:gd name="connsiteX50" fmla="*/ 232741 w 302739"/>
                <a:gd name="connsiteY50" fmla="*/ 116816 h 284602"/>
                <a:gd name="connsiteX51" fmla="*/ 233144 w 302739"/>
                <a:gd name="connsiteY51" fmla="*/ 110341 h 284602"/>
                <a:gd name="connsiteX52" fmla="*/ 233246 w 302739"/>
                <a:gd name="connsiteY52" fmla="*/ 109434 h 284602"/>
                <a:gd name="connsiteX53" fmla="*/ 229402 w 302739"/>
                <a:gd name="connsiteY53" fmla="*/ 48240 h 284602"/>
                <a:gd name="connsiteX54" fmla="*/ 154165 w 302739"/>
                <a:gd name="connsiteY54" fmla="*/ 0 h 284602"/>
                <a:gd name="connsiteX55" fmla="*/ 154165 w 302739"/>
                <a:gd name="connsiteY55" fmla="*/ 6270 h 284602"/>
                <a:gd name="connsiteX56" fmla="*/ 223330 w 302739"/>
                <a:gd name="connsiteY56" fmla="*/ 50774 h 284602"/>
                <a:gd name="connsiteX57" fmla="*/ 226573 w 302739"/>
                <a:gd name="connsiteY57" fmla="*/ 109032 h 284602"/>
                <a:gd name="connsiteX58" fmla="*/ 226063 w 302739"/>
                <a:gd name="connsiteY58" fmla="*/ 118136 h 284602"/>
                <a:gd name="connsiteX59" fmla="*/ 225961 w 302739"/>
                <a:gd name="connsiteY59" fmla="*/ 119350 h 284602"/>
                <a:gd name="connsiteX60" fmla="*/ 226771 w 302739"/>
                <a:gd name="connsiteY60" fmla="*/ 120262 h 284602"/>
                <a:gd name="connsiteX61" fmla="*/ 237293 w 302739"/>
                <a:gd name="connsiteY61" fmla="*/ 124203 h 284602"/>
                <a:gd name="connsiteX62" fmla="*/ 237492 w 302739"/>
                <a:gd name="connsiteY62" fmla="*/ 124203 h 284602"/>
                <a:gd name="connsiteX63" fmla="*/ 253071 w 302739"/>
                <a:gd name="connsiteY63" fmla="*/ 119956 h 284602"/>
                <a:gd name="connsiteX64" fmla="*/ 256206 w 302739"/>
                <a:gd name="connsiteY64" fmla="*/ 119350 h 284602"/>
                <a:gd name="connsiteX65" fmla="*/ 260175 w 302739"/>
                <a:gd name="connsiteY65" fmla="*/ 120058 h 284602"/>
                <a:gd name="connsiteX66" fmla="*/ 260379 w 302739"/>
                <a:gd name="connsiteY66" fmla="*/ 120160 h 284602"/>
                <a:gd name="connsiteX67" fmla="*/ 265538 w 302739"/>
                <a:gd name="connsiteY67" fmla="*/ 125013 h 284602"/>
                <a:gd name="connsiteX68" fmla="*/ 254199 w 302739"/>
                <a:gd name="connsiteY68" fmla="*/ 133818 h 284602"/>
                <a:gd name="connsiteX69" fmla="*/ 250231 w 302739"/>
                <a:gd name="connsiteY69" fmla="*/ 135127 h 284602"/>
                <a:gd name="connsiteX70" fmla="*/ 229396 w 302739"/>
                <a:gd name="connsiteY70" fmla="*/ 148887 h 284602"/>
                <a:gd name="connsiteX71" fmla="*/ 231012 w 302739"/>
                <a:gd name="connsiteY71" fmla="*/ 165169 h 284602"/>
                <a:gd name="connsiteX72" fmla="*/ 296152 w 302739"/>
                <a:gd name="connsiteY72" fmla="*/ 219685 h 284602"/>
                <a:gd name="connsiteX73" fmla="*/ 295948 w 302739"/>
                <a:gd name="connsiteY73" fmla="*/ 220393 h 284602"/>
                <a:gd name="connsiteX74" fmla="*/ 260753 w 302739"/>
                <a:gd name="connsiteY74" fmla="*/ 232837 h 284602"/>
                <a:gd name="connsiteX75" fmla="*/ 253672 w 302739"/>
                <a:gd name="connsiteY75" fmla="*/ 244771 h 284602"/>
                <a:gd name="connsiteX76" fmla="*/ 252051 w 302739"/>
                <a:gd name="connsiteY76" fmla="*/ 251342 h 284602"/>
                <a:gd name="connsiteX77" fmla="*/ 251041 w 302739"/>
                <a:gd name="connsiteY77" fmla="*/ 252051 h 284602"/>
                <a:gd name="connsiteX78" fmla="*/ 250741 w 302739"/>
                <a:gd name="connsiteY78" fmla="*/ 252051 h 284602"/>
                <a:gd name="connsiteX79" fmla="*/ 245072 w 302739"/>
                <a:gd name="connsiteY79" fmla="*/ 251342 h 284602"/>
                <a:gd name="connsiteX80" fmla="*/ 227780 w 302739"/>
                <a:gd name="connsiteY80" fmla="*/ 249522 h 284602"/>
                <a:gd name="connsiteX81" fmla="*/ 215234 w 302739"/>
                <a:gd name="connsiteY81" fmla="*/ 250537 h 284602"/>
                <a:gd name="connsiteX82" fmla="*/ 190964 w 302739"/>
                <a:gd name="connsiteY82" fmla="*/ 262771 h 284602"/>
                <a:gd name="connsiteX83" fmla="*/ 153031 w 302739"/>
                <a:gd name="connsiteY83" fmla="*/ 277840 h 284602"/>
                <a:gd name="connsiteX84" fmla="*/ 150911 w 302739"/>
                <a:gd name="connsiteY84" fmla="*/ 277744 h 284602"/>
                <a:gd name="connsiteX85" fmla="*/ 149289 w 302739"/>
                <a:gd name="connsiteY85" fmla="*/ 277744 h 284602"/>
                <a:gd name="connsiteX86" fmla="*/ 111362 w 302739"/>
                <a:gd name="connsiteY86" fmla="*/ 262669 h 284602"/>
                <a:gd name="connsiteX87" fmla="*/ 87086 w 302739"/>
                <a:gd name="connsiteY87" fmla="*/ 250435 h 284602"/>
                <a:gd name="connsiteX88" fmla="*/ 74545 w 302739"/>
                <a:gd name="connsiteY88" fmla="*/ 249420 h 284602"/>
                <a:gd name="connsiteX89" fmla="*/ 57271 w 302739"/>
                <a:gd name="connsiteY89" fmla="*/ 251331 h 284602"/>
                <a:gd name="connsiteX90" fmla="*/ 51602 w 302739"/>
                <a:gd name="connsiteY90" fmla="*/ 252141 h 284602"/>
                <a:gd name="connsiteX91" fmla="*/ 50287 w 302739"/>
                <a:gd name="connsiteY91" fmla="*/ 251331 h 284602"/>
                <a:gd name="connsiteX92" fmla="*/ 48671 w 302739"/>
                <a:gd name="connsiteY92" fmla="*/ 244658 h 284602"/>
                <a:gd name="connsiteX93" fmla="*/ 41590 w 302739"/>
                <a:gd name="connsiteY93" fmla="*/ 232622 h 284602"/>
                <a:gd name="connsiteX94" fmla="*/ 6389 w 302739"/>
                <a:gd name="connsiteY94" fmla="*/ 220149 h 284602"/>
                <a:gd name="connsiteX95" fmla="*/ 6191 w 302739"/>
                <a:gd name="connsiteY95" fmla="*/ 219441 h 284602"/>
                <a:gd name="connsiteX96" fmla="*/ 71325 w 302739"/>
                <a:gd name="connsiteY96" fmla="*/ 164925 h 284602"/>
                <a:gd name="connsiteX97" fmla="*/ 72947 w 302739"/>
                <a:gd name="connsiteY97" fmla="*/ 148643 h 284602"/>
                <a:gd name="connsiteX98" fmla="*/ 52106 w 302739"/>
                <a:gd name="connsiteY98" fmla="*/ 134929 h 284602"/>
                <a:gd name="connsiteX99" fmla="*/ 48166 w 302739"/>
                <a:gd name="connsiteY99" fmla="*/ 133614 h 284602"/>
                <a:gd name="connsiteX100" fmla="*/ 36828 w 302739"/>
                <a:gd name="connsiteY100" fmla="*/ 124407 h 284602"/>
                <a:gd name="connsiteX101" fmla="*/ 45332 w 302739"/>
                <a:gd name="connsiteY101" fmla="*/ 119350 h 284602"/>
                <a:gd name="connsiteX102" fmla="*/ 47458 w 302739"/>
                <a:gd name="connsiteY102" fmla="*/ 119758 h 284602"/>
                <a:gd name="connsiteX103" fmla="*/ 64046 w 302739"/>
                <a:gd name="connsiteY103" fmla="*/ 124106 h 284602"/>
                <a:gd name="connsiteX104" fmla="*/ 75577 w 302739"/>
                <a:gd name="connsiteY104" fmla="*/ 120138 h 284602"/>
                <a:gd name="connsiteX105" fmla="*/ 76382 w 302739"/>
                <a:gd name="connsiteY105" fmla="*/ 119225 h 284602"/>
                <a:gd name="connsiteX106" fmla="*/ 76280 w 302739"/>
                <a:gd name="connsiteY106" fmla="*/ 118012 h 284602"/>
                <a:gd name="connsiteX107" fmla="*/ 75776 w 302739"/>
                <a:gd name="connsiteY107" fmla="*/ 108913 h 284602"/>
                <a:gd name="connsiteX108" fmla="*/ 79013 w 302739"/>
                <a:gd name="connsiteY108" fmla="*/ 50649 h 284602"/>
                <a:gd name="connsiteX109" fmla="*/ 148093 w 302739"/>
                <a:gd name="connsiteY109" fmla="*/ 6145 h 284602"/>
                <a:gd name="connsiteX110" fmla="*/ 153354 w 302739"/>
                <a:gd name="connsiteY110" fmla="*/ 6145 h 284602"/>
                <a:gd name="connsiteX111" fmla="*/ 154165 w 302739"/>
                <a:gd name="connsiteY111" fmla="*/ 6248 h 28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02739" h="284602">
                  <a:moveTo>
                    <a:pt x="154165" y="0"/>
                  </a:moveTo>
                  <a:lnTo>
                    <a:pt x="148195" y="0"/>
                  </a:lnTo>
                  <a:cubicBezTo>
                    <a:pt x="135757" y="0"/>
                    <a:pt x="93373" y="3441"/>
                    <a:pt x="73451" y="48246"/>
                  </a:cubicBezTo>
                  <a:cubicBezTo>
                    <a:pt x="66773" y="63315"/>
                    <a:pt x="68394" y="88906"/>
                    <a:pt x="69608" y="109440"/>
                  </a:cubicBezTo>
                  <a:cubicBezTo>
                    <a:pt x="69806" y="111866"/>
                    <a:pt x="69908" y="114395"/>
                    <a:pt x="70010" y="116810"/>
                  </a:cubicBezTo>
                  <a:cubicBezTo>
                    <a:pt x="69001" y="117416"/>
                    <a:pt x="67079" y="118125"/>
                    <a:pt x="64148" y="118125"/>
                  </a:cubicBezTo>
                  <a:cubicBezTo>
                    <a:pt x="60179" y="118125"/>
                    <a:pt x="55548" y="116912"/>
                    <a:pt x="50190" y="114383"/>
                  </a:cubicBezTo>
                  <a:cubicBezTo>
                    <a:pt x="48689" y="113730"/>
                    <a:pt x="47071" y="113386"/>
                    <a:pt x="45434" y="113374"/>
                  </a:cubicBezTo>
                  <a:cubicBezTo>
                    <a:pt x="39266" y="113374"/>
                    <a:pt x="31878" y="117416"/>
                    <a:pt x="30767" y="123488"/>
                  </a:cubicBezTo>
                  <a:cubicBezTo>
                    <a:pt x="29957" y="127837"/>
                    <a:pt x="31901" y="134209"/>
                    <a:pt x="45938" y="139770"/>
                  </a:cubicBezTo>
                  <a:cubicBezTo>
                    <a:pt x="47254" y="140275"/>
                    <a:pt x="48773" y="140780"/>
                    <a:pt x="50287" y="141290"/>
                  </a:cubicBezTo>
                  <a:cubicBezTo>
                    <a:pt x="56052" y="143110"/>
                    <a:pt x="64851" y="145939"/>
                    <a:pt x="67181" y="151494"/>
                  </a:cubicBezTo>
                  <a:cubicBezTo>
                    <a:pt x="68394" y="154426"/>
                    <a:pt x="67890" y="158167"/>
                    <a:pt x="65764" y="162618"/>
                  </a:cubicBezTo>
                  <a:cubicBezTo>
                    <a:pt x="65764" y="162720"/>
                    <a:pt x="65662" y="162822"/>
                    <a:pt x="65662" y="162924"/>
                  </a:cubicBezTo>
                  <a:cubicBezTo>
                    <a:pt x="64851" y="164744"/>
                    <a:pt x="46346" y="206917"/>
                    <a:pt x="5278" y="213698"/>
                  </a:cubicBezTo>
                  <a:cubicBezTo>
                    <a:pt x="2094" y="214216"/>
                    <a:pt x="-182" y="217060"/>
                    <a:pt x="11" y="220280"/>
                  </a:cubicBezTo>
                  <a:cubicBezTo>
                    <a:pt x="105" y="221255"/>
                    <a:pt x="344" y="222210"/>
                    <a:pt x="720" y="223115"/>
                  </a:cubicBezTo>
                  <a:cubicBezTo>
                    <a:pt x="3855" y="230297"/>
                    <a:pt x="16804" y="235655"/>
                    <a:pt x="40569" y="239295"/>
                  </a:cubicBezTo>
                  <a:cubicBezTo>
                    <a:pt x="41380" y="240429"/>
                    <a:pt x="42191" y="244153"/>
                    <a:pt x="42695" y="246478"/>
                  </a:cubicBezTo>
                  <a:cubicBezTo>
                    <a:pt x="43200" y="248700"/>
                    <a:pt x="43710" y="251126"/>
                    <a:pt x="44396" y="253559"/>
                  </a:cubicBezTo>
                  <a:cubicBezTo>
                    <a:pt x="45082" y="255991"/>
                    <a:pt x="46925" y="258916"/>
                    <a:pt x="51766" y="258916"/>
                  </a:cubicBezTo>
                  <a:cubicBezTo>
                    <a:pt x="54088" y="258828"/>
                    <a:pt x="56394" y="258490"/>
                    <a:pt x="58643" y="257907"/>
                  </a:cubicBezTo>
                  <a:cubicBezTo>
                    <a:pt x="63926" y="256741"/>
                    <a:pt x="69317" y="256131"/>
                    <a:pt x="74727" y="256087"/>
                  </a:cubicBezTo>
                  <a:cubicBezTo>
                    <a:pt x="78591" y="256075"/>
                    <a:pt x="82449" y="256413"/>
                    <a:pt x="86253" y="257096"/>
                  </a:cubicBezTo>
                  <a:cubicBezTo>
                    <a:pt x="93940" y="258411"/>
                    <a:pt x="100426" y="262964"/>
                    <a:pt x="107898" y="268327"/>
                  </a:cubicBezTo>
                  <a:cubicBezTo>
                    <a:pt x="118760" y="275913"/>
                    <a:pt x="130898" y="284598"/>
                    <a:pt x="149510" y="284598"/>
                  </a:cubicBezTo>
                  <a:cubicBezTo>
                    <a:pt x="150017" y="284615"/>
                    <a:pt x="150524" y="284581"/>
                    <a:pt x="151024" y="284496"/>
                  </a:cubicBezTo>
                  <a:cubicBezTo>
                    <a:pt x="151636" y="284496"/>
                    <a:pt x="152441" y="284598"/>
                    <a:pt x="153252" y="284598"/>
                  </a:cubicBezTo>
                  <a:cubicBezTo>
                    <a:pt x="171864" y="284598"/>
                    <a:pt x="183997" y="275998"/>
                    <a:pt x="194825" y="268316"/>
                  </a:cubicBezTo>
                  <a:cubicBezTo>
                    <a:pt x="202410" y="262953"/>
                    <a:pt x="208879" y="258400"/>
                    <a:pt x="216470" y="257085"/>
                  </a:cubicBezTo>
                  <a:cubicBezTo>
                    <a:pt x="220281" y="256456"/>
                    <a:pt x="224134" y="256119"/>
                    <a:pt x="227996" y="256076"/>
                  </a:cubicBezTo>
                  <a:cubicBezTo>
                    <a:pt x="233401" y="256087"/>
                    <a:pt x="238791" y="256657"/>
                    <a:pt x="244080" y="257776"/>
                  </a:cubicBezTo>
                  <a:cubicBezTo>
                    <a:pt x="246338" y="258284"/>
                    <a:pt x="248642" y="258556"/>
                    <a:pt x="250956" y="258587"/>
                  </a:cubicBezTo>
                  <a:lnTo>
                    <a:pt x="251359" y="258587"/>
                  </a:lnTo>
                  <a:cubicBezTo>
                    <a:pt x="254902" y="258587"/>
                    <a:pt x="257329" y="256767"/>
                    <a:pt x="258344" y="253326"/>
                  </a:cubicBezTo>
                  <a:cubicBezTo>
                    <a:pt x="259046" y="250900"/>
                    <a:pt x="259557" y="248570"/>
                    <a:pt x="260044" y="246347"/>
                  </a:cubicBezTo>
                  <a:cubicBezTo>
                    <a:pt x="260549" y="244023"/>
                    <a:pt x="261360" y="240281"/>
                    <a:pt x="262165" y="239164"/>
                  </a:cubicBezTo>
                  <a:cubicBezTo>
                    <a:pt x="285834" y="235525"/>
                    <a:pt x="298885" y="230167"/>
                    <a:pt x="302020" y="222984"/>
                  </a:cubicBezTo>
                  <a:cubicBezTo>
                    <a:pt x="302396" y="222080"/>
                    <a:pt x="302635" y="221124"/>
                    <a:pt x="302728" y="220149"/>
                  </a:cubicBezTo>
                  <a:cubicBezTo>
                    <a:pt x="302916" y="216935"/>
                    <a:pt x="300645" y="214099"/>
                    <a:pt x="297467" y="213579"/>
                  </a:cubicBezTo>
                  <a:cubicBezTo>
                    <a:pt x="256303" y="206776"/>
                    <a:pt x="237792" y="164523"/>
                    <a:pt x="237084" y="162805"/>
                  </a:cubicBezTo>
                  <a:cubicBezTo>
                    <a:pt x="237084" y="162703"/>
                    <a:pt x="236982" y="162601"/>
                    <a:pt x="236982" y="162499"/>
                  </a:cubicBezTo>
                  <a:cubicBezTo>
                    <a:pt x="234754" y="158048"/>
                    <a:pt x="234249" y="154306"/>
                    <a:pt x="235564" y="151375"/>
                  </a:cubicBezTo>
                  <a:cubicBezTo>
                    <a:pt x="237894" y="145808"/>
                    <a:pt x="246693" y="142979"/>
                    <a:pt x="252459" y="141171"/>
                  </a:cubicBezTo>
                  <a:cubicBezTo>
                    <a:pt x="254075" y="140666"/>
                    <a:pt x="255594" y="140162"/>
                    <a:pt x="256807" y="139651"/>
                  </a:cubicBezTo>
                  <a:cubicBezTo>
                    <a:pt x="267012" y="135604"/>
                    <a:pt x="272182" y="130649"/>
                    <a:pt x="272080" y="124911"/>
                  </a:cubicBezTo>
                  <a:cubicBezTo>
                    <a:pt x="271978" y="120376"/>
                    <a:pt x="268440" y="116311"/>
                    <a:pt x="262873" y="114389"/>
                  </a:cubicBezTo>
                  <a:cubicBezTo>
                    <a:pt x="260883" y="113579"/>
                    <a:pt x="258752" y="113167"/>
                    <a:pt x="256603" y="113176"/>
                  </a:cubicBezTo>
                  <a:cubicBezTo>
                    <a:pt x="254614" y="113139"/>
                    <a:pt x="252643" y="113554"/>
                    <a:pt x="250837" y="114389"/>
                  </a:cubicBezTo>
                  <a:cubicBezTo>
                    <a:pt x="245984" y="116713"/>
                    <a:pt x="241534" y="117927"/>
                    <a:pt x="237798" y="118131"/>
                  </a:cubicBezTo>
                  <a:cubicBezTo>
                    <a:pt x="235270" y="118029"/>
                    <a:pt x="233648" y="117422"/>
                    <a:pt x="232741" y="116816"/>
                  </a:cubicBezTo>
                  <a:cubicBezTo>
                    <a:pt x="232843" y="114695"/>
                    <a:pt x="232945" y="112569"/>
                    <a:pt x="233144" y="110341"/>
                  </a:cubicBezTo>
                  <a:lnTo>
                    <a:pt x="233246" y="109434"/>
                  </a:lnTo>
                  <a:cubicBezTo>
                    <a:pt x="234561" y="88900"/>
                    <a:pt x="236177" y="63309"/>
                    <a:pt x="229402" y="48240"/>
                  </a:cubicBezTo>
                  <a:cubicBezTo>
                    <a:pt x="209083" y="3430"/>
                    <a:pt x="166688" y="0"/>
                    <a:pt x="154165" y="0"/>
                  </a:cubicBezTo>
                  <a:moveTo>
                    <a:pt x="154165" y="6270"/>
                  </a:moveTo>
                  <a:cubicBezTo>
                    <a:pt x="165594" y="6270"/>
                    <a:pt x="204837" y="9309"/>
                    <a:pt x="223330" y="50774"/>
                  </a:cubicBezTo>
                  <a:cubicBezTo>
                    <a:pt x="229402" y="64431"/>
                    <a:pt x="227865" y="89212"/>
                    <a:pt x="226573" y="109032"/>
                  </a:cubicBezTo>
                  <a:cubicBezTo>
                    <a:pt x="226369" y="112172"/>
                    <a:pt x="226165" y="115205"/>
                    <a:pt x="226063" y="118136"/>
                  </a:cubicBezTo>
                  <a:lnTo>
                    <a:pt x="225961" y="119350"/>
                  </a:lnTo>
                  <a:lnTo>
                    <a:pt x="226771" y="120262"/>
                  </a:lnTo>
                  <a:cubicBezTo>
                    <a:pt x="227077" y="120665"/>
                    <a:pt x="230315" y="123902"/>
                    <a:pt x="237293" y="124203"/>
                  </a:cubicBezTo>
                  <a:lnTo>
                    <a:pt x="237492" y="124203"/>
                  </a:lnTo>
                  <a:cubicBezTo>
                    <a:pt x="242146" y="124004"/>
                    <a:pt x="247407" y="122587"/>
                    <a:pt x="253071" y="119956"/>
                  </a:cubicBezTo>
                  <a:cubicBezTo>
                    <a:pt x="254058" y="119523"/>
                    <a:pt x="255129" y="119316"/>
                    <a:pt x="256206" y="119350"/>
                  </a:cubicBezTo>
                  <a:cubicBezTo>
                    <a:pt x="257558" y="119378"/>
                    <a:pt x="258897" y="119617"/>
                    <a:pt x="260175" y="120058"/>
                  </a:cubicBezTo>
                  <a:lnTo>
                    <a:pt x="260379" y="120160"/>
                  </a:lnTo>
                  <a:cubicBezTo>
                    <a:pt x="263418" y="121170"/>
                    <a:pt x="265436" y="123193"/>
                    <a:pt x="265538" y="125013"/>
                  </a:cubicBezTo>
                  <a:cubicBezTo>
                    <a:pt x="265538" y="126028"/>
                    <a:pt x="264829" y="129668"/>
                    <a:pt x="254199" y="133818"/>
                  </a:cubicBezTo>
                  <a:cubicBezTo>
                    <a:pt x="253190" y="134220"/>
                    <a:pt x="251773" y="134623"/>
                    <a:pt x="250231" y="135127"/>
                  </a:cubicBezTo>
                  <a:cubicBezTo>
                    <a:pt x="243354" y="137355"/>
                    <a:pt x="232939" y="140592"/>
                    <a:pt x="229396" y="148887"/>
                  </a:cubicBezTo>
                  <a:cubicBezTo>
                    <a:pt x="227372" y="153535"/>
                    <a:pt x="227979" y="159001"/>
                    <a:pt x="231012" y="165169"/>
                  </a:cubicBezTo>
                  <a:cubicBezTo>
                    <a:pt x="232225" y="168106"/>
                    <a:pt x="251954" y="212405"/>
                    <a:pt x="296152" y="219685"/>
                  </a:cubicBezTo>
                  <a:cubicBezTo>
                    <a:pt x="296119" y="219930"/>
                    <a:pt x="296050" y="220168"/>
                    <a:pt x="295948" y="220393"/>
                  </a:cubicBezTo>
                  <a:cubicBezTo>
                    <a:pt x="295239" y="222094"/>
                    <a:pt x="290386" y="228285"/>
                    <a:pt x="260753" y="232837"/>
                  </a:cubicBezTo>
                  <a:cubicBezTo>
                    <a:pt x="256098" y="233540"/>
                    <a:pt x="254987" y="238801"/>
                    <a:pt x="253672" y="244771"/>
                  </a:cubicBezTo>
                  <a:cubicBezTo>
                    <a:pt x="253167" y="246891"/>
                    <a:pt x="252759" y="249119"/>
                    <a:pt x="252051" y="251342"/>
                  </a:cubicBezTo>
                  <a:cubicBezTo>
                    <a:pt x="251852" y="252051"/>
                    <a:pt x="251852" y="252051"/>
                    <a:pt x="251041" y="252051"/>
                  </a:cubicBezTo>
                  <a:lnTo>
                    <a:pt x="250741" y="252051"/>
                  </a:lnTo>
                  <a:cubicBezTo>
                    <a:pt x="248836" y="251956"/>
                    <a:pt x="246941" y="251719"/>
                    <a:pt x="245072" y="251342"/>
                  </a:cubicBezTo>
                  <a:cubicBezTo>
                    <a:pt x="239381" y="250172"/>
                    <a:pt x="233590" y="249562"/>
                    <a:pt x="227780" y="249522"/>
                  </a:cubicBezTo>
                  <a:cubicBezTo>
                    <a:pt x="223579" y="249556"/>
                    <a:pt x="219386" y="249895"/>
                    <a:pt x="215234" y="250537"/>
                  </a:cubicBezTo>
                  <a:cubicBezTo>
                    <a:pt x="206163" y="252051"/>
                    <a:pt x="198748" y="257340"/>
                    <a:pt x="190964" y="262771"/>
                  </a:cubicBezTo>
                  <a:cubicBezTo>
                    <a:pt x="180442" y="270141"/>
                    <a:pt x="169619" y="277840"/>
                    <a:pt x="153031" y="277840"/>
                  </a:cubicBezTo>
                  <a:cubicBezTo>
                    <a:pt x="152323" y="277856"/>
                    <a:pt x="151614" y="277824"/>
                    <a:pt x="150911" y="277744"/>
                  </a:cubicBezTo>
                  <a:lnTo>
                    <a:pt x="149289" y="277744"/>
                  </a:lnTo>
                  <a:cubicBezTo>
                    <a:pt x="132701" y="277744"/>
                    <a:pt x="121878" y="270056"/>
                    <a:pt x="111362" y="262669"/>
                  </a:cubicBezTo>
                  <a:cubicBezTo>
                    <a:pt x="103572" y="257108"/>
                    <a:pt x="96191" y="251948"/>
                    <a:pt x="87086" y="250435"/>
                  </a:cubicBezTo>
                  <a:cubicBezTo>
                    <a:pt x="82941" y="249753"/>
                    <a:pt x="78746" y="249414"/>
                    <a:pt x="74545" y="249420"/>
                  </a:cubicBezTo>
                  <a:cubicBezTo>
                    <a:pt x="68738" y="249471"/>
                    <a:pt x="62950" y="250111"/>
                    <a:pt x="57271" y="251331"/>
                  </a:cubicBezTo>
                  <a:cubicBezTo>
                    <a:pt x="55412" y="251783"/>
                    <a:pt x="53513" y="252055"/>
                    <a:pt x="51602" y="252141"/>
                  </a:cubicBezTo>
                  <a:cubicBezTo>
                    <a:pt x="50468" y="252141"/>
                    <a:pt x="50468" y="252039"/>
                    <a:pt x="50287" y="251331"/>
                  </a:cubicBezTo>
                  <a:cubicBezTo>
                    <a:pt x="49578" y="249108"/>
                    <a:pt x="49153" y="246795"/>
                    <a:pt x="48671" y="244658"/>
                  </a:cubicBezTo>
                  <a:cubicBezTo>
                    <a:pt x="47356" y="238586"/>
                    <a:pt x="46244" y="233319"/>
                    <a:pt x="41590" y="232622"/>
                  </a:cubicBezTo>
                  <a:cubicBezTo>
                    <a:pt x="11957" y="228086"/>
                    <a:pt x="7200" y="221901"/>
                    <a:pt x="6389" y="220149"/>
                  </a:cubicBezTo>
                  <a:cubicBezTo>
                    <a:pt x="6288" y="219925"/>
                    <a:pt x="6221" y="219686"/>
                    <a:pt x="6191" y="219441"/>
                  </a:cubicBezTo>
                  <a:cubicBezTo>
                    <a:pt x="50491" y="212161"/>
                    <a:pt x="70112" y="167850"/>
                    <a:pt x="71325" y="164925"/>
                  </a:cubicBezTo>
                  <a:cubicBezTo>
                    <a:pt x="74358" y="158757"/>
                    <a:pt x="74863" y="153297"/>
                    <a:pt x="72947" y="148643"/>
                  </a:cubicBezTo>
                  <a:cubicBezTo>
                    <a:pt x="69403" y="140377"/>
                    <a:pt x="58972" y="137140"/>
                    <a:pt x="52106" y="134929"/>
                  </a:cubicBezTo>
                  <a:cubicBezTo>
                    <a:pt x="50491" y="134419"/>
                    <a:pt x="49175" y="134016"/>
                    <a:pt x="48166" y="133614"/>
                  </a:cubicBezTo>
                  <a:cubicBezTo>
                    <a:pt x="39266" y="130070"/>
                    <a:pt x="36431" y="126533"/>
                    <a:pt x="36828" y="124407"/>
                  </a:cubicBezTo>
                  <a:cubicBezTo>
                    <a:pt x="37338" y="121878"/>
                    <a:pt x="41584" y="119350"/>
                    <a:pt x="45332" y="119350"/>
                  </a:cubicBezTo>
                  <a:cubicBezTo>
                    <a:pt x="46063" y="119307"/>
                    <a:pt x="46794" y="119447"/>
                    <a:pt x="47458" y="119758"/>
                  </a:cubicBezTo>
                  <a:cubicBezTo>
                    <a:pt x="53524" y="122593"/>
                    <a:pt x="59187" y="124106"/>
                    <a:pt x="64046" y="124106"/>
                  </a:cubicBezTo>
                  <a:cubicBezTo>
                    <a:pt x="71733" y="124106"/>
                    <a:pt x="75169" y="120563"/>
                    <a:pt x="75577" y="120138"/>
                  </a:cubicBezTo>
                  <a:lnTo>
                    <a:pt x="76382" y="119225"/>
                  </a:lnTo>
                  <a:lnTo>
                    <a:pt x="76280" y="118012"/>
                  </a:lnTo>
                  <a:cubicBezTo>
                    <a:pt x="76082" y="115081"/>
                    <a:pt x="75980" y="112048"/>
                    <a:pt x="75776" y="108913"/>
                  </a:cubicBezTo>
                  <a:cubicBezTo>
                    <a:pt x="74562" y="88985"/>
                    <a:pt x="72941" y="64307"/>
                    <a:pt x="79013" y="50649"/>
                  </a:cubicBezTo>
                  <a:cubicBezTo>
                    <a:pt x="97421" y="9264"/>
                    <a:pt x="136562" y="6145"/>
                    <a:pt x="148093" y="6145"/>
                  </a:cubicBezTo>
                  <a:lnTo>
                    <a:pt x="153354" y="6145"/>
                  </a:lnTo>
                  <a:cubicBezTo>
                    <a:pt x="153618" y="6218"/>
                    <a:pt x="153891" y="6253"/>
                    <a:pt x="154165" y="6248"/>
                  </a:cubicBezTo>
                </a:path>
              </a:pathLst>
            </a:custGeom>
            <a:grpFill/>
            <a:ln w="562" cap="flat">
              <a:noFill/>
              <a:prstDash val="solid"/>
              <a:miter/>
            </a:ln>
          </p:spPr>
          <p:txBody>
            <a:bodyPr rtlCol="0" anchor="ctr"/>
            <a:lstStyle/>
            <a:p>
              <a:endParaRPr lang="en-US"/>
            </a:p>
          </p:txBody>
        </p:sp>
      </p:grpSp>
      <p:sp>
        <p:nvSpPr>
          <p:cNvPr id="196" name="Graphic 41">
            <a:extLst>
              <a:ext uri="{FF2B5EF4-FFF2-40B4-BE49-F238E27FC236}">
                <a16:creationId xmlns:a16="http://schemas.microsoft.com/office/drawing/2014/main" id="{B6C769CC-3EEA-46D5-BFAF-543D06CDCB76}"/>
              </a:ext>
            </a:extLst>
          </p:cNvPr>
          <p:cNvSpPr/>
          <p:nvPr/>
        </p:nvSpPr>
        <p:spPr>
          <a:xfrm>
            <a:off x="7776300" y="2146603"/>
            <a:ext cx="377723" cy="336580"/>
          </a:xfrm>
          <a:custGeom>
            <a:avLst/>
            <a:gdLst>
              <a:gd name="connsiteX0" fmla="*/ 253753 w 377723"/>
              <a:gd name="connsiteY0" fmla="*/ 230315 h 336580"/>
              <a:gd name="connsiteX1" fmla="*/ 224216 w 377723"/>
              <a:gd name="connsiteY1" fmla="*/ 200790 h 336580"/>
              <a:gd name="connsiteX2" fmla="*/ 253742 w 377723"/>
              <a:gd name="connsiteY2" fmla="*/ 171253 h 336580"/>
              <a:gd name="connsiteX3" fmla="*/ 283279 w 377723"/>
              <a:gd name="connsiteY3" fmla="*/ 200778 h 336580"/>
              <a:gd name="connsiteX4" fmla="*/ 283279 w 377723"/>
              <a:gd name="connsiteY4" fmla="*/ 200784 h 336580"/>
              <a:gd name="connsiteX5" fmla="*/ 253753 w 377723"/>
              <a:gd name="connsiteY5" fmla="*/ 230315 h 336580"/>
              <a:gd name="connsiteX6" fmla="*/ 258952 w 377723"/>
              <a:gd name="connsiteY6" fmla="*/ 278805 h 336580"/>
              <a:gd name="connsiteX7" fmla="*/ 188829 w 377723"/>
              <a:gd name="connsiteY7" fmla="*/ 300512 h 336580"/>
              <a:gd name="connsiteX8" fmla="*/ 118722 w 377723"/>
              <a:gd name="connsiteY8" fmla="*/ 278822 h 336580"/>
              <a:gd name="connsiteX9" fmla="*/ 118570 w 377723"/>
              <a:gd name="connsiteY9" fmla="*/ 267999 h 336580"/>
              <a:gd name="connsiteX10" fmla="*/ 129393 w 377723"/>
              <a:gd name="connsiteY10" fmla="*/ 267847 h 336580"/>
              <a:gd name="connsiteX11" fmla="*/ 129545 w 377723"/>
              <a:gd name="connsiteY11" fmla="*/ 267999 h 336580"/>
              <a:gd name="connsiteX12" fmla="*/ 188829 w 377723"/>
              <a:gd name="connsiteY12" fmla="*/ 285205 h 336580"/>
              <a:gd name="connsiteX13" fmla="*/ 248141 w 377723"/>
              <a:gd name="connsiteY13" fmla="*/ 267988 h 336580"/>
              <a:gd name="connsiteX14" fmla="*/ 258960 w 377723"/>
              <a:gd name="connsiteY14" fmla="*/ 268287 h 336580"/>
              <a:gd name="connsiteX15" fmla="*/ 258952 w 377723"/>
              <a:gd name="connsiteY15" fmla="*/ 278816 h 336580"/>
              <a:gd name="connsiteX16" fmla="*/ 94305 w 377723"/>
              <a:gd name="connsiteY16" fmla="*/ 200784 h 336580"/>
              <a:gd name="connsiteX17" fmla="*/ 123825 w 377723"/>
              <a:gd name="connsiteY17" fmla="*/ 171241 h 336580"/>
              <a:gd name="connsiteX18" fmla="*/ 153367 w 377723"/>
              <a:gd name="connsiteY18" fmla="*/ 200761 h 336580"/>
              <a:gd name="connsiteX19" fmla="*/ 123847 w 377723"/>
              <a:gd name="connsiteY19" fmla="*/ 230304 h 336580"/>
              <a:gd name="connsiteX20" fmla="*/ 94305 w 377723"/>
              <a:gd name="connsiteY20" fmla="*/ 200784 h 336580"/>
              <a:gd name="connsiteX21" fmla="*/ 377723 w 377723"/>
              <a:gd name="connsiteY21" fmla="*/ 171253 h 336580"/>
              <a:gd name="connsiteX22" fmla="*/ 336454 w 377723"/>
              <a:gd name="connsiteY22" fmla="*/ 129909 h 336580"/>
              <a:gd name="connsiteX23" fmla="*/ 307713 w 377723"/>
              <a:gd name="connsiteY23" fmla="*/ 141512 h 336580"/>
              <a:gd name="connsiteX24" fmla="*/ 197162 w 377723"/>
              <a:gd name="connsiteY24" fmla="*/ 106441 h 336580"/>
              <a:gd name="connsiteX25" fmla="*/ 216007 w 377723"/>
              <a:gd name="connsiteY25" fmla="*/ 17848 h 336580"/>
              <a:gd name="connsiteX26" fmla="*/ 277519 w 377723"/>
              <a:gd name="connsiteY26" fmla="*/ 30927 h 336580"/>
              <a:gd name="connsiteX27" fmla="*/ 308413 w 377723"/>
              <a:gd name="connsiteY27" fmla="*/ 59100 h 336580"/>
              <a:gd name="connsiteX28" fmla="*/ 336587 w 377723"/>
              <a:gd name="connsiteY28" fmla="*/ 28205 h 336580"/>
              <a:gd name="connsiteX29" fmla="*/ 305692 w 377723"/>
              <a:gd name="connsiteY29" fmla="*/ 32 h 336580"/>
              <a:gd name="connsiteX30" fmla="*/ 280541 w 377723"/>
              <a:gd name="connsiteY30" fmla="*/ 16481 h 336580"/>
              <a:gd name="connsiteX31" fmla="*/ 211840 w 377723"/>
              <a:gd name="connsiteY31" fmla="*/ 1872 h 336580"/>
              <a:gd name="connsiteX32" fmla="*/ 206290 w 377723"/>
              <a:gd name="connsiteY32" fmla="*/ 2898 h 336580"/>
              <a:gd name="connsiteX33" fmla="*/ 203087 w 377723"/>
              <a:gd name="connsiteY33" fmla="*/ 7558 h 336580"/>
              <a:gd name="connsiteX34" fmla="*/ 182422 w 377723"/>
              <a:gd name="connsiteY34" fmla="*/ 104775 h 336580"/>
              <a:gd name="connsiteX35" fmla="*/ 182422 w 377723"/>
              <a:gd name="connsiteY35" fmla="*/ 106402 h 336580"/>
              <a:gd name="connsiteX36" fmla="*/ 69898 w 377723"/>
              <a:gd name="connsiteY36" fmla="*/ 141438 h 336580"/>
              <a:gd name="connsiteX37" fmla="*/ 11488 w 377723"/>
              <a:gd name="connsiteY37" fmla="*/ 142676 h 336580"/>
              <a:gd name="connsiteX38" fmla="*/ 12726 w 377723"/>
              <a:gd name="connsiteY38" fmla="*/ 201087 h 336580"/>
              <a:gd name="connsiteX39" fmla="*/ 24385 w 377723"/>
              <a:gd name="connsiteY39" fmla="*/ 208948 h 336580"/>
              <a:gd name="connsiteX40" fmla="*/ 23399 w 377723"/>
              <a:gd name="connsiteY40" fmla="*/ 221420 h 336580"/>
              <a:gd name="connsiteX41" fmla="*/ 188755 w 377723"/>
              <a:gd name="connsiteY41" fmla="*/ 336580 h 336580"/>
              <a:gd name="connsiteX42" fmla="*/ 354105 w 377723"/>
              <a:gd name="connsiteY42" fmla="*/ 221420 h 336580"/>
              <a:gd name="connsiteX43" fmla="*/ 353136 w 377723"/>
              <a:gd name="connsiteY43" fmla="*/ 208999 h 336580"/>
              <a:gd name="connsiteX44" fmla="*/ 377723 w 377723"/>
              <a:gd name="connsiteY44" fmla="*/ 171253 h 33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77723" h="336580">
                <a:moveTo>
                  <a:pt x="253753" y="230315"/>
                </a:moveTo>
                <a:cubicBezTo>
                  <a:pt x="237444" y="230318"/>
                  <a:pt x="224219" y="217099"/>
                  <a:pt x="224216" y="200790"/>
                </a:cubicBezTo>
                <a:cubicBezTo>
                  <a:pt x="224213" y="184480"/>
                  <a:pt x="237432" y="171256"/>
                  <a:pt x="253742" y="171253"/>
                </a:cubicBezTo>
                <a:cubicBezTo>
                  <a:pt x="270052" y="171249"/>
                  <a:pt x="283276" y="184469"/>
                  <a:pt x="283279" y="200778"/>
                </a:cubicBezTo>
                <a:cubicBezTo>
                  <a:pt x="283279" y="200780"/>
                  <a:pt x="283279" y="200782"/>
                  <a:pt x="283279" y="200784"/>
                </a:cubicBezTo>
                <a:cubicBezTo>
                  <a:pt x="283263" y="217085"/>
                  <a:pt x="270054" y="230296"/>
                  <a:pt x="253753" y="230315"/>
                </a:cubicBezTo>
                <a:moveTo>
                  <a:pt x="258952" y="278805"/>
                </a:moveTo>
                <a:cubicBezTo>
                  <a:pt x="238803" y="298930"/>
                  <a:pt x="200184" y="300512"/>
                  <a:pt x="188829" y="300512"/>
                </a:cubicBezTo>
                <a:cubicBezTo>
                  <a:pt x="177473" y="300512"/>
                  <a:pt x="138848" y="298947"/>
                  <a:pt x="118722" y="278822"/>
                </a:cubicBezTo>
                <a:cubicBezTo>
                  <a:pt x="115692" y="275875"/>
                  <a:pt x="115624" y="271029"/>
                  <a:pt x="118570" y="267999"/>
                </a:cubicBezTo>
                <a:cubicBezTo>
                  <a:pt x="121517" y="264968"/>
                  <a:pt x="126362" y="264900"/>
                  <a:pt x="129393" y="267847"/>
                </a:cubicBezTo>
                <a:cubicBezTo>
                  <a:pt x="129444" y="267897"/>
                  <a:pt x="129495" y="267947"/>
                  <a:pt x="129545" y="267999"/>
                </a:cubicBezTo>
                <a:cubicBezTo>
                  <a:pt x="142250" y="280670"/>
                  <a:pt x="169423" y="285205"/>
                  <a:pt x="188829" y="285205"/>
                </a:cubicBezTo>
                <a:cubicBezTo>
                  <a:pt x="208235" y="285205"/>
                  <a:pt x="235413" y="280670"/>
                  <a:pt x="248141" y="267988"/>
                </a:cubicBezTo>
                <a:cubicBezTo>
                  <a:pt x="251211" y="265082"/>
                  <a:pt x="256055" y="265216"/>
                  <a:pt x="258960" y="268287"/>
                </a:cubicBezTo>
                <a:cubicBezTo>
                  <a:pt x="261756" y="271241"/>
                  <a:pt x="261752" y="275866"/>
                  <a:pt x="258952" y="278816"/>
                </a:cubicBezTo>
                <a:moveTo>
                  <a:pt x="94305" y="200784"/>
                </a:moveTo>
                <a:cubicBezTo>
                  <a:pt x="94298" y="184474"/>
                  <a:pt x="107515" y="171248"/>
                  <a:pt x="123825" y="171241"/>
                </a:cubicBezTo>
                <a:cubicBezTo>
                  <a:pt x="140134" y="171235"/>
                  <a:pt x="153361" y="184452"/>
                  <a:pt x="153367" y="200761"/>
                </a:cubicBezTo>
                <a:cubicBezTo>
                  <a:pt x="153374" y="217071"/>
                  <a:pt x="140157" y="230298"/>
                  <a:pt x="123847" y="230304"/>
                </a:cubicBezTo>
                <a:cubicBezTo>
                  <a:pt x="107547" y="230288"/>
                  <a:pt x="94333" y="217084"/>
                  <a:pt x="94305" y="200784"/>
                </a:cubicBezTo>
                <a:moveTo>
                  <a:pt x="377723" y="171253"/>
                </a:moveTo>
                <a:cubicBezTo>
                  <a:pt x="377744" y="148440"/>
                  <a:pt x="359267" y="129930"/>
                  <a:pt x="336454" y="129909"/>
                </a:cubicBezTo>
                <a:cubicBezTo>
                  <a:pt x="325731" y="129899"/>
                  <a:pt x="315424" y="134060"/>
                  <a:pt x="307713" y="141512"/>
                </a:cubicBezTo>
                <a:cubicBezTo>
                  <a:pt x="279458" y="121102"/>
                  <a:pt x="240527" y="107955"/>
                  <a:pt x="197162" y="106441"/>
                </a:cubicBezTo>
                <a:lnTo>
                  <a:pt x="216007" y="17848"/>
                </a:lnTo>
                <a:lnTo>
                  <a:pt x="277519" y="30927"/>
                </a:lnTo>
                <a:cubicBezTo>
                  <a:pt x="278270" y="47238"/>
                  <a:pt x="292102" y="59851"/>
                  <a:pt x="308413" y="59100"/>
                </a:cubicBezTo>
                <a:cubicBezTo>
                  <a:pt x="324725" y="58348"/>
                  <a:pt x="337338" y="44516"/>
                  <a:pt x="336587" y="28205"/>
                </a:cubicBezTo>
                <a:cubicBezTo>
                  <a:pt x="335835" y="11894"/>
                  <a:pt x="322003" y="-720"/>
                  <a:pt x="305692" y="32"/>
                </a:cubicBezTo>
                <a:cubicBezTo>
                  <a:pt x="294939" y="527"/>
                  <a:pt x="285305" y="6828"/>
                  <a:pt x="280541" y="16481"/>
                </a:cubicBezTo>
                <a:lnTo>
                  <a:pt x="211840" y="1872"/>
                </a:lnTo>
                <a:cubicBezTo>
                  <a:pt x="209927" y="1457"/>
                  <a:pt x="207928" y="1827"/>
                  <a:pt x="206290" y="2898"/>
                </a:cubicBezTo>
                <a:cubicBezTo>
                  <a:pt x="204647" y="3966"/>
                  <a:pt x="203495" y="5642"/>
                  <a:pt x="203087" y="7558"/>
                </a:cubicBezTo>
                <a:lnTo>
                  <a:pt x="182422" y="104775"/>
                </a:lnTo>
                <a:cubicBezTo>
                  <a:pt x="182363" y="105315"/>
                  <a:pt x="182363" y="105861"/>
                  <a:pt x="182422" y="106402"/>
                </a:cubicBezTo>
                <a:cubicBezTo>
                  <a:pt x="138287" y="107564"/>
                  <a:pt x="98596" y="120768"/>
                  <a:pt x="69898" y="141438"/>
                </a:cubicBezTo>
                <a:cubicBezTo>
                  <a:pt x="53427" y="125650"/>
                  <a:pt x="27275" y="126204"/>
                  <a:pt x="11488" y="142676"/>
                </a:cubicBezTo>
                <a:cubicBezTo>
                  <a:pt x="-4300" y="159148"/>
                  <a:pt x="-3746" y="185299"/>
                  <a:pt x="12726" y="201087"/>
                </a:cubicBezTo>
                <a:cubicBezTo>
                  <a:pt x="16135" y="204354"/>
                  <a:pt x="20078" y="207013"/>
                  <a:pt x="24385" y="208948"/>
                </a:cubicBezTo>
                <a:cubicBezTo>
                  <a:pt x="23738" y="213074"/>
                  <a:pt x="23409" y="217243"/>
                  <a:pt x="23399" y="221420"/>
                </a:cubicBezTo>
                <a:cubicBezTo>
                  <a:pt x="23399" y="285024"/>
                  <a:pt x="97428" y="336580"/>
                  <a:pt x="188755" y="336580"/>
                </a:cubicBezTo>
                <a:cubicBezTo>
                  <a:pt x="280081" y="336580"/>
                  <a:pt x="354105" y="285024"/>
                  <a:pt x="354105" y="221420"/>
                </a:cubicBezTo>
                <a:cubicBezTo>
                  <a:pt x="354100" y="217261"/>
                  <a:pt x="353776" y="213108"/>
                  <a:pt x="353136" y="208999"/>
                </a:cubicBezTo>
                <a:cubicBezTo>
                  <a:pt x="368072" y="202383"/>
                  <a:pt x="377709" y="187589"/>
                  <a:pt x="377723" y="171253"/>
                </a:cubicBezTo>
              </a:path>
            </a:pathLst>
          </a:custGeom>
          <a:solidFill>
            <a:schemeClr val="accent2"/>
          </a:solidFill>
          <a:ln w="562"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D9510723-807F-4A50-8495-4C4BC1F39957}"/>
              </a:ext>
            </a:extLst>
          </p:cNvPr>
          <p:cNvSpPr/>
          <p:nvPr/>
        </p:nvSpPr>
        <p:spPr>
          <a:xfrm>
            <a:off x="6891671" y="3580846"/>
            <a:ext cx="354330" cy="287984"/>
          </a:xfrm>
          <a:custGeom>
            <a:avLst/>
            <a:gdLst>
              <a:gd name="connsiteX0" fmla="*/ 111401 w 354330"/>
              <a:gd name="connsiteY0" fmla="*/ 287985 h 287984"/>
              <a:gd name="connsiteX1" fmla="*/ 318273 w 354330"/>
              <a:gd name="connsiteY1" fmla="*/ 81113 h 287984"/>
              <a:gd name="connsiteX2" fmla="*/ 318047 w 354330"/>
              <a:gd name="connsiteY2" fmla="*/ 71702 h 287984"/>
              <a:gd name="connsiteX3" fmla="*/ 354330 w 354330"/>
              <a:gd name="connsiteY3" fmla="*/ 34058 h 287984"/>
              <a:gd name="connsiteX4" fmla="*/ 312547 w 354330"/>
              <a:gd name="connsiteY4" fmla="*/ 45509 h 287984"/>
              <a:gd name="connsiteX5" fmla="*/ 344522 w 354330"/>
              <a:gd name="connsiteY5" fmla="*/ 5314 h 287984"/>
              <a:gd name="connsiteX6" fmla="*/ 298374 w 354330"/>
              <a:gd name="connsiteY6" fmla="*/ 22946 h 287984"/>
              <a:gd name="connsiteX7" fmla="*/ 195533 w 354330"/>
              <a:gd name="connsiteY7" fmla="*/ 19771 h 287984"/>
              <a:gd name="connsiteX8" fmla="*/ 174500 w 354330"/>
              <a:gd name="connsiteY8" fmla="*/ 89276 h 287984"/>
              <a:gd name="connsiteX9" fmla="*/ 24661 w 354330"/>
              <a:gd name="connsiteY9" fmla="*/ 13308 h 287984"/>
              <a:gd name="connsiteX10" fmla="*/ 47168 w 354330"/>
              <a:gd name="connsiteY10" fmla="*/ 110366 h 287984"/>
              <a:gd name="connsiteX11" fmla="*/ 14173 w 354330"/>
              <a:gd name="connsiteY11" fmla="*/ 101295 h 287984"/>
              <a:gd name="connsiteX12" fmla="*/ 14173 w 354330"/>
              <a:gd name="connsiteY12" fmla="*/ 102202 h 287984"/>
              <a:gd name="connsiteX13" fmla="*/ 72510 w 354330"/>
              <a:gd name="connsiteY13" fmla="*/ 173465 h 287984"/>
              <a:gd name="connsiteX14" fmla="*/ 39685 w 354330"/>
              <a:gd name="connsiteY14" fmla="*/ 174712 h 287984"/>
              <a:gd name="connsiteX15" fmla="*/ 107603 w 354330"/>
              <a:gd name="connsiteY15" fmla="*/ 225226 h 287984"/>
              <a:gd name="connsiteX16" fmla="*/ 0 w 354330"/>
              <a:gd name="connsiteY16" fmla="*/ 255330 h 287984"/>
              <a:gd name="connsiteX17" fmla="*/ 111401 w 354330"/>
              <a:gd name="connsiteY17" fmla="*/ 287928 h 28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330" h="287984">
                <a:moveTo>
                  <a:pt x="111401" y="287985"/>
                </a:moveTo>
                <a:cubicBezTo>
                  <a:pt x="245140" y="287985"/>
                  <a:pt x="318273" y="177207"/>
                  <a:pt x="318273" y="81113"/>
                </a:cubicBezTo>
                <a:cubicBezTo>
                  <a:pt x="318273" y="77994"/>
                  <a:pt x="318273" y="74820"/>
                  <a:pt x="318047" y="71702"/>
                </a:cubicBezTo>
                <a:cubicBezTo>
                  <a:pt x="332277" y="61383"/>
                  <a:pt x="344579" y="48684"/>
                  <a:pt x="354330" y="34058"/>
                </a:cubicBezTo>
                <a:cubicBezTo>
                  <a:pt x="341064" y="39954"/>
                  <a:pt x="327004" y="43809"/>
                  <a:pt x="312547" y="45509"/>
                </a:cubicBezTo>
                <a:cubicBezTo>
                  <a:pt x="327741" y="36439"/>
                  <a:pt x="339080" y="22152"/>
                  <a:pt x="344522" y="5314"/>
                </a:cubicBezTo>
                <a:cubicBezTo>
                  <a:pt x="330236" y="13761"/>
                  <a:pt x="314645" y="19771"/>
                  <a:pt x="298374" y="22946"/>
                </a:cubicBezTo>
                <a:cubicBezTo>
                  <a:pt x="270878" y="-6364"/>
                  <a:pt x="224787" y="-7782"/>
                  <a:pt x="195533" y="19771"/>
                </a:cubicBezTo>
                <a:cubicBezTo>
                  <a:pt x="176655" y="37516"/>
                  <a:pt x="168604" y="64048"/>
                  <a:pt x="174500" y="89276"/>
                </a:cubicBezTo>
                <a:cubicBezTo>
                  <a:pt x="116050" y="86328"/>
                  <a:pt x="61568" y="58719"/>
                  <a:pt x="24661" y="13308"/>
                </a:cubicBezTo>
                <a:cubicBezTo>
                  <a:pt x="5386" y="46530"/>
                  <a:pt x="15194" y="88993"/>
                  <a:pt x="47168" y="110366"/>
                </a:cubicBezTo>
                <a:cubicBezTo>
                  <a:pt x="35603" y="110026"/>
                  <a:pt x="24265" y="106908"/>
                  <a:pt x="14173" y="101295"/>
                </a:cubicBezTo>
                <a:lnTo>
                  <a:pt x="14173" y="102202"/>
                </a:lnTo>
                <a:cubicBezTo>
                  <a:pt x="14173" y="136842"/>
                  <a:pt x="38551" y="166605"/>
                  <a:pt x="72510" y="173465"/>
                </a:cubicBezTo>
                <a:cubicBezTo>
                  <a:pt x="61795" y="176413"/>
                  <a:pt x="50570" y="176810"/>
                  <a:pt x="39685" y="174712"/>
                </a:cubicBezTo>
                <a:cubicBezTo>
                  <a:pt x="49209" y="204306"/>
                  <a:pt x="76479" y="224602"/>
                  <a:pt x="107603" y="225226"/>
                </a:cubicBezTo>
                <a:cubicBezTo>
                  <a:pt x="77159" y="249150"/>
                  <a:pt x="38438" y="259978"/>
                  <a:pt x="0" y="255330"/>
                </a:cubicBezTo>
                <a:cubicBezTo>
                  <a:pt x="33222" y="276646"/>
                  <a:pt x="71943" y="287985"/>
                  <a:pt x="111401" y="287928"/>
                </a:cubicBezTo>
              </a:path>
            </a:pathLst>
          </a:custGeom>
          <a:solidFill>
            <a:schemeClr val="accent2"/>
          </a:solidFill>
          <a:ln w="562" cap="flat">
            <a:noFill/>
            <a:prstDash val="solid"/>
            <a:miter/>
          </a:ln>
        </p:spPr>
        <p:txBody>
          <a:bodyPr rtlCol="0" anchor="ctr"/>
          <a:lstStyle/>
          <a:p>
            <a:endParaRPr lang="en-US"/>
          </a:p>
        </p:txBody>
      </p:sp>
      <p:sp>
        <p:nvSpPr>
          <p:cNvPr id="201" name="Graphic 43">
            <a:extLst>
              <a:ext uri="{FF2B5EF4-FFF2-40B4-BE49-F238E27FC236}">
                <a16:creationId xmlns:a16="http://schemas.microsoft.com/office/drawing/2014/main" id="{CACEDE82-5E7B-4D21-974B-7E52B88D6DB2}"/>
              </a:ext>
            </a:extLst>
          </p:cNvPr>
          <p:cNvSpPr/>
          <p:nvPr/>
        </p:nvSpPr>
        <p:spPr>
          <a:xfrm>
            <a:off x="7748764" y="5027693"/>
            <a:ext cx="377861" cy="224407"/>
          </a:xfrm>
          <a:custGeom>
            <a:avLst/>
            <a:gdLst>
              <a:gd name="connsiteX0" fmla="*/ 369189 w 377861"/>
              <a:gd name="connsiteY0" fmla="*/ 15194 h 224407"/>
              <a:gd name="connsiteX1" fmla="*/ 356717 w 377861"/>
              <a:gd name="connsiteY1" fmla="*/ 0 h 224407"/>
              <a:gd name="connsiteX2" fmla="*/ 315331 w 377861"/>
              <a:gd name="connsiteY2" fmla="*/ 0 h 224407"/>
              <a:gd name="connsiteX3" fmla="*/ 297342 w 377861"/>
              <a:gd name="connsiteY3" fmla="*/ 11690 h 224407"/>
              <a:gd name="connsiteX4" fmla="*/ 246540 w 377861"/>
              <a:gd name="connsiteY4" fmla="*/ 96213 h 224407"/>
              <a:gd name="connsiteX5" fmla="*/ 227264 w 377861"/>
              <a:gd name="connsiteY5" fmla="*/ 108913 h 224407"/>
              <a:gd name="connsiteX6" fmla="*/ 220835 w 377861"/>
              <a:gd name="connsiteY6" fmla="*/ 97092 h 224407"/>
              <a:gd name="connsiteX7" fmla="*/ 220835 w 377861"/>
              <a:gd name="connsiteY7" fmla="*/ 15194 h 224407"/>
              <a:gd name="connsiteX8" fmla="*/ 209026 w 377861"/>
              <a:gd name="connsiteY8" fmla="*/ 0 h 224407"/>
              <a:gd name="connsiteX9" fmla="*/ 144119 w 377861"/>
              <a:gd name="connsiteY9" fmla="*/ 0 h 224407"/>
              <a:gd name="connsiteX10" fmla="*/ 133602 w 377861"/>
              <a:gd name="connsiteY10" fmla="*/ 9502 h 224407"/>
              <a:gd name="connsiteX11" fmla="*/ 150043 w 377861"/>
              <a:gd name="connsiteY11" fmla="*/ 49793 h 224407"/>
              <a:gd name="connsiteX12" fmla="*/ 150043 w 377861"/>
              <a:gd name="connsiteY12" fmla="*/ 110670 h 224407"/>
              <a:gd name="connsiteX13" fmla="*/ 142378 w 377861"/>
              <a:gd name="connsiteY13" fmla="*/ 126436 h 224407"/>
              <a:gd name="connsiteX14" fmla="*/ 74058 w 377861"/>
              <a:gd name="connsiteY14" fmla="*/ 16072 h 224407"/>
              <a:gd name="connsiteX15" fmla="*/ 55553 w 377861"/>
              <a:gd name="connsiteY15" fmla="*/ 0 h 224407"/>
              <a:gd name="connsiteX16" fmla="*/ 14173 w 377861"/>
              <a:gd name="connsiteY16" fmla="*/ 0 h 224407"/>
              <a:gd name="connsiteX17" fmla="*/ 0 w 377861"/>
              <a:gd name="connsiteY17" fmla="*/ 11690 h 224407"/>
              <a:gd name="connsiteX18" fmla="*/ 65253 w 377861"/>
              <a:gd name="connsiteY18" fmla="*/ 148768 h 224407"/>
              <a:gd name="connsiteX19" fmla="*/ 191338 w 377861"/>
              <a:gd name="connsiteY19" fmla="*/ 224407 h 224407"/>
              <a:gd name="connsiteX20" fmla="*/ 220864 w 377861"/>
              <a:gd name="connsiteY20" fmla="*/ 208329 h 224407"/>
              <a:gd name="connsiteX21" fmla="*/ 220864 w 377861"/>
              <a:gd name="connsiteY21" fmla="*/ 171258 h 224407"/>
              <a:gd name="connsiteX22" fmla="*/ 231675 w 377861"/>
              <a:gd name="connsiteY22" fmla="*/ 157084 h 224407"/>
              <a:gd name="connsiteX23" fmla="*/ 272840 w 377861"/>
              <a:gd name="connsiteY23" fmla="*/ 183798 h 224407"/>
              <a:gd name="connsiteX24" fmla="*/ 321255 w 377861"/>
              <a:gd name="connsiteY24" fmla="*/ 224401 h 224407"/>
              <a:gd name="connsiteX25" fmla="*/ 362596 w 377861"/>
              <a:gd name="connsiteY25" fmla="*/ 224401 h 224407"/>
              <a:gd name="connsiteX26" fmla="*/ 376905 w 377861"/>
              <a:gd name="connsiteY26" fmla="*/ 206827 h 224407"/>
              <a:gd name="connsiteX27" fmla="*/ 342039 w 377861"/>
              <a:gd name="connsiteY27" fmla="*/ 158383 h 224407"/>
              <a:gd name="connsiteX28" fmla="*/ 313568 w 377861"/>
              <a:gd name="connsiteY28" fmla="*/ 128602 h 224407"/>
              <a:gd name="connsiteX29" fmla="*/ 313568 w 377861"/>
              <a:gd name="connsiteY29" fmla="*/ 110205 h 224407"/>
              <a:gd name="connsiteX30" fmla="*/ 369189 w 377861"/>
              <a:gd name="connsiteY30" fmla="*/ 15194 h 22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7861" h="224407">
                <a:moveTo>
                  <a:pt x="369189" y="15194"/>
                </a:moveTo>
                <a:cubicBezTo>
                  <a:pt x="371820" y="6435"/>
                  <a:pt x="369189" y="0"/>
                  <a:pt x="356717" y="0"/>
                </a:cubicBezTo>
                <a:lnTo>
                  <a:pt x="315331" y="0"/>
                </a:lnTo>
                <a:cubicBezTo>
                  <a:pt x="304820" y="0"/>
                  <a:pt x="299973" y="5562"/>
                  <a:pt x="297342" y="11690"/>
                </a:cubicBezTo>
                <a:cubicBezTo>
                  <a:pt x="297342" y="11690"/>
                  <a:pt x="276321" y="62929"/>
                  <a:pt x="246540" y="96213"/>
                </a:cubicBezTo>
                <a:cubicBezTo>
                  <a:pt x="236902" y="105851"/>
                  <a:pt x="232526" y="108913"/>
                  <a:pt x="227264" y="108913"/>
                </a:cubicBezTo>
                <a:cubicBezTo>
                  <a:pt x="224640" y="108913"/>
                  <a:pt x="220835" y="105851"/>
                  <a:pt x="220835" y="97092"/>
                </a:cubicBezTo>
                <a:lnTo>
                  <a:pt x="220835" y="15194"/>
                </a:lnTo>
                <a:cubicBezTo>
                  <a:pt x="220835" y="4683"/>
                  <a:pt x="217785" y="0"/>
                  <a:pt x="209026" y="0"/>
                </a:cubicBezTo>
                <a:lnTo>
                  <a:pt x="144119" y="0"/>
                </a:lnTo>
                <a:cubicBezTo>
                  <a:pt x="137554" y="0"/>
                  <a:pt x="133602" y="4876"/>
                  <a:pt x="133602" y="9502"/>
                </a:cubicBezTo>
                <a:cubicBezTo>
                  <a:pt x="133602" y="19463"/>
                  <a:pt x="148490" y="21764"/>
                  <a:pt x="150043" y="49793"/>
                </a:cubicBezTo>
                <a:lnTo>
                  <a:pt x="150043" y="110670"/>
                </a:lnTo>
                <a:cubicBezTo>
                  <a:pt x="150043" y="124016"/>
                  <a:pt x="147634" y="126436"/>
                  <a:pt x="142378" y="126436"/>
                </a:cubicBezTo>
                <a:cubicBezTo>
                  <a:pt x="128364" y="126436"/>
                  <a:pt x="94274" y="74965"/>
                  <a:pt x="74058" y="16072"/>
                </a:cubicBezTo>
                <a:cubicBezTo>
                  <a:pt x="70089" y="4620"/>
                  <a:pt x="66121" y="0"/>
                  <a:pt x="55553" y="0"/>
                </a:cubicBezTo>
                <a:lnTo>
                  <a:pt x="14173" y="0"/>
                </a:lnTo>
                <a:cubicBezTo>
                  <a:pt x="2358" y="0"/>
                  <a:pt x="0" y="5562"/>
                  <a:pt x="0" y="11690"/>
                </a:cubicBezTo>
                <a:cubicBezTo>
                  <a:pt x="0" y="22637"/>
                  <a:pt x="14014" y="76943"/>
                  <a:pt x="65253" y="148768"/>
                </a:cubicBezTo>
                <a:cubicBezTo>
                  <a:pt x="99411" y="197818"/>
                  <a:pt x="147520" y="224407"/>
                  <a:pt x="191338" y="224407"/>
                </a:cubicBezTo>
                <a:cubicBezTo>
                  <a:pt x="217615" y="224407"/>
                  <a:pt x="220864" y="218500"/>
                  <a:pt x="220864" y="208329"/>
                </a:cubicBezTo>
                <a:lnTo>
                  <a:pt x="220864" y="171258"/>
                </a:lnTo>
                <a:cubicBezTo>
                  <a:pt x="220864" y="159449"/>
                  <a:pt x="223353" y="157084"/>
                  <a:pt x="231675" y="157084"/>
                </a:cubicBezTo>
                <a:cubicBezTo>
                  <a:pt x="237804" y="157084"/>
                  <a:pt x="248314" y="160152"/>
                  <a:pt x="272840" y="183798"/>
                </a:cubicBezTo>
                <a:cubicBezTo>
                  <a:pt x="300869" y="211827"/>
                  <a:pt x="305489" y="224401"/>
                  <a:pt x="321255" y="224401"/>
                </a:cubicBezTo>
                <a:lnTo>
                  <a:pt x="362596" y="224401"/>
                </a:lnTo>
                <a:cubicBezTo>
                  <a:pt x="374405" y="224401"/>
                  <a:pt x="380312" y="218494"/>
                  <a:pt x="376905" y="206827"/>
                </a:cubicBezTo>
                <a:cubicBezTo>
                  <a:pt x="373175" y="195210"/>
                  <a:pt x="359795" y="178356"/>
                  <a:pt x="342039" y="158383"/>
                </a:cubicBezTo>
                <a:cubicBezTo>
                  <a:pt x="332401" y="146993"/>
                  <a:pt x="317950" y="134730"/>
                  <a:pt x="313568" y="128602"/>
                </a:cubicBezTo>
                <a:cubicBezTo>
                  <a:pt x="307439" y="120716"/>
                  <a:pt x="309191" y="117212"/>
                  <a:pt x="313568" y="110205"/>
                </a:cubicBezTo>
                <a:cubicBezTo>
                  <a:pt x="313568" y="110228"/>
                  <a:pt x="363934" y="39282"/>
                  <a:pt x="369189" y="15194"/>
                </a:cubicBezTo>
                <a:close/>
              </a:path>
            </a:pathLst>
          </a:custGeom>
          <a:solidFill>
            <a:schemeClr val="accent2"/>
          </a:solidFill>
          <a:ln w="562" cap="flat">
            <a:noFill/>
            <a:prstDash val="solid"/>
            <a:miter/>
          </a:ln>
        </p:spPr>
        <p:txBody>
          <a:bodyPr rtlCol="0" anchor="ctr"/>
          <a:lstStyle/>
          <a:p>
            <a:endParaRPr lang="en-US"/>
          </a:p>
        </p:txBody>
      </p:sp>
      <p:sp>
        <p:nvSpPr>
          <p:cNvPr id="203" name="Graphic 44">
            <a:extLst>
              <a:ext uri="{FF2B5EF4-FFF2-40B4-BE49-F238E27FC236}">
                <a16:creationId xmlns:a16="http://schemas.microsoft.com/office/drawing/2014/main" id="{5907D2B8-7994-4B63-9DC2-73DA061A6451}"/>
              </a:ext>
            </a:extLst>
          </p:cNvPr>
          <p:cNvSpPr/>
          <p:nvPr/>
        </p:nvSpPr>
        <p:spPr>
          <a:xfrm>
            <a:off x="6896841" y="4958063"/>
            <a:ext cx="343944" cy="345911"/>
          </a:xfrm>
          <a:custGeom>
            <a:avLst/>
            <a:gdLst>
              <a:gd name="connsiteX0" fmla="*/ 172652 w 343944"/>
              <a:gd name="connsiteY0" fmla="*/ 277035 h 345911"/>
              <a:gd name="connsiteX1" fmla="*/ 88923 w 343944"/>
              <a:gd name="connsiteY1" fmla="*/ 226284 h 345911"/>
              <a:gd name="connsiteX2" fmla="*/ 108595 w 343944"/>
              <a:gd name="connsiteY2" fmla="*/ 207677 h 345911"/>
              <a:gd name="connsiteX3" fmla="*/ 172658 w 343944"/>
              <a:gd name="connsiteY3" fmla="*/ 244562 h 345911"/>
              <a:gd name="connsiteX4" fmla="*/ 209888 w 343944"/>
              <a:gd name="connsiteY4" fmla="*/ 217185 h 345911"/>
              <a:gd name="connsiteX5" fmla="*/ 189859 w 343944"/>
              <a:gd name="connsiteY5" fmla="*/ 196463 h 345911"/>
              <a:gd name="connsiteX6" fmla="*/ 138750 w 343944"/>
              <a:gd name="connsiteY6" fmla="*/ 183509 h 345911"/>
              <a:gd name="connsiteX7" fmla="*/ 90357 w 343944"/>
              <a:gd name="connsiteY7" fmla="*/ 128925 h 345911"/>
              <a:gd name="connsiteX8" fmla="*/ 169058 w 343944"/>
              <a:gd name="connsiteY8" fmla="*/ 68910 h 345911"/>
              <a:gd name="connsiteX9" fmla="*/ 246444 w 343944"/>
              <a:gd name="connsiteY9" fmla="*/ 114871 h 345911"/>
              <a:gd name="connsiteX10" fmla="*/ 225898 w 343944"/>
              <a:gd name="connsiteY10" fmla="*/ 132372 h 345911"/>
              <a:gd name="connsiteX11" fmla="*/ 166133 w 343944"/>
              <a:gd name="connsiteY11" fmla="*/ 102852 h 345911"/>
              <a:gd name="connsiteX12" fmla="*/ 134084 w 343944"/>
              <a:gd name="connsiteY12" fmla="*/ 126482 h 345911"/>
              <a:gd name="connsiteX13" fmla="*/ 164698 w 343944"/>
              <a:gd name="connsiteY13" fmla="*/ 148252 h 345911"/>
              <a:gd name="connsiteX14" fmla="*/ 202524 w 343944"/>
              <a:gd name="connsiteY14" fmla="*/ 156784 h 345911"/>
              <a:gd name="connsiteX15" fmla="*/ 255061 w 343944"/>
              <a:gd name="connsiteY15" fmla="*/ 213568 h 345911"/>
              <a:gd name="connsiteX16" fmla="*/ 172652 w 343944"/>
              <a:gd name="connsiteY16" fmla="*/ 277035 h 345911"/>
              <a:gd name="connsiteX17" fmla="*/ 331302 w 343944"/>
              <a:gd name="connsiteY17" fmla="*/ 201231 h 345911"/>
              <a:gd name="connsiteX18" fmla="*/ 333739 w 343944"/>
              <a:gd name="connsiteY18" fmla="*/ 172970 h 345911"/>
              <a:gd name="connsiteX19" fmla="*/ 171966 w 343944"/>
              <a:gd name="connsiteY19" fmla="*/ 10262 h 345911"/>
              <a:gd name="connsiteX20" fmla="*/ 143870 w 343944"/>
              <a:gd name="connsiteY20" fmla="*/ 12699 h 345911"/>
              <a:gd name="connsiteX21" fmla="*/ 96185 w 343944"/>
              <a:gd name="connsiteY21" fmla="*/ 0 h 345911"/>
              <a:gd name="connsiteX22" fmla="*/ 0 w 343944"/>
              <a:gd name="connsiteY22" fmla="*/ 96735 h 345911"/>
              <a:gd name="connsiteX23" fmla="*/ 12643 w 343944"/>
              <a:gd name="connsiteY23" fmla="*/ 144697 h 345911"/>
              <a:gd name="connsiteX24" fmla="*/ 10205 w 343944"/>
              <a:gd name="connsiteY24" fmla="*/ 172947 h 345911"/>
              <a:gd name="connsiteX25" fmla="*/ 171966 w 343944"/>
              <a:gd name="connsiteY25" fmla="*/ 335656 h 345911"/>
              <a:gd name="connsiteX26" fmla="*/ 200075 w 343944"/>
              <a:gd name="connsiteY26" fmla="*/ 333206 h 345911"/>
              <a:gd name="connsiteX27" fmla="*/ 247748 w 343944"/>
              <a:gd name="connsiteY27" fmla="*/ 345911 h 345911"/>
              <a:gd name="connsiteX28" fmla="*/ 343944 w 343944"/>
              <a:gd name="connsiteY28" fmla="*/ 249171 h 345911"/>
              <a:gd name="connsiteX29" fmla="*/ 331302 w 343944"/>
              <a:gd name="connsiteY29" fmla="*/ 201231 h 34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3944" h="345911">
                <a:moveTo>
                  <a:pt x="172652" y="277035"/>
                </a:moveTo>
                <a:cubicBezTo>
                  <a:pt x="115177" y="277035"/>
                  <a:pt x="88923" y="247782"/>
                  <a:pt x="88923" y="226284"/>
                </a:cubicBezTo>
                <a:cubicBezTo>
                  <a:pt x="88923" y="215263"/>
                  <a:pt x="97557" y="207677"/>
                  <a:pt x="108595" y="207677"/>
                </a:cubicBezTo>
                <a:cubicBezTo>
                  <a:pt x="133183" y="207677"/>
                  <a:pt x="126782" y="244562"/>
                  <a:pt x="172658" y="244562"/>
                </a:cubicBezTo>
                <a:cubicBezTo>
                  <a:pt x="196140" y="244562"/>
                  <a:pt x="209888" y="230434"/>
                  <a:pt x="209888" y="217185"/>
                </a:cubicBezTo>
                <a:cubicBezTo>
                  <a:pt x="209888" y="209208"/>
                  <a:pt x="205319" y="200341"/>
                  <a:pt x="189859" y="196463"/>
                </a:cubicBezTo>
                <a:lnTo>
                  <a:pt x="138750" y="183509"/>
                </a:lnTo>
                <a:cubicBezTo>
                  <a:pt x="97597" y="173049"/>
                  <a:pt x="90357" y="150145"/>
                  <a:pt x="90357" y="128925"/>
                </a:cubicBezTo>
                <a:cubicBezTo>
                  <a:pt x="90357" y="84841"/>
                  <a:pt x="130649" y="68910"/>
                  <a:pt x="169058" y="68910"/>
                </a:cubicBezTo>
                <a:cubicBezTo>
                  <a:pt x="204412" y="68910"/>
                  <a:pt x="246444" y="88418"/>
                  <a:pt x="246444" y="114871"/>
                </a:cubicBezTo>
                <a:cubicBezTo>
                  <a:pt x="246444" y="126210"/>
                  <a:pt x="236942" y="132372"/>
                  <a:pt x="225898" y="132372"/>
                </a:cubicBezTo>
                <a:cubicBezTo>
                  <a:pt x="204922" y="132372"/>
                  <a:pt x="208403" y="102852"/>
                  <a:pt x="166133" y="102852"/>
                </a:cubicBezTo>
                <a:cubicBezTo>
                  <a:pt x="145156" y="102852"/>
                  <a:pt x="134084" y="112677"/>
                  <a:pt x="134084" y="126482"/>
                </a:cubicBezTo>
                <a:cubicBezTo>
                  <a:pt x="134084" y="140287"/>
                  <a:pt x="150316" y="144924"/>
                  <a:pt x="164698" y="148252"/>
                </a:cubicBezTo>
                <a:lnTo>
                  <a:pt x="202524" y="156784"/>
                </a:lnTo>
                <a:cubicBezTo>
                  <a:pt x="243995" y="166172"/>
                  <a:pt x="255061" y="190431"/>
                  <a:pt x="255061" y="213568"/>
                </a:cubicBezTo>
                <a:cubicBezTo>
                  <a:pt x="255061" y="249392"/>
                  <a:pt x="227321" y="277035"/>
                  <a:pt x="172652" y="277035"/>
                </a:cubicBezTo>
                <a:moveTo>
                  <a:pt x="331302" y="201231"/>
                </a:moveTo>
                <a:cubicBezTo>
                  <a:pt x="332926" y="191899"/>
                  <a:pt x="333742" y="182443"/>
                  <a:pt x="333739" y="172970"/>
                </a:cubicBezTo>
                <a:cubicBezTo>
                  <a:pt x="333739" y="83129"/>
                  <a:pt x="261309" y="10262"/>
                  <a:pt x="171966" y="10262"/>
                </a:cubicBezTo>
                <a:cubicBezTo>
                  <a:pt x="162548" y="10254"/>
                  <a:pt x="153146" y="11069"/>
                  <a:pt x="143870" y="12699"/>
                </a:cubicBezTo>
                <a:cubicBezTo>
                  <a:pt x="129368" y="4348"/>
                  <a:pt x="112920" y="-32"/>
                  <a:pt x="96185" y="0"/>
                </a:cubicBezTo>
                <a:cubicBezTo>
                  <a:pt x="43064" y="0"/>
                  <a:pt x="0" y="43313"/>
                  <a:pt x="0" y="96735"/>
                </a:cubicBezTo>
                <a:cubicBezTo>
                  <a:pt x="-34" y="113551"/>
                  <a:pt x="4324" y="130083"/>
                  <a:pt x="12643" y="144697"/>
                </a:cubicBezTo>
                <a:cubicBezTo>
                  <a:pt x="11012" y="154025"/>
                  <a:pt x="10197" y="163478"/>
                  <a:pt x="10205" y="172947"/>
                </a:cubicBezTo>
                <a:cubicBezTo>
                  <a:pt x="10205" y="262794"/>
                  <a:pt x="82636" y="335656"/>
                  <a:pt x="171966" y="335656"/>
                </a:cubicBezTo>
                <a:cubicBezTo>
                  <a:pt x="181389" y="335660"/>
                  <a:pt x="190795" y="334840"/>
                  <a:pt x="200075" y="333206"/>
                </a:cubicBezTo>
                <a:cubicBezTo>
                  <a:pt x="214573" y="341557"/>
                  <a:pt x="231016" y="345940"/>
                  <a:pt x="247748" y="345911"/>
                </a:cubicBezTo>
                <a:cubicBezTo>
                  <a:pt x="300869" y="345911"/>
                  <a:pt x="343944" y="302604"/>
                  <a:pt x="343944" y="249171"/>
                </a:cubicBezTo>
                <a:cubicBezTo>
                  <a:pt x="343967" y="232364"/>
                  <a:pt x="339610" y="215841"/>
                  <a:pt x="331302" y="201231"/>
                </a:cubicBezTo>
              </a:path>
            </a:pathLst>
          </a:custGeom>
          <a:solidFill>
            <a:schemeClr val="accent2"/>
          </a:solidFill>
          <a:ln w="562" cap="flat">
            <a:noFill/>
            <a:prstDash val="solid"/>
            <a:miter/>
          </a:ln>
        </p:spPr>
        <p:txBody>
          <a:bodyPr rtlCol="0" anchor="ctr"/>
          <a:lstStyle/>
          <a:p>
            <a:endParaRPr lang="en-US"/>
          </a:p>
        </p:txBody>
      </p:sp>
      <p:grpSp>
        <p:nvGrpSpPr>
          <p:cNvPr id="205" name="Group 204">
            <a:extLst>
              <a:ext uri="{FF2B5EF4-FFF2-40B4-BE49-F238E27FC236}">
                <a16:creationId xmlns:a16="http://schemas.microsoft.com/office/drawing/2014/main" id="{F3F2BE3A-3E6A-4950-A535-C06F6003BAA8}"/>
              </a:ext>
            </a:extLst>
          </p:cNvPr>
          <p:cNvGrpSpPr/>
          <p:nvPr/>
        </p:nvGrpSpPr>
        <p:grpSpPr>
          <a:xfrm>
            <a:off x="7731003" y="707005"/>
            <a:ext cx="405721" cy="405041"/>
            <a:chOff x="4587169" y="707006"/>
            <a:chExt cx="405721" cy="405041"/>
          </a:xfrm>
          <a:solidFill>
            <a:schemeClr val="accent2"/>
          </a:solidFill>
        </p:grpSpPr>
        <p:sp>
          <p:nvSpPr>
            <p:cNvPr id="206" name="Graphic 45">
              <a:extLst>
                <a:ext uri="{FF2B5EF4-FFF2-40B4-BE49-F238E27FC236}">
                  <a16:creationId xmlns:a16="http://schemas.microsoft.com/office/drawing/2014/main" id="{E261A45D-2C4C-4ABB-9B8E-C4CC8DCCC570}"/>
                </a:ext>
              </a:extLst>
            </p:cNvPr>
            <p:cNvSpPr/>
            <p:nvPr/>
          </p:nvSpPr>
          <p:spPr>
            <a:xfrm>
              <a:off x="4587169" y="707006"/>
              <a:ext cx="97511" cy="405041"/>
            </a:xfrm>
            <a:custGeom>
              <a:avLst/>
              <a:gdLst>
                <a:gd name="connsiteX0" fmla="*/ 6690 w 97511"/>
                <a:gd name="connsiteY0" fmla="*/ 134492 h 405041"/>
                <a:gd name="connsiteX1" fmla="*/ 90782 w 97511"/>
                <a:gd name="connsiteY1" fmla="*/ 134492 h 405041"/>
                <a:gd name="connsiteX2" fmla="*/ 90782 w 97511"/>
                <a:gd name="connsiteY2" fmla="*/ 405042 h 405041"/>
                <a:gd name="connsiteX3" fmla="*/ 6690 w 97511"/>
                <a:gd name="connsiteY3" fmla="*/ 405042 h 405041"/>
                <a:gd name="connsiteX4" fmla="*/ 48756 w 97511"/>
                <a:gd name="connsiteY4" fmla="*/ 0 h 405041"/>
                <a:gd name="connsiteX5" fmla="*/ 97512 w 97511"/>
                <a:gd name="connsiteY5" fmla="*/ 48756 h 405041"/>
                <a:gd name="connsiteX6" fmla="*/ 48756 w 97511"/>
                <a:gd name="connsiteY6" fmla="*/ 97512 h 405041"/>
                <a:gd name="connsiteX7" fmla="*/ 0 w 97511"/>
                <a:gd name="connsiteY7" fmla="*/ 48756 h 405041"/>
                <a:gd name="connsiteX8" fmla="*/ 48756 w 97511"/>
                <a:gd name="connsiteY8" fmla="*/ 0 h 40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11" h="405041">
                  <a:moveTo>
                    <a:pt x="6690" y="134492"/>
                  </a:moveTo>
                  <a:lnTo>
                    <a:pt x="90782" y="134492"/>
                  </a:lnTo>
                  <a:lnTo>
                    <a:pt x="90782" y="405042"/>
                  </a:lnTo>
                  <a:lnTo>
                    <a:pt x="6690" y="405042"/>
                  </a:lnTo>
                  <a:close/>
                  <a:moveTo>
                    <a:pt x="48756" y="0"/>
                  </a:moveTo>
                  <a:cubicBezTo>
                    <a:pt x="75683" y="0"/>
                    <a:pt x="97512" y="21829"/>
                    <a:pt x="97512" y="48756"/>
                  </a:cubicBezTo>
                  <a:cubicBezTo>
                    <a:pt x="97512" y="75683"/>
                    <a:pt x="75683" y="97512"/>
                    <a:pt x="48756" y="97512"/>
                  </a:cubicBezTo>
                  <a:cubicBezTo>
                    <a:pt x="21829" y="97512"/>
                    <a:pt x="0" y="75683"/>
                    <a:pt x="0" y="48756"/>
                  </a:cubicBezTo>
                  <a:cubicBezTo>
                    <a:pt x="0" y="21829"/>
                    <a:pt x="21829" y="0"/>
                    <a:pt x="48756" y="0"/>
                  </a:cubicBezTo>
                </a:path>
              </a:pathLst>
            </a:custGeom>
            <a:grpFill/>
            <a:ln w="562" cap="flat">
              <a:noFill/>
              <a:prstDash val="solid"/>
              <a:miter/>
            </a:ln>
          </p:spPr>
          <p:txBody>
            <a:bodyPr rtlCol="0" anchor="ctr"/>
            <a:lstStyle/>
            <a:p>
              <a:endParaRPr lang="en-US"/>
            </a:p>
          </p:txBody>
        </p:sp>
        <p:sp>
          <p:nvSpPr>
            <p:cNvPr id="207" name="Graphic 45">
              <a:extLst>
                <a:ext uri="{FF2B5EF4-FFF2-40B4-BE49-F238E27FC236}">
                  <a16:creationId xmlns:a16="http://schemas.microsoft.com/office/drawing/2014/main" id="{550E62B7-5552-4D93-8243-3F50256A2FFA}"/>
                </a:ext>
              </a:extLst>
            </p:cNvPr>
            <p:cNvSpPr/>
            <p:nvPr/>
          </p:nvSpPr>
          <p:spPr>
            <a:xfrm>
              <a:off x="4730686" y="834746"/>
              <a:ext cx="262204" cy="277301"/>
            </a:xfrm>
            <a:custGeom>
              <a:avLst/>
              <a:gdLst>
                <a:gd name="connsiteX0" fmla="*/ 0 w 262204"/>
                <a:gd name="connsiteY0" fmla="*/ 6752 h 277301"/>
                <a:gd name="connsiteX1" fmla="*/ 80663 w 262204"/>
                <a:gd name="connsiteY1" fmla="*/ 6752 h 277301"/>
                <a:gd name="connsiteX2" fmla="*/ 80663 w 262204"/>
                <a:gd name="connsiteY2" fmla="*/ 43716 h 277301"/>
                <a:gd name="connsiteX3" fmla="*/ 81796 w 262204"/>
                <a:gd name="connsiteY3" fmla="*/ 43716 h 277301"/>
                <a:gd name="connsiteX4" fmla="*/ 161336 w 262204"/>
                <a:gd name="connsiteY4" fmla="*/ 0 h 277301"/>
                <a:gd name="connsiteX5" fmla="*/ 262204 w 262204"/>
                <a:gd name="connsiteY5" fmla="*/ 128880 h 277301"/>
                <a:gd name="connsiteX6" fmla="*/ 262204 w 262204"/>
                <a:gd name="connsiteY6" fmla="*/ 277302 h 277301"/>
                <a:gd name="connsiteX7" fmla="*/ 178180 w 262204"/>
                <a:gd name="connsiteY7" fmla="*/ 277302 h 277301"/>
                <a:gd name="connsiteX8" fmla="*/ 178180 w 262204"/>
                <a:gd name="connsiteY8" fmla="*/ 145729 h 277301"/>
                <a:gd name="connsiteX9" fmla="*/ 134481 w 262204"/>
                <a:gd name="connsiteY9" fmla="*/ 73990 h 277301"/>
                <a:gd name="connsiteX10" fmla="*/ 84024 w 262204"/>
                <a:gd name="connsiteY10" fmla="*/ 143461 h 277301"/>
                <a:gd name="connsiteX11" fmla="*/ 84024 w 262204"/>
                <a:gd name="connsiteY11" fmla="*/ 277302 h 277301"/>
                <a:gd name="connsiteX12" fmla="*/ 0 w 262204"/>
                <a:gd name="connsiteY12" fmla="*/ 277302 h 27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204" h="277301">
                  <a:moveTo>
                    <a:pt x="0" y="6752"/>
                  </a:moveTo>
                  <a:lnTo>
                    <a:pt x="80663" y="6752"/>
                  </a:lnTo>
                  <a:lnTo>
                    <a:pt x="80663" y="43716"/>
                  </a:lnTo>
                  <a:lnTo>
                    <a:pt x="81796" y="43716"/>
                  </a:lnTo>
                  <a:cubicBezTo>
                    <a:pt x="92999" y="22445"/>
                    <a:pt x="120410" y="0"/>
                    <a:pt x="161336" y="0"/>
                  </a:cubicBezTo>
                  <a:cubicBezTo>
                    <a:pt x="246483" y="0"/>
                    <a:pt x="262204" y="56035"/>
                    <a:pt x="262204" y="128880"/>
                  </a:cubicBezTo>
                  <a:lnTo>
                    <a:pt x="262204" y="277302"/>
                  </a:lnTo>
                  <a:lnTo>
                    <a:pt x="178180" y="277302"/>
                  </a:lnTo>
                  <a:lnTo>
                    <a:pt x="178180" y="145729"/>
                  </a:lnTo>
                  <a:cubicBezTo>
                    <a:pt x="178180" y="114344"/>
                    <a:pt x="177613" y="73990"/>
                    <a:pt x="134481" y="73990"/>
                  </a:cubicBezTo>
                  <a:cubicBezTo>
                    <a:pt x="90726" y="73990"/>
                    <a:pt x="84024" y="108170"/>
                    <a:pt x="84024" y="143461"/>
                  </a:cubicBezTo>
                  <a:lnTo>
                    <a:pt x="84024" y="277302"/>
                  </a:lnTo>
                  <a:lnTo>
                    <a:pt x="0" y="277302"/>
                  </a:lnTo>
                  <a:close/>
                </a:path>
              </a:pathLst>
            </a:custGeom>
            <a:grpFill/>
            <a:ln w="562" cap="flat">
              <a:noFill/>
              <a:prstDash val="solid"/>
              <a:miter/>
            </a:ln>
          </p:spPr>
          <p:txBody>
            <a:bodyPr rtlCol="0" anchor="ctr"/>
            <a:lstStyle/>
            <a:p>
              <a:endParaRPr lang="en-US"/>
            </a:p>
          </p:txBody>
        </p:sp>
      </p:grpSp>
      <p:sp>
        <p:nvSpPr>
          <p:cNvPr id="209" name="Graphic 46">
            <a:extLst>
              <a:ext uri="{FF2B5EF4-FFF2-40B4-BE49-F238E27FC236}">
                <a16:creationId xmlns:a16="http://schemas.microsoft.com/office/drawing/2014/main" id="{187184EE-BDB7-45BB-A5B3-FCB4E8E5282A}"/>
              </a:ext>
            </a:extLst>
          </p:cNvPr>
          <p:cNvSpPr/>
          <p:nvPr/>
        </p:nvSpPr>
        <p:spPr>
          <a:xfrm>
            <a:off x="7882565" y="1417717"/>
            <a:ext cx="249958" cy="481265"/>
          </a:xfrm>
          <a:custGeom>
            <a:avLst/>
            <a:gdLst>
              <a:gd name="connsiteX0" fmla="*/ 162255 w 249958"/>
              <a:gd name="connsiteY0" fmla="*/ 481265 h 481265"/>
              <a:gd name="connsiteX1" fmla="*/ 162255 w 249958"/>
              <a:gd name="connsiteY1" fmla="*/ 261751 h 481265"/>
              <a:gd name="connsiteX2" fmla="*/ 235955 w 249958"/>
              <a:gd name="connsiteY2" fmla="*/ 261751 h 481265"/>
              <a:gd name="connsiteX3" fmla="*/ 247011 w 249958"/>
              <a:gd name="connsiteY3" fmla="*/ 176201 h 481265"/>
              <a:gd name="connsiteX4" fmla="*/ 162255 w 249958"/>
              <a:gd name="connsiteY4" fmla="*/ 176201 h 481265"/>
              <a:gd name="connsiteX5" fmla="*/ 162255 w 249958"/>
              <a:gd name="connsiteY5" fmla="*/ 121549 h 481265"/>
              <a:gd name="connsiteX6" fmla="*/ 204661 w 249958"/>
              <a:gd name="connsiteY6" fmla="*/ 79880 h 481265"/>
              <a:gd name="connsiteX7" fmla="*/ 249959 w 249958"/>
              <a:gd name="connsiteY7" fmla="*/ 79880 h 481265"/>
              <a:gd name="connsiteX8" fmla="*/ 249959 w 249958"/>
              <a:gd name="connsiteY8" fmla="*/ 3345 h 481265"/>
              <a:gd name="connsiteX9" fmla="*/ 183911 w 249958"/>
              <a:gd name="connsiteY9" fmla="*/ 0 h 481265"/>
              <a:gd name="connsiteX10" fmla="*/ 73871 w 249958"/>
              <a:gd name="connsiteY10" fmla="*/ 113046 h 481265"/>
              <a:gd name="connsiteX11" fmla="*/ 73871 w 249958"/>
              <a:gd name="connsiteY11" fmla="*/ 176145 h 481265"/>
              <a:gd name="connsiteX12" fmla="*/ 0 w 249958"/>
              <a:gd name="connsiteY12" fmla="*/ 176145 h 481265"/>
              <a:gd name="connsiteX13" fmla="*/ 0 w 249958"/>
              <a:gd name="connsiteY13" fmla="*/ 261694 h 481265"/>
              <a:gd name="connsiteX14" fmla="*/ 73871 w 249958"/>
              <a:gd name="connsiteY14" fmla="*/ 261694 h 481265"/>
              <a:gd name="connsiteX15" fmla="*/ 73871 w 249958"/>
              <a:gd name="connsiteY15" fmla="*/ 481265 h 481265"/>
              <a:gd name="connsiteX16" fmla="*/ 162255 w 249958"/>
              <a:gd name="connsiteY16" fmla="*/ 481265 h 48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9958" h="481265">
                <a:moveTo>
                  <a:pt x="162255" y="481265"/>
                </a:moveTo>
                <a:lnTo>
                  <a:pt x="162255" y="261751"/>
                </a:lnTo>
                <a:lnTo>
                  <a:pt x="235955" y="261751"/>
                </a:lnTo>
                <a:lnTo>
                  <a:pt x="247011" y="176201"/>
                </a:lnTo>
                <a:lnTo>
                  <a:pt x="162255" y="176201"/>
                </a:lnTo>
                <a:lnTo>
                  <a:pt x="162255" y="121549"/>
                </a:lnTo>
                <a:cubicBezTo>
                  <a:pt x="162255" y="96775"/>
                  <a:pt x="169115" y="79880"/>
                  <a:pt x="204661" y="79880"/>
                </a:cubicBezTo>
                <a:lnTo>
                  <a:pt x="249959" y="79880"/>
                </a:lnTo>
                <a:lnTo>
                  <a:pt x="249959" y="3345"/>
                </a:lnTo>
                <a:cubicBezTo>
                  <a:pt x="242135" y="2324"/>
                  <a:pt x="215206" y="0"/>
                  <a:pt x="183911" y="0"/>
                </a:cubicBezTo>
                <a:cubicBezTo>
                  <a:pt x="118601" y="-57"/>
                  <a:pt x="73871" y="39855"/>
                  <a:pt x="73871" y="113046"/>
                </a:cubicBezTo>
                <a:lnTo>
                  <a:pt x="73871" y="176145"/>
                </a:lnTo>
                <a:lnTo>
                  <a:pt x="0" y="176145"/>
                </a:lnTo>
                <a:lnTo>
                  <a:pt x="0" y="261694"/>
                </a:lnTo>
                <a:lnTo>
                  <a:pt x="73871" y="261694"/>
                </a:lnTo>
                <a:lnTo>
                  <a:pt x="73871" y="481265"/>
                </a:lnTo>
                <a:lnTo>
                  <a:pt x="162255" y="481265"/>
                </a:lnTo>
                <a:close/>
              </a:path>
            </a:pathLst>
          </a:custGeom>
          <a:solidFill>
            <a:schemeClr val="accent2"/>
          </a:solidFill>
          <a:ln w="562" cap="flat">
            <a:noFill/>
            <a:prstDash val="solid"/>
            <a:miter/>
          </a:ln>
        </p:spPr>
        <p:txBody>
          <a:bodyPr rtlCol="0" anchor="ctr"/>
          <a:lstStyle/>
          <a:p>
            <a:endParaRPr lang="en-US"/>
          </a:p>
        </p:txBody>
      </p:sp>
      <p:sp>
        <p:nvSpPr>
          <p:cNvPr id="211" name="Graphic 47">
            <a:extLst>
              <a:ext uri="{FF2B5EF4-FFF2-40B4-BE49-F238E27FC236}">
                <a16:creationId xmlns:a16="http://schemas.microsoft.com/office/drawing/2014/main" id="{E67A4D8F-DD89-4E0E-9CC8-805CBE983769}"/>
              </a:ext>
            </a:extLst>
          </p:cNvPr>
          <p:cNvSpPr/>
          <p:nvPr/>
        </p:nvSpPr>
        <p:spPr>
          <a:xfrm>
            <a:off x="7748883" y="5701478"/>
            <a:ext cx="376440" cy="265322"/>
          </a:xfrm>
          <a:custGeom>
            <a:avLst/>
            <a:gdLst>
              <a:gd name="connsiteX0" fmla="*/ 368617 w 376440"/>
              <a:gd name="connsiteY0" fmla="*/ 41442 h 265322"/>
              <a:gd name="connsiteX1" fmla="*/ 335338 w 376440"/>
              <a:gd name="connsiteY1" fmla="*/ 7937 h 265322"/>
              <a:gd name="connsiteX2" fmla="*/ 188220 w 376440"/>
              <a:gd name="connsiteY2" fmla="*/ 0 h 265322"/>
              <a:gd name="connsiteX3" fmla="*/ 41159 w 376440"/>
              <a:gd name="connsiteY3" fmla="*/ 7937 h 265322"/>
              <a:gd name="connsiteX4" fmla="*/ 7880 w 376440"/>
              <a:gd name="connsiteY4" fmla="*/ 41442 h 265322"/>
              <a:gd name="connsiteX5" fmla="*/ 0 w 376440"/>
              <a:gd name="connsiteY5" fmla="*/ 132661 h 265322"/>
              <a:gd name="connsiteX6" fmla="*/ 7880 w 376440"/>
              <a:gd name="connsiteY6" fmla="*/ 223880 h 265322"/>
              <a:gd name="connsiteX7" fmla="*/ 41159 w 376440"/>
              <a:gd name="connsiteY7" fmla="*/ 257385 h 265322"/>
              <a:gd name="connsiteX8" fmla="*/ 188220 w 376440"/>
              <a:gd name="connsiteY8" fmla="*/ 265322 h 265322"/>
              <a:gd name="connsiteX9" fmla="*/ 335338 w 376440"/>
              <a:gd name="connsiteY9" fmla="*/ 257385 h 265322"/>
              <a:gd name="connsiteX10" fmla="*/ 368617 w 376440"/>
              <a:gd name="connsiteY10" fmla="*/ 223880 h 265322"/>
              <a:gd name="connsiteX11" fmla="*/ 376440 w 376440"/>
              <a:gd name="connsiteY11" fmla="*/ 132661 h 265322"/>
              <a:gd name="connsiteX12" fmla="*/ 368617 w 376440"/>
              <a:gd name="connsiteY12" fmla="*/ 41442 h 265322"/>
              <a:gd name="connsiteX13" fmla="*/ 149726 w 376440"/>
              <a:gd name="connsiteY13" fmla="*/ 188617 h 265322"/>
              <a:gd name="connsiteX14" fmla="*/ 149726 w 376440"/>
              <a:gd name="connsiteY14" fmla="*/ 76705 h 265322"/>
              <a:gd name="connsiteX15" fmla="*/ 248144 w 376440"/>
              <a:gd name="connsiteY15" fmla="*/ 132661 h 265322"/>
              <a:gd name="connsiteX16" fmla="*/ 149726 w 376440"/>
              <a:gd name="connsiteY16" fmla="*/ 188617 h 265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6440" h="265322">
                <a:moveTo>
                  <a:pt x="368617" y="41442"/>
                </a:moveTo>
                <a:cubicBezTo>
                  <a:pt x="364308" y="25115"/>
                  <a:pt x="351609" y="12359"/>
                  <a:pt x="335338" y="7937"/>
                </a:cubicBezTo>
                <a:cubicBezTo>
                  <a:pt x="305971" y="0"/>
                  <a:pt x="188220" y="0"/>
                  <a:pt x="188220" y="0"/>
                </a:cubicBezTo>
                <a:cubicBezTo>
                  <a:pt x="188220" y="0"/>
                  <a:pt x="70469" y="0"/>
                  <a:pt x="41159" y="7937"/>
                </a:cubicBezTo>
                <a:cubicBezTo>
                  <a:pt x="24888" y="12359"/>
                  <a:pt x="12189" y="25115"/>
                  <a:pt x="7880" y="41442"/>
                </a:cubicBezTo>
                <a:cubicBezTo>
                  <a:pt x="0" y="70979"/>
                  <a:pt x="0" y="132661"/>
                  <a:pt x="0" y="132661"/>
                </a:cubicBezTo>
                <a:cubicBezTo>
                  <a:pt x="0" y="132661"/>
                  <a:pt x="0" y="194343"/>
                  <a:pt x="7880" y="223880"/>
                </a:cubicBezTo>
                <a:cubicBezTo>
                  <a:pt x="12189" y="240207"/>
                  <a:pt x="24888" y="252963"/>
                  <a:pt x="41159" y="257385"/>
                </a:cubicBezTo>
                <a:cubicBezTo>
                  <a:pt x="70526" y="265322"/>
                  <a:pt x="188220" y="265322"/>
                  <a:pt x="188220" y="265322"/>
                </a:cubicBezTo>
                <a:cubicBezTo>
                  <a:pt x="188220" y="265322"/>
                  <a:pt x="305971" y="265322"/>
                  <a:pt x="335338" y="257385"/>
                </a:cubicBezTo>
                <a:cubicBezTo>
                  <a:pt x="351609" y="252963"/>
                  <a:pt x="364308" y="240207"/>
                  <a:pt x="368617" y="223880"/>
                </a:cubicBezTo>
                <a:cubicBezTo>
                  <a:pt x="376440" y="194343"/>
                  <a:pt x="376440" y="132661"/>
                  <a:pt x="376440" y="132661"/>
                </a:cubicBezTo>
                <a:cubicBezTo>
                  <a:pt x="376440" y="132661"/>
                  <a:pt x="376440" y="70979"/>
                  <a:pt x="368617" y="41442"/>
                </a:cubicBezTo>
                <a:close/>
                <a:moveTo>
                  <a:pt x="149726" y="188617"/>
                </a:moveTo>
                <a:lnTo>
                  <a:pt x="149726" y="76705"/>
                </a:lnTo>
                <a:lnTo>
                  <a:pt x="248144" y="132661"/>
                </a:lnTo>
                <a:lnTo>
                  <a:pt x="149726" y="188617"/>
                </a:lnTo>
                <a:close/>
              </a:path>
            </a:pathLst>
          </a:custGeom>
          <a:solidFill>
            <a:schemeClr val="accent2"/>
          </a:solidFill>
          <a:ln w="562" cap="flat">
            <a:noFill/>
            <a:prstDash val="solid"/>
            <a:miter/>
          </a:ln>
        </p:spPr>
        <p:txBody>
          <a:bodyPr rtlCol="0" anchor="ctr"/>
          <a:lstStyle/>
          <a:p>
            <a:endParaRPr lang="en-US"/>
          </a:p>
        </p:txBody>
      </p:sp>
      <p:grpSp>
        <p:nvGrpSpPr>
          <p:cNvPr id="213" name="Group 212">
            <a:extLst>
              <a:ext uri="{FF2B5EF4-FFF2-40B4-BE49-F238E27FC236}">
                <a16:creationId xmlns:a16="http://schemas.microsoft.com/office/drawing/2014/main" id="{0BBB9B37-2BA4-43F3-B085-7B80A67BB9EF}"/>
              </a:ext>
            </a:extLst>
          </p:cNvPr>
          <p:cNvGrpSpPr/>
          <p:nvPr/>
        </p:nvGrpSpPr>
        <p:grpSpPr>
          <a:xfrm>
            <a:off x="8618343" y="725781"/>
            <a:ext cx="374116" cy="375987"/>
            <a:chOff x="5474509" y="725782"/>
            <a:chExt cx="374116" cy="375987"/>
          </a:xfrm>
          <a:solidFill>
            <a:schemeClr val="accent2"/>
          </a:solidFill>
        </p:grpSpPr>
        <p:sp>
          <p:nvSpPr>
            <p:cNvPr id="214" name="Graphic 48">
              <a:extLst>
                <a:ext uri="{FF2B5EF4-FFF2-40B4-BE49-F238E27FC236}">
                  <a16:creationId xmlns:a16="http://schemas.microsoft.com/office/drawing/2014/main" id="{2C82D503-2FBF-46F8-8AC2-6685C7454DDD}"/>
                </a:ext>
              </a:extLst>
            </p:cNvPr>
            <p:cNvSpPr/>
            <p:nvPr/>
          </p:nvSpPr>
          <p:spPr>
            <a:xfrm>
              <a:off x="5474509" y="725782"/>
              <a:ext cx="374116" cy="375987"/>
            </a:xfrm>
            <a:custGeom>
              <a:avLst/>
              <a:gdLst>
                <a:gd name="connsiteX0" fmla="*/ 319634 w 374116"/>
                <a:gd name="connsiteY0" fmla="*/ 54652 h 375987"/>
                <a:gd name="connsiteX1" fmla="*/ 187823 w 374116"/>
                <a:gd name="connsiteY1" fmla="*/ 0 h 375987"/>
                <a:gd name="connsiteX2" fmla="*/ 1531 w 374116"/>
                <a:gd name="connsiteY2" fmla="*/ 186293 h 375987"/>
                <a:gd name="connsiteX3" fmla="*/ 26419 w 374116"/>
                <a:gd name="connsiteY3" fmla="*/ 279439 h 375987"/>
                <a:gd name="connsiteX4" fmla="*/ 0 w 374116"/>
                <a:gd name="connsiteY4" fmla="*/ 375987 h 375987"/>
                <a:gd name="connsiteX5" fmla="*/ 98759 w 374116"/>
                <a:gd name="connsiteY5" fmla="*/ 350079 h 375987"/>
                <a:gd name="connsiteX6" fmla="*/ 187767 w 374116"/>
                <a:gd name="connsiteY6" fmla="*/ 372756 h 375987"/>
                <a:gd name="connsiteX7" fmla="*/ 187823 w 374116"/>
                <a:gd name="connsiteY7" fmla="*/ 372756 h 375987"/>
                <a:gd name="connsiteX8" fmla="*/ 374116 w 374116"/>
                <a:gd name="connsiteY8" fmla="*/ 186463 h 375987"/>
                <a:gd name="connsiteX9" fmla="*/ 319634 w 374116"/>
                <a:gd name="connsiteY9" fmla="*/ 54652 h 375987"/>
                <a:gd name="connsiteX10" fmla="*/ 187880 w 374116"/>
                <a:gd name="connsiteY10" fmla="*/ 341291 h 375987"/>
                <a:gd name="connsiteX11" fmla="*/ 187823 w 374116"/>
                <a:gd name="connsiteY11" fmla="*/ 341291 h 375987"/>
                <a:gd name="connsiteX12" fmla="*/ 109020 w 374116"/>
                <a:gd name="connsiteY12" fmla="*/ 319691 h 375987"/>
                <a:gd name="connsiteX13" fmla="*/ 103351 w 374116"/>
                <a:gd name="connsiteY13" fmla="*/ 316346 h 375987"/>
                <a:gd name="connsiteX14" fmla="*/ 44731 w 374116"/>
                <a:gd name="connsiteY14" fmla="*/ 331710 h 375987"/>
                <a:gd name="connsiteX15" fmla="*/ 60378 w 374116"/>
                <a:gd name="connsiteY15" fmla="*/ 274564 h 375987"/>
                <a:gd name="connsiteX16" fmla="*/ 56693 w 374116"/>
                <a:gd name="connsiteY16" fmla="*/ 268724 h 375987"/>
                <a:gd name="connsiteX17" fmla="*/ 32995 w 374116"/>
                <a:gd name="connsiteY17" fmla="*/ 186293 h 375987"/>
                <a:gd name="connsiteX18" fmla="*/ 187880 w 374116"/>
                <a:gd name="connsiteY18" fmla="*/ 31465 h 375987"/>
                <a:gd name="connsiteX19" fmla="*/ 342651 w 374116"/>
                <a:gd name="connsiteY19" fmla="*/ 186406 h 375987"/>
                <a:gd name="connsiteX20" fmla="*/ 187880 w 374116"/>
                <a:gd name="connsiteY20" fmla="*/ 341291 h 37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4116" h="375987">
                  <a:moveTo>
                    <a:pt x="319634" y="54652"/>
                  </a:moveTo>
                  <a:cubicBezTo>
                    <a:pt x="284768" y="19560"/>
                    <a:pt x="237316" y="-113"/>
                    <a:pt x="187823" y="0"/>
                  </a:cubicBezTo>
                  <a:cubicBezTo>
                    <a:pt x="85153" y="0"/>
                    <a:pt x="1587" y="83566"/>
                    <a:pt x="1531" y="186293"/>
                  </a:cubicBezTo>
                  <a:cubicBezTo>
                    <a:pt x="1474" y="219005"/>
                    <a:pt x="10091" y="251093"/>
                    <a:pt x="26419" y="279439"/>
                  </a:cubicBezTo>
                  <a:lnTo>
                    <a:pt x="0" y="375987"/>
                  </a:lnTo>
                  <a:lnTo>
                    <a:pt x="98759" y="350079"/>
                  </a:lnTo>
                  <a:cubicBezTo>
                    <a:pt x="126085" y="364932"/>
                    <a:pt x="156642" y="372756"/>
                    <a:pt x="187767" y="372756"/>
                  </a:cubicBezTo>
                  <a:lnTo>
                    <a:pt x="187823" y="372756"/>
                  </a:lnTo>
                  <a:cubicBezTo>
                    <a:pt x="290494" y="372756"/>
                    <a:pt x="374059" y="289190"/>
                    <a:pt x="374116" y="186463"/>
                  </a:cubicBezTo>
                  <a:cubicBezTo>
                    <a:pt x="374286" y="137027"/>
                    <a:pt x="354670" y="89575"/>
                    <a:pt x="319634" y="54652"/>
                  </a:cubicBezTo>
                  <a:close/>
                  <a:moveTo>
                    <a:pt x="187880" y="341291"/>
                  </a:moveTo>
                  <a:lnTo>
                    <a:pt x="187823" y="341291"/>
                  </a:lnTo>
                  <a:cubicBezTo>
                    <a:pt x="160100" y="341291"/>
                    <a:pt x="132888" y="333864"/>
                    <a:pt x="109020" y="319691"/>
                  </a:cubicBezTo>
                  <a:lnTo>
                    <a:pt x="103351" y="316346"/>
                  </a:lnTo>
                  <a:lnTo>
                    <a:pt x="44731" y="331710"/>
                  </a:lnTo>
                  <a:lnTo>
                    <a:pt x="60378" y="274564"/>
                  </a:lnTo>
                  <a:lnTo>
                    <a:pt x="56693" y="268724"/>
                  </a:lnTo>
                  <a:cubicBezTo>
                    <a:pt x="41159" y="244063"/>
                    <a:pt x="32995" y="215490"/>
                    <a:pt x="32995" y="186293"/>
                  </a:cubicBezTo>
                  <a:cubicBezTo>
                    <a:pt x="33052" y="100914"/>
                    <a:pt x="102501" y="31465"/>
                    <a:pt x="187880" y="31465"/>
                  </a:cubicBezTo>
                  <a:cubicBezTo>
                    <a:pt x="273429" y="31522"/>
                    <a:pt x="342708" y="100914"/>
                    <a:pt x="342651" y="186406"/>
                  </a:cubicBezTo>
                  <a:cubicBezTo>
                    <a:pt x="342651" y="271842"/>
                    <a:pt x="273203" y="341291"/>
                    <a:pt x="187880" y="341291"/>
                  </a:cubicBezTo>
                  <a:close/>
                </a:path>
              </a:pathLst>
            </a:custGeom>
            <a:grpFill/>
            <a:ln w="562" cap="flat">
              <a:noFill/>
              <a:prstDash val="solid"/>
              <a:miter/>
            </a:ln>
          </p:spPr>
          <p:txBody>
            <a:bodyPr rtlCol="0" anchor="ctr"/>
            <a:lstStyle/>
            <a:p>
              <a:endParaRPr lang="en-US"/>
            </a:p>
          </p:txBody>
        </p:sp>
        <p:sp>
          <p:nvSpPr>
            <p:cNvPr id="215" name="Graphic 48">
              <a:extLst>
                <a:ext uri="{FF2B5EF4-FFF2-40B4-BE49-F238E27FC236}">
                  <a16:creationId xmlns:a16="http://schemas.microsoft.com/office/drawing/2014/main" id="{6D0D3769-9D4A-4143-8727-19CA27F47D95}"/>
                </a:ext>
              </a:extLst>
            </p:cNvPr>
            <p:cNvSpPr/>
            <p:nvPr/>
          </p:nvSpPr>
          <p:spPr>
            <a:xfrm>
              <a:off x="5567655" y="825902"/>
              <a:ext cx="189160" cy="175711"/>
            </a:xfrm>
            <a:custGeom>
              <a:avLst/>
              <a:gdLst>
                <a:gd name="connsiteX0" fmla="*/ 179659 w 189160"/>
                <a:gd name="connsiteY0" fmla="*/ 125178 h 175711"/>
                <a:gd name="connsiteX1" fmla="*/ 147855 w 189160"/>
                <a:gd name="connsiteY1" fmla="*/ 110041 h 175711"/>
                <a:gd name="connsiteX2" fmla="*/ 137367 w 189160"/>
                <a:gd name="connsiteY2" fmla="*/ 112365 h 175711"/>
                <a:gd name="connsiteX3" fmla="*/ 122627 w 189160"/>
                <a:gd name="connsiteY3" fmla="*/ 130620 h 175711"/>
                <a:gd name="connsiteX4" fmla="*/ 112535 w 189160"/>
                <a:gd name="connsiteY4" fmla="*/ 131754 h 175711"/>
                <a:gd name="connsiteX5" fmla="*/ 75118 w 189160"/>
                <a:gd name="connsiteY5" fmla="*/ 108623 h 175711"/>
                <a:gd name="connsiteX6" fmla="*/ 49209 w 189160"/>
                <a:gd name="connsiteY6" fmla="*/ 76365 h 175711"/>
                <a:gd name="connsiteX7" fmla="*/ 51250 w 189160"/>
                <a:gd name="connsiteY7" fmla="*/ 66841 h 175711"/>
                <a:gd name="connsiteX8" fmla="*/ 58224 w 189160"/>
                <a:gd name="connsiteY8" fmla="*/ 58677 h 175711"/>
                <a:gd name="connsiteX9" fmla="*/ 62872 w 189160"/>
                <a:gd name="connsiteY9" fmla="*/ 50910 h 175711"/>
                <a:gd name="connsiteX10" fmla="*/ 62475 w 189160"/>
                <a:gd name="connsiteY10" fmla="*/ 42746 h 175711"/>
                <a:gd name="connsiteX11" fmla="*/ 48132 w 189160"/>
                <a:gd name="connsiteY11" fmla="*/ 8164 h 175711"/>
                <a:gd name="connsiteX12" fmla="*/ 37644 w 189160"/>
                <a:gd name="connsiteY12" fmla="*/ 170 h 175711"/>
                <a:gd name="connsiteX13" fmla="*/ 28743 w 189160"/>
                <a:gd name="connsiteY13" fmla="*/ 0 h 175711"/>
                <a:gd name="connsiteX14" fmla="*/ 16328 w 189160"/>
                <a:gd name="connsiteY14" fmla="*/ 5839 h 175711"/>
                <a:gd name="connsiteX15" fmla="*/ 0 w 189160"/>
                <a:gd name="connsiteY15" fmla="*/ 44731 h 175711"/>
                <a:gd name="connsiteX16" fmla="*/ 18992 w 189160"/>
                <a:gd name="connsiteY16" fmla="*/ 92863 h 175711"/>
                <a:gd name="connsiteX17" fmla="*/ 98532 w 189160"/>
                <a:gd name="connsiteY17" fmla="*/ 163162 h 175711"/>
                <a:gd name="connsiteX18" fmla="*/ 125064 w 189160"/>
                <a:gd name="connsiteY18" fmla="*/ 172970 h 175711"/>
                <a:gd name="connsiteX19" fmla="*/ 154375 w 189160"/>
                <a:gd name="connsiteY19" fmla="*/ 174841 h 175711"/>
                <a:gd name="connsiteX20" fmla="*/ 185782 w 189160"/>
                <a:gd name="connsiteY20" fmla="*/ 152730 h 175711"/>
                <a:gd name="connsiteX21" fmla="*/ 188504 w 189160"/>
                <a:gd name="connsiteY21" fmla="*/ 130620 h 175711"/>
                <a:gd name="connsiteX22" fmla="*/ 179659 w 189160"/>
                <a:gd name="connsiteY22" fmla="*/ 125178 h 17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9160" h="175711">
                  <a:moveTo>
                    <a:pt x="179659" y="125178"/>
                  </a:moveTo>
                  <a:cubicBezTo>
                    <a:pt x="175011" y="122853"/>
                    <a:pt x="152107" y="111571"/>
                    <a:pt x="147855" y="110041"/>
                  </a:cubicBezTo>
                  <a:cubicBezTo>
                    <a:pt x="143603" y="108510"/>
                    <a:pt x="140485" y="107716"/>
                    <a:pt x="137367" y="112365"/>
                  </a:cubicBezTo>
                  <a:cubicBezTo>
                    <a:pt x="134249" y="117014"/>
                    <a:pt x="125348" y="127502"/>
                    <a:pt x="122627" y="130620"/>
                  </a:cubicBezTo>
                  <a:cubicBezTo>
                    <a:pt x="119905" y="133738"/>
                    <a:pt x="117184" y="134135"/>
                    <a:pt x="112535" y="131754"/>
                  </a:cubicBezTo>
                  <a:cubicBezTo>
                    <a:pt x="107886" y="129373"/>
                    <a:pt x="92863" y="124497"/>
                    <a:pt x="75118" y="108623"/>
                  </a:cubicBezTo>
                  <a:cubicBezTo>
                    <a:pt x="61285" y="96264"/>
                    <a:pt x="51931" y="81014"/>
                    <a:pt x="49209" y="76365"/>
                  </a:cubicBezTo>
                  <a:cubicBezTo>
                    <a:pt x="46488" y="71716"/>
                    <a:pt x="48926" y="69165"/>
                    <a:pt x="51250" y="66841"/>
                  </a:cubicBezTo>
                  <a:cubicBezTo>
                    <a:pt x="53348" y="64743"/>
                    <a:pt x="55899" y="61398"/>
                    <a:pt x="58224" y="58677"/>
                  </a:cubicBezTo>
                  <a:cubicBezTo>
                    <a:pt x="60548" y="55956"/>
                    <a:pt x="61342" y="54028"/>
                    <a:pt x="62872" y="50910"/>
                  </a:cubicBezTo>
                  <a:cubicBezTo>
                    <a:pt x="64403" y="47792"/>
                    <a:pt x="63666" y="45071"/>
                    <a:pt x="62475" y="42746"/>
                  </a:cubicBezTo>
                  <a:cubicBezTo>
                    <a:pt x="61285" y="40422"/>
                    <a:pt x="51987" y="17518"/>
                    <a:pt x="48132" y="8164"/>
                  </a:cubicBezTo>
                  <a:cubicBezTo>
                    <a:pt x="44334" y="-907"/>
                    <a:pt x="40535" y="340"/>
                    <a:pt x="37644" y="170"/>
                  </a:cubicBezTo>
                  <a:cubicBezTo>
                    <a:pt x="34923" y="57"/>
                    <a:pt x="31805" y="0"/>
                    <a:pt x="28743" y="0"/>
                  </a:cubicBezTo>
                  <a:cubicBezTo>
                    <a:pt x="25682" y="0"/>
                    <a:pt x="20579" y="1134"/>
                    <a:pt x="16328" y="5839"/>
                  </a:cubicBezTo>
                  <a:cubicBezTo>
                    <a:pt x="12076" y="10545"/>
                    <a:pt x="0" y="21770"/>
                    <a:pt x="0" y="44731"/>
                  </a:cubicBezTo>
                  <a:cubicBezTo>
                    <a:pt x="0" y="67691"/>
                    <a:pt x="16668" y="89801"/>
                    <a:pt x="18992" y="92863"/>
                  </a:cubicBezTo>
                  <a:cubicBezTo>
                    <a:pt x="21316" y="95981"/>
                    <a:pt x="51817" y="142979"/>
                    <a:pt x="98532" y="163162"/>
                  </a:cubicBezTo>
                  <a:cubicBezTo>
                    <a:pt x="107206" y="166904"/>
                    <a:pt x="116050" y="170192"/>
                    <a:pt x="125064" y="172970"/>
                  </a:cubicBezTo>
                  <a:cubicBezTo>
                    <a:pt x="136233" y="176485"/>
                    <a:pt x="146381" y="176031"/>
                    <a:pt x="154375" y="174841"/>
                  </a:cubicBezTo>
                  <a:cubicBezTo>
                    <a:pt x="163332" y="173480"/>
                    <a:pt x="181927" y="163559"/>
                    <a:pt x="185782" y="152730"/>
                  </a:cubicBezTo>
                  <a:cubicBezTo>
                    <a:pt x="189637" y="141902"/>
                    <a:pt x="189637" y="132548"/>
                    <a:pt x="188504" y="130620"/>
                  </a:cubicBezTo>
                  <a:cubicBezTo>
                    <a:pt x="187370" y="128693"/>
                    <a:pt x="184308" y="127559"/>
                    <a:pt x="179659" y="125178"/>
                  </a:cubicBezTo>
                  <a:close/>
                </a:path>
              </a:pathLst>
            </a:custGeom>
            <a:grpFill/>
            <a:ln w="562" cap="flat">
              <a:noFill/>
              <a:prstDash val="solid"/>
              <a:miter/>
            </a:ln>
          </p:spPr>
          <p:txBody>
            <a:bodyPr rtlCol="0" anchor="ctr"/>
            <a:lstStyle/>
            <a:p>
              <a:endParaRPr lang="en-US"/>
            </a:p>
          </p:txBody>
        </p:sp>
      </p:grpSp>
      <p:grpSp>
        <p:nvGrpSpPr>
          <p:cNvPr id="217" name="Graphic 49">
            <a:extLst>
              <a:ext uri="{FF2B5EF4-FFF2-40B4-BE49-F238E27FC236}">
                <a16:creationId xmlns:a16="http://schemas.microsoft.com/office/drawing/2014/main" id="{B3C7411D-4F06-4169-B736-18AF379AEFD2}"/>
              </a:ext>
            </a:extLst>
          </p:cNvPr>
          <p:cNvGrpSpPr/>
          <p:nvPr/>
        </p:nvGrpSpPr>
        <p:grpSpPr>
          <a:xfrm>
            <a:off x="6875286" y="5640647"/>
            <a:ext cx="387098" cy="387041"/>
            <a:chOff x="3731452" y="5640648"/>
            <a:chExt cx="387098" cy="387041"/>
          </a:xfrm>
          <a:solidFill>
            <a:schemeClr val="accent2"/>
          </a:solidFill>
        </p:grpSpPr>
        <p:sp>
          <p:nvSpPr>
            <p:cNvPr id="218" name="Freeform: Shape 217">
              <a:extLst>
                <a:ext uri="{FF2B5EF4-FFF2-40B4-BE49-F238E27FC236}">
                  <a16:creationId xmlns:a16="http://schemas.microsoft.com/office/drawing/2014/main" id="{17D36BA4-E164-4AFE-BD59-9C260B825453}"/>
                </a:ext>
              </a:extLst>
            </p:cNvPr>
            <p:cNvSpPr/>
            <p:nvPr/>
          </p:nvSpPr>
          <p:spPr>
            <a:xfrm>
              <a:off x="3731452" y="5640648"/>
              <a:ext cx="387098" cy="387041"/>
            </a:xfrm>
            <a:custGeom>
              <a:avLst/>
              <a:gdLst>
                <a:gd name="connsiteX0" fmla="*/ 193549 w 387098"/>
                <a:gd name="connsiteY0" fmla="*/ 34866 h 387041"/>
                <a:gd name="connsiteX1" fmla="*/ 271729 w 387098"/>
                <a:gd name="connsiteY1" fmla="*/ 36000 h 387041"/>
                <a:gd name="connsiteX2" fmla="*/ 307672 w 387098"/>
                <a:gd name="connsiteY2" fmla="*/ 42690 h 387041"/>
                <a:gd name="connsiteX3" fmla="*/ 329895 w 387098"/>
                <a:gd name="connsiteY3" fmla="*/ 57146 h 387041"/>
                <a:gd name="connsiteX4" fmla="*/ 344352 w 387098"/>
                <a:gd name="connsiteY4" fmla="*/ 79370 h 387041"/>
                <a:gd name="connsiteX5" fmla="*/ 351042 w 387098"/>
                <a:gd name="connsiteY5" fmla="*/ 115313 h 387041"/>
                <a:gd name="connsiteX6" fmla="*/ 352176 w 387098"/>
                <a:gd name="connsiteY6" fmla="*/ 193493 h 387041"/>
                <a:gd name="connsiteX7" fmla="*/ 351042 w 387098"/>
                <a:gd name="connsiteY7" fmla="*/ 271672 h 387041"/>
                <a:gd name="connsiteX8" fmla="*/ 344352 w 387098"/>
                <a:gd name="connsiteY8" fmla="*/ 307615 h 387041"/>
                <a:gd name="connsiteX9" fmla="*/ 329895 w 387098"/>
                <a:gd name="connsiteY9" fmla="*/ 329839 h 387041"/>
                <a:gd name="connsiteX10" fmla="*/ 307672 w 387098"/>
                <a:gd name="connsiteY10" fmla="*/ 344295 h 387041"/>
                <a:gd name="connsiteX11" fmla="*/ 271729 w 387098"/>
                <a:gd name="connsiteY11" fmla="*/ 350985 h 387041"/>
                <a:gd name="connsiteX12" fmla="*/ 193549 w 387098"/>
                <a:gd name="connsiteY12" fmla="*/ 352119 h 387041"/>
                <a:gd name="connsiteX13" fmla="*/ 115370 w 387098"/>
                <a:gd name="connsiteY13" fmla="*/ 350985 h 387041"/>
                <a:gd name="connsiteX14" fmla="*/ 79427 w 387098"/>
                <a:gd name="connsiteY14" fmla="*/ 344295 h 387041"/>
                <a:gd name="connsiteX15" fmla="*/ 57203 w 387098"/>
                <a:gd name="connsiteY15" fmla="*/ 329839 h 387041"/>
                <a:gd name="connsiteX16" fmla="*/ 42746 w 387098"/>
                <a:gd name="connsiteY16" fmla="*/ 307615 h 387041"/>
                <a:gd name="connsiteX17" fmla="*/ 36057 w 387098"/>
                <a:gd name="connsiteY17" fmla="*/ 271672 h 387041"/>
                <a:gd name="connsiteX18" fmla="*/ 34923 w 387098"/>
                <a:gd name="connsiteY18" fmla="*/ 193493 h 387041"/>
                <a:gd name="connsiteX19" fmla="*/ 36057 w 387098"/>
                <a:gd name="connsiteY19" fmla="*/ 115313 h 387041"/>
                <a:gd name="connsiteX20" fmla="*/ 42746 w 387098"/>
                <a:gd name="connsiteY20" fmla="*/ 79370 h 387041"/>
                <a:gd name="connsiteX21" fmla="*/ 57203 w 387098"/>
                <a:gd name="connsiteY21" fmla="*/ 57146 h 387041"/>
                <a:gd name="connsiteX22" fmla="*/ 79427 w 387098"/>
                <a:gd name="connsiteY22" fmla="*/ 42690 h 387041"/>
                <a:gd name="connsiteX23" fmla="*/ 115370 w 387098"/>
                <a:gd name="connsiteY23" fmla="*/ 36000 h 387041"/>
                <a:gd name="connsiteX24" fmla="*/ 193549 w 387098"/>
                <a:gd name="connsiteY24" fmla="*/ 34866 h 387041"/>
                <a:gd name="connsiteX25" fmla="*/ 193549 w 387098"/>
                <a:gd name="connsiteY25" fmla="*/ 0 h 387041"/>
                <a:gd name="connsiteX26" fmla="*/ 113782 w 387098"/>
                <a:gd name="connsiteY26" fmla="*/ 1191 h 387041"/>
                <a:gd name="connsiteX27" fmla="*/ 66784 w 387098"/>
                <a:gd name="connsiteY27" fmla="*/ 10205 h 387041"/>
                <a:gd name="connsiteX28" fmla="*/ 32542 w 387098"/>
                <a:gd name="connsiteY28" fmla="*/ 32485 h 387041"/>
                <a:gd name="connsiteX29" fmla="*/ 10205 w 387098"/>
                <a:gd name="connsiteY29" fmla="*/ 66784 h 387041"/>
                <a:gd name="connsiteX30" fmla="*/ 1191 w 387098"/>
                <a:gd name="connsiteY30" fmla="*/ 113782 h 387041"/>
                <a:gd name="connsiteX31" fmla="*/ 0 w 387098"/>
                <a:gd name="connsiteY31" fmla="*/ 193549 h 387041"/>
                <a:gd name="connsiteX32" fmla="*/ 1191 w 387098"/>
                <a:gd name="connsiteY32" fmla="*/ 273316 h 387041"/>
                <a:gd name="connsiteX33" fmla="*/ 10205 w 387098"/>
                <a:gd name="connsiteY33" fmla="*/ 320314 h 387041"/>
                <a:gd name="connsiteX34" fmla="*/ 32542 w 387098"/>
                <a:gd name="connsiteY34" fmla="*/ 354500 h 387041"/>
                <a:gd name="connsiteX35" fmla="*/ 66841 w 387098"/>
                <a:gd name="connsiteY35" fmla="*/ 376837 h 387041"/>
                <a:gd name="connsiteX36" fmla="*/ 113839 w 387098"/>
                <a:gd name="connsiteY36" fmla="*/ 385851 h 387041"/>
                <a:gd name="connsiteX37" fmla="*/ 193606 w 387098"/>
                <a:gd name="connsiteY37" fmla="*/ 387042 h 387041"/>
                <a:gd name="connsiteX38" fmla="*/ 273373 w 387098"/>
                <a:gd name="connsiteY38" fmla="*/ 385851 h 387041"/>
                <a:gd name="connsiteX39" fmla="*/ 320371 w 387098"/>
                <a:gd name="connsiteY39" fmla="*/ 376837 h 387041"/>
                <a:gd name="connsiteX40" fmla="*/ 354557 w 387098"/>
                <a:gd name="connsiteY40" fmla="*/ 354500 h 387041"/>
                <a:gd name="connsiteX41" fmla="*/ 376894 w 387098"/>
                <a:gd name="connsiteY41" fmla="*/ 320201 h 387041"/>
                <a:gd name="connsiteX42" fmla="*/ 385908 w 387098"/>
                <a:gd name="connsiteY42" fmla="*/ 273203 h 387041"/>
                <a:gd name="connsiteX43" fmla="*/ 387098 w 387098"/>
                <a:gd name="connsiteY43" fmla="*/ 193436 h 387041"/>
                <a:gd name="connsiteX44" fmla="*/ 385908 w 387098"/>
                <a:gd name="connsiteY44" fmla="*/ 113669 h 387041"/>
                <a:gd name="connsiteX45" fmla="*/ 376894 w 387098"/>
                <a:gd name="connsiteY45" fmla="*/ 66671 h 387041"/>
                <a:gd name="connsiteX46" fmla="*/ 354557 w 387098"/>
                <a:gd name="connsiteY46" fmla="*/ 32485 h 387041"/>
                <a:gd name="connsiteX47" fmla="*/ 320258 w 387098"/>
                <a:gd name="connsiteY47" fmla="*/ 10148 h 387041"/>
                <a:gd name="connsiteX48" fmla="*/ 273259 w 387098"/>
                <a:gd name="connsiteY48" fmla="*/ 1134 h 387041"/>
                <a:gd name="connsiteX49" fmla="*/ 193549 w 387098"/>
                <a:gd name="connsiteY49" fmla="*/ 0 h 387041"/>
                <a:gd name="connsiteX50" fmla="*/ 193549 w 387098"/>
                <a:gd name="connsiteY50" fmla="*/ 0 h 38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87098" h="387041">
                  <a:moveTo>
                    <a:pt x="193549" y="34866"/>
                  </a:moveTo>
                  <a:cubicBezTo>
                    <a:pt x="245196" y="34866"/>
                    <a:pt x="251319" y="35036"/>
                    <a:pt x="271729" y="36000"/>
                  </a:cubicBezTo>
                  <a:cubicBezTo>
                    <a:pt x="290607" y="36850"/>
                    <a:pt x="300869" y="40025"/>
                    <a:pt x="307672" y="42690"/>
                  </a:cubicBezTo>
                  <a:cubicBezTo>
                    <a:pt x="316686" y="46205"/>
                    <a:pt x="323149" y="50400"/>
                    <a:pt x="329895" y="57146"/>
                  </a:cubicBezTo>
                  <a:cubicBezTo>
                    <a:pt x="336642" y="63893"/>
                    <a:pt x="340837" y="70356"/>
                    <a:pt x="344352" y="79370"/>
                  </a:cubicBezTo>
                  <a:cubicBezTo>
                    <a:pt x="347017" y="86173"/>
                    <a:pt x="350135" y="96434"/>
                    <a:pt x="351042" y="115313"/>
                  </a:cubicBezTo>
                  <a:cubicBezTo>
                    <a:pt x="351949" y="135723"/>
                    <a:pt x="352176" y="141845"/>
                    <a:pt x="352176" y="193493"/>
                  </a:cubicBezTo>
                  <a:cubicBezTo>
                    <a:pt x="352176" y="245140"/>
                    <a:pt x="352006" y="251263"/>
                    <a:pt x="351042" y="271672"/>
                  </a:cubicBezTo>
                  <a:cubicBezTo>
                    <a:pt x="350191" y="290551"/>
                    <a:pt x="347017" y="300812"/>
                    <a:pt x="344352" y="307615"/>
                  </a:cubicBezTo>
                  <a:cubicBezTo>
                    <a:pt x="340837" y="316629"/>
                    <a:pt x="336642" y="323092"/>
                    <a:pt x="329895" y="329839"/>
                  </a:cubicBezTo>
                  <a:cubicBezTo>
                    <a:pt x="323149" y="336585"/>
                    <a:pt x="316686" y="340780"/>
                    <a:pt x="307672" y="344295"/>
                  </a:cubicBezTo>
                  <a:cubicBezTo>
                    <a:pt x="300869" y="346960"/>
                    <a:pt x="290607" y="350078"/>
                    <a:pt x="271729" y="350985"/>
                  </a:cubicBezTo>
                  <a:cubicBezTo>
                    <a:pt x="251319" y="351892"/>
                    <a:pt x="245196" y="352119"/>
                    <a:pt x="193549" y="352119"/>
                  </a:cubicBezTo>
                  <a:cubicBezTo>
                    <a:pt x="141902" y="352119"/>
                    <a:pt x="135779" y="351949"/>
                    <a:pt x="115370" y="350985"/>
                  </a:cubicBezTo>
                  <a:cubicBezTo>
                    <a:pt x="96491" y="350135"/>
                    <a:pt x="86230" y="346960"/>
                    <a:pt x="79427" y="344295"/>
                  </a:cubicBezTo>
                  <a:cubicBezTo>
                    <a:pt x="70412" y="340780"/>
                    <a:pt x="63949" y="336585"/>
                    <a:pt x="57203" y="329839"/>
                  </a:cubicBezTo>
                  <a:cubicBezTo>
                    <a:pt x="50457" y="323092"/>
                    <a:pt x="46261" y="316629"/>
                    <a:pt x="42746" y="307615"/>
                  </a:cubicBezTo>
                  <a:cubicBezTo>
                    <a:pt x="40082" y="300812"/>
                    <a:pt x="36964" y="290551"/>
                    <a:pt x="36057" y="271672"/>
                  </a:cubicBezTo>
                  <a:cubicBezTo>
                    <a:pt x="35150" y="251263"/>
                    <a:pt x="34923" y="245140"/>
                    <a:pt x="34923" y="193493"/>
                  </a:cubicBezTo>
                  <a:cubicBezTo>
                    <a:pt x="34923" y="141845"/>
                    <a:pt x="35093" y="135723"/>
                    <a:pt x="36057" y="115313"/>
                  </a:cubicBezTo>
                  <a:cubicBezTo>
                    <a:pt x="36907" y="96434"/>
                    <a:pt x="40082" y="86173"/>
                    <a:pt x="42746" y="79370"/>
                  </a:cubicBezTo>
                  <a:cubicBezTo>
                    <a:pt x="46261" y="70356"/>
                    <a:pt x="50457" y="63893"/>
                    <a:pt x="57203" y="57146"/>
                  </a:cubicBezTo>
                  <a:cubicBezTo>
                    <a:pt x="63949" y="50400"/>
                    <a:pt x="70412" y="46205"/>
                    <a:pt x="79427" y="42690"/>
                  </a:cubicBezTo>
                  <a:cubicBezTo>
                    <a:pt x="86230" y="40025"/>
                    <a:pt x="96491" y="36907"/>
                    <a:pt x="115370" y="36000"/>
                  </a:cubicBezTo>
                  <a:cubicBezTo>
                    <a:pt x="135779" y="35036"/>
                    <a:pt x="141902" y="34866"/>
                    <a:pt x="193549" y="34866"/>
                  </a:cubicBezTo>
                  <a:moveTo>
                    <a:pt x="193549" y="0"/>
                  </a:moveTo>
                  <a:cubicBezTo>
                    <a:pt x="140995" y="0"/>
                    <a:pt x="134419" y="227"/>
                    <a:pt x="113782" y="1191"/>
                  </a:cubicBezTo>
                  <a:cubicBezTo>
                    <a:pt x="93203" y="2154"/>
                    <a:pt x="79143" y="5386"/>
                    <a:pt x="66784" y="10205"/>
                  </a:cubicBezTo>
                  <a:cubicBezTo>
                    <a:pt x="54085" y="15080"/>
                    <a:pt x="43257" y="21713"/>
                    <a:pt x="32542" y="32485"/>
                  </a:cubicBezTo>
                  <a:cubicBezTo>
                    <a:pt x="21770" y="43257"/>
                    <a:pt x="15194" y="54028"/>
                    <a:pt x="10205" y="66784"/>
                  </a:cubicBezTo>
                  <a:cubicBezTo>
                    <a:pt x="5443" y="79086"/>
                    <a:pt x="2154" y="93146"/>
                    <a:pt x="1191" y="113782"/>
                  </a:cubicBezTo>
                  <a:cubicBezTo>
                    <a:pt x="227" y="134419"/>
                    <a:pt x="0" y="140995"/>
                    <a:pt x="0" y="193549"/>
                  </a:cubicBezTo>
                  <a:cubicBezTo>
                    <a:pt x="0" y="246103"/>
                    <a:pt x="227" y="252680"/>
                    <a:pt x="1191" y="273316"/>
                  </a:cubicBezTo>
                  <a:cubicBezTo>
                    <a:pt x="2154" y="293895"/>
                    <a:pt x="5386" y="307955"/>
                    <a:pt x="10205" y="320314"/>
                  </a:cubicBezTo>
                  <a:cubicBezTo>
                    <a:pt x="15137" y="332957"/>
                    <a:pt x="21770" y="343785"/>
                    <a:pt x="32542" y="354500"/>
                  </a:cubicBezTo>
                  <a:cubicBezTo>
                    <a:pt x="43313" y="365272"/>
                    <a:pt x="54085" y="371848"/>
                    <a:pt x="66841" y="376837"/>
                  </a:cubicBezTo>
                  <a:cubicBezTo>
                    <a:pt x="79143" y="381599"/>
                    <a:pt x="93203" y="384887"/>
                    <a:pt x="113839" y="385851"/>
                  </a:cubicBezTo>
                  <a:cubicBezTo>
                    <a:pt x="134475" y="386815"/>
                    <a:pt x="141052" y="387042"/>
                    <a:pt x="193606" y="387042"/>
                  </a:cubicBezTo>
                  <a:cubicBezTo>
                    <a:pt x="246160" y="387042"/>
                    <a:pt x="252737" y="386815"/>
                    <a:pt x="273373" y="385851"/>
                  </a:cubicBezTo>
                  <a:cubicBezTo>
                    <a:pt x="293952" y="384887"/>
                    <a:pt x="308012" y="381656"/>
                    <a:pt x="320371" y="376837"/>
                  </a:cubicBezTo>
                  <a:cubicBezTo>
                    <a:pt x="333014" y="371905"/>
                    <a:pt x="343842" y="365272"/>
                    <a:pt x="354557" y="354500"/>
                  </a:cubicBezTo>
                  <a:cubicBezTo>
                    <a:pt x="365328" y="343728"/>
                    <a:pt x="371905" y="332957"/>
                    <a:pt x="376894" y="320201"/>
                  </a:cubicBezTo>
                  <a:cubicBezTo>
                    <a:pt x="381656" y="307899"/>
                    <a:pt x="384944" y="293839"/>
                    <a:pt x="385908" y="273203"/>
                  </a:cubicBezTo>
                  <a:cubicBezTo>
                    <a:pt x="386872" y="252566"/>
                    <a:pt x="387098" y="245990"/>
                    <a:pt x="387098" y="193436"/>
                  </a:cubicBezTo>
                  <a:cubicBezTo>
                    <a:pt x="387098" y="140882"/>
                    <a:pt x="386872" y="134305"/>
                    <a:pt x="385908" y="113669"/>
                  </a:cubicBezTo>
                  <a:cubicBezTo>
                    <a:pt x="384944" y="93090"/>
                    <a:pt x="381713" y="79030"/>
                    <a:pt x="376894" y="66671"/>
                  </a:cubicBezTo>
                  <a:cubicBezTo>
                    <a:pt x="371961" y="54028"/>
                    <a:pt x="365328" y="43200"/>
                    <a:pt x="354557" y="32485"/>
                  </a:cubicBezTo>
                  <a:cubicBezTo>
                    <a:pt x="343785" y="21713"/>
                    <a:pt x="333014" y="15137"/>
                    <a:pt x="320258" y="10148"/>
                  </a:cubicBezTo>
                  <a:cubicBezTo>
                    <a:pt x="307955" y="5386"/>
                    <a:pt x="293895" y="2098"/>
                    <a:pt x="273259" y="1134"/>
                  </a:cubicBezTo>
                  <a:cubicBezTo>
                    <a:pt x="252680" y="227"/>
                    <a:pt x="246103" y="0"/>
                    <a:pt x="193549" y="0"/>
                  </a:cubicBezTo>
                  <a:lnTo>
                    <a:pt x="193549" y="0"/>
                  </a:lnTo>
                  <a:close/>
                </a:path>
              </a:pathLst>
            </a:custGeom>
            <a:grpFill/>
            <a:ln w="562"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FEDDCE23-FA75-4D41-9903-315BC286A4BB}"/>
                </a:ext>
              </a:extLst>
            </p:cNvPr>
            <p:cNvSpPr/>
            <p:nvPr/>
          </p:nvSpPr>
          <p:spPr>
            <a:xfrm>
              <a:off x="3825619" y="5734758"/>
              <a:ext cx="198764" cy="198764"/>
            </a:xfrm>
            <a:custGeom>
              <a:avLst/>
              <a:gdLst>
                <a:gd name="connsiteX0" fmla="*/ 99382 w 198764"/>
                <a:gd name="connsiteY0" fmla="*/ 0 h 198764"/>
                <a:gd name="connsiteX1" fmla="*/ 0 w 198764"/>
                <a:gd name="connsiteY1" fmla="*/ 99382 h 198764"/>
                <a:gd name="connsiteX2" fmla="*/ 99382 w 198764"/>
                <a:gd name="connsiteY2" fmla="*/ 198765 h 198764"/>
                <a:gd name="connsiteX3" fmla="*/ 198765 w 198764"/>
                <a:gd name="connsiteY3" fmla="*/ 99382 h 198764"/>
                <a:gd name="connsiteX4" fmla="*/ 99382 w 198764"/>
                <a:gd name="connsiteY4" fmla="*/ 0 h 198764"/>
                <a:gd name="connsiteX5" fmla="*/ 99382 w 198764"/>
                <a:gd name="connsiteY5" fmla="*/ 163899 h 198764"/>
                <a:gd name="connsiteX6" fmla="*/ 34866 w 198764"/>
                <a:gd name="connsiteY6" fmla="*/ 99382 h 198764"/>
                <a:gd name="connsiteX7" fmla="*/ 99382 w 198764"/>
                <a:gd name="connsiteY7" fmla="*/ 34866 h 198764"/>
                <a:gd name="connsiteX8" fmla="*/ 163899 w 198764"/>
                <a:gd name="connsiteY8" fmla="*/ 99382 h 198764"/>
                <a:gd name="connsiteX9" fmla="*/ 99382 w 198764"/>
                <a:gd name="connsiteY9" fmla="*/ 163899 h 19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764" h="198764">
                  <a:moveTo>
                    <a:pt x="99382" y="0"/>
                  </a:moveTo>
                  <a:cubicBezTo>
                    <a:pt x="44504" y="0"/>
                    <a:pt x="0" y="44504"/>
                    <a:pt x="0" y="99382"/>
                  </a:cubicBezTo>
                  <a:cubicBezTo>
                    <a:pt x="0" y="154261"/>
                    <a:pt x="44504" y="198765"/>
                    <a:pt x="99382" y="198765"/>
                  </a:cubicBezTo>
                  <a:cubicBezTo>
                    <a:pt x="154261" y="198765"/>
                    <a:pt x="198765" y="154261"/>
                    <a:pt x="198765" y="99382"/>
                  </a:cubicBezTo>
                  <a:cubicBezTo>
                    <a:pt x="198765" y="44504"/>
                    <a:pt x="154261" y="0"/>
                    <a:pt x="99382" y="0"/>
                  </a:cubicBezTo>
                  <a:close/>
                  <a:moveTo>
                    <a:pt x="99382" y="163899"/>
                  </a:moveTo>
                  <a:cubicBezTo>
                    <a:pt x="63779" y="163899"/>
                    <a:pt x="34866" y="135042"/>
                    <a:pt x="34866" y="99382"/>
                  </a:cubicBezTo>
                  <a:cubicBezTo>
                    <a:pt x="34866" y="63723"/>
                    <a:pt x="63779" y="34866"/>
                    <a:pt x="99382" y="34866"/>
                  </a:cubicBezTo>
                  <a:cubicBezTo>
                    <a:pt x="134986" y="34866"/>
                    <a:pt x="163899" y="63723"/>
                    <a:pt x="163899" y="99382"/>
                  </a:cubicBezTo>
                  <a:cubicBezTo>
                    <a:pt x="163899" y="135042"/>
                    <a:pt x="134986" y="163899"/>
                    <a:pt x="99382" y="163899"/>
                  </a:cubicBezTo>
                  <a:close/>
                </a:path>
              </a:pathLst>
            </a:custGeom>
            <a:grpFill/>
            <a:ln w="562"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4E978F22-F8F8-4F44-98FE-6F9EA254594C}"/>
                </a:ext>
              </a:extLst>
            </p:cNvPr>
            <p:cNvSpPr/>
            <p:nvPr/>
          </p:nvSpPr>
          <p:spPr>
            <a:xfrm>
              <a:off x="4005052" y="5707602"/>
              <a:ext cx="46488" cy="46488"/>
            </a:xfrm>
            <a:custGeom>
              <a:avLst/>
              <a:gdLst>
                <a:gd name="connsiteX0" fmla="*/ 46488 w 46488"/>
                <a:gd name="connsiteY0" fmla="*/ 23244 h 46488"/>
                <a:gd name="connsiteX1" fmla="*/ 23244 w 46488"/>
                <a:gd name="connsiteY1" fmla="*/ 46488 h 46488"/>
                <a:gd name="connsiteX2" fmla="*/ 0 w 46488"/>
                <a:gd name="connsiteY2" fmla="*/ 23244 h 46488"/>
                <a:gd name="connsiteX3" fmla="*/ 23244 w 46488"/>
                <a:gd name="connsiteY3" fmla="*/ 0 h 46488"/>
                <a:gd name="connsiteX4" fmla="*/ 46488 w 46488"/>
                <a:gd name="connsiteY4" fmla="*/ 23244 h 4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8" h="46488">
                  <a:moveTo>
                    <a:pt x="46488" y="23244"/>
                  </a:moveTo>
                  <a:cubicBezTo>
                    <a:pt x="46488" y="36081"/>
                    <a:pt x="36081" y="46488"/>
                    <a:pt x="23244" y="46488"/>
                  </a:cubicBezTo>
                  <a:cubicBezTo>
                    <a:pt x="10407" y="46488"/>
                    <a:pt x="0" y="36081"/>
                    <a:pt x="0" y="23244"/>
                  </a:cubicBezTo>
                  <a:cubicBezTo>
                    <a:pt x="0" y="10407"/>
                    <a:pt x="10407" y="0"/>
                    <a:pt x="23244" y="0"/>
                  </a:cubicBezTo>
                  <a:cubicBezTo>
                    <a:pt x="36081" y="0"/>
                    <a:pt x="46488" y="10407"/>
                    <a:pt x="46488" y="23244"/>
                  </a:cubicBezTo>
                  <a:close/>
                </a:path>
              </a:pathLst>
            </a:custGeom>
            <a:grpFill/>
            <a:ln w="562" cap="flat">
              <a:noFill/>
              <a:prstDash val="solid"/>
              <a:miter/>
            </a:ln>
          </p:spPr>
          <p:txBody>
            <a:bodyPr rtlCol="0" anchor="ctr"/>
            <a:lstStyle/>
            <a:p>
              <a:endParaRPr lang="en-US"/>
            </a:p>
          </p:txBody>
        </p:sp>
      </p:grpSp>
      <p:sp>
        <p:nvSpPr>
          <p:cNvPr id="222" name="Graphic 50">
            <a:extLst>
              <a:ext uri="{FF2B5EF4-FFF2-40B4-BE49-F238E27FC236}">
                <a16:creationId xmlns:a16="http://schemas.microsoft.com/office/drawing/2014/main" id="{EC737232-AF17-42D3-B75C-A82F58AAC6CF}"/>
              </a:ext>
            </a:extLst>
          </p:cNvPr>
          <p:cNvSpPr/>
          <p:nvPr/>
        </p:nvSpPr>
        <p:spPr>
          <a:xfrm>
            <a:off x="7782582" y="3555778"/>
            <a:ext cx="307025" cy="350205"/>
          </a:xfrm>
          <a:custGeom>
            <a:avLst/>
            <a:gdLst>
              <a:gd name="connsiteX0" fmla="*/ 147804 w 307025"/>
              <a:gd name="connsiteY0" fmla="*/ 91871 h 350205"/>
              <a:gd name="connsiteX1" fmla="*/ 211906 w 307025"/>
              <a:gd name="connsiteY1" fmla="*/ 208318 h 350205"/>
              <a:gd name="connsiteX2" fmla="*/ 151512 w 307025"/>
              <a:gd name="connsiteY2" fmla="*/ 293731 h 350205"/>
              <a:gd name="connsiteX3" fmla="*/ 59601 w 307025"/>
              <a:gd name="connsiteY3" fmla="*/ 52588 h 350205"/>
              <a:gd name="connsiteX4" fmla="*/ 59601 w 307025"/>
              <a:gd name="connsiteY4" fmla="*/ 46063 h 350205"/>
              <a:gd name="connsiteX5" fmla="*/ 0 w 307025"/>
              <a:gd name="connsiteY5" fmla="*/ 46063 h 350205"/>
              <a:gd name="connsiteX6" fmla="*/ 0 w 307025"/>
              <a:gd name="connsiteY6" fmla="*/ 52588 h 350205"/>
              <a:gd name="connsiteX7" fmla="*/ 131278 w 307025"/>
              <a:gd name="connsiteY7" fmla="*/ 344721 h 350205"/>
              <a:gd name="connsiteX8" fmla="*/ 165339 w 307025"/>
              <a:gd name="connsiteY8" fmla="*/ 345424 h 350205"/>
              <a:gd name="connsiteX9" fmla="*/ 265181 w 307025"/>
              <a:gd name="connsiteY9" fmla="*/ 220558 h 350205"/>
              <a:gd name="connsiteX10" fmla="*/ 307026 w 307025"/>
              <a:gd name="connsiteY10" fmla="*/ 215784 h 350205"/>
              <a:gd name="connsiteX11" fmla="*/ 307026 w 307025"/>
              <a:gd name="connsiteY11" fmla="*/ 174092 h 350205"/>
              <a:gd name="connsiteX12" fmla="*/ 281423 w 307025"/>
              <a:gd name="connsiteY12" fmla="*/ 177091 h 350205"/>
              <a:gd name="connsiteX13" fmla="*/ 203187 w 307025"/>
              <a:gd name="connsiteY13" fmla="*/ 92568 h 350205"/>
              <a:gd name="connsiteX14" fmla="*/ 227735 w 307025"/>
              <a:gd name="connsiteY14" fmla="*/ 52588 h 350205"/>
              <a:gd name="connsiteX15" fmla="*/ 250531 w 307025"/>
              <a:gd name="connsiteY15" fmla="*/ 89767 h 350205"/>
              <a:gd name="connsiteX16" fmla="*/ 243943 w 307025"/>
              <a:gd name="connsiteY16" fmla="*/ 122082 h 350205"/>
              <a:gd name="connsiteX17" fmla="*/ 243943 w 307025"/>
              <a:gd name="connsiteY17" fmla="*/ 128608 h 350205"/>
              <a:gd name="connsiteX18" fmla="*/ 294791 w 307025"/>
              <a:gd name="connsiteY18" fmla="*/ 145049 h 350205"/>
              <a:gd name="connsiteX19" fmla="*/ 306997 w 307025"/>
              <a:gd name="connsiteY19" fmla="*/ 84824 h 350205"/>
              <a:gd name="connsiteX20" fmla="*/ 306997 w 307025"/>
              <a:gd name="connsiteY20" fmla="*/ 78344 h 350205"/>
              <a:gd name="connsiteX21" fmla="*/ 229487 w 307025"/>
              <a:gd name="connsiteY21" fmla="*/ 0 h 350205"/>
              <a:gd name="connsiteX22" fmla="*/ 147775 w 307025"/>
              <a:gd name="connsiteY22" fmla="*/ 85357 h 3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7025" h="350205">
                <a:moveTo>
                  <a:pt x="147804" y="91871"/>
                </a:moveTo>
                <a:cubicBezTo>
                  <a:pt x="147804" y="143637"/>
                  <a:pt x="172006" y="188073"/>
                  <a:pt x="211906" y="208318"/>
                </a:cubicBezTo>
                <a:cubicBezTo>
                  <a:pt x="195131" y="241885"/>
                  <a:pt x="173797" y="271451"/>
                  <a:pt x="151512" y="293731"/>
                </a:cubicBezTo>
                <a:cubicBezTo>
                  <a:pt x="111112" y="244890"/>
                  <a:pt x="74585" y="179739"/>
                  <a:pt x="59601" y="52588"/>
                </a:cubicBezTo>
                <a:lnTo>
                  <a:pt x="59601" y="46063"/>
                </a:lnTo>
                <a:lnTo>
                  <a:pt x="0" y="46063"/>
                </a:lnTo>
                <a:lnTo>
                  <a:pt x="0" y="52588"/>
                </a:lnTo>
                <a:cubicBezTo>
                  <a:pt x="27530" y="264347"/>
                  <a:pt x="109599" y="331761"/>
                  <a:pt x="131278" y="344721"/>
                </a:cubicBezTo>
                <a:cubicBezTo>
                  <a:pt x="143552" y="352091"/>
                  <a:pt x="154119" y="351739"/>
                  <a:pt x="165339" y="345424"/>
                </a:cubicBezTo>
                <a:cubicBezTo>
                  <a:pt x="182959" y="335406"/>
                  <a:pt x="235859" y="282495"/>
                  <a:pt x="265181" y="220558"/>
                </a:cubicBezTo>
                <a:cubicBezTo>
                  <a:pt x="279259" y="220466"/>
                  <a:pt x="293288" y="218866"/>
                  <a:pt x="307026" y="215784"/>
                </a:cubicBezTo>
                <a:lnTo>
                  <a:pt x="307026" y="174092"/>
                </a:lnTo>
                <a:cubicBezTo>
                  <a:pt x="298631" y="176049"/>
                  <a:pt x="290043" y="177055"/>
                  <a:pt x="281423" y="177091"/>
                </a:cubicBezTo>
                <a:cubicBezTo>
                  <a:pt x="237237" y="177091"/>
                  <a:pt x="203187" y="146228"/>
                  <a:pt x="203187" y="92568"/>
                </a:cubicBezTo>
                <a:cubicBezTo>
                  <a:pt x="203187" y="66268"/>
                  <a:pt x="213358" y="52588"/>
                  <a:pt x="227735" y="52588"/>
                </a:cubicBezTo>
                <a:cubicBezTo>
                  <a:pt x="241415" y="52588"/>
                  <a:pt x="250531" y="64862"/>
                  <a:pt x="250531" y="89767"/>
                </a:cubicBezTo>
                <a:cubicBezTo>
                  <a:pt x="250531" y="102143"/>
                  <a:pt x="251665" y="117547"/>
                  <a:pt x="243943" y="122082"/>
                </a:cubicBezTo>
                <a:lnTo>
                  <a:pt x="243943" y="128608"/>
                </a:lnTo>
                <a:cubicBezTo>
                  <a:pt x="243943" y="128608"/>
                  <a:pt x="257550" y="152362"/>
                  <a:pt x="294791" y="145049"/>
                </a:cubicBezTo>
                <a:cubicBezTo>
                  <a:pt x="302700" y="127474"/>
                  <a:pt x="306997" y="104763"/>
                  <a:pt x="306997" y="84824"/>
                </a:cubicBezTo>
                <a:lnTo>
                  <a:pt x="306997" y="78344"/>
                </a:lnTo>
                <a:cubicBezTo>
                  <a:pt x="304911" y="28556"/>
                  <a:pt x="277642" y="0"/>
                  <a:pt x="229487" y="0"/>
                </a:cubicBezTo>
                <a:cubicBezTo>
                  <a:pt x="179597" y="0"/>
                  <a:pt x="149658" y="35609"/>
                  <a:pt x="147775" y="85357"/>
                </a:cubicBezTo>
                <a:close/>
              </a:path>
            </a:pathLst>
          </a:custGeom>
          <a:solidFill>
            <a:schemeClr val="accent2"/>
          </a:solidFill>
          <a:ln w="562" cap="flat">
            <a:noFill/>
            <a:prstDash val="solid"/>
            <a:miter/>
          </a:ln>
        </p:spPr>
        <p:txBody>
          <a:bodyPr rtlCol="0" anchor="ctr"/>
          <a:lstStyle/>
          <a:p>
            <a:endParaRPr lang="en-US"/>
          </a:p>
        </p:txBody>
      </p:sp>
      <p:sp>
        <p:nvSpPr>
          <p:cNvPr id="223" name="Graphic 50">
            <a:extLst>
              <a:ext uri="{FF2B5EF4-FFF2-40B4-BE49-F238E27FC236}">
                <a16:creationId xmlns:a16="http://schemas.microsoft.com/office/drawing/2014/main" id="{4A310FB6-5F78-46F5-9041-9AB4DC1B2960}"/>
              </a:ext>
            </a:extLst>
          </p:cNvPr>
          <p:cNvSpPr/>
          <p:nvPr/>
        </p:nvSpPr>
        <p:spPr>
          <a:xfrm>
            <a:off x="7782582" y="3549253"/>
            <a:ext cx="307025" cy="350205"/>
          </a:xfrm>
          <a:custGeom>
            <a:avLst/>
            <a:gdLst>
              <a:gd name="connsiteX0" fmla="*/ 307026 w 307025"/>
              <a:gd name="connsiteY0" fmla="*/ 174092 h 350205"/>
              <a:gd name="connsiteX1" fmla="*/ 281423 w 307025"/>
              <a:gd name="connsiteY1" fmla="*/ 177086 h 350205"/>
              <a:gd name="connsiteX2" fmla="*/ 203187 w 307025"/>
              <a:gd name="connsiteY2" fmla="*/ 92568 h 350205"/>
              <a:gd name="connsiteX3" fmla="*/ 227735 w 307025"/>
              <a:gd name="connsiteY3" fmla="*/ 52588 h 350205"/>
              <a:gd name="connsiteX4" fmla="*/ 250531 w 307025"/>
              <a:gd name="connsiteY4" fmla="*/ 89767 h 350205"/>
              <a:gd name="connsiteX5" fmla="*/ 243943 w 307025"/>
              <a:gd name="connsiteY5" fmla="*/ 128619 h 350205"/>
              <a:gd name="connsiteX6" fmla="*/ 294791 w 307025"/>
              <a:gd name="connsiteY6" fmla="*/ 145060 h 350205"/>
              <a:gd name="connsiteX7" fmla="*/ 307026 w 307025"/>
              <a:gd name="connsiteY7" fmla="*/ 84869 h 350205"/>
              <a:gd name="connsiteX8" fmla="*/ 229515 w 307025"/>
              <a:gd name="connsiteY8" fmla="*/ 0 h 350205"/>
              <a:gd name="connsiteX9" fmla="*/ 147804 w 307025"/>
              <a:gd name="connsiteY9" fmla="*/ 91882 h 350205"/>
              <a:gd name="connsiteX10" fmla="*/ 211906 w 307025"/>
              <a:gd name="connsiteY10" fmla="*/ 208329 h 350205"/>
              <a:gd name="connsiteX11" fmla="*/ 151512 w 307025"/>
              <a:gd name="connsiteY11" fmla="*/ 293731 h 350205"/>
              <a:gd name="connsiteX12" fmla="*/ 59601 w 307025"/>
              <a:gd name="connsiteY12" fmla="*/ 52588 h 350205"/>
              <a:gd name="connsiteX13" fmla="*/ 0 w 307025"/>
              <a:gd name="connsiteY13" fmla="*/ 52588 h 350205"/>
              <a:gd name="connsiteX14" fmla="*/ 131278 w 307025"/>
              <a:gd name="connsiteY14" fmla="*/ 344721 h 350205"/>
              <a:gd name="connsiteX15" fmla="*/ 165339 w 307025"/>
              <a:gd name="connsiteY15" fmla="*/ 345424 h 350205"/>
              <a:gd name="connsiteX16" fmla="*/ 265181 w 307025"/>
              <a:gd name="connsiteY16" fmla="*/ 220558 h 350205"/>
              <a:gd name="connsiteX17" fmla="*/ 307026 w 307025"/>
              <a:gd name="connsiteY17" fmla="*/ 215784 h 3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7025" h="350205">
                <a:moveTo>
                  <a:pt x="307026" y="174092"/>
                </a:moveTo>
                <a:cubicBezTo>
                  <a:pt x="298631" y="176047"/>
                  <a:pt x="290043" y="177052"/>
                  <a:pt x="281423" y="177086"/>
                </a:cubicBezTo>
                <a:cubicBezTo>
                  <a:pt x="237237" y="177086"/>
                  <a:pt x="203187" y="146228"/>
                  <a:pt x="203187" y="92568"/>
                </a:cubicBezTo>
                <a:cubicBezTo>
                  <a:pt x="203187" y="66268"/>
                  <a:pt x="213358" y="52588"/>
                  <a:pt x="227735" y="52588"/>
                </a:cubicBezTo>
                <a:cubicBezTo>
                  <a:pt x="241415" y="52588"/>
                  <a:pt x="250531" y="64862"/>
                  <a:pt x="250531" y="89767"/>
                </a:cubicBezTo>
                <a:cubicBezTo>
                  <a:pt x="250531" y="103941"/>
                  <a:pt x="246744" y="119440"/>
                  <a:pt x="243943" y="128619"/>
                </a:cubicBezTo>
                <a:cubicBezTo>
                  <a:pt x="243943" y="128619"/>
                  <a:pt x="257550" y="152373"/>
                  <a:pt x="294791" y="145060"/>
                </a:cubicBezTo>
                <a:cubicBezTo>
                  <a:pt x="302728" y="127530"/>
                  <a:pt x="307026" y="104797"/>
                  <a:pt x="307026" y="84869"/>
                </a:cubicBezTo>
                <a:cubicBezTo>
                  <a:pt x="307026" y="31209"/>
                  <a:pt x="279671" y="0"/>
                  <a:pt x="229515" y="0"/>
                </a:cubicBezTo>
                <a:cubicBezTo>
                  <a:pt x="177970" y="0"/>
                  <a:pt x="147804" y="39628"/>
                  <a:pt x="147804" y="91882"/>
                </a:cubicBezTo>
                <a:cubicBezTo>
                  <a:pt x="147804" y="143648"/>
                  <a:pt x="172006" y="188084"/>
                  <a:pt x="211906" y="208329"/>
                </a:cubicBezTo>
                <a:cubicBezTo>
                  <a:pt x="195131" y="241908"/>
                  <a:pt x="173797" y="271451"/>
                  <a:pt x="151512" y="293731"/>
                </a:cubicBezTo>
                <a:cubicBezTo>
                  <a:pt x="111112" y="244890"/>
                  <a:pt x="74585" y="179739"/>
                  <a:pt x="59601" y="52588"/>
                </a:cubicBezTo>
                <a:lnTo>
                  <a:pt x="0" y="52588"/>
                </a:lnTo>
                <a:cubicBezTo>
                  <a:pt x="27530" y="264347"/>
                  <a:pt x="109599" y="331772"/>
                  <a:pt x="131278" y="344721"/>
                </a:cubicBezTo>
                <a:cubicBezTo>
                  <a:pt x="143552" y="352091"/>
                  <a:pt x="154119" y="351739"/>
                  <a:pt x="165339" y="345424"/>
                </a:cubicBezTo>
                <a:cubicBezTo>
                  <a:pt x="182959" y="335400"/>
                  <a:pt x="235859" y="282495"/>
                  <a:pt x="265181" y="220558"/>
                </a:cubicBezTo>
                <a:cubicBezTo>
                  <a:pt x="279259" y="220466"/>
                  <a:pt x="293288" y="218866"/>
                  <a:pt x="307026" y="215784"/>
                </a:cubicBezTo>
                <a:close/>
              </a:path>
            </a:pathLst>
          </a:custGeom>
          <a:solidFill>
            <a:schemeClr val="accent2"/>
          </a:solidFill>
          <a:ln w="562" cap="flat">
            <a:noFill/>
            <a:prstDash val="solid"/>
            <a:miter/>
          </a:ln>
        </p:spPr>
        <p:txBody>
          <a:bodyPr rtlCol="0" anchor="ctr"/>
          <a:lstStyle/>
          <a:p>
            <a:endParaRPr lang="en-US"/>
          </a:p>
        </p:txBody>
      </p:sp>
      <p:sp>
        <p:nvSpPr>
          <p:cNvPr id="225" name="Graphic 51">
            <a:extLst>
              <a:ext uri="{FF2B5EF4-FFF2-40B4-BE49-F238E27FC236}">
                <a16:creationId xmlns:a16="http://schemas.microsoft.com/office/drawing/2014/main" id="{5FE5AB5D-E41F-40ED-830D-EC1D329A9B9B}"/>
              </a:ext>
            </a:extLst>
          </p:cNvPr>
          <p:cNvSpPr/>
          <p:nvPr/>
        </p:nvSpPr>
        <p:spPr>
          <a:xfrm>
            <a:off x="7710332" y="4357692"/>
            <a:ext cx="453746" cy="140998"/>
          </a:xfrm>
          <a:custGeom>
            <a:avLst/>
            <a:gdLst>
              <a:gd name="connsiteX0" fmla="*/ 172403 w 453746"/>
              <a:gd name="connsiteY0" fmla="*/ 119282 h 140998"/>
              <a:gd name="connsiteX1" fmla="*/ 157209 w 453746"/>
              <a:gd name="connsiteY1" fmla="*/ 117751 h 140998"/>
              <a:gd name="connsiteX2" fmla="*/ 143319 w 453746"/>
              <a:gd name="connsiteY2" fmla="*/ 113386 h 140998"/>
              <a:gd name="connsiteX3" fmla="*/ 131244 w 453746"/>
              <a:gd name="connsiteY3" fmla="*/ 105449 h 140998"/>
              <a:gd name="connsiteX4" fmla="*/ 124214 w 453746"/>
              <a:gd name="connsiteY4" fmla="*/ 94904 h 140998"/>
              <a:gd name="connsiteX5" fmla="*/ 124271 w 453746"/>
              <a:gd name="connsiteY5" fmla="*/ 84926 h 140998"/>
              <a:gd name="connsiteX6" fmla="*/ 130677 w 453746"/>
              <a:gd name="connsiteY6" fmla="*/ 78236 h 140998"/>
              <a:gd name="connsiteX7" fmla="*/ 138784 w 453746"/>
              <a:gd name="connsiteY7" fmla="*/ 76309 h 140998"/>
              <a:gd name="connsiteX8" fmla="*/ 144680 w 453746"/>
              <a:gd name="connsiteY8" fmla="*/ 77953 h 140998"/>
              <a:gd name="connsiteX9" fmla="*/ 148762 w 453746"/>
              <a:gd name="connsiteY9" fmla="*/ 81411 h 140998"/>
              <a:gd name="connsiteX10" fmla="*/ 152900 w 453746"/>
              <a:gd name="connsiteY10" fmla="*/ 85436 h 140998"/>
              <a:gd name="connsiteX11" fmla="*/ 172686 w 453746"/>
              <a:gd name="connsiteY11" fmla="*/ 92636 h 140998"/>
              <a:gd name="connsiteX12" fmla="*/ 183401 w 453746"/>
              <a:gd name="connsiteY12" fmla="*/ 91332 h 140998"/>
              <a:gd name="connsiteX13" fmla="*/ 188787 w 453746"/>
              <a:gd name="connsiteY13" fmla="*/ 85039 h 140998"/>
              <a:gd name="connsiteX14" fmla="*/ 185726 w 453746"/>
              <a:gd name="connsiteY14" fmla="*/ 79030 h 140998"/>
              <a:gd name="connsiteX15" fmla="*/ 176485 w 453746"/>
              <a:gd name="connsiteY15" fmla="*/ 75175 h 140998"/>
              <a:gd name="connsiteX16" fmla="*/ 162708 w 453746"/>
              <a:gd name="connsiteY16" fmla="*/ 70469 h 140998"/>
              <a:gd name="connsiteX17" fmla="*/ 131471 w 453746"/>
              <a:gd name="connsiteY17" fmla="*/ 51307 h 140998"/>
              <a:gd name="connsiteX18" fmla="*/ 126992 w 453746"/>
              <a:gd name="connsiteY18" fmla="*/ 32598 h 140998"/>
              <a:gd name="connsiteX19" fmla="*/ 126992 w 453746"/>
              <a:gd name="connsiteY19" fmla="*/ 32485 h 140998"/>
              <a:gd name="connsiteX20" fmla="*/ 140882 w 453746"/>
              <a:gd name="connsiteY20" fmla="*/ 9808 h 140998"/>
              <a:gd name="connsiteX21" fmla="*/ 173423 w 453746"/>
              <a:gd name="connsiteY21" fmla="*/ 57 h 140998"/>
              <a:gd name="connsiteX22" fmla="*/ 199956 w 453746"/>
              <a:gd name="connsiteY22" fmla="*/ 4932 h 140998"/>
              <a:gd name="connsiteX23" fmla="*/ 216737 w 453746"/>
              <a:gd name="connsiteY23" fmla="*/ 18822 h 140998"/>
              <a:gd name="connsiteX24" fmla="*/ 219288 w 453746"/>
              <a:gd name="connsiteY24" fmla="*/ 29310 h 140998"/>
              <a:gd name="connsiteX25" fmla="*/ 216907 w 453746"/>
              <a:gd name="connsiteY25" fmla="*/ 33335 h 140998"/>
              <a:gd name="connsiteX26" fmla="*/ 213675 w 453746"/>
              <a:gd name="connsiteY26" fmla="*/ 35773 h 140998"/>
              <a:gd name="connsiteX27" fmla="*/ 203357 w 453746"/>
              <a:gd name="connsiteY27" fmla="*/ 38948 h 140998"/>
              <a:gd name="connsiteX28" fmla="*/ 197744 w 453746"/>
              <a:gd name="connsiteY28" fmla="*/ 37531 h 140998"/>
              <a:gd name="connsiteX29" fmla="*/ 192132 w 453746"/>
              <a:gd name="connsiteY29" fmla="*/ 33959 h 140998"/>
              <a:gd name="connsiteX30" fmla="*/ 190998 w 453746"/>
              <a:gd name="connsiteY30" fmla="*/ 33109 h 140998"/>
              <a:gd name="connsiteX31" fmla="*/ 176201 w 453746"/>
              <a:gd name="connsiteY31" fmla="*/ 27779 h 140998"/>
              <a:gd name="connsiteX32" fmla="*/ 166110 w 453746"/>
              <a:gd name="connsiteY32" fmla="*/ 29764 h 140998"/>
              <a:gd name="connsiteX33" fmla="*/ 162425 w 453746"/>
              <a:gd name="connsiteY33" fmla="*/ 35150 h 140998"/>
              <a:gd name="connsiteX34" fmla="*/ 165373 w 453746"/>
              <a:gd name="connsiteY34" fmla="*/ 40479 h 140998"/>
              <a:gd name="connsiteX35" fmla="*/ 173197 w 453746"/>
              <a:gd name="connsiteY35" fmla="*/ 43824 h 140998"/>
              <a:gd name="connsiteX36" fmla="*/ 191678 w 453746"/>
              <a:gd name="connsiteY36" fmla="*/ 49720 h 140998"/>
              <a:gd name="connsiteX37" fmla="*/ 218891 w 453746"/>
              <a:gd name="connsiteY37" fmla="*/ 67521 h 140998"/>
              <a:gd name="connsiteX38" fmla="*/ 223370 w 453746"/>
              <a:gd name="connsiteY38" fmla="*/ 77046 h 140998"/>
              <a:gd name="connsiteX39" fmla="*/ 224220 w 453746"/>
              <a:gd name="connsiteY39" fmla="*/ 83849 h 140998"/>
              <a:gd name="connsiteX40" fmla="*/ 220081 w 453746"/>
              <a:gd name="connsiteY40" fmla="*/ 98986 h 140998"/>
              <a:gd name="connsiteX41" fmla="*/ 207893 w 453746"/>
              <a:gd name="connsiteY41" fmla="*/ 110664 h 140998"/>
              <a:gd name="connsiteX42" fmla="*/ 191565 w 453746"/>
              <a:gd name="connsiteY42" fmla="*/ 117127 h 140998"/>
              <a:gd name="connsiteX43" fmla="*/ 172403 w 453746"/>
              <a:gd name="connsiteY43" fmla="*/ 119282 h 140998"/>
              <a:gd name="connsiteX44" fmla="*/ 172403 w 453746"/>
              <a:gd name="connsiteY44" fmla="*/ 119282 h 140998"/>
              <a:gd name="connsiteX45" fmla="*/ 312264 w 453746"/>
              <a:gd name="connsiteY45" fmla="*/ 133795 h 140998"/>
              <a:gd name="connsiteX46" fmla="*/ 313851 w 453746"/>
              <a:gd name="connsiteY46" fmla="*/ 128012 h 140998"/>
              <a:gd name="connsiteX47" fmla="*/ 317593 w 453746"/>
              <a:gd name="connsiteY47" fmla="*/ 125518 h 140998"/>
              <a:gd name="connsiteX48" fmla="*/ 323716 w 453746"/>
              <a:gd name="connsiteY48" fmla="*/ 121946 h 140998"/>
              <a:gd name="connsiteX49" fmla="*/ 327798 w 453746"/>
              <a:gd name="connsiteY49" fmla="*/ 116504 h 140998"/>
              <a:gd name="connsiteX50" fmla="*/ 330066 w 453746"/>
              <a:gd name="connsiteY50" fmla="*/ 108056 h 140998"/>
              <a:gd name="connsiteX51" fmla="*/ 330632 w 453746"/>
              <a:gd name="connsiteY51" fmla="*/ 104201 h 140998"/>
              <a:gd name="connsiteX52" fmla="*/ 330916 w 453746"/>
              <a:gd name="connsiteY52" fmla="*/ 101934 h 140998"/>
              <a:gd name="connsiteX53" fmla="*/ 331369 w 453746"/>
              <a:gd name="connsiteY53" fmla="*/ 99666 h 140998"/>
              <a:gd name="connsiteX54" fmla="*/ 332277 w 453746"/>
              <a:gd name="connsiteY54" fmla="*/ 93033 h 140998"/>
              <a:gd name="connsiteX55" fmla="*/ 332730 w 453746"/>
              <a:gd name="connsiteY55" fmla="*/ 90765 h 140998"/>
              <a:gd name="connsiteX56" fmla="*/ 333014 w 453746"/>
              <a:gd name="connsiteY56" fmla="*/ 88497 h 140998"/>
              <a:gd name="connsiteX57" fmla="*/ 333467 w 453746"/>
              <a:gd name="connsiteY57" fmla="*/ 85606 h 140998"/>
              <a:gd name="connsiteX58" fmla="*/ 333751 w 453746"/>
              <a:gd name="connsiteY58" fmla="*/ 83905 h 140998"/>
              <a:gd name="connsiteX59" fmla="*/ 333864 w 453746"/>
              <a:gd name="connsiteY59" fmla="*/ 82488 h 140998"/>
              <a:gd name="connsiteX60" fmla="*/ 335451 w 453746"/>
              <a:gd name="connsiteY60" fmla="*/ 71320 h 140998"/>
              <a:gd name="connsiteX61" fmla="*/ 335905 w 453746"/>
              <a:gd name="connsiteY61" fmla="*/ 67578 h 140998"/>
              <a:gd name="connsiteX62" fmla="*/ 336925 w 453746"/>
              <a:gd name="connsiteY62" fmla="*/ 60945 h 140998"/>
              <a:gd name="connsiteX63" fmla="*/ 336925 w 453746"/>
              <a:gd name="connsiteY63" fmla="*/ 60491 h 140998"/>
              <a:gd name="connsiteX64" fmla="*/ 336472 w 453746"/>
              <a:gd name="connsiteY64" fmla="*/ 60321 h 140998"/>
              <a:gd name="connsiteX65" fmla="*/ 332050 w 453746"/>
              <a:gd name="connsiteY65" fmla="*/ 60321 h 140998"/>
              <a:gd name="connsiteX66" fmla="*/ 328591 w 453746"/>
              <a:gd name="connsiteY66" fmla="*/ 58167 h 140998"/>
              <a:gd name="connsiteX67" fmla="*/ 328308 w 453746"/>
              <a:gd name="connsiteY67" fmla="*/ 56579 h 140998"/>
              <a:gd name="connsiteX68" fmla="*/ 329158 w 453746"/>
              <a:gd name="connsiteY68" fmla="*/ 50570 h 140998"/>
              <a:gd name="connsiteX69" fmla="*/ 331029 w 453746"/>
              <a:gd name="connsiteY69" fmla="*/ 48019 h 140998"/>
              <a:gd name="connsiteX70" fmla="*/ 334034 w 453746"/>
              <a:gd name="connsiteY70" fmla="*/ 46998 h 140998"/>
              <a:gd name="connsiteX71" fmla="*/ 338739 w 453746"/>
              <a:gd name="connsiteY71" fmla="*/ 46998 h 140998"/>
              <a:gd name="connsiteX72" fmla="*/ 339023 w 453746"/>
              <a:gd name="connsiteY72" fmla="*/ 45411 h 140998"/>
              <a:gd name="connsiteX73" fmla="*/ 339760 w 453746"/>
              <a:gd name="connsiteY73" fmla="*/ 41669 h 140998"/>
              <a:gd name="connsiteX74" fmla="*/ 343332 w 453746"/>
              <a:gd name="connsiteY74" fmla="*/ 32655 h 140998"/>
              <a:gd name="connsiteX75" fmla="*/ 351779 w 453746"/>
              <a:gd name="connsiteY75" fmla="*/ 24888 h 140998"/>
              <a:gd name="connsiteX76" fmla="*/ 354330 w 453746"/>
              <a:gd name="connsiteY76" fmla="*/ 23754 h 140998"/>
              <a:gd name="connsiteX77" fmla="*/ 357221 w 453746"/>
              <a:gd name="connsiteY77" fmla="*/ 22734 h 140998"/>
              <a:gd name="connsiteX78" fmla="*/ 362380 w 453746"/>
              <a:gd name="connsiteY78" fmla="*/ 21713 h 140998"/>
              <a:gd name="connsiteX79" fmla="*/ 368843 w 453746"/>
              <a:gd name="connsiteY79" fmla="*/ 21260 h 140998"/>
              <a:gd name="connsiteX80" fmla="*/ 370147 w 453746"/>
              <a:gd name="connsiteY80" fmla="*/ 21260 h 140998"/>
              <a:gd name="connsiteX81" fmla="*/ 375136 w 453746"/>
              <a:gd name="connsiteY81" fmla="*/ 21827 h 140998"/>
              <a:gd name="connsiteX82" fmla="*/ 377404 w 453746"/>
              <a:gd name="connsiteY82" fmla="*/ 23131 h 140998"/>
              <a:gd name="connsiteX83" fmla="*/ 378368 w 453746"/>
              <a:gd name="connsiteY83" fmla="*/ 26079 h 140998"/>
              <a:gd name="connsiteX84" fmla="*/ 377858 w 453746"/>
              <a:gd name="connsiteY84" fmla="*/ 29877 h 140998"/>
              <a:gd name="connsiteX85" fmla="*/ 377404 w 453746"/>
              <a:gd name="connsiteY85" fmla="*/ 32485 h 140998"/>
              <a:gd name="connsiteX86" fmla="*/ 377291 w 453746"/>
              <a:gd name="connsiteY86" fmla="*/ 33222 h 140998"/>
              <a:gd name="connsiteX87" fmla="*/ 376270 w 453746"/>
              <a:gd name="connsiteY87" fmla="*/ 34923 h 140998"/>
              <a:gd name="connsiteX88" fmla="*/ 374399 w 453746"/>
              <a:gd name="connsiteY88" fmla="*/ 35660 h 140998"/>
              <a:gd name="connsiteX89" fmla="*/ 369524 w 453746"/>
              <a:gd name="connsiteY89" fmla="*/ 35660 h 140998"/>
              <a:gd name="connsiteX90" fmla="*/ 367256 w 453746"/>
              <a:gd name="connsiteY90" fmla="*/ 35546 h 140998"/>
              <a:gd name="connsiteX91" fmla="*/ 365839 w 453746"/>
              <a:gd name="connsiteY91" fmla="*/ 35546 h 140998"/>
              <a:gd name="connsiteX92" fmla="*/ 361984 w 453746"/>
              <a:gd name="connsiteY92" fmla="*/ 36680 h 140998"/>
              <a:gd name="connsiteX93" fmla="*/ 357845 w 453746"/>
              <a:gd name="connsiteY93" fmla="*/ 40989 h 140998"/>
              <a:gd name="connsiteX94" fmla="*/ 356258 w 453746"/>
              <a:gd name="connsiteY94" fmla="*/ 46998 h 140998"/>
              <a:gd name="connsiteX95" fmla="*/ 379615 w 453746"/>
              <a:gd name="connsiteY95" fmla="*/ 46998 h 140998"/>
              <a:gd name="connsiteX96" fmla="*/ 379615 w 453746"/>
              <a:gd name="connsiteY96" fmla="*/ 47168 h 140998"/>
              <a:gd name="connsiteX97" fmla="*/ 379728 w 453746"/>
              <a:gd name="connsiteY97" fmla="*/ 47168 h 140998"/>
              <a:gd name="connsiteX98" fmla="*/ 379728 w 453746"/>
              <a:gd name="connsiteY98" fmla="*/ 47055 h 140998"/>
              <a:gd name="connsiteX99" fmla="*/ 379842 w 453746"/>
              <a:gd name="connsiteY99" fmla="*/ 47055 h 140998"/>
              <a:gd name="connsiteX100" fmla="*/ 384150 w 453746"/>
              <a:gd name="connsiteY100" fmla="*/ 51817 h 140998"/>
              <a:gd name="connsiteX101" fmla="*/ 384037 w 453746"/>
              <a:gd name="connsiteY101" fmla="*/ 53235 h 140998"/>
              <a:gd name="connsiteX102" fmla="*/ 384037 w 453746"/>
              <a:gd name="connsiteY102" fmla="*/ 53518 h 140998"/>
              <a:gd name="connsiteX103" fmla="*/ 384491 w 453746"/>
              <a:gd name="connsiteY103" fmla="*/ 53235 h 140998"/>
              <a:gd name="connsiteX104" fmla="*/ 386078 w 453746"/>
              <a:gd name="connsiteY104" fmla="*/ 51817 h 140998"/>
              <a:gd name="connsiteX105" fmla="*/ 389253 w 453746"/>
              <a:gd name="connsiteY105" fmla="*/ 49550 h 140998"/>
              <a:gd name="connsiteX106" fmla="*/ 392995 w 453746"/>
              <a:gd name="connsiteY106" fmla="*/ 47679 h 140998"/>
              <a:gd name="connsiteX107" fmla="*/ 398324 w 453746"/>
              <a:gd name="connsiteY107" fmla="*/ 46375 h 140998"/>
              <a:gd name="connsiteX108" fmla="*/ 402746 w 453746"/>
              <a:gd name="connsiteY108" fmla="*/ 46091 h 140998"/>
              <a:gd name="connsiteX109" fmla="*/ 405750 w 453746"/>
              <a:gd name="connsiteY109" fmla="*/ 46205 h 140998"/>
              <a:gd name="connsiteX110" fmla="*/ 411476 w 453746"/>
              <a:gd name="connsiteY110" fmla="*/ 47905 h 140998"/>
              <a:gd name="connsiteX111" fmla="*/ 416919 w 453746"/>
              <a:gd name="connsiteY111" fmla="*/ 53518 h 140998"/>
              <a:gd name="connsiteX112" fmla="*/ 417486 w 453746"/>
              <a:gd name="connsiteY112" fmla="*/ 54935 h 140998"/>
              <a:gd name="connsiteX113" fmla="*/ 418336 w 453746"/>
              <a:gd name="connsiteY113" fmla="*/ 54085 h 140998"/>
              <a:gd name="connsiteX114" fmla="*/ 419470 w 453746"/>
              <a:gd name="connsiteY114" fmla="*/ 53064 h 140998"/>
              <a:gd name="connsiteX115" fmla="*/ 432509 w 453746"/>
              <a:gd name="connsiteY115" fmla="*/ 46205 h 140998"/>
              <a:gd name="connsiteX116" fmla="*/ 436251 w 453746"/>
              <a:gd name="connsiteY116" fmla="*/ 45921 h 140998"/>
              <a:gd name="connsiteX117" fmla="*/ 440560 w 453746"/>
              <a:gd name="connsiteY117" fmla="*/ 46205 h 140998"/>
              <a:gd name="connsiteX118" fmla="*/ 446853 w 453746"/>
              <a:gd name="connsiteY118" fmla="*/ 48075 h 140998"/>
              <a:gd name="connsiteX119" fmla="*/ 451672 w 453746"/>
              <a:gd name="connsiteY119" fmla="*/ 53121 h 140998"/>
              <a:gd name="connsiteX120" fmla="*/ 453712 w 453746"/>
              <a:gd name="connsiteY120" fmla="*/ 60605 h 140998"/>
              <a:gd name="connsiteX121" fmla="*/ 453259 w 453746"/>
              <a:gd name="connsiteY121" fmla="*/ 67918 h 140998"/>
              <a:gd name="connsiteX122" fmla="*/ 453259 w 453746"/>
              <a:gd name="connsiteY122" fmla="*/ 68372 h 140998"/>
              <a:gd name="connsiteX123" fmla="*/ 452692 w 453746"/>
              <a:gd name="connsiteY123" fmla="*/ 73417 h 140998"/>
              <a:gd name="connsiteX124" fmla="*/ 452238 w 453746"/>
              <a:gd name="connsiteY124" fmla="*/ 75855 h 140998"/>
              <a:gd name="connsiteX125" fmla="*/ 451955 w 453746"/>
              <a:gd name="connsiteY125" fmla="*/ 78009 h 140998"/>
              <a:gd name="connsiteX126" fmla="*/ 451501 w 453746"/>
              <a:gd name="connsiteY126" fmla="*/ 80390 h 140998"/>
              <a:gd name="connsiteX127" fmla="*/ 451388 w 453746"/>
              <a:gd name="connsiteY127" fmla="*/ 82771 h 140998"/>
              <a:gd name="connsiteX128" fmla="*/ 450821 w 453746"/>
              <a:gd name="connsiteY128" fmla="*/ 85946 h 140998"/>
              <a:gd name="connsiteX129" fmla="*/ 450538 w 453746"/>
              <a:gd name="connsiteY129" fmla="*/ 88214 h 140998"/>
              <a:gd name="connsiteX130" fmla="*/ 450254 w 453746"/>
              <a:gd name="connsiteY130" fmla="*/ 89631 h 140998"/>
              <a:gd name="connsiteX131" fmla="*/ 450084 w 453746"/>
              <a:gd name="connsiteY131" fmla="*/ 91219 h 140998"/>
              <a:gd name="connsiteX132" fmla="*/ 449234 w 453746"/>
              <a:gd name="connsiteY132" fmla="*/ 97228 h 140998"/>
              <a:gd name="connsiteX133" fmla="*/ 448667 w 453746"/>
              <a:gd name="connsiteY133" fmla="*/ 102104 h 140998"/>
              <a:gd name="connsiteX134" fmla="*/ 448100 w 453746"/>
              <a:gd name="connsiteY134" fmla="*/ 105279 h 140998"/>
              <a:gd name="connsiteX135" fmla="*/ 447079 w 453746"/>
              <a:gd name="connsiteY135" fmla="*/ 113329 h 140998"/>
              <a:gd name="connsiteX136" fmla="*/ 446966 w 453746"/>
              <a:gd name="connsiteY136" fmla="*/ 113612 h 140998"/>
              <a:gd name="connsiteX137" fmla="*/ 446229 w 453746"/>
              <a:gd name="connsiteY137" fmla="*/ 116901 h 140998"/>
              <a:gd name="connsiteX138" fmla="*/ 443338 w 453746"/>
              <a:gd name="connsiteY138" fmla="*/ 119508 h 140998"/>
              <a:gd name="connsiteX139" fmla="*/ 440787 w 453746"/>
              <a:gd name="connsiteY139" fmla="*/ 119792 h 140998"/>
              <a:gd name="connsiteX140" fmla="*/ 433133 w 453746"/>
              <a:gd name="connsiteY140" fmla="*/ 119792 h 140998"/>
              <a:gd name="connsiteX141" fmla="*/ 429561 w 453746"/>
              <a:gd name="connsiteY141" fmla="*/ 117638 h 140998"/>
              <a:gd name="connsiteX142" fmla="*/ 429108 w 453746"/>
              <a:gd name="connsiteY142" fmla="*/ 115937 h 140998"/>
              <a:gd name="connsiteX143" fmla="*/ 429561 w 453746"/>
              <a:gd name="connsiteY143" fmla="*/ 112649 h 140998"/>
              <a:gd name="connsiteX144" fmla="*/ 429845 w 453746"/>
              <a:gd name="connsiteY144" fmla="*/ 111345 h 140998"/>
              <a:gd name="connsiteX145" fmla="*/ 429845 w 453746"/>
              <a:gd name="connsiteY145" fmla="*/ 110891 h 140998"/>
              <a:gd name="connsiteX146" fmla="*/ 430128 w 453746"/>
              <a:gd name="connsiteY146" fmla="*/ 109020 h 140998"/>
              <a:gd name="connsiteX147" fmla="*/ 430412 w 453746"/>
              <a:gd name="connsiteY147" fmla="*/ 106469 h 140998"/>
              <a:gd name="connsiteX148" fmla="*/ 430979 w 453746"/>
              <a:gd name="connsiteY148" fmla="*/ 102330 h 140998"/>
              <a:gd name="connsiteX149" fmla="*/ 431716 w 453746"/>
              <a:gd name="connsiteY149" fmla="*/ 97171 h 140998"/>
              <a:gd name="connsiteX150" fmla="*/ 432169 w 453746"/>
              <a:gd name="connsiteY150" fmla="*/ 94620 h 140998"/>
              <a:gd name="connsiteX151" fmla="*/ 433190 w 453746"/>
              <a:gd name="connsiteY151" fmla="*/ 87023 h 140998"/>
              <a:gd name="connsiteX152" fmla="*/ 433473 w 453746"/>
              <a:gd name="connsiteY152" fmla="*/ 85323 h 140998"/>
              <a:gd name="connsiteX153" fmla="*/ 434040 w 453746"/>
              <a:gd name="connsiteY153" fmla="*/ 81297 h 140998"/>
              <a:gd name="connsiteX154" fmla="*/ 434324 w 453746"/>
              <a:gd name="connsiteY154" fmla="*/ 78860 h 140998"/>
              <a:gd name="connsiteX155" fmla="*/ 434890 w 453746"/>
              <a:gd name="connsiteY155" fmla="*/ 75005 h 140998"/>
              <a:gd name="connsiteX156" fmla="*/ 435004 w 453746"/>
              <a:gd name="connsiteY156" fmla="*/ 74721 h 140998"/>
              <a:gd name="connsiteX157" fmla="*/ 435741 w 453746"/>
              <a:gd name="connsiteY157" fmla="*/ 67124 h 140998"/>
              <a:gd name="connsiteX158" fmla="*/ 434890 w 453746"/>
              <a:gd name="connsiteY158" fmla="*/ 62986 h 140998"/>
              <a:gd name="connsiteX159" fmla="*/ 431999 w 453746"/>
              <a:gd name="connsiteY159" fmla="*/ 61001 h 140998"/>
              <a:gd name="connsiteX160" fmla="*/ 429731 w 453746"/>
              <a:gd name="connsiteY160" fmla="*/ 60718 h 140998"/>
              <a:gd name="connsiteX161" fmla="*/ 426557 w 453746"/>
              <a:gd name="connsiteY161" fmla="*/ 61285 h 140998"/>
              <a:gd name="connsiteX162" fmla="*/ 425706 w 453746"/>
              <a:gd name="connsiteY162" fmla="*/ 61738 h 140998"/>
              <a:gd name="connsiteX163" fmla="*/ 419527 w 453746"/>
              <a:gd name="connsiteY163" fmla="*/ 66160 h 140998"/>
              <a:gd name="connsiteX164" fmla="*/ 418960 w 453746"/>
              <a:gd name="connsiteY164" fmla="*/ 66727 h 140998"/>
              <a:gd name="connsiteX165" fmla="*/ 418393 w 453746"/>
              <a:gd name="connsiteY165" fmla="*/ 68031 h 140998"/>
              <a:gd name="connsiteX166" fmla="*/ 417656 w 453746"/>
              <a:gd name="connsiteY166" fmla="*/ 74608 h 140998"/>
              <a:gd name="connsiteX167" fmla="*/ 416239 w 453746"/>
              <a:gd name="connsiteY167" fmla="*/ 84246 h 140998"/>
              <a:gd name="connsiteX168" fmla="*/ 416125 w 453746"/>
              <a:gd name="connsiteY168" fmla="*/ 86627 h 140998"/>
              <a:gd name="connsiteX169" fmla="*/ 415672 w 453746"/>
              <a:gd name="connsiteY169" fmla="*/ 89008 h 140998"/>
              <a:gd name="connsiteX170" fmla="*/ 415218 w 453746"/>
              <a:gd name="connsiteY170" fmla="*/ 92183 h 140998"/>
              <a:gd name="connsiteX171" fmla="*/ 414935 w 453746"/>
              <a:gd name="connsiteY171" fmla="*/ 93770 h 140998"/>
              <a:gd name="connsiteX172" fmla="*/ 414651 w 453746"/>
              <a:gd name="connsiteY172" fmla="*/ 96038 h 140998"/>
              <a:gd name="connsiteX173" fmla="*/ 414368 w 453746"/>
              <a:gd name="connsiteY173" fmla="*/ 98192 h 140998"/>
              <a:gd name="connsiteX174" fmla="*/ 413631 w 453746"/>
              <a:gd name="connsiteY174" fmla="*/ 103634 h 140998"/>
              <a:gd name="connsiteX175" fmla="*/ 413177 w 453746"/>
              <a:gd name="connsiteY175" fmla="*/ 106923 h 140998"/>
              <a:gd name="connsiteX176" fmla="*/ 412610 w 453746"/>
              <a:gd name="connsiteY176" fmla="*/ 110494 h 140998"/>
              <a:gd name="connsiteX177" fmla="*/ 412497 w 453746"/>
              <a:gd name="connsiteY177" fmla="*/ 111798 h 140998"/>
              <a:gd name="connsiteX178" fmla="*/ 411930 w 453746"/>
              <a:gd name="connsiteY178" fmla="*/ 115653 h 140998"/>
              <a:gd name="connsiteX179" fmla="*/ 406941 w 453746"/>
              <a:gd name="connsiteY179" fmla="*/ 119962 h 140998"/>
              <a:gd name="connsiteX180" fmla="*/ 398550 w 453746"/>
              <a:gd name="connsiteY180" fmla="*/ 119962 h 140998"/>
              <a:gd name="connsiteX181" fmla="*/ 394695 w 453746"/>
              <a:gd name="connsiteY181" fmla="*/ 117241 h 140998"/>
              <a:gd name="connsiteX182" fmla="*/ 394582 w 453746"/>
              <a:gd name="connsiteY182" fmla="*/ 114973 h 140998"/>
              <a:gd name="connsiteX183" fmla="*/ 394582 w 453746"/>
              <a:gd name="connsiteY183" fmla="*/ 114690 h 140998"/>
              <a:gd name="connsiteX184" fmla="*/ 394865 w 453746"/>
              <a:gd name="connsiteY184" fmla="*/ 112989 h 140998"/>
              <a:gd name="connsiteX185" fmla="*/ 395149 w 453746"/>
              <a:gd name="connsiteY185" fmla="*/ 111855 h 140998"/>
              <a:gd name="connsiteX186" fmla="*/ 395999 w 453746"/>
              <a:gd name="connsiteY186" fmla="*/ 105108 h 140998"/>
              <a:gd name="connsiteX187" fmla="*/ 396736 w 453746"/>
              <a:gd name="connsiteY187" fmla="*/ 100233 h 140998"/>
              <a:gd name="connsiteX188" fmla="*/ 397020 w 453746"/>
              <a:gd name="connsiteY188" fmla="*/ 97682 h 140998"/>
              <a:gd name="connsiteX189" fmla="*/ 398154 w 453746"/>
              <a:gd name="connsiteY189" fmla="*/ 90198 h 140998"/>
              <a:gd name="connsiteX190" fmla="*/ 399174 w 453746"/>
              <a:gd name="connsiteY190" fmla="*/ 82431 h 140998"/>
              <a:gd name="connsiteX191" fmla="*/ 400195 w 453746"/>
              <a:gd name="connsiteY191" fmla="*/ 76252 h 140998"/>
              <a:gd name="connsiteX192" fmla="*/ 400478 w 453746"/>
              <a:gd name="connsiteY192" fmla="*/ 73984 h 140998"/>
              <a:gd name="connsiteX193" fmla="*/ 400932 w 453746"/>
              <a:gd name="connsiteY193" fmla="*/ 65820 h 140998"/>
              <a:gd name="connsiteX194" fmla="*/ 398380 w 453746"/>
              <a:gd name="connsiteY194" fmla="*/ 61512 h 140998"/>
              <a:gd name="connsiteX195" fmla="*/ 395206 w 453746"/>
              <a:gd name="connsiteY195" fmla="*/ 60775 h 140998"/>
              <a:gd name="connsiteX196" fmla="*/ 393902 w 453746"/>
              <a:gd name="connsiteY196" fmla="*/ 60945 h 140998"/>
              <a:gd name="connsiteX197" fmla="*/ 388176 w 453746"/>
              <a:gd name="connsiteY197" fmla="*/ 63326 h 140998"/>
              <a:gd name="connsiteX198" fmla="*/ 383867 w 453746"/>
              <a:gd name="connsiteY198" fmla="*/ 67124 h 140998"/>
              <a:gd name="connsiteX199" fmla="*/ 383300 w 453746"/>
              <a:gd name="connsiteY199" fmla="*/ 68258 h 140998"/>
              <a:gd name="connsiteX200" fmla="*/ 383187 w 453746"/>
              <a:gd name="connsiteY200" fmla="*/ 70129 h 140998"/>
              <a:gd name="connsiteX201" fmla="*/ 382903 w 453746"/>
              <a:gd name="connsiteY201" fmla="*/ 72397 h 140998"/>
              <a:gd name="connsiteX202" fmla="*/ 382053 w 453746"/>
              <a:gd name="connsiteY202" fmla="*/ 77272 h 140998"/>
              <a:gd name="connsiteX203" fmla="*/ 382053 w 453746"/>
              <a:gd name="connsiteY203" fmla="*/ 77839 h 140998"/>
              <a:gd name="connsiteX204" fmla="*/ 381769 w 453746"/>
              <a:gd name="connsiteY204" fmla="*/ 79427 h 140998"/>
              <a:gd name="connsiteX205" fmla="*/ 381486 w 453746"/>
              <a:gd name="connsiteY205" fmla="*/ 81978 h 140998"/>
              <a:gd name="connsiteX206" fmla="*/ 380919 w 453746"/>
              <a:gd name="connsiteY206" fmla="*/ 86003 h 140998"/>
              <a:gd name="connsiteX207" fmla="*/ 380182 w 453746"/>
              <a:gd name="connsiteY207" fmla="*/ 91162 h 140998"/>
              <a:gd name="connsiteX208" fmla="*/ 379898 w 453746"/>
              <a:gd name="connsiteY208" fmla="*/ 93600 h 140998"/>
              <a:gd name="connsiteX209" fmla="*/ 377461 w 453746"/>
              <a:gd name="connsiteY209" fmla="*/ 110664 h 140998"/>
              <a:gd name="connsiteX210" fmla="*/ 376610 w 453746"/>
              <a:gd name="connsiteY210" fmla="*/ 115993 h 140998"/>
              <a:gd name="connsiteX211" fmla="*/ 375363 w 453746"/>
              <a:gd name="connsiteY211" fmla="*/ 118431 h 140998"/>
              <a:gd name="connsiteX212" fmla="*/ 373152 w 453746"/>
              <a:gd name="connsiteY212" fmla="*/ 119735 h 140998"/>
              <a:gd name="connsiteX213" fmla="*/ 371168 w 453746"/>
              <a:gd name="connsiteY213" fmla="*/ 120019 h 140998"/>
              <a:gd name="connsiteX214" fmla="*/ 362947 w 453746"/>
              <a:gd name="connsiteY214" fmla="*/ 120019 h 140998"/>
              <a:gd name="connsiteX215" fmla="*/ 359489 w 453746"/>
              <a:gd name="connsiteY215" fmla="*/ 117581 h 140998"/>
              <a:gd name="connsiteX216" fmla="*/ 359319 w 453746"/>
              <a:gd name="connsiteY216" fmla="*/ 114690 h 140998"/>
              <a:gd name="connsiteX217" fmla="*/ 359602 w 453746"/>
              <a:gd name="connsiteY217" fmla="*/ 112819 h 140998"/>
              <a:gd name="connsiteX218" fmla="*/ 359716 w 453746"/>
              <a:gd name="connsiteY218" fmla="*/ 111798 h 140998"/>
              <a:gd name="connsiteX219" fmla="*/ 360736 w 453746"/>
              <a:gd name="connsiteY219" fmla="*/ 104315 h 140998"/>
              <a:gd name="connsiteX220" fmla="*/ 361020 w 453746"/>
              <a:gd name="connsiteY220" fmla="*/ 102047 h 140998"/>
              <a:gd name="connsiteX221" fmla="*/ 361473 w 453746"/>
              <a:gd name="connsiteY221" fmla="*/ 99496 h 140998"/>
              <a:gd name="connsiteX222" fmla="*/ 361757 w 453746"/>
              <a:gd name="connsiteY222" fmla="*/ 97058 h 140998"/>
              <a:gd name="connsiteX223" fmla="*/ 362040 w 453746"/>
              <a:gd name="connsiteY223" fmla="*/ 94904 h 140998"/>
              <a:gd name="connsiteX224" fmla="*/ 362494 w 453746"/>
              <a:gd name="connsiteY224" fmla="*/ 92466 h 140998"/>
              <a:gd name="connsiteX225" fmla="*/ 362777 w 453746"/>
              <a:gd name="connsiteY225" fmla="*/ 90198 h 140998"/>
              <a:gd name="connsiteX226" fmla="*/ 364648 w 453746"/>
              <a:gd name="connsiteY226" fmla="*/ 76422 h 140998"/>
              <a:gd name="connsiteX227" fmla="*/ 365215 w 453746"/>
              <a:gd name="connsiteY227" fmla="*/ 72850 h 140998"/>
              <a:gd name="connsiteX228" fmla="*/ 365669 w 453746"/>
              <a:gd name="connsiteY228" fmla="*/ 69562 h 140998"/>
              <a:gd name="connsiteX229" fmla="*/ 365952 w 453746"/>
              <a:gd name="connsiteY229" fmla="*/ 67124 h 140998"/>
              <a:gd name="connsiteX230" fmla="*/ 366236 w 453746"/>
              <a:gd name="connsiteY230" fmla="*/ 64857 h 140998"/>
              <a:gd name="connsiteX231" fmla="*/ 366973 w 453746"/>
              <a:gd name="connsiteY231" fmla="*/ 60831 h 140998"/>
              <a:gd name="connsiteX232" fmla="*/ 355067 w 453746"/>
              <a:gd name="connsiteY232" fmla="*/ 60831 h 140998"/>
              <a:gd name="connsiteX233" fmla="*/ 354500 w 453746"/>
              <a:gd name="connsiteY233" fmla="*/ 61398 h 140998"/>
              <a:gd name="connsiteX234" fmla="*/ 353933 w 453746"/>
              <a:gd name="connsiteY234" fmla="*/ 64970 h 140998"/>
              <a:gd name="connsiteX235" fmla="*/ 353820 w 453746"/>
              <a:gd name="connsiteY235" fmla="*/ 66387 h 140998"/>
              <a:gd name="connsiteX236" fmla="*/ 353650 w 453746"/>
              <a:gd name="connsiteY236" fmla="*/ 67124 h 140998"/>
              <a:gd name="connsiteX237" fmla="*/ 353366 w 453746"/>
              <a:gd name="connsiteY237" fmla="*/ 68542 h 140998"/>
              <a:gd name="connsiteX238" fmla="*/ 353083 w 453746"/>
              <a:gd name="connsiteY238" fmla="*/ 70979 h 140998"/>
              <a:gd name="connsiteX239" fmla="*/ 352516 w 453746"/>
              <a:gd name="connsiteY239" fmla="*/ 75118 h 140998"/>
              <a:gd name="connsiteX240" fmla="*/ 351665 w 453746"/>
              <a:gd name="connsiteY240" fmla="*/ 81581 h 140998"/>
              <a:gd name="connsiteX241" fmla="*/ 351212 w 453746"/>
              <a:gd name="connsiteY241" fmla="*/ 84019 h 140998"/>
              <a:gd name="connsiteX242" fmla="*/ 350928 w 453746"/>
              <a:gd name="connsiteY242" fmla="*/ 86457 h 140998"/>
              <a:gd name="connsiteX243" fmla="*/ 350645 w 453746"/>
              <a:gd name="connsiteY243" fmla="*/ 88894 h 140998"/>
              <a:gd name="connsiteX244" fmla="*/ 350191 w 453746"/>
              <a:gd name="connsiteY244" fmla="*/ 91162 h 140998"/>
              <a:gd name="connsiteX245" fmla="*/ 348888 w 453746"/>
              <a:gd name="connsiteY245" fmla="*/ 100176 h 140998"/>
              <a:gd name="connsiteX246" fmla="*/ 347754 w 453746"/>
              <a:gd name="connsiteY246" fmla="*/ 109190 h 140998"/>
              <a:gd name="connsiteX247" fmla="*/ 336018 w 453746"/>
              <a:gd name="connsiteY247" fmla="*/ 135666 h 140998"/>
              <a:gd name="connsiteX248" fmla="*/ 322525 w 453746"/>
              <a:gd name="connsiteY248" fmla="*/ 140882 h 140998"/>
              <a:gd name="connsiteX249" fmla="*/ 316799 w 453746"/>
              <a:gd name="connsiteY249" fmla="*/ 140145 h 140998"/>
              <a:gd name="connsiteX250" fmla="*/ 314021 w 453746"/>
              <a:gd name="connsiteY250" fmla="*/ 138160 h 140998"/>
              <a:gd name="connsiteX251" fmla="*/ 312264 w 453746"/>
              <a:gd name="connsiteY251" fmla="*/ 133795 h 140998"/>
              <a:gd name="connsiteX252" fmla="*/ 312264 w 453746"/>
              <a:gd name="connsiteY252" fmla="*/ 133795 h 140998"/>
              <a:gd name="connsiteX253" fmla="*/ 100403 w 453746"/>
              <a:gd name="connsiteY253" fmla="*/ 1247 h 140998"/>
              <a:gd name="connsiteX254" fmla="*/ 85436 w 453746"/>
              <a:gd name="connsiteY254" fmla="*/ 7767 h 140998"/>
              <a:gd name="connsiteX255" fmla="*/ 83395 w 453746"/>
              <a:gd name="connsiteY255" fmla="*/ 18482 h 140998"/>
              <a:gd name="connsiteX256" fmla="*/ 83395 w 453746"/>
              <a:gd name="connsiteY256" fmla="*/ 20920 h 140998"/>
              <a:gd name="connsiteX257" fmla="*/ 82545 w 453746"/>
              <a:gd name="connsiteY257" fmla="*/ 18652 h 140998"/>
              <a:gd name="connsiteX258" fmla="*/ 81127 w 453746"/>
              <a:gd name="connsiteY258" fmla="*/ 16384 h 140998"/>
              <a:gd name="connsiteX259" fmla="*/ 76252 w 453746"/>
              <a:gd name="connsiteY259" fmla="*/ 11339 h 140998"/>
              <a:gd name="connsiteX260" fmla="*/ 66784 w 453746"/>
              <a:gd name="connsiteY260" fmla="*/ 6293 h 140998"/>
              <a:gd name="connsiteX261" fmla="*/ 50570 w 453746"/>
              <a:gd name="connsiteY261" fmla="*/ 3855 h 140998"/>
              <a:gd name="connsiteX262" fmla="*/ 14627 w 453746"/>
              <a:gd name="connsiteY262" fmla="*/ 20183 h 140998"/>
              <a:gd name="connsiteX263" fmla="*/ 0 w 453746"/>
              <a:gd name="connsiteY263" fmla="*/ 60378 h 140998"/>
              <a:gd name="connsiteX264" fmla="*/ 13833 w 453746"/>
              <a:gd name="connsiteY264" fmla="*/ 101593 h 140998"/>
              <a:gd name="connsiteX265" fmla="*/ 48472 w 453746"/>
              <a:gd name="connsiteY265" fmla="*/ 118148 h 140998"/>
              <a:gd name="connsiteX266" fmla="*/ 50343 w 453746"/>
              <a:gd name="connsiteY266" fmla="*/ 118148 h 140998"/>
              <a:gd name="connsiteX267" fmla="*/ 70583 w 453746"/>
              <a:gd name="connsiteY267" fmla="*/ 112819 h 140998"/>
              <a:gd name="connsiteX268" fmla="*/ 82488 w 453746"/>
              <a:gd name="connsiteY268" fmla="*/ 101934 h 140998"/>
              <a:gd name="connsiteX269" fmla="*/ 83338 w 453746"/>
              <a:gd name="connsiteY269" fmla="*/ 100346 h 140998"/>
              <a:gd name="connsiteX270" fmla="*/ 83338 w 453746"/>
              <a:gd name="connsiteY270" fmla="*/ 103351 h 140998"/>
              <a:gd name="connsiteX271" fmla="*/ 86230 w 453746"/>
              <a:gd name="connsiteY271" fmla="*/ 113896 h 140998"/>
              <a:gd name="connsiteX272" fmla="*/ 100403 w 453746"/>
              <a:gd name="connsiteY272" fmla="*/ 119282 h 140998"/>
              <a:gd name="connsiteX273" fmla="*/ 115200 w 453746"/>
              <a:gd name="connsiteY273" fmla="*/ 111401 h 140998"/>
              <a:gd name="connsiteX274" fmla="*/ 117071 w 453746"/>
              <a:gd name="connsiteY274" fmla="*/ 104882 h 140998"/>
              <a:gd name="connsiteX275" fmla="*/ 117354 w 453746"/>
              <a:gd name="connsiteY275" fmla="*/ 99779 h 140998"/>
              <a:gd name="connsiteX276" fmla="*/ 117354 w 453746"/>
              <a:gd name="connsiteY276" fmla="*/ 25058 h 140998"/>
              <a:gd name="connsiteX277" fmla="*/ 115313 w 453746"/>
              <a:gd name="connsiteY277" fmla="*/ 9581 h 140998"/>
              <a:gd name="connsiteX278" fmla="*/ 100403 w 453746"/>
              <a:gd name="connsiteY278" fmla="*/ 1247 h 140998"/>
              <a:gd name="connsiteX279" fmla="*/ 100403 w 453746"/>
              <a:gd name="connsiteY279" fmla="*/ 1247 h 140998"/>
              <a:gd name="connsiteX280" fmla="*/ 56239 w 453746"/>
              <a:gd name="connsiteY280" fmla="*/ 87307 h 140998"/>
              <a:gd name="connsiteX281" fmla="*/ 40989 w 453746"/>
              <a:gd name="connsiteY281" fmla="*/ 80277 h 140998"/>
              <a:gd name="connsiteX282" fmla="*/ 35603 w 453746"/>
              <a:gd name="connsiteY282" fmla="*/ 62192 h 140998"/>
              <a:gd name="connsiteX283" fmla="*/ 40989 w 453746"/>
              <a:gd name="connsiteY283" fmla="*/ 43143 h 140998"/>
              <a:gd name="connsiteX284" fmla="*/ 56239 w 453746"/>
              <a:gd name="connsiteY284" fmla="*/ 37247 h 140998"/>
              <a:gd name="connsiteX285" fmla="*/ 70299 w 453746"/>
              <a:gd name="connsiteY285" fmla="*/ 42916 h 140998"/>
              <a:gd name="connsiteX286" fmla="*/ 75628 w 453746"/>
              <a:gd name="connsiteY286" fmla="*/ 62192 h 140998"/>
              <a:gd name="connsiteX287" fmla="*/ 70299 w 453746"/>
              <a:gd name="connsiteY287" fmla="*/ 80334 h 140998"/>
              <a:gd name="connsiteX288" fmla="*/ 56239 w 453746"/>
              <a:gd name="connsiteY288" fmla="*/ 87307 h 140998"/>
              <a:gd name="connsiteX289" fmla="*/ 56239 w 453746"/>
              <a:gd name="connsiteY289" fmla="*/ 87307 h 140998"/>
              <a:gd name="connsiteX290" fmla="*/ 247861 w 453746"/>
              <a:gd name="connsiteY290" fmla="*/ 119282 h 140998"/>
              <a:gd name="connsiteX291" fmla="*/ 233291 w 453746"/>
              <a:gd name="connsiteY291" fmla="*/ 111685 h 140998"/>
              <a:gd name="connsiteX292" fmla="*/ 230796 w 453746"/>
              <a:gd name="connsiteY292" fmla="*/ 97625 h 140998"/>
              <a:gd name="connsiteX293" fmla="*/ 230796 w 453746"/>
              <a:gd name="connsiteY293" fmla="*/ 22224 h 140998"/>
              <a:gd name="connsiteX294" fmla="*/ 233291 w 453746"/>
              <a:gd name="connsiteY294" fmla="*/ 7824 h 140998"/>
              <a:gd name="connsiteX295" fmla="*/ 247861 w 453746"/>
              <a:gd name="connsiteY295" fmla="*/ 0 h 140998"/>
              <a:gd name="connsiteX296" fmla="*/ 260900 w 453746"/>
              <a:gd name="connsiteY296" fmla="*/ 4309 h 140998"/>
              <a:gd name="connsiteX297" fmla="*/ 264472 w 453746"/>
              <a:gd name="connsiteY297" fmla="*/ 11679 h 140998"/>
              <a:gd name="connsiteX298" fmla="*/ 264925 w 453746"/>
              <a:gd name="connsiteY298" fmla="*/ 19049 h 140998"/>
              <a:gd name="connsiteX299" fmla="*/ 264812 w 453746"/>
              <a:gd name="connsiteY299" fmla="*/ 20636 h 140998"/>
              <a:gd name="connsiteX300" fmla="*/ 264812 w 453746"/>
              <a:gd name="connsiteY300" fmla="*/ 35603 h 140998"/>
              <a:gd name="connsiteX301" fmla="*/ 286185 w 453746"/>
              <a:gd name="connsiteY301" fmla="*/ 11339 h 140998"/>
              <a:gd name="connsiteX302" fmla="*/ 290210 w 453746"/>
              <a:gd name="connsiteY302" fmla="*/ 7370 h 140998"/>
              <a:gd name="connsiteX303" fmla="*/ 301379 w 453746"/>
              <a:gd name="connsiteY303" fmla="*/ 2211 h 140998"/>
              <a:gd name="connsiteX304" fmla="*/ 310110 w 453746"/>
              <a:gd name="connsiteY304" fmla="*/ 5216 h 140998"/>
              <a:gd name="connsiteX305" fmla="*/ 313284 w 453746"/>
              <a:gd name="connsiteY305" fmla="*/ 7824 h 140998"/>
              <a:gd name="connsiteX306" fmla="*/ 317593 w 453746"/>
              <a:gd name="connsiteY306" fmla="*/ 19219 h 140998"/>
              <a:gd name="connsiteX307" fmla="*/ 312888 w 453746"/>
              <a:gd name="connsiteY307" fmla="*/ 28460 h 140998"/>
              <a:gd name="connsiteX308" fmla="*/ 289530 w 453746"/>
              <a:gd name="connsiteY308" fmla="*/ 53575 h 140998"/>
              <a:gd name="connsiteX309" fmla="*/ 318500 w 453746"/>
              <a:gd name="connsiteY309" fmla="*/ 95244 h 140998"/>
              <a:gd name="connsiteX310" fmla="*/ 321392 w 453746"/>
              <a:gd name="connsiteY310" fmla="*/ 106072 h 140998"/>
              <a:gd name="connsiteX311" fmla="*/ 315779 w 453746"/>
              <a:gd name="connsiteY311" fmla="*/ 116050 h 140998"/>
              <a:gd name="connsiteX312" fmla="*/ 306028 w 453746"/>
              <a:gd name="connsiteY312" fmla="*/ 119338 h 140998"/>
              <a:gd name="connsiteX313" fmla="*/ 305461 w 453746"/>
              <a:gd name="connsiteY313" fmla="*/ 119338 h 140998"/>
              <a:gd name="connsiteX314" fmla="*/ 298204 w 453746"/>
              <a:gd name="connsiteY314" fmla="*/ 117241 h 140998"/>
              <a:gd name="connsiteX315" fmla="*/ 292535 w 453746"/>
              <a:gd name="connsiteY315" fmla="*/ 112025 h 140998"/>
              <a:gd name="connsiteX316" fmla="*/ 264755 w 453746"/>
              <a:gd name="connsiteY316" fmla="*/ 71263 h 140998"/>
              <a:gd name="connsiteX317" fmla="*/ 264755 w 453746"/>
              <a:gd name="connsiteY317" fmla="*/ 97342 h 140998"/>
              <a:gd name="connsiteX318" fmla="*/ 262148 w 453746"/>
              <a:gd name="connsiteY318" fmla="*/ 112252 h 140998"/>
              <a:gd name="connsiteX319" fmla="*/ 247861 w 453746"/>
              <a:gd name="connsiteY319" fmla="*/ 119282 h 140998"/>
              <a:gd name="connsiteX320" fmla="*/ 247861 w 453746"/>
              <a:gd name="connsiteY320" fmla="*/ 119282 h 14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Lst>
            <a:rect l="l" t="t" r="r" b="b"/>
            <a:pathLst>
              <a:path w="453746" h="140998">
                <a:moveTo>
                  <a:pt x="172403" y="119282"/>
                </a:moveTo>
                <a:cubicBezTo>
                  <a:pt x="167300" y="119282"/>
                  <a:pt x="162198" y="118771"/>
                  <a:pt x="157209" y="117751"/>
                </a:cubicBezTo>
                <a:cubicBezTo>
                  <a:pt x="152447" y="116787"/>
                  <a:pt x="147741" y="115313"/>
                  <a:pt x="143319" y="113386"/>
                </a:cubicBezTo>
                <a:cubicBezTo>
                  <a:pt x="138897" y="111401"/>
                  <a:pt x="134815" y="108737"/>
                  <a:pt x="131244" y="105449"/>
                </a:cubicBezTo>
                <a:cubicBezTo>
                  <a:pt x="128126" y="102501"/>
                  <a:pt x="125688" y="98929"/>
                  <a:pt x="124214" y="94904"/>
                </a:cubicBezTo>
                <a:cubicBezTo>
                  <a:pt x="123080" y="91672"/>
                  <a:pt x="123080" y="88157"/>
                  <a:pt x="124271" y="84926"/>
                </a:cubicBezTo>
                <a:cubicBezTo>
                  <a:pt x="125404" y="81921"/>
                  <a:pt x="127672" y="79483"/>
                  <a:pt x="130677" y="78236"/>
                </a:cubicBezTo>
                <a:cubicBezTo>
                  <a:pt x="133738" y="76875"/>
                  <a:pt x="136460" y="76252"/>
                  <a:pt x="138784" y="76309"/>
                </a:cubicBezTo>
                <a:cubicBezTo>
                  <a:pt x="140882" y="76309"/>
                  <a:pt x="142923" y="76875"/>
                  <a:pt x="144680" y="77953"/>
                </a:cubicBezTo>
                <a:cubicBezTo>
                  <a:pt x="146154" y="78916"/>
                  <a:pt x="147571" y="80107"/>
                  <a:pt x="148762" y="81411"/>
                </a:cubicBezTo>
                <a:cubicBezTo>
                  <a:pt x="150009" y="82885"/>
                  <a:pt x="151426" y="84189"/>
                  <a:pt x="152900" y="85436"/>
                </a:cubicBezTo>
                <a:cubicBezTo>
                  <a:pt x="158853" y="90198"/>
                  <a:pt x="165430" y="92579"/>
                  <a:pt x="172686" y="92636"/>
                </a:cubicBezTo>
                <a:cubicBezTo>
                  <a:pt x="176315" y="92749"/>
                  <a:pt x="179886" y="92296"/>
                  <a:pt x="183401" y="91332"/>
                </a:cubicBezTo>
                <a:cubicBezTo>
                  <a:pt x="186803" y="90368"/>
                  <a:pt x="188617" y="88271"/>
                  <a:pt x="188787" y="85039"/>
                </a:cubicBezTo>
                <a:cubicBezTo>
                  <a:pt x="188787" y="82375"/>
                  <a:pt x="187767" y="80334"/>
                  <a:pt x="185726" y="79030"/>
                </a:cubicBezTo>
                <a:cubicBezTo>
                  <a:pt x="183685" y="77669"/>
                  <a:pt x="180567" y="76422"/>
                  <a:pt x="176485" y="75175"/>
                </a:cubicBezTo>
                <a:lnTo>
                  <a:pt x="162708" y="70469"/>
                </a:lnTo>
                <a:cubicBezTo>
                  <a:pt x="145587" y="64630"/>
                  <a:pt x="135156" y="58280"/>
                  <a:pt x="131471" y="51307"/>
                </a:cubicBezTo>
                <a:cubicBezTo>
                  <a:pt x="127729" y="44390"/>
                  <a:pt x="126255" y="38154"/>
                  <a:pt x="126992" y="32598"/>
                </a:cubicBezTo>
                <a:lnTo>
                  <a:pt x="126992" y="32485"/>
                </a:lnTo>
                <a:cubicBezTo>
                  <a:pt x="127389" y="23584"/>
                  <a:pt x="131981" y="16044"/>
                  <a:pt x="140882" y="9808"/>
                </a:cubicBezTo>
                <a:cubicBezTo>
                  <a:pt x="149782" y="3572"/>
                  <a:pt x="160611" y="340"/>
                  <a:pt x="173423" y="57"/>
                </a:cubicBezTo>
                <a:cubicBezTo>
                  <a:pt x="183685" y="57"/>
                  <a:pt x="192529" y="1701"/>
                  <a:pt x="199956" y="4932"/>
                </a:cubicBezTo>
                <a:cubicBezTo>
                  <a:pt x="207439" y="8164"/>
                  <a:pt x="212995" y="12813"/>
                  <a:pt x="216737" y="18822"/>
                </a:cubicBezTo>
                <a:cubicBezTo>
                  <a:pt x="219231" y="22734"/>
                  <a:pt x="220081" y="26249"/>
                  <a:pt x="219288" y="29310"/>
                </a:cubicBezTo>
                <a:cubicBezTo>
                  <a:pt x="218891" y="30841"/>
                  <a:pt x="218041" y="32202"/>
                  <a:pt x="216907" y="33335"/>
                </a:cubicBezTo>
                <a:cubicBezTo>
                  <a:pt x="215943" y="34299"/>
                  <a:pt x="214866" y="35093"/>
                  <a:pt x="213675" y="35773"/>
                </a:cubicBezTo>
                <a:cubicBezTo>
                  <a:pt x="209480" y="37871"/>
                  <a:pt x="206022" y="38948"/>
                  <a:pt x="203357" y="38948"/>
                </a:cubicBezTo>
                <a:cubicBezTo>
                  <a:pt x="201373" y="38948"/>
                  <a:pt x="199445" y="38494"/>
                  <a:pt x="197744" y="37531"/>
                </a:cubicBezTo>
                <a:cubicBezTo>
                  <a:pt x="195817" y="36453"/>
                  <a:pt x="193946" y="35263"/>
                  <a:pt x="192132" y="33959"/>
                </a:cubicBezTo>
                <a:lnTo>
                  <a:pt x="190998" y="33109"/>
                </a:lnTo>
                <a:cubicBezTo>
                  <a:pt x="186122" y="29594"/>
                  <a:pt x="181190" y="27779"/>
                  <a:pt x="176201" y="27779"/>
                </a:cubicBezTo>
                <a:cubicBezTo>
                  <a:pt x="171893" y="27779"/>
                  <a:pt x="168548" y="28460"/>
                  <a:pt x="166110" y="29764"/>
                </a:cubicBezTo>
                <a:cubicBezTo>
                  <a:pt x="163672" y="31068"/>
                  <a:pt x="162482" y="32882"/>
                  <a:pt x="162425" y="35150"/>
                </a:cubicBezTo>
                <a:cubicBezTo>
                  <a:pt x="162368" y="37304"/>
                  <a:pt x="163502" y="39345"/>
                  <a:pt x="165373" y="40479"/>
                </a:cubicBezTo>
                <a:cubicBezTo>
                  <a:pt x="167811" y="41953"/>
                  <a:pt x="170419" y="43087"/>
                  <a:pt x="173197" y="43824"/>
                </a:cubicBezTo>
                <a:lnTo>
                  <a:pt x="191678" y="49720"/>
                </a:lnTo>
                <a:cubicBezTo>
                  <a:pt x="204378" y="53631"/>
                  <a:pt x="213448" y="59584"/>
                  <a:pt x="218891" y="67521"/>
                </a:cubicBezTo>
                <a:cubicBezTo>
                  <a:pt x="221159" y="70979"/>
                  <a:pt x="222689" y="74154"/>
                  <a:pt x="223370" y="77046"/>
                </a:cubicBezTo>
                <a:cubicBezTo>
                  <a:pt x="223937" y="79257"/>
                  <a:pt x="224220" y="81581"/>
                  <a:pt x="224220" y="83849"/>
                </a:cubicBezTo>
                <a:cubicBezTo>
                  <a:pt x="224277" y="89178"/>
                  <a:pt x="222859" y="94450"/>
                  <a:pt x="220081" y="98986"/>
                </a:cubicBezTo>
                <a:cubicBezTo>
                  <a:pt x="217304" y="103521"/>
                  <a:pt x="213222" y="107433"/>
                  <a:pt x="207893" y="110664"/>
                </a:cubicBezTo>
                <a:cubicBezTo>
                  <a:pt x="202790" y="113556"/>
                  <a:pt x="197291" y="115710"/>
                  <a:pt x="191565" y="117127"/>
                </a:cubicBezTo>
                <a:cubicBezTo>
                  <a:pt x="185329" y="118545"/>
                  <a:pt x="178866" y="119338"/>
                  <a:pt x="172403" y="119282"/>
                </a:cubicBezTo>
                <a:lnTo>
                  <a:pt x="172403" y="119282"/>
                </a:lnTo>
                <a:close/>
                <a:moveTo>
                  <a:pt x="312264" y="133795"/>
                </a:moveTo>
                <a:cubicBezTo>
                  <a:pt x="312151" y="131187"/>
                  <a:pt x="312717" y="129260"/>
                  <a:pt x="313851" y="128012"/>
                </a:cubicBezTo>
                <a:cubicBezTo>
                  <a:pt x="314815" y="126822"/>
                  <a:pt x="316119" y="125971"/>
                  <a:pt x="317593" y="125518"/>
                </a:cubicBezTo>
                <a:cubicBezTo>
                  <a:pt x="319804" y="124667"/>
                  <a:pt x="321902" y="123477"/>
                  <a:pt x="323716" y="121946"/>
                </a:cubicBezTo>
                <a:cubicBezTo>
                  <a:pt x="325473" y="120472"/>
                  <a:pt x="326834" y="118601"/>
                  <a:pt x="327798" y="116504"/>
                </a:cubicBezTo>
                <a:cubicBezTo>
                  <a:pt x="328818" y="113782"/>
                  <a:pt x="329612" y="110948"/>
                  <a:pt x="330066" y="108056"/>
                </a:cubicBezTo>
                <a:cubicBezTo>
                  <a:pt x="330349" y="106753"/>
                  <a:pt x="330519" y="105505"/>
                  <a:pt x="330632" y="104201"/>
                </a:cubicBezTo>
                <a:cubicBezTo>
                  <a:pt x="330803" y="103464"/>
                  <a:pt x="330916" y="102671"/>
                  <a:pt x="330916" y="101934"/>
                </a:cubicBezTo>
                <a:lnTo>
                  <a:pt x="331369" y="99666"/>
                </a:lnTo>
                <a:lnTo>
                  <a:pt x="332277" y="93033"/>
                </a:lnTo>
                <a:lnTo>
                  <a:pt x="332730" y="90765"/>
                </a:lnTo>
                <a:cubicBezTo>
                  <a:pt x="332730" y="89971"/>
                  <a:pt x="332843" y="89234"/>
                  <a:pt x="333014" y="88497"/>
                </a:cubicBezTo>
                <a:lnTo>
                  <a:pt x="333467" y="85606"/>
                </a:lnTo>
                <a:cubicBezTo>
                  <a:pt x="333467" y="85039"/>
                  <a:pt x="333580" y="84472"/>
                  <a:pt x="333751" y="83905"/>
                </a:cubicBezTo>
                <a:lnTo>
                  <a:pt x="333864" y="82488"/>
                </a:lnTo>
                <a:lnTo>
                  <a:pt x="335451" y="71320"/>
                </a:lnTo>
                <a:lnTo>
                  <a:pt x="335905" y="67578"/>
                </a:lnTo>
                <a:lnTo>
                  <a:pt x="336925" y="60945"/>
                </a:lnTo>
                <a:cubicBezTo>
                  <a:pt x="337095" y="60661"/>
                  <a:pt x="337095" y="60491"/>
                  <a:pt x="336925" y="60491"/>
                </a:cubicBezTo>
                <a:cubicBezTo>
                  <a:pt x="337039" y="60378"/>
                  <a:pt x="336869" y="60321"/>
                  <a:pt x="336472" y="60321"/>
                </a:cubicBezTo>
                <a:lnTo>
                  <a:pt x="332050" y="60321"/>
                </a:lnTo>
                <a:cubicBezTo>
                  <a:pt x="330576" y="60435"/>
                  <a:pt x="329158" y="59527"/>
                  <a:pt x="328591" y="58167"/>
                </a:cubicBezTo>
                <a:cubicBezTo>
                  <a:pt x="328421" y="57657"/>
                  <a:pt x="328308" y="57146"/>
                  <a:pt x="328308" y="56579"/>
                </a:cubicBezTo>
                <a:cubicBezTo>
                  <a:pt x="328478" y="54595"/>
                  <a:pt x="328762" y="52554"/>
                  <a:pt x="329158" y="50570"/>
                </a:cubicBezTo>
                <a:cubicBezTo>
                  <a:pt x="329385" y="49493"/>
                  <a:pt x="330066" y="48529"/>
                  <a:pt x="331029" y="48019"/>
                </a:cubicBezTo>
                <a:cubicBezTo>
                  <a:pt x="331936" y="47452"/>
                  <a:pt x="332957" y="47112"/>
                  <a:pt x="334034" y="46998"/>
                </a:cubicBezTo>
                <a:lnTo>
                  <a:pt x="338739" y="46998"/>
                </a:lnTo>
                <a:cubicBezTo>
                  <a:pt x="338910" y="46488"/>
                  <a:pt x="339023" y="45978"/>
                  <a:pt x="339023" y="45411"/>
                </a:cubicBezTo>
                <a:cubicBezTo>
                  <a:pt x="339193" y="44164"/>
                  <a:pt x="339420" y="42916"/>
                  <a:pt x="339760" y="41669"/>
                </a:cubicBezTo>
                <a:cubicBezTo>
                  <a:pt x="340384" y="38438"/>
                  <a:pt x="341574" y="35376"/>
                  <a:pt x="343332" y="32655"/>
                </a:cubicBezTo>
                <a:cubicBezTo>
                  <a:pt x="345373" y="29367"/>
                  <a:pt x="348321" y="26646"/>
                  <a:pt x="351779" y="24888"/>
                </a:cubicBezTo>
                <a:lnTo>
                  <a:pt x="354330" y="23754"/>
                </a:lnTo>
                <a:cubicBezTo>
                  <a:pt x="355237" y="23244"/>
                  <a:pt x="356201" y="22904"/>
                  <a:pt x="357221" y="22734"/>
                </a:cubicBezTo>
                <a:cubicBezTo>
                  <a:pt x="358922" y="22280"/>
                  <a:pt x="360623" y="21940"/>
                  <a:pt x="362380" y="21713"/>
                </a:cubicBezTo>
                <a:cubicBezTo>
                  <a:pt x="364535" y="21430"/>
                  <a:pt x="366689" y="21316"/>
                  <a:pt x="368843" y="21260"/>
                </a:cubicBezTo>
                <a:lnTo>
                  <a:pt x="370147" y="21260"/>
                </a:lnTo>
                <a:cubicBezTo>
                  <a:pt x="371848" y="21373"/>
                  <a:pt x="373492" y="21543"/>
                  <a:pt x="375136" y="21827"/>
                </a:cubicBezTo>
                <a:cubicBezTo>
                  <a:pt x="376043" y="21940"/>
                  <a:pt x="376837" y="22394"/>
                  <a:pt x="377404" y="23131"/>
                </a:cubicBezTo>
                <a:cubicBezTo>
                  <a:pt x="378084" y="23924"/>
                  <a:pt x="378424" y="25002"/>
                  <a:pt x="378368" y="26079"/>
                </a:cubicBezTo>
                <a:cubicBezTo>
                  <a:pt x="378311" y="27383"/>
                  <a:pt x="378141" y="28630"/>
                  <a:pt x="377858" y="29877"/>
                </a:cubicBezTo>
                <a:cubicBezTo>
                  <a:pt x="377744" y="30727"/>
                  <a:pt x="377631" y="31635"/>
                  <a:pt x="377404" y="32485"/>
                </a:cubicBezTo>
                <a:lnTo>
                  <a:pt x="377291" y="33222"/>
                </a:lnTo>
                <a:cubicBezTo>
                  <a:pt x="377177" y="33902"/>
                  <a:pt x="376837" y="34526"/>
                  <a:pt x="376270" y="34923"/>
                </a:cubicBezTo>
                <a:cubicBezTo>
                  <a:pt x="375760" y="35376"/>
                  <a:pt x="375080" y="35660"/>
                  <a:pt x="374399" y="35660"/>
                </a:cubicBezTo>
                <a:lnTo>
                  <a:pt x="369524" y="35660"/>
                </a:lnTo>
                <a:cubicBezTo>
                  <a:pt x="368787" y="35546"/>
                  <a:pt x="367993" y="35490"/>
                  <a:pt x="367256" y="35546"/>
                </a:cubicBezTo>
                <a:lnTo>
                  <a:pt x="365839" y="35546"/>
                </a:lnTo>
                <a:cubicBezTo>
                  <a:pt x="364478" y="35660"/>
                  <a:pt x="363174" y="36057"/>
                  <a:pt x="361984" y="36680"/>
                </a:cubicBezTo>
                <a:cubicBezTo>
                  <a:pt x="360113" y="37587"/>
                  <a:pt x="358639" y="39118"/>
                  <a:pt x="357845" y="40989"/>
                </a:cubicBezTo>
                <a:cubicBezTo>
                  <a:pt x="356995" y="42916"/>
                  <a:pt x="356428" y="44957"/>
                  <a:pt x="356258" y="46998"/>
                </a:cubicBezTo>
                <a:lnTo>
                  <a:pt x="379615" y="46998"/>
                </a:lnTo>
                <a:lnTo>
                  <a:pt x="379615" y="47168"/>
                </a:lnTo>
                <a:lnTo>
                  <a:pt x="379728" y="47168"/>
                </a:lnTo>
                <a:lnTo>
                  <a:pt x="379728" y="47055"/>
                </a:lnTo>
                <a:lnTo>
                  <a:pt x="379842" y="47055"/>
                </a:lnTo>
                <a:cubicBezTo>
                  <a:pt x="382336" y="47168"/>
                  <a:pt x="384264" y="49323"/>
                  <a:pt x="384150" y="51817"/>
                </a:cubicBezTo>
                <a:cubicBezTo>
                  <a:pt x="384037" y="52271"/>
                  <a:pt x="383980" y="52781"/>
                  <a:pt x="384037" y="53235"/>
                </a:cubicBezTo>
                <a:lnTo>
                  <a:pt x="384037" y="53518"/>
                </a:lnTo>
                <a:cubicBezTo>
                  <a:pt x="384207" y="53348"/>
                  <a:pt x="384377" y="53235"/>
                  <a:pt x="384491" y="53235"/>
                </a:cubicBezTo>
                <a:lnTo>
                  <a:pt x="386078" y="51817"/>
                </a:lnTo>
                <a:cubicBezTo>
                  <a:pt x="387042" y="51024"/>
                  <a:pt x="388062" y="50287"/>
                  <a:pt x="389253" y="49550"/>
                </a:cubicBezTo>
                <a:cubicBezTo>
                  <a:pt x="390387" y="48756"/>
                  <a:pt x="391691" y="48132"/>
                  <a:pt x="392995" y="47679"/>
                </a:cubicBezTo>
                <a:cubicBezTo>
                  <a:pt x="394695" y="47055"/>
                  <a:pt x="396509" y="46601"/>
                  <a:pt x="398324" y="46375"/>
                </a:cubicBezTo>
                <a:cubicBezTo>
                  <a:pt x="399798" y="46205"/>
                  <a:pt x="401272" y="46091"/>
                  <a:pt x="402746" y="46091"/>
                </a:cubicBezTo>
                <a:cubicBezTo>
                  <a:pt x="404673" y="46091"/>
                  <a:pt x="405637" y="46148"/>
                  <a:pt x="405750" y="46205"/>
                </a:cubicBezTo>
                <a:cubicBezTo>
                  <a:pt x="407791" y="46375"/>
                  <a:pt x="409719" y="46942"/>
                  <a:pt x="411476" y="47905"/>
                </a:cubicBezTo>
                <a:cubicBezTo>
                  <a:pt x="413801" y="49209"/>
                  <a:pt x="415728" y="51137"/>
                  <a:pt x="416919" y="53518"/>
                </a:cubicBezTo>
                <a:lnTo>
                  <a:pt x="417486" y="54935"/>
                </a:lnTo>
                <a:lnTo>
                  <a:pt x="418336" y="54085"/>
                </a:lnTo>
                <a:cubicBezTo>
                  <a:pt x="418620" y="53688"/>
                  <a:pt x="419016" y="53348"/>
                  <a:pt x="419470" y="53064"/>
                </a:cubicBezTo>
                <a:cubicBezTo>
                  <a:pt x="423949" y="49153"/>
                  <a:pt x="428314" y="46828"/>
                  <a:pt x="432509" y="46205"/>
                </a:cubicBezTo>
                <a:cubicBezTo>
                  <a:pt x="433757" y="45978"/>
                  <a:pt x="435004" y="45921"/>
                  <a:pt x="436251" y="45921"/>
                </a:cubicBezTo>
                <a:cubicBezTo>
                  <a:pt x="437668" y="45921"/>
                  <a:pt x="439142" y="46035"/>
                  <a:pt x="440560" y="46205"/>
                </a:cubicBezTo>
                <a:cubicBezTo>
                  <a:pt x="442771" y="46488"/>
                  <a:pt x="444868" y="47112"/>
                  <a:pt x="446853" y="48075"/>
                </a:cubicBezTo>
                <a:cubicBezTo>
                  <a:pt x="448950" y="49209"/>
                  <a:pt x="450594" y="50967"/>
                  <a:pt x="451672" y="53121"/>
                </a:cubicBezTo>
                <a:cubicBezTo>
                  <a:pt x="452862" y="55446"/>
                  <a:pt x="453542" y="57997"/>
                  <a:pt x="453712" y="60605"/>
                </a:cubicBezTo>
                <a:cubicBezTo>
                  <a:pt x="453826" y="63042"/>
                  <a:pt x="453656" y="65480"/>
                  <a:pt x="453259" y="67918"/>
                </a:cubicBezTo>
                <a:lnTo>
                  <a:pt x="453259" y="68372"/>
                </a:lnTo>
                <a:lnTo>
                  <a:pt x="452692" y="73417"/>
                </a:lnTo>
                <a:lnTo>
                  <a:pt x="452238" y="75855"/>
                </a:lnTo>
                <a:lnTo>
                  <a:pt x="451955" y="78009"/>
                </a:lnTo>
                <a:cubicBezTo>
                  <a:pt x="451785" y="78803"/>
                  <a:pt x="451615" y="79597"/>
                  <a:pt x="451501" y="80390"/>
                </a:cubicBezTo>
                <a:cubicBezTo>
                  <a:pt x="451388" y="81184"/>
                  <a:pt x="451388" y="81978"/>
                  <a:pt x="451388" y="82771"/>
                </a:cubicBezTo>
                <a:lnTo>
                  <a:pt x="450821" y="85946"/>
                </a:lnTo>
                <a:lnTo>
                  <a:pt x="450538" y="88214"/>
                </a:lnTo>
                <a:lnTo>
                  <a:pt x="450254" y="89631"/>
                </a:lnTo>
                <a:lnTo>
                  <a:pt x="450084" y="91219"/>
                </a:lnTo>
                <a:lnTo>
                  <a:pt x="449234" y="97228"/>
                </a:lnTo>
                <a:lnTo>
                  <a:pt x="448667" y="102104"/>
                </a:lnTo>
                <a:lnTo>
                  <a:pt x="448100" y="105279"/>
                </a:lnTo>
                <a:lnTo>
                  <a:pt x="447079" y="113329"/>
                </a:lnTo>
                <a:lnTo>
                  <a:pt x="446966" y="113612"/>
                </a:lnTo>
                <a:cubicBezTo>
                  <a:pt x="446853" y="114746"/>
                  <a:pt x="446626" y="115823"/>
                  <a:pt x="446229" y="116901"/>
                </a:cubicBezTo>
                <a:cubicBezTo>
                  <a:pt x="445719" y="118148"/>
                  <a:pt x="444698" y="119112"/>
                  <a:pt x="443338" y="119508"/>
                </a:cubicBezTo>
                <a:cubicBezTo>
                  <a:pt x="442487" y="119679"/>
                  <a:pt x="441637" y="119792"/>
                  <a:pt x="440787" y="119792"/>
                </a:cubicBezTo>
                <a:lnTo>
                  <a:pt x="433133" y="119792"/>
                </a:lnTo>
                <a:cubicBezTo>
                  <a:pt x="431602" y="119905"/>
                  <a:pt x="430185" y="119055"/>
                  <a:pt x="429561" y="117638"/>
                </a:cubicBezTo>
                <a:cubicBezTo>
                  <a:pt x="429335" y="117071"/>
                  <a:pt x="429165" y="116504"/>
                  <a:pt x="429108" y="115937"/>
                </a:cubicBezTo>
                <a:lnTo>
                  <a:pt x="429561" y="112649"/>
                </a:lnTo>
                <a:lnTo>
                  <a:pt x="429845" y="111345"/>
                </a:lnTo>
                <a:lnTo>
                  <a:pt x="429845" y="110891"/>
                </a:lnTo>
                <a:cubicBezTo>
                  <a:pt x="430015" y="110267"/>
                  <a:pt x="430128" y="109644"/>
                  <a:pt x="430128" y="109020"/>
                </a:cubicBezTo>
                <a:cubicBezTo>
                  <a:pt x="430298" y="108170"/>
                  <a:pt x="430412" y="107319"/>
                  <a:pt x="430412" y="106469"/>
                </a:cubicBezTo>
                <a:cubicBezTo>
                  <a:pt x="430695" y="105108"/>
                  <a:pt x="430865" y="103691"/>
                  <a:pt x="430979" y="102330"/>
                </a:cubicBezTo>
                <a:cubicBezTo>
                  <a:pt x="431262" y="100630"/>
                  <a:pt x="431489" y="98872"/>
                  <a:pt x="431716" y="97171"/>
                </a:cubicBezTo>
                <a:lnTo>
                  <a:pt x="432169" y="94620"/>
                </a:lnTo>
                <a:lnTo>
                  <a:pt x="433190" y="87023"/>
                </a:lnTo>
                <a:lnTo>
                  <a:pt x="433473" y="85323"/>
                </a:lnTo>
                <a:cubicBezTo>
                  <a:pt x="433530" y="83962"/>
                  <a:pt x="433757" y="82601"/>
                  <a:pt x="434040" y="81297"/>
                </a:cubicBezTo>
                <a:cubicBezTo>
                  <a:pt x="434210" y="80504"/>
                  <a:pt x="434324" y="79653"/>
                  <a:pt x="434324" y="78860"/>
                </a:cubicBezTo>
                <a:cubicBezTo>
                  <a:pt x="434607" y="77556"/>
                  <a:pt x="434777" y="76309"/>
                  <a:pt x="434890" y="75005"/>
                </a:cubicBezTo>
                <a:lnTo>
                  <a:pt x="435004" y="74721"/>
                </a:lnTo>
                <a:cubicBezTo>
                  <a:pt x="435287" y="72227"/>
                  <a:pt x="435514" y="69675"/>
                  <a:pt x="435741" y="67124"/>
                </a:cubicBezTo>
                <a:cubicBezTo>
                  <a:pt x="435968" y="65650"/>
                  <a:pt x="435684" y="64176"/>
                  <a:pt x="434890" y="62986"/>
                </a:cubicBezTo>
                <a:cubicBezTo>
                  <a:pt x="434267" y="61965"/>
                  <a:pt x="433246" y="61228"/>
                  <a:pt x="431999" y="61001"/>
                </a:cubicBezTo>
                <a:cubicBezTo>
                  <a:pt x="431262" y="60831"/>
                  <a:pt x="430468" y="60718"/>
                  <a:pt x="429731" y="60718"/>
                </a:cubicBezTo>
                <a:cubicBezTo>
                  <a:pt x="428654" y="60718"/>
                  <a:pt x="427577" y="60888"/>
                  <a:pt x="426557" y="61285"/>
                </a:cubicBezTo>
                <a:lnTo>
                  <a:pt x="425706" y="61738"/>
                </a:lnTo>
                <a:cubicBezTo>
                  <a:pt x="423382" y="62759"/>
                  <a:pt x="421284" y="64290"/>
                  <a:pt x="419527" y="66160"/>
                </a:cubicBezTo>
                <a:cubicBezTo>
                  <a:pt x="419413" y="66387"/>
                  <a:pt x="419187" y="66614"/>
                  <a:pt x="418960" y="66727"/>
                </a:cubicBezTo>
                <a:cubicBezTo>
                  <a:pt x="418676" y="67124"/>
                  <a:pt x="418506" y="67578"/>
                  <a:pt x="418393" y="68031"/>
                </a:cubicBezTo>
                <a:lnTo>
                  <a:pt x="417656" y="74608"/>
                </a:lnTo>
                <a:lnTo>
                  <a:pt x="416239" y="84246"/>
                </a:lnTo>
                <a:cubicBezTo>
                  <a:pt x="416239" y="85039"/>
                  <a:pt x="416182" y="85833"/>
                  <a:pt x="416125" y="86627"/>
                </a:cubicBezTo>
                <a:cubicBezTo>
                  <a:pt x="416012" y="87420"/>
                  <a:pt x="415898" y="88214"/>
                  <a:pt x="415672" y="89008"/>
                </a:cubicBezTo>
                <a:lnTo>
                  <a:pt x="415218" y="92183"/>
                </a:lnTo>
                <a:lnTo>
                  <a:pt x="414935" y="93770"/>
                </a:lnTo>
                <a:cubicBezTo>
                  <a:pt x="414935" y="94507"/>
                  <a:pt x="414821" y="95301"/>
                  <a:pt x="414651" y="96038"/>
                </a:cubicBezTo>
                <a:lnTo>
                  <a:pt x="414368" y="98192"/>
                </a:lnTo>
                <a:cubicBezTo>
                  <a:pt x="414084" y="100119"/>
                  <a:pt x="413857" y="101934"/>
                  <a:pt x="413631" y="103634"/>
                </a:cubicBezTo>
                <a:lnTo>
                  <a:pt x="413177" y="106923"/>
                </a:lnTo>
                <a:cubicBezTo>
                  <a:pt x="413064" y="108113"/>
                  <a:pt x="412894" y="109304"/>
                  <a:pt x="412610" y="110494"/>
                </a:cubicBezTo>
                <a:cubicBezTo>
                  <a:pt x="412610" y="110948"/>
                  <a:pt x="412554" y="111345"/>
                  <a:pt x="412497" y="111798"/>
                </a:cubicBezTo>
                <a:cubicBezTo>
                  <a:pt x="412383" y="113102"/>
                  <a:pt x="412213" y="114406"/>
                  <a:pt x="411930" y="115653"/>
                </a:cubicBezTo>
                <a:cubicBezTo>
                  <a:pt x="411250" y="118431"/>
                  <a:pt x="409605" y="119849"/>
                  <a:pt x="406941" y="119962"/>
                </a:cubicBezTo>
                <a:lnTo>
                  <a:pt x="398550" y="119962"/>
                </a:lnTo>
                <a:cubicBezTo>
                  <a:pt x="396453" y="119962"/>
                  <a:pt x="395149" y="119055"/>
                  <a:pt x="394695" y="117241"/>
                </a:cubicBezTo>
                <a:cubicBezTo>
                  <a:pt x="394525" y="116504"/>
                  <a:pt x="394469" y="115710"/>
                  <a:pt x="394582" y="114973"/>
                </a:cubicBezTo>
                <a:lnTo>
                  <a:pt x="394582" y="114690"/>
                </a:lnTo>
                <a:cubicBezTo>
                  <a:pt x="394752" y="114123"/>
                  <a:pt x="394865" y="113556"/>
                  <a:pt x="394865" y="112989"/>
                </a:cubicBezTo>
                <a:lnTo>
                  <a:pt x="395149" y="111855"/>
                </a:lnTo>
                <a:lnTo>
                  <a:pt x="395999" y="105108"/>
                </a:lnTo>
                <a:cubicBezTo>
                  <a:pt x="396169" y="103464"/>
                  <a:pt x="396453" y="101877"/>
                  <a:pt x="396736" y="100233"/>
                </a:cubicBezTo>
                <a:lnTo>
                  <a:pt x="397020" y="97682"/>
                </a:lnTo>
                <a:lnTo>
                  <a:pt x="398154" y="90198"/>
                </a:lnTo>
                <a:lnTo>
                  <a:pt x="399174" y="82431"/>
                </a:lnTo>
                <a:lnTo>
                  <a:pt x="400195" y="76252"/>
                </a:lnTo>
                <a:cubicBezTo>
                  <a:pt x="400195" y="75458"/>
                  <a:pt x="400308" y="74721"/>
                  <a:pt x="400478" y="73984"/>
                </a:cubicBezTo>
                <a:cubicBezTo>
                  <a:pt x="400932" y="71263"/>
                  <a:pt x="401102" y="68542"/>
                  <a:pt x="400932" y="65820"/>
                </a:cubicBezTo>
                <a:cubicBezTo>
                  <a:pt x="400818" y="63609"/>
                  <a:pt x="399968" y="62192"/>
                  <a:pt x="398380" y="61512"/>
                </a:cubicBezTo>
                <a:cubicBezTo>
                  <a:pt x="397417" y="61058"/>
                  <a:pt x="396339" y="60775"/>
                  <a:pt x="395206" y="60775"/>
                </a:cubicBezTo>
                <a:lnTo>
                  <a:pt x="393902" y="60945"/>
                </a:lnTo>
                <a:cubicBezTo>
                  <a:pt x="391804" y="61285"/>
                  <a:pt x="389876" y="62079"/>
                  <a:pt x="388176" y="63326"/>
                </a:cubicBezTo>
                <a:cubicBezTo>
                  <a:pt x="386645" y="64460"/>
                  <a:pt x="385171" y="65707"/>
                  <a:pt x="383867" y="67124"/>
                </a:cubicBezTo>
                <a:cubicBezTo>
                  <a:pt x="383583" y="67464"/>
                  <a:pt x="383357" y="67805"/>
                  <a:pt x="383300" y="68258"/>
                </a:cubicBezTo>
                <a:lnTo>
                  <a:pt x="383187" y="70129"/>
                </a:lnTo>
                <a:cubicBezTo>
                  <a:pt x="383017" y="70866"/>
                  <a:pt x="382903" y="71660"/>
                  <a:pt x="382903" y="72397"/>
                </a:cubicBezTo>
                <a:lnTo>
                  <a:pt x="382053" y="77272"/>
                </a:lnTo>
                <a:lnTo>
                  <a:pt x="382053" y="77839"/>
                </a:lnTo>
                <a:lnTo>
                  <a:pt x="381769" y="79427"/>
                </a:lnTo>
                <a:lnTo>
                  <a:pt x="381486" y="81978"/>
                </a:lnTo>
                <a:cubicBezTo>
                  <a:pt x="381372" y="83338"/>
                  <a:pt x="381202" y="84699"/>
                  <a:pt x="380919" y="86003"/>
                </a:cubicBezTo>
                <a:cubicBezTo>
                  <a:pt x="380749" y="87704"/>
                  <a:pt x="380465" y="89461"/>
                  <a:pt x="380182" y="91162"/>
                </a:cubicBezTo>
                <a:lnTo>
                  <a:pt x="379898" y="93600"/>
                </a:lnTo>
                <a:lnTo>
                  <a:pt x="377461" y="110664"/>
                </a:lnTo>
                <a:cubicBezTo>
                  <a:pt x="377291" y="112365"/>
                  <a:pt x="377007" y="114179"/>
                  <a:pt x="376610" y="115993"/>
                </a:cubicBezTo>
                <a:cubicBezTo>
                  <a:pt x="376440" y="116901"/>
                  <a:pt x="376043" y="117751"/>
                  <a:pt x="375363" y="118431"/>
                </a:cubicBezTo>
                <a:cubicBezTo>
                  <a:pt x="374796" y="119055"/>
                  <a:pt x="374002" y="119508"/>
                  <a:pt x="373152" y="119735"/>
                </a:cubicBezTo>
                <a:cubicBezTo>
                  <a:pt x="372528" y="119962"/>
                  <a:pt x="371848" y="120019"/>
                  <a:pt x="371168" y="120019"/>
                </a:cubicBezTo>
                <a:lnTo>
                  <a:pt x="362947" y="120019"/>
                </a:lnTo>
                <a:cubicBezTo>
                  <a:pt x="361133" y="120019"/>
                  <a:pt x="359999" y="119225"/>
                  <a:pt x="359489" y="117581"/>
                </a:cubicBezTo>
                <a:cubicBezTo>
                  <a:pt x="359319" y="116617"/>
                  <a:pt x="359262" y="115653"/>
                  <a:pt x="359319" y="114690"/>
                </a:cubicBezTo>
                <a:cubicBezTo>
                  <a:pt x="359319" y="114066"/>
                  <a:pt x="359432" y="113442"/>
                  <a:pt x="359602" y="112819"/>
                </a:cubicBezTo>
                <a:lnTo>
                  <a:pt x="359716" y="111798"/>
                </a:lnTo>
                <a:cubicBezTo>
                  <a:pt x="360113" y="109247"/>
                  <a:pt x="360453" y="106753"/>
                  <a:pt x="360736" y="104315"/>
                </a:cubicBezTo>
                <a:cubicBezTo>
                  <a:pt x="360906" y="103578"/>
                  <a:pt x="361020" y="102784"/>
                  <a:pt x="361020" y="102047"/>
                </a:cubicBezTo>
                <a:lnTo>
                  <a:pt x="361473" y="99496"/>
                </a:lnTo>
                <a:cubicBezTo>
                  <a:pt x="361473" y="98702"/>
                  <a:pt x="361587" y="97852"/>
                  <a:pt x="361757" y="97058"/>
                </a:cubicBezTo>
                <a:cubicBezTo>
                  <a:pt x="361927" y="96378"/>
                  <a:pt x="362040" y="95641"/>
                  <a:pt x="362040" y="94904"/>
                </a:cubicBezTo>
                <a:lnTo>
                  <a:pt x="362494" y="92466"/>
                </a:lnTo>
                <a:cubicBezTo>
                  <a:pt x="362494" y="91672"/>
                  <a:pt x="362607" y="90935"/>
                  <a:pt x="362777" y="90198"/>
                </a:cubicBezTo>
                <a:lnTo>
                  <a:pt x="364648" y="76422"/>
                </a:lnTo>
                <a:lnTo>
                  <a:pt x="365215" y="72850"/>
                </a:lnTo>
                <a:lnTo>
                  <a:pt x="365669" y="69562"/>
                </a:lnTo>
                <a:cubicBezTo>
                  <a:pt x="365839" y="68768"/>
                  <a:pt x="365952" y="67918"/>
                  <a:pt x="365952" y="67124"/>
                </a:cubicBezTo>
                <a:cubicBezTo>
                  <a:pt x="366179" y="66387"/>
                  <a:pt x="366236" y="65594"/>
                  <a:pt x="366236" y="64857"/>
                </a:cubicBezTo>
                <a:lnTo>
                  <a:pt x="366973" y="60831"/>
                </a:lnTo>
                <a:lnTo>
                  <a:pt x="355067" y="60831"/>
                </a:lnTo>
                <a:cubicBezTo>
                  <a:pt x="354784" y="60831"/>
                  <a:pt x="354613" y="61001"/>
                  <a:pt x="354500" y="61398"/>
                </a:cubicBezTo>
                <a:lnTo>
                  <a:pt x="353933" y="64970"/>
                </a:lnTo>
                <a:lnTo>
                  <a:pt x="353820" y="66387"/>
                </a:lnTo>
                <a:cubicBezTo>
                  <a:pt x="353706" y="66614"/>
                  <a:pt x="353650" y="66841"/>
                  <a:pt x="353650" y="67124"/>
                </a:cubicBezTo>
                <a:lnTo>
                  <a:pt x="353366" y="68542"/>
                </a:lnTo>
                <a:cubicBezTo>
                  <a:pt x="353366" y="69335"/>
                  <a:pt x="353253" y="70186"/>
                  <a:pt x="353083" y="70979"/>
                </a:cubicBezTo>
                <a:cubicBezTo>
                  <a:pt x="352969" y="72397"/>
                  <a:pt x="352799" y="73757"/>
                  <a:pt x="352516" y="75118"/>
                </a:cubicBezTo>
                <a:lnTo>
                  <a:pt x="351665" y="81581"/>
                </a:lnTo>
                <a:lnTo>
                  <a:pt x="351212" y="84019"/>
                </a:lnTo>
                <a:cubicBezTo>
                  <a:pt x="351212" y="84812"/>
                  <a:pt x="351099" y="85663"/>
                  <a:pt x="350928" y="86457"/>
                </a:cubicBezTo>
                <a:cubicBezTo>
                  <a:pt x="350758" y="87250"/>
                  <a:pt x="350645" y="88101"/>
                  <a:pt x="350645" y="88894"/>
                </a:cubicBezTo>
                <a:lnTo>
                  <a:pt x="350191" y="91162"/>
                </a:lnTo>
                <a:lnTo>
                  <a:pt x="348888" y="100176"/>
                </a:lnTo>
                <a:lnTo>
                  <a:pt x="347754" y="109190"/>
                </a:lnTo>
                <a:cubicBezTo>
                  <a:pt x="345259" y="123250"/>
                  <a:pt x="341347" y="132038"/>
                  <a:pt x="336018" y="135666"/>
                </a:cubicBezTo>
                <a:cubicBezTo>
                  <a:pt x="330689" y="139294"/>
                  <a:pt x="326154" y="140995"/>
                  <a:pt x="322525" y="140882"/>
                </a:cubicBezTo>
                <a:cubicBezTo>
                  <a:pt x="320598" y="141165"/>
                  <a:pt x="318614" y="140938"/>
                  <a:pt x="316799" y="140145"/>
                </a:cubicBezTo>
                <a:cubicBezTo>
                  <a:pt x="315722" y="139748"/>
                  <a:pt x="314758" y="139067"/>
                  <a:pt x="314021" y="138160"/>
                </a:cubicBezTo>
                <a:cubicBezTo>
                  <a:pt x="312888" y="136573"/>
                  <a:pt x="312377" y="135212"/>
                  <a:pt x="312264" y="133795"/>
                </a:cubicBezTo>
                <a:lnTo>
                  <a:pt x="312264" y="133795"/>
                </a:lnTo>
                <a:close/>
                <a:moveTo>
                  <a:pt x="100403" y="1247"/>
                </a:moveTo>
                <a:cubicBezTo>
                  <a:pt x="92183" y="1644"/>
                  <a:pt x="87194" y="3798"/>
                  <a:pt x="85436" y="7767"/>
                </a:cubicBezTo>
                <a:cubicBezTo>
                  <a:pt x="83679" y="11735"/>
                  <a:pt x="82998" y="15307"/>
                  <a:pt x="83395" y="18482"/>
                </a:cubicBezTo>
                <a:lnTo>
                  <a:pt x="83395" y="20920"/>
                </a:lnTo>
                <a:lnTo>
                  <a:pt x="82545" y="18652"/>
                </a:lnTo>
                <a:cubicBezTo>
                  <a:pt x="82148" y="17858"/>
                  <a:pt x="81638" y="17121"/>
                  <a:pt x="81127" y="16384"/>
                </a:cubicBezTo>
                <a:cubicBezTo>
                  <a:pt x="79710" y="14513"/>
                  <a:pt x="78123" y="12813"/>
                  <a:pt x="76252" y="11339"/>
                </a:cubicBezTo>
                <a:cubicBezTo>
                  <a:pt x="74154" y="9524"/>
                  <a:pt x="70979" y="7880"/>
                  <a:pt x="66784" y="6293"/>
                </a:cubicBezTo>
                <a:cubicBezTo>
                  <a:pt x="62589" y="4762"/>
                  <a:pt x="57203" y="3968"/>
                  <a:pt x="50570" y="3855"/>
                </a:cubicBezTo>
                <a:cubicBezTo>
                  <a:pt x="36057" y="4252"/>
                  <a:pt x="24038" y="9694"/>
                  <a:pt x="14627" y="20183"/>
                </a:cubicBezTo>
                <a:cubicBezTo>
                  <a:pt x="5216" y="30671"/>
                  <a:pt x="283" y="44164"/>
                  <a:pt x="0" y="60378"/>
                </a:cubicBezTo>
                <a:cubicBezTo>
                  <a:pt x="283" y="77216"/>
                  <a:pt x="4932" y="90935"/>
                  <a:pt x="13833" y="101593"/>
                </a:cubicBezTo>
                <a:cubicBezTo>
                  <a:pt x="22734" y="112252"/>
                  <a:pt x="34299" y="117751"/>
                  <a:pt x="48472" y="118148"/>
                </a:cubicBezTo>
                <a:lnTo>
                  <a:pt x="50343" y="118148"/>
                </a:lnTo>
                <a:cubicBezTo>
                  <a:pt x="57373" y="117864"/>
                  <a:pt x="64290" y="116050"/>
                  <a:pt x="70583" y="112819"/>
                </a:cubicBezTo>
                <a:cubicBezTo>
                  <a:pt x="75458" y="110324"/>
                  <a:pt x="79540" y="106526"/>
                  <a:pt x="82488" y="101934"/>
                </a:cubicBezTo>
                <a:lnTo>
                  <a:pt x="83338" y="100346"/>
                </a:lnTo>
                <a:lnTo>
                  <a:pt x="83338" y="103351"/>
                </a:lnTo>
                <a:cubicBezTo>
                  <a:pt x="83168" y="107093"/>
                  <a:pt x="84189" y="110778"/>
                  <a:pt x="86230" y="113896"/>
                </a:cubicBezTo>
                <a:cubicBezTo>
                  <a:pt x="88327" y="117297"/>
                  <a:pt x="93033" y="119112"/>
                  <a:pt x="100403" y="119282"/>
                </a:cubicBezTo>
                <a:cubicBezTo>
                  <a:pt x="107660" y="119282"/>
                  <a:pt x="112592" y="116674"/>
                  <a:pt x="115200" y="111401"/>
                </a:cubicBezTo>
                <a:cubicBezTo>
                  <a:pt x="116220" y="109360"/>
                  <a:pt x="116844" y="107149"/>
                  <a:pt x="117071" y="104882"/>
                </a:cubicBezTo>
                <a:cubicBezTo>
                  <a:pt x="117241" y="102727"/>
                  <a:pt x="117354" y="101027"/>
                  <a:pt x="117354" y="99779"/>
                </a:cubicBezTo>
                <a:lnTo>
                  <a:pt x="117354" y="25058"/>
                </a:lnTo>
                <a:cubicBezTo>
                  <a:pt x="117751" y="19786"/>
                  <a:pt x="117014" y="14513"/>
                  <a:pt x="115313" y="9581"/>
                </a:cubicBezTo>
                <a:cubicBezTo>
                  <a:pt x="113499" y="4422"/>
                  <a:pt x="108510" y="1644"/>
                  <a:pt x="100403" y="1247"/>
                </a:cubicBezTo>
                <a:lnTo>
                  <a:pt x="100403" y="1247"/>
                </a:lnTo>
                <a:close/>
                <a:moveTo>
                  <a:pt x="56239" y="87307"/>
                </a:moveTo>
                <a:cubicBezTo>
                  <a:pt x="49663" y="87194"/>
                  <a:pt x="44561" y="84869"/>
                  <a:pt x="40989" y="80277"/>
                </a:cubicBezTo>
                <a:cubicBezTo>
                  <a:pt x="37417" y="75685"/>
                  <a:pt x="35603" y="69675"/>
                  <a:pt x="35603" y="62192"/>
                </a:cubicBezTo>
                <a:cubicBezTo>
                  <a:pt x="35603" y="53518"/>
                  <a:pt x="37417" y="47112"/>
                  <a:pt x="40989" y="43143"/>
                </a:cubicBezTo>
                <a:cubicBezTo>
                  <a:pt x="44561" y="39118"/>
                  <a:pt x="49663" y="37134"/>
                  <a:pt x="56239" y="37247"/>
                </a:cubicBezTo>
                <a:cubicBezTo>
                  <a:pt x="62192" y="37134"/>
                  <a:pt x="66841" y="39061"/>
                  <a:pt x="70299" y="42916"/>
                </a:cubicBezTo>
                <a:cubicBezTo>
                  <a:pt x="73757" y="46772"/>
                  <a:pt x="75515" y="53235"/>
                  <a:pt x="75628" y="62192"/>
                </a:cubicBezTo>
                <a:cubicBezTo>
                  <a:pt x="75515" y="69732"/>
                  <a:pt x="73757" y="75798"/>
                  <a:pt x="70299" y="80334"/>
                </a:cubicBezTo>
                <a:cubicBezTo>
                  <a:pt x="66841" y="84869"/>
                  <a:pt x="62135" y="87194"/>
                  <a:pt x="56239" y="87307"/>
                </a:cubicBezTo>
                <a:lnTo>
                  <a:pt x="56239" y="87307"/>
                </a:lnTo>
                <a:close/>
                <a:moveTo>
                  <a:pt x="247861" y="119282"/>
                </a:moveTo>
                <a:cubicBezTo>
                  <a:pt x="240037" y="118885"/>
                  <a:pt x="235162" y="116390"/>
                  <a:pt x="233291" y="111685"/>
                </a:cubicBezTo>
                <a:cubicBezTo>
                  <a:pt x="231477" y="107206"/>
                  <a:pt x="230626" y="102444"/>
                  <a:pt x="230796" y="97625"/>
                </a:cubicBezTo>
                <a:lnTo>
                  <a:pt x="230796" y="22224"/>
                </a:lnTo>
                <a:cubicBezTo>
                  <a:pt x="230626" y="17291"/>
                  <a:pt x="231477" y="12416"/>
                  <a:pt x="233291" y="7824"/>
                </a:cubicBezTo>
                <a:cubicBezTo>
                  <a:pt x="235162" y="3005"/>
                  <a:pt x="239981" y="397"/>
                  <a:pt x="247861" y="0"/>
                </a:cubicBezTo>
                <a:cubicBezTo>
                  <a:pt x="253814" y="0"/>
                  <a:pt x="258122" y="1417"/>
                  <a:pt x="260900" y="4309"/>
                </a:cubicBezTo>
                <a:cubicBezTo>
                  <a:pt x="262828" y="6350"/>
                  <a:pt x="264075" y="8901"/>
                  <a:pt x="264472" y="11679"/>
                </a:cubicBezTo>
                <a:cubicBezTo>
                  <a:pt x="264812" y="14117"/>
                  <a:pt x="264982" y="16611"/>
                  <a:pt x="264925" y="19049"/>
                </a:cubicBezTo>
                <a:cubicBezTo>
                  <a:pt x="264812" y="19559"/>
                  <a:pt x="264812" y="20069"/>
                  <a:pt x="264812" y="20636"/>
                </a:cubicBezTo>
                <a:lnTo>
                  <a:pt x="264812" y="35603"/>
                </a:lnTo>
                <a:lnTo>
                  <a:pt x="286185" y="11339"/>
                </a:lnTo>
                <a:cubicBezTo>
                  <a:pt x="287433" y="9921"/>
                  <a:pt x="288793" y="8561"/>
                  <a:pt x="290210" y="7370"/>
                </a:cubicBezTo>
                <a:cubicBezTo>
                  <a:pt x="294122" y="3912"/>
                  <a:pt x="297864" y="2211"/>
                  <a:pt x="301379" y="2211"/>
                </a:cubicBezTo>
                <a:cubicBezTo>
                  <a:pt x="304270" y="2211"/>
                  <a:pt x="307162" y="3231"/>
                  <a:pt x="310110" y="5216"/>
                </a:cubicBezTo>
                <a:cubicBezTo>
                  <a:pt x="311243" y="6009"/>
                  <a:pt x="312321" y="6860"/>
                  <a:pt x="313284" y="7824"/>
                </a:cubicBezTo>
                <a:cubicBezTo>
                  <a:pt x="316743" y="11735"/>
                  <a:pt x="318160" y="15534"/>
                  <a:pt x="317593" y="19219"/>
                </a:cubicBezTo>
                <a:cubicBezTo>
                  <a:pt x="317083" y="22734"/>
                  <a:pt x="315439" y="26022"/>
                  <a:pt x="312888" y="28460"/>
                </a:cubicBezTo>
                <a:lnTo>
                  <a:pt x="289530" y="53575"/>
                </a:lnTo>
                <a:lnTo>
                  <a:pt x="318500" y="95244"/>
                </a:lnTo>
                <a:cubicBezTo>
                  <a:pt x="320825" y="98362"/>
                  <a:pt x="321845" y="102217"/>
                  <a:pt x="321392" y="106072"/>
                </a:cubicBezTo>
                <a:cubicBezTo>
                  <a:pt x="320938" y="109927"/>
                  <a:pt x="319067" y="113272"/>
                  <a:pt x="315779" y="116050"/>
                </a:cubicBezTo>
                <a:cubicBezTo>
                  <a:pt x="313001" y="118261"/>
                  <a:pt x="309543" y="119395"/>
                  <a:pt x="306028" y="119338"/>
                </a:cubicBezTo>
                <a:lnTo>
                  <a:pt x="305461" y="119338"/>
                </a:lnTo>
                <a:cubicBezTo>
                  <a:pt x="302910" y="119225"/>
                  <a:pt x="300415" y="118545"/>
                  <a:pt x="298204" y="117241"/>
                </a:cubicBezTo>
                <a:cubicBezTo>
                  <a:pt x="295936" y="115937"/>
                  <a:pt x="294009" y="114179"/>
                  <a:pt x="292535" y="112025"/>
                </a:cubicBezTo>
                <a:lnTo>
                  <a:pt x="264755" y="71263"/>
                </a:lnTo>
                <a:lnTo>
                  <a:pt x="264755" y="97342"/>
                </a:lnTo>
                <a:cubicBezTo>
                  <a:pt x="265039" y="102897"/>
                  <a:pt x="264188" y="107886"/>
                  <a:pt x="262148" y="112252"/>
                </a:cubicBezTo>
                <a:cubicBezTo>
                  <a:pt x="260163" y="116674"/>
                  <a:pt x="255401" y="118998"/>
                  <a:pt x="247861" y="119282"/>
                </a:cubicBezTo>
                <a:lnTo>
                  <a:pt x="247861" y="119282"/>
                </a:lnTo>
                <a:close/>
              </a:path>
            </a:pathLst>
          </a:custGeom>
          <a:solidFill>
            <a:schemeClr val="accent2"/>
          </a:solidFill>
          <a:ln w="562" cap="flat">
            <a:noFill/>
            <a:prstDash val="solid"/>
            <a:miter/>
          </a:ln>
        </p:spPr>
        <p:txBody>
          <a:bodyPr rtlCol="0" anchor="ctr"/>
          <a:lstStyle/>
          <a:p>
            <a:endParaRPr lang="en-US"/>
          </a:p>
        </p:txBody>
      </p:sp>
      <p:sp>
        <p:nvSpPr>
          <p:cNvPr id="227" name="Graphic 52">
            <a:extLst>
              <a:ext uri="{FF2B5EF4-FFF2-40B4-BE49-F238E27FC236}">
                <a16:creationId xmlns:a16="http://schemas.microsoft.com/office/drawing/2014/main" id="{1C2F95F9-7AD1-47A9-B5E1-30CF382911B4}"/>
              </a:ext>
            </a:extLst>
          </p:cNvPr>
          <p:cNvSpPr/>
          <p:nvPr/>
        </p:nvSpPr>
        <p:spPr>
          <a:xfrm>
            <a:off x="6969623" y="2151668"/>
            <a:ext cx="198423" cy="333931"/>
          </a:xfrm>
          <a:custGeom>
            <a:avLst/>
            <a:gdLst>
              <a:gd name="connsiteX0" fmla="*/ 196951 w 198423"/>
              <a:gd name="connsiteY0" fmla="*/ 313284 h 333931"/>
              <a:gd name="connsiteX1" fmla="*/ 136012 w 198423"/>
              <a:gd name="connsiteY1" fmla="*/ 333932 h 333931"/>
              <a:gd name="connsiteX2" fmla="*/ 133438 w 198423"/>
              <a:gd name="connsiteY2" fmla="*/ 333932 h 333931"/>
              <a:gd name="connsiteX3" fmla="*/ 37542 w 198423"/>
              <a:gd name="connsiteY3" fmla="*/ 242197 h 333931"/>
              <a:gd name="connsiteX4" fmla="*/ 37542 w 198423"/>
              <a:gd name="connsiteY4" fmla="*/ 148246 h 333931"/>
              <a:gd name="connsiteX5" fmla="*/ 6508 w 198423"/>
              <a:gd name="connsiteY5" fmla="*/ 148246 h 333931"/>
              <a:gd name="connsiteX6" fmla="*/ 0 w 198423"/>
              <a:gd name="connsiteY6" fmla="*/ 141760 h 333931"/>
              <a:gd name="connsiteX7" fmla="*/ 0 w 198423"/>
              <a:gd name="connsiteY7" fmla="*/ 141760 h 333931"/>
              <a:gd name="connsiteX8" fmla="*/ 0 w 198423"/>
              <a:gd name="connsiteY8" fmla="*/ 97404 h 333931"/>
              <a:gd name="connsiteX9" fmla="*/ 7370 w 198423"/>
              <a:gd name="connsiteY9" fmla="*/ 87018 h 333931"/>
              <a:gd name="connsiteX10" fmla="*/ 62362 w 198423"/>
              <a:gd name="connsiteY10" fmla="*/ 10647 h 333931"/>
              <a:gd name="connsiteX11" fmla="*/ 72845 w 198423"/>
              <a:gd name="connsiteY11" fmla="*/ 0 h 333931"/>
              <a:gd name="connsiteX12" fmla="*/ 119106 w 198423"/>
              <a:gd name="connsiteY12" fmla="*/ 0 h 333931"/>
              <a:gd name="connsiteX13" fmla="*/ 125620 w 198423"/>
              <a:gd name="connsiteY13" fmla="*/ 6503 h 333931"/>
              <a:gd name="connsiteX14" fmla="*/ 125620 w 198423"/>
              <a:gd name="connsiteY14" fmla="*/ 6514 h 333931"/>
              <a:gd name="connsiteX15" fmla="*/ 125620 w 198423"/>
              <a:gd name="connsiteY15" fmla="*/ 81609 h 333931"/>
              <a:gd name="connsiteX16" fmla="*/ 179767 w 198423"/>
              <a:gd name="connsiteY16" fmla="*/ 81609 h 333931"/>
              <a:gd name="connsiteX17" fmla="*/ 186281 w 198423"/>
              <a:gd name="connsiteY17" fmla="*/ 88101 h 333931"/>
              <a:gd name="connsiteX18" fmla="*/ 186281 w 198423"/>
              <a:gd name="connsiteY18" fmla="*/ 141392 h 333931"/>
              <a:gd name="connsiteX19" fmla="*/ 179779 w 198423"/>
              <a:gd name="connsiteY19" fmla="*/ 147895 h 333931"/>
              <a:gd name="connsiteX20" fmla="*/ 179767 w 198423"/>
              <a:gd name="connsiteY20" fmla="*/ 147895 h 333931"/>
              <a:gd name="connsiteX21" fmla="*/ 125342 w 198423"/>
              <a:gd name="connsiteY21" fmla="*/ 147895 h 333931"/>
              <a:gd name="connsiteX22" fmla="*/ 125342 w 198423"/>
              <a:gd name="connsiteY22" fmla="*/ 234776 h 333931"/>
              <a:gd name="connsiteX23" fmla="*/ 148586 w 198423"/>
              <a:gd name="connsiteY23" fmla="*/ 262607 h 333931"/>
              <a:gd name="connsiteX24" fmla="*/ 169693 w 198423"/>
              <a:gd name="connsiteY24" fmla="*/ 258117 h 333931"/>
              <a:gd name="connsiteX25" fmla="*/ 178004 w 198423"/>
              <a:gd name="connsiteY25" fmla="*/ 256654 h 333931"/>
              <a:gd name="connsiteX26" fmla="*/ 182800 w 198423"/>
              <a:gd name="connsiteY26" fmla="*/ 261790 h 333931"/>
              <a:gd name="connsiteX27" fmla="*/ 197155 w 198423"/>
              <a:gd name="connsiteY27" fmla="*/ 303743 h 333931"/>
              <a:gd name="connsiteX28" fmla="*/ 196951 w 198423"/>
              <a:gd name="connsiteY28" fmla="*/ 313284 h 33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8423" h="333931">
                <a:moveTo>
                  <a:pt x="196951" y="313284"/>
                </a:moveTo>
                <a:cubicBezTo>
                  <a:pt x="185652" y="325349"/>
                  <a:pt x="159466" y="333541"/>
                  <a:pt x="136012" y="333932"/>
                </a:cubicBezTo>
                <a:lnTo>
                  <a:pt x="133438" y="333932"/>
                </a:lnTo>
                <a:cubicBezTo>
                  <a:pt x="54635" y="333932"/>
                  <a:pt x="37542" y="276009"/>
                  <a:pt x="37542" y="242197"/>
                </a:cubicBezTo>
                <a:lnTo>
                  <a:pt x="37542" y="148246"/>
                </a:lnTo>
                <a:lnTo>
                  <a:pt x="6508" y="148246"/>
                </a:lnTo>
                <a:cubicBezTo>
                  <a:pt x="2923" y="148246"/>
                  <a:pt x="12" y="145346"/>
                  <a:pt x="0" y="141760"/>
                </a:cubicBezTo>
                <a:lnTo>
                  <a:pt x="0" y="141760"/>
                </a:lnTo>
                <a:lnTo>
                  <a:pt x="0" y="97404"/>
                </a:lnTo>
                <a:cubicBezTo>
                  <a:pt x="16" y="92732"/>
                  <a:pt x="2966" y="88575"/>
                  <a:pt x="7370" y="87018"/>
                </a:cubicBezTo>
                <a:cubicBezTo>
                  <a:pt x="47815" y="72771"/>
                  <a:pt x="60497" y="37474"/>
                  <a:pt x="62362" y="10647"/>
                </a:cubicBezTo>
                <a:cubicBezTo>
                  <a:pt x="62872" y="3475"/>
                  <a:pt x="66620" y="0"/>
                  <a:pt x="72845" y="0"/>
                </a:cubicBezTo>
                <a:lnTo>
                  <a:pt x="119106" y="0"/>
                </a:lnTo>
                <a:cubicBezTo>
                  <a:pt x="122700" y="-3"/>
                  <a:pt x="125617" y="2908"/>
                  <a:pt x="125620" y="6503"/>
                </a:cubicBezTo>
                <a:cubicBezTo>
                  <a:pt x="125620" y="6506"/>
                  <a:pt x="125620" y="6510"/>
                  <a:pt x="125620" y="6514"/>
                </a:cubicBezTo>
                <a:lnTo>
                  <a:pt x="125620" y="81609"/>
                </a:lnTo>
                <a:lnTo>
                  <a:pt x="179767" y="81609"/>
                </a:lnTo>
                <a:cubicBezTo>
                  <a:pt x="183356" y="81609"/>
                  <a:pt x="186269" y="84512"/>
                  <a:pt x="186281" y="88101"/>
                </a:cubicBezTo>
                <a:lnTo>
                  <a:pt x="186281" y="141392"/>
                </a:lnTo>
                <a:cubicBezTo>
                  <a:pt x="186281" y="144983"/>
                  <a:pt x="183370" y="147895"/>
                  <a:pt x="179779" y="147895"/>
                </a:cubicBezTo>
                <a:cubicBezTo>
                  <a:pt x="179775" y="147895"/>
                  <a:pt x="179771" y="147895"/>
                  <a:pt x="179767" y="147895"/>
                </a:cubicBezTo>
                <a:lnTo>
                  <a:pt x="125342" y="147895"/>
                </a:lnTo>
                <a:lnTo>
                  <a:pt x="125342" y="234776"/>
                </a:lnTo>
                <a:cubicBezTo>
                  <a:pt x="125342" y="256586"/>
                  <a:pt x="139714" y="262607"/>
                  <a:pt x="148586" y="262607"/>
                </a:cubicBezTo>
                <a:cubicBezTo>
                  <a:pt x="157090" y="262403"/>
                  <a:pt x="165486" y="259806"/>
                  <a:pt x="169693" y="258117"/>
                </a:cubicBezTo>
                <a:cubicBezTo>
                  <a:pt x="172811" y="256869"/>
                  <a:pt x="175555" y="256036"/>
                  <a:pt x="178004" y="256654"/>
                </a:cubicBezTo>
                <a:cubicBezTo>
                  <a:pt x="180272" y="257221"/>
                  <a:pt x="181791" y="258842"/>
                  <a:pt x="182800" y="261790"/>
                </a:cubicBezTo>
                <a:lnTo>
                  <a:pt x="197155" y="303743"/>
                </a:lnTo>
                <a:cubicBezTo>
                  <a:pt x="198357" y="307077"/>
                  <a:pt x="199360" y="310711"/>
                  <a:pt x="196951" y="313284"/>
                </a:cubicBezTo>
                <a:close/>
              </a:path>
            </a:pathLst>
          </a:custGeom>
          <a:solidFill>
            <a:schemeClr val="accent2"/>
          </a:solidFill>
          <a:ln w="562" cap="flat">
            <a:noFill/>
            <a:prstDash val="solid"/>
            <a:miter/>
          </a:ln>
        </p:spPr>
        <p:txBody>
          <a:bodyPr rtlCol="0" anchor="ctr"/>
          <a:lstStyle/>
          <a:p>
            <a:endParaRPr lang="en-US"/>
          </a:p>
        </p:txBody>
      </p:sp>
      <p:sp>
        <p:nvSpPr>
          <p:cNvPr id="229" name="Graphic 53">
            <a:extLst>
              <a:ext uri="{FF2B5EF4-FFF2-40B4-BE49-F238E27FC236}">
                <a16:creationId xmlns:a16="http://schemas.microsoft.com/office/drawing/2014/main" id="{29B879CF-59B8-4143-AB13-7FC5FEBAA385}"/>
              </a:ext>
            </a:extLst>
          </p:cNvPr>
          <p:cNvSpPr/>
          <p:nvPr/>
        </p:nvSpPr>
        <p:spPr>
          <a:xfrm>
            <a:off x="6878631" y="4236364"/>
            <a:ext cx="379870" cy="383708"/>
          </a:xfrm>
          <a:custGeom>
            <a:avLst/>
            <a:gdLst>
              <a:gd name="connsiteX0" fmla="*/ 189921 w 379870"/>
              <a:gd name="connsiteY0" fmla="*/ 0 h 383708"/>
              <a:gd name="connsiteX1" fmla="*/ 0 w 379870"/>
              <a:gd name="connsiteY1" fmla="*/ 177596 h 383708"/>
              <a:gd name="connsiteX2" fmla="*/ 70583 w 379870"/>
              <a:gd name="connsiteY2" fmla="*/ 315728 h 383708"/>
              <a:gd name="connsiteX3" fmla="*/ 70583 w 379870"/>
              <a:gd name="connsiteY3" fmla="*/ 383708 h 383708"/>
              <a:gd name="connsiteX4" fmla="*/ 135399 w 379870"/>
              <a:gd name="connsiteY4" fmla="*/ 347754 h 383708"/>
              <a:gd name="connsiteX5" fmla="*/ 189949 w 379870"/>
              <a:gd name="connsiteY5" fmla="*/ 355192 h 383708"/>
              <a:gd name="connsiteX6" fmla="*/ 379870 w 379870"/>
              <a:gd name="connsiteY6" fmla="*/ 177596 h 383708"/>
              <a:gd name="connsiteX7" fmla="*/ 189921 w 379870"/>
              <a:gd name="connsiteY7" fmla="*/ 0 h 383708"/>
              <a:gd name="connsiteX8" fmla="*/ 209922 w 379870"/>
              <a:gd name="connsiteY8" fmla="*/ 238155 h 383708"/>
              <a:gd name="connsiteX9" fmla="*/ 160803 w 379870"/>
              <a:gd name="connsiteY9" fmla="*/ 187132 h 383708"/>
              <a:gd name="connsiteX10" fmla="*/ 66206 w 379870"/>
              <a:gd name="connsiteY10" fmla="*/ 239436 h 383708"/>
              <a:gd name="connsiteX11" fmla="*/ 169920 w 379870"/>
              <a:gd name="connsiteY11" fmla="*/ 129384 h 383708"/>
              <a:gd name="connsiteX12" fmla="*/ 219038 w 379870"/>
              <a:gd name="connsiteY12" fmla="*/ 180408 h 383708"/>
              <a:gd name="connsiteX13" fmla="*/ 313636 w 379870"/>
              <a:gd name="connsiteY13" fmla="*/ 128075 h 38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70" h="383708">
                <a:moveTo>
                  <a:pt x="189921" y="0"/>
                </a:moveTo>
                <a:cubicBezTo>
                  <a:pt x="85039" y="0"/>
                  <a:pt x="0" y="79512"/>
                  <a:pt x="0" y="177596"/>
                </a:cubicBezTo>
                <a:cubicBezTo>
                  <a:pt x="0" y="233393"/>
                  <a:pt x="27496" y="283181"/>
                  <a:pt x="70583" y="315728"/>
                </a:cubicBezTo>
                <a:lnTo>
                  <a:pt x="70583" y="383708"/>
                </a:lnTo>
                <a:lnTo>
                  <a:pt x="135399" y="347754"/>
                </a:lnTo>
                <a:cubicBezTo>
                  <a:pt x="153158" y="352711"/>
                  <a:pt x="171512" y="355214"/>
                  <a:pt x="189949" y="355192"/>
                </a:cubicBezTo>
                <a:cubicBezTo>
                  <a:pt x="294831" y="355192"/>
                  <a:pt x="379870" y="275680"/>
                  <a:pt x="379870" y="177596"/>
                </a:cubicBezTo>
                <a:cubicBezTo>
                  <a:pt x="379870" y="79512"/>
                  <a:pt x="294814" y="0"/>
                  <a:pt x="189921" y="0"/>
                </a:cubicBezTo>
                <a:close/>
                <a:moveTo>
                  <a:pt x="209922" y="238155"/>
                </a:moveTo>
                <a:lnTo>
                  <a:pt x="160803" y="187132"/>
                </a:lnTo>
                <a:lnTo>
                  <a:pt x="66206" y="239436"/>
                </a:lnTo>
                <a:lnTo>
                  <a:pt x="169920" y="129384"/>
                </a:lnTo>
                <a:lnTo>
                  <a:pt x="219038" y="180408"/>
                </a:lnTo>
                <a:lnTo>
                  <a:pt x="313636" y="128075"/>
                </a:lnTo>
                <a:close/>
              </a:path>
            </a:pathLst>
          </a:custGeom>
          <a:solidFill>
            <a:schemeClr val="accent2"/>
          </a:solidFill>
          <a:ln w="562" cap="flat">
            <a:noFill/>
            <a:prstDash val="solid"/>
            <a:miter/>
          </a:ln>
        </p:spPr>
        <p:txBody>
          <a:bodyPr rtlCol="0" anchor="ctr"/>
          <a:lstStyle/>
          <a:p>
            <a:endParaRPr lang="en-US"/>
          </a:p>
        </p:txBody>
      </p:sp>
      <p:sp>
        <p:nvSpPr>
          <p:cNvPr id="231" name="Graphic 54">
            <a:extLst>
              <a:ext uri="{FF2B5EF4-FFF2-40B4-BE49-F238E27FC236}">
                <a16:creationId xmlns:a16="http://schemas.microsoft.com/office/drawing/2014/main" id="{2C3DBCE9-4809-4F75-830E-2CCC34D292E9}"/>
              </a:ext>
            </a:extLst>
          </p:cNvPr>
          <p:cNvSpPr/>
          <p:nvPr/>
        </p:nvSpPr>
        <p:spPr>
          <a:xfrm>
            <a:off x="6878631" y="2830156"/>
            <a:ext cx="379870" cy="383708"/>
          </a:xfrm>
          <a:custGeom>
            <a:avLst/>
            <a:gdLst>
              <a:gd name="connsiteX0" fmla="*/ 189921 w 379870"/>
              <a:gd name="connsiteY0" fmla="*/ 0 h 383708"/>
              <a:gd name="connsiteX1" fmla="*/ 0 w 379870"/>
              <a:gd name="connsiteY1" fmla="*/ 177596 h 383708"/>
              <a:gd name="connsiteX2" fmla="*/ 70583 w 379870"/>
              <a:gd name="connsiteY2" fmla="*/ 315728 h 383708"/>
              <a:gd name="connsiteX3" fmla="*/ 70583 w 379870"/>
              <a:gd name="connsiteY3" fmla="*/ 383708 h 383708"/>
              <a:gd name="connsiteX4" fmla="*/ 135399 w 379870"/>
              <a:gd name="connsiteY4" fmla="*/ 347754 h 383708"/>
              <a:gd name="connsiteX5" fmla="*/ 189949 w 379870"/>
              <a:gd name="connsiteY5" fmla="*/ 355192 h 383708"/>
              <a:gd name="connsiteX6" fmla="*/ 379870 w 379870"/>
              <a:gd name="connsiteY6" fmla="*/ 177596 h 383708"/>
              <a:gd name="connsiteX7" fmla="*/ 189921 w 379870"/>
              <a:gd name="connsiteY7" fmla="*/ 0 h 383708"/>
              <a:gd name="connsiteX8" fmla="*/ 209922 w 379870"/>
              <a:gd name="connsiteY8" fmla="*/ 238155 h 383708"/>
              <a:gd name="connsiteX9" fmla="*/ 160803 w 379870"/>
              <a:gd name="connsiteY9" fmla="*/ 187132 h 383708"/>
              <a:gd name="connsiteX10" fmla="*/ 66206 w 379870"/>
              <a:gd name="connsiteY10" fmla="*/ 239436 h 383708"/>
              <a:gd name="connsiteX11" fmla="*/ 169920 w 379870"/>
              <a:gd name="connsiteY11" fmla="*/ 129384 h 383708"/>
              <a:gd name="connsiteX12" fmla="*/ 219038 w 379870"/>
              <a:gd name="connsiteY12" fmla="*/ 180408 h 383708"/>
              <a:gd name="connsiteX13" fmla="*/ 313636 w 379870"/>
              <a:gd name="connsiteY13" fmla="*/ 128075 h 38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70" h="383708">
                <a:moveTo>
                  <a:pt x="189921" y="0"/>
                </a:moveTo>
                <a:cubicBezTo>
                  <a:pt x="85039" y="0"/>
                  <a:pt x="0" y="79512"/>
                  <a:pt x="0" y="177596"/>
                </a:cubicBezTo>
                <a:cubicBezTo>
                  <a:pt x="0" y="233393"/>
                  <a:pt x="27496" y="283181"/>
                  <a:pt x="70583" y="315728"/>
                </a:cubicBezTo>
                <a:lnTo>
                  <a:pt x="70583" y="383708"/>
                </a:lnTo>
                <a:lnTo>
                  <a:pt x="135399" y="347754"/>
                </a:lnTo>
                <a:cubicBezTo>
                  <a:pt x="153158" y="352711"/>
                  <a:pt x="171512" y="355214"/>
                  <a:pt x="189949" y="355192"/>
                </a:cubicBezTo>
                <a:cubicBezTo>
                  <a:pt x="294831" y="355192"/>
                  <a:pt x="379870" y="275680"/>
                  <a:pt x="379870" y="177596"/>
                </a:cubicBezTo>
                <a:cubicBezTo>
                  <a:pt x="379870" y="79512"/>
                  <a:pt x="294814" y="0"/>
                  <a:pt x="189921" y="0"/>
                </a:cubicBezTo>
                <a:close/>
                <a:moveTo>
                  <a:pt x="209922" y="238155"/>
                </a:moveTo>
                <a:lnTo>
                  <a:pt x="160803" y="187132"/>
                </a:lnTo>
                <a:lnTo>
                  <a:pt x="66206" y="239436"/>
                </a:lnTo>
                <a:lnTo>
                  <a:pt x="169920" y="129384"/>
                </a:lnTo>
                <a:lnTo>
                  <a:pt x="219038" y="180408"/>
                </a:lnTo>
                <a:lnTo>
                  <a:pt x="313636" y="128075"/>
                </a:lnTo>
                <a:close/>
              </a:path>
            </a:pathLst>
          </a:custGeom>
          <a:solidFill>
            <a:schemeClr val="accent2"/>
          </a:solidFill>
          <a:ln w="562" cap="flat">
            <a:noFill/>
            <a:prstDash val="solid"/>
            <a:miter/>
          </a:ln>
        </p:spPr>
        <p:txBody>
          <a:bodyPr rtlCol="0" anchor="ctr"/>
          <a:lstStyle/>
          <a:p>
            <a:endParaRPr lang="en-US"/>
          </a:p>
        </p:txBody>
      </p:sp>
      <p:sp>
        <p:nvSpPr>
          <p:cNvPr id="242" name="TextBox 241">
            <a:extLst>
              <a:ext uri="{FF2B5EF4-FFF2-40B4-BE49-F238E27FC236}">
                <a16:creationId xmlns:a16="http://schemas.microsoft.com/office/drawing/2014/main" id="{B7EA2A91-9A90-4E28-A1E4-FD2E4E25D3D6}"/>
              </a:ext>
            </a:extLst>
          </p:cNvPr>
          <p:cNvSpPr txBox="1"/>
          <p:nvPr/>
        </p:nvSpPr>
        <p:spPr>
          <a:xfrm>
            <a:off x="9007389" y="6431793"/>
            <a:ext cx="3190710" cy="369332"/>
          </a:xfrm>
          <a:prstGeom prst="rect">
            <a:avLst/>
          </a:prstGeom>
          <a:noFill/>
        </p:spPr>
        <p:txBody>
          <a:bodyPr wrap="square">
            <a:spAutoFit/>
          </a:bodyPr>
          <a:lstStyle/>
          <a:p>
            <a:r>
              <a:rPr lang="en-US" b="1" dirty="0">
                <a:solidFill>
                  <a:schemeClr val="tx2"/>
                </a:solidFill>
              </a:rPr>
              <a:t>https://www.iconfinder.com/</a:t>
            </a:r>
          </a:p>
        </p:txBody>
      </p:sp>
      <p:grpSp>
        <p:nvGrpSpPr>
          <p:cNvPr id="243" name="Group 242">
            <a:extLst>
              <a:ext uri="{FF2B5EF4-FFF2-40B4-BE49-F238E27FC236}">
                <a16:creationId xmlns:a16="http://schemas.microsoft.com/office/drawing/2014/main" id="{547983BB-BC4C-4C67-95CF-535DFF3912C9}"/>
              </a:ext>
            </a:extLst>
          </p:cNvPr>
          <p:cNvGrpSpPr/>
          <p:nvPr/>
        </p:nvGrpSpPr>
        <p:grpSpPr>
          <a:xfrm>
            <a:off x="8587443" y="2143043"/>
            <a:ext cx="412797" cy="393442"/>
            <a:chOff x="6371581" y="2074011"/>
            <a:chExt cx="412797" cy="393442"/>
          </a:xfrm>
          <a:solidFill>
            <a:schemeClr val="accent2"/>
          </a:solidFill>
        </p:grpSpPr>
        <p:sp>
          <p:nvSpPr>
            <p:cNvPr id="244" name="Freeform: Shape 243">
              <a:extLst>
                <a:ext uri="{FF2B5EF4-FFF2-40B4-BE49-F238E27FC236}">
                  <a16:creationId xmlns:a16="http://schemas.microsoft.com/office/drawing/2014/main" id="{35626B35-3BEE-425D-9E39-26C4E2A757A4}"/>
                </a:ext>
              </a:extLst>
            </p:cNvPr>
            <p:cNvSpPr/>
            <p:nvPr/>
          </p:nvSpPr>
          <p:spPr>
            <a:xfrm>
              <a:off x="6371581" y="2074011"/>
              <a:ext cx="412797" cy="393442"/>
            </a:xfrm>
            <a:custGeom>
              <a:avLst/>
              <a:gdLst>
                <a:gd name="connsiteX0" fmla="*/ 2535832 w 2535831"/>
                <a:gd name="connsiteY0" fmla="*/ 1029242 h 2416929"/>
                <a:gd name="connsiteX1" fmla="*/ 1267916 w 2535831"/>
                <a:gd name="connsiteY1" fmla="*/ 0 h 2416929"/>
                <a:gd name="connsiteX2" fmla="*/ 0 w 2535831"/>
                <a:gd name="connsiteY2" fmla="*/ 1029242 h 2416929"/>
                <a:gd name="connsiteX3" fmla="*/ 1060340 w 2535831"/>
                <a:gd name="connsiteY3" fmla="*/ 2044513 h 2416929"/>
                <a:gd name="connsiteX4" fmla="*/ 1158299 w 2535831"/>
                <a:gd name="connsiteY4" fmla="*/ 2330576 h 2416929"/>
                <a:gd name="connsiteX5" fmla="*/ 1267908 w 2535831"/>
                <a:gd name="connsiteY5" fmla="*/ 2399010 h 2416929"/>
                <a:gd name="connsiteX6" fmla="*/ 2264507 w 2535831"/>
                <a:gd name="connsiteY6" fmla="*/ 1662820 h 2416929"/>
                <a:gd name="connsiteX7" fmla="*/ 2535832 w 2535831"/>
                <a:gd name="connsiteY7" fmla="*/ 1029242 h 241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5831" h="2416929">
                  <a:moveTo>
                    <a:pt x="2535832" y="1029242"/>
                  </a:moveTo>
                  <a:cubicBezTo>
                    <a:pt x="2535832" y="461763"/>
                    <a:pt x="1966770" y="0"/>
                    <a:pt x="1267916" y="0"/>
                  </a:cubicBezTo>
                  <a:cubicBezTo>
                    <a:pt x="569046" y="0"/>
                    <a:pt x="0" y="461763"/>
                    <a:pt x="0" y="1029242"/>
                  </a:cubicBezTo>
                  <a:cubicBezTo>
                    <a:pt x="0" y="1537641"/>
                    <a:pt x="450888" y="1963660"/>
                    <a:pt x="1060340" y="2044513"/>
                  </a:cubicBezTo>
                  <a:cubicBezTo>
                    <a:pt x="1208829" y="2076372"/>
                    <a:pt x="1191724" y="2130804"/>
                    <a:pt x="1158299" y="2330576"/>
                  </a:cubicBezTo>
                  <a:cubicBezTo>
                    <a:pt x="1152853" y="2362450"/>
                    <a:pt x="1132646" y="2455746"/>
                    <a:pt x="1267908" y="2399010"/>
                  </a:cubicBezTo>
                  <a:cubicBezTo>
                    <a:pt x="1403170" y="2342251"/>
                    <a:pt x="1997869" y="1969113"/>
                    <a:pt x="2264507" y="1662820"/>
                  </a:cubicBezTo>
                  <a:cubicBezTo>
                    <a:pt x="2447973" y="1460682"/>
                    <a:pt x="2535832" y="1256249"/>
                    <a:pt x="2535832" y="1029242"/>
                  </a:cubicBezTo>
                  <a:close/>
                </a:path>
              </a:pathLst>
            </a:custGeom>
            <a:grpFill/>
            <a:ln w="7906" cap="flat">
              <a:noFill/>
              <a:prstDash val="solid"/>
              <a:miter/>
            </a:ln>
          </p:spPr>
          <p:txBody>
            <a:bodyPr rtlCol="0" anchor="ctr"/>
            <a:lstStyle/>
            <a:p>
              <a:endParaRPr lang="en-US"/>
            </a:p>
          </p:txBody>
        </p:sp>
        <p:grpSp>
          <p:nvGrpSpPr>
            <p:cNvPr id="245" name="Graphic 158">
              <a:extLst>
                <a:ext uri="{FF2B5EF4-FFF2-40B4-BE49-F238E27FC236}">
                  <a16:creationId xmlns:a16="http://schemas.microsoft.com/office/drawing/2014/main" id="{5AE09E5D-D874-456D-9A78-A3F8065892B9}"/>
                </a:ext>
              </a:extLst>
            </p:cNvPr>
            <p:cNvGrpSpPr/>
            <p:nvPr/>
          </p:nvGrpSpPr>
          <p:grpSpPr>
            <a:xfrm>
              <a:off x="6439284" y="2196887"/>
              <a:ext cx="280427" cy="98204"/>
              <a:chOff x="7893108" y="2801141"/>
              <a:chExt cx="1722674" cy="603270"/>
            </a:xfrm>
            <a:grpFill/>
          </p:grpSpPr>
          <p:sp>
            <p:nvSpPr>
              <p:cNvPr id="246" name="Freeform: Shape 245">
                <a:extLst>
                  <a:ext uri="{FF2B5EF4-FFF2-40B4-BE49-F238E27FC236}">
                    <a16:creationId xmlns:a16="http://schemas.microsoft.com/office/drawing/2014/main" id="{0BDE000F-01E7-42DE-B4C8-BCB098F22AAE}"/>
                  </a:ext>
                </a:extLst>
              </p:cNvPr>
              <p:cNvSpPr/>
              <p:nvPr/>
            </p:nvSpPr>
            <p:spPr>
              <a:xfrm>
                <a:off x="8598975" y="2801887"/>
                <a:ext cx="525512" cy="602524"/>
              </a:xfrm>
              <a:custGeom>
                <a:avLst/>
                <a:gdLst>
                  <a:gd name="connsiteX0" fmla="*/ 499851 w 525512"/>
                  <a:gd name="connsiteY0" fmla="*/ 37 h 602524"/>
                  <a:gd name="connsiteX1" fmla="*/ 411249 w 525512"/>
                  <a:gd name="connsiteY1" fmla="*/ 37 h 602524"/>
                  <a:gd name="connsiteX2" fmla="*/ 386356 w 525512"/>
                  <a:gd name="connsiteY2" fmla="*/ 24915 h 602524"/>
                  <a:gd name="connsiteX3" fmla="*/ 386356 w 525512"/>
                  <a:gd name="connsiteY3" fmla="*/ 352967 h 602524"/>
                  <a:gd name="connsiteX4" fmla="*/ 132927 w 525512"/>
                  <a:gd name="connsiteY4" fmla="*/ 10921 h 602524"/>
                  <a:gd name="connsiteX5" fmla="*/ 112720 w 525512"/>
                  <a:gd name="connsiteY5" fmla="*/ 37 h 602524"/>
                  <a:gd name="connsiteX6" fmla="*/ 24877 w 525512"/>
                  <a:gd name="connsiteY6" fmla="*/ 37 h 602524"/>
                  <a:gd name="connsiteX7" fmla="*/ 0 w 525512"/>
                  <a:gd name="connsiteY7" fmla="*/ 24915 h 602524"/>
                  <a:gd name="connsiteX8" fmla="*/ 0 w 525512"/>
                  <a:gd name="connsiteY8" fmla="*/ 577639 h 602524"/>
                  <a:gd name="connsiteX9" fmla="*/ 24877 w 525512"/>
                  <a:gd name="connsiteY9" fmla="*/ 602525 h 602524"/>
                  <a:gd name="connsiteX10" fmla="*/ 113488 w 525512"/>
                  <a:gd name="connsiteY10" fmla="*/ 602525 h 602524"/>
                  <a:gd name="connsiteX11" fmla="*/ 138365 w 525512"/>
                  <a:gd name="connsiteY11" fmla="*/ 577639 h 602524"/>
                  <a:gd name="connsiteX12" fmla="*/ 138365 w 525512"/>
                  <a:gd name="connsiteY12" fmla="*/ 249579 h 602524"/>
                  <a:gd name="connsiteX13" fmla="*/ 391793 w 525512"/>
                  <a:gd name="connsiteY13" fmla="*/ 591625 h 602524"/>
                  <a:gd name="connsiteX14" fmla="*/ 412017 w 525512"/>
                  <a:gd name="connsiteY14" fmla="*/ 601725 h 602524"/>
                  <a:gd name="connsiteX15" fmla="*/ 500635 w 525512"/>
                  <a:gd name="connsiteY15" fmla="*/ 601725 h 602524"/>
                  <a:gd name="connsiteX16" fmla="*/ 525512 w 525512"/>
                  <a:gd name="connsiteY16" fmla="*/ 576840 h 602524"/>
                  <a:gd name="connsiteX17" fmla="*/ 525512 w 525512"/>
                  <a:gd name="connsiteY17" fmla="*/ 24139 h 602524"/>
                  <a:gd name="connsiteX18" fmla="*/ 499851 w 525512"/>
                  <a:gd name="connsiteY18" fmla="*/ 37 h 60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5512" h="602524">
                    <a:moveTo>
                      <a:pt x="499851" y="37"/>
                    </a:moveTo>
                    <a:lnTo>
                      <a:pt x="411249" y="37"/>
                    </a:lnTo>
                    <a:cubicBezTo>
                      <a:pt x="397231" y="37"/>
                      <a:pt x="386356" y="10921"/>
                      <a:pt x="386356" y="24915"/>
                    </a:cubicBezTo>
                    <a:lnTo>
                      <a:pt x="386356" y="352967"/>
                    </a:lnTo>
                    <a:lnTo>
                      <a:pt x="132927" y="10921"/>
                    </a:lnTo>
                    <a:cubicBezTo>
                      <a:pt x="129033" y="3924"/>
                      <a:pt x="120493" y="37"/>
                      <a:pt x="112720" y="37"/>
                    </a:cubicBezTo>
                    <a:lnTo>
                      <a:pt x="24877" y="37"/>
                    </a:lnTo>
                    <a:cubicBezTo>
                      <a:pt x="10883" y="37"/>
                      <a:pt x="0" y="10921"/>
                      <a:pt x="0" y="24915"/>
                    </a:cubicBezTo>
                    <a:lnTo>
                      <a:pt x="0" y="577639"/>
                    </a:lnTo>
                    <a:cubicBezTo>
                      <a:pt x="0" y="591625"/>
                      <a:pt x="10883" y="602525"/>
                      <a:pt x="24877" y="602525"/>
                    </a:cubicBezTo>
                    <a:lnTo>
                      <a:pt x="113488" y="602525"/>
                    </a:lnTo>
                    <a:cubicBezTo>
                      <a:pt x="127490" y="602525"/>
                      <a:pt x="138365" y="591625"/>
                      <a:pt x="138365" y="577639"/>
                    </a:cubicBezTo>
                    <a:lnTo>
                      <a:pt x="138365" y="249579"/>
                    </a:lnTo>
                    <a:lnTo>
                      <a:pt x="391793" y="591625"/>
                    </a:lnTo>
                    <a:cubicBezTo>
                      <a:pt x="395695" y="597071"/>
                      <a:pt x="403476" y="601725"/>
                      <a:pt x="412017" y="601725"/>
                    </a:cubicBezTo>
                    <a:lnTo>
                      <a:pt x="500635" y="601725"/>
                    </a:lnTo>
                    <a:cubicBezTo>
                      <a:pt x="514629" y="601725"/>
                      <a:pt x="525512" y="590842"/>
                      <a:pt x="525512" y="576840"/>
                    </a:cubicBezTo>
                    <a:lnTo>
                      <a:pt x="525512" y="24139"/>
                    </a:lnTo>
                    <a:cubicBezTo>
                      <a:pt x="525504" y="10921"/>
                      <a:pt x="513853" y="-746"/>
                      <a:pt x="499851" y="37"/>
                    </a:cubicBezTo>
                    <a:close/>
                  </a:path>
                </a:pathLst>
              </a:custGeom>
              <a:grpFill/>
              <a:ln w="7906"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F8E9C613-75EC-43F0-A6B7-8AEA2A12ADEE}"/>
                  </a:ext>
                </a:extLst>
              </p:cNvPr>
              <p:cNvSpPr/>
              <p:nvPr/>
            </p:nvSpPr>
            <p:spPr>
              <a:xfrm>
                <a:off x="8373536" y="2801141"/>
                <a:ext cx="138365" cy="602471"/>
              </a:xfrm>
              <a:custGeom>
                <a:avLst/>
                <a:gdLst>
                  <a:gd name="connsiteX0" fmla="*/ 113488 w 138365"/>
                  <a:gd name="connsiteY0" fmla="*/ 0 h 602471"/>
                  <a:gd name="connsiteX1" fmla="*/ 24877 w 138365"/>
                  <a:gd name="connsiteY1" fmla="*/ 0 h 602471"/>
                  <a:gd name="connsiteX2" fmla="*/ 0 w 138365"/>
                  <a:gd name="connsiteY2" fmla="*/ 24885 h 602471"/>
                  <a:gd name="connsiteX3" fmla="*/ 0 w 138365"/>
                  <a:gd name="connsiteY3" fmla="*/ 577586 h 602471"/>
                  <a:gd name="connsiteX4" fmla="*/ 24877 w 138365"/>
                  <a:gd name="connsiteY4" fmla="*/ 602471 h 602471"/>
                  <a:gd name="connsiteX5" fmla="*/ 113488 w 138365"/>
                  <a:gd name="connsiteY5" fmla="*/ 602471 h 602471"/>
                  <a:gd name="connsiteX6" fmla="*/ 138365 w 138365"/>
                  <a:gd name="connsiteY6" fmla="*/ 577586 h 602471"/>
                  <a:gd name="connsiteX7" fmla="*/ 138365 w 138365"/>
                  <a:gd name="connsiteY7" fmla="*/ 24885 h 602471"/>
                  <a:gd name="connsiteX8" fmla="*/ 113488 w 138365"/>
                  <a:gd name="connsiteY8" fmla="*/ 0 h 60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365" h="602471">
                    <a:moveTo>
                      <a:pt x="113488" y="0"/>
                    </a:moveTo>
                    <a:lnTo>
                      <a:pt x="24877" y="0"/>
                    </a:lnTo>
                    <a:cubicBezTo>
                      <a:pt x="10875" y="0"/>
                      <a:pt x="0" y="10883"/>
                      <a:pt x="0" y="24885"/>
                    </a:cubicBezTo>
                    <a:lnTo>
                      <a:pt x="0" y="577586"/>
                    </a:lnTo>
                    <a:cubicBezTo>
                      <a:pt x="0" y="591588"/>
                      <a:pt x="10883" y="602471"/>
                      <a:pt x="24877" y="602471"/>
                    </a:cubicBezTo>
                    <a:lnTo>
                      <a:pt x="113488" y="602471"/>
                    </a:lnTo>
                    <a:cubicBezTo>
                      <a:pt x="127490" y="602471"/>
                      <a:pt x="138365" y="591588"/>
                      <a:pt x="138365" y="577586"/>
                    </a:cubicBezTo>
                    <a:lnTo>
                      <a:pt x="138365" y="24885"/>
                    </a:lnTo>
                    <a:cubicBezTo>
                      <a:pt x="138365" y="11667"/>
                      <a:pt x="127490" y="0"/>
                      <a:pt x="113488" y="0"/>
                    </a:cubicBezTo>
                    <a:close/>
                  </a:path>
                </a:pathLst>
              </a:custGeom>
              <a:grpFill/>
              <a:ln w="7906"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DED4B7EC-68CD-454E-84A2-7AADD1F81526}"/>
                  </a:ext>
                </a:extLst>
              </p:cNvPr>
              <p:cNvSpPr/>
              <p:nvPr/>
            </p:nvSpPr>
            <p:spPr>
              <a:xfrm>
                <a:off x="7893108" y="2801141"/>
                <a:ext cx="404243" cy="601703"/>
              </a:xfrm>
              <a:custGeom>
                <a:avLst/>
                <a:gdLst>
                  <a:gd name="connsiteX0" fmla="*/ 380142 w 404243"/>
                  <a:gd name="connsiteY0" fmla="*/ 463338 h 601703"/>
                  <a:gd name="connsiteX1" fmla="*/ 138381 w 404243"/>
                  <a:gd name="connsiteY1" fmla="*/ 463338 h 601703"/>
                  <a:gd name="connsiteX2" fmla="*/ 138381 w 404243"/>
                  <a:gd name="connsiteY2" fmla="*/ 24885 h 601703"/>
                  <a:gd name="connsiteX3" fmla="*/ 113496 w 404243"/>
                  <a:gd name="connsiteY3" fmla="*/ 0 h 601703"/>
                  <a:gd name="connsiteX4" fmla="*/ 24877 w 404243"/>
                  <a:gd name="connsiteY4" fmla="*/ 0 h 601703"/>
                  <a:gd name="connsiteX5" fmla="*/ 0 w 404243"/>
                  <a:gd name="connsiteY5" fmla="*/ 24885 h 601703"/>
                  <a:gd name="connsiteX6" fmla="*/ 0 w 404243"/>
                  <a:gd name="connsiteY6" fmla="*/ 577586 h 601703"/>
                  <a:gd name="connsiteX7" fmla="*/ 6989 w 404243"/>
                  <a:gd name="connsiteY7" fmla="*/ 594683 h 601703"/>
                  <a:gd name="connsiteX8" fmla="*/ 24094 w 404243"/>
                  <a:gd name="connsiteY8" fmla="*/ 601704 h 601703"/>
                  <a:gd name="connsiteX9" fmla="*/ 379374 w 404243"/>
                  <a:gd name="connsiteY9" fmla="*/ 601704 h 601703"/>
                  <a:gd name="connsiteX10" fmla="*/ 404244 w 404243"/>
                  <a:gd name="connsiteY10" fmla="*/ 576818 h 601703"/>
                  <a:gd name="connsiteX11" fmla="*/ 404244 w 404243"/>
                  <a:gd name="connsiteY11" fmla="*/ 488192 h 601703"/>
                  <a:gd name="connsiteX12" fmla="*/ 380142 w 404243"/>
                  <a:gd name="connsiteY12" fmla="*/ 463338 h 60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243" h="601703">
                    <a:moveTo>
                      <a:pt x="380142" y="463338"/>
                    </a:moveTo>
                    <a:lnTo>
                      <a:pt x="138381" y="463338"/>
                    </a:lnTo>
                    <a:lnTo>
                      <a:pt x="138381" y="24885"/>
                    </a:lnTo>
                    <a:cubicBezTo>
                      <a:pt x="138381" y="10883"/>
                      <a:pt x="127498" y="0"/>
                      <a:pt x="113496" y="0"/>
                    </a:cubicBezTo>
                    <a:lnTo>
                      <a:pt x="24877" y="0"/>
                    </a:lnTo>
                    <a:cubicBezTo>
                      <a:pt x="10876" y="0"/>
                      <a:pt x="0" y="10883"/>
                      <a:pt x="0" y="24885"/>
                    </a:cubicBezTo>
                    <a:lnTo>
                      <a:pt x="0" y="577586"/>
                    </a:lnTo>
                    <a:cubicBezTo>
                      <a:pt x="0" y="584599"/>
                      <a:pt x="2335" y="590037"/>
                      <a:pt x="6989" y="594683"/>
                    </a:cubicBezTo>
                    <a:cubicBezTo>
                      <a:pt x="11659" y="598585"/>
                      <a:pt x="17097" y="601704"/>
                      <a:pt x="24094" y="601704"/>
                    </a:cubicBezTo>
                    <a:lnTo>
                      <a:pt x="379374" y="601704"/>
                    </a:lnTo>
                    <a:cubicBezTo>
                      <a:pt x="393360" y="601704"/>
                      <a:pt x="404244" y="590820"/>
                      <a:pt x="404244" y="576818"/>
                    </a:cubicBezTo>
                    <a:lnTo>
                      <a:pt x="404244" y="488192"/>
                    </a:lnTo>
                    <a:cubicBezTo>
                      <a:pt x="404244" y="474974"/>
                      <a:pt x="393352" y="463338"/>
                      <a:pt x="380142" y="463338"/>
                    </a:cubicBezTo>
                    <a:close/>
                  </a:path>
                </a:pathLst>
              </a:custGeom>
              <a:grpFill/>
              <a:ln w="7906"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1EC54555-E326-4EB7-BECB-3E3ECFBE1F19}"/>
                  </a:ext>
                </a:extLst>
              </p:cNvPr>
              <p:cNvSpPr/>
              <p:nvPr/>
            </p:nvSpPr>
            <p:spPr>
              <a:xfrm>
                <a:off x="9210771" y="2801141"/>
                <a:ext cx="405011" cy="602471"/>
              </a:xfrm>
              <a:custGeom>
                <a:avLst/>
                <a:gdLst>
                  <a:gd name="connsiteX0" fmla="*/ 380134 w 405011"/>
                  <a:gd name="connsiteY0" fmla="*/ 138373 h 602471"/>
                  <a:gd name="connsiteX1" fmla="*/ 405012 w 405011"/>
                  <a:gd name="connsiteY1" fmla="*/ 113504 h 602471"/>
                  <a:gd name="connsiteX2" fmla="*/ 405012 w 405011"/>
                  <a:gd name="connsiteY2" fmla="*/ 24885 h 602471"/>
                  <a:gd name="connsiteX3" fmla="*/ 380134 w 405011"/>
                  <a:gd name="connsiteY3" fmla="*/ 0 h 602471"/>
                  <a:gd name="connsiteX4" fmla="*/ 24869 w 405011"/>
                  <a:gd name="connsiteY4" fmla="*/ 0 h 602471"/>
                  <a:gd name="connsiteX5" fmla="*/ 0 w 405011"/>
                  <a:gd name="connsiteY5" fmla="*/ 24885 h 602471"/>
                  <a:gd name="connsiteX6" fmla="*/ 0 w 405011"/>
                  <a:gd name="connsiteY6" fmla="*/ 577586 h 602471"/>
                  <a:gd name="connsiteX7" fmla="*/ 24869 w 405011"/>
                  <a:gd name="connsiteY7" fmla="*/ 602471 h 602471"/>
                  <a:gd name="connsiteX8" fmla="*/ 380134 w 405011"/>
                  <a:gd name="connsiteY8" fmla="*/ 602471 h 602471"/>
                  <a:gd name="connsiteX9" fmla="*/ 405012 w 405011"/>
                  <a:gd name="connsiteY9" fmla="*/ 577586 h 602471"/>
                  <a:gd name="connsiteX10" fmla="*/ 405012 w 405011"/>
                  <a:gd name="connsiteY10" fmla="*/ 488984 h 602471"/>
                  <a:gd name="connsiteX11" fmla="*/ 380134 w 405011"/>
                  <a:gd name="connsiteY11" fmla="*/ 464098 h 602471"/>
                  <a:gd name="connsiteX12" fmla="*/ 138381 w 405011"/>
                  <a:gd name="connsiteY12" fmla="*/ 464098 h 602471"/>
                  <a:gd name="connsiteX13" fmla="*/ 138381 w 405011"/>
                  <a:gd name="connsiteY13" fmla="*/ 370810 h 602471"/>
                  <a:gd name="connsiteX14" fmla="*/ 380134 w 405011"/>
                  <a:gd name="connsiteY14" fmla="*/ 370810 h 602471"/>
                  <a:gd name="connsiteX15" fmla="*/ 405012 w 405011"/>
                  <a:gd name="connsiteY15" fmla="*/ 345933 h 602471"/>
                  <a:gd name="connsiteX16" fmla="*/ 405012 w 405011"/>
                  <a:gd name="connsiteY16" fmla="*/ 256531 h 602471"/>
                  <a:gd name="connsiteX17" fmla="*/ 380134 w 405011"/>
                  <a:gd name="connsiteY17" fmla="*/ 231653 h 602471"/>
                  <a:gd name="connsiteX18" fmla="*/ 138381 w 405011"/>
                  <a:gd name="connsiteY18" fmla="*/ 231653 h 602471"/>
                  <a:gd name="connsiteX19" fmla="*/ 138381 w 405011"/>
                  <a:gd name="connsiteY19" fmla="*/ 138365 h 602471"/>
                  <a:gd name="connsiteX20" fmla="*/ 380134 w 405011"/>
                  <a:gd name="connsiteY20" fmla="*/ 138365 h 60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5011" h="602471">
                    <a:moveTo>
                      <a:pt x="380134" y="138373"/>
                    </a:moveTo>
                    <a:cubicBezTo>
                      <a:pt x="394144" y="138373"/>
                      <a:pt x="405012" y="127498"/>
                      <a:pt x="405012" y="113504"/>
                    </a:cubicBezTo>
                    <a:lnTo>
                      <a:pt x="405012" y="24885"/>
                    </a:lnTo>
                    <a:cubicBezTo>
                      <a:pt x="404236" y="11667"/>
                      <a:pt x="393360" y="0"/>
                      <a:pt x="380134" y="0"/>
                    </a:cubicBezTo>
                    <a:lnTo>
                      <a:pt x="24869" y="0"/>
                    </a:lnTo>
                    <a:cubicBezTo>
                      <a:pt x="11659" y="0"/>
                      <a:pt x="0" y="10883"/>
                      <a:pt x="0" y="24885"/>
                    </a:cubicBezTo>
                    <a:lnTo>
                      <a:pt x="0" y="577586"/>
                    </a:lnTo>
                    <a:cubicBezTo>
                      <a:pt x="0" y="590820"/>
                      <a:pt x="10875" y="602471"/>
                      <a:pt x="24869" y="602471"/>
                    </a:cubicBezTo>
                    <a:lnTo>
                      <a:pt x="380134" y="602471"/>
                    </a:lnTo>
                    <a:cubicBezTo>
                      <a:pt x="394144" y="602471"/>
                      <a:pt x="405012" y="591588"/>
                      <a:pt x="405012" y="577586"/>
                    </a:cubicBezTo>
                    <a:lnTo>
                      <a:pt x="405012" y="488984"/>
                    </a:lnTo>
                    <a:cubicBezTo>
                      <a:pt x="405012" y="474974"/>
                      <a:pt x="394144" y="464098"/>
                      <a:pt x="380134" y="464098"/>
                    </a:cubicBezTo>
                    <a:lnTo>
                      <a:pt x="138381" y="464098"/>
                    </a:lnTo>
                    <a:lnTo>
                      <a:pt x="138381" y="370810"/>
                    </a:lnTo>
                    <a:lnTo>
                      <a:pt x="380134" y="370810"/>
                    </a:lnTo>
                    <a:cubicBezTo>
                      <a:pt x="394144" y="370810"/>
                      <a:pt x="405012" y="359927"/>
                      <a:pt x="405012" y="345933"/>
                    </a:cubicBezTo>
                    <a:lnTo>
                      <a:pt x="405012" y="256531"/>
                    </a:lnTo>
                    <a:cubicBezTo>
                      <a:pt x="405012" y="242545"/>
                      <a:pt x="394144" y="231653"/>
                      <a:pt x="380134" y="231653"/>
                    </a:cubicBezTo>
                    <a:lnTo>
                      <a:pt x="138381" y="231653"/>
                    </a:lnTo>
                    <a:lnTo>
                      <a:pt x="138381" y="138365"/>
                    </a:lnTo>
                    <a:lnTo>
                      <a:pt x="380134" y="138365"/>
                    </a:lnTo>
                    <a:close/>
                  </a:path>
                </a:pathLst>
              </a:custGeom>
              <a:grpFill/>
              <a:ln w="790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83338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1C26D0EA-8F53-4F72-8512-F51968891C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43488" y="3076566"/>
            <a:ext cx="3384143" cy="4141605"/>
          </a:xfrm>
          <a:prstGeom prst="rect">
            <a:avLst/>
          </a:prstGeom>
        </p:spPr>
      </p:pic>
      <p:sp>
        <p:nvSpPr>
          <p:cNvPr id="5" name="Graphic 3">
            <a:extLst>
              <a:ext uri="{FF2B5EF4-FFF2-40B4-BE49-F238E27FC236}">
                <a16:creationId xmlns:a16="http://schemas.microsoft.com/office/drawing/2014/main" id="{AA98BEB5-463B-449D-9DC0-A3C84BA19293}"/>
              </a:ext>
            </a:extLst>
          </p:cNvPr>
          <p:cNvSpPr/>
          <p:nvPr/>
        </p:nvSpPr>
        <p:spPr>
          <a:xfrm>
            <a:off x="1015974" y="798268"/>
            <a:ext cx="4117975" cy="5250001"/>
          </a:xfrm>
          <a:custGeom>
            <a:avLst/>
            <a:gdLst>
              <a:gd name="connsiteX0" fmla="*/ 0 w 1885950"/>
              <a:gd name="connsiteY0" fmla="*/ 0 h 2404395"/>
              <a:gd name="connsiteX1" fmla="*/ 1885950 w 1885950"/>
              <a:gd name="connsiteY1" fmla="*/ 0 h 2404395"/>
              <a:gd name="connsiteX2" fmla="*/ 1885950 w 1885950"/>
              <a:gd name="connsiteY2" fmla="*/ 2404396 h 2404395"/>
              <a:gd name="connsiteX3" fmla="*/ 0 w 1885950"/>
              <a:gd name="connsiteY3" fmla="*/ 2404396 h 2404395"/>
            </a:gdLst>
            <a:ahLst/>
            <a:cxnLst>
              <a:cxn ang="0">
                <a:pos x="connsiteX0" y="connsiteY0"/>
              </a:cxn>
              <a:cxn ang="0">
                <a:pos x="connsiteX1" y="connsiteY1"/>
              </a:cxn>
              <a:cxn ang="0">
                <a:pos x="connsiteX2" y="connsiteY2"/>
              </a:cxn>
              <a:cxn ang="0">
                <a:pos x="connsiteX3" y="connsiteY3"/>
              </a:cxn>
            </a:cxnLst>
            <a:rect l="l" t="t" r="r" b="b"/>
            <a:pathLst>
              <a:path w="1885950" h="2404395">
                <a:moveTo>
                  <a:pt x="0" y="0"/>
                </a:moveTo>
                <a:lnTo>
                  <a:pt x="1885950" y="0"/>
                </a:lnTo>
                <a:lnTo>
                  <a:pt x="1885950" y="2404396"/>
                </a:lnTo>
                <a:lnTo>
                  <a:pt x="0" y="2404396"/>
                </a:lnTo>
                <a:close/>
              </a:path>
            </a:pathLst>
          </a:custGeom>
          <a:solidFill>
            <a:srgbClr val="BFD4D5">
              <a:alpha val="73000"/>
            </a:srgbClr>
          </a:solidFill>
          <a:ln w="9525" cap="flat">
            <a:noFill/>
            <a:prstDash val="solid"/>
            <a:miter/>
          </a:ln>
        </p:spPr>
        <p:txBody>
          <a:bodyPr rtlCol="0" anchor="ctr"/>
          <a:lstStyle/>
          <a:p>
            <a:endParaRPr lang="en-US"/>
          </a:p>
        </p:txBody>
      </p:sp>
      <p:sp>
        <p:nvSpPr>
          <p:cNvPr id="7" name="Graphic 5">
            <a:extLst>
              <a:ext uri="{FF2B5EF4-FFF2-40B4-BE49-F238E27FC236}">
                <a16:creationId xmlns:a16="http://schemas.microsoft.com/office/drawing/2014/main" id="{8058AED6-0A2B-408E-B3B8-966654FC96BB}"/>
              </a:ext>
            </a:extLst>
          </p:cNvPr>
          <p:cNvSpPr txBox="1"/>
          <p:nvPr/>
        </p:nvSpPr>
        <p:spPr>
          <a:xfrm>
            <a:off x="6420268" y="417280"/>
            <a:ext cx="2749471" cy="1015663"/>
          </a:xfrm>
          <a:prstGeom prst="rect">
            <a:avLst/>
          </a:prstGeom>
          <a:noFill/>
        </p:spPr>
        <p:txBody>
          <a:bodyPr wrap="none" rtlCol="0">
            <a:spAutoFit/>
          </a:bodyPr>
          <a:lstStyle/>
          <a:p>
            <a:pPr algn="l"/>
            <a:r>
              <a:rPr lang="en-US" sz="6000" b="1" spc="0" baseline="0" dirty="0">
                <a:solidFill>
                  <a:srgbClr val="5B6168"/>
                </a:solidFill>
                <a:latin typeface="SukhumvitSet-SemiBold"/>
                <a:cs typeface="SukhumvitSet-SemiBold"/>
                <a:sym typeface="SukhumvitSet-SemiBold"/>
                <a:rtl val="0"/>
              </a:rPr>
              <a:t>Agenda</a:t>
            </a:r>
          </a:p>
        </p:txBody>
      </p:sp>
      <p:sp>
        <p:nvSpPr>
          <p:cNvPr id="6" name="Graphic 5">
            <a:extLst>
              <a:ext uri="{FF2B5EF4-FFF2-40B4-BE49-F238E27FC236}">
                <a16:creationId xmlns:a16="http://schemas.microsoft.com/office/drawing/2014/main" id="{159EC34E-9CD5-430F-99A2-DA134BF1F6CC}"/>
              </a:ext>
            </a:extLst>
          </p:cNvPr>
          <p:cNvSpPr txBox="1"/>
          <p:nvPr/>
        </p:nvSpPr>
        <p:spPr>
          <a:xfrm>
            <a:off x="8496639" y="1050791"/>
            <a:ext cx="2949846" cy="1323439"/>
          </a:xfrm>
          <a:prstGeom prst="rect">
            <a:avLst/>
          </a:prstGeom>
          <a:noFill/>
        </p:spPr>
        <p:txBody>
          <a:bodyPr wrap="none" rtlCol="0">
            <a:spAutoFit/>
          </a:bodyPr>
          <a:lstStyle/>
          <a:p>
            <a:pPr algn="l"/>
            <a:r>
              <a:rPr lang="en-US" sz="8000" spc="0" baseline="0" dirty="0">
                <a:solidFill>
                  <a:srgbClr val="98B382"/>
                </a:solidFill>
                <a:latin typeface="Cookie-Regular"/>
                <a:sym typeface="Cookie-Regular"/>
                <a:rtl val="0"/>
              </a:rPr>
              <a:t>botanical</a:t>
            </a:r>
          </a:p>
        </p:txBody>
      </p:sp>
      <p:cxnSp>
        <p:nvCxnSpPr>
          <p:cNvPr id="9" name="Straight Connector 8">
            <a:extLst>
              <a:ext uri="{FF2B5EF4-FFF2-40B4-BE49-F238E27FC236}">
                <a16:creationId xmlns:a16="http://schemas.microsoft.com/office/drawing/2014/main" id="{3FC9E9B1-E08F-483D-BEE2-E44B68BE7C4B}"/>
              </a:ext>
            </a:extLst>
          </p:cNvPr>
          <p:cNvCxnSpPr/>
          <p:nvPr/>
        </p:nvCxnSpPr>
        <p:spPr>
          <a:xfrm>
            <a:off x="6628172" y="2482755"/>
            <a:ext cx="0" cy="952500"/>
          </a:xfrm>
          <a:prstGeom prst="line">
            <a:avLst/>
          </a:prstGeom>
          <a:ln w="38100">
            <a:solidFill>
              <a:srgbClr val="98B382"/>
            </a:solidFill>
          </a:ln>
        </p:spPr>
        <p:style>
          <a:lnRef idx="1">
            <a:schemeClr val="accent1"/>
          </a:lnRef>
          <a:fillRef idx="0">
            <a:schemeClr val="accent1"/>
          </a:fillRef>
          <a:effectRef idx="0">
            <a:schemeClr val="accent1"/>
          </a:effectRef>
          <a:fontRef idx="minor">
            <a:schemeClr val="tx1"/>
          </a:fontRef>
        </p:style>
      </p:cxnSp>
      <p:sp>
        <p:nvSpPr>
          <p:cNvPr id="10" name="Graphic 5">
            <a:extLst>
              <a:ext uri="{FF2B5EF4-FFF2-40B4-BE49-F238E27FC236}">
                <a16:creationId xmlns:a16="http://schemas.microsoft.com/office/drawing/2014/main" id="{B384FB4C-604F-4D37-9CEF-5717492009CF}"/>
              </a:ext>
            </a:extLst>
          </p:cNvPr>
          <p:cNvSpPr txBox="1"/>
          <p:nvPr/>
        </p:nvSpPr>
        <p:spPr>
          <a:xfrm>
            <a:off x="6761442" y="2374230"/>
            <a:ext cx="1725152" cy="584775"/>
          </a:xfrm>
          <a:prstGeom prst="rect">
            <a:avLst/>
          </a:prstGeom>
          <a:noFill/>
        </p:spPr>
        <p:txBody>
          <a:bodyPr wrap="none" rtlCol="0">
            <a:spAutoFit/>
          </a:bodyPr>
          <a:lstStyle/>
          <a:p>
            <a:pPr algn="l"/>
            <a:r>
              <a:rPr lang="en-US" sz="3200" b="1" spc="0" baseline="0" dirty="0">
                <a:solidFill>
                  <a:srgbClr val="98B382"/>
                </a:solidFill>
                <a:latin typeface="SukhumvitSet-SemiBold"/>
                <a:cs typeface="SukhumvitSet-SemiBold"/>
                <a:sym typeface="SukhumvitSet-SemiBold"/>
                <a:rtl val="0"/>
              </a:rPr>
              <a:t>TITLE 01</a:t>
            </a:r>
          </a:p>
        </p:txBody>
      </p:sp>
      <p:sp>
        <p:nvSpPr>
          <p:cNvPr id="11" name="TextBox 10">
            <a:extLst>
              <a:ext uri="{FF2B5EF4-FFF2-40B4-BE49-F238E27FC236}">
                <a16:creationId xmlns:a16="http://schemas.microsoft.com/office/drawing/2014/main" id="{94FE67FA-0486-4F17-B742-20EA31F878C4}"/>
              </a:ext>
            </a:extLst>
          </p:cNvPr>
          <p:cNvSpPr txBox="1"/>
          <p:nvPr/>
        </p:nvSpPr>
        <p:spPr>
          <a:xfrm>
            <a:off x="6761443" y="2923783"/>
            <a:ext cx="4685042" cy="523220"/>
          </a:xfrm>
          <a:prstGeom prst="rect">
            <a:avLst/>
          </a:prstGeom>
          <a:noFill/>
        </p:spPr>
        <p:txBody>
          <a:bodyPr wrap="square" rtlCol="0">
            <a:spAutoFit/>
          </a:bodyPr>
          <a:lstStyle/>
          <a:p>
            <a:r>
              <a:rPr lang="en-US" sz="1400" dirty="0"/>
              <a:t>Lorem ipsum dolor sit </a:t>
            </a:r>
            <a:r>
              <a:rPr lang="en-US" sz="1400" dirty="0" err="1"/>
              <a:t>amet</a:t>
            </a:r>
            <a:r>
              <a:rPr lang="en-US" sz="1400" dirty="0"/>
              <a:t>, </a:t>
            </a:r>
            <a:r>
              <a:rPr lang="en-US" sz="1400" dirty="0" err="1"/>
              <a:t>consectetur</a:t>
            </a:r>
            <a:r>
              <a:rPr lang="en-US" sz="1400" dirty="0"/>
              <a:t> </a:t>
            </a:r>
            <a:r>
              <a:rPr lang="en-US" sz="1400" dirty="0" err="1"/>
              <a:t>adipiscing</a:t>
            </a:r>
            <a:r>
              <a:rPr lang="en-US" sz="1400" dirty="0"/>
              <a:t> </a:t>
            </a:r>
            <a:r>
              <a:rPr lang="en-US" sz="1400" dirty="0" err="1"/>
              <a:t>elit</a:t>
            </a:r>
            <a:r>
              <a:rPr lang="en-US" sz="1400" dirty="0"/>
              <a:t>. Proin </a:t>
            </a:r>
            <a:r>
              <a:rPr lang="en-US" sz="1400" dirty="0" err="1"/>
              <a:t>nec</a:t>
            </a:r>
            <a:r>
              <a:rPr lang="en-US" sz="1400" dirty="0"/>
              <a:t> dolor in </a:t>
            </a:r>
            <a:r>
              <a:rPr lang="en-US" sz="1400" dirty="0" err="1"/>
              <a:t>sem</a:t>
            </a:r>
            <a:r>
              <a:rPr lang="en-US" sz="1400" dirty="0"/>
              <a:t> </a:t>
            </a:r>
            <a:r>
              <a:rPr lang="en-US" sz="1400" dirty="0" err="1"/>
              <a:t>sollicitudin</a:t>
            </a:r>
            <a:r>
              <a:rPr lang="en-US" sz="1400" dirty="0"/>
              <a:t> </a:t>
            </a:r>
            <a:r>
              <a:rPr lang="en-US" sz="1400" dirty="0" err="1"/>
              <a:t>volutpat</a:t>
            </a:r>
            <a:r>
              <a:rPr lang="en-US" sz="1400" dirty="0"/>
              <a:t>. </a:t>
            </a:r>
          </a:p>
        </p:txBody>
      </p:sp>
      <p:cxnSp>
        <p:nvCxnSpPr>
          <p:cNvPr id="12" name="Straight Connector 11">
            <a:extLst>
              <a:ext uri="{FF2B5EF4-FFF2-40B4-BE49-F238E27FC236}">
                <a16:creationId xmlns:a16="http://schemas.microsoft.com/office/drawing/2014/main" id="{BACAECF5-1556-4ACF-A28C-26D75890467F}"/>
              </a:ext>
            </a:extLst>
          </p:cNvPr>
          <p:cNvCxnSpPr/>
          <p:nvPr/>
        </p:nvCxnSpPr>
        <p:spPr>
          <a:xfrm>
            <a:off x="6628172" y="3847956"/>
            <a:ext cx="0" cy="952500"/>
          </a:xfrm>
          <a:prstGeom prst="line">
            <a:avLst/>
          </a:prstGeom>
          <a:ln w="38100">
            <a:solidFill>
              <a:srgbClr val="98B382"/>
            </a:solidFill>
          </a:ln>
        </p:spPr>
        <p:style>
          <a:lnRef idx="1">
            <a:schemeClr val="accent1"/>
          </a:lnRef>
          <a:fillRef idx="0">
            <a:schemeClr val="accent1"/>
          </a:fillRef>
          <a:effectRef idx="0">
            <a:schemeClr val="accent1"/>
          </a:effectRef>
          <a:fontRef idx="minor">
            <a:schemeClr val="tx1"/>
          </a:fontRef>
        </p:style>
      </p:cxnSp>
      <p:sp>
        <p:nvSpPr>
          <p:cNvPr id="13" name="Graphic 5">
            <a:extLst>
              <a:ext uri="{FF2B5EF4-FFF2-40B4-BE49-F238E27FC236}">
                <a16:creationId xmlns:a16="http://schemas.microsoft.com/office/drawing/2014/main" id="{0C7577CE-C771-4806-A424-FC36D84C21C6}"/>
              </a:ext>
            </a:extLst>
          </p:cNvPr>
          <p:cNvSpPr txBox="1"/>
          <p:nvPr/>
        </p:nvSpPr>
        <p:spPr>
          <a:xfrm>
            <a:off x="6761442" y="3739431"/>
            <a:ext cx="1725152" cy="584775"/>
          </a:xfrm>
          <a:prstGeom prst="rect">
            <a:avLst/>
          </a:prstGeom>
          <a:noFill/>
        </p:spPr>
        <p:txBody>
          <a:bodyPr wrap="none" rtlCol="0">
            <a:spAutoFit/>
          </a:bodyPr>
          <a:lstStyle/>
          <a:p>
            <a:pPr algn="l"/>
            <a:r>
              <a:rPr lang="en-US" sz="3200" b="1" spc="0" baseline="0" dirty="0">
                <a:solidFill>
                  <a:srgbClr val="98B382"/>
                </a:solidFill>
                <a:latin typeface="SukhumvitSet-SemiBold"/>
                <a:cs typeface="SukhumvitSet-SemiBold"/>
                <a:sym typeface="SukhumvitSet-SemiBold"/>
                <a:rtl val="0"/>
              </a:rPr>
              <a:t>TITLE 02</a:t>
            </a:r>
          </a:p>
        </p:txBody>
      </p:sp>
      <p:sp>
        <p:nvSpPr>
          <p:cNvPr id="14" name="TextBox 13">
            <a:extLst>
              <a:ext uri="{FF2B5EF4-FFF2-40B4-BE49-F238E27FC236}">
                <a16:creationId xmlns:a16="http://schemas.microsoft.com/office/drawing/2014/main" id="{50570092-4714-45E6-8C7F-4785F427AD53}"/>
              </a:ext>
            </a:extLst>
          </p:cNvPr>
          <p:cNvSpPr txBox="1"/>
          <p:nvPr/>
        </p:nvSpPr>
        <p:spPr>
          <a:xfrm>
            <a:off x="6761443" y="4288984"/>
            <a:ext cx="4685042" cy="523220"/>
          </a:xfrm>
          <a:prstGeom prst="rect">
            <a:avLst/>
          </a:prstGeom>
          <a:noFill/>
        </p:spPr>
        <p:txBody>
          <a:bodyPr wrap="square" rtlCol="0">
            <a:spAutoFit/>
          </a:bodyPr>
          <a:lstStyle/>
          <a:p>
            <a:r>
              <a:rPr lang="en-US" sz="1400" dirty="0"/>
              <a:t>Lorem ipsum dolor sit </a:t>
            </a:r>
            <a:r>
              <a:rPr lang="en-US" sz="1400" dirty="0" err="1"/>
              <a:t>amet</a:t>
            </a:r>
            <a:r>
              <a:rPr lang="en-US" sz="1400" dirty="0"/>
              <a:t>, </a:t>
            </a:r>
            <a:r>
              <a:rPr lang="en-US" sz="1400" dirty="0" err="1"/>
              <a:t>consectetur</a:t>
            </a:r>
            <a:r>
              <a:rPr lang="en-US" sz="1400" dirty="0"/>
              <a:t> </a:t>
            </a:r>
            <a:r>
              <a:rPr lang="en-US" sz="1400" dirty="0" err="1"/>
              <a:t>adipiscing</a:t>
            </a:r>
            <a:r>
              <a:rPr lang="en-US" sz="1400" dirty="0"/>
              <a:t> </a:t>
            </a:r>
            <a:r>
              <a:rPr lang="en-US" sz="1400" dirty="0" err="1"/>
              <a:t>elit</a:t>
            </a:r>
            <a:r>
              <a:rPr lang="en-US" sz="1400" dirty="0"/>
              <a:t>. Proin </a:t>
            </a:r>
            <a:r>
              <a:rPr lang="en-US" sz="1400" dirty="0" err="1"/>
              <a:t>nec</a:t>
            </a:r>
            <a:r>
              <a:rPr lang="en-US" sz="1400" dirty="0"/>
              <a:t> dolor in </a:t>
            </a:r>
            <a:r>
              <a:rPr lang="en-US" sz="1400" dirty="0" err="1"/>
              <a:t>sem</a:t>
            </a:r>
            <a:r>
              <a:rPr lang="en-US" sz="1400" dirty="0"/>
              <a:t> </a:t>
            </a:r>
            <a:r>
              <a:rPr lang="en-US" sz="1400" dirty="0" err="1"/>
              <a:t>sollicitudin</a:t>
            </a:r>
            <a:r>
              <a:rPr lang="en-US" sz="1400" dirty="0"/>
              <a:t> </a:t>
            </a:r>
            <a:r>
              <a:rPr lang="en-US" sz="1400" dirty="0" err="1"/>
              <a:t>volutpat</a:t>
            </a:r>
            <a:r>
              <a:rPr lang="en-US" sz="1400" dirty="0"/>
              <a:t>. </a:t>
            </a:r>
          </a:p>
        </p:txBody>
      </p:sp>
      <p:cxnSp>
        <p:nvCxnSpPr>
          <p:cNvPr id="15" name="Straight Connector 14">
            <a:extLst>
              <a:ext uri="{FF2B5EF4-FFF2-40B4-BE49-F238E27FC236}">
                <a16:creationId xmlns:a16="http://schemas.microsoft.com/office/drawing/2014/main" id="{26468D14-E3EC-4E4A-898E-653C83367FF5}"/>
              </a:ext>
            </a:extLst>
          </p:cNvPr>
          <p:cNvCxnSpPr/>
          <p:nvPr/>
        </p:nvCxnSpPr>
        <p:spPr>
          <a:xfrm>
            <a:off x="6628172" y="5213157"/>
            <a:ext cx="0" cy="952500"/>
          </a:xfrm>
          <a:prstGeom prst="line">
            <a:avLst/>
          </a:prstGeom>
          <a:ln w="38100">
            <a:solidFill>
              <a:srgbClr val="98B382"/>
            </a:solidFill>
          </a:ln>
        </p:spPr>
        <p:style>
          <a:lnRef idx="1">
            <a:schemeClr val="accent1"/>
          </a:lnRef>
          <a:fillRef idx="0">
            <a:schemeClr val="accent1"/>
          </a:fillRef>
          <a:effectRef idx="0">
            <a:schemeClr val="accent1"/>
          </a:effectRef>
          <a:fontRef idx="minor">
            <a:schemeClr val="tx1"/>
          </a:fontRef>
        </p:style>
      </p:cxnSp>
      <p:sp>
        <p:nvSpPr>
          <p:cNvPr id="16" name="Graphic 5">
            <a:extLst>
              <a:ext uri="{FF2B5EF4-FFF2-40B4-BE49-F238E27FC236}">
                <a16:creationId xmlns:a16="http://schemas.microsoft.com/office/drawing/2014/main" id="{B25FE78A-816A-4D7B-BB64-C85013DA5254}"/>
              </a:ext>
            </a:extLst>
          </p:cNvPr>
          <p:cNvSpPr txBox="1"/>
          <p:nvPr/>
        </p:nvSpPr>
        <p:spPr>
          <a:xfrm>
            <a:off x="6761442" y="5104632"/>
            <a:ext cx="1725152" cy="584775"/>
          </a:xfrm>
          <a:prstGeom prst="rect">
            <a:avLst/>
          </a:prstGeom>
          <a:noFill/>
        </p:spPr>
        <p:txBody>
          <a:bodyPr wrap="none" rtlCol="0">
            <a:spAutoFit/>
          </a:bodyPr>
          <a:lstStyle/>
          <a:p>
            <a:pPr algn="l"/>
            <a:r>
              <a:rPr lang="en-US" sz="3200" b="1" spc="0" baseline="0" dirty="0">
                <a:solidFill>
                  <a:srgbClr val="98B382"/>
                </a:solidFill>
                <a:latin typeface="SukhumvitSet-SemiBold"/>
                <a:cs typeface="SukhumvitSet-SemiBold"/>
                <a:sym typeface="SukhumvitSet-SemiBold"/>
                <a:rtl val="0"/>
              </a:rPr>
              <a:t>TITLE 03</a:t>
            </a:r>
          </a:p>
        </p:txBody>
      </p:sp>
      <p:sp>
        <p:nvSpPr>
          <p:cNvPr id="17" name="TextBox 16">
            <a:extLst>
              <a:ext uri="{FF2B5EF4-FFF2-40B4-BE49-F238E27FC236}">
                <a16:creationId xmlns:a16="http://schemas.microsoft.com/office/drawing/2014/main" id="{0F05A9F6-F89B-41C9-9CB8-19657A9A4245}"/>
              </a:ext>
            </a:extLst>
          </p:cNvPr>
          <p:cNvSpPr txBox="1"/>
          <p:nvPr/>
        </p:nvSpPr>
        <p:spPr>
          <a:xfrm>
            <a:off x="6761443" y="5654185"/>
            <a:ext cx="4685042" cy="523220"/>
          </a:xfrm>
          <a:prstGeom prst="rect">
            <a:avLst/>
          </a:prstGeom>
          <a:noFill/>
        </p:spPr>
        <p:txBody>
          <a:bodyPr wrap="square" rtlCol="0">
            <a:spAutoFit/>
          </a:bodyPr>
          <a:lstStyle/>
          <a:p>
            <a:r>
              <a:rPr lang="en-US" sz="1400" dirty="0"/>
              <a:t>Lorem ipsum dolor sit </a:t>
            </a:r>
            <a:r>
              <a:rPr lang="en-US" sz="1400" dirty="0" err="1"/>
              <a:t>amet</a:t>
            </a:r>
            <a:r>
              <a:rPr lang="en-US" sz="1400" dirty="0"/>
              <a:t>, </a:t>
            </a:r>
            <a:r>
              <a:rPr lang="en-US" sz="1400" dirty="0" err="1"/>
              <a:t>consectetur</a:t>
            </a:r>
            <a:r>
              <a:rPr lang="en-US" sz="1400" dirty="0"/>
              <a:t> </a:t>
            </a:r>
            <a:r>
              <a:rPr lang="en-US" sz="1400" dirty="0" err="1"/>
              <a:t>adipiscing</a:t>
            </a:r>
            <a:r>
              <a:rPr lang="en-US" sz="1400" dirty="0"/>
              <a:t> </a:t>
            </a:r>
            <a:r>
              <a:rPr lang="en-US" sz="1400" dirty="0" err="1"/>
              <a:t>elit</a:t>
            </a:r>
            <a:r>
              <a:rPr lang="en-US" sz="1400" dirty="0"/>
              <a:t>. Proin </a:t>
            </a:r>
            <a:r>
              <a:rPr lang="en-US" sz="1400" dirty="0" err="1"/>
              <a:t>nec</a:t>
            </a:r>
            <a:r>
              <a:rPr lang="en-US" sz="1400" dirty="0"/>
              <a:t> dolor in </a:t>
            </a:r>
            <a:r>
              <a:rPr lang="en-US" sz="1400" dirty="0" err="1"/>
              <a:t>sem</a:t>
            </a:r>
            <a:r>
              <a:rPr lang="en-US" sz="1400" dirty="0"/>
              <a:t> </a:t>
            </a:r>
            <a:r>
              <a:rPr lang="en-US" sz="1400" dirty="0" err="1"/>
              <a:t>sollicitudin</a:t>
            </a:r>
            <a:r>
              <a:rPr lang="en-US" sz="1400" dirty="0"/>
              <a:t> </a:t>
            </a:r>
            <a:r>
              <a:rPr lang="en-US" sz="1400" dirty="0" err="1"/>
              <a:t>volutpat</a:t>
            </a:r>
            <a:r>
              <a:rPr lang="en-US" sz="1400" dirty="0"/>
              <a:t>. </a:t>
            </a:r>
          </a:p>
        </p:txBody>
      </p:sp>
      <p:pic>
        <p:nvPicPr>
          <p:cNvPr id="4" name="Picture Placeholder 3" descr="A close up of a plant&#10;&#10;Description automatically generated with medium confidence">
            <a:extLst>
              <a:ext uri="{FF2B5EF4-FFF2-40B4-BE49-F238E27FC236}">
                <a16:creationId xmlns:a16="http://schemas.microsoft.com/office/drawing/2014/main" id="{F6D32B2B-B12E-445B-A2C8-0395D3BDCC79}"/>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t="1209" b="1209"/>
          <a:stretch>
            <a:fillRect/>
          </a:stretch>
        </p:blipFill>
        <p:spPr/>
      </p:pic>
    </p:spTree>
    <p:extLst>
      <p:ext uri="{BB962C8B-B14F-4D97-AF65-F5344CB8AC3E}">
        <p14:creationId xmlns:p14="http://schemas.microsoft.com/office/powerpoint/2010/main" val="31544473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F30E24E1-827C-4171-9174-A9BAC0C51A2A}"/>
              </a:ext>
            </a:extLst>
          </p:cNvPr>
          <p:cNvGrpSpPr/>
          <p:nvPr/>
        </p:nvGrpSpPr>
        <p:grpSpPr>
          <a:xfrm>
            <a:off x="507520" y="1789551"/>
            <a:ext cx="3072459" cy="1864335"/>
            <a:chOff x="2728912" y="1385887"/>
            <a:chExt cx="6734175" cy="4086225"/>
          </a:xfrm>
        </p:grpSpPr>
        <p:sp>
          <p:nvSpPr>
            <p:cNvPr id="3" name="Freeform: Shape 2">
              <a:extLst>
                <a:ext uri="{FF2B5EF4-FFF2-40B4-BE49-F238E27FC236}">
                  <a16:creationId xmlns:a16="http://schemas.microsoft.com/office/drawing/2014/main" id="{2C1A320F-B39A-4663-814D-86EA92EEE922}"/>
                </a:ext>
              </a:extLst>
            </p:cNvPr>
            <p:cNvSpPr/>
            <p:nvPr/>
          </p:nvSpPr>
          <p:spPr>
            <a:xfrm>
              <a:off x="2728911" y="1385886"/>
              <a:ext cx="5947884" cy="4083939"/>
            </a:xfrm>
            <a:custGeom>
              <a:avLst/>
              <a:gdLst>
                <a:gd name="connsiteX0" fmla="*/ 5864484 w 5947884"/>
                <a:gd name="connsiteY0" fmla="*/ -236 h 4083939"/>
                <a:gd name="connsiteX1" fmla="*/ 82809 w 5947884"/>
                <a:gd name="connsiteY1" fmla="*/ -236 h 4083939"/>
                <a:gd name="connsiteX2" fmla="*/ -247 w 5947884"/>
                <a:gd name="connsiteY2" fmla="*/ 82822 h 4083939"/>
                <a:gd name="connsiteX3" fmla="*/ -247 w 5947884"/>
                <a:gd name="connsiteY3" fmla="*/ 4000645 h 4083939"/>
                <a:gd name="connsiteX4" fmla="*/ 82809 w 5947884"/>
                <a:gd name="connsiteY4" fmla="*/ 4083703 h 4083939"/>
                <a:gd name="connsiteX5" fmla="*/ 5864484 w 5947884"/>
                <a:gd name="connsiteY5" fmla="*/ 4083704 h 4083939"/>
                <a:gd name="connsiteX6" fmla="*/ 5927638 w 5947884"/>
                <a:gd name="connsiteY6" fmla="*/ 4054557 h 4083939"/>
                <a:gd name="connsiteX7" fmla="*/ 5929448 w 5947884"/>
                <a:gd name="connsiteY7" fmla="*/ 4052271 h 4083939"/>
                <a:gd name="connsiteX8" fmla="*/ 5941354 w 5947884"/>
                <a:gd name="connsiteY8" fmla="*/ 4032173 h 4083939"/>
                <a:gd name="connsiteX9" fmla="*/ 5947637 w 5947884"/>
                <a:gd name="connsiteY9" fmla="*/ 4000645 h 4083939"/>
                <a:gd name="connsiteX10" fmla="*/ 5947637 w 5947884"/>
                <a:gd name="connsiteY10" fmla="*/ 82822 h 4083939"/>
                <a:gd name="connsiteX11" fmla="*/ 5864484 w 5947884"/>
                <a:gd name="connsiteY11" fmla="*/ -236 h 4083939"/>
                <a:gd name="connsiteX12" fmla="*/ 5923922 w 5947884"/>
                <a:gd name="connsiteY12" fmla="*/ 4000645 h 4083939"/>
                <a:gd name="connsiteX13" fmla="*/ 5914109 w 5947884"/>
                <a:gd name="connsiteY13" fmla="*/ 4033221 h 4083939"/>
                <a:gd name="connsiteX14" fmla="*/ 5891631 w 5947884"/>
                <a:gd name="connsiteY14" fmla="*/ 4053414 h 4083939"/>
                <a:gd name="connsiteX15" fmla="*/ 5864484 w 5947884"/>
                <a:gd name="connsiteY15" fmla="*/ 4059986 h 4083939"/>
                <a:gd name="connsiteX16" fmla="*/ 82809 w 5947884"/>
                <a:gd name="connsiteY16" fmla="*/ 4059986 h 4083939"/>
                <a:gd name="connsiteX17" fmla="*/ 23468 w 5947884"/>
                <a:gd name="connsiteY17" fmla="*/ 4000646 h 4083939"/>
                <a:gd name="connsiteX18" fmla="*/ 23468 w 5947884"/>
                <a:gd name="connsiteY18" fmla="*/ 82822 h 4083939"/>
                <a:gd name="connsiteX19" fmla="*/ 82809 w 5947884"/>
                <a:gd name="connsiteY19" fmla="*/ 23482 h 4083939"/>
                <a:gd name="connsiteX20" fmla="*/ 5864484 w 5947884"/>
                <a:gd name="connsiteY20" fmla="*/ 23482 h 4083939"/>
                <a:gd name="connsiteX21" fmla="*/ 5923922 w 5947884"/>
                <a:gd name="connsiteY21" fmla="*/ 82822 h 408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47884" h="4083939">
                  <a:moveTo>
                    <a:pt x="5864484" y="-236"/>
                  </a:moveTo>
                  <a:lnTo>
                    <a:pt x="82809" y="-236"/>
                  </a:lnTo>
                  <a:cubicBezTo>
                    <a:pt x="36955" y="-194"/>
                    <a:pt x="-206" y="36968"/>
                    <a:pt x="-247" y="82822"/>
                  </a:cubicBezTo>
                  <a:lnTo>
                    <a:pt x="-247" y="4000645"/>
                  </a:lnTo>
                  <a:cubicBezTo>
                    <a:pt x="-206" y="4046499"/>
                    <a:pt x="36955" y="4083662"/>
                    <a:pt x="82809" y="4083703"/>
                  </a:cubicBezTo>
                  <a:lnTo>
                    <a:pt x="5864484" y="4083704"/>
                  </a:lnTo>
                  <a:cubicBezTo>
                    <a:pt x="5888788" y="4083705"/>
                    <a:pt x="5911871" y="4073052"/>
                    <a:pt x="5927638" y="4054557"/>
                  </a:cubicBezTo>
                  <a:cubicBezTo>
                    <a:pt x="5928298" y="4053841"/>
                    <a:pt x="5928902" y="4053077"/>
                    <a:pt x="5929448" y="4052271"/>
                  </a:cubicBezTo>
                  <a:cubicBezTo>
                    <a:pt x="5934406" y="4046209"/>
                    <a:pt x="5938419" y="4039434"/>
                    <a:pt x="5941354" y="4032173"/>
                  </a:cubicBezTo>
                  <a:cubicBezTo>
                    <a:pt x="5945533" y="4022189"/>
                    <a:pt x="5947669" y="4011468"/>
                    <a:pt x="5947637" y="4000645"/>
                  </a:cubicBezTo>
                  <a:lnTo>
                    <a:pt x="5947637" y="82822"/>
                  </a:lnTo>
                  <a:cubicBezTo>
                    <a:pt x="5947587" y="36934"/>
                    <a:pt x="5910372" y="-238"/>
                    <a:pt x="5864484" y="-236"/>
                  </a:cubicBezTo>
                  <a:close/>
                  <a:moveTo>
                    <a:pt x="5923922" y="4000645"/>
                  </a:moveTo>
                  <a:cubicBezTo>
                    <a:pt x="5923932" y="4012234"/>
                    <a:pt x="5920517" y="4023566"/>
                    <a:pt x="5914109" y="4033221"/>
                  </a:cubicBezTo>
                  <a:cubicBezTo>
                    <a:pt x="5908416" y="4041719"/>
                    <a:pt x="5900689" y="4048660"/>
                    <a:pt x="5891631" y="4053414"/>
                  </a:cubicBezTo>
                  <a:cubicBezTo>
                    <a:pt x="5883240" y="4057749"/>
                    <a:pt x="5873930" y="4060003"/>
                    <a:pt x="5864484" y="4059986"/>
                  </a:cubicBezTo>
                  <a:lnTo>
                    <a:pt x="82809" y="4059986"/>
                  </a:lnTo>
                  <a:cubicBezTo>
                    <a:pt x="50052" y="4059947"/>
                    <a:pt x="23508" y="4033402"/>
                    <a:pt x="23468" y="4000646"/>
                  </a:cubicBezTo>
                  <a:lnTo>
                    <a:pt x="23468" y="82822"/>
                  </a:lnTo>
                  <a:cubicBezTo>
                    <a:pt x="23508" y="50066"/>
                    <a:pt x="50052" y="23521"/>
                    <a:pt x="82809" y="23482"/>
                  </a:cubicBezTo>
                  <a:lnTo>
                    <a:pt x="5864484" y="23482"/>
                  </a:lnTo>
                  <a:cubicBezTo>
                    <a:pt x="5897275" y="23477"/>
                    <a:pt x="5923873" y="50032"/>
                    <a:pt x="5923922" y="82822"/>
                  </a:cubicBezTo>
                  <a:close/>
                </a:path>
              </a:pathLst>
            </a:custGeom>
            <a:solidFill>
              <a:srgbClr val="3F3D56"/>
            </a:soli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5478E0E6-7AC7-4100-9ABB-8717BC07540E}"/>
                </a:ext>
              </a:extLst>
            </p:cNvPr>
            <p:cNvSpPr/>
            <p:nvPr/>
          </p:nvSpPr>
          <p:spPr>
            <a:xfrm>
              <a:off x="2740748" y="1718778"/>
              <a:ext cx="5924138" cy="23744"/>
            </a:xfrm>
            <a:custGeom>
              <a:avLst/>
              <a:gdLst>
                <a:gd name="connsiteX0" fmla="*/ 0 w 5924138"/>
                <a:gd name="connsiteY0" fmla="*/ 0 h 23744"/>
                <a:gd name="connsiteX1" fmla="*/ 5924138 w 5924138"/>
                <a:gd name="connsiteY1" fmla="*/ 0 h 23744"/>
                <a:gd name="connsiteX2" fmla="*/ 5924138 w 5924138"/>
                <a:gd name="connsiteY2" fmla="*/ 23744 h 23744"/>
                <a:gd name="connsiteX3" fmla="*/ 0 w 5924138"/>
                <a:gd name="connsiteY3" fmla="*/ 23744 h 23744"/>
              </a:gdLst>
              <a:ahLst/>
              <a:cxnLst>
                <a:cxn ang="0">
                  <a:pos x="connsiteX0" y="connsiteY0"/>
                </a:cxn>
                <a:cxn ang="0">
                  <a:pos x="connsiteX1" y="connsiteY1"/>
                </a:cxn>
                <a:cxn ang="0">
                  <a:pos x="connsiteX2" y="connsiteY2"/>
                </a:cxn>
                <a:cxn ang="0">
                  <a:pos x="connsiteX3" y="connsiteY3"/>
                </a:cxn>
              </a:cxnLst>
              <a:rect l="l" t="t" r="r" b="b"/>
              <a:pathLst>
                <a:path w="5924138" h="23744">
                  <a:moveTo>
                    <a:pt x="0" y="0"/>
                  </a:moveTo>
                  <a:lnTo>
                    <a:pt x="5924138" y="0"/>
                  </a:lnTo>
                  <a:lnTo>
                    <a:pt x="5924138" y="23744"/>
                  </a:lnTo>
                  <a:lnTo>
                    <a:pt x="0" y="23744"/>
                  </a:lnTo>
                  <a:close/>
                </a:path>
              </a:pathLst>
            </a:custGeom>
            <a:solidFill>
              <a:srgbClr val="3F3D56"/>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D5B2EB58-7176-44D0-A8CE-11B6A298074A}"/>
                </a:ext>
              </a:extLst>
            </p:cNvPr>
            <p:cNvSpPr/>
            <p:nvPr/>
          </p:nvSpPr>
          <p:spPr>
            <a:xfrm>
              <a:off x="2871340" y="1492735"/>
              <a:ext cx="142464" cy="142464"/>
            </a:xfrm>
            <a:custGeom>
              <a:avLst/>
              <a:gdLst>
                <a:gd name="connsiteX0" fmla="*/ 142464 w 142464"/>
                <a:gd name="connsiteY0" fmla="*/ 71232 h 142464"/>
                <a:gd name="connsiteX1" fmla="*/ 71232 w 142464"/>
                <a:gd name="connsiteY1" fmla="*/ 142464 h 142464"/>
                <a:gd name="connsiteX2" fmla="*/ 0 w 142464"/>
                <a:gd name="connsiteY2" fmla="*/ 71232 h 142464"/>
                <a:gd name="connsiteX3" fmla="*/ 71232 w 142464"/>
                <a:gd name="connsiteY3" fmla="*/ 0 h 142464"/>
                <a:gd name="connsiteX4" fmla="*/ 142464 w 142464"/>
                <a:gd name="connsiteY4" fmla="*/ 71232 h 14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64" h="142464">
                  <a:moveTo>
                    <a:pt x="142464" y="71232"/>
                  </a:moveTo>
                  <a:cubicBezTo>
                    <a:pt x="142464" y="110573"/>
                    <a:pt x="110573" y="142464"/>
                    <a:pt x="71232" y="142464"/>
                  </a:cubicBezTo>
                  <a:cubicBezTo>
                    <a:pt x="31892" y="142464"/>
                    <a:pt x="0" y="110573"/>
                    <a:pt x="0" y="71232"/>
                  </a:cubicBezTo>
                  <a:cubicBezTo>
                    <a:pt x="0" y="31892"/>
                    <a:pt x="31892" y="0"/>
                    <a:pt x="71232" y="0"/>
                  </a:cubicBezTo>
                  <a:cubicBezTo>
                    <a:pt x="110573" y="0"/>
                    <a:pt x="142464" y="31892"/>
                    <a:pt x="142464" y="71232"/>
                  </a:cubicBezTo>
                  <a:close/>
                </a:path>
              </a:pathLst>
            </a:custGeom>
            <a:solidFill>
              <a:srgbClr val="3F3D56"/>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D04E5DFD-BBB0-4280-8600-507F861FA7B7}"/>
                </a:ext>
              </a:extLst>
            </p:cNvPr>
            <p:cNvSpPr/>
            <p:nvPr/>
          </p:nvSpPr>
          <p:spPr>
            <a:xfrm>
              <a:off x="3076132" y="1492735"/>
              <a:ext cx="142464" cy="142464"/>
            </a:xfrm>
            <a:custGeom>
              <a:avLst/>
              <a:gdLst>
                <a:gd name="connsiteX0" fmla="*/ 142464 w 142464"/>
                <a:gd name="connsiteY0" fmla="*/ 71232 h 142464"/>
                <a:gd name="connsiteX1" fmla="*/ 71232 w 142464"/>
                <a:gd name="connsiteY1" fmla="*/ 142464 h 142464"/>
                <a:gd name="connsiteX2" fmla="*/ 0 w 142464"/>
                <a:gd name="connsiteY2" fmla="*/ 71232 h 142464"/>
                <a:gd name="connsiteX3" fmla="*/ 71232 w 142464"/>
                <a:gd name="connsiteY3" fmla="*/ 0 h 142464"/>
                <a:gd name="connsiteX4" fmla="*/ 142464 w 142464"/>
                <a:gd name="connsiteY4" fmla="*/ 71232 h 14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64" h="142464">
                  <a:moveTo>
                    <a:pt x="142464" y="71232"/>
                  </a:moveTo>
                  <a:cubicBezTo>
                    <a:pt x="142464" y="110573"/>
                    <a:pt x="110573" y="142464"/>
                    <a:pt x="71232" y="142464"/>
                  </a:cubicBezTo>
                  <a:cubicBezTo>
                    <a:pt x="31892" y="142464"/>
                    <a:pt x="0" y="110573"/>
                    <a:pt x="0" y="71232"/>
                  </a:cubicBezTo>
                  <a:cubicBezTo>
                    <a:pt x="0" y="31892"/>
                    <a:pt x="31892" y="0"/>
                    <a:pt x="71232" y="0"/>
                  </a:cubicBezTo>
                  <a:cubicBezTo>
                    <a:pt x="110573" y="0"/>
                    <a:pt x="142464" y="31892"/>
                    <a:pt x="142464" y="71232"/>
                  </a:cubicBezTo>
                  <a:close/>
                </a:path>
              </a:pathLst>
            </a:custGeom>
            <a:solidFill>
              <a:srgbClr val="3F3D56"/>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23A0B649-DB16-4E8F-A16A-5E217EC00B86}"/>
                </a:ext>
              </a:extLst>
            </p:cNvPr>
            <p:cNvSpPr/>
            <p:nvPr/>
          </p:nvSpPr>
          <p:spPr>
            <a:xfrm>
              <a:off x="3280925" y="1492735"/>
              <a:ext cx="142464" cy="142464"/>
            </a:xfrm>
            <a:custGeom>
              <a:avLst/>
              <a:gdLst>
                <a:gd name="connsiteX0" fmla="*/ 142464 w 142464"/>
                <a:gd name="connsiteY0" fmla="*/ 71232 h 142464"/>
                <a:gd name="connsiteX1" fmla="*/ 71232 w 142464"/>
                <a:gd name="connsiteY1" fmla="*/ 142464 h 142464"/>
                <a:gd name="connsiteX2" fmla="*/ 0 w 142464"/>
                <a:gd name="connsiteY2" fmla="*/ 71232 h 142464"/>
                <a:gd name="connsiteX3" fmla="*/ 71232 w 142464"/>
                <a:gd name="connsiteY3" fmla="*/ 0 h 142464"/>
                <a:gd name="connsiteX4" fmla="*/ 142464 w 142464"/>
                <a:gd name="connsiteY4" fmla="*/ 71232 h 14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64" h="142464">
                  <a:moveTo>
                    <a:pt x="142464" y="71232"/>
                  </a:moveTo>
                  <a:cubicBezTo>
                    <a:pt x="142464" y="110573"/>
                    <a:pt x="110573" y="142464"/>
                    <a:pt x="71232" y="142464"/>
                  </a:cubicBezTo>
                  <a:cubicBezTo>
                    <a:pt x="31892" y="142464"/>
                    <a:pt x="0" y="110573"/>
                    <a:pt x="0" y="71232"/>
                  </a:cubicBezTo>
                  <a:cubicBezTo>
                    <a:pt x="0" y="31892"/>
                    <a:pt x="31892" y="0"/>
                    <a:pt x="71232" y="0"/>
                  </a:cubicBezTo>
                  <a:cubicBezTo>
                    <a:pt x="110573" y="0"/>
                    <a:pt x="142464" y="31892"/>
                    <a:pt x="142464" y="71232"/>
                  </a:cubicBezTo>
                  <a:close/>
                </a:path>
              </a:pathLst>
            </a:custGeom>
            <a:solidFill>
              <a:srgbClr val="3F3D56"/>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6861FB6B-64A5-4FAC-A8B1-AF8DE71EF9A8}"/>
                </a:ext>
              </a:extLst>
            </p:cNvPr>
            <p:cNvSpPr/>
            <p:nvPr/>
          </p:nvSpPr>
          <p:spPr>
            <a:xfrm>
              <a:off x="3191366" y="2916994"/>
              <a:ext cx="295275" cy="295275"/>
            </a:xfrm>
            <a:custGeom>
              <a:avLst/>
              <a:gdLst>
                <a:gd name="connsiteX0" fmla="*/ 252166 w 295275"/>
                <a:gd name="connsiteY0" fmla="*/ 295039 h 295275"/>
                <a:gd name="connsiteX1" fmla="*/ 42616 w 295275"/>
                <a:gd name="connsiteY1" fmla="*/ 295039 h 295275"/>
                <a:gd name="connsiteX2" fmla="*/ -247 w 295275"/>
                <a:gd name="connsiteY2" fmla="*/ 252177 h 295275"/>
                <a:gd name="connsiteX3" fmla="*/ -247 w 295275"/>
                <a:gd name="connsiteY3" fmla="*/ 42627 h 295275"/>
                <a:gd name="connsiteX4" fmla="*/ 42616 w 295275"/>
                <a:gd name="connsiteY4" fmla="*/ -236 h 295275"/>
                <a:gd name="connsiteX5" fmla="*/ 252166 w 295275"/>
                <a:gd name="connsiteY5" fmla="*/ -236 h 295275"/>
                <a:gd name="connsiteX6" fmla="*/ 295028 w 295275"/>
                <a:gd name="connsiteY6" fmla="*/ 42627 h 295275"/>
                <a:gd name="connsiteX7" fmla="*/ 295028 w 295275"/>
                <a:gd name="connsiteY7" fmla="*/ 252177 h 295275"/>
                <a:gd name="connsiteX8" fmla="*/ 252166 w 295275"/>
                <a:gd name="connsiteY8" fmla="*/ 295039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275" h="295275">
                  <a:moveTo>
                    <a:pt x="252166" y="295039"/>
                  </a:moveTo>
                  <a:lnTo>
                    <a:pt x="42616" y="295039"/>
                  </a:lnTo>
                  <a:cubicBezTo>
                    <a:pt x="18954" y="295013"/>
                    <a:pt x="-221" y="275838"/>
                    <a:pt x="-247" y="252177"/>
                  </a:cubicBezTo>
                  <a:lnTo>
                    <a:pt x="-247" y="42627"/>
                  </a:lnTo>
                  <a:cubicBezTo>
                    <a:pt x="-221" y="18966"/>
                    <a:pt x="18954" y="-209"/>
                    <a:pt x="42616" y="-236"/>
                  </a:cubicBezTo>
                  <a:lnTo>
                    <a:pt x="252166" y="-236"/>
                  </a:lnTo>
                  <a:cubicBezTo>
                    <a:pt x="275827" y="-209"/>
                    <a:pt x="295002" y="18966"/>
                    <a:pt x="295028" y="42627"/>
                  </a:cubicBezTo>
                  <a:lnTo>
                    <a:pt x="295028" y="252177"/>
                  </a:lnTo>
                  <a:cubicBezTo>
                    <a:pt x="295002" y="275838"/>
                    <a:pt x="275827" y="295013"/>
                    <a:pt x="252166" y="295039"/>
                  </a:cubicBezTo>
                  <a:close/>
                </a:path>
              </a:pathLst>
            </a:custGeom>
            <a:solidFill>
              <a:schemeClr val="accent2"/>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15C52CD-EDEB-4644-8BD4-7C8E78C7B3FD}"/>
                </a:ext>
              </a:extLst>
            </p:cNvPr>
            <p:cNvSpPr/>
            <p:nvPr/>
          </p:nvSpPr>
          <p:spPr>
            <a:xfrm>
              <a:off x="3191366" y="3459919"/>
              <a:ext cx="295275" cy="295275"/>
            </a:xfrm>
            <a:custGeom>
              <a:avLst/>
              <a:gdLst>
                <a:gd name="connsiteX0" fmla="*/ 252166 w 295275"/>
                <a:gd name="connsiteY0" fmla="*/ 295039 h 295275"/>
                <a:gd name="connsiteX1" fmla="*/ 42616 w 295275"/>
                <a:gd name="connsiteY1" fmla="*/ 295039 h 295275"/>
                <a:gd name="connsiteX2" fmla="*/ -247 w 295275"/>
                <a:gd name="connsiteY2" fmla="*/ 252177 h 295275"/>
                <a:gd name="connsiteX3" fmla="*/ -247 w 295275"/>
                <a:gd name="connsiteY3" fmla="*/ 42627 h 295275"/>
                <a:gd name="connsiteX4" fmla="*/ 42616 w 295275"/>
                <a:gd name="connsiteY4" fmla="*/ -236 h 295275"/>
                <a:gd name="connsiteX5" fmla="*/ 252166 w 295275"/>
                <a:gd name="connsiteY5" fmla="*/ -236 h 295275"/>
                <a:gd name="connsiteX6" fmla="*/ 295028 w 295275"/>
                <a:gd name="connsiteY6" fmla="*/ 42627 h 295275"/>
                <a:gd name="connsiteX7" fmla="*/ 295028 w 295275"/>
                <a:gd name="connsiteY7" fmla="*/ 252177 h 295275"/>
                <a:gd name="connsiteX8" fmla="*/ 252166 w 295275"/>
                <a:gd name="connsiteY8" fmla="*/ 295039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275" h="295275">
                  <a:moveTo>
                    <a:pt x="252166" y="295039"/>
                  </a:moveTo>
                  <a:lnTo>
                    <a:pt x="42616" y="295039"/>
                  </a:lnTo>
                  <a:cubicBezTo>
                    <a:pt x="18954" y="295013"/>
                    <a:pt x="-221" y="275838"/>
                    <a:pt x="-247" y="252177"/>
                  </a:cubicBezTo>
                  <a:lnTo>
                    <a:pt x="-247" y="42627"/>
                  </a:lnTo>
                  <a:cubicBezTo>
                    <a:pt x="-221" y="18966"/>
                    <a:pt x="18954" y="-209"/>
                    <a:pt x="42616" y="-236"/>
                  </a:cubicBezTo>
                  <a:lnTo>
                    <a:pt x="252166" y="-236"/>
                  </a:lnTo>
                  <a:cubicBezTo>
                    <a:pt x="275827" y="-209"/>
                    <a:pt x="295002" y="18966"/>
                    <a:pt x="295028" y="42627"/>
                  </a:cubicBezTo>
                  <a:lnTo>
                    <a:pt x="295028" y="252177"/>
                  </a:lnTo>
                  <a:cubicBezTo>
                    <a:pt x="295002" y="275838"/>
                    <a:pt x="275827" y="295013"/>
                    <a:pt x="252166" y="295039"/>
                  </a:cubicBezTo>
                  <a:close/>
                </a:path>
              </a:pathLst>
            </a:custGeom>
            <a:solidFill>
              <a:srgbClr val="3F3D56"/>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3CBE5BF-A87D-43BE-BD50-EF8379E087B7}"/>
                </a:ext>
              </a:extLst>
            </p:cNvPr>
            <p:cNvSpPr/>
            <p:nvPr/>
          </p:nvSpPr>
          <p:spPr>
            <a:xfrm>
              <a:off x="3191366" y="4002844"/>
              <a:ext cx="295275" cy="295275"/>
            </a:xfrm>
            <a:custGeom>
              <a:avLst/>
              <a:gdLst>
                <a:gd name="connsiteX0" fmla="*/ 252166 w 295275"/>
                <a:gd name="connsiteY0" fmla="*/ 295039 h 295275"/>
                <a:gd name="connsiteX1" fmla="*/ 42616 w 295275"/>
                <a:gd name="connsiteY1" fmla="*/ 295039 h 295275"/>
                <a:gd name="connsiteX2" fmla="*/ -247 w 295275"/>
                <a:gd name="connsiteY2" fmla="*/ 252177 h 295275"/>
                <a:gd name="connsiteX3" fmla="*/ -247 w 295275"/>
                <a:gd name="connsiteY3" fmla="*/ 42627 h 295275"/>
                <a:gd name="connsiteX4" fmla="*/ 42616 w 295275"/>
                <a:gd name="connsiteY4" fmla="*/ -236 h 295275"/>
                <a:gd name="connsiteX5" fmla="*/ 252166 w 295275"/>
                <a:gd name="connsiteY5" fmla="*/ -236 h 295275"/>
                <a:gd name="connsiteX6" fmla="*/ 295028 w 295275"/>
                <a:gd name="connsiteY6" fmla="*/ 42627 h 295275"/>
                <a:gd name="connsiteX7" fmla="*/ 295028 w 295275"/>
                <a:gd name="connsiteY7" fmla="*/ 252177 h 295275"/>
                <a:gd name="connsiteX8" fmla="*/ 252166 w 295275"/>
                <a:gd name="connsiteY8" fmla="*/ 295039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275" h="295275">
                  <a:moveTo>
                    <a:pt x="252166" y="295039"/>
                  </a:moveTo>
                  <a:lnTo>
                    <a:pt x="42616" y="295039"/>
                  </a:lnTo>
                  <a:cubicBezTo>
                    <a:pt x="18954" y="295013"/>
                    <a:pt x="-221" y="275838"/>
                    <a:pt x="-247" y="252177"/>
                  </a:cubicBezTo>
                  <a:lnTo>
                    <a:pt x="-247" y="42627"/>
                  </a:lnTo>
                  <a:cubicBezTo>
                    <a:pt x="-221" y="18966"/>
                    <a:pt x="18954" y="-209"/>
                    <a:pt x="42616" y="-236"/>
                  </a:cubicBezTo>
                  <a:lnTo>
                    <a:pt x="252166" y="-236"/>
                  </a:lnTo>
                  <a:cubicBezTo>
                    <a:pt x="275827" y="-209"/>
                    <a:pt x="295002" y="18966"/>
                    <a:pt x="295028" y="42627"/>
                  </a:cubicBezTo>
                  <a:lnTo>
                    <a:pt x="295028" y="252177"/>
                  </a:lnTo>
                  <a:cubicBezTo>
                    <a:pt x="295002" y="275838"/>
                    <a:pt x="275827" y="295013"/>
                    <a:pt x="252166" y="295039"/>
                  </a:cubicBezTo>
                  <a:close/>
                </a:path>
              </a:pathLst>
            </a:custGeom>
            <a:solidFill>
              <a:srgbClr val="CCCCCC"/>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4331569-E107-4228-970A-5819EFB489CE}"/>
                </a:ext>
              </a:extLst>
            </p:cNvPr>
            <p:cNvSpPr/>
            <p:nvPr/>
          </p:nvSpPr>
          <p:spPr>
            <a:xfrm>
              <a:off x="3762866" y="3021769"/>
              <a:ext cx="1095375" cy="85725"/>
            </a:xfrm>
            <a:custGeom>
              <a:avLst/>
              <a:gdLst>
                <a:gd name="connsiteX0" fmla="*/ 1052266 w 1095375"/>
                <a:gd name="connsiteY0" fmla="*/ 85489 h 85725"/>
                <a:gd name="connsiteX1" fmla="*/ 42616 w 1095375"/>
                <a:gd name="connsiteY1" fmla="*/ 85489 h 85725"/>
                <a:gd name="connsiteX2" fmla="*/ -247 w 1095375"/>
                <a:gd name="connsiteY2" fmla="*/ 42627 h 85725"/>
                <a:gd name="connsiteX3" fmla="*/ 42616 w 1095375"/>
                <a:gd name="connsiteY3" fmla="*/ -236 h 85725"/>
                <a:gd name="connsiteX4" fmla="*/ 1052266 w 1095375"/>
                <a:gd name="connsiteY4" fmla="*/ -236 h 85725"/>
                <a:gd name="connsiteX5" fmla="*/ 1095128 w 1095375"/>
                <a:gd name="connsiteY5" fmla="*/ 42627 h 85725"/>
                <a:gd name="connsiteX6" fmla="*/ 1052266 w 1095375"/>
                <a:gd name="connsiteY6" fmla="*/ 8548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75" h="85725">
                  <a:moveTo>
                    <a:pt x="1052266" y="85489"/>
                  </a:moveTo>
                  <a:lnTo>
                    <a:pt x="42616" y="85489"/>
                  </a:lnTo>
                  <a:cubicBezTo>
                    <a:pt x="18943" y="85489"/>
                    <a:pt x="-247" y="66299"/>
                    <a:pt x="-247" y="42627"/>
                  </a:cubicBezTo>
                  <a:cubicBezTo>
                    <a:pt x="-247" y="18954"/>
                    <a:pt x="18943" y="-236"/>
                    <a:pt x="42616" y="-236"/>
                  </a:cubicBezTo>
                  <a:lnTo>
                    <a:pt x="1052266" y="-236"/>
                  </a:lnTo>
                  <a:cubicBezTo>
                    <a:pt x="1075938" y="-236"/>
                    <a:pt x="1095128" y="18954"/>
                    <a:pt x="1095128" y="42627"/>
                  </a:cubicBezTo>
                  <a:cubicBezTo>
                    <a:pt x="1095128" y="66299"/>
                    <a:pt x="1075938" y="85489"/>
                    <a:pt x="1052266" y="85489"/>
                  </a:cubicBezTo>
                  <a:close/>
                </a:path>
              </a:pathLst>
            </a:custGeom>
            <a:solidFill>
              <a:srgbClr val="CCCCCC"/>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8F75BCAB-4B6E-45A4-AD14-898798EC5D70}"/>
                </a:ext>
              </a:extLst>
            </p:cNvPr>
            <p:cNvSpPr/>
            <p:nvPr/>
          </p:nvSpPr>
          <p:spPr>
            <a:xfrm>
              <a:off x="3762866" y="3564694"/>
              <a:ext cx="1095375" cy="85725"/>
            </a:xfrm>
            <a:custGeom>
              <a:avLst/>
              <a:gdLst>
                <a:gd name="connsiteX0" fmla="*/ 1052266 w 1095375"/>
                <a:gd name="connsiteY0" fmla="*/ 85489 h 85725"/>
                <a:gd name="connsiteX1" fmla="*/ 42616 w 1095375"/>
                <a:gd name="connsiteY1" fmla="*/ 85489 h 85725"/>
                <a:gd name="connsiteX2" fmla="*/ -247 w 1095375"/>
                <a:gd name="connsiteY2" fmla="*/ 42627 h 85725"/>
                <a:gd name="connsiteX3" fmla="*/ 42616 w 1095375"/>
                <a:gd name="connsiteY3" fmla="*/ -236 h 85725"/>
                <a:gd name="connsiteX4" fmla="*/ 1052266 w 1095375"/>
                <a:gd name="connsiteY4" fmla="*/ -236 h 85725"/>
                <a:gd name="connsiteX5" fmla="*/ 1095128 w 1095375"/>
                <a:gd name="connsiteY5" fmla="*/ 42627 h 85725"/>
                <a:gd name="connsiteX6" fmla="*/ 1052266 w 1095375"/>
                <a:gd name="connsiteY6" fmla="*/ 8548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75" h="85725">
                  <a:moveTo>
                    <a:pt x="1052266" y="85489"/>
                  </a:moveTo>
                  <a:lnTo>
                    <a:pt x="42616" y="85489"/>
                  </a:lnTo>
                  <a:cubicBezTo>
                    <a:pt x="18943" y="85489"/>
                    <a:pt x="-247" y="66299"/>
                    <a:pt x="-247" y="42627"/>
                  </a:cubicBezTo>
                  <a:cubicBezTo>
                    <a:pt x="-247" y="18954"/>
                    <a:pt x="18943" y="-236"/>
                    <a:pt x="42616" y="-236"/>
                  </a:cubicBezTo>
                  <a:lnTo>
                    <a:pt x="1052266" y="-236"/>
                  </a:lnTo>
                  <a:cubicBezTo>
                    <a:pt x="1075938" y="-236"/>
                    <a:pt x="1095128" y="18954"/>
                    <a:pt x="1095128" y="42627"/>
                  </a:cubicBezTo>
                  <a:cubicBezTo>
                    <a:pt x="1095128" y="66299"/>
                    <a:pt x="1075938" y="85489"/>
                    <a:pt x="1052266" y="85489"/>
                  </a:cubicBezTo>
                  <a:close/>
                </a:path>
              </a:pathLst>
            </a:custGeom>
            <a:solidFill>
              <a:srgbClr val="CCCCCC"/>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5F39AE6-6242-43BE-BC4F-6C0E9BA0E331}"/>
                </a:ext>
              </a:extLst>
            </p:cNvPr>
            <p:cNvSpPr/>
            <p:nvPr/>
          </p:nvSpPr>
          <p:spPr>
            <a:xfrm>
              <a:off x="3762866" y="4107619"/>
              <a:ext cx="1095375" cy="85725"/>
            </a:xfrm>
            <a:custGeom>
              <a:avLst/>
              <a:gdLst>
                <a:gd name="connsiteX0" fmla="*/ 1052266 w 1095375"/>
                <a:gd name="connsiteY0" fmla="*/ 85489 h 85725"/>
                <a:gd name="connsiteX1" fmla="*/ 42616 w 1095375"/>
                <a:gd name="connsiteY1" fmla="*/ 85489 h 85725"/>
                <a:gd name="connsiteX2" fmla="*/ -247 w 1095375"/>
                <a:gd name="connsiteY2" fmla="*/ 42627 h 85725"/>
                <a:gd name="connsiteX3" fmla="*/ 42616 w 1095375"/>
                <a:gd name="connsiteY3" fmla="*/ -236 h 85725"/>
                <a:gd name="connsiteX4" fmla="*/ 1052266 w 1095375"/>
                <a:gd name="connsiteY4" fmla="*/ -236 h 85725"/>
                <a:gd name="connsiteX5" fmla="*/ 1095128 w 1095375"/>
                <a:gd name="connsiteY5" fmla="*/ 42627 h 85725"/>
                <a:gd name="connsiteX6" fmla="*/ 1052266 w 1095375"/>
                <a:gd name="connsiteY6" fmla="*/ 8548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75" h="85725">
                  <a:moveTo>
                    <a:pt x="1052266" y="85489"/>
                  </a:moveTo>
                  <a:lnTo>
                    <a:pt x="42616" y="85489"/>
                  </a:lnTo>
                  <a:cubicBezTo>
                    <a:pt x="18943" y="85489"/>
                    <a:pt x="-247" y="66299"/>
                    <a:pt x="-247" y="42627"/>
                  </a:cubicBezTo>
                  <a:cubicBezTo>
                    <a:pt x="-247" y="18954"/>
                    <a:pt x="18943" y="-236"/>
                    <a:pt x="42616" y="-236"/>
                  </a:cubicBezTo>
                  <a:lnTo>
                    <a:pt x="1052266" y="-236"/>
                  </a:lnTo>
                  <a:cubicBezTo>
                    <a:pt x="1075938" y="-236"/>
                    <a:pt x="1095128" y="18954"/>
                    <a:pt x="1095128" y="42627"/>
                  </a:cubicBezTo>
                  <a:cubicBezTo>
                    <a:pt x="1095128" y="66299"/>
                    <a:pt x="1075938" y="85489"/>
                    <a:pt x="1052266" y="85489"/>
                  </a:cubicBezTo>
                  <a:close/>
                </a:path>
              </a:pathLst>
            </a:custGeom>
            <a:solidFill>
              <a:srgbClr val="CCCCCC"/>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039ACD4-B437-4664-81C6-293713A35407}"/>
                </a:ext>
              </a:extLst>
            </p:cNvPr>
            <p:cNvSpPr/>
            <p:nvPr/>
          </p:nvSpPr>
          <p:spPr>
            <a:xfrm>
              <a:off x="8142888" y="2734009"/>
              <a:ext cx="764005" cy="474880"/>
            </a:xfrm>
            <a:custGeom>
              <a:avLst/>
              <a:gdLst>
                <a:gd name="connsiteX0" fmla="*/ 137151 w 764005"/>
                <a:gd name="connsiteY0" fmla="*/ 288188 h 474880"/>
                <a:gd name="connsiteX1" fmla="*/ 150589 w 764005"/>
                <a:gd name="connsiteY1" fmla="*/ 295687 h 474880"/>
                <a:gd name="connsiteX2" fmla="*/ 577807 w 764005"/>
                <a:gd name="connsiteY2" fmla="*/ 113348 h 474880"/>
                <a:gd name="connsiteX3" fmla="*/ 593056 w 764005"/>
                <a:gd name="connsiteY3" fmla="*/ 808 h 474880"/>
                <a:gd name="connsiteX4" fmla="*/ 763759 w 764005"/>
                <a:gd name="connsiteY4" fmla="*/ -236 h 474880"/>
                <a:gd name="connsiteX5" fmla="*/ 753674 w 764005"/>
                <a:gd name="connsiteY5" fmla="*/ 257875 h 474880"/>
                <a:gd name="connsiteX6" fmla="*/ 189796 w 764005"/>
                <a:gd name="connsiteY6" fmla="*/ 406997 h 474880"/>
                <a:gd name="connsiteX7" fmla="*/ 185533 w 764005"/>
                <a:gd name="connsiteY7" fmla="*/ 418506 h 474880"/>
                <a:gd name="connsiteX8" fmla="*/ 55893 w 764005"/>
                <a:gd name="connsiteY8" fmla="*/ 465409 h 474880"/>
                <a:gd name="connsiteX9" fmla="*/ 8989 w 764005"/>
                <a:gd name="connsiteY9" fmla="*/ 335769 h 474880"/>
                <a:gd name="connsiteX10" fmla="*/ 137150 w 764005"/>
                <a:gd name="connsiteY10" fmla="*/ 288188 h 47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4005" h="474880">
                  <a:moveTo>
                    <a:pt x="137151" y="288188"/>
                  </a:moveTo>
                  <a:cubicBezTo>
                    <a:pt x="141823" y="290325"/>
                    <a:pt x="146317" y="292833"/>
                    <a:pt x="150589" y="295687"/>
                  </a:cubicBezTo>
                  <a:lnTo>
                    <a:pt x="577807" y="113348"/>
                  </a:lnTo>
                  <a:lnTo>
                    <a:pt x="593056" y="808"/>
                  </a:lnTo>
                  <a:lnTo>
                    <a:pt x="763759" y="-236"/>
                  </a:lnTo>
                  <a:lnTo>
                    <a:pt x="753674" y="257875"/>
                  </a:lnTo>
                  <a:lnTo>
                    <a:pt x="189796" y="406997"/>
                  </a:lnTo>
                  <a:cubicBezTo>
                    <a:pt x="188610" y="410916"/>
                    <a:pt x="187186" y="414759"/>
                    <a:pt x="185533" y="418506"/>
                  </a:cubicBezTo>
                  <a:cubicBezTo>
                    <a:pt x="162686" y="467257"/>
                    <a:pt x="104644" y="488256"/>
                    <a:pt x="55893" y="465409"/>
                  </a:cubicBezTo>
                  <a:cubicBezTo>
                    <a:pt x="7142" y="442562"/>
                    <a:pt x="-13858" y="384520"/>
                    <a:pt x="8989" y="335769"/>
                  </a:cubicBezTo>
                  <a:cubicBezTo>
                    <a:pt x="31567" y="287592"/>
                    <a:pt x="88604" y="266417"/>
                    <a:pt x="137150" y="288188"/>
                  </a:cubicBezTo>
                  <a:close/>
                </a:path>
              </a:pathLst>
            </a:custGeom>
            <a:solidFill>
              <a:srgbClr val="FFB8B8"/>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58ED572-EAB3-45CD-9F7B-DAEC1896449F}"/>
                </a:ext>
              </a:extLst>
            </p:cNvPr>
            <p:cNvSpPr/>
            <p:nvPr/>
          </p:nvSpPr>
          <p:spPr>
            <a:xfrm>
              <a:off x="8796651" y="4910965"/>
              <a:ext cx="172345" cy="450427"/>
            </a:xfrm>
            <a:custGeom>
              <a:avLst/>
              <a:gdLst>
                <a:gd name="connsiteX0" fmla="*/ 172326 w 172345"/>
                <a:gd name="connsiteY0" fmla="*/ 450428 h 450427"/>
                <a:gd name="connsiteX1" fmla="*/ 55550 w 172345"/>
                <a:gd name="connsiteY1" fmla="*/ 450418 h 450427"/>
                <a:gd name="connsiteX2" fmla="*/ 0 w 172345"/>
                <a:gd name="connsiteY2" fmla="*/ 0 h 450427"/>
                <a:gd name="connsiteX3" fmla="*/ 172345 w 172345"/>
                <a:gd name="connsiteY3" fmla="*/ 10 h 450427"/>
                <a:gd name="connsiteX4" fmla="*/ 172326 w 172345"/>
                <a:gd name="connsiteY4" fmla="*/ 450428 h 450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45" h="450427">
                  <a:moveTo>
                    <a:pt x="172326" y="450428"/>
                  </a:moveTo>
                  <a:lnTo>
                    <a:pt x="55550" y="450418"/>
                  </a:lnTo>
                  <a:lnTo>
                    <a:pt x="0" y="0"/>
                  </a:lnTo>
                  <a:lnTo>
                    <a:pt x="172345" y="10"/>
                  </a:lnTo>
                  <a:lnTo>
                    <a:pt x="172326" y="450428"/>
                  </a:lnTo>
                  <a:close/>
                </a:path>
              </a:pathLst>
            </a:custGeom>
            <a:solidFill>
              <a:srgbClr val="FFB8B8"/>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252799E-9F84-4403-938C-57392BF3F2DD}"/>
                </a:ext>
              </a:extLst>
            </p:cNvPr>
            <p:cNvSpPr/>
            <p:nvPr/>
          </p:nvSpPr>
          <p:spPr>
            <a:xfrm>
              <a:off x="8626990" y="5328020"/>
              <a:ext cx="367004" cy="141797"/>
            </a:xfrm>
            <a:custGeom>
              <a:avLst/>
              <a:gdLst>
                <a:gd name="connsiteX0" fmla="*/ 141797 w 367004"/>
                <a:gd name="connsiteY0" fmla="*/ 0 h 141797"/>
                <a:gd name="connsiteX1" fmla="*/ 367005 w 367004"/>
                <a:gd name="connsiteY1" fmla="*/ 0 h 141797"/>
                <a:gd name="connsiteX2" fmla="*/ 367005 w 367004"/>
                <a:gd name="connsiteY2" fmla="*/ 0 h 141797"/>
                <a:gd name="connsiteX3" fmla="*/ 367005 w 367004"/>
                <a:gd name="connsiteY3" fmla="*/ 141797 h 141797"/>
                <a:gd name="connsiteX4" fmla="*/ 367005 w 367004"/>
                <a:gd name="connsiteY4" fmla="*/ 141797 h 141797"/>
                <a:gd name="connsiteX5" fmla="*/ 0 w 367004"/>
                <a:gd name="connsiteY5" fmla="*/ 141797 h 141797"/>
                <a:gd name="connsiteX6" fmla="*/ 0 w 367004"/>
                <a:gd name="connsiteY6" fmla="*/ 141797 h 141797"/>
                <a:gd name="connsiteX7" fmla="*/ 0 w 367004"/>
                <a:gd name="connsiteY7" fmla="*/ 141797 h 141797"/>
                <a:gd name="connsiteX8" fmla="*/ 141797 w 367004"/>
                <a:gd name="connsiteY8" fmla="*/ 0 h 14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004" h="141797">
                  <a:moveTo>
                    <a:pt x="141797" y="0"/>
                  </a:moveTo>
                  <a:lnTo>
                    <a:pt x="367005" y="0"/>
                  </a:lnTo>
                  <a:lnTo>
                    <a:pt x="367005" y="0"/>
                  </a:lnTo>
                  <a:lnTo>
                    <a:pt x="367005" y="141797"/>
                  </a:lnTo>
                  <a:lnTo>
                    <a:pt x="367005" y="141797"/>
                  </a:lnTo>
                  <a:lnTo>
                    <a:pt x="0" y="141797"/>
                  </a:lnTo>
                  <a:lnTo>
                    <a:pt x="0" y="141797"/>
                  </a:lnTo>
                  <a:lnTo>
                    <a:pt x="0" y="141797"/>
                  </a:lnTo>
                  <a:cubicBezTo>
                    <a:pt x="0" y="63485"/>
                    <a:pt x="63484" y="0"/>
                    <a:pt x="141797" y="0"/>
                  </a:cubicBezTo>
                  <a:close/>
                </a:path>
              </a:pathLst>
            </a:custGeom>
            <a:solidFill>
              <a:srgbClr val="2F2E41"/>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BB73A23-B0BF-4584-A017-073A6D01ACD2}"/>
                </a:ext>
              </a:extLst>
            </p:cNvPr>
            <p:cNvSpPr/>
            <p:nvPr/>
          </p:nvSpPr>
          <p:spPr>
            <a:xfrm>
              <a:off x="9207464" y="4880142"/>
              <a:ext cx="215664" cy="459695"/>
            </a:xfrm>
            <a:custGeom>
              <a:avLst/>
              <a:gdLst>
                <a:gd name="connsiteX0" fmla="*/ 215665 w 215664"/>
                <a:gd name="connsiteY0" fmla="*/ 448246 h 459695"/>
                <a:gd name="connsiteX1" fmla="*/ 99450 w 215664"/>
                <a:gd name="connsiteY1" fmla="*/ 459696 h 459695"/>
                <a:gd name="connsiteX2" fmla="*/ 0 w 215664"/>
                <a:gd name="connsiteY2" fmla="*/ 16897 h 459695"/>
                <a:gd name="connsiteX3" fmla="*/ 171516 w 215664"/>
                <a:gd name="connsiteY3" fmla="*/ 0 h 459695"/>
                <a:gd name="connsiteX4" fmla="*/ 215665 w 215664"/>
                <a:gd name="connsiteY4" fmla="*/ 448246 h 459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64" h="459695">
                  <a:moveTo>
                    <a:pt x="215665" y="448246"/>
                  </a:moveTo>
                  <a:lnTo>
                    <a:pt x="99450" y="459696"/>
                  </a:lnTo>
                  <a:lnTo>
                    <a:pt x="0" y="16897"/>
                  </a:lnTo>
                  <a:lnTo>
                    <a:pt x="171516" y="0"/>
                  </a:lnTo>
                  <a:lnTo>
                    <a:pt x="215665" y="448246"/>
                  </a:lnTo>
                  <a:close/>
                </a:path>
              </a:pathLst>
            </a:custGeom>
            <a:solidFill>
              <a:srgbClr val="FFB8B8"/>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77CA936-6285-4C1A-9FAE-A4BF3FB2B0D2}"/>
                </a:ext>
              </a:extLst>
            </p:cNvPr>
            <p:cNvSpPr/>
            <p:nvPr/>
          </p:nvSpPr>
          <p:spPr>
            <a:xfrm rot="-337517">
              <a:off x="9085590" y="5310382"/>
              <a:ext cx="367005" cy="141797"/>
            </a:xfrm>
            <a:custGeom>
              <a:avLst/>
              <a:gdLst>
                <a:gd name="connsiteX0" fmla="*/ 141551 w 367005"/>
                <a:gd name="connsiteY0" fmla="*/ -236 h 141797"/>
                <a:gd name="connsiteX1" fmla="*/ 366759 w 367005"/>
                <a:gd name="connsiteY1" fmla="*/ -236 h 141797"/>
                <a:gd name="connsiteX2" fmla="*/ 366759 w 367005"/>
                <a:gd name="connsiteY2" fmla="*/ -236 h 141797"/>
                <a:gd name="connsiteX3" fmla="*/ 366759 w 367005"/>
                <a:gd name="connsiteY3" fmla="*/ 141562 h 141797"/>
                <a:gd name="connsiteX4" fmla="*/ 366759 w 367005"/>
                <a:gd name="connsiteY4" fmla="*/ 141562 h 141797"/>
                <a:gd name="connsiteX5" fmla="*/ -247 w 367005"/>
                <a:gd name="connsiteY5" fmla="*/ 141562 h 141797"/>
                <a:gd name="connsiteX6" fmla="*/ -247 w 367005"/>
                <a:gd name="connsiteY6" fmla="*/ 141562 h 141797"/>
                <a:gd name="connsiteX7" fmla="*/ -247 w 367005"/>
                <a:gd name="connsiteY7" fmla="*/ 141562 h 141797"/>
                <a:gd name="connsiteX8" fmla="*/ 141550 w 367005"/>
                <a:gd name="connsiteY8" fmla="*/ -236 h 14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005" h="141797">
                  <a:moveTo>
                    <a:pt x="141551" y="-236"/>
                  </a:moveTo>
                  <a:lnTo>
                    <a:pt x="366759" y="-236"/>
                  </a:lnTo>
                  <a:lnTo>
                    <a:pt x="366759" y="-236"/>
                  </a:lnTo>
                  <a:lnTo>
                    <a:pt x="366759" y="141562"/>
                  </a:lnTo>
                  <a:lnTo>
                    <a:pt x="366759" y="141562"/>
                  </a:lnTo>
                  <a:lnTo>
                    <a:pt x="-247" y="141562"/>
                  </a:lnTo>
                  <a:lnTo>
                    <a:pt x="-247" y="141562"/>
                  </a:lnTo>
                  <a:lnTo>
                    <a:pt x="-247" y="141562"/>
                  </a:lnTo>
                  <a:cubicBezTo>
                    <a:pt x="-247" y="63249"/>
                    <a:pt x="63238" y="-236"/>
                    <a:pt x="141550" y="-236"/>
                  </a:cubicBezTo>
                  <a:close/>
                </a:path>
              </a:pathLst>
            </a:custGeom>
            <a:solidFill>
              <a:srgbClr val="2F2E41"/>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777D7D2-4B72-4B3A-AC90-69C1B1E1656E}"/>
                </a:ext>
              </a:extLst>
            </p:cNvPr>
            <p:cNvSpPr/>
            <p:nvPr/>
          </p:nvSpPr>
          <p:spPr>
            <a:xfrm>
              <a:off x="8767537" y="1789434"/>
              <a:ext cx="467887" cy="467887"/>
            </a:xfrm>
            <a:custGeom>
              <a:avLst/>
              <a:gdLst>
                <a:gd name="connsiteX0" fmla="*/ 467888 w 467887"/>
                <a:gd name="connsiteY0" fmla="*/ 233944 h 467887"/>
                <a:gd name="connsiteX1" fmla="*/ 233944 w 467887"/>
                <a:gd name="connsiteY1" fmla="*/ 467888 h 467887"/>
                <a:gd name="connsiteX2" fmla="*/ 0 w 467887"/>
                <a:gd name="connsiteY2" fmla="*/ 233944 h 467887"/>
                <a:gd name="connsiteX3" fmla="*/ 233944 w 467887"/>
                <a:gd name="connsiteY3" fmla="*/ 0 h 467887"/>
                <a:gd name="connsiteX4" fmla="*/ 467888 w 467887"/>
                <a:gd name="connsiteY4" fmla="*/ 233944 h 46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887" h="467887">
                  <a:moveTo>
                    <a:pt x="467888" y="233944"/>
                  </a:moveTo>
                  <a:cubicBezTo>
                    <a:pt x="467888" y="363147"/>
                    <a:pt x="363148" y="467888"/>
                    <a:pt x="233944" y="467888"/>
                  </a:cubicBezTo>
                  <a:cubicBezTo>
                    <a:pt x="104740" y="467888"/>
                    <a:pt x="0" y="363147"/>
                    <a:pt x="0" y="233944"/>
                  </a:cubicBezTo>
                  <a:cubicBezTo>
                    <a:pt x="0" y="104740"/>
                    <a:pt x="104740" y="0"/>
                    <a:pt x="233944" y="0"/>
                  </a:cubicBezTo>
                  <a:cubicBezTo>
                    <a:pt x="363148" y="0"/>
                    <a:pt x="467888" y="104740"/>
                    <a:pt x="467888" y="233944"/>
                  </a:cubicBezTo>
                  <a:close/>
                </a:path>
              </a:pathLst>
            </a:custGeom>
            <a:solidFill>
              <a:srgbClr val="FFB8B8"/>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86FF551-7291-436E-8F82-1D9B82D7E371}"/>
                </a:ext>
              </a:extLst>
            </p:cNvPr>
            <p:cNvSpPr/>
            <p:nvPr/>
          </p:nvSpPr>
          <p:spPr>
            <a:xfrm>
              <a:off x="8521165" y="3623929"/>
              <a:ext cx="932223" cy="1646371"/>
            </a:xfrm>
            <a:custGeom>
              <a:avLst/>
              <a:gdLst>
                <a:gd name="connsiteX0" fmla="*/ 304693 w 932223"/>
                <a:gd name="connsiteY0" fmla="*/ 1646136 h 1646371"/>
                <a:gd name="connsiteX1" fmla="*/ 262640 w 932223"/>
                <a:gd name="connsiteY1" fmla="*/ 1610919 h 1646371"/>
                <a:gd name="connsiteX2" fmla="*/ -98 w 932223"/>
                <a:gd name="connsiteY2" fmla="*/ 147920 h 1646371"/>
                <a:gd name="connsiteX3" fmla="*/ -246 w 932223"/>
                <a:gd name="connsiteY3" fmla="*/ 145808 h 1646371"/>
                <a:gd name="connsiteX4" fmla="*/ -246 w 932223"/>
                <a:gd name="connsiteY4" fmla="*/ 64009 h 1646371"/>
                <a:gd name="connsiteX5" fmla="*/ 2414 w 932223"/>
                <a:gd name="connsiteY5" fmla="*/ 55702 h 1646371"/>
                <a:gd name="connsiteX6" fmla="*/ 28515 w 932223"/>
                <a:gd name="connsiteY6" fmla="*/ 19146 h 1646371"/>
                <a:gd name="connsiteX7" fmla="*/ 39407 w 932223"/>
                <a:gd name="connsiteY7" fmla="*/ 13193 h 1646371"/>
                <a:gd name="connsiteX8" fmla="*/ 699069 w 932223"/>
                <a:gd name="connsiteY8" fmla="*/ 15184 h 1646371"/>
                <a:gd name="connsiteX9" fmla="*/ 699069 w 932223"/>
                <a:gd name="connsiteY9" fmla="*/ 15184 h 1646371"/>
                <a:gd name="connsiteX10" fmla="*/ 712445 w 932223"/>
                <a:gd name="connsiteY10" fmla="*/ 151966 h 1646371"/>
                <a:gd name="connsiteX11" fmla="*/ 712538 w 932223"/>
                <a:gd name="connsiteY11" fmla="*/ 153808 h 1646371"/>
                <a:gd name="connsiteX12" fmla="*/ 931474 w 932223"/>
                <a:gd name="connsiteY12" fmla="*/ 1553936 h 1646371"/>
                <a:gd name="connsiteX13" fmla="*/ 896090 w 932223"/>
                <a:gd name="connsiteY13" fmla="*/ 1602845 h 1646371"/>
                <a:gd name="connsiteX14" fmla="*/ 759345 w 932223"/>
                <a:gd name="connsiteY14" fmla="*/ 1625374 h 1646371"/>
                <a:gd name="connsiteX15" fmla="*/ 711478 w 932223"/>
                <a:gd name="connsiteY15" fmla="*/ 1595915 h 1646371"/>
                <a:gd name="connsiteX16" fmla="*/ 478217 w 932223"/>
                <a:gd name="connsiteY16" fmla="*/ 830232 h 1646371"/>
                <a:gd name="connsiteX17" fmla="*/ 472370 w 932223"/>
                <a:gd name="connsiteY17" fmla="*/ 826910 h 1646371"/>
                <a:gd name="connsiteX18" fmla="*/ 468879 w 932223"/>
                <a:gd name="connsiteY18" fmla="*/ 831553 h 1646371"/>
                <a:gd name="connsiteX19" fmla="*/ 479315 w 932223"/>
                <a:gd name="connsiteY19" fmla="*/ 1574856 h 1646371"/>
                <a:gd name="connsiteX20" fmla="*/ 479538 w 932223"/>
                <a:gd name="connsiteY20" fmla="*/ 1590771 h 1646371"/>
                <a:gd name="connsiteX21" fmla="*/ 440555 w 932223"/>
                <a:gd name="connsiteY21" fmla="*/ 1633978 h 1646371"/>
                <a:gd name="connsiteX22" fmla="*/ 308693 w 932223"/>
                <a:gd name="connsiteY22" fmla="*/ 1645959 h 1646371"/>
                <a:gd name="connsiteX23" fmla="*/ 304693 w 932223"/>
                <a:gd name="connsiteY23" fmla="*/ 1646136 h 164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32223" h="1646371">
                  <a:moveTo>
                    <a:pt x="304693" y="1646136"/>
                  </a:moveTo>
                  <a:cubicBezTo>
                    <a:pt x="283975" y="1646189"/>
                    <a:pt x="266225" y="1631325"/>
                    <a:pt x="262640" y="1610919"/>
                  </a:cubicBezTo>
                  <a:cubicBezTo>
                    <a:pt x="202197" y="1275395"/>
                    <a:pt x="4628" y="178309"/>
                    <a:pt x="-98" y="147920"/>
                  </a:cubicBezTo>
                  <a:cubicBezTo>
                    <a:pt x="-202" y="147221"/>
                    <a:pt x="-252" y="146515"/>
                    <a:pt x="-246" y="145808"/>
                  </a:cubicBezTo>
                  <a:lnTo>
                    <a:pt x="-246" y="64009"/>
                  </a:lnTo>
                  <a:cubicBezTo>
                    <a:pt x="-254" y="61029"/>
                    <a:pt x="677" y="58123"/>
                    <a:pt x="2414" y="55702"/>
                  </a:cubicBezTo>
                  <a:lnTo>
                    <a:pt x="28515" y="19146"/>
                  </a:lnTo>
                  <a:cubicBezTo>
                    <a:pt x="31028" y="15583"/>
                    <a:pt x="35050" y="13384"/>
                    <a:pt x="39407" y="13193"/>
                  </a:cubicBezTo>
                  <a:cubicBezTo>
                    <a:pt x="188207" y="6217"/>
                    <a:pt x="675526" y="-14228"/>
                    <a:pt x="699069" y="15184"/>
                  </a:cubicBezTo>
                  <a:lnTo>
                    <a:pt x="699069" y="15184"/>
                  </a:lnTo>
                  <a:cubicBezTo>
                    <a:pt x="722714" y="44745"/>
                    <a:pt x="714361" y="134311"/>
                    <a:pt x="712445" y="151966"/>
                  </a:cubicBezTo>
                  <a:lnTo>
                    <a:pt x="712538" y="153808"/>
                  </a:lnTo>
                  <a:lnTo>
                    <a:pt x="931474" y="1553936"/>
                  </a:lnTo>
                  <a:cubicBezTo>
                    <a:pt x="935039" y="1577173"/>
                    <a:pt x="919275" y="1598962"/>
                    <a:pt x="896090" y="1602845"/>
                  </a:cubicBezTo>
                  <a:lnTo>
                    <a:pt x="759345" y="1625374"/>
                  </a:lnTo>
                  <a:cubicBezTo>
                    <a:pt x="738297" y="1628755"/>
                    <a:pt x="717943" y="1616229"/>
                    <a:pt x="711478" y="1595915"/>
                  </a:cubicBezTo>
                  <a:cubicBezTo>
                    <a:pt x="669183" y="1460770"/>
                    <a:pt x="527367" y="1006146"/>
                    <a:pt x="478217" y="830232"/>
                  </a:cubicBezTo>
                  <a:cubicBezTo>
                    <a:pt x="477520" y="827700"/>
                    <a:pt x="474902" y="826213"/>
                    <a:pt x="472370" y="826910"/>
                  </a:cubicBezTo>
                  <a:cubicBezTo>
                    <a:pt x="470287" y="827484"/>
                    <a:pt x="468852" y="829392"/>
                    <a:pt x="468879" y="831553"/>
                  </a:cubicBezTo>
                  <a:cubicBezTo>
                    <a:pt x="471334" y="999245"/>
                    <a:pt x="477269" y="1427088"/>
                    <a:pt x="479315" y="1574856"/>
                  </a:cubicBezTo>
                  <a:lnTo>
                    <a:pt x="479538" y="1590771"/>
                  </a:lnTo>
                  <a:cubicBezTo>
                    <a:pt x="479727" y="1613108"/>
                    <a:pt x="462793" y="1631876"/>
                    <a:pt x="440555" y="1633978"/>
                  </a:cubicBezTo>
                  <a:lnTo>
                    <a:pt x="308693" y="1645959"/>
                  </a:lnTo>
                  <a:cubicBezTo>
                    <a:pt x="307353" y="1646080"/>
                    <a:pt x="306014" y="1646136"/>
                    <a:pt x="304693" y="1646136"/>
                  </a:cubicBezTo>
                  <a:close/>
                </a:path>
              </a:pathLst>
            </a:custGeom>
            <a:solidFill>
              <a:srgbClr val="2F2E41"/>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7FF6C84-0988-4654-9983-4C27140A1526}"/>
                </a:ext>
              </a:extLst>
            </p:cNvPr>
            <p:cNvSpPr/>
            <p:nvPr/>
          </p:nvSpPr>
          <p:spPr>
            <a:xfrm>
              <a:off x="8528989" y="2327542"/>
              <a:ext cx="806990" cy="1443711"/>
            </a:xfrm>
            <a:custGeom>
              <a:avLst/>
              <a:gdLst>
                <a:gd name="connsiteX0" fmla="*/ 323773 w 806990"/>
                <a:gd name="connsiteY0" fmla="*/ 21532 h 1443711"/>
                <a:gd name="connsiteX1" fmla="*/ 244499 w 806990"/>
                <a:gd name="connsiteY1" fmla="*/ 135785 h 1443711"/>
                <a:gd name="connsiteX2" fmla="*/ 197974 w 806990"/>
                <a:gd name="connsiteY2" fmla="*/ 394478 h 1443711"/>
                <a:gd name="connsiteX3" fmla="*/ 183158 w 806990"/>
                <a:gd name="connsiteY3" fmla="*/ 657371 h 1443711"/>
                <a:gd name="connsiteX4" fmla="*/ -247 w 806990"/>
                <a:gd name="connsiteY4" fmla="*/ 1354314 h 1443711"/>
                <a:gd name="connsiteX5" fmla="*/ 464387 w 806990"/>
                <a:gd name="connsiteY5" fmla="*/ 1348230 h 1443711"/>
                <a:gd name="connsiteX6" fmla="*/ 702819 w 806990"/>
                <a:gd name="connsiteY6" fmla="*/ 1384912 h 1443711"/>
                <a:gd name="connsiteX7" fmla="*/ 745609 w 806990"/>
                <a:gd name="connsiteY7" fmla="*/ 791901 h 1443711"/>
                <a:gd name="connsiteX8" fmla="*/ 806744 w 806990"/>
                <a:gd name="connsiteY8" fmla="*/ 143893 h 1443711"/>
                <a:gd name="connsiteX9" fmla="*/ 760439 w 806990"/>
                <a:gd name="connsiteY9" fmla="*/ 99371 h 1443711"/>
                <a:gd name="connsiteX10" fmla="*/ 356176 w 806990"/>
                <a:gd name="connsiteY10" fmla="*/ 13690 h 144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6990" h="1443711">
                  <a:moveTo>
                    <a:pt x="323773" y="21532"/>
                  </a:moveTo>
                  <a:cubicBezTo>
                    <a:pt x="282945" y="45801"/>
                    <a:pt x="258515" y="90402"/>
                    <a:pt x="244499" y="135785"/>
                  </a:cubicBezTo>
                  <a:cubicBezTo>
                    <a:pt x="218543" y="219807"/>
                    <a:pt x="202921" y="306678"/>
                    <a:pt x="197974" y="394478"/>
                  </a:cubicBezTo>
                  <a:lnTo>
                    <a:pt x="183158" y="657371"/>
                  </a:lnTo>
                  <a:lnTo>
                    <a:pt x="-247" y="1354314"/>
                  </a:lnTo>
                  <a:cubicBezTo>
                    <a:pt x="158713" y="1488814"/>
                    <a:pt x="250408" y="1458246"/>
                    <a:pt x="464387" y="1348230"/>
                  </a:cubicBezTo>
                  <a:cubicBezTo>
                    <a:pt x="678367" y="1238213"/>
                    <a:pt x="702819" y="1384912"/>
                    <a:pt x="702819" y="1384912"/>
                  </a:cubicBezTo>
                  <a:lnTo>
                    <a:pt x="745609" y="791901"/>
                  </a:lnTo>
                  <a:lnTo>
                    <a:pt x="806744" y="143893"/>
                  </a:lnTo>
                  <a:cubicBezTo>
                    <a:pt x="793022" y="127368"/>
                    <a:pt x="777490" y="112435"/>
                    <a:pt x="760439" y="99371"/>
                  </a:cubicBezTo>
                  <a:cubicBezTo>
                    <a:pt x="645947" y="10343"/>
                    <a:pt x="496940" y="-21238"/>
                    <a:pt x="356176" y="13690"/>
                  </a:cubicBezTo>
                  <a:close/>
                </a:path>
              </a:pathLst>
            </a:custGeom>
            <a:solidFill>
              <a:srgbClr val="B3B3B3"/>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6E39512-ADAE-4188-8505-7E1EF57C87FA}"/>
                </a:ext>
              </a:extLst>
            </p:cNvPr>
            <p:cNvSpPr/>
            <p:nvPr/>
          </p:nvSpPr>
          <p:spPr>
            <a:xfrm>
              <a:off x="8658881" y="2831909"/>
              <a:ext cx="761863" cy="525084"/>
            </a:xfrm>
            <a:custGeom>
              <a:avLst/>
              <a:gdLst>
                <a:gd name="connsiteX0" fmla="*/ 134309 w 761863"/>
                <a:gd name="connsiteY0" fmla="*/ 331045 h 525084"/>
                <a:gd name="connsiteX1" fmla="*/ 148602 w 761863"/>
                <a:gd name="connsiteY1" fmla="*/ 337749 h 525084"/>
                <a:gd name="connsiteX2" fmla="*/ 571019 w 761863"/>
                <a:gd name="connsiteY2" fmla="*/ 126321 h 525084"/>
                <a:gd name="connsiteX3" fmla="*/ 578030 w 761863"/>
                <a:gd name="connsiteY3" fmla="*/ 11778 h 525084"/>
                <a:gd name="connsiteX4" fmla="*/ 752278 w 761863"/>
                <a:gd name="connsiteY4" fmla="*/ -236 h 525084"/>
                <a:gd name="connsiteX5" fmla="*/ 761617 w 761863"/>
                <a:gd name="connsiteY5" fmla="*/ 260869 h 525084"/>
                <a:gd name="connsiteX6" fmla="*/ 197109 w 761863"/>
                <a:gd name="connsiteY6" fmla="*/ 447554 h 525084"/>
                <a:gd name="connsiteX7" fmla="*/ 77048 w 761863"/>
                <a:gd name="connsiteY7" fmla="*/ 522215 h 525084"/>
                <a:gd name="connsiteX8" fmla="*/ 2387 w 761863"/>
                <a:gd name="connsiteY8" fmla="*/ 402154 h 525084"/>
                <a:gd name="connsiteX9" fmla="*/ 122448 w 761863"/>
                <a:gd name="connsiteY9" fmla="*/ 327493 h 525084"/>
                <a:gd name="connsiteX10" fmla="*/ 134309 w 761863"/>
                <a:gd name="connsiteY10" fmla="*/ 331045 h 52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1863" h="525084">
                  <a:moveTo>
                    <a:pt x="134309" y="331045"/>
                  </a:moveTo>
                  <a:cubicBezTo>
                    <a:pt x="139242" y="332900"/>
                    <a:pt x="144021" y="335142"/>
                    <a:pt x="148602" y="337749"/>
                  </a:cubicBezTo>
                  <a:lnTo>
                    <a:pt x="571019" y="126321"/>
                  </a:lnTo>
                  <a:lnTo>
                    <a:pt x="578030" y="11778"/>
                  </a:lnTo>
                  <a:lnTo>
                    <a:pt x="752278" y="-236"/>
                  </a:lnTo>
                  <a:lnTo>
                    <a:pt x="761617" y="260869"/>
                  </a:lnTo>
                  <a:lnTo>
                    <a:pt x="197109" y="447554"/>
                  </a:lnTo>
                  <a:cubicBezTo>
                    <a:pt x="184572" y="501325"/>
                    <a:pt x="130819" y="534752"/>
                    <a:pt x="77048" y="522215"/>
                  </a:cubicBezTo>
                  <a:cubicBezTo>
                    <a:pt x="23277" y="509678"/>
                    <a:pt x="-10150" y="455925"/>
                    <a:pt x="2387" y="402154"/>
                  </a:cubicBezTo>
                  <a:cubicBezTo>
                    <a:pt x="14924" y="348383"/>
                    <a:pt x="68677" y="314956"/>
                    <a:pt x="122448" y="327493"/>
                  </a:cubicBezTo>
                  <a:cubicBezTo>
                    <a:pt x="126471" y="328431"/>
                    <a:pt x="130432" y="329617"/>
                    <a:pt x="134309" y="331045"/>
                  </a:cubicBezTo>
                  <a:close/>
                </a:path>
              </a:pathLst>
            </a:custGeom>
            <a:solidFill>
              <a:srgbClr val="FFB8B8"/>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568751BE-E10B-48D7-BDF0-FB22586CEA0C}"/>
                </a:ext>
              </a:extLst>
            </p:cNvPr>
            <p:cNvSpPr/>
            <p:nvPr/>
          </p:nvSpPr>
          <p:spPr>
            <a:xfrm>
              <a:off x="9109496" y="2462022"/>
              <a:ext cx="345665" cy="489501"/>
            </a:xfrm>
            <a:custGeom>
              <a:avLst/>
              <a:gdLst>
                <a:gd name="connsiteX0" fmla="*/ 223179 w 345665"/>
                <a:gd name="connsiteY0" fmla="*/ 12379 h 489501"/>
                <a:gd name="connsiteX1" fmla="*/ 345419 w 345665"/>
                <a:gd name="connsiteY1" fmla="*/ 446469 h 489501"/>
                <a:gd name="connsiteX2" fmla="*/ 76419 w 345665"/>
                <a:gd name="connsiteY2" fmla="*/ 489266 h 489501"/>
                <a:gd name="connsiteX3" fmla="*/ 9170 w 345665"/>
                <a:gd name="connsiteY3" fmla="*/ 250834 h 489501"/>
                <a:gd name="connsiteX4" fmla="*/ 58075 w 345665"/>
                <a:gd name="connsiteY4" fmla="*/ 30747 h 489501"/>
                <a:gd name="connsiteX5" fmla="*/ 223179 w 345665"/>
                <a:gd name="connsiteY5" fmla="*/ 12379 h 48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65" h="489501">
                  <a:moveTo>
                    <a:pt x="223179" y="12379"/>
                  </a:moveTo>
                  <a:cubicBezTo>
                    <a:pt x="327112" y="49062"/>
                    <a:pt x="345419" y="446469"/>
                    <a:pt x="345419" y="446469"/>
                  </a:cubicBezTo>
                  <a:cubicBezTo>
                    <a:pt x="223149" y="379219"/>
                    <a:pt x="76419" y="489266"/>
                    <a:pt x="76419" y="489266"/>
                  </a:cubicBezTo>
                  <a:cubicBezTo>
                    <a:pt x="76419" y="489266"/>
                    <a:pt x="45852" y="385334"/>
                    <a:pt x="9170" y="250834"/>
                  </a:cubicBezTo>
                  <a:cubicBezTo>
                    <a:pt x="-13343" y="173939"/>
                    <a:pt x="5115" y="90872"/>
                    <a:pt x="58075" y="30747"/>
                  </a:cubicBezTo>
                  <a:cubicBezTo>
                    <a:pt x="58075" y="30747"/>
                    <a:pt x="119247" y="-24326"/>
                    <a:pt x="223179" y="12379"/>
                  </a:cubicBezTo>
                  <a:close/>
                </a:path>
              </a:pathLst>
            </a:custGeom>
            <a:solidFill>
              <a:srgbClr val="B3B3B3"/>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E12B5D9-61A7-45AC-AF2C-42F52C5A9A8A}"/>
                </a:ext>
              </a:extLst>
            </p:cNvPr>
            <p:cNvSpPr/>
            <p:nvPr/>
          </p:nvSpPr>
          <p:spPr>
            <a:xfrm>
              <a:off x="8767627" y="1696828"/>
              <a:ext cx="478674" cy="407483"/>
            </a:xfrm>
            <a:custGeom>
              <a:avLst/>
              <a:gdLst>
                <a:gd name="connsiteX0" fmla="*/ 443373 w 478674"/>
                <a:gd name="connsiteY0" fmla="*/ 388182 h 407483"/>
                <a:gd name="connsiteX1" fmla="*/ 374458 w 478674"/>
                <a:gd name="connsiteY1" fmla="*/ 407248 h 407483"/>
                <a:gd name="connsiteX2" fmla="*/ 351137 w 478674"/>
                <a:gd name="connsiteY2" fmla="*/ 197379 h 407483"/>
                <a:gd name="connsiteX3" fmla="*/ 112121 w 478674"/>
                <a:gd name="connsiteY3" fmla="*/ 191554 h 407483"/>
                <a:gd name="connsiteX4" fmla="*/ 4274 w 478674"/>
                <a:gd name="connsiteY4" fmla="*/ 276089 h 407483"/>
                <a:gd name="connsiteX5" fmla="*/ 1361 w 478674"/>
                <a:gd name="connsiteY5" fmla="*/ 144921 h 407483"/>
                <a:gd name="connsiteX6" fmla="*/ 217056 w 478674"/>
                <a:gd name="connsiteY6" fmla="*/ 5006 h 407483"/>
                <a:gd name="connsiteX7" fmla="*/ 421090 w 478674"/>
                <a:gd name="connsiteY7" fmla="*/ 121601 h 407483"/>
                <a:gd name="connsiteX8" fmla="*/ 443373 w 478674"/>
                <a:gd name="connsiteY8" fmla="*/ 388182 h 40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674" h="407483">
                  <a:moveTo>
                    <a:pt x="443373" y="388182"/>
                  </a:moveTo>
                  <a:cubicBezTo>
                    <a:pt x="414226" y="364861"/>
                    <a:pt x="374458" y="407248"/>
                    <a:pt x="374458" y="407248"/>
                  </a:cubicBezTo>
                  <a:lnTo>
                    <a:pt x="351137" y="197379"/>
                  </a:lnTo>
                  <a:cubicBezTo>
                    <a:pt x="351137" y="197379"/>
                    <a:pt x="205395" y="214838"/>
                    <a:pt x="112121" y="191554"/>
                  </a:cubicBezTo>
                  <a:cubicBezTo>
                    <a:pt x="18848" y="168269"/>
                    <a:pt x="4274" y="276089"/>
                    <a:pt x="4274" y="276089"/>
                  </a:cubicBezTo>
                  <a:cubicBezTo>
                    <a:pt x="-535" y="232536"/>
                    <a:pt x="-1509" y="188645"/>
                    <a:pt x="1361" y="144921"/>
                  </a:cubicBezTo>
                  <a:cubicBezTo>
                    <a:pt x="7187" y="92454"/>
                    <a:pt x="82975" y="39987"/>
                    <a:pt x="217056" y="5006"/>
                  </a:cubicBezTo>
                  <a:cubicBezTo>
                    <a:pt x="351136" y="-29976"/>
                    <a:pt x="421090" y="121601"/>
                    <a:pt x="421090" y="121601"/>
                  </a:cubicBezTo>
                  <a:cubicBezTo>
                    <a:pt x="514374" y="168233"/>
                    <a:pt x="472519" y="411503"/>
                    <a:pt x="443373" y="388182"/>
                  </a:cubicBezTo>
                  <a:close/>
                </a:path>
              </a:pathLst>
            </a:custGeom>
            <a:solidFill>
              <a:srgbClr val="2F2E41"/>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9E86C68-FB42-4F7E-9694-3874E8795239}"/>
                </a:ext>
              </a:extLst>
            </p:cNvPr>
            <p:cNvSpPr/>
            <p:nvPr/>
          </p:nvSpPr>
          <p:spPr>
            <a:xfrm>
              <a:off x="7072803" y="2293106"/>
              <a:ext cx="1257300" cy="1333500"/>
            </a:xfrm>
            <a:custGeom>
              <a:avLst/>
              <a:gdLst>
                <a:gd name="connsiteX0" fmla="*/ 1254691 w 1257300"/>
                <a:gd name="connsiteY0" fmla="*/ 1333264 h 1333500"/>
                <a:gd name="connsiteX1" fmla="*/ 1257053 w 1257300"/>
                <a:gd name="connsiteY1" fmla="*/ 1257064 h 1333500"/>
                <a:gd name="connsiteX2" fmla="*/ -247 w 1257300"/>
                <a:gd name="connsiteY2" fmla="*/ -236 h 1333500"/>
                <a:gd name="connsiteX3" fmla="*/ -247 w 1257300"/>
                <a:gd name="connsiteY3" fmla="*/ 1333264 h 1333500"/>
              </a:gdLst>
              <a:ahLst/>
              <a:cxnLst>
                <a:cxn ang="0">
                  <a:pos x="connsiteX0" y="connsiteY0"/>
                </a:cxn>
                <a:cxn ang="0">
                  <a:pos x="connsiteX1" y="connsiteY1"/>
                </a:cxn>
                <a:cxn ang="0">
                  <a:pos x="connsiteX2" y="connsiteY2"/>
                </a:cxn>
                <a:cxn ang="0">
                  <a:pos x="connsiteX3" y="connsiteY3"/>
                </a:cxn>
              </a:cxnLst>
              <a:rect l="l" t="t" r="r" b="b"/>
              <a:pathLst>
                <a:path w="1257300" h="1333500">
                  <a:moveTo>
                    <a:pt x="1254691" y="1333264"/>
                  </a:moveTo>
                  <a:cubicBezTo>
                    <a:pt x="1256198" y="1308049"/>
                    <a:pt x="1257053" y="1282659"/>
                    <a:pt x="1257053" y="1257064"/>
                  </a:cubicBezTo>
                  <a:cubicBezTo>
                    <a:pt x="1257053" y="562677"/>
                    <a:pt x="694141" y="-235"/>
                    <a:pt x="-247" y="-236"/>
                  </a:cubicBezTo>
                  <a:lnTo>
                    <a:pt x="-247" y="1333264"/>
                  </a:lnTo>
                  <a:close/>
                </a:path>
              </a:pathLst>
            </a:custGeom>
            <a:solidFill>
              <a:schemeClr val="accent2"/>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FE60E1A-319A-4B1C-B9C5-FA94992636DC}"/>
                </a:ext>
              </a:extLst>
            </p:cNvPr>
            <p:cNvSpPr/>
            <p:nvPr/>
          </p:nvSpPr>
          <p:spPr>
            <a:xfrm>
              <a:off x="5720202" y="2407406"/>
              <a:ext cx="2512288" cy="2514600"/>
            </a:xfrm>
            <a:custGeom>
              <a:avLst/>
              <a:gdLst>
                <a:gd name="connsiteX0" fmla="*/ 1257104 w 2512288"/>
                <a:gd name="connsiteY0" fmla="*/ 1333264 h 2514600"/>
                <a:gd name="connsiteX1" fmla="*/ 1257104 w 2512288"/>
                <a:gd name="connsiteY1" fmla="*/ -236 h 2514600"/>
                <a:gd name="connsiteX2" fmla="*/ -247 w 2512288"/>
                <a:gd name="connsiteY2" fmla="*/ 1257014 h 2514600"/>
                <a:gd name="connsiteX3" fmla="*/ 1257002 w 2512288"/>
                <a:gd name="connsiteY3" fmla="*/ 2514365 h 2514600"/>
                <a:gd name="connsiteX4" fmla="*/ 2512042 w 2512288"/>
                <a:gd name="connsiteY4" fmla="*/ 1333264 h 2514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2288" h="2514600">
                  <a:moveTo>
                    <a:pt x="1257104" y="1333264"/>
                  </a:moveTo>
                  <a:lnTo>
                    <a:pt x="1257104" y="-236"/>
                  </a:lnTo>
                  <a:cubicBezTo>
                    <a:pt x="562717" y="-264"/>
                    <a:pt x="-218" y="562626"/>
                    <a:pt x="-247" y="1257014"/>
                  </a:cubicBezTo>
                  <a:cubicBezTo>
                    <a:pt x="-275" y="1951401"/>
                    <a:pt x="562615" y="2514337"/>
                    <a:pt x="1257002" y="2514365"/>
                  </a:cubicBezTo>
                  <a:cubicBezTo>
                    <a:pt x="1921817" y="2514391"/>
                    <a:pt x="2471750" y="1996857"/>
                    <a:pt x="2512042" y="1333264"/>
                  </a:cubicBezTo>
                  <a:close/>
                </a:path>
              </a:pathLst>
            </a:custGeom>
            <a:solidFill>
              <a:srgbClr val="3F3D56"/>
            </a:solidFill>
            <a:ln w="9525" cap="flat">
              <a:noFill/>
              <a:prstDash val="solid"/>
              <a:miter/>
            </a:ln>
          </p:spPr>
          <p:txBody>
            <a:bodyPr rtlCol="0" anchor="ctr"/>
            <a:lstStyle/>
            <a:p>
              <a:endParaRPr lang="en-US"/>
            </a:p>
          </p:txBody>
        </p:sp>
      </p:grpSp>
      <p:grpSp>
        <p:nvGrpSpPr>
          <p:cNvPr id="27" name="Graphic 31">
            <a:extLst>
              <a:ext uri="{FF2B5EF4-FFF2-40B4-BE49-F238E27FC236}">
                <a16:creationId xmlns:a16="http://schemas.microsoft.com/office/drawing/2014/main" id="{E41C5F2F-2BE5-490E-B234-142D5CFEF555}"/>
              </a:ext>
            </a:extLst>
          </p:cNvPr>
          <p:cNvGrpSpPr/>
          <p:nvPr/>
        </p:nvGrpSpPr>
        <p:grpSpPr>
          <a:xfrm>
            <a:off x="4170015" y="1815282"/>
            <a:ext cx="3072459" cy="1807329"/>
            <a:chOff x="6762310" y="1798539"/>
            <a:chExt cx="4795842" cy="2821084"/>
          </a:xfrm>
        </p:grpSpPr>
        <p:sp>
          <p:nvSpPr>
            <p:cNvPr id="28" name="Freeform: Shape 27">
              <a:extLst>
                <a:ext uri="{FF2B5EF4-FFF2-40B4-BE49-F238E27FC236}">
                  <a16:creationId xmlns:a16="http://schemas.microsoft.com/office/drawing/2014/main" id="{4BA766E9-4992-40BE-8AFF-AEB355E678F9}"/>
                </a:ext>
              </a:extLst>
            </p:cNvPr>
            <p:cNvSpPr/>
            <p:nvPr/>
          </p:nvSpPr>
          <p:spPr>
            <a:xfrm>
              <a:off x="10706030" y="3544062"/>
              <a:ext cx="717027" cy="1059896"/>
            </a:xfrm>
            <a:custGeom>
              <a:avLst/>
              <a:gdLst>
                <a:gd name="connsiteX0" fmla="*/ 700926 w 717027"/>
                <a:gd name="connsiteY0" fmla="*/ 643699 h 1059896"/>
                <a:gd name="connsiteX1" fmla="*/ 380872 w 717027"/>
                <a:gd name="connsiteY1" fmla="*/ 1009462 h 1059896"/>
                <a:gd name="connsiteX2" fmla="*/ 322233 w 717027"/>
                <a:gd name="connsiteY2" fmla="*/ 1048260 h 1059896"/>
                <a:gd name="connsiteX3" fmla="*/ 321830 w 717027"/>
                <a:gd name="connsiteY3" fmla="*/ 1048501 h 1059896"/>
                <a:gd name="connsiteX4" fmla="*/ 319070 w 717027"/>
                <a:gd name="connsiteY4" fmla="*/ 1050319 h 1059896"/>
                <a:gd name="connsiteX5" fmla="*/ 306996 w 717027"/>
                <a:gd name="connsiteY5" fmla="*/ 1058095 h 1059896"/>
                <a:gd name="connsiteX6" fmla="*/ 309194 w 717027"/>
                <a:gd name="connsiteY6" fmla="*/ 1059082 h 1059896"/>
                <a:gd name="connsiteX7" fmla="*/ 308991 w 717027"/>
                <a:gd name="connsiteY7" fmla="*/ 1059266 h 1059896"/>
                <a:gd name="connsiteX8" fmla="*/ 306850 w 717027"/>
                <a:gd name="connsiteY8" fmla="*/ 1058412 h 1059896"/>
                <a:gd name="connsiteX9" fmla="*/ 80502 w 717027"/>
                <a:gd name="connsiteY9" fmla="*/ 928991 h 1059896"/>
                <a:gd name="connsiteX10" fmla="*/ 13097 w 717027"/>
                <a:gd name="connsiteY10" fmla="*/ 681361 h 1059896"/>
                <a:gd name="connsiteX11" fmla="*/ 30420 w 717027"/>
                <a:gd name="connsiteY11" fmla="*/ 650268 h 1059896"/>
                <a:gd name="connsiteX12" fmla="*/ 39500 w 717027"/>
                <a:gd name="connsiteY12" fmla="*/ 638502 h 1059896"/>
                <a:gd name="connsiteX13" fmla="*/ 280835 w 717027"/>
                <a:gd name="connsiteY13" fmla="*/ 614538 h 1059896"/>
                <a:gd name="connsiteX14" fmla="*/ 334037 w 717027"/>
                <a:gd name="connsiteY14" fmla="*/ 690612 h 1059896"/>
                <a:gd name="connsiteX15" fmla="*/ 189419 w 717027"/>
                <a:gd name="connsiteY15" fmla="*/ 455531 h 1059896"/>
                <a:gd name="connsiteX16" fmla="*/ 12375 w 717027"/>
                <a:gd name="connsiteY16" fmla="*/ 236797 h 1059896"/>
                <a:gd name="connsiteX17" fmla="*/ 56141 w 717027"/>
                <a:gd name="connsiteY17" fmla="*/ 91295 h 1059896"/>
                <a:gd name="connsiteX18" fmla="*/ 59287 w 717027"/>
                <a:gd name="connsiteY18" fmla="*/ 87575 h 1059896"/>
                <a:gd name="connsiteX19" fmla="*/ 220146 w 717027"/>
                <a:gd name="connsiteY19" fmla="*/ 1277 h 1059896"/>
                <a:gd name="connsiteX20" fmla="*/ 534529 w 717027"/>
                <a:gd name="connsiteY20" fmla="*/ 131872 h 1059896"/>
                <a:gd name="connsiteX21" fmla="*/ 700926 w 717027"/>
                <a:gd name="connsiteY21" fmla="*/ 643699 h 105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7027" h="1059896">
                  <a:moveTo>
                    <a:pt x="700926" y="643699"/>
                  </a:moveTo>
                  <a:cubicBezTo>
                    <a:pt x="654979" y="803096"/>
                    <a:pt x="520818" y="914676"/>
                    <a:pt x="380872" y="1009462"/>
                  </a:cubicBezTo>
                  <a:cubicBezTo>
                    <a:pt x="361332" y="1022699"/>
                    <a:pt x="341785" y="1035632"/>
                    <a:pt x="322233" y="1048260"/>
                  </a:cubicBezTo>
                  <a:cubicBezTo>
                    <a:pt x="322100" y="1048318"/>
                    <a:pt x="321964" y="1048442"/>
                    <a:pt x="321830" y="1048501"/>
                  </a:cubicBezTo>
                  <a:cubicBezTo>
                    <a:pt x="320889" y="1049105"/>
                    <a:pt x="319946" y="1049711"/>
                    <a:pt x="319070" y="1050319"/>
                  </a:cubicBezTo>
                  <a:cubicBezTo>
                    <a:pt x="315034" y="1052920"/>
                    <a:pt x="310998" y="1055524"/>
                    <a:pt x="306996" y="1058095"/>
                  </a:cubicBezTo>
                  <a:lnTo>
                    <a:pt x="309194" y="1059082"/>
                  </a:lnTo>
                  <a:cubicBezTo>
                    <a:pt x="309194" y="1059082"/>
                    <a:pt x="311353" y="1060230"/>
                    <a:pt x="308991" y="1059266"/>
                  </a:cubicBezTo>
                  <a:cubicBezTo>
                    <a:pt x="308288" y="1058972"/>
                    <a:pt x="307552" y="1058708"/>
                    <a:pt x="306850" y="1058412"/>
                  </a:cubicBezTo>
                  <a:cubicBezTo>
                    <a:pt x="225550" y="1025623"/>
                    <a:pt x="142806" y="990417"/>
                    <a:pt x="80502" y="928991"/>
                  </a:cubicBezTo>
                  <a:cubicBezTo>
                    <a:pt x="15870" y="865205"/>
                    <a:pt x="-21900" y="765159"/>
                    <a:pt x="13097" y="681361"/>
                  </a:cubicBezTo>
                  <a:cubicBezTo>
                    <a:pt x="17697" y="670385"/>
                    <a:pt x="23507" y="659955"/>
                    <a:pt x="30420" y="650268"/>
                  </a:cubicBezTo>
                  <a:cubicBezTo>
                    <a:pt x="33259" y="646205"/>
                    <a:pt x="36317" y="642317"/>
                    <a:pt x="39500" y="638502"/>
                  </a:cubicBezTo>
                  <a:cubicBezTo>
                    <a:pt x="99526" y="565241"/>
                    <a:pt x="207575" y="554513"/>
                    <a:pt x="280835" y="614538"/>
                  </a:cubicBezTo>
                  <a:cubicBezTo>
                    <a:pt x="305226" y="634522"/>
                    <a:pt x="323634" y="660845"/>
                    <a:pt x="334037" y="690612"/>
                  </a:cubicBezTo>
                  <a:cubicBezTo>
                    <a:pt x="344318" y="594884"/>
                    <a:pt x="265383" y="514697"/>
                    <a:pt x="189419" y="455531"/>
                  </a:cubicBezTo>
                  <a:cubicBezTo>
                    <a:pt x="113422" y="396395"/>
                    <a:pt x="27067" y="331994"/>
                    <a:pt x="12375" y="236797"/>
                  </a:cubicBezTo>
                  <a:cubicBezTo>
                    <a:pt x="4171" y="183830"/>
                    <a:pt x="22589" y="132501"/>
                    <a:pt x="56141" y="91295"/>
                  </a:cubicBezTo>
                  <a:cubicBezTo>
                    <a:pt x="57180" y="90043"/>
                    <a:pt x="58217" y="88793"/>
                    <a:pt x="59287" y="87575"/>
                  </a:cubicBezTo>
                  <a:cubicBezTo>
                    <a:pt x="100129" y="39583"/>
                    <a:pt x="157574" y="8765"/>
                    <a:pt x="220146" y="1277"/>
                  </a:cubicBezTo>
                  <a:cubicBezTo>
                    <a:pt x="336678" y="-10834"/>
                    <a:pt x="449871" y="50849"/>
                    <a:pt x="534529" y="131872"/>
                  </a:cubicBezTo>
                  <a:cubicBezTo>
                    <a:pt x="670786" y="262232"/>
                    <a:pt x="753159" y="462466"/>
                    <a:pt x="700926" y="643699"/>
                  </a:cubicBezTo>
                  <a:close/>
                </a:path>
              </a:pathLst>
            </a:custGeom>
            <a:solidFill>
              <a:srgbClr val="F2F2F2"/>
            </a:solidFill>
            <a:ln w="687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0321AB1-CE64-419B-9025-4AE1E1278415}"/>
                </a:ext>
              </a:extLst>
            </p:cNvPr>
            <p:cNvSpPr/>
            <p:nvPr/>
          </p:nvSpPr>
          <p:spPr>
            <a:xfrm>
              <a:off x="10736703" y="3631426"/>
              <a:ext cx="515404" cy="972396"/>
            </a:xfrm>
            <a:custGeom>
              <a:avLst/>
              <a:gdLst>
                <a:gd name="connsiteX0" fmla="*/ 451215 w 515404"/>
                <a:gd name="connsiteY0" fmla="*/ 347846 h 972396"/>
                <a:gd name="connsiteX1" fmla="*/ 502186 w 515404"/>
                <a:gd name="connsiteY1" fmla="*/ 460264 h 972396"/>
                <a:gd name="connsiteX2" fmla="*/ 514955 w 515404"/>
                <a:gd name="connsiteY2" fmla="*/ 569371 h 972396"/>
                <a:gd name="connsiteX3" fmla="*/ 452963 w 515404"/>
                <a:gd name="connsiteY3" fmla="*/ 784776 h 972396"/>
                <a:gd name="connsiteX4" fmla="*/ 350199 w 515404"/>
                <a:gd name="connsiteY4" fmla="*/ 922098 h 972396"/>
                <a:gd name="connsiteX5" fmla="*/ 291559 w 515404"/>
                <a:gd name="connsiteY5" fmla="*/ 960896 h 972396"/>
                <a:gd name="connsiteX6" fmla="*/ 291157 w 515404"/>
                <a:gd name="connsiteY6" fmla="*/ 961137 h 972396"/>
                <a:gd name="connsiteX7" fmla="*/ 288397 w 515404"/>
                <a:gd name="connsiteY7" fmla="*/ 962955 h 972396"/>
                <a:gd name="connsiteX8" fmla="*/ 276323 w 515404"/>
                <a:gd name="connsiteY8" fmla="*/ 970730 h 972396"/>
                <a:gd name="connsiteX9" fmla="*/ 278318 w 515404"/>
                <a:gd name="connsiteY9" fmla="*/ 971902 h 972396"/>
                <a:gd name="connsiteX10" fmla="*/ 276177 w 515404"/>
                <a:gd name="connsiteY10" fmla="*/ 971048 h 972396"/>
                <a:gd name="connsiteX11" fmla="*/ 155682 w 515404"/>
                <a:gd name="connsiteY11" fmla="*/ 646815 h 972396"/>
                <a:gd name="connsiteX12" fmla="*/ -251 w 515404"/>
                <a:gd name="connsiteY12" fmla="*/ 562904 h 972396"/>
                <a:gd name="connsiteX13" fmla="*/ 8828 w 515404"/>
                <a:gd name="connsiteY13" fmla="*/ 551137 h 972396"/>
                <a:gd name="connsiteX14" fmla="*/ 73824 w 515404"/>
                <a:gd name="connsiteY14" fmla="*/ 575733 h 972396"/>
                <a:gd name="connsiteX15" fmla="*/ 248277 w 515404"/>
                <a:gd name="connsiteY15" fmla="*/ 743925 h 972396"/>
                <a:gd name="connsiteX16" fmla="*/ 291226 w 515404"/>
                <a:gd name="connsiteY16" fmla="*/ 960390 h 972396"/>
                <a:gd name="connsiteX17" fmla="*/ 301155 w 515404"/>
                <a:gd name="connsiteY17" fmla="*/ 951207 h 972396"/>
                <a:gd name="connsiteX18" fmla="*/ 454942 w 515404"/>
                <a:gd name="connsiteY18" fmla="*/ 751198 h 972396"/>
                <a:gd name="connsiteX19" fmla="*/ 501051 w 515404"/>
                <a:gd name="connsiteY19" fmla="*/ 542862 h 972396"/>
                <a:gd name="connsiteX20" fmla="*/ 421264 w 515404"/>
                <a:gd name="connsiteY20" fmla="*/ 327808 h 972396"/>
                <a:gd name="connsiteX21" fmla="*/ 246550 w 515404"/>
                <a:gd name="connsiteY21" fmla="*/ 147747 h 972396"/>
                <a:gd name="connsiteX22" fmla="*/ 29258 w 515404"/>
                <a:gd name="connsiteY22" fmla="*/ 13595 h 972396"/>
                <a:gd name="connsiteX23" fmla="*/ 25469 w 515404"/>
                <a:gd name="connsiteY23" fmla="*/ 3931 h 972396"/>
                <a:gd name="connsiteX24" fmla="*/ 28614 w 515404"/>
                <a:gd name="connsiteY24" fmla="*/ 211 h 972396"/>
                <a:gd name="connsiteX25" fmla="*/ 33457 w 515404"/>
                <a:gd name="connsiteY25" fmla="*/ 417 h 972396"/>
                <a:gd name="connsiteX26" fmla="*/ 62002 w 515404"/>
                <a:gd name="connsiteY26" fmla="*/ 13968 h 972396"/>
                <a:gd name="connsiteX27" fmla="*/ 280842 w 515404"/>
                <a:gd name="connsiteY27" fmla="*/ 158325 h 972396"/>
                <a:gd name="connsiteX28" fmla="*/ 451215 w 515404"/>
                <a:gd name="connsiteY28" fmla="*/ 347846 h 97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5404" h="972396">
                  <a:moveTo>
                    <a:pt x="451215" y="347846"/>
                  </a:moveTo>
                  <a:cubicBezTo>
                    <a:pt x="473579" y="382641"/>
                    <a:pt x="490751" y="420513"/>
                    <a:pt x="502186" y="460264"/>
                  </a:cubicBezTo>
                  <a:cubicBezTo>
                    <a:pt x="511856" y="495794"/>
                    <a:pt x="516160" y="532569"/>
                    <a:pt x="514955" y="569371"/>
                  </a:cubicBezTo>
                  <a:cubicBezTo>
                    <a:pt x="511835" y="645101"/>
                    <a:pt x="490575" y="718973"/>
                    <a:pt x="452963" y="784776"/>
                  </a:cubicBezTo>
                  <a:cubicBezTo>
                    <a:pt x="424631" y="834696"/>
                    <a:pt x="390103" y="880836"/>
                    <a:pt x="350199" y="922098"/>
                  </a:cubicBezTo>
                  <a:cubicBezTo>
                    <a:pt x="330659" y="935335"/>
                    <a:pt x="311112" y="948268"/>
                    <a:pt x="291559" y="960896"/>
                  </a:cubicBezTo>
                  <a:cubicBezTo>
                    <a:pt x="291427" y="960954"/>
                    <a:pt x="291291" y="961078"/>
                    <a:pt x="291157" y="961137"/>
                  </a:cubicBezTo>
                  <a:cubicBezTo>
                    <a:pt x="290216" y="961741"/>
                    <a:pt x="289273" y="962347"/>
                    <a:pt x="288397" y="962955"/>
                  </a:cubicBezTo>
                  <a:cubicBezTo>
                    <a:pt x="284361" y="965556"/>
                    <a:pt x="280325" y="968159"/>
                    <a:pt x="276323" y="970730"/>
                  </a:cubicBezTo>
                  <a:cubicBezTo>
                    <a:pt x="276323" y="970730"/>
                    <a:pt x="280679" y="972866"/>
                    <a:pt x="278318" y="971902"/>
                  </a:cubicBezTo>
                  <a:cubicBezTo>
                    <a:pt x="277615" y="971608"/>
                    <a:pt x="276879" y="971344"/>
                    <a:pt x="276177" y="971048"/>
                  </a:cubicBezTo>
                  <a:cubicBezTo>
                    <a:pt x="290963" y="849826"/>
                    <a:pt x="246046" y="728961"/>
                    <a:pt x="155682" y="646815"/>
                  </a:cubicBezTo>
                  <a:cubicBezTo>
                    <a:pt x="111042" y="606949"/>
                    <a:pt x="57612" y="578197"/>
                    <a:pt x="-251" y="562904"/>
                  </a:cubicBezTo>
                  <a:cubicBezTo>
                    <a:pt x="2587" y="558841"/>
                    <a:pt x="5645" y="554954"/>
                    <a:pt x="8828" y="551137"/>
                  </a:cubicBezTo>
                  <a:cubicBezTo>
                    <a:pt x="31176" y="557404"/>
                    <a:pt x="52926" y="565635"/>
                    <a:pt x="73824" y="575733"/>
                  </a:cubicBezTo>
                  <a:cubicBezTo>
                    <a:pt x="148529" y="611607"/>
                    <a:pt x="209698" y="670581"/>
                    <a:pt x="248277" y="743925"/>
                  </a:cubicBezTo>
                  <a:cubicBezTo>
                    <a:pt x="282896" y="810525"/>
                    <a:pt x="297796" y="885619"/>
                    <a:pt x="291226" y="960390"/>
                  </a:cubicBezTo>
                  <a:cubicBezTo>
                    <a:pt x="294567" y="957364"/>
                    <a:pt x="297911" y="954271"/>
                    <a:pt x="301155" y="951207"/>
                  </a:cubicBezTo>
                  <a:cubicBezTo>
                    <a:pt x="362934" y="893610"/>
                    <a:pt x="417807" y="827497"/>
                    <a:pt x="454942" y="751198"/>
                  </a:cubicBezTo>
                  <a:cubicBezTo>
                    <a:pt x="487160" y="686583"/>
                    <a:pt x="502994" y="615037"/>
                    <a:pt x="501051" y="542862"/>
                  </a:cubicBezTo>
                  <a:cubicBezTo>
                    <a:pt x="498020" y="464163"/>
                    <a:pt x="466663" y="391268"/>
                    <a:pt x="421264" y="327808"/>
                  </a:cubicBezTo>
                  <a:cubicBezTo>
                    <a:pt x="371505" y="260104"/>
                    <a:pt x="312723" y="199523"/>
                    <a:pt x="246550" y="147747"/>
                  </a:cubicBezTo>
                  <a:cubicBezTo>
                    <a:pt x="179863" y="94334"/>
                    <a:pt x="106889" y="49281"/>
                    <a:pt x="29258" y="13595"/>
                  </a:cubicBezTo>
                  <a:cubicBezTo>
                    <a:pt x="25621" y="11898"/>
                    <a:pt x="23955" y="7648"/>
                    <a:pt x="25469" y="3931"/>
                  </a:cubicBezTo>
                  <a:cubicBezTo>
                    <a:pt x="25986" y="2325"/>
                    <a:pt x="27117" y="988"/>
                    <a:pt x="28614" y="211"/>
                  </a:cubicBezTo>
                  <a:cubicBezTo>
                    <a:pt x="30175" y="-462"/>
                    <a:pt x="31958" y="-387"/>
                    <a:pt x="33457" y="417"/>
                  </a:cubicBezTo>
                  <a:cubicBezTo>
                    <a:pt x="43041" y="4829"/>
                    <a:pt x="52560" y="9302"/>
                    <a:pt x="62002" y="13968"/>
                  </a:cubicBezTo>
                  <a:cubicBezTo>
                    <a:pt x="140645" y="52839"/>
                    <a:pt x="214155" y="101330"/>
                    <a:pt x="280842" y="158325"/>
                  </a:cubicBezTo>
                  <a:cubicBezTo>
                    <a:pt x="345258" y="213245"/>
                    <a:pt x="405902" y="275989"/>
                    <a:pt x="451215" y="347846"/>
                  </a:cubicBezTo>
                  <a:close/>
                </a:path>
              </a:pathLst>
            </a:custGeom>
            <a:solidFill>
              <a:srgbClr val="FFFFFF"/>
            </a:solidFill>
            <a:ln w="6874"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22009B3-FAB7-42FA-9DB9-068AC69F535D}"/>
                </a:ext>
              </a:extLst>
            </p:cNvPr>
            <p:cNvSpPr/>
            <p:nvPr/>
          </p:nvSpPr>
          <p:spPr>
            <a:xfrm>
              <a:off x="9451077" y="2940619"/>
              <a:ext cx="290742" cy="306585"/>
            </a:xfrm>
            <a:custGeom>
              <a:avLst/>
              <a:gdLst>
                <a:gd name="connsiteX0" fmla="*/ 93457 w 290742"/>
                <a:gd name="connsiteY0" fmla="*/ 302013 h 306585"/>
                <a:gd name="connsiteX1" fmla="*/ 134919 w 290742"/>
                <a:gd name="connsiteY1" fmla="*/ 213381 h 306585"/>
                <a:gd name="connsiteX2" fmla="*/ 129766 w 290742"/>
                <a:gd name="connsiteY2" fmla="*/ 202324 h 306585"/>
                <a:gd name="connsiteX3" fmla="*/ 290491 w 290742"/>
                <a:gd name="connsiteY3" fmla="*/ 16247 h 306585"/>
                <a:gd name="connsiteX4" fmla="*/ 163788 w 290742"/>
                <a:gd name="connsiteY4" fmla="*/ -245 h 306585"/>
                <a:gd name="connsiteX5" fmla="*/ 30585 w 290742"/>
                <a:gd name="connsiteY5" fmla="*/ 178985 h 306585"/>
                <a:gd name="connsiteX6" fmla="*/ 11538 w 290742"/>
                <a:gd name="connsiteY6" fmla="*/ 275505 h 306585"/>
                <a:gd name="connsiteX7" fmla="*/ 93457 w 290742"/>
                <a:gd name="connsiteY7" fmla="*/ 302013 h 306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742" h="306585">
                  <a:moveTo>
                    <a:pt x="93457" y="302013"/>
                  </a:moveTo>
                  <a:cubicBezTo>
                    <a:pt x="129382" y="288988"/>
                    <a:pt x="147945" y="249306"/>
                    <a:pt x="134919" y="213381"/>
                  </a:cubicBezTo>
                  <a:cubicBezTo>
                    <a:pt x="133530" y="209551"/>
                    <a:pt x="131806" y="205851"/>
                    <a:pt x="129766" y="202324"/>
                  </a:cubicBezTo>
                  <a:lnTo>
                    <a:pt x="290491" y="16247"/>
                  </a:lnTo>
                  <a:lnTo>
                    <a:pt x="163788" y="-245"/>
                  </a:lnTo>
                  <a:lnTo>
                    <a:pt x="30585" y="178985"/>
                  </a:lnTo>
                  <a:cubicBezTo>
                    <a:pt x="-1327" y="200378"/>
                    <a:pt x="-9855" y="243592"/>
                    <a:pt x="11538" y="275505"/>
                  </a:cubicBezTo>
                  <a:cubicBezTo>
                    <a:pt x="29439" y="302208"/>
                    <a:pt x="63305" y="313167"/>
                    <a:pt x="93457" y="302013"/>
                  </a:cubicBezTo>
                  <a:close/>
                </a:path>
              </a:pathLst>
            </a:custGeom>
            <a:solidFill>
              <a:srgbClr val="FFB8B8"/>
            </a:solidFill>
            <a:ln w="6874"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B460571A-C887-44FA-B8C5-F0AD0646B1D7}"/>
                </a:ext>
              </a:extLst>
            </p:cNvPr>
            <p:cNvSpPr/>
            <p:nvPr/>
          </p:nvSpPr>
          <p:spPr>
            <a:xfrm>
              <a:off x="10328543" y="2936840"/>
              <a:ext cx="157016" cy="369402"/>
            </a:xfrm>
            <a:custGeom>
              <a:avLst/>
              <a:gdLst>
                <a:gd name="connsiteX0" fmla="*/ 121931 w 157016"/>
                <a:gd name="connsiteY0" fmla="*/ 345112 h 369402"/>
                <a:gd name="connsiteX1" fmla="*/ 115522 w 157016"/>
                <a:gd name="connsiteY1" fmla="*/ 247472 h 369402"/>
                <a:gd name="connsiteX2" fmla="*/ 105675 w 157016"/>
                <a:gd name="connsiteY2" fmla="*/ 240269 h 369402"/>
                <a:gd name="connsiteX3" fmla="*/ 156765 w 157016"/>
                <a:gd name="connsiteY3" fmla="*/ -245 h 369402"/>
                <a:gd name="connsiteX4" fmla="*/ 37811 w 157016"/>
                <a:gd name="connsiteY4" fmla="*/ 46397 h 369402"/>
                <a:gd name="connsiteX5" fmla="*/ 7532 w 157016"/>
                <a:gd name="connsiteY5" fmla="*/ 267643 h 369402"/>
                <a:gd name="connsiteX6" fmla="*/ 37383 w 157016"/>
                <a:gd name="connsiteY6" fmla="*/ 361386 h 369402"/>
                <a:gd name="connsiteX7" fmla="*/ 121931 w 157016"/>
                <a:gd name="connsiteY7" fmla="*/ 345112 h 36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016" h="369402">
                  <a:moveTo>
                    <a:pt x="121931" y="345112"/>
                  </a:moveTo>
                  <a:cubicBezTo>
                    <a:pt x="147124" y="316380"/>
                    <a:pt x="144254" y="272665"/>
                    <a:pt x="115522" y="247472"/>
                  </a:cubicBezTo>
                  <a:cubicBezTo>
                    <a:pt x="112458" y="244786"/>
                    <a:pt x="109163" y="242375"/>
                    <a:pt x="105675" y="240269"/>
                  </a:cubicBezTo>
                  <a:lnTo>
                    <a:pt x="156765" y="-245"/>
                  </a:lnTo>
                  <a:lnTo>
                    <a:pt x="37811" y="46397"/>
                  </a:lnTo>
                  <a:lnTo>
                    <a:pt x="7532" y="267643"/>
                  </a:lnTo>
                  <a:cubicBezTo>
                    <a:pt x="-10111" y="301772"/>
                    <a:pt x="3253" y="343742"/>
                    <a:pt x="37383" y="361386"/>
                  </a:cubicBezTo>
                  <a:cubicBezTo>
                    <a:pt x="65941" y="376149"/>
                    <a:pt x="100894" y="369421"/>
                    <a:pt x="121931" y="345112"/>
                  </a:cubicBezTo>
                  <a:close/>
                </a:path>
              </a:pathLst>
            </a:custGeom>
            <a:solidFill>
              <a:srgbClr val="FFB8B8"/>
            </a:solidFill>
            <a:ln w="6874"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ACF574D-1D04-4B16-9292-EFDE06881D22}"/>
                </a:ext>
              </a:extLst>
            </p:cNvPr>
            <p:cNvSpPr/>
            <p:nvPr/>
          </p:nvSpPr>
          <p:spPr>
            <a:xfrm>
              <a:off x="9750573" y="4210290"/>
              <a:ext cx="124499" cy="325381"/>
            </a:xfrm>
            <a:custGeom>
              <a:avLst/>
              <a:gdLst>
                <a:gd name="connsiteX0" fmla="*/ 124486 w 124499"/>
                <a:gd name="connsiteY0" fmla="*/ 325381 h 325381"/>
                <a:gd name="connsiteX1" fmla="*/ 40128 w 124499"/>
                <a:gd name="connsiteY1" fmla="*/ 325374 h 325381"/>
                <a:gd name="connsiteX2" fmla="*/ 0 w 124499"/>
                <a:gd name="connsiteY2" fmla="*/ 0 h 325381"/>
                <a:gd name="connsiteX3" fmla="*/ 124499 w 124499"/>
                <a:gd name="connsiteY3" fmla="*/ 7 h 325381"/>
                <a:gd name="connsiteX4" fmla="*/ 124486 w 124499"/>
                <a:gd name="connsiteY4" fmla="*/ 325381 h 3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99" h="325381">
                  <a:moveTo>
                    <a:pt x="124486" y="325381"/>
                  </a:moveTo>
                  <a:lnTo>
                    <a:pt x="40128" y="325374"/>
                  </a:lnTo>
                  <a:lnTo>
                    <a:pt x="0" y="0"/>
                  </a:lnTo>
                  <a:lnTo>
                    <a:pt x="124499" y="7"/>
                  </a:lnTo>
                  <a:lnTo>
                    <a:pt x="124486" y="325381"/>
                  </a:lnTo>
                  <a:close/>
                </a:path>
              </a:pathLst>
            </a:custGeom>
            <a:solidFill>
              <a:srgbClr val="FFB8B8"/>
            </a:solidFill>
            <a:ln w="6874"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B60F3FE-D66E-4A01-B7D2-D428856E8C5B}"/>
                </a:ext>
              </a:extLst>
            </p:cNvPr>
            <p:cNvSpPr/>
            <p:nvPr/>
          </p:nvSpPr>
          <p:spPr>
            <a:xfrm>
              <a:off x="9624573" y="4508121"/>
              <a:ext cx="272002" cy="109318"/>
            </a:xfrm>
            <a:custGeom>
              <a:avLst/>
              <a:gdLst>
                <a:gd name="connsiteX0" fmla="*/ 271746 w 272002"/>
                <a:gd name="connsiteY0" fmla="*/ 109073 h 109318"/>
                <a:gd name="connsiteX1" fmla="*/ -251 w 272002"/>
                <a:gd name="connsiteY1" fmla="*/ 109063 h 109318"/>
                <a:gd name="connsiteX2" fmla="*/ -251 w 272002"/>
                <a:gd name="connsiteY2" fmla="*/ 105623 h 109318"/>
                <a:gd name="connsiteX3" fmla="*/ 105614 w 272002"/>
                <a:gd name="connsiteY3" fmla="*/ -245 h 109318"/>
                <a:gd name="connsiteX4" fmla="*/ 105618 w 272002"/>
                <a:gd name="connsiteY4" fmla="*/ -245 h 109318"/>
                <a:gd name="connsiteX5" fmla="*/ 105625 w 272002"/>
                <a:gd name="connsiteY5" fmla="*/ -245 h 109318"/>
                <a:gd name="connsiteX6" fmla="*/ 271751 w 272002"/>
                <a:gd name="connsiteY6" fmla="*/ -238 h 10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002" h="109318">
                  <a:moveTo>
                    <a:pt x="271746" y="109073"/>
                  </a:moveTo>
                  <a:lnTo>
                    <a:pt x="-251" y="109063"/>
                  </a:lnTo>
                  <a:lnTo>
                    <a:pt x="-251" y="105623"/>
                  </a:lnTo>
                  <a:cubicBezTo>
                    <a:pt x="-252" y="47154"/>
                    <a:pt x="47146" y="-244"/>
                    <a:pt x="105614" y="-245"/>
                  </a:cubicBezTo>
                  <a:cubicBezTo>
                    <a:pt x="105615" y="-245"/>
                    <a:pt x="105617" y="-245"/>
                    <a:pt x="105618" y="-245"/>
                  </a:cubicBezTo>
                  <a:lnTo>
                    <a:pt x="105625" y="-245"/>
                  </a:lnTo>
                  <a:lnTo>
                    <a:pt x="271751" y="-238"/>
                  </a:lnTo>
                  <a:close/>
                </a:path>
              </a:pathLst>
            </a:custGeom>
            <a:solidFill>
              <a:srgbClr val="2F2E41"/>
            </a:solidFill>
            <a:ln w="6874"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F5C5C51-72F2-47A6-AA4F-D8CD8B8DB6D0}"/>
                </a:ext>
              </a:extLst>
            </p:cNvPr>
            <p:cNvSpPr/>
            <p:nvPr/>
          </p:nvSpPr>
          <p:spPr>
            <a:xfrm>
              <a:off x="10163415" y="4210290"/>
              <a:ext cx="124499" cy="325381"/>
            </a:xfrm>
            <a:custGeom>
              <a:avLst/>
              <a:gdLst>
                <a:gd name="connsiteX0" fmla="*/ 124485 w 124499"/>
                <a:gd name="connsiteY0" fmla="*/ 325381 h 325381"/>
                <a:gd name="connsiteX1" fmla="*/ 40128 w 124499"/>
                <a:gd name="connsiteY1" fmla="*/ 325374 h 325381"/>
                <a:gd name="connsiteX2" fmla="*/ 0 w 124499"/>
                <a:gd name="connsiteY2" fmla="*/ 0 h 325381"/>
                <a:gd name="connsiteX3" fmla="*/ 124499 w 124499"/>
                <a:gd name="connsiteY3" fmla="*/ 7 h 325381"/>
                <a:gd name="connsiteX4" fmla="*/ 124485 w 124499"/>
                <a:gd name="connsiteY4" fmla="*/ 325381 h 3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99" h="325381">
                  <a:moveTo>
                    <a:pt x="124485" y="325381"/>
                  </a:moveTo>
                  <a:lnTo>
                    <a:pt x="40128" y="325374"/>
                  </a:lnTo>
                  <a:lnTo>
                    <a:pt x="0" y="0"/>
                  </a:lnTo>
                  <a:lnTo>
                    <a:pt x="124499" y="7"/>
                  </a:lnTo>
                  <a:lnTo>
                    <a:pt x="124485" y="325381"/>
                  </a:lnTo>
                  <a:close/>
                </a:path>
              </a:pathLst>
            </a:custGeom>
            <a:solidFill>
              <a:srgbClr val="FFB8B8"/>
            </a:solidFill>
            <a:ln w="6874"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AE018EC8-52E7-4D2C-89E0-927F7CCC8856}"/>
                </a:ext>
              </a:extLst>
            </p:cNvPr>
            <p:cNvSpPr/>
            <p:nvPr/>
          </p:nvSpPr>
          <p:spPr>
            <a:xfrm>
              <a:off x="10037414" y="4508121"/>
              <a:ext cx="272002" cy="109318"/>
            </a:xfrm>
            <a:custGeom>
              <a:avLst/>
              <a:gdLst>
                <a:gd name="connsiteX0" fmla="*/ 271746 w 272002"/>
                <a:gd name="connsiteY0" fmla="*/ 109073 h 109318"/>
                <a:gd name="connsiteX1" fmla="*/ -251 w 272002"/>
                <a:gd name="connsiteY1" fmla="*/ 109063 h 109318"/>
                <a:gd name="connsiteX2" fmla="*/ -251 w 272002"/>
                <a:gd name="connsiteY2" fmla="*/ 105623 h 109318"/>
                <a:gd name="connsiteX3" fmla="*/ 105614 w 272002"/>
                <a:gd name="connsiteY3" fmla="*/ -245 h 109318"/>
                <a:gd name="connsiteX4" fmla="*/ 105618 w 272002"/>
                <a:gd name="connsiteY4" fmla="*/ -245 h 109318"/>
                <a:gd name="connsiteX5" fmla="*/ 105625 w 272002"/>
                <a:gd name="connsiteY5" fmla="*/ -245 h 109318"/>
                <a:gd name="connsiteX6" fmla="*/ 271751 w 272002"/>
                <a:gd name="connsiteY6" fmla="*/ -238 h 10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002" h="109318">
                  <a:moveTo>
                    <a:pt x="271746" y="109073"/>
                  </a:moveTo>
                  <a:lnTo>
                    <a:pt x="-251" y="109063"/>
                  </a:lnTo>
                  <a:lnTo>
                    <a:pt x="-251" y="105623"/>
                  </a:lnTo>
                  <a:cubicBezTo>
                    <a:pt x="-252" y="47154"/>
                    <a:pt x="47146" y="-244"/>
                    <a:pt x="105614" y="-245"/>
                  </a:cubicBezTo>
                  <a:cubicBezTo>
                    <a:pt x="105615" y="-245"/>
                    <a:pt x="105617" y="-245"/>
                    <a:pt x="105618" y="-245"/>
                  </a:cubicBezTo>
                  <a:lnTo>
                    <a:pt x="105625" y="-245"/>
                  </a:lnTo>
                  <a:lnTo>
                    <a:pt x="271751" y="-238"/>
                  </a:lnTo>
                  <a:close/>
                </a:path>
              </a:pathLst>
            </a:custGeom>
            <a:solidFill>
              <a:srgbClr val="2F2E41"/>
            </a:solidFill>
            <a:ln w="6874"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AFA39EC-CF79-4FD6-9C7B-F9C0BF4D4461}"/>
                </a:ext>
              </a:extLst>
            </p:cNvPr>
            <p:cNvSpPr/>
            <p:nvPr/>
          </p:nvSpPr>
          <p:spPr>
            <a:xfrm>
              <a:off x="9734712" y="3172038"/>
              <a:ext cx="586958" cy="1193750"/>
            </a:xfrm>
            <a:custGeom>
              <a:avLst/>
              <a:gdLst>
                <a:gd name="connsiteX0" fmla="*/ 148883 w 586958"/>
                <a:gd name="connsiteY0" fmla="*/ 1193486 h 1193750"/>
                <a:gd name="connsiteX1" fmla="*/ 29470 w 586958"/>
                <a:gd name="connsiteY1" fmla="*/ 1188708 h 1193750"/>
                <a:gd name="connsiteX2" fmla="*/ -239 w 586958"/>
                <a:gd name="connsiteY2" fmla="*/ 1156825 h 1193750"/>
                <a:gd name="connsiteX3" fmla="*/ 33403 w 586958"/>
                <a:gd name="connsiteY3" fmla="*/ 53307 h 1193750"/>
                <a:gd name="connsiteX4" fmla="*/ 35600 w 586958"/>
                <a:gd name="connsiteY4" fmla="*/ 52514 h 1193750"/>
                <a:gd name="connsiteX5" fmla="*/ 564905 w 586958"/>
                <a:gd name="connsiteY5" fmla="*/ 69991 h 1193750"/>
                <a:gd name="connsiteX6" fmla="*/ 566547 w 586958"/>
                <a:gd name="connsiteY6" fmla="*/ 70972 h 1193750"/>
                <a:gd name="connsiteX7" fmla="*/ 586701 w 586958"/>
                <a:gd name="connsiteY7" fmla="*/ 1145751 h 1193750"/>
                <a:gd name="connsiteX8" fmla="*/ 556334 w 586958"/>
                <a:gd name="connsiteY8" fmla="*/ 1177293 h 1193750"/>
                <a:gd name="connsiteX9" fmla="*/ 555743 w 586958"/>
                <a:gd name="connsiteY9" fmla="*/ 1177298 h 1193750"/>
                <a:gd name="connsiteX10" fmla="*/ 455050 w 586958"/>
                <a:gd name="connsiteY10" fmla="*/ 1177299 h 1193750"/>
                <a:gd name="connsiteX11" fmla="*/ 424667 w 586958"/>
                <a:gd name="connsiteY11" fmla="*/ 1152309 h 1193750"/>
                <a:gd name="connsiteX12" fmla="*/ 287500 w 586958"/>
                <a:gd name="connsiteY12" fmla="*/ 454544 h 1193750"/>
                <a:gd name="connsiteX13" fmla="*/ 275387 w 586958"/>
                <a:gd name="connsiteY13" fmla="*/ 446404 h 1193750"/>
                <a:gd name="connsiteX14" fmla="*/ 267128 w 586958"/>
                <a:gd name="connsiteY14" fmla="*/ 455296 h 1193750"/>
                <a:gd name="connsiteX15" fmla="*/ 180857 w 586958"/>
                <a:gd name="connsiteY15" fmla="*/ 1166279 h 1193750"/>
                <a:gd name="connsiteX16" fmla="*/ 150106 w 586958"/>
                <a:gd name="connsiteY16" fmla="*/ 1193506 h 1193750"/>
                <a:gd name="connsiteX17" fmla="*/ 148883 w 586958"/>
                <a:gd name="connsiteY17" fmla="*/ 1193486 h 119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6958" h="1193750">
                  <a:moveTo>
                    <a:pt x="148883" y="1193486"/>
                  </a:moveTo>
                  <a:lnTo>
                    <a:pt x="29470" y="1188708"/>
                  </a:lnTo>
                  <a:cubicBezTo>
                    <a:pt x="12522" y="1187977"/>
                    <a:pt x="-705" y="1173783"/>
                    <a:pt x="-239" y="1156825"/>
                  </a:cubicBezTo>
                  <a:lnTo>
                    <a:pt x="33403" y="53307"/>
                  </a:lnTo>
                  <a:lnTo>
                    <a:pt x="35600" y="52514"/>
                  </a:lnTo>
                  <a:cubicBezTo>
                    <a:pt x="244885" y="-23194"/>
                    <a:pt x="418018" y="-17469"/>
                    <a:pt x="564905" y="69991"/>
                  </a:cubicBezTo>
                  <a:lnTo>
                    <a:pt x="566547" y="70972"/>
                  </a:lnTo>
                  <a:lnTo>
                    <a:pt x="586701" y="1145751"/>
                  </a:lnTo>
                  <a:cubicBezTo>
                    <a:pt x="587026" y="1162846"/>
                    <a:pt x="573430" y="1176968"/>
                    <a:pt x="556334" y="1177293"/>
                  </a:cubicBezTo>
                  <a:cubicBezTo>
                    <a:pt x="556137" y="1177297"/>
                    <a:pt x="555940" y="1177298"/>
                    <a:pt x="555743" y="1177298"/>
                  </a:cubicBezTo>
                  <a:lnTo>
                    <a:pt x="455050" y="1177299"/>
                  </a:lnTo>
                  <a:cubicBezTo>
                    <a:pt x="440262" y="1177273"/>
                    <a:pt x="427546" y="1166815"/>
                    <a:pt x="424667" y="1152309"/>
                  </a:cubicBezTo>
                  <a:lnTo>
                    <a:pt x="287500" y="454544"/>
                  </a:lnTo>
                  <a:cubicBezTo>
                    <a:pt x="286402" y="448951"/>
                    <a:pt x="280979" y="445307"/>
                    <a:pt x="275387" y="446404"/>
                  </a:cubicBezTo>
                  <a:cubicBezTo>
                    <a:pt x="270998" y="447265"/>
                    <a:pt x="267663" y="450856"/>
                    <a:pt x="267128" y="455296"/>
                  </a:cubicBezTo>
                  <a:lnTo>
                    <a:pt x="180857" y="1166279"/>
                  </a:lnTo>
                  <a:cubicBezTo>
                    <a:pt x="178894" y="1181786"/>
                    <a:pt x="165738" y="1193435"/>
                    <a:pt x="150106" y="1193506"/>
                  </a:cubicBezTo>
                  <a:cubicBezTo>
                    <a:pt x="149701" y="1193506"/>
                    <a:pt x="149291" y="1193499"/>
                    <a:pt x="148883" y="1193486"/>
                  </a:cubicBezTo>
                  <a:close/>
                </a:path>
              </a:pathLst>
            </a:custGeom>
            <a:solidFill>
              <a:srgbClr val="2F2E41"/>
            </a:solidFill>
            <a:ln w="6874"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49CE99E7-EBA6-4FB0-9865-C97CF35D3E52}"/>
                </a:ext>
              </a:extLst>
            </p:cNvPr>
            <p:cNvSpPr/>
            <p:nvPr/>
          </p:nvSpPr>
          <p:spPr>
            <a:xfrm>
              <a:off x="9831020" y="1919844"/>
              <a:ext cx="337993" cy="337993"/>
            </a:xfrm>
            <a:custGeom>
              <a:avLst/>
              <a:gdLst>
                <a:gd name="connsiteX0" fmla="*/ 337994 w 337993"/>
                <a:gd name="connsiteY0" fmla="*/ 168997 h 337993"/>
                <a:gd name="connsiteX1" fmla="*/ 168997 w 337993"/>
                <a:gd name="connsiteY1" fmla="*/ 337994 h 337993"/>
                <a:gd name="connsiteX2" fmla="*/ 0 w 337993"/>
                <a:gd name="connsiteY2" fmla="*/ 168997 h 337993"/>
                <a:gd name="connsiteX3" fmla="*/ 168997 w 337993"/>
                <a:gd name="connsiteY3" fmla="*/ 0 h 337993"/>
                <a:gd name="connsiteX4" fmla="*/ 337994 w 337993"/>
                <a:gd name="connsiteY4" fmla="*/ 168997 h 337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993" h="337993">
                  <a:moveTo>
                    <a:pt x="337994" y="168997"/>
                  </a:moveTo>
                  <a:cubicBezTo>
                    <a:pt x="337994" y="262331"/>
                    <a:pt x="262331" y="337994"/>
                    <a:pt x="168997" y="337994"/>
                  </a:cubicBezTo>
                  <a:cubicBezTo>
                    <a:pt x="75662" y="337994"/>
                    <a:pt x="0" y="262331"/>
                    <a:pt x="0" y="168997"/>
                  </a:cubicBezTo>
                  <a:cubicBezTo>
                    <a:pt x="0" y="75662"/>
                    <a:pt x="75662" y="0"/>
                    <a:pt x="168997" y="0"/>
                  </a:cubicBezTo>
                  <a:cubicBezTo>
                    <a:pt x="262331" y="0"/>
                    <a:pt x="337994" y="75662"/>
                    <a:pt x="337994" y="168997"/>
                  </a:cubicBezTo>
                  <a:close/>
                </a:path>
              </a:pathLst>
            </a:custGeom>
            <a:solidFill>
              <a:srgbClr val="FFB8B8"/>
            </a:solidFill>
            <a:ln w="687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500BFEBB-F822-4F00-9ECF-079C7EB396D4}"/>
                </a:ext>
              </a:extLst>
            </p:cNvPr>
            <p:cNvSpPr/>
            <p:nvPr/>
          </p:nvSpPr>
          <p:spPr>
            <a:xfrm>
              <a:off x="9549662" y="2374439"/>
              <a:ext cx="412890" cy="736273"/>
            </a:xfrm>
            <a:custGeom>
              <a:avLst/>
              <a:gdLst>
                <a:gd name="connsiteX0" fmla="*/ 51983 w 412890"/>
                <a:gd name="connsiteY0" fmla="*/ 733870 h 736273"/>
                <a:gd name="connsiteX1" fmla="*/ 37599 w 412890"/>
                <a:gd name="connsiteY1" fmla="*/ 722270 h 736273"/>
                <a:gd name="connsiteX2" fmla="*/ 4944 w 412890"/>
                <a:gd name="connsiteY2" fmla="*/ 673407 h 736273"/>
                <a:gd name="connsiteX3" fmla="*/ 5763 w 412890"/>
                <a:gd name="connsiteY3" fmla="*/ 637838 h 736273"/>
                <a:gd name="connsiteX4" fmla="*/ 137404 w 412890"/>
                <a:gd name="connsiteY4" fmla="*/ 459162 h 736273"/>
                <a:gd name="connsiteX5" fmla="*/ 219875 w 412890"/>
                <a:gd name="connsiteY5" fmla="*/ 63446 h 736273"/>
                <a:gd name="connsiteX6" fmla="*/ 348948 w 412890"/>
                <a:gd name="connsiteY6" fmla="*/ 6537 h 736273"/>
                <a:gd name="connsiteX7" fmla="*/ 405858 w 412890"/>
                <a:gd name="connsiteY7" fmla="*/ 135610 h 736273"/>
                <a:gd name="connsiteX8" fmla="*/ 405771 w 412890"/>
                <a:gd name="connsiteY8" fmla="*/ 135831 h 736273"/>
                <a:gd name="connsiteX9" fmla="*/ 366794 w 412890"/>
                <a:gd name="connsiteY9" fmla="*/ 387675 h 736273"/>
                <a:gd name="connsiteX10" fmla="*/ 256538 w 412890"/>
                <a:gd name="connsiteY10" fmla="*/ 583367 h 736273"/>
                <a:gd name="connsiteX11" fmla="*/ 83247 w 412890"/>
                <a:gd name="connsiteY11" fmla="*/ 728786 h 736273"/>
                <a:gd name="connsiteX12" fmla="*/ 58972 w 412890"/>
                <a:gd name="connsiteY12" fmla="*/ 735720 h 736273"/>
                <a:gd name="connsiteX13" fmla="*/ 51983 w 412890"/>
                <a:gd name="connsiteY13" fmla="*/ 733870 h 73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2890" h="736273">
                  <a:moveTo>
                    <a:pt x="51983" y="733870"/>
                  </a:moveTo>
                  <a:cubicBezTo>
                    <a:pt x="46121" y="731555"/>
                    <a:pt x="41103" y="727509"/>
                    <a:pt x="37599" y="722270"/>
                  </a:cubicBezTo>
                  <a:lnTo>
                    <a:pt x="4944" y="673407"/>
                  </a:lnTo>
                  <a:cubicBezTo>
                    <a:pt x="-2272" y="662553"/>
                    <a:pt x="-1945" y="648348"/>
                    <a:pt x="5763" y="637838"/>
                  </a:cubicBezTo>
                  <a:lnTo>
                    <a:pt x="137404" y="459162"/>
                  </a:lnTo>
                  <a:lnTo>
                    <a:pt x="219875" y="63446"/>
                  </a:lnTo>
                  <a:cubicBezTo>
                    <a:pt x="239802" y="12088"/>
                    <a:pt x="297590" y="-13391"/>
                    <a:pt x="348948" y="6537"/>
                  </a:cubicBezTo>
                  <a:cubicBezTo>
                    <a:pt x="400306" y="26464"/>
                    <a:pt x="425785" y="84252"/>
                    <a:pt x="405858" y="135610"/>
                  </a:cubicBezTo>
                  <a:cubicBezTo>
                    <a:pt x="405829" y="135683"/>
                    <a:pt x="405800" y="135757"/>
                    <a:pt x="405771" y="135831"/>
                  </a:cubicBezTo>
                  <a:lnTo>
                    <a:pt x="366794" y="387675"/>
                  </a:lnTo>
                  <a:cubicBezTo>
                    <a:pt x="354975" y="464113"/>
                    <a:pt x="315794" y="533656"/>
                    <a:pt x="256538" y="583367"/>
                  </a:cubicBezTo>
                  <a:lnTo>
                    <a:pt x="83247" y="728786"/>
                  </a:lnTo>
                  <a:cubicBezTo>
                    <a:pt x="76506" y="734438"/>
                    <a:pt x="67681" y="736958"/>
                    <a:pt x="58972" y="735720"/>
                  </a:cubicBezTo>
                  <a:cubicBezTo>
                    <a:pt x="56578" y="735381"/>
                    <a:pt x="54232" y="734760"/>
                    <a:pt x="51983" y="733870"/>
                  </a:cubicBezTo>
                  <a:close/>
                </a:path>
              </a:pathLst>
            </a:custGeom>
            <a:solidFill>
              <a:schemeClr val="accent2"/>
            </a:solidFill>
            <a:ln w="687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1AC7C82-5F0D-4B0D-86A2-277B855C5A70}"/>
                </a:ext>
              </a:extLst>
            </p:cNvPr>
            <p:cNvSpPr/>
            <p:nvPr/>
          </p:nvSpPr>
          <p:spPr>
            <a:xfrm>
              <a:off x="10120448" y="2378206"/>
              <a:ext cx="380796" cy="750112"/>
            </a:xfrm>
            <a:custGeom>
              <a:avLst/>
              <a:gdLst>
                <a:gd name="connsiteX0" fmla="*/ 322809 w 380796"/>
                <a:gd name="connsiteY0" fmla="*/ 748032 h 750112"/>
                <a:gd name="connsiteX1" fmla="*/ 304348 w 380796"/>
                <a:gd name="connsiteY1" fmla="*/ 748830 h 750112"/>
                <a:gd name="connsiteX2" fmla="*/ 247551 w 380796"/>
                <a:gd name="connsiteY2" fmla="*/ 733727 h 750112"/>
                <a:gd name="connsiteX3" fmla="*/ 224665 w 380796"/>
                <a:gd name="connsiteY3" fmla="*/ 706487 h 750112"/>
                <a:gd name="connsiteX4" fmla="*/ 205424 w 380796"/>
                <a:gd name="connsiteY4" fmla="*/ 485389 h 750112"/>
                <a:gd name="connsiteX5" fmla="*/ 5871 w 380796"/>
                <a:gd name="connsiteY5" fmla="*/ 133862 h 750112"/>
                <a:gd name="connsiteX6" fmla="*/ 65188 w 380796"/>
                <a:gd name="connsiteY6" fmla="*/ 5877 h 750112"/>
                <a:gd name="connsiteX7" fmla="*/ 193173 w 380796"/>
                <a:gd name="connsiteY7" fmla="*/ 65195 h 750112"/>
                <a:gd name="connsiteX8" fmla="*/ 193237 w 380796"/>
                <a:gd name="connsiteY8" fmla="*/ 65370 h 750112"/>
                <a:gd name="connsiteX9" fmla="*/ 330378 w 380796"/>
                <a:gd name="connsiteY9" fmla="*/ 280165 h 750112"/>
                <a:gd name="connsiteX10" fmla="*/ 376915 w 380796"/>
                <a:gd name="connsiteY10" fmla="*/ 499906 h 750112"/>
                <a:gd name="connsiteX11" fmla="*/ 342919 w 380796"/>
                <a:gd name="connsiteY11" fmla="*/ 723560 h 750112"/>
                <a:gd name="connsiteX12" fmla="*/ 329278 w 380796"/>
                <a:gd name="connsiteY12" fmla="*/ 744804 h 750112"/>
                <a:gd name="connsiteX13" fmla="*/ 322810 w 380796"/>
                <a:gd name="connsiteY13" fmla="*/ 748032 h 75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0796" h="750112">
                  <a:moveTo>
                    <a:pt x="322809" y="748032"/>
                  </a:moveTo>
                  <a:cubicBezTo>
                    <a:pt x="316880" y="750169"/>
                    <a:pt x="310440" y="750447"/>
                    <a:pt x="304348" y="748830"/>
                  </a:cubicBezTo>
                  <a:lnTo>
                    <a:pt x="247551" y="733727"/>
                  </a:lnTo>
                  <a:cubicBezTo>
                    <a:pt x="234963" y="730347"/>
                    <a:pt x="225823" y="719469"/>
                    <a:pt x="224665" y="706487"/>
                  </a:cubicBezTo>
                  <a:lnTo>
                    <a:pt x="205424" y="485389"/>
                  </a:lnTo>
                  <a:lnTo>
                    <a:pt x="5871" y="133862"/>
                  </a:lnTo>
                  <a:cubicBezTo>
                    <a:pt x="-13091" y="82140"/>
                    <a:pt x="13466" y="24839"/>
                    <a:pt x="65188" y="5877"/>
                  </a:cubicBezTo>
                  <a:cubicBezTo>
                    <a:pt x="116910" y="-13085"/>
                    <a:pt x="174211" y="13473"/>
                    <a:pt x="193173" y="65195"/>
                  </a:cubicBezTo>
                  <a:cubicBezTo>
                    <a:pt x="193194" y="65253"/>
                    <a:pt x="193216" y="65311"/>
                    <a:pt x="193237" y="65370"/>
                  </a:cubicBezTo>
                  <a:lnTo>
                    <a:pt x="330378" y="280165"/>
                  </a:lnTo>
                  <a:cubicBezTo>
                    <a:pt x="372010" y="345351"/>
                    <a:pt x="388548" y="423440"/>
                    <a:pt x="376915" y="499906"/>
                  </a:cubicBezTo>
                  <a:lnTo>
                    <a:pt x="342919" y="723560"/>
                  </a:lnTo>
                  <a:cubicBezTo>
                    <a:pt x="341592" y="732255"/>
                    <a:pt x="336633" y="739978"/>
                    <a:pt x="329278" y="744804"/>
                  </a:cubicBezTo>
                  <a:cubicBezTo>
                    <a:pt x="327257" y="746131"/>
                    <a:pt x="325086" y="747215"/>
                    <a:pt x="322810" y="748032"/>
                  </a:cubicBezTo>
                  <a:close/>
                </a:path>
              </a:pathLst>
            </a:custGeom>
            <a:solidFill>
              <a:schemeClr val="accent2"/>
            </a:solidFill>
            <a:ln w="687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5BD00D02-C524-4E94-A221-153F212A77E4}"/>
                </a:ext>
              </a:extLst>
            </p:cNvPr>
            <p:cNvSpPr/>
            <p:nvPr/>
          </p:nvSpPr>
          <p:spPr>
            <a:xfrm>
              <a:off x="9738597" y="2295086"/>
              <a:ext cx="645968" cy="1029692"/>
            </a:xfrm>
            <a:custGeom>
              <a:avLst/>
              <a:gdLst>
                <a:gd name="connsiteX0" fmla="*/ 76321 w 645968"/>
                <a:gd name="connsiteY0" fmla="*/ 93626 h 1029692"/>
                <a:gd name="connsiteX1" fmla="*/ 307080 w 645968"/>
                <a:gd name="connsiteY1" fmla="*/ 327 h 1029692"/>
                <a:gd name="connsiteX2" fmla="*/ 315522 w 645968"/>
                <a:gd name="connsiteY2" fmla="*/ 918 h 1029692"/>
                <a:gd name="connsiteX3" fmla="*/ 315526 w 645968"/>
                <a:gd name="connsiteY3" fmla="*/ 918 h 1029692"/>
                <a:gd name="connsiteX4" fmla="*/ 523045 w 645968"/>
                <a:gd name="connsiteY4" fmla="*/ 115458 h 1029692"/>
                <a:gd name="connsiteX5" fmla="*/ 574822 w 645968"/>
                <a:gd name="connsiteY5" fmla="*/ 350396 h 1029692"/>
                <a:gd name="connsiteX6" fmla="*/ 598881 w 645968"/>
                <a:gd name="connsiteY6" fmla="*/ 817430 h 1029692"/>
                <a:gd name="connsiteX7" fmla="*/ 644217 w 645968"/>
                <a:gd name="connsiteY7" fmla="*/ 958202 h 1029692"/>
                <a:gd name="connsiteX8" fmla="*/ 624251 w 645968"/>
                <a:gd name="connsiteY8" fmla="*/ 997158 h 1029692"/>
                <a:gd name="connsiteX9" fmla="*/ 616405 w 645968"/>
                <a:gd name="connsiteY9" fmla="*/ 998606 h 1029692"/>
                <a:gd name="connsiteX10" fmla="*/ 384629 w 645968"/>
                <a:gd name="connsiteY10" fmla="*/ 1011067 h 1029692"/>
                <a:gd name="connsiteX11" fmla="*/ 325316 w 645968"/>
                <a:gd name="connsiteY11" fmla="*/ 908616 h 1029692"/>
                <a:gd name="connsiteX12" fmla="*/ 325316 w 645968"/>
                <a:gd name="connsiteY12" fmla="*/ 1014255 h 1029692"/>
                <a:gd name="connsiteX13" fmla="*/ 43614 w 645968"/>
                <a:gd name="connsiteY13" fmla="*/ 1029401 h 1029692"/>
                <a:gd name="connsiteX14" fmla="*/ 41941 w 645968"/>
                <a:gd name="connsiteY14" fmla="*/ 1029448 h 1029692"/>
                <a:gd name="connsiteX15" fmla="*/ 10989 w 645968"/>
                <a:gd name="connsiteY15" fmla="*/ 998474 h 1029692"/>
                <a:gd name="connsiteX16" fmla="*/ 11089 w 645968"/>
                <a:gd name="connsiteY16" fmla="*/ 995998 h 1029692"/>
                <a:gd name="connsiteX17" fmla="*/ 42929 w 645968"/>
                <a:gd name="connsiteY17" fmla="*/ 601172 h 1029692"/>
                <a:gd name="connsiteX18" fmla="*/ 2992 w 645968"/>
                <a:gd name="connsiteY18" fmla="*/ 333013 h 1029692"/>
                <a:gd name="connsiteX19" fmla="*/ 76321 w 645968"/>
                <a:gd name="connsiteY19" fmla="*/ 93626 h 102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5968" h="1029692">
                  <a:moveTo>
                    <a:pt x="76321" y="93626"/>
                  </a:moveTo>
                  <a:cubicBezTo>
                    <a:pt x="135117" y="29149"/>
                    <a:pt x="219993" y="-5168"/>
                    <a:pt x="307080" y="327"/>
                  </a:cubicBezTo>
                  <a:cubicBezTo>
                    <a:pt x="309906" y="502"/>
                    <a:pt x="312720" y="699"/>
                    <a:pt x="315522" y="918"/>
                  </a:cubicBezTo>
                  <a:lnTo>
                    <a:pt x="315526" y="918"/>
                  </a:lnTo>
                  <a:cubicBezTo>
                    <a:pt x="397965" y="7437"/>
                    <a:pt x="473591" y="49179"/>
                    <a:pt x="523045" y="115458"/>
                  </a:cubicBezTo>
                  <a:cubicBezTo>
                    <a:pt x="573325" y="182664"/>
                    <a:pt x="592193" y="268281"/>
                    <a:pt x="574822" y="350396"/>
                  </a:cubicBezTo>
                  <a:cubicBezTo>
                    <a:pt x="542054" y="505514"/>
                    <a:pt x="550347" y="666500"/>
                    <a:pt x="598881" y="817430"/>
                  </a:cubicBezTo>
                  <a:lnTo>
                    <a:pt x="644217" y="958202"/>
                  </a:lnTo>
                  <a:cubicBezTo>
                    <a:pt x="649461" y="974473"/>
                    <a:pt x="640522" y="991914"/>
                    <a:pt x="624251" y="997158"/>
                  </a:cubicBezTo>
                  <a:cubicBezTo>
                    <a:pt x="621709" y="997977"/>
                    <a:pt x="619072" y="998464"/>
                    <a:pt x="616405" y="998606"/>
                  </a:cubicBezTo>
                  <a:lnTo>
                    <a:pt x="384629" y="1011067"/>
                  </a:lnTo>
                  <a:lnTo>
                    <a:pt x="325316" y="908616"/>
                  </a:lnTo>
                  <a:lnTo>
                    <a:pt x="325316" y="1014255"/>
                  </a:lnTo>
                  <a:lnTo>
                    <a:pt x="43614" y="1029401"/>
                  </a:lnTo>
                  <a:cubicBezTo>
                    <a:pt x="43053" y="1029434"/>
                    <a:pt x="42496" y="1029448"/>
                    <a:pt x="41941" y="1029448"/>
                  </a:cubicBezTo>
                  <a:cubicBezTo>
                    <a:pt x="24841" y="1029442"/>
                    <a:pt x="10983" y="1015574"/>
                    <a:pt x="10989" y="998474"/>
                  </a:cubicBezTo>
                  <a:cubicBezTo>
                    <a:pt x="10989" y="997647"/>
                    <a:pt x="11023" y="996822"/>
                    <a:pt x="11089" y="995998"/>
                  </a:cubicBezTo>
                  <a:lnTo>
                    <a:pt x="42929" y="601172"/>
                  </a:lnTo>
                  <a:lnTo>
                    <a:pt x="2992" y="333013"/>
                  </a:lnTo>
                  <a:cubicBezTo>
                    <a:pt x="-10102" y="246228"/>
                    <a:pt x="16867" y="158188"/>
                    <a:pt x="76321" y="93626"/>
                  </a:cubicBezTo>
                  <a:close/>
                </a:path>
              </a:pathLst>
            </a:custGeom>
            <a:solidFill>
              <a:schemeClr val="accent2"/>
            </a:solidFill>
            <a:ln w="6874"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E815C04-07F0-402F-882E-9CC542D99EA5}"/>
                </a:ext>
              </a:extLst>
            </p:cNvPr>
            <p:cNvSpPr/>
            <p:nvPr/>
          </p:nvSpPr>
          <p:spPr>
            <a:xfrm>
              <a:off x="9776527" y="1879303"/>
              <a:ext cx="425288" cy="379584"/>
            </a:xfrm>
            <a:custGeom>
              <a:avLst/>
              <a:gdLst>
                <a:gd name="connsiteX0" fmla="*/ 340691 w 425288"/>
                <a:gd name="connsiteY0" fmla="*/ 370625 h 379584"/>
                <a:gd name="connsiteX1" fmla="*/ 258791 w 425288"/>
                <a:gd name="connsiteY1" fmla="*/ 368091 h 379584"/>
                <a:gd name="connsiteX2" fmla="*/ 258697 w 425288"/>
                <a:gd name="connsiteY2" fmla="*/ 367706 h 379584"/>
                <a:gd name="connsiteX3" fmla="*/ 259057 w 425288"/>
                <a:gd name="connsiteY3" fmla="*/ 328327 h 379584"/>
                <a:gd name="connsiteX4" fmla="*/ 249688 w 425288"/>
                <a:gd name="connsiteY4" fmla="*/ 291038 h 379584"/>
                <a:gd name="connsiteX5" fmla="*/ 179102 w 425288"/>
                <a:gd name="connsiteY5" fmla="*/ 278004 h 379584"/>
                <a:gd name="connsiteX6" fmla="*/ 132726 w 425288"/>
                <a:gd name="connsiteY6" fmla="*/ 214337 h 379584"/>
                <a:gd name="connsiteX7" fmla="*/ 134215 w 425288"/>
                <a:gd name="connsiteY7" fmla="*/ 206127 h 379584"/>
                <a:gd name="connsiteX8" fmla="*/ 99130 w 425288"/>
                <a:gd name="connsiteY8" fmla="*/ 151490 h 379584"/>
                <a:gd name="connsiteX9" fmla="*/ 86554 w 425288"/>
                <a:gd name="connsiteY9" fmla="*/ 150523 h 379584"/>
                <a:gd name="connsiteX10" fmla="*/ 15589 w 425288"/>
                <a:gd name="connsiteY10" fmla="*/ 141233 h 379584"/>
                <a:gd name="connsiteX11" fmla="*/ 3021 w 425288"/>
                <a:gd name="connsiteY11" fmla="*/ 71040 h 379584"/>
                <a:gd name="connsiteX12" fmla="*/ 120694 w 425288"/>
                <a:gd name="connsiteY12" fmla="*/ 10740 h 379584"/>
                <a:gd name="connsiteX13" fmla="*/ 357599 w 425288"/>
                <a:gd name="connsiteY13" fmla="*/ 49613 h 379584"/>
                <a:gd name="connsiteX14" fmla="*/ 405686 w 425288"/>
                <a:gd name="connsiteY14" fmla="*/ 105386 h 379584"/>
                <a:gd name="connsiteX15" fmla="*/ 390598 w 425288"/>
                <a:gd name="connsiteY15" fmla="*/ 173657 h 379584"/>
                <a:gd name="connsiteX16" fmla="*/ 419815 w 425288"/>
                <a:gd name="connsiteY16" fmla="*/ 296177 h 379584"/>
                <a:gd name="connsiteX17" fmla="*/ 340691 w 425288"/>
                <a:gd name="connsiteY17" fmla="*/ 370625 h 37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5288" h="379584">
                  <a:moveTo>
                    <a:pt x="340691" y="370625"/>
                  </a:moveTo>
                  <a:cubicBezTo>
                    <a:pt x="325044" y="379627"/>
                    <a:pt x="263197" y="385597"/>
                    <a:pt x="258791" y="368091"/>
                  </a:cubicBezTo>
                  <a:lnTo>
                    <a:pt x="258697" y="367706"/>
                  </a:lnTo>
                  <a:cubicBezTo>
                    <a:pt x="255630" y="354880"/>
                    <a:pt x="258177" y="341486"/>
                    <a:pt x="259057" y="328327"/>
                  </a:cubicBezTo>
                  <a:cubicBezTo>
                    <a:pt x="259938" y="315168"/>
                    <a:pt x="258650" y="300713"/>
                    <a:pt x="249688" y="291038"/>
                  </a:cubicBezTo>
                  <a:cubicBezTo>
                    <a:pt x="232981" y="273003"/>
                    <a:pt x="203260" y="282563"/>
                    <a:pt x="179102" y="278004"/>
                  </a:cubicBezTo>
                  <a:cubicBezTo>
                    <a:pt x="149828" y="271469"/>
                    <a:pt x="129968" y="244204"/>
                    <a:pt x="132726" y="214337"/>
                  </a:cubicBezTo>
                  <a:cubicBezTo>
                    <a:pt x="133070" y="211602"/>
                    <a:pt x="133609" y="208864"/>
                    <a:pt x="134215" y="206127"/>
                  </a:cubicBezTo>
                  <a:cubicBezTo>
                    <a:pt x="139614" y="181351"/>
                    <a:pt x="123906" y="156889"/>
                    <a:pt x="99130" y="151490"/>
                  </a:cubicBezTo>
                  <a:cubicBezTo>
                    <a:pt x="95002" y="150590"/>
                    <a:pt x="90770" y="150265"/>
                    <a:pt x="86554" y="150523"/>
                  </a:cubicBezTo>
                  <a:cubicBezTo>
                    <a:pt x="62140" y="151918"/>
                    <a:pt x="35788" y="159315"/>
                    <a:pt x="15589" y="141233"/>
                  </a:cubicBezTo>
                  <a:cubicBezTo>
                    <a:pt x="-31" y="127249"/>
                    <a:pt x="-3841" y="90850"/>
                    <a:pt x="3021" y="71040"/>
                  </a:cubicBezTo>
                  <a:cubicBezTo>
                    <a:pt x="14555" y="37750"/>
                    <a:pt x="88436" y="20321"/>
                    <a:pt x="120694" y="10740"/>
                  </a:cubicBezTo>
                  <a:cubicBezTo>
                    <a:pt x="201489" y="-12604"/>
                    <a:pt x="288501" y="1673"/>
                    <a:pt x="357599" y="49613"/>
                  </a:cubicBezTo>
                  <a:cubicBezTo>
                    <a:pt x="377974" y="63975"/>
                    <a:pt x="397002" y="82020"/>
                    <a:pt x="405686" y="105386"/>
                  </a:cubicBezTo>
                  <a:cubicBezTo>
                    <a:pt x="414370" y="128752"/>
                    <a:pt x="410181" y="158232"/>
                    <a:pt x="390598" y="173657"/>
                  </a:cubicBezTo>
                  <a:cubicBezTo>
                    <a:pt x="421490" y="206364"/>
                    <a:pt x="432623" y="253049"/>
                    <a:pt x="419815" y="296177"/>
                  </a:cubicBezTo>
                  <a:cubicBezTo>
                    <a:pt x="410143" y="327343"/>
                    <a:pt x="363982" y="357223"/>
                    <a:pt x="340691" y="370625"/>
                  </a:cubicBezTo>
                  <a:close/>
                </a:path>
              </a:pathLst>
            </a:custGeom>
            <a:solidFill>
              <a:srgbClr val="2F2E41"/>
            </a:solidFill>
            <a:ln w="6874"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4C1CEACA-FDD4-48C3-8073-09CCB6ACC4E5}"/>
                </a:ext>
              </a:extLst>
            </p:cNvPr>
            <p:cNvSpPr/>
            <p:nvPr/>
          </p:nvSpPr>
          <p:spPr>
            <a:xfrm>
              <a:off x="7065060" y="2734313"/>
              <a:ext cx="1534394" cy="13761"/>
            </a:xfrm>
            <a:custGeom>
              <a:avLst/>
              <a:gdLst>
                <a:gd name="connsiteX0" fmla="*/ 1527262 w 1534394"/>
                <a:gd name="connsiteY0" fmla="*/ 13516 h 13761"/>
                <a:gd name="connsiteX1" fmla="*/ 6629 w 1534394"/>
                <a:gd name="connsiteY1" fmla="*/ 13516 h 13761"/>
                <a:gd name="connsiteX2" fmla="*/ -251 w 1534394"/>
                <a:gd name="connsiteY2" fmla="*/ 6636 h 13761"/>
                <a:gd name="connsiteX3" fmla="*/ 6629 w 1534394"/>
                <a:gd name="connsiteY3" fmla="*/ -245 h 13761"/>
                <a:gd name="connsiteX4" fmla="*/ 1527262 w 1534394"/>
                <a:gd name="connsiteY4" fmla="*/ -245 h 13761"/>
                <a:gd name="connsiteX5" fmla="*/ 1534143 w 1534394"/>
                <a:gd name="connsiteY5" fmla="*/ 6636 h 13761"/>
                <a:gd name="connsiteX6" fmla="*/ 1527262 w 1534394"/>
                <a:gd name="connsiteY6" fmla="*/ 13516 h 1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394" h="13761">
                  <a:moveTo>
                    <a:pt x="1527262" y="13516"/>
                  </a:moveTo>
                  <a:lnTo>
                    <a:pt x="6629" y="13516"/>
                  </a:lnTo>
                  <a:cubicBezTo>
                    <a:pt x="2829" y="13516"/>
                    <a:pt x="-251" y="10436"/>
                    <a:pt x="-251" y="6636"/>
                  </a:cubicBezTo>
                  <a:cubicBezTo>
                    <a:pt x="-251" y="2836"/>
                    <a:pt x="2829" y="-245"/>
                    <a:pt x="6629" y="-245"/>
                  </a:cubicBezTo>
                  <a:lnTo>
                    <a:pt x="1527262" y="-245"/>
                  </a:lnTo>
                  <a:cubicBezTo>
                    <a:pt x="1531062" y="-245"/>
                    <a:pt x="1534143" y="2836"/>
                    <a:pt x="1534143" y="6636"/>
                  </a:cubicBezTo>
                  <a:cubicBezTo>
                    <a:pt x="1534143" y="10436"/>
                    <a:pt x="1531062" y="13516"/>
                    <a:pt x="1527262" y="13516"/>
                  </a:cubicBezTo>
                  <a:close/>
                </a:path>
              </a:pathLst>
            </a:custGeom>
            <a:solidFill>
              <a:srgbClr val="E6E6E6"/>
            </a:solidFill>
            <a:ln w="6874"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C3CBE7B9-9D57-48E3-B1BC-AE396DB559DE}"/>
                </a:ext>
              </a:extLst>
            </p:cNvPr>
            <p:cNvSpPr/>
            <p:nvPr/>
          </p:nvSpPr>
          <p:spPr>
            <a:xfrm>
              <a:off x="7388452" y="2734313"/>
              <a:ext cx="877965" cy="13761"/>
            </a:xfrm>
            <a:custGeom>
              <a:avLst/>
              <a:gdLst>
                <a:gd name="connsiteX0" fmla="*/ 870833 w 877965"/>
                <a:gd name="connsiteY0" fmla="*/ 13516 h 13761"/>
                <a:gd name="connsiteX1" fmla="*/ 6629 w 877965"/>
                <a:gd name="connsiteY1" fmla="*/ 13516 h 13761"/>
                <a:gd name="connsiteX2" fmla="*/ -251 w 877965"/>
                <a:gd name="connsiteY2" fmla="*/ 6636 h 13761"/>
                <a:gd name="connsiteX3" fmla="*/ 6629 w 877965"/>
                <a:gd name="connsiteY3" fmla="*/ -245 h 13761"/>
                <a:gd name="connsiteX4" fmla="*/ 870833 w 877965"/>
                <a:gd name="connsiteY4" fmla="*/ -245 h 13761"/>
                <a:gd name="connsiteX5" fmla="*/ 877714 w 877965"/>
                <a:gd name="connsiteY5" fmla="*/ 6636 h 13761"/>
                <a:gd name="connsiteX6" fmla="*/ 870833 w 877965"/>
                <a:gd name="connsiteY6" fmla="*/ 13516 h 1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965" h="13761">
                  <a:moveTo>
                    <a:pt x="870833" y="13516"/>
                  </a:moveTo>
                  <a:lnTo>
                    <a:pt x="6629" y="13516"/>
                  </a:lnTo>
                  <a:cubicBezTo>
                    <a:pt x="2829" y="13516"/>
                    <a:pt x="-251" y="10436"/>
                    <a:pt x="-251" y="6636"/>
                  </a:cubicBezTo>
                  <a:cubicBezTo>
                    <a:pt x="-251" y="2836"/>
                    <a:pt x="2829" y="-245"/>
                    <a:pt x="6629" y="-245"/>
                  </a:cubicBezTo>
                  <a:lnTo>
                    <a:pt x="870833" y="-245"/>
                  </a:lnTo>
                  <a:cubicBezTo>
                    <a:pt x="874633" y="-245"/>
                    <a:pt x="877714" y="2836"/>
                    <a:pt x="877714" y="6636"/>
                  </a:cubicBezTo>
                  <a:cubicBezTo>
                    <a:pt x="877714" y="10436"/>
                    <a:pt x="874633" y="13516"/>
                    <a:pt x="870833" y="13516"/>
                  </a:cubicBezTo>
                  <a:close/>
                </a:path>
              </a:pathLst>
            </a:custGeom>
            <a:solidFill>
              <a:srgbClr val="3F3D56"/>
            </a:solidFill>
            <a:ln w="6874"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DC239C9-FB98-4E66-8CAA-8F92CE08F38A}"/>
                </a:ext>
              </a:extLst>
            </p:cNvPr>
            <p:cNvSpPr/>
            <p:nvPr/>
          </p:nvSpPr>
          <p:spPr>
            <a:xfrm>
              <a:off x="7828817" y="2300829"/>
              <a:ext cx="13761" cy="447245"/>
            </a:xfrm>
            <a:custGeom>
              <a:avLst/>
              <a:gdLst>
                <a:gd name="connsiteX0" fmla="*/ 6629 w 13761"/>
                <a:gd name="connsiteY0" fmla="*/ 447000 h 447245"/>
                <a:gd name="connsiteX1" fmla="*/ -251 w 13761"/>
                <a:gd name="connsiteY1" fmla="*/ 440119 h 447245"/>
                <a:gd name="connsiteX2" fmla="*/ -251 w 13761"/>
                <a:gd name="connsiteY2" fmla="*/ 6636 h 447245"/>
                <a:gd name="connsiteX3" fmla="*/ 6629 w 13761"/>
                <a:gd name="connsiteY3" fmla="*/ -245 h 447245"/>
                <a:gd name="connsiteX4" fmla="*/ 13510 w 13761"/>
                <a:gd name="connsiteY4" fmla="*/ 6636 h 447245"/>
                <a:gd name="connsiteX5" fmla="*/ 13510 w 13761"/>
                <a:gd name="connsiteY5" fmla="*/ 440119 h 447245"/>
                <a:gd name="connsiteX6" fmla="*/ 6629 w 13761"/>
                <a:gd name="connsiteY6" fmla="*/ 447000 h 44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61" h="447245">
                  <a:moveTo>
                    <a:pt x="6629" y="447000"/>
                  </a:moveTo>
                  <a:cubicBezTo>
                    <a:pt x="2829" y="447000"/>
                    <a:pt x="-251" y="443919"/>
                    <a:pt x="-251" y="440119"/>
                  </a:cubicBezTo>
                  <a:lnTo>
                    <a:pt x="-251" y="6636"/>
                  </a:lnTo>
                  <a:cubicBezTo>
                    <a:pt x="-251" y="2836"/>
                    <a:pt x="2829" y="-245"/>
                    <a:pt x="6629" y="-245"/>
                  </a:cubicBezTo>
                  <a:cubicBezTo>
                    <a:pt x="10429" y="-245"/>
                    <a:pt x="13510" y="2836"/>
                    <a:pt x="13510" y="6636"/>
                  </a:cubicBezTo>
                  <a:lnTo>
                    <a:pt x="13510" y="440119"/>
                  </a:lnTo>
                  <a:cubicBezTo>
                    <a:pt x="13510" y="443919"/>
                    <a:pt x="10429" y="447000"/>
                    <a:pt x="6629" y="447000"/>
                  </a:cubicBezTo>
                  <a:close/>
                </a:path>
              </a:pathLst>
            </a:custGeom>
            <a:solidFill>
              <a:srgbClr val="3F3D56"/>
            </a:solidFill>
            <a:ln w="6874"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17985BF2-C187-44D3-A610-0B5C17996A61}"/>
                </a:ext>
              </a:extLst>
            </p:cNvPr>
            <p:cNvSpPr/>
            <p:nvPr/>
          </p:nvSpPr>
          <p:spPr>
            <a:xfrm>
              <a:off x="8262300" y="1867345"/>
              <a:ext cx="13761" cy="880728"/>
            </a:xfrm>
            <a:custGeom>
              <a:avLst/>
              <a:gdLst>
                <a:gd name="connsiteX0" fmla="*/ 6629 w 13761"/>
                <a:gd name="connsiteY0" fmla="*/ 880484 h 880728"/>
                <a:gd name="connsiteX1" fmla="*/ -251 w 13761"/>
                <a:gd name="connsiteY1" fmla="*/ 873603 h 880728"/>
                <a:gd name="connsiteX2" fmla="*/ -251 w 13761"/>
                <a:gd name="connsiteY2" fmla="*/ 6636 h 880728"/>
                <a:gd name="connsiteX3" fmla="*/ 6629 w 13761"/>
                <a:gd name="connsiteY3" fmla="*/ -245 h 880728"/>
                <a:gd name="connsiteX4" fmla="*/ 13510 w 13761"/>
                <a:gd name="connsiteY4" fmla="*/ 6636 h 880728"/>
                <a:gd name="connsiteX5" fmla="*/ 13510 w 13761"/>
                <a:gd name="connsiteY5" fmla="*/ 873603 h 880728"/>
                <a:gd name="connsiteX6" fmla="*/ 6629 w 13761"/>
                <a:gd name="connsiteY6" fmla="*/ 880484 h 8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61" h="880728">
                  <a:moveTo>
                    <a:pt x="6629" y="880484"/>
                  </a:moveTo>
                  <a:cubicBezTo>
                    <a:pt x="2829" y="880484"/>
                    <a:pt x="-251" y="877403"/>
                    <a:pt x="-251" y="873603"/>
                  </a:cubicBezTo>
                  <a:lnTo>
                    <a:pt x="-251" y="6636"/>
                  </a:lnTo>
                  <a:cubicBezTo>
                    <a:pt x="-251" y="2836"/>
                    <a:pt x="2829" y="-245"/>
                    <a:pt x="6629" y="-245"/>
                  </a:cubicBezTo>
                  <a:cubicBezTo>
                    <a:pt x="10429" y="-245"/>
                    <a:pt x="13510" y="2836"/>
                    <a:pt x="13510" y="6636"/>
                  </a:cubicBezTo>
                  <a:lnTo>
                    <a:pt x="13510" y="873603"/>
                  </a:lnTo>
                  <a:cubicBezTo>
                    <a:pt x="13510" y="877403"/>
                    <a:pt x="10429" y="880483"/>
                    <a:pt x="6629" y="880484"/>
                  </a:cubicBezTo>
                  <a:close/>
                </a:path>
              </a:pathLst>
            </a:custGeom>
            <a:solidFill>
              <a:srgbClr val="3F3D56"/>
            </a:solidFill>
            <a:ln w="6874"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757DC009-6927-4158-B877-95EDCAE89A1B}"/>
                </a:ext>
              </a:extLst>
            </p:cNvPr>
            <p:cNvSpPr/>
            <p:nvPr/>
          </p:nvSpPr>
          <p:spPr>
            <a:xfrm>
              <a:off x="6762310" y="1798539"/>
              <a:ext cx="151375" cy="151375"/>
            </a:xfrm>
            <a:custGeom>
              <a:avLst/>
              <a:gdLst>
                <a:gd name="connsiteX0" fmla="*/ 151375 w 151375"/>
                <a:gd name="connsiteY0" fmla="*/ 75688 h 151375"/>
                <a:gd name="connsiteX1" fmla="*/ 75688 w 151375"/>
                <a:gd name="connsiteY1" fmla="*/ 151375 h 151375"/>
                <a:gd name="connsiteX2" fmla="*/ 0 w 151375"/>
                <a:gd name="connsiteY2" fmla="*/ 75688 h 151375"/>
                <a:gd name="connsiteX3" fmla="*/ 75688 w 151375"/>
                <a:gd name="connsiteY3" fmla="*/ 0 h 151375"/>
                <a:gd name="connsiteX4" fmla="*/ 151375 w 151375"/>
                <a:gd name="connsiteY4" fmla="*/ 75688 h 15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5" h="151375">
                  <a:moveTo>
                    <a:pt x="151375" y="75688"/>
                  </a:moveTo>
                  <a:cubicBezTo>
                    <a:pt x="151375" y="117489"/>
                    <a:pt x="117489" y="151375"/>
                    <a:pt x="75688" y="151375"/>
                  </a:cubicBezTo>
                  <a:cubicBezTo>
                    <a:pt x="33886" y="151375"/>
                    <a:pt x="0" y="117489"/>
                    <a:pt x="0" y="75688"/>
                  </a:cubicBezTo>
                  <a:cubicBezTo>
                    <a:pt x="0" y="33887"/>
                    <a:pt x="33886" y="0"/>
                    <a:pt x="75688" y="0"/>
                  </a:cubicBezTo>
                  <a:cubicBezTo>
                    <a:pt x="117489" y="0"/>
                    <a:pt x="151375" y="33887"/>
                    <a:pt x="151375" y="75688"/>
                  </a:cubicBezTo>
                  <a:close/>
                </a:path>
              </a:pathLst>
            </a:custGeom>
            <a:solidFill>
              <a:srgbClr val="E6E6E6"/>
            </a:solidFill>
            <a:ln w="6874"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7E7C516-575F-4CEC-ABC1-63C6F4142535}"/>
                </a:ext>
              </a:extLst>
            </p:cNvPr>
            <p:cNvSpPr/>
            <p:nvPr/>
          </p:nvSpPr>
          <p:spPr>
            <a:xfrm>
              <a:off x="6762310" y="2232022"/>
              <a:ext cx="151375" cy="151375"/>
            </a:xfrm>
            <a:custGeom>
              <a:avLst/>
              <a:gdLst>
                <a:gd name="connsiteX0" fmla="*/ 151375 w 151375"/>
                <a:gd name="connsiteY0" fmla="*/ 75688 h 151375"/>
                <a:gd name="connsiteX1" fmla="*/ 75688 w 151375"/>
                <a:gd name="connsiteY1" fmla="*/ 151375 h 151375"/>
                <a:gd name="connsiteX2" fmla="*/ 0 w 151375"/>
                <a:gd name="connsiteY2" fmla="*/ 75688 h 151375"/>
                <a:gd name="connsiteX3" fmla="*/ 75688 w 151375"/>
                <a:gd name="connsiteY3" fmla="*/ 0 h 151375"/>
                <a:gd name="connsiteX4" fmla="*/ 151375 w 151375"/>
                <a:gd name="connsiteY4" fmla="*/ 75688 h 15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5" h="151375">
                  <a:moveTo>
                    <a:pt x="151375" y="75688"/>
                  </a:moveTo>
                  <a:cubicBezTo>
                    <a:pt x="151375" y="117489"/>
                    <a:pt x="117489" y="151375"/>
                    <a:pt x="75688" y="151375"/>
                  </a:cubicBezTo>
                  <a:cubicBezTo>
                    <a:pt x="33886" y="151375"/>
                    <a:pt x="0" y="117489"/>
                    <a:pt x="0" y="75688"/>
                  </a:cubicBezTo>
                  <a:cubicBezTo>
                    <a:pt x="0" y="33886"/>
                    <a:pt x="33886" y="0"/>
                    <a:pt x="75688" y="0"/>
                  </a:cubicBezTo>
                  <a:cubicBezTo>
                    <a:pt x="117489" y="0"/>
                    <a:pt x="151375" y="33886"/>
                    <a:pt x="151375" y="75688"/>
                  </a:cubicBezTo>
                  <a:close/>
                </a:path>
              </a:pathLst>
            </a:custGeom>
            <a:solidFill>
              <a:srgbClr val="E6E6E6"/>
            </a:solidFill>
            <a:ln w="6874"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1DDDA20-7615-4C3D-893F-AEA59792E4E3}"/>
                </a:ext>
              </a:extLst>
            </p:cNvPr>
            <p:cNvSpPr/>
            <p:nvPr/>
          </p:nvSpPr>
          <p:spPr>
            <a:xfrm>
              <a:off x="6762310" y="2665506"/>
              <a:ext cx="151375" cy="151375"/>
            </a:xfrm>
            <a:custGeom>
              <a:avLst/>
              <a:gdLst>
                <a:gd name="connsiteX0" fmla="*/ 151375 w 151375"/>
                <a:gd name="connsiteY0" fmla="*/ 75688 h 151375"/>
                <a:gd name="connsiteX1" fmla="*/ 75688 w 151375"/>
                <a:gd name="connsiteY1" fmla="*/ 151375 h 151375"/>
                <a:gd name="connsiteX2" fmla="*/ 0 w 151375"/>
                <a:gd name="connsiteY2" fmla="*/ 75688 h 151375"/>
                <a:gd name="connsiteX3" fmla="*/ 75688 w 151375"/>
                <a:gd name="connsiteY3" fmla="*/ 0 h 151375"/>
                <a:gd name="connsiteX4" fmla="*/ 151375 w 151375"/>
                <a:gd name="connsiteY4" fmla="*/ 75688 h 15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5" h="151375">
                  <a:moveTo>
                    <a:pt x="151375" y="75688"/>
                  </a:moveTo>
                  <a:cubicBezTo>
                    <a:pt x="151375" y="117489"/>
                    <a:pt x="117489" y="151375"/>
                    <a:pt x="75688" y="151375"/>
                  </a:cubicBezTo>
                  <a:cubicBezTo>
                    <a:pt x="33886" y="151375"/>
                    <a:pt x="0" y="117489"/>
                    <a:pt x="0" y="75688"/>
                  </a:cubicBezTo>
                  <a:cubicBezTo>
                    <a:pt x="0" y="33886"/>
                    <a:pt x="33886" y="0"/>
                    <a:pt x="75688" y="0"/>
                  </a:cubicBezTo>
                  <a:cubicBezTo>
                    <a:pt x="117489" y="0"/>
                    <a:pt x="151375" y="33886"/>
                    <a:pt x="151375" y="75688"/>
                  </a:cubicBezTo>
                  <a:close/>
                </a:path>
              </a:pathLst>
            </a:custGeom>
            <a:solidFill>
              <a:srgbClr val="E6E6E6"/>
            </a:solidFill>
            <a:ln w="6874"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958B0CD-7033-42D5-AE13-76B2FAC315B9}"/>
                </a:ext>
              </a:extLst>
            </p:cNvPr>
            <p:cNvSpPr/>
            <p:nvPr/>
          </p:nvSpPr>
          <p:spPr>
            <a:xfrm>
              <a:off x="7065060" y="1867345"/>
              <a:ext cx="1534394" cy="13761"/>
            </a:xfrm>
            <a:custGeom>
              <a:avLst/>
              <a:gdLst>
                <a:gd name="connsiteX0" fmla="*/ 1527262 w 1534394"/>
                <a:gd name="connsiteY0" fmla="*/ 13516 h 13761"/>
                <a:gd name="connsiteX1" fmla="*/ 6629 w 1534394"/>
                <a:gd name="connsiteY1" fmla="*/ 13516 h 13761"/>
                <a:gd name="connsiteX2" fmla="*/ -251 w 1534394"/>
                <a:gd name="connsiteY2" fmla="*/ 6636 h 13761"/>
                <a:gd name="connsiteX3" fmla="*/ 6629 w 1534394"/>
                <a:gd name="connsiteY3" fmla="*/ -245 h 13761"/>
                <a:gd name="connsiteX4" fmla="*/ 1527262 w 1534394"/>
                <a:gd name="connsiteY4" fmla="*/ -245 h 13761"/>
                <a:gd name="connsiteX5" fmla="*/ 1534143 w 1534394"/>
                <a:gd name="connsiteY5" fmla="*/ 6636 h 13761"/>
                <a:gd name="connsiteX6" fmla="*/ 1527262 w 1534394"/>
                <a:gd name="connsiteY6" fmla="*/ 13516 h 1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394" h="13761">
                  <a:moveTo>
                    <a:pt x="1527262" y="13516"/>
                  </a:moveTo>
                  <a:lnTo>
                    <a:pt x="6629" y="13516"/>
                  </a:lnTo>
                  <a:cubicBezTo>
                    <a:pt x="2829" y="13516"/>
                    <a:pt x="-251" y="10436"/>
                    <a:pt x="-251" y="6636"/>
                  </a:cubicBezTo>
                  <a:cubicBezTo>
                    <a:pt x="-251" y="2836"/>
                    <a:pt x="2829" y="-245"/>
                    <a:pt x="6629" y="-245"/>
                  </a:cubicBezTo>
                  <a:lnTo>
                    <a:pt x="1527262" y="-245"/>
                  </a:lnTo>
                  <a:cubicBezTo>
                    <a:pt x="1531062" y="-245"/>
                    <a:pt x="1534143" y="2836"/>
                    <a:pt x="1534143" y="6636"/>
                  </a:cubicBezTo>
                  <a:cubicBezTo>
                    <a:pt x="1534143" y="10436"/>
                    <a:pt x="1531062" y="13516"/>
                    <a:pt x="1527262" y="13516"/>
                  </a:cubicBezTo>
                  <a:close/>
                </a:path>
              </a:pathLst>
            </a:custGeom>
            <a:solidFill>
              <a:srgbClr val="E6E6E6"/>
            </a:solidFill>
            <a:ln w="6874"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20712BE-B25F-40AD-B93F-450E284C7AC9}"/>
                </a:ext>
              </a:extLst>
            </p:cNvPr>
            <p:cNvSpPr/>
            <p:nvPr/>
          </p:nvSpPr>
          <p:spPr>
            <a:xfrm>
              <a:off x="7065060" y="2300829"/>
              <a:ext cx="1534394" cy="13761"/>
            </a:xfrm>
            <a:custGeom>
              <a:avLst/>
              <a:gdLst>
                <a:gd name="connsiteX0" fmla="*/ 1527262 w 1534394"/>
                <a:gd name="connsiteY0" fmla="*/ 13516 h 13761"/>
                <a:gd name="connsiteX1" fmla="*/ 6629 w 1534394"/>
                <a:gd name="connsiteY1" fmla="*/ 13516 h 13761"/>
                <a:gd name="connsiteX2" fmla="*/ -251 w 1534394"/>
                <a:gd name="connsiteY2" fmla="*/ 6636 h 13761"/>
                <a:gd name="connsiteX3" fmla="*/ 6629 w 1534394"/>
                <a:gd name="connsiteY3" fmla="*/ -245 h 13761"/>
                <a:gd name="connsiteX4" fmla="*/ 1527262 w 1534394"/>
                <a:gd name="connsiteY4" fmla="*/ -245 h 13761"/>
                <a:gd name="connsiteX5" fmla="*/ 1534143 w 1534394"/>
                <a:gd name="connsiteY5" fmla="*/ 6636 h 13761"/>
                <a:gd name="connsiteX6" fmla="*/ 1527262 w 1534394"/>
                <a:gd name="connsiteY6" fmla="*/ 13516 h 1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394" h="13761">
                  <a:moveTo>
                    <a:pt x="1527262" y="13516"/>
                  </a:moveTo>
                  <a:lnTo>
                    <a:pt x="6629" y="13516"/>
                  </a:lnTo>
                  <a:cubicBezTo>
                    <a:pt x="2829" y="13516"/>
                    <a:pt x="-251" y="10436"/>
                    <a:pt x="-251" y="6636"/>
                  </a:cubicBezTo>
                  <a:cubicBezTo>
                    <a:pt x="-251" y="2836"/>
                    <a:pt x="2829" y="-245"/>
                    <a:pt x="6629" y="-245"/>
                  </a:cubicBezTo>
                  <a:lnTo>
                    <a:pt x="1527262" y="-245"/>
                  </a:lnTo>
                  <a:cubicBezTo>
                    <a:pt x="1531062" y="-245"/>
                    <a:pt x="1534143" y="2836"/>
                    <a:pt x="1534143" y="6636"/>
                  </a:cubicBezTo>
                  <a:cubicBezTo>
                    <a:pt x="1534143" y="10436"/>
                    <a:pt x="1531062" y="13516"/>
                    <a:pt x="1527262" y="13516"/>
                  </a:cubicBezTo>
                  <a:close/>
                </a:path>
              </a:pathLst>
            </a:custGeom>
            <a:solidFill>
              <a:srgbClr val="E6E6E6"/>
            </a:solidFill>
            <a:ln w="6874"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FFCD53A7-F50A-41D2-B833-9CD1A2833FD2}"/>
                </a:ext>
              </a:extLst>
            </p:cNvPr>
            <p:cNvSpPr/>
            <p:nvPr/>
          </p:nvSpPr>
          <p:spPr>
            <a:xfrm>
              <a:off x="7323086" y="2665506"/>
              <a:ext cx="151375" cy="151375"/>
            </a:xfrm>
            <a:custGeom>
              <a:avLst/>
              <a:gdLst>
                <a:gd name="connsiteX0" fmla="*/ 151375 w 151375"/>
                <a:gd name="connsiteY0" fmla="*/ 75688 h 151375"/>
                <a:gd name="connsiteX1" fmla="*/ 75688 w 151375"/>
                <a:gd name="connsiteY1" fmla="*/ 151375 h 151375"/>
                <a:gd name="connsiteX2" fmla="*/ 0 w 151375"/>
                <a:gd name="connsiteY2" fmla="*/ 75688 h 151375"/>
                <a:gd name="connsiteX3" fmla="*/ 75688 w 151375"/>
                <a:gd name="connsiteY3" fmla="*/ 0 h 151375"/>
                <a:gd name="connsiteX4" fmla="*/ 151375 w 151375"/>
                <a:gd name="connsiteY4" fmla="*/ 75688 h 15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5" h="151375">
                  <a:moveTo>
                    <a:pt x="151375" y="75688"/>
                  </a:moveTo>
                  <a:cubicBezTo>
                    <a:pt x="151375" y="117489"/>
                    <a:pt x="117489" y="151375"/>
                    <a:pt x="75688" y="151375"/>
                  </a:cubicBezTo>
                  <a:cubicBezTo>
                    <a:pt x="33886" y="151375"/>
                    <a:pt x="0" y="117489"/>
                    <a:pt x="0" y="75688"/>
                  </a:cubicBezTo>
                  <a:cubicBezTo>
                    <a:pt x="0" y="33886"/>
                    <a:pt x="33886" y="0"/>
                    <a:pt x="75688" y="0"/>
                  </a:cubicBezTo>
                  <a:cubicBezTo>
                    <a:pt x="117489" y="0"/>
                    <a:pt x="151375" y="33886"/>
                    <a:pt x="151375" y="75688"/>
                  </a:cubicBezTo>
                  <a:close/>
                </a:path>
              </a:pathLst>
            </a:custGeom>
            <a:solidFill>
              <a:schemeClr val="accent2"/>
            </a:solidFill>
            <a:ln w="6874"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BEDC4E6-6F18-4E8E-BBE3-E086825D6599}"/>
                </a:ext>
              </a:extLst>
            </p:cNvPr>
            <p:cNvSpPr/>
            <p:nvPr/>
          </p:nvSpPr>
          <p:spPr>
            <a:xfrm>
              <a:off x="7760010" y="2232022"/>
              <a:ext cx="151375" cy="151375"/>
            </a:xfrm>
            <a:custGeom>
              <a:avLst/>
              <a:gdLst>
                <a:gd name="connsiteX0" fmla="*/ 151375 w 151375"/>
                <a:gd name="connsiteY0" fmla="*/ 75688 h 151375"/>
                <a:gd name="connsiteX1" fmla="*/ 75688 w 151375"/>
                <a:gd name="connsiteY1" fmla="*/ 151375 h 151375"/>
                <a:gd name="connsiteX2" fmla="*/ 0 w 151375"/>
                <a:gd name="connsiteY2" fmla="*/ 75688 h 151375"/>
                <a:gd name="connsiteX3" fmla="*/ 75688 w 151375"/>
                <a:gd name="connsiteY3" fmla="*/ 0 h 151375"/>
                <a:gd name="connsiteX4" fmla="*/ 151375 w 151375"/>
                <a:gd name="connsiteY4" fmla="*/ 75688 h 15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5" h="151375">
                  <a:moveTo>
                    <a:pt x="151375" y="75688"/>
                  </a:moveTo>
                  <a:cubicBezTo>
                    <a:pt x="151375" y="117489"/>
                    <a:pt x="117489" y="151375"/>
                    <a:pt x="75688" y="151375"/>
                  </a:cubicBezTo>
                  <a:cubicBezTo>
                    <a:pt x="33886" y="151375"/>
                    <a:pt x="0" y="117489"/>
                    <a:pt x="0" y="75688"/>
                  </a:cubicBezTo>
                  <a:cubicBezTo>
                    <a:pt x="0" y="33886"/>
                    <a:pt x="33886" y="0"/>
                    <a:pt x="75688" y="0"/>
                  </a:cubicBezTo>
                  <a:cubicBezTo>
                    <a:pt x="117489" y="0"/>
                    <a:pt x="151375" y="33886"/>
                    <a:pt x="151375" y="75688"/>
                  </a:cubicBezTo>
                  <a:close/>
                </a:path>
              </a:pathLst>
            </a:custGeom>
            <a:solidFill>
              <a:schemeClr val="accent2"/>
            </a:solidFill>
            <a:ln w="6874"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FEA1B33-0285-43AA-845B-32A59293CD62}"/>
                </a:ext>
              </a:extLst>
            </p:cNvPr>
            <p:cNvSpPr/>
            <p:nvPr/>
          </p:nvSpPr>
          <p:spPr>
            <a:xfrm>
              <a:off x="7760010" y="2665506"/>
              <a:ext cx="151375" cy="151375"/>
            </a:xfrm>
            <a:custGeom>
              <a:avLst/>
              <a:gdLst>
                <a:gd name="connsiteX0" fmla="*/ 151375 w 151375"/>
                <a:gd name="connsiteY0" fmla="*/ 75688 h 151375"/>
                <a:gd name="connsiteX1" fmla="*/ 75688 w 151375"/>
                <a:gd name="connsiteY1" fmla="*/ 151375 h 151375"/>
                <a:gd name="connsiteX2" fmla="*/ 0 w 151375"/>
                <a:gd name="connsiteY2" fmla="*/ 75688 h 151375"/>
                <a:gd name="connsiteX3" fmla="*/ 75688 w 151375"/>
                <a:gd name="connsiteY3" fmla="*/ 0 h 151375"/>
                <a:gd name="connsiteX4" fmla="*/ 151375 w 151375"/>
                <a:gd name="connsiteY4" fmla="*/ 75688 h 15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5" h="151375">
                  <a:moveTo>
                    <a:pt x="151375" y="75688"/>
                  </a:moveTo>
                  <a:cubicBezTo>
                    <a:pt x="151375" y="117489"/>
                    <a:pt x="117489" y="151375"/>
                    <a:pt x="75688" y="151375"/>
                  </a:cubicBezTo>
                  <a:cubicBezTo>
                    <a:pt x="33886" y="151375"/>
                    <a:pt x="0" y="117489"/>
                    <a:pt x="0" y="75688"/>
                  </a:cubicBezTo>
                  <a:cubicBezTo>
                    <a:pt x="0" y="33886"/>
                    <a:pt x="33886" y="0"/>
                    <a:pt x="75688" y="0"/>
                  </a:cubicBezTo>
                  <a:cubicBezTo>
                    <a:pt x="117489" y="0"/>
                    <a:pt x="151375" y="33886"/>
                    <a:pt x="151375" y="75688"/>
                  </a:cubicBezTo>
                  <a:close/>
                </a:path>
              </a:pathLst>
            </a:custGeom>
            <a:solidFill>
              <a:schemeClr val="accent2"/>
            </a:solidFill>
            <a:ln w="6874"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039AF912-F70B-404D-A703-1F6733DBAA02}"/>
                </a:ext>
              </a:extLst>
            </p:cNvPr>
            <p:cNvSpPr/>
            <p:nvPr/>
          </p:nvSpPr>
          <p:spPr>
            <a:xfrm>
              <a:off x="8193493" y="1798539"/>
              <a:ext cx="151375" cy="151375"/>
            </a:xfrm>
            <a:custGeom>
              <a:avLst/>
              <a:gdLst>
                <a:gd name="connsiteX0" fmla="*/ 151375 w 151375"/>
                <a:gd name="connsiteY0" fmla="*/ 75688 h 151375"/>
                <a:gd name="connsiteX1" fmla="*/ 75688 w 151375"/>
                <a:gd name="connsiteY1" fmla="*/ 151375 h 151375"/>
                <a:gd name="connsiteX2" fmla="*/ 0 w 151375"/>
                <a:gd name="connsiteY2" fmla="*/ 75688 h 151375"/>
                <a:gd name="connsiteX3" fmla="*/ 75688 w 151375"/>
                <a:gd name="connsiteY3" fmla="*/ 0 h 151375"/>
                <a:gd name="connsiteX4" fmla="*/ 151375 w 151375"/>
                <a:gd name="connsiteY4" fmla="*/ 75688 h 15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5" h="151375">
                  <a:moveTo>
                    <a:pt x="151375" y="75688"/>
                  </a:moveTo>
                  <a:cubicBezTo>
                    <a:pt x="151375" y="117489"/>
                    <a:pt x="117489" y="151375"/>
                    <a:pt x="75688" y="151375"/>
                  </a:cubicBezTo>
                  <a:cubicBezTo>
                    <a:pt x="33886" y="151375"/>
                    <a:pt x="0" y="117489"/>
                    <a:pt x="0" y="75688"/>
                  </a:cubicBezTo>
                  <a:cubicBezTo>
                    <a:pt x="0" y="33887"/>
                    <a:pt x="33886" y="0"/>
                    <a:pt x="75688" y="0"/>
                  </a:cubicBezTo>
                  <a:cubicBezTo>
                    <a:pt x="117489" y="0"/>
                    <a:pt x="151375" y="33887"/>
                    <a:pt x="151375" y="75688"/>
                  </a:cubicBezTo>
                  <a:close/>
                </a:path>
              </a:pathLst>
            </a:custGeom>
            <a:solidFill>
              <a:schemeClr val="accent2"/>
            </a:solidFill>
            <a:ln w="6874"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067D6ECD-961E-4D16-BC73-4304B3F60EB5}"/>
                </a:ext>
              </a:extLst>
            </p:cNvPr>
            <p:cNvSpPr/>
            <p:nvPr/>
          </p:nvSpPr>
          <p:spPr>
            <a:xfrm>
              <a:off x="8193493" y="2232022"/>
              <a:ext cx="151375" cy="151375"/>
            </a:xfrm>
            <a:custGeom>
              <a:avLst/>
              <a:gdLst>
                <a:gd name="connsiteX0" fmla="*/ 151375 w 151375"/>
                <a:gd name="connsiteY0" fmla="*/ 75688 h 151375"/>
                <a:gd name="connsiteX1" fmla="*/ 75688 w 151375"/>
                <a:gd name="connsiteY1" fmla="*/ 151375 h 151375"/>
                <a:gd name="connsiteX2" fmla="*/ 0 w 151375"/>
                <a:gd name="connsiteY2" fmla="*/ 75688 h 151375"/>
                <a:gd name="connsiteX3" fmla="*/ 75688 w 151375"/>
                <a:gd name="connsiteY3" fmla="*/ 0 h 151375"/>
                <a:gd name="connsiteX4" fmla="*/ 151375 w 151375"/>
                <a:gd name="connsiteY4" fmla="*/ 75688 h 15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5" h="151375">
                  <a:moveTo>
                    <a:pt x="151375" y="75688"/>
                  </a:moveTo>
                  <a:cubicBezTo>
                    <a:pt x="151375" y="117489"/>
                    <a:pt x="117489" y="151375"/>
                    <a:pt x="75688" y="151375"/>
                  </a:cubicBezTo>
                  <a:cubicBezTo>
                    <a:pt x="33886" y="151375"/>
                    <a:pt x="0" y="117489"/>
                    <a:pt x="0" y="75688"/>
                  </a:cubicBezTo>
                  <a:cubicBezTo>
                    <a:pt x="0" y="33886"/>
                    <a:pt x="33886" y="0"/>
                    <a:pt x="75688" y="0"/>
                  </a:cubicBezTo>
                  <a:cubicBezTo>
                    <a:pt x="117489" y="0"/>
                    <a:pt x="151375" y="33886"/>
                    <a:pt x="151375" y="75688"/>
                  </a:cubicBezTo>
                  <a:close/>
                </a:path>
              </a:pathLst>
            </a:custGeom>
            <a:solidFill>
              <a:schemeClr val="accent2"/>
            </a:solidFill>
            <a:ln w="6874"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8A3EB874-9007-481B-B626-B708FDB958FE}"/>
                </a:ext>
              </a:extLst>
            </p:cNvPr>
            <p:cNvSpPr/>
            <p:nvPr/>
          </p:nvSpPr>
          <p:spPr>
            <a:xfrm>
              <a:off x="8193493" y="2665506"/>
              <a:ext cx="151375" cy="151375"/>
            </a:xfrm>
            <a:custGeom>
              <a:avLst/>
              <a:gdLst>
                <a:gd name="connsiteX0" fmla="*/ 151375 w 151375"/>
                <a:gd name="connsiteY0" fmla="*/ 75688 h 151375"/>
                <a:gd name="connsiteX1" fmla="*/ 75688 w 151375"/>
                <a:gd name="connsiteY1" fmla="*/ 151375 h 151375"/>
                <a:gd name="connsiteX2" fmla="*/ 0 w 151375"/>
                <a:gd name="connsiteY2" fmla="*/ 75688 h 151375"/>
                <a:gd name="connsiteX3" fmla="*/ 75688 w 151375"/>
                <a:gd name="connsiteY3" fmla="*/ 0 h 151375"/>
                <a:gd name="connsiteX4" fmla="*/ 151375 w 151375"/>
                <a:gd name="connsiteY4" fmla="*/ 75688 h 15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5" h="151375">
                  <a:moveTo>
                    <a:pt x="151375" y="75688"/>
                  </a:moveTo>
                  <a:cubicBezTo>
                    <a:pt x="151375" y="117489"/>
                    <a:pt x="117489" y="151375"/>
                    <a:pt x="75688" y="151375"/>
                  </a:cubicBezTo>
                  <a:cubicBezTo>
                    <a:pt x="33886" y="151375"/>
                    <a:pt x="0" y="117489"/>
                    <a:pt x="0" y="75688"/>
                  </a:cubicBezTo>
                  <a:cubicBezTo>
                    <a:pt x="0" y="33886"/>
                    <a:pt x="33886" y="0"/>
                    <a:pt x="75688" y="0"/>
                  </a:cubicBezTo>
                  <a:cubicBezTo>
                    <a:pt x="117489" y="0"/>
                    <a:pt x="151375" y="33886"/>
                    <a:pt x="151375" y="75688"/>
                  </a:cubicBezTo>
                  <a:close/>
                </a:path>
              </a:pathLst>
            </a:custGeom>
            <a:solidFill>
              <a:schemeClr val="accent2"/>
            </a:solidFill>
            <a:ln w="6874"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EAD69C3-F2BF-4EA9-850F-6D0BEECEE9DA}"/>
                </a:ext>
              </a:extLst>
            </p:cNvPr>
            <p:cNvSpPr/>
            <p:nvPr/>
          </p:nvSpPr>
          <p:spPr>
            <a:xfrm>
              <a:off x="8525690" y="4605861"/>
              <a:ext cx="3034384" cy="13761"/>
            </a:xfrm>
            <a:custGeom>
              <a:avLst/>
              <a:gdLst>
                <a:gd name="connsiteX0" fmla="*/ 3027253 w 3034384"/>
                <a:gd name="connsiteY0" fmla="*/ 13516 h 13761"/>
                <a:gd name="connsiteX1" fmla="*/ 6629 w 3034384"/>
                <a:gd name="connsiteY1" fmla="*/ 13516 h 13761"/>
                <a:gd name="connsiteX2" fmla="*/ -251 w 3034384"/>
                <a:gd name="connsiteY2" fmla="*/ 6636 h 13761"/>
                <a:gd name="connsiteX3" fmla="*/ 6629 w 3034384"/>
                <a:gd name="connsiteY3" fmla="*/ -245 h 13761"/>
                <a:gd name="connsiteX4" fmla="*/ 3027253 w 3034384"/>
                <a:gd name="connsiteY4" fmla="*/ -245 h 13761"/>
                <a:gd name="connsiteX5" fmla="*/ 3034134 w 3034384"/>
                <a:gd name="connsiteY5" fmla="*/ 6636 h 13761"/>
                <a:gd name="connsiteX6" fmla="*/ 3027253 w 3034384"/>
                <a:gd name="connsiteY6" fmla="*/ 13516 h 1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4384" h="13761">
                  <a:moveTo>
                    <a:pt x="3027253" y="13516"/>
                  </a:moveTo>
                  <a:lnTo>
                    <a:pt x="6629" y="13516"/>
                  </a:lnTo>
                  <a:cubicBezTo>
                    <a:pt x="2829" y="13516"/>
                    <a:pt x="-251" y="10436"/>
                    <a:pt x="-251" y="6636"/>
                  </a:cubicBezTo>
                  <a:cubicBezTo>
                    <a:pt x="-251" y="2835"/>
                    <a:pt x="2829" y="-245"/>
                    <a:pt x="6629" y="-245"/>
                  </a:cubicBezTo>
                  <a:lnTo>
                    <a:pt x="3027253" y="-245"/>
                  </a:lnTo>
                  <a:cubicBezTo>
                    <a:pt x="3031053" y="-245"/>
                    <a:pt x="3034134" y="2835"/>
                    <a:pt x="3034134" y="6636"/>
                  </a:cubicBezTo>
                  <a:cubicBezTo>
                    <a:pt x="3034134" y="10436"/>
                    <a:pt x="3031053" y="13516"/>
                    <a:pt x="3027253" y="13516"/>
                  </a:cubicBezTo>
                  <a:close/>
                </a:path>
              </a:pathLst>
            </a:custGeom>
            <a:solidFill>
              <a:srgbClr val="3F3D56"/>
            </a:solidFill>
            <a:ln w="6874"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D5A60E4-E57D-41D5-8153-03EFAB3F11D5}"/>
                </a:ext>
              </a:extLst>
            </p:cNvPr>
            <p:cNvSpPr/>
            <p:nvPr/>
          </p:nvSpPr>
          <p:spPr>
            <a:xfrm>
              <a:off x="8723307" y="4007241"/>
              <a:ext cx="275227" cy="261466"/>
            </a:xfrm>
            <a:custGeom>
              <a:avLst/>
              <a:gdLst>
                <a:gd name="connsiteX0" fmla="*/ 274976 w 275227"/>
                <a:gd name="connsiteY0" fmla="*/ 119 h 261466"/>
                <a:gd name="connsiteX1" fmla="*/ 261215 w 275227"/>
                <a:gd name="connsiteY1" fmla="*/ -245 h 261466"/>
                <a:gd name="connsiteX2" fmla="*/ -251 w 275227"/>
                <a:gd name="connsiteY2" fmla="*/ 261221 h 261466"/>
                <a:gd name="connsiteX3" fmla="*/ 274976 w 275227"/>
                <a:gd name="connsiteY3" fmla="*/ 261221 h 261466"/>
              </a:gdLst>
              <a:ahLst/>
              <a:cxnLst>
                <a:cxn ang="0">
                  <a:pos x="connsiteX0" y="connsiteY0"/>
                </a:cxn>
                <a:cxn ang="0">
                  <a:pos x="connsiteX1" y="connsiteY1"/>
                </a:cxn>
                <a:cxn ang="0">
                  <a:pos x="connsiteX2" y="connsiteY2"/>
                </a:cxn>
                <a:cxn ang="0">
                  <a:pos x="connsiteX3" y="connsiteY3"/>
                </a:cxn>
              </a:cxnLst>
              <a:rect l="l" t="t" r="r" b="b"/>
              <a:pathLst>
                <a:path w="275227" h="261466">
                  <a:moveTo>
                    <a:pt x="274976" y="119"/>
                  </a:moveTo>
                  <a:cubicBezTo>
                    <a:pt x="270417" y="-118"/>
                    <a:pt x="265830" y="-239"/>
                    <a:pt x="261215" y="-245"/>
                  </a:cubicBezTo>
                  <a:cubicBezTo>
                    <a:pt x="116811" y="-245"/>
                    <a:pt x="-251" y="116817"/>
                    <a:pt x="-251" y="261221"/>
                  </a:cubicBezTo>
                  <a:lnTo>
                    <a:pt x="274976" y="261221"/>
                  </a:lnTo>
                  <a:close/>
                </a:path>
              </a:pathLst>
            </a:custGeom>
            <a:solidFill>
              <a:schemeClr val="accent1"/>
            </a:solidFill>
            <a:ln w="6874"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6C073F04-392B-4F2E-B15D-B53837F46B88}"/>
                </a:ext>
              </a:extLst>
            </p:cNvPr>
            <p:cNvSpPr/>
            <p:nvPr/>
          </p:nvSpPr>
          <p:spPr>
            <a:xfrm>
              <a:off x="8785233" y="4083289"/>
              <a:ext cx="536700" cy="536333"/>
            </a:xfrm>
            <a:custGeom>
              <a:avLst/>
              <a:gdLst>
                <a:gd name="connsiteX0" fmla="*/ 268096 w 536700"/>
                <a:gd name="connsiteY0" fmla="*/ 536089 h 536333"/>
                <a:gd name="connsiteX1" fmla="*/ -251 w 536700"/>
                <a:gd name="connsiteY1" fmla="*/ 267742 h 536333"/>
                <a:gd name="connsiteX2" fmla="*/ 6629 w 536700"/>
                <a:gd name="connsiteY2" fmla="*/ 260861 h 536333"/>
                <a:gd name="connsiteX3" fmla="*/ 274976 w 536700"/>
                <a:gd name="connsiteY3" fmla="*/ 260861 h 536333"/>
                <a:gd name="connsiteX4" fmla="*/ 274976 w 536700"/>
                <a:gd name="connsiteY4" fmla="*/ 6638 h 536333"/>
                <a:gd name="connsiteX5" fmla="*/ 277120 w 536700"/>
                <a:gd name="connsiteY5" fmla="*/ 1649 h 536333"/>
                <a:gd name="connsiteX6" fmla="*/ 282213 w 536700"/>
                <a:gd name="connsiteY6" fmla="*/ -232 h 536333"/>
                <a:gd name="connsiteX7" fmla="*/ 536071 w 536700"/>
                <a:gd name="connsiteY7" fmla="*/ 281859 h 536333"/>
                <a:gd name="connsiteX8" fmla="*/ 268096 w 536700"/>
                <a:gd name="connsiteY8" fmla="*/ 536089 h 536333"/>
                <a:gd name="connsiteX9" fmla="*/ 13602 w 536700"/>
                <a:gd name="connsiteY9" fmla="*/ 274622 h 536333"/>
                <a:gd name="connsiteX10" fmla="*/ 274984 w 536700"/>
                <a:gd name="connsiteY10" fmla="*/ 522226 h 536333"/>
                <a:gd name="connsiteX11" fmla="*/ 522588 w 536700"/>
                <a:gd name="connsiteY11" fmla="*/ 260845 h 536333"/>
                <a:gd name="connsiteX12" fmla="*/ 288738 w 536700"/>
                <a:gd name="connsiteY12" fmla="*/ 13986 h 536333"/>
                <a:gd name="connsiteX13" fmla="*/ 288738 w 536700"/>
                <a:gd name="connsiteY13" fmla="*/ 267742 h 536333"/>
                <a:gd name="connsiteX14" fmla="*/ 281857 w 536700"/>
                <a:gd name="connsiteY14" fmla="*/ 274622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6700" h="536333">
                  <a:moveTo>
                    <a:pt x="268096" y="536089"/>
                  </a:moveTo>
                  <a:cubicBezTo>
                    <a:pt x="119961" y="535921"/>
                    <a:pt x="-84" y="415876"/>
                    <a:pt x="-251" y="267742"/>
                  </a:cubicBezTo>
                  <a:cubicBezTo>
                    <a:pt x="-251" y="263941"/>
                    <a:pt x="2829" y="260861"/>
                    <a:pt x="6629" y="260861"/>
                  </a:cubicBezTo>
                  <a:lnTo>
                    <a:pt x="274976" y="260861"/>
                  </a:lnTo>
                  <a:lnTo>
                    <a:pt x="274976" y="6638"/>
                  </a:lnTo>
                  <a:cubicBezTo>
                    <a:pt x="274975" y="4751"/>
                    <a:pt x="275750" y="2947"/>
                    <a:pt x="277120" y="1649"/>
                  </a:cubicBezTo>
                  <a:cubicBezTo>
                    <a:pt x="278478" y="335"/>
                    <a:pt x="280327" y="-348"/>
                    <a:pt x="282213" y="-232"/>
                  </a:cubicBezTo>
                  <a:cubicBezTo>
                    <a:pt x="430211" y="7564"/>
                    <a:pt x="543868" y="133860"/>
                    <a:pt x="536071" y="281859"/>
                  </a:cubicBezTo>
                  <a:cubicBezTo>
                    <a:pt x="528564" y="424379"/>
                    <a:pt x="410814" y="536089"/>
                    <a:pt x="268096" y="536089"/>
                  </a:cubicBezTo>
                  <a:close/>
                  <a:moveTo>
                    <a:pt x="13602" y="274622"/>
                  </a:moveTo>
                  <a:cubicBezTo>
                    <a:pt x="17407" y="415175"/>
                    <a:pt x="134432" y="526031"/>
                    <a:pt x="274984" y="522226"/>
                  </a:cubicBezTo>
                  <a:cubicBezTo>
                    <a:pt x="415536" y="518422"/>
                    <a:pt x="526392" y="401397"/>
                    <a:pt x="522588" y="260845"/>
                  </a:cubicBezTo>
                  <a:cubicBezTo>
                    <a:pt x="519072" y="130933"/>
                    <a:pt x="418270" y="24523"/>
                    <a:pt x="288738" y="13986"/>
                  </a:cubicBezTo>
                  <a:lnTo>
                    <a:pt x="288738" y="267742"/>
                  </a:lnTo>
                  <a:cubicBezTo>
                    <a:pt x="288738" y="271541"/>
                    <a:pt x="285657" y="274622"/>
                    <a:pt x="281857" y="274622"/>
                  </a:cubicBezTo>
                  <a:close/>
                </a:path>
              </a:pathLst>
            </a:custGeom>
            <a:solidFill>
              <a:srgbClr val="3F3D56"/>
            </a:solidFill>
            <a:ln w="6874" cap="flat">
              <a:noFill/>
              <a:prstDash val="solid"/>
              <a:miter/>
            </a:ln>
          </p:spPr>
          <p:txBody>
            <a:bodyPr rtlCol="0" anchor="ctr"/>
            <a:lstStyle/>
            <a:p>
              <a:endParaRPr lang="en-US"/>
            </a:p>
          </p:txBody>
        </p:sp>
      </p:grpSp>
      <p:grpSp>
        <p:nvGrpSpPr>
          <p:cNvPr id="60" name="Graphic 66">
            <a:extLst>
              <a:ext uri="{FF2B5EF4-FFF2-40B4-BE49-F238E27FC236}">
                <a16:creationId xmlns:a16="http://schemas.microsoft.com/office/drawing/2014/main" id="{453C9AE8-DB8B-4B7E-8FBD-959DE9C3E16D}"/>
              </a:ext>
            </a:extLst>
          </p:cNvPr>
          <p:cNvGrpSpPr/>
          <p:nvPr/>
        </p:nvGrpSpPr>
        <p:grpSpPr>
          <a:xfrm>
            <a:off x="486007" y="4131781"/>
            <a:ext cx="3246460" cy="1704705"/>
            <a:chOff x="645396" y="4123393"/>
            <a:chExt cx="4121198" cy="2164027"/>
          </a:xfrm>
        </p:grpSpPr>
        <p:sp>
          <p:nvSpPr>
            <p:cNvPr id="61" name="Freeform: Shape 60">
              <a:extLst>
                <a:ext uri="{FF2B5EF4-FFF2-40B4-BE49-F238E27FC236}">
                  <a16:creationId xmlns:a16="http://schemas.microsoft.com/office/drawing/2014/main" id="{59F6F78C-A608-4095-AFB8-8B019079B83F}"/>
                </a:ext>
              </a:extLst>
            </p:cNvPr>
            <p:cNvSpPr/>
            <p:nvPr/>
          </p:nvSpPr>
          <p:spPr>
            <a:xfrm>
              <a:off x="2669449" y="4392823"/>
              <a:ext cx="2097148" cy="1894588"/>
            </a:xfrm>
            <a:custGeom>
              <a:avLst/>
              <a:gdLst>
                <a:gd name="connsiteX0" fmla="*/ 2088182 w 2097148"/>
                <a:gd name="connsiteY0" fmla="*/ 1307722 h 1894588"/>
                <a:gd name="connsiteX1" fmla="*/ 1889334 w 2097148"/>
                <a:gd name="connsiteY1" fmla="*/ 1662399 h 1894588"/>
                <a:gd name="connsiteX2" fmla="*/ 1507183 w 2097148"/>
                <a:gd name="connsiteY2" fmla="*/ 1800250 h 1894588"/>
                <a:gd name="connsiteX3" fmla="*/ 1022451 w 2097148"/>
                <a:gd name="connsiteY3" fmla="*/ 1883735 h 1894588"/>
                <a:gd name="connsiteX4" fmla="*/ 953499 w 2097148"/>
                <a:gd name="connsiteY4" fmla="*/ 1894343 h 1894588"/>
                <a:gd name="connsiteX5" fmla="*/ 9814 w 2097148"/>
                <a:gd name="connsiteY5" fmla="*/ 1894343 h 1894588"/>
                <a:gd name="connsiteX6" fmla="*/ 6898 w 2097148"/>
                <a:gd name="connsiteY6" fmla="*/ 1890418 h 1894588"/>
                <a:gd name="connsiteX7" fmla="*/ 2334 w 2097148"/>
                <a:gd name="connsiteY7" fmla="*/ 1883735 h 1894588"/>
                <a:gd name="connsiteX8" fmla="*/ -211 w 2097148"/>
                <a:gd name="connsiteY8" fmla="*/ 1879810 h 1894588"/>
                <a:gd name="connsiteX9" fmla="*/ 591714 w 2097148"/>
                <a:gd name="connsiteY9" fmla="*/ 1879810 h 1894588"/>
                <a:gd name="connsiteX10" fmla="*/ 655098 w 2097148"/>
                <a:gd name="connsiteY10" fmla="*/ 1816480 h 1894588"/>
                <a:gd name="connsiteX11" fmla="*/ 655098 w 2097148"/>
                <a:gd name="connsiteY11" fmla="*/ 1026398 h 1894588"/>
                <a:gd name="connsiteX12" fmla="*/ 665706 w 2097148"/>
                <a:gd name="connsiteY12" fmla="*/ 990172 h 1894588"/>
                <a:gd name="connsiteX13" fmla="*/ 695036 w 2097148"/>
                <a:gd name="connsiteY13" fmla="*/ 816679 h 1894588"/>
                <a:gd name="connsiteX14" fmla="*/ 698483 w 2097148"/>
                <a:gd name="connsiteY14" fmla="*/ 694104 h 1894588"/>
                <a:gd name="connsiteX15" fmla="*/ 665864 w 2097148"/>
                <a:gd name="connsiteY15" fmla="*/ 357725 h 1894588"/>
                <a:gd name="connsiteX16" fmla="*/ 662310 w 2097148"/>
                <a:gd name="connsiteY16" fmla="*/ 333008 h 1894588"/>
                <a:gd name="connsiteX17" fmla="*/ 679919 w 2097148"/>
                <a:gd name="connsiteY17" fmla="*/ 103133 h 1894588"/>
                <a:gd name="connsiteX18" fmla="*/ 913242 w 2097148"/>
                <a:gd name="connsiteY18" fmla="*/ 925 h 1894588"/>
                <a:gd name="connsiteX19" fmla="*/ 1279800 w 2097148"/>
                <a:gd name="connsiteY19" fmla="*/ 283681 h 1894588"/>
                <a:gd name="connsiteX20" fmla="*/ 1372301 w 2097148"/>
                <a:gd name="connsiteY20" fmla="*/ 755312 h 1894588"/>
                <a:gd name="connsiteX21" fmla="*/ 1363392 w 2097148"/>
                <a:gd name="connsiteY21" fmla="*/ 1015897 h 1894588"/>
                <a:gd name="connsiteX22" fmla="*/ 1484428 w 2097148"/>
                <a:gd name="connsiteY22" fmla="*/ 739347 h 1894588"/>
                <a:gd name="connsiteX23" fmla="*/ 1568497 w 2097148"/>
                <a:gd name="connsiteY23" fmla="*/ 603458 h 1894588"/>
                <a:gd name="connsiteX24" fmla="*/ 1878832 w 2097148"/>
                <a:gd name="connsiteY24" fmla="*/ 611892 h 1894588"/>
                <a:gd name="connsiteX25" fmla="*/ 2049091 w 2097148"/>
                <a:gd name="connsiteY25" fmla="*/ 896345 h 1894588"/>
                <a:gd name="connsiteX26" fmla="*/ 2088182 w 2097148"/>
                <a:gd name="connsiteY26" fmla="*/ 1307722 h 189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97148" h="1894588">
                  <a:moveTo>
                    <a:pt x="2088182" y="1307722"/>
                  </a:moveTo>
                  <a:cubicBezTo>
                    <a:pt x="2066595" y="1444936"/>
                    <a:pt x="1999710" y="1578119"/>
                    <a:pt x="1889334" y="1662399"/>
                  </a:cubicBezTo>
                  <a:cubicBezTo>
                    <a:pt x="1780708" y="1745407"/>
                    <a:pt x="1641533" y="1774897"/>
                    <a:pt x="1507183" y="1800250"/>
                  </a:cubicBezTo>
                  <a:cubicBezTo>
                    <a:pt x="1346048" y="1830695"/>
                    <a:pt x="1184471" y="1858523"/>
                    <a:pt x="1022451" y="1883735"/>
                  </a:cubicBezTo>
                  <a:cubicBezTo>
                    <a:pt x="999484" y="1887395"/>
                    <a:pt x="976500" y="1890930"/>
                    <a:pt x="953499" y="1894343"/>
                  </a:cubicBezTo>
                  <a:lnTo>
                    <a:pt x="9814" y="1894343"/>
                  </a:lnTo>
                  <a:cubicBezTo>
                    <a:pt x="8858" y="1893070"/>
                    <a:pt x="7851" y="1891744"/>
                    <a:pt x="6898" y="1890418"/>
                  </a:cubicBezTo>
                  <a:cubicBezTo>
                    <a:pt x="5360" y="1888190"/>
                    <a:pt x="3821" y="1885963"/>
                    <a:pt x="2334" y="1883735"/>
                  </a:cubicBezTo>
                  <a:cubicBezTo>
                    <a:pt x="1487" y="1882462"/>
                    <a:pt x="638" y="1881136"/>
                    <a:pt x="-211" y="1879810"/>
                  </a:cubicBezTo>
                  <a:lnTo>
                    <a:pt x="591714" y="1879810"/>
                  </a:lnTo>
                  <a:cubicBezTo>
                    <a:pt x="626686" y="1879779"/>
                    <a:pt x="655037" y="1851452"/>
                    <a:pt x="655098" y="1816480"/>
                  </a:cubicBezTo>
                  <a:lnTo>
                    <a:pt x="655098" y="1026398"/>
                  </a:lnTo>
                  <a:cubicBezTo>
                    <a:pt x="658915" y="1014411"/>
                    <a:pt x="662468" y="1002371"/>
                    <a:pt x="665706" y="990172"/>
                  </a:cubicBezTo>
                  <a:cubicBezTo>
                    <a:pt x="680801" y="933367"/>
                    <a:pt x="690619" y="875289"/>
                    <a:pt x="695036" y="816679"/>
                  </a:cubicBezTo>
                  <a:cubicBezTo>
                    <a:pt x="698218" y="775838"/>
                    <a:pt x="699174" y="734997"/>
                    <a:pt x="698483" y="694104"/>
                  </a:cubicBezTo>
                  <a:cubicBezTo>
                    <a:pt x="696522" y="581712"/>
                    <a:pt x="681830" y="469321"/>
                    <a:pt x="665864" y="357725"/>
                  </a:cubicBezTo>
                  <a:cubicBezTo>
                    <a:pt x="664698" y="349504"/>
                    <a:pt x="663478" y="341229"/>
                    <a:pt x="662310" y="333008"/>
                  </a:cubicBezTo>
                  <a:cubicBezTo>
                    <a:pt x="651065" y="255464"/>
                    <a:pt x="640830" y="171077"/>
                    <a:pt x="679919" y="103133"/>
                  </a:cubicBezTo>
                  <a:cubicBezTo>
                    <a:pt x="724632" y="25377"/>
                    <a:pt x="823870" y="-7031"/>
                    <a:pt x="913242" y="925"/>
                  </a:cubicBezTo>
                  <a:cubicBezTo>
                    <a:pt x="1074007" y="15299"/>
                    <a:pt x="1209416" y="138405"/>
                    <a:pt x="1279800" y="283681"/>
                  </a:cubicBezTo>
                  <a:cubicBezTo>
                    <a:pt x="1350132" y="428904"/>
                    <a:pt x="1365884" y="594070"/>
                    <a:pt x="1372301" y="755312"/>
                  </a:cubicBezTo>
                  <a:cubicBezTo>
                    <a:pt x="1375697" y="840812"/>
                    <a:pt x="1375326" y="930131"/>
                    <a:pt x="1363392" y="1015897"/>
                  </a:cubicBezTo>
                  <a:cubicBezTo>
                    <a:pt x="1403701" y="923713"/>
                    <a:pt x="1444046" y="831530"/>
                    <a:pt x="1484428" y="739347"/>
                  </a:cubicBezTo>
                  <a:cubicBezTo>
                    <a:pt x="1505963" y="690179"/>
                    <a:pt x="1528611" y="639420"/>
                    <a:pt x="1568497" y="603458"/>
                  </a:cubicBezTo>
                  <a:cubicBezTo>
                    <a:pt x="1651874" y="528195"/>
                    <a:pt x="1789778" y="543364"/>
                    <a:pt x="1878832" y="611892"/>
                  </a:cubicBezTo>
                  <a:cubicBezTo>
                    <a:pt x="1967835" y="680472"/>
                    <a:pt x="2016630" y="788833"/>
                    <a:pt x="2049091" y="896345"/>
                  </a:cubicBezTo>
                  <a:cubicBezTo>
                    <a:pt x="2089295" y="1029315"/>
                    <a:pt x="2109822" y="1170508"/>
                    <a:pt x="2088182" y="1307722"/>
                  </a:cubicBezTo>
                  <a:close/>
                </a:path>
              </a:pathLst>
            </a:custGeom>
            <a:solidFill>
              <a:srgbClr val="F2F2F2"/>
            </a:solidFill>
            <a:ln w="5296"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40783DC4-A342-4BD1-BA1F-BBD4BAE2D3D0}"/>
                </a:ext>
              </a:extLst>
            </p:cNvPr>
            <p:cNvSpPr/>
            <p:nvPr/>
          </p:nvSpPr>
          <p:spPr>
            <a:xfrm>
              <a:off x="3549152" y="4943772"/>
              <a:ext cx="953370" cy="1174151"/>
            </a:xfrm>
            <a:custGeom>
              <a:avLst/>
              <a:gdLst>
                <a:gd name="connsiteX0" fmla="*/ 852837 w 953370"/>
                <a:gd name="connsiteY0" fmla="*/ 11496 h 1174151"/>
                <a:gd name="connsiteX1" fmla="*/ 937248 w 953370"/>
                <a:gd name="connsiteY1" fmla="*/ 351321 h 1174151"/>
                <a:gd name="connsiteX2" fmla="*/ 861235 w 953370"/>
                <a:gd name="connsiteY2" fmla="*/ 690402 h 1174151"/>
                <a:gd name="connsiteX3" fmla="*/ 678425 w 953370"/>
                <a:gd name="connsiteY3" fmla="*/ 946578 h 1174151"/>
                <a:gd name="connsiteX4" fmla="*/ 415710 w 953370"/>
                <a:gd name="connsiteY4" fmla="*/ 1114398 h 1174151"/>
                <a:gd name="connsiteX5" fmla="*/ 59225 w 953370"/>
                <a:gd name="connsiteY5" fmla="*/ 1148272 h 1174151"/>
                <a:gd name="connsiteX6" fmla="*/ 9693 w 953370"/>
                <a:gd name="connsiteY6" fmla="*/ 1137877 h 1174151"/>
                <a:gd name="connsiteX7" fmla="*/ 5463 w 953370"/>
                <a:gd name="connsiteY7" fmla="*/ 1153221 h 1174151"/>
                <a:gd name="connsiteX8" fmla="*/ 383329 w 953370"/>
                <a:gd name="connsiteY8" fmla="*/ 1142353 h 1174151"/>
                <a:gd name="connsiteX9" fmla="*/ 660105 w 953370"/>
                <a:gd name="connsiteY9" fmla="*/ 984897 h 1174151"/>
                <a:gd name="connsiteX10" fmla="*/ 858611 w 953370"/>
                <a:gd name="connsiteY10" fmla="*/ 731832 h 1174151"/>
                <a:gd name="connsiteX11" fmla="*/ 951830 w 953370"/>
                <a:gd name="connsiteY11" fmla="*/ 393101 h 1174151"/>
                <a:gd name="connsiteX12" fmla="*/ 886808 w 953370"/>
                <a:gd name="connsiteY12" fmla="*/ 42307 h 1174151"/>
                <a:gd name="connsiteX13" fmla="*/ 866576 w 953370"/>
                <a:gd name="connsiteY13" fmla="*/ 3465 h 1174151"/>
                <a:gd name="connsiteX14" fmla="*/ 855593 w 953370"/>
                <a:gd name="connsiteY14" fmla="*/ 985 h 1174151"/>
                <a:gd name="connsiteX15" fmla="*/ 852837 w 953370"/>
                <a:gd name="connsiteY15" fmla="*/ 11496 h 1174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3370" h="1174151">
                  <a:moveTo>
                    <a:pt x="852837" y="11496"/>
                  </a:moveTo>
                  <a:cubicBezTo>
                    <a:pt x="911140" y="114756"/>
                    <a:pt x="937888" y="233161"/>
                    <a:pt x="937248" y="351321"/>
                  </a:cubicBezTo>
                  <a:cubicBezTo>
                    <a:pt x="936346" y="468471"/>
                    <a:pt x="910430" y="584078"/>
                    <a:pt x="861235" y="690402"/>
                  </a:cubicBezTo>
                  <a:cubicBezTo>
                    <a:pt x="816738" y="786407"/>
                    <a:pt x="754743" y="873281"/>
                    <a:pt x="678425" y="946578"/>
                  </a:cubicBezTo>
                  <a:cubicBezTo>
                    <a:pt x="603104" y="1019710"/>
                    <a:pt x="513730" y="1076801"/>
                    <a:pt x="415710" y="1114398"/>
                  </a:cubicBezTo>
                  <a:cubicBezTo>
                    <a:pt x="301970" y="1157026"/>
                    <a:pt x="178958" y="1168715"/>
                    <a:pt x="59225" y="1148272"/>
                  </a:cubicBezTo>
                  <a:cubicBezTo>
                    <a:pt x="42591" y="1145413"/>
                    <a:pt x="26081" y="1141949"/>
                    <a:pt x="9693" y="1137877"/>
                  </a:cubicBezTo>
                  <a:cubicBezTo>
                    <a:pt x="-249" y="1135427"/>
                    <a:pt x="-4491" y="1150768"/>
                    <a:pt x="5463" y="1153221"/>
                  </a:cubicBezTo>
                  <a:cubicBezTo>
                    <a:pt x="130054" y="1184102"/>
                    <a:pt x="260718" y="1180344"/>
                    <a:pt x="383329" y="1142353"/>
                  </a:cubicBezTo>
                  <a:cubicBezTo>
                    <a:pt x="485451" y="1109499"/>
                    <a:pt x="579680" y="1055892"/>
                    <a:pt x="660105" y="984897"/>
                  </a:cubicBezTo>
                  <a:cubicBezTo>
                    <a:pt x="741529" y="913709"/>
                    <a:pt x="808864" y="827867"/>
                    <a:pt x="858611" y="731832"/>
                  </a:cubicBezTo>
                  <a:cubicBezTo>
                    <a:pt x="913046" y="626689"/>
                    <a:pt x="944803" y="511290"/>
                    <a:pt x="951830" y="393101"/>
                  </a:cubicBezTo>
                  <a:cubicBezTo>
                    <a:pt x="958779" y="273169"/>
                    <a:pt x="938674" y="151100"/>
                    <a:pt x="886808" y="42307"/>
                  </a:cubicBezTo>
                  <a:cubicBezTo>
                    <a:pt x="880523" y="29124"/>
                    <a:pt x="873779" y="16177"/>
                    <a:pt x="866576" y="3465"/>
                  </a:cubicBezTo>
                  <a:cubicBezTo>
                    <a:pt x="864228" y="-252"/>
                    <a:pt x="859311" y="-1363"/>
                    <a:pt x="855593" y="985"/>
                  </a:cubicBezTo>
                  <a:cubicBezTo>
                    <a:pt x="852055" y="3220"/>
                    <a:pt x="850850" y="7813"/>
                    <a:pt x="852837" y="11496"/>
                  </a:cubicBezTo>
                  <a:close/>
                </a:path>
              </a:pathLst>
            </a:custGeom>
            <a:solidFill>
              <a:srgbClr val="FFFFFF"/>
            </a:solidFill>
            <a:ln w="5296"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D0DE006D-03E8-460C-86EA-313B9AF9E98E}"/>
                </a:ext>
              </a:extLst>
            </p:cNvPr>
            <p:cNvSpPr/>
            <p:nvPr/>
          </p:nvSpPr>
          <p:spPr>
            <a:xfrm>
              <a:off x="3294427" y="4379920"/>
              <a:ext cx="491147" cy="1900494"/>
            </a:xfrm>
            <a:custGeom>
              <a:avLst/>
              <a:gdLst>
                <a:gd name="connsiteX0" fmla="*/ 263116 w 491147"/>
                <a:gd name="connsiteY0" fmla="*/ 11724 h 1900494"/>
                <a:gd name="connsiteX1" fmla="*/ 413207 w 491147"/>
                <a:gd name="connsiteY1" fmla="*/ 388215 h 1900494"/>
                <a:gd name="connsiteX2" fmla="*/ 444141 w 491147"/>
                <a:gd name="connsiteY2" fmla="*/ 1192088 h 1900494"/>
                <a:gd name="connsiteX3" fmla="*/ 323270 w 491147"/>
                <a:gd name="connsiteY3" fmla="*/ 1579196 h 1900494"/>
                <a:gd name="connsiteX4" fmla="*/ 52543 w 491147"/>
                <a:gd name="connsiteY4" fmla="*/ 1874313 h 1900494"/>
                <a:gd name="connsiteX5" fmla="*/ 5551 w 491147"/>
                <a:gd name="connsiteY5" fmla="*/ 1884818 h 1900494"/>
                <a:gd name="connsiteX6" fmla="*/ 9781 w 491147"/>
                <a:gd name="connsiteY6" fmla="*/ 1900162 h 1900494"/>
                <a:gd name="connsiteX7" fmla="*/ 309309 w 491147"/>
                <a:gd name="connsiteY7" fmla="*/ 1645021 h 1900494"/>
                <a:gd name="connsiteX8" fmla="*/ 447851 w 491147"/>
                <a:gd name="connsiteY8" fmla="*/ 1253009 h 1900494"/>
                <a:gd name="connsiteX9" fmla="*/ 441592 w 491147"/>
                <a:gd name="connsiteY9" fmla="*/ 435551 h 1900494"/>
                <a:gd name="connsiteX10" fmla="*/ 300880 w 491147"/>
                <a:gd name="connsiteY10" fmla="*/ 49438 h 1900494"/>
                <a:gd name="connsiteX11" fmla="*/ 276855 w 491147"/>
                <a:gd name="connsiteY11" fmla="*/ 3693 h 1900494"/>
                <a:gd name="connsiteX12" fmla="*/ 263116 w 491147"/>
                <a:gd name="connsiteY12" fmla="*/ 11724 h 190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1147" h="1900494">
                  <a:moveTo>
                    <a:pt x="263116" y="11724"/>
                  </a:moveTo>
                  <a:cubicBezTo>
                    <a:pt x="327762" y="130890"/>
                    <a:pt x="378139" y="257258"/>
                    <a:pt x="413207" y="388215"/>
                  </a:cubicBezTo>
                  <a:cubicBezTo>
                    <a:pt x="483405" y="650502"/>
                    <a:pt x="493975" y="925181"/>
                    <a:pt x="444141" y="1192088"/>
                  </a:cubicBezTo>
                  <a:cubicBezTo>
                    <a:pt x="419265" y="1325441"/>
                    <a:pt x="378693" y="1455381"/>
                    <a:pt x="323270" y="1579196"/>
                  </a:cubicBezTo>
                  <a:cubicBezTo>
                    <a:pt x="268008" y="1701968"/>
                    <a:pt x="188445" y="1831327"/>
                    <a:pt x="52543" y="1874313"/>
                  </a:cubicBezTo>
                  <a:cubicBezTo>
                    <a:pt x="37206" y="1879142"/>
                    <a:pt x="21485" y="1882656"/>
                    <a:pt x="5551" y="1884818"/>
                  </a:cubicBezTo>
                  <a:cubicBezTo>
                    <a:pt x="-4548" y="1886204"/>
                    <a:pt x="-249" y="1901538"/>
                    <a:pt x="9781" y="1900162"/>
                  </a:cubicBezTo>
                  <a:cubicBezTo>
                    <a:pt x="150363" y="1880867"/>
                    <a:pt x="248046" y="1764075"/>
                    <a:pt x="309309" y="1645021"/>
                  </a:cubicBezTo>
                  <a:cubicBezTo>
                    <a:pt x="372698" y="1521836"/>
                    <a:pt x="417834" y="1388066"/>
                    <a:pt x="447851" y="1253009"/>
                  </a:cubicBezTo>
                  <a:cubicBezTo>
                    <a:pt x="507339" y="983527"/>
                    <a:pt x="505199" y="704090"/>
                    <a:pt x="441592" y="435551"/>
                  </a:cubicBezTo>
                  <a:cubicBezTo>
                    <a:pt x="409993" y="301773"/>
                    <a:pt x="362764" y="172178"/>
                    <a:pt x="300880" y="49438"/>
                  </a:cubicBezTo>
                  <a:cubicBezTo>
                    <a:pt x="293107" y="34067"/>
                    <a:pt x="285099" y="18819"/>
                    <a:pt x="276855" y="3693"/>
                  </a:cubicBezTo>
                  <a:cubicBezTo>
                    <a:pt x="271961" y="-5305"/>
                    <a:pt x="258217" y="2717"/>
                    <a:pt x="263116" y="11724"/>
                  </a:cubicBezTo>
                  <a:close/>
                </a:path>
              </a:pathLst>
            </a:custGeom>
            <a:solidFill>
              <a:srgbClr val="FFFFFF"/>
            </a:solidFill>
            <a:ln w="529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505A126E-3EF0-44A4-92F6-794312701D77}"/>
                </a:ext>
              </a:extLst>
            </p:cNvPr>
            <p:cNvSpPr/>
            <p:nvPr/>
          </p:nvSpPr>
          <p:spPr>
            <a:xfrm>
              <a:off x="1866851" y="4368747"/>
              <a:ext cx="1098456" cy="842007"/>
            </a:xfrm>
            <a:custGeom>
              <a:avLst/>
              <a:gdLst>
                <a:gd name="connsiteX0" fmla="*/ 1025315 w 1098456"/>
                <a:gd name="connsiteY0" fmla="*/ -246 h 842007"/>
                <a:gd name="connsiteX1" fmla="*/ 72718 w 1098456"/>
                <a:gd name="connsiteY1" fmla="*/ -246 h 842007"/>
                <a:gd name="connsiteX2" fmla="*/ -211 w 1098456"/>
                <a:gd name="connsiteY2" fmla="*/ 72684 h 842007"/>
                <a:gd name="connsiteX3" fmla="*/ -211 w 1098456"/>
                <a:gd name="connsiteY3" fmla="*/ 549990 h 842007"/>
                <a:gd name="connsiteX4" fmla="*/ 146391 w 1098456"/>
                <a:gd name="connsiteY4" fmla="*/ 549990 h 842007"/>
                <a:gd name="connsiteX5" fmla="*/ 200014 w 1098456"/>
                <a:gd name="connsiteY5" fmla="*/ 579639 h 842007"/>
                <a:gd name="connsiteX6" fmla="*/ 250827 w 1098456"/>
                <a:gd name="connsiteY6" fmla="*/ 660525 h 842007"/>
                <a:gd name="connsiteX7" fmla="*/ 299412 w 1098456"/>
                <a:gd name="connsiteY7" fmla="*/ 737804 h 842007"/>
                <a:gd name="connsiteX8" fmla="*/ 308533 w 1098456"/>
                <a:gd name="connsiteY8" fmla="*/ 752336 h 842007"/>
                <a:gd name="connsiteX9" fmla="*/ 364119 w 1098456"/>
                <a:gd name="connsiteY9" fmla="*/ 840754 h 842007"/>
                <a:gd name="connsiteX10" fmla="*/ 364756 w 1098456"/>
                <a:gd name="connsiteY10" fmla="*/ 841762 h 842007"/>
                <a:gd name="connsiteX11" fmla="*/ 1098245 w 1098456"/>
                <a:gd name="connsiteY11" fmla="*/ 841762 h 842007"/>
                <a:gd name="connsiteX12" fmla="*/ 1098245 w 1098456"/>
                <a:gd name="connsiteY12" fmla="*/ 72684 h 842007"/>
                <a:gd name="connsiteX13" fmla="*/ 1025315 w 1098456"/>
                <a:gd name="connsiteY13" fmla="*/ -246 h 84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456" h="842007">
                  <a:moveTo>
                    <a:pt x="1025315" y="-246"/>
                  </a:moveTo>
                  <a:lnTo>
                    <a:pt x="72718" y="-246"/>
                  </a:lnTo>
                  <a:cubicBezTo>
                    <a:pt x="32462" y="-194"/>
                    <a:pt x="-160" y="32427"/>
                    <a:pt x="-211" y="72684"/>
                  </a:cubicBezTo>
                  <a:lnTo>
                    <a:pt x="-211" y="549990"/>
                  </a:lnTo>
                  <a:lnTo>
                    <a:pt x="146391" y="549990"/>
                  </a:lnTo>
                  <a:cubicBezTo>
                    <a:pt x="168191" y="549930"/>
                    <a:pt x="188473" y="561145"/>
                    <a:pt x="200014" y="579639"/>
                  </a:cubicBezTo>
                  <a:lnTo>
                    <a:pt x="250827" y="660525"/>
                  </a:lnTo>
                  <a:lnTo>
                    <a:pt x="299412" y="737804"/>
                  </a:lnTo>
                  <a:lnTo>
                    <a:pt x="308533" y="752336"/>
                  </a:lnTo>
                  <a:lnTo>
                    <a:pt x="364119" y="840754"/>
                  </a:lnTo>
                  <a:lnTo>
                    <a:pt x="364756" y="841762"/>
                  </a:lnTo>
                  <a:lnTo>
                    <a:pt x="1098245" y="841762"/>
                  </a:lnTo>
                  <a:lnTo>
                    <a:pt x="1098245" y="72684"/>
                  </a:lnTo>
                  <a:cubicBezTo>
                    <a:pt x="1098193" y="32427"/>
                    <a:pt x="1065571" y="-194"/>
                    <a:pt x="1025315" y="-246"/>
                  </a:cubicBezTo>
                  <a:close/>
                </a:path>
              </a:pathLst>
            </a:custGeom>
            <a:solidFill>
              <a:srgbClr val="CCCCCC"/>
            </a:solidFill>
            <a:ln w="5296"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011D5F32-7F24-4840-BF3C-CD0F43A05193}"/>
                </a:ext>
              </a:extLst>
            </p:cNvPr>
            <p:cNvSpPr/>
            <p:nvPr/>
          </p:nvSpPr>
          <p:spPr>
            <a:xfrm>
              <a:off x="1995605" y="4514660"/>
              <a:ext cx="566361" cy="94357"/>
            </a:xfrm>
            <a:custGeom>
              <a:avLst/>
              <a:gdLst>
                <a:gd name="connsiteX0" fmla="*/ 518970 w 566361"/>
                <a:gd name="connsiteY0" fmla="*/ -246 h 94357"/>
                <a:gd name="connsiteX1" fmla="*/ 46967 w 566361"/>
                <a:gd name="connsiteY1" fmla="*/ -246 h 94357"/>
                <a:gd name="connsiteX2" fmla="*/ -211 w 566361"/>
                <a:gd name="connsiteY2" fmla="*/ 46933 h 94357"/>
                <a:gd name="connsiteX3" fmla="*/ 46967 w 566361"/>
                <a:gd name="connsiteY3" fmla="*/ 94112 h 94357"/>
                <a:gd name="connsiteX4" fmla="*/ 518970 w 566361"/>
                <a:gd name="connsiteY4" fmla="*/ 94112 h 94357"/>
                <a:gd name="connsiteX5" fmla="*/ 566150 w 566361"/>
                <a:gd name="connsiteY5" fmla="*/ 46933 h 94357"/>
                <a:gd name="connsiteX6" fmla="*/ 518970 w 566361"/>
                <a:gd name="connsiteY6" fmla="*/ -246 h 9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361" h="94357">
                  <a:moveTo>
                    <a:pt x="518970" y="-246"/>
                  </a:moveTo>
                  <a:lnTo>
                    <a:pt x="46967" y="-246"/>
                  </a:lnTo>
                  <a:cubicBezTo>
                    <a:pt x="20911" y="-246"/>
                    <a:pt x="-211" y="20877"/>
                    <a:pt x="-211" y="46933"/>
                  </a:cubicBezTo>
                  <a:cubicBezTo>
                    <a:pt x="-211" y="72989"/>
                    <a:pt x="20911" y="94112"/>
                    <a:pt x="46967" y="94112"/>
                  </a:cubicBezTo>
                  <a:lnTo>
                    <a:pt x="518970" y="94112"/>
                  </a:lnTo>
                  <a:cubicBezTo>
                    <a:pt x="545027" y="94112"/>
                    <a:pt x="566150" y="72989"/>
                    <a:pt x="566150" y="46933"/>
                  </a:cubicBezTo>
                  <a:cubicBezTo>
                    <a:pt x="566150" y="20877"/>
                    <a:pt x="545027" y="-246"/>
                    <a:pt x="518970" y="-246"/>
                  </a:cubicBezTo>
                  <a:close/>
                </a:path>
              </a:pathLst>
            </a:custGeom>
            <a:solidFill>
              <a:srgbClr val="FFFFFF"/>
            </a:solidFill>
            <a:ln w="529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2F3B5290-40FA-4B0F-9DA8-8CAF275F844F}"/>
                </a:ext>
              </a:extLst>
            </p:cNvPr>
            <p:cNvSpPr/>
            <p:nvPr/>
          </p:nvSpPr>
          <p:spPr>
            <a:xfrm>
              <a:off x="1995579" y="4746338"/>
              <a:ext cx="832459" cy="103003"/>
            </a:xfrm>
            <a:custGeom>
              <a:avLst/>
              <a:gdLst>
                <a:gd name="connsiteX0" fmla="*/ 780746 w 832459"/>
                <a:gd name="connsiteY0" fmla="*/ -246 h 103003"/>
                <a:gd name="connsiteX1" fmla="*/ 51290 w 832459"/>
                <a:gd name="connsiteY1" fmla="*/ -246 h 103003"/>
                <a:gd name="connsiteX2" fmla="*/ -211 w 832459"/>
                <a:gd name="connsiteY2" fmla="*/ 51256 h 103003"/>
                <a:gd name="connsiteX3" fmla="*/ 51290 w 832459"/>
                <a:gd name="connsiteY3" fmla="*/ 102757 h 103003"/>
                <a:gd name="connsiteX4" fmla="*/ 780746 w 832459"/>
                <a:gd name="connsiteY4" fmla="*/ 102757 h 103003"/>
                <a:gd name="connsiteX5" fmla="*/ 832248 w 832459"/>
                <a:gd name="connsiteY5" fmla="*/ 51256 h 103003"/>
                <a:gd name="connsiteX6" fmla="*/ 780746 w 832459"/>
                <a:gd name="connsiteY6" fmla="*/ -246 h 10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459" h="103003">
                  <a:moveTo>
                    <a:pt x="780746" y="-246"/>
                  </a:moveTo>
                  <a:lnTo>
                    <a:pt x="51290" y="-246"/>
                  </a:lnTo>
                  <a:cubicBezTo>
                    <a:pt x="22847" y="-246"/>
                    <a:pt x="-211" y="22812"/>
                    <a:pt x="-211" y="51256"/>
                  </a:cubicBezTo>
                  <a:cubicBezTo>
                    <a:pt x="-211" y="79699"/>
                    <a:pt x="22847" y="102757"/>
                    <a:pt x="51290" y="102757"/>
                  </a:cubicBezTo>
                  <a:lnTo>
                    <a:pt x="780746" y="102757"/>
                  </a:lnTo>
                  <a:cubicBezTo>
                    <a:pt x="809190" y="102757"/>
                    <a:pt x="832248" y="79699"/>
                    <a:pt x="832248" y="51256"/>
                  </a:cubicBezTo>
                  <a:cubicBezTo>
                    <a:pt x="832248" y="22812"/>
                    <a:pt x="809190" y="-246"/>
                    <a:pt x="780746" y="-246"/>
                  </a:cubicBezTo>
                  <a:close/>
                </a:path>
              </a:pathLst>
            </a:custGeom>
            <a:solidFill>
              <a:srgbClr val="FFFFFF"/>
            </a:solidFill>
            <a:ln w="529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E72994A8-C609-45EA-A84B-7F9F3FDBD531}"/>
                </a:ext>
              </a:extLst>
            </p:cNvPr>
            <p:cNvSpPr/>
            <p:nvPr/>
          </p:nvSpPr>
          <p:spPr>
            <a:xfrm>
              <a:off x="2043791" y="4926567"/>
              <a:ext cx="784195" cy="102950"/>
            </a:xfrm>
            <a:custGeom>
              <a:avLst/>
              <a:gdLst>
                <a:gd name="connsiteX0" fmla="*/ 779104 w 784195"/>
                <a:gd name="connsiteY0" fmla="*/ 29403 h 102950"/>
                <a:gd name="connsiteX1" fmla="*/ 732534 w 784195"/>
                <a:gd name="connsiteY1" fmla="*/ -246 h 102950"/>
                <a:gd name="connsiteX2" fmla="*/ 3078 w 784195"/>
                <a:gd name="connsiteY2" fmla="*/ -246 h 102950"/>
                <a:gd name="connsiteX3" fmla="*/ -211 w 784195"/>
                <a:gd name="connsiteY3" fmla="*/ -140 h 102950"/>
                <a:gd name="connsiteX4" fmla="*/ 23074 w 784195"/>
                <a:gd name="connsiteY4" fmla="*/ 21819 h 102950"/>
                <a:gd name="connsiteX5" fmla="*/ 73886 w 784195"/>
                <a:gd name="connsiteY5" fmla="*/ 102704 h 102950"/>
                <a:gd name="connsiteX6" fmla="*/ 732534 w 784195"/>
                <a:gd name="connsiteY6" fmla="*/ 102704 h 102950"/>
                <a:gd name="connsiteX7" fmla="*/ 783984 w 784195"/>
                <a:gd name="connsiteY7" fmla="*/ 51284 h 102950"/>
                <a:gd name="connsiteX8" fmla="*/ 779104 w 784195"/>
                <a:gd name="connsiteY8" fmla="*/ 29403 h 10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4195" h="102950">
                  <a:moveTo>
                    <a:pt x="779104" y="29403"/>
                  </a:moveTo>
                  <a:cubicBezTo>
                    <a:pt x="770642" y="11327"/>
                    <a:pt x="752493" y="-228"/>
                    <a:pt x="732534" y="-246"/>
                  </a:cubicBezTo>
                  <a:lnTo>
                    <a:pt x="3078" y="-246"/>
                  </a:lnTo>
                  <a:cubicBezTo>
                    <a:pt x="1964" y="-246"/>
                    <a:pt x="902" y="-193"/>
                    <a:pt x="-211" y="-140"/>
                  </a:cubicBezTo>
                  <a:cubicBezTo>
                    <a:pt x="9306" y="5060"/>
                    <a:pt x="17325" y="12622"/>
                    <a:pt x="23074" y="21819"/>
                  </a:cubicBezTo>
                  <a:lnTo>
                    <a:pt x="73886" y="102704"/>
                  </a:lnTo>
                  <a:lnTo>
                    <a:pt x="732534" y="102704"/>
                  </a:lnTo>
                  <a:cubicBezTo>
                    <a:pt x="760941" y="102713"/>
                    <a:pt x="783975" y="79691"/>
                    <a:pt x="783984" y="51284"/>
                  </a:cubicBezTo>
                  <a:cubicBezTo>
                    <a:pt x="783986" y="43720"/>
                    <a:pt x="782320" y="36249"/>
                    <a:pt x="779104" y="29403"/>
                  </a:cubicBezTo>
                  <a:close/>
                </a:path>
              </a:pathLst>
            </a:custGeom>
            <a:solidFill>
              <a:srgbClr val="FFFFFF"/>
            </a:solidFill>
            <a:ln w="529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51DAB14-E871-4E87-87F2-E3732FCF7E4B}"/>
                </a:ext>
              </a:extLst>
            </p:cNvPr>
            <p:cNvSpPr/>
            <p:nvPr/>
          </p:nvSpPr>
          <p:spPr>
            <a:xfrm>
              <a:off x="2166474" y="5106797"/>
              <a:ext cx="661511" cy="102950"/>
            </a:xfrm>
            <a:custGeom>
              <a:avLst/>
              <a:gdLst>
                <a:gd name="connsiteX0" fmla="*/ 660824 w 661511"/>
                <a:gd name="connsiteY0" fmla="*/ 44307 h 102950"/>
                <a:gd name="connsiteX1" fmla="*/ 609851 w 661511"/>
                <a:gd name="connsiteY1" fmla="*/ -246 h 102950"/>
                <a:gd name="connsiteX2" fmla="*/ -211 w 661511"/>
                <a:gd name="connsiteY2" fmla="*/ -246 h 102950"/>
                <a:gd name="connsiteX3" fmla="*/ 8910 w 661511"/>
                <a:gd name="connsiteY3" fmla="*/ 14287 h 102950"/>
                <a:gd name="connsiteX4" fmla="*/ 64496 w 661511"/>
                <a:gd name="connsiteY4" fmla="*/ 102704 h 102950"/>
                <a:gd name="connsiteX5" fmla="*/ 609851 w 661511"/>
                <a:gd name="connsiteY5" fmla="*/ 102704 h 102950"/>
                <a:gd name="connsiteX6" fmla="*/ 639714 w 661511"/>
                <a:gd name="connsiteY6" fmla="*/ 93104 h 102950"/>
                <a:gd name="connsiteX7" fmla="*/ 661300 w 661511"/>
                <a:gd name="connsiteY7" fmla="*/ 51203 h 102950"/>
                <a:gd name="connsiteX8" fmla="*/ 660824 w 661511"/>
                <a:gd name="connsiteY8" fmla="*/ 44308 h 10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511" h="102950">
                  <a:moveTo>
                    <a:pt x="660824" y="44307"/>
                  </a:moveTo>
                  <a:cubicBezTo>
                    <a:pt x="657353" y="18805"/>
                    <a:pt x="635588" y="-219"/>
                    <a:pt x="609851" y="-246"/>
                  </a:cubicBezTo>
                  <a:lnTo>
                    <a:pt x="-211" y="-246"/>
                  </a:lnTo>
                  <a:lnTo>
                    <a:pt x="8910" y="14287"/>
                  </a:lnTo>
                  <a:lnTo>
                    <a:pt x="64496" y="102704"/>
                  </a:lnTo>
                  <a:lnTo>
                    <a:pt x="609851" y="102704"/>
                  </a:lnTo>
                  <a:cubicBezTo>
                    <a:pt x="620567" y="102727"/>
                    <a:pt x="631018" y="99368"/>
                    <a:pt x="639714" y="93104"/>
                  </a:cubicBezTo>
                  <a:cubicBezTo>
                    <a:pt x="653263" y="83450"/>
                    <a:pt x="661305" y="67839"/>
                    <a:pt x="661300" y="51203"/>
                  </a:cubicBezTo>
                  <a:cubicBezTo>
                    <a:pt x="661304" y="48896"/>
                    <a:pt x="661145" y="46592"/>
                    <a:pt x="660824" y="44308"/>
                  </a:cubicBezTo>
                  <a:close/>
                </a:path>
              </a:pathLst>
            </a:custGeom>
            <a:solidFill>
              <a:srgbClr val="FFFFFF"/>
            </a:solidFill>
            <a:ln w="5296"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E2161F41-4CA3-487C-8FEE-8A2D687B7599}"/>
                </a:ext>
              </a:extLst>
            </p:cNvPr>
            <p:cNvSpPr/>
            <p:nvPr/>
          </p:nvSpPr>
          <p:spPr>
            <a:xfrm>
              <a:off x="2175596" y="4428487"/>
              <a:ext cx="1280597" cy="805817"/>
            </a:xfrm>
            <a:custGeom>
              <a:avLst/>
              <a:gdLst>
                <a:gd name="connsiteX0" fmla="*/ 1233973 w 1280597"/>
                <a:gd name="connsiteY0" fmla="*/ 351073 h 805817"/>
                <a:gd name="connsiteX1" fmla="*/ 1159717 w 1280597"/>
                <a:gd name="connsiteY1" fmla="*/ 322060 h 805817"/>
                <a:gd name="connsiteX2" fmla="*/ 789500 w 1280597"/>
                <a:gd name="connsiteY2" fmla="*/ 177579 h 805817"/>
                <a:gd name="connsiteX3" fmla="*/ 346563 w 1280597"/>
                <a:gd name="connsiteY3" fmla="*/ 4722 h 805817"/>
                <a:gd name="connsiteX4" fmla="*/ 252098 w 1280597"/>
                <a:gd name="connsiteY4" fmla="*/ 46200 h 805817"/>
                <a:gd name="connsiteX5" fmla="*/ 236611 w 1280597"/>
                <a:gd name="connsiteY5" fmla="*/ 85926 h 805817"/>
                <a:gd name="connsiteX6" fmla="*/ 199750 w 1280597"/>
                <a:gd name="connsiteY6" fmla="*/ 180284 h 805817"/>
                <a:gd name="connsiteX7" fmla="*/ 146179 w 1280597"/>
                <a:gd name="connsiteY7" fmla="*/ 317605 h 805817"/>
                <a:gd name="connsiteX8" fmla="*/ 105974 w 1280597"/>
                <a:gd name="connsiteY8" fmla="*/ 420608 h 805817"/>
                <a:gd name="connsiteX9" fmla="*/ 75847 w 1280597"/>
                <a:gd name="connsiteY9" fmla="*/ 497834 h 805817"/>
                <a:gd name="connsiteX10" fmla="*/ 35642 w 1280597"/>
                <a:gd name="connsiteY10" fmla="*/ 600785 h 805817"/>
                <a:gd name="connsiteX11" fmla="*/ 5463 w 1280597"/>
                <a:gd name="connsiteY11" fmla="*/ 678063 h 805817"/>
                <a:gd name="connsiteX12" fmla="*/ 4616 w 1280597"/>
                <a:gd name="connsiteY12" fmla="*/ 680291 h 805817"/>
                <a:gd name="connsiteX13" fmla="*/ -211 w 1280597"/>
                <a:gd name="connsiteY13" fmla="*/ 692597 h 805817"/>
                <a:gd name="connsiteX14" fmla="*/ 55374 w 1280597"/>
                <a:gd name="connsiteY14" fmla="*/ 781014 h 805817"/>
                <a:gd name="connsiteX15" fmla="*/ 56011 w 1280597"/>
                <a:gd name="connsiteY15" fmla="*/ 782022 h 805817"/>
                <a:gd name="connsiteX16" fmla="*/ 1085568 w 1280597"/>
                <a:gd name="connsiteY16" fmla="*/ 782022 h 805817"/>
                <a:gd name="connsiteX17" fmla="*/ 1134841 w 1280597"/>
                <a:gd name="connsiteY17" fmla="*/ 805571 h 805817"/>
                <a:gd name="connsiteX18" fmla="*/ 1139190 w 1280597"/>
                <a:gd name="connsiteY18" fmla="*/ 794539 h 805817"/>
                <a:gd name="connsiteX19" fmla="*/ 1192336 w 1280597"/>
                <a:gd name="connsiteY19" fmla="*/ 658439 h 805817"/>
                <a:gd name="connsiteX20" fmla="*/ 1275397 w 1280597"/>
                <a:gd name="connsiteY20" fmla="*/ 445590 h 805817"/>
                <a:gd name="connsiteX21" fmla="*/ 1233973 w 1280597"/>
                <a:gd name="connsiteY21" fmla="*/ 351073 h 8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80597" h="805817">
                  <a:moveTo>
                    <a:pt x="1233973" y="351073"/>
                  </a:moveTo>
                  <a:lnTo>
                    <a:pt x="1159717" y="322060"/>
                  </a:lnTo>
                  <a:lnTo>
                    <a:pt x="789500" y="177579"/>
                  </a:lnTo>
                  <a:lnTo>
                    <a:pt x="346563" y="4722"/>
                  </a:lnTo>
                  <a:cubicBezTo>
                    <a:pt x="309025" y="-9845"/>
                    <a:pt x="266777" y="8705"/>
                    <a:pt x="252098" y="46200"/>
                  </a:cubicBezTo>
                  <a:lnTo>
                    <a:pt x="236611" y="85926"/>
                  </a:lnTo>
                  <a:lnTo>
                    <a:pt x="199750" y="180284"/>
                  </a:lnTo>
                  <a:lnTo>
                    <a:pt x="146179" y="317605"/>
                  </a:lnTo>
                  <a:lnTo>
                    <a:pt x="105974" y="420608"/>
                  </a:lnTo>
                  <a:lnTo>
                    <a:pt x="75847" y="497834"/>
                  </a:lnTo>
                  <a:lnTo>
                    <a:pt x="35642" y="600785"/>
                  </a:lnTo>
                  <a:lnTo>
                    <a:pt x="5463" y="678063"/>
                  </a:lnTo>
                  <a:lnTo>
                    <a:pt x="4616" y="680291"/>
                  </a:lnTo>
                  <a:lnTo>
                    <a:pt x="-211" y="692597"/>
                  </a:lnTo>
                  <a:lnTo>
                    <a:pt x="55374" y="781014"/>
                  </a:lnTo>
                  <a:lnTo>
                    <a:pt x="56011" y="782022"/>
                  </a:lnTo>
                  <a:lnTo>
                    <a:pt x="1085568" y="782022"/>
                  </a:lnTo>
                  <a:cubicBezTo>
                    <a:pt x="1104711" y="782004"/>
                    <a:pt x="1122831" y="790664"/>
                    <a:pt x="1134841" y="805571"/>
                  </a:cubicBezTo>
                  <a:lnTo>
                    <a:pt x="1139190" y="794539"/>
                  </a:lnTo>
                  <a:lnTo>
                    <a:pt x="1192336" y="658439"/>
                  </a:lnTo>
                  <a:lnTo>
                    <a:pt x="1275397" y="445590"/>
                  </a:lnTo>
                  <a:cubicBezTo>
                    <a:pt x="1289997" y="408052"/>
                    <a:pt x="1271470" y="365778"/>
                    <a:pt x="1233973" y="351073"/>
                  </a:cubicBezTo>
                  <a:close/>
                </a:path>
              </a:pathLst>
            </a:custGeom>
            <a:solidFill>
              <a:schemeClr val="accent2"/>
            </a:solidFill>
            <a:ln w="529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75D3D11-4866-4750-A051-3B1A03B11F91}"/>
                </a:ext>
              </a:extLst>
            </p:cNvPr>
            <p:cNvSpPr/>
            <p:nvPr/>
          </p:nvSpPr>
          <p:spPr>
            <a:xfrm>
              <a:off x="2500917" y="4603638"/>
              <a:ext cx="534040" cy="265941"/>
            </a:xfrm>
            <a:custGeom>
              <a:avLst/>
              <a:gdLst>
                <a:gd name="connsiteX0" fmla="*/ 503853 w 534040"/>
                <a:gd name="connsiteY0" fmla="*/ 174543 h 265941"/>
                <a:gd name="connsiteX1" fmla="*/ 464179 w 534040"/>
                <a:gd name="connsiteY1" fmla="*/ 159055 h 265941"/>
                <a:gd name="connsiteX2" fmla="*/ 64153 w 534040"/>
                <a:gd name="connsiteY2" fmla="*/ 2959 h 265941"/>
                <a:gd name="connsiteX3" fmla="*/ 2996 w 534040"/>
                <a:gd name="connsiteY3" fmla="*/ 29744 h 265941"/>
                <a:gd name="connsiteX4" fmla="*/ 29835 w 534040"/>
                <a:gd name="connsiteY4" fmla="*/ 90899 h 265941"/>
                <a:gd name="connsiteX5" fmla="*/ 161958 w 534040"/>
                <a:gd name="connsiteY5" fmla="*/ 142454 h 265941"/>
                <a:gd name="connsiteX6" fmla="*/ 325374 w 534040"/>
                <a:gd name="connsiteY6" fmla="*/ 206208 h 265941"/>
                <a:gd name="connsiteX7" fmla="*/ 464179 w 534040"/>
                <a:gd name="connsiteY7" fmla="*/ 260415 h 265941"/>
                <a:gd name="connsiteX8" fmla="*/ 469535 w 534040"/>
                <a:gd name="connsiteY8" fmla="*/ 262483 h 265941"/>
                <a:gd name="connsiteX9" fmla="*/ 530617 w 534040"/>
                <a:gd name="connsiteY9" fmla="*/ 235566 h 265941"/>
                <a:gd name="connsiteX10" fmla="*/ 503853 w 534040"/>
                <a:gd name="connsiteY10" fmla="*/ 174543 h 26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040" h="265941">
                  <a:moveTo>
                    <a:pt x="503853" y="174543"/>
                  </a:moveTo>
                  <a:lnTo>
                    <a:pt x="464179" y="159055"/>
                  </a:lnTo>
                  <a:lnTo>
                    <a:pt x="64153" y="2959"/>
                  </a:lnTo>
                  <a:cubicBezTo>
                    <a:pt x="39871" y="-6438"/>
                    <a:pt x="12556" y="5525"/>
                    <a:pt x="2996" y="29744"/>
                  </a:cubicBezTo>
                  <a:cubicBezTo>
                    <a:pt x="-6415" y="54041"/>
                    <a:pt x="5581" y="81376"/>
                    <a:pt x="29835" y="90899"/>
                  </a:cubicBezTo>
                  <a:lnTo>
                    <a:pt x="161958" y="142454"/>
                  </a:lnTo>
                  <a:lnTo>
                    <a:pt x="325374" y="206208"/>
                  </a:lnTo>
                  <a:lnTo>
                    <a:pt x="464179" y="260415"/>
                  </a:lnTo>
                  <a:lnTo>
                    <a:pt x="469535" y="262483"/>
                  </a:lnTo>
                  <a:cubicBezTo>
                    <a:pt x="493835" y="271918"/>
                    <a:pt x="521183" y="259866"/>
                    <a:pt x="530617" y="235566"/>
                  </a:cubicBezTo>
                  <a:cubicBezTo>
                    <a:pt x="540028" y="211325"/>
                    <a:pt x="528061" y="184038"/>
                    <a:pt x="503853" y="174543"/>
                  </a:cubicBezTo>
                  <a:close/>
                </a:path>
              </a:pathLst>
            </a:custGeom>
            <a:solidFill>
              <a:srgbClr val="FFFFFF"/>
            </a:solidFill>
            <a:ln w="529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71480877-A4FC-41EA-8E88-19E1E7F7B1E0}"/>
                </a:ext>
              </a:extLst>
            </p:cNvPr>
            <p:cNvSpPr/>
            <p:nvPr/>
          </p:nvSpPr>
          <p:spPr>
            <a:xfrm>
              <a:off x="2414818" y="4820717"/>
              <a:ext cx="782501" cy="368185"/>
            </a:xfrm>
            <a:custGeom>
              <a:avLst/>
              <a:gdLst>
                <a:gd name="connsiteX0" fmla="*/ 749495 w 782501"/>
                <a:gd name="connsiteY0" fmla="*/ 268490 h 368185"/>
                <a:gd name="connsiteX1" fmla="*/ 550277 w 782501"/>
                <a:gd name="connsiteY1" fmla="*/ 190734 h 368185"/>
                <a:gd name="connsiteX2" fmla="*/ 408077 w 782501"/>
                <a:gd name="connsiteY2" fmla="*/ 135254 h 368185"/>
                <a:gd name="connsiteX3" fmla="*/ 332122 w 782501"/>
                <a:gd name="connsiteY3" fmla="*/ 105604 h 368185"/>
                <a:gd name="connsiteX4" fmla="*/ 134285 w 782501"/>
                <a:gd name="connsiteY4" fmla="*/ 28378 h 368185"/>
                <a:gd name="connsiteX5" fmla="*/ 70000 w 782501"/>
                <a:gd name="connsiteY5" fmla="*/ 3291 h 368185"/>
                <a:gd name="connsiteX6" fmla="*/ 5132 w 782501"/>
                <a:gd name="connsiteY6" fmla="*/ 28379 h 368185"/>
                <a:gd name="connsiteX7" fmla="*/ 3330 w 782501"/>
                <a:gd name="connsiteY7" fmla="*/ 32516 h 368185"/>
                <a:gd name="connsiteX8" fmla="*/ 32546 w 782501"/>
                <a:gd name="connsiteY8" fmla="*/ 99183 h 368185"/>
                <a:gd name="connsiteX9" fmla="*/ 32556 w 782501"/>
                <a:gd name="connsiteY9" fmla="*/ 99187 h 368185"/>
                <a:gd name="connsiteX10" fmla="*/ 48996 w 782501"/>
                <a:gd name="connsiteY10" fmla="*/ 105604 h 368185"/>
                <a:gd name="connsiteX11" fmla="*/ 312712 w 782501"/>
                <a:gd name="connsiteY11" fmla="*/ 208555 h 368185"/>
                <a:gd name="connsiteX12" fmla="*/ 550277 w 782501"/>
                <a:gd name="connsiteY12" fmla="*/ 301269 h 368185"/>
                <a:gd name="connsiteX13" fmla="*/ 712049 w 782501"/>
                <a:gd name="connsiteY13" fmla="*/ 364439 h 368185"/>
                <a:gd name="connsiteX14" fmla="*/ 730719 w 782501"/>
                <a:gd name="connsiteY14" fmla="*/ 367940 h 368185"/>
                <a:gd name="connsiteX15" fmla="*/ 782290 w 782501"/>
                <a:gd name="connsiteY15" fmla="*/ 316551 h 368185"/>
                <a:gd name="connsiteX16" fmla="*/ 749495 w 782501"/>
                <a:gd name="connsiteY16" fmla="*/ 268490 h 36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501" h="368185">
                  <a:moveTo>
                    <a:pt x="749495" y="268490"/>
                  </a:moveTo>
                  <a:lnTo>
                    <a:pt x="550277" y="190734"/>
                  </a:lnTo>
                  <a:lnTo>
                    <a:pt x="408077" y="135254"/>
                  </a:lnTo>
                  <a:lnTo>
                    <a:pt x="332122" y="105604"/>
                  </a:lnTo>
                  <a:lnTo>
                    <a:pt x="134285" y="28378"/>
                  </a:lnTo>
                  <a:lnTo>
                    <a:pt x="70000" y="3291"/>
                  </a:lnTo>
                  <a:cubicBezTo>
                    <a:pt x="45143" y="-6415"/>
                    <a:pt x="16990" y="4474"/>
                    <a:pt x="5132" y="28379"/>
                  </a:cubicBezTo>
                  <a:cubicBezTo>
                    <a:pt x="4498" y="29704"/>
                    <a:pt x="3860" y="31084"/>
                    <a:pt x="3330" y="32516"/>
                  </a:cubicBezTo>
                  <a:cubicBezTo>
                    <a:pt x="-7012" y="58993"/>
                    <a:pt x="6068" y="88841"/>
                    <a:pt x="32546" y="99183"/>
                  </a:cubicBezTo>
                  <a:cubicBezTo>
                    <a:pt x="32549" y="99184"/>
                    <a:pt x="32552" y="99185"/>
                    <a:pt x="32556" y="99187"/>
                  </a:cubicBezTo>
                  <a:lnTo>
                    <a:pt x="48996" y="105604"/>
                  </a:lnTo>
                  <a:lnTo>
                    <a:pt x="312712" y="208555"/>
                  </a:lnTo>
                  <a:lnTo>
                    <a:pt x="550277" y="301269"/>
                  </a:lnTo>
                  <a:lnTo>
                    <a:pt x="712049" y="364439"/>
                  </a:lnTo>
                  <a:cubicBezTo>
                    <a:pt x="717998" y="366763"/>
                    <a:pt x="724331" y="367951"/>
                    <a:pt x="730719" y="367940"/>
                  </a:cubicBezTo>
                  <a:cubicBezTo>
                    <a:pt x="759150" y="367990"/>
                    <a:pt x="782240" y="344982"/>
                    <a:pt x="782290" y="316551"/>
                  </a:cubicBezTo>
                  <a:cubicBezTo>
                    <a:pt x="782327" y="295297"/>
                    <a:pt x="769300" y="276204"/>
                    <a:pt x="749495" y="268490"/>
                  </a:cubicBezTo>
                  <a:close/>
                </a:path>
              </a:pathLst>
            </a:custGeom>
            <a:solidFill>
              <a:srgbClr val="FFFFFF"/>
            </a:solidFill>
            <a:ln w="529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D9FE6211-304E-4D30-A67A-6A079545B42F}"/>
                </a:ext>
              </a:extLst>
            </p:cNvPr>
            <p:cNvSpPr/>
            <p:nvPr/>
          </p:nvSpPr>
          <p:spPr>
            <a:xfrm>
              <a:off x="2349211" y="4988572"/>
              <a:ext cx="630469" cy="222183"/>
            </a:xfrm>
            <a:custGeom>
              <a:avLst/>
              <a:gdLst>
                <a:gd name="connsiteX0" fmla="*/ 615885 w 630469"/>
                <a:gd name="connsiteY0" fmla="*/ 216315 h 222183"/>
                <a:gd name="connsiteX1" fmla="*/ 603101 w 630469"/>
                <a:gd name="connsiteY1" fmla="*/ 211329 h 222183"/>
                <a:gd name="connsiteX2" fmla="*/ 478087 w 630469"/>
                <a:gd name="connsiteY2" fmla="*/ 162532 h 222183"/>
                <a:gd name="connsiteX3" fmla="*/ 363891 w 630469"/>
                <a:gd name="connsiteY3" fmla="*/ 117979 h 222183"/>
                <a:gd name="connsiteX4" fmla="*/ 165841 w 630469"/>
                <a:gd name="connsiteY4" fmla="*/ 40700 h 222183"/>
                <a:gd name="connsiteX5" fmla="*/ 70051 w 630469"/>
                <a:gd name="connsiteY5" fmla="*/ 3307 h 222183"/>
                <a:gd name="connsiteX6" fmla="*/ 3341 w 630469"/>
                <a:gd name="connsiteY6" fmla="*/ 32497 h 222183"/>
                <a:gd name="connsiteX7" fmla="*/ 32532 w 630469"/>
                <a:gd name="connsiteY7" fmla="*/ 99207 h 222183"/>
                <a:gd name="connsiteX8" fmla="*/ 32659 w 630469"/>
                <a:gd name="connsiteY8" fmla="*/ 99256 h 222183"/>
                <a:gd name="connsiteX9" fmla="*/ 80607 w 630469"/>
                <a:gd name="connsiteY9" fmla="*/ 117979 h 222183"/>
                <a:gd name="connsiteX10" fmla="*/ 319814 w 630469"/>
                <a:gd name="connsiteY10" fmla="*/ 211329 h 222183"/>
                <a:gd name="connsiteX11" fmla="*/ 344426 w 630469"/>
                <a:gd name="connsiteY11" fmla="*/ 220929 h 222183"/>
                <a:gd name="connsiteX12" fmla="*/ 346972 w 630469"/>
                <a:gd name="connsiteY12" fmla="*/ 221937 h 222183"/>
                <a:gd name="connsiteX13" fmla="*/ 630258 w 630469"/>
                <a:gd name="connsiteY13" fmla="*/ 221937 h 22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0469" h="222183">
                  <a:moveTo>
                    <a:pt x="615885" y="216315"/>
                  </a:moveTo>
                  <a:lnTo>
                    <a:pt x="603101" y="211329"/>
                  </a:lnTo>
                  <a:lnTo>
                    <a:pt x="478087" y="162532"/>
                  </a:lnTo>
                  <a:lnTo>
                    <a:pt x="363891" y="117979"/>
                  </a:lnTo>
                  <a:lnTo>
                    <a:pt x="165841" y="40700"/>
                  </a:lnTo>
                  <a:lnTo>
                    <a:pt x="70051" y="3307"/>
                  </a:lnTo>
                  <a:cubicBezTo>
                    <a:pt x="43569" y="-7054"/>
                    <a:pt x="13702" y="6015"/>
                    <a:pt x="3341" y="32497"/>
                  </a:cubicBezTo>
                  <a:cubicBezTo>
                    <a:pt x="-7019" y="58979"/>
                    <a:pt x="6050" y="88846"/>
                    <a:pt x="32532" y="99207"/>
                  </a:cubicBezTo>
                  <a:cubicBezTo>
                    <a:pt x="32574" y="99223"/>
                    <a:pt x="32616" y="99240"/>
                    <a:pt x="32659" y="99256"/>
                  </a:cubicBezTo>
                  <a:lnTo>
                    <a:pt x="80607" y="117979"/>
                  </a:lnTo>
                  <a:lnTo>
                    <a:pt x="319814" y="211329"/>
                  </a:lnTo>
                  <a:lnTo>
                    <a:pt x="344426" y="220929"/>
                  </a:lnTo>
                  <a:lnTo>
                    <a:pt x="346972" y="221937"/>
                  </a:lnTo>
                  <a:lnTo>
                    <a:pt x="630258" y="221937"/>
                  </a:lnTo>
                  <a:close/>
                </a:path>
              </a:pathLst>
            </a:custGeom>
            <a:solidFill>
              <a:srgbClr val="FFFFFF"/>
            </a:solidFill>
            <a:ln w="5296"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2F6E7D99-494B-4679-9C04-B4AA42CD2F5E}"/>
                </a:ext>
              </a:extLst>
            </p:cNvPr>
            <p:cNvSpPr/>
            <p:nvPr/>
          </p:nvSpPr>
          <p:spPr>
            <a:xfrm>
              <a:off x="2283761" y="5156440"/>
              <a:ext cx="200260" cy="54314"/>
            </a:xfrm>
            <a:custGeom>
              <a:avLst/>
              <a:gdLst>
                <a:gd name="connsiteX0" fmla="*/ 197452 w 200260"/>
                <a:gd name="connsiteY0" fmla="*/ 53061 h 54314"/>
                <a:gd name="connsiteX1" fmla="*/ 172841 w 200260"/>
                <a:gd name="connsiteY1" fmla="*/ 43461 h 54314"/>
                <a:gd name="connsiteX2" fmla="*/ 69996 w 200260"/>
                <a:gd name="connsiteY2" fmla="*/ 3309 h 54314"/>
                <a:gd name="connsiteX3" fmla="*/ 3364 w 200260"/>
                <a:gd name="connsiteY3" fmla="*/ 32434 h 54314"/>
                <a:gd name="connsiteX4" fmla="*/ 407 w 200260"/>
                <a:gd name="connsiteY4" fmla="*/ 43461 h 54314"/>
                <a:gd name="connsiteX5" fmla="*/ -176 w 200260"/>
                <a:gd name="connsiteY5" fmla="*/ 53061 h 54314"/>
                <a:gd name="connsiteX6" fmla="*/ -122 w 200260"/>
                <a:gd name="connsiteY6" fmla="*/ 54068 h 54314"/>
                <a:gd name="connsiteX7" fmla="*/ 200049 w 200260"/>
                <a:gd name="connsiteY7" fmla="*/ 54069 h 5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260" h="54314">
                  <a:moveTo>
                    <a:pt x="197452" y="53061"/>
                  </a:moveTo>
                  <a:lnTo>
                    <a:pt x="172841" y="43461"/>
                  </a:lnTo>
                  <a:lnTo>
                    <a:pt x="69996" y="3309"/>
                  </a:lnTo>
                  <a:cubicBezTo>
                    <a:pt x="43553" y="-7048"/>
                    <a:pt x="13721" y="5992"/>
                    <a:pt x="3364" y="32434"/>
                  </a:cubicBezTo>
                  <a:cubicBezTo>
                    <a:pt x="1972" y="35989"/>
                    <a:pt x="980" y="39687"/>
                    <a:pt x="407" y="43461"/>
                  </a:cubicBezTo>
                  <a:cubicBezTo>
                    <a:pt x="-103" y="46634"/>
                    <a:pt x="-298" y="49849"/>
                    <a:pt x="-176" y="53061"/>
                  </a:cubicBezTo>
                  <a:cubicBezTo>
                    <a:pt x="-186" y="53398"/>
                    <a:pt x="-168" y="53735"/>
                    <a:pt x="-122" y="54068"/>
                  </a:cubicBezTo>
                  <a:lnTo>
                    <a:pt x="200049" y="54069"/>
                  </a:lnTo>
                  <a:close/>
                </a:path>
              </a:pathLst>
            </a:custGeom>
            <a:solidFill>
              <a:srgbClr val="FFFFFF"/>
            </a:solidFill>
            <a:ln w="529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F27FAA7E-DDCE-49EB-A973-CBB7F20E126C}"/>
                </a:ext>
              </a:extLst>
            </p:cNvPr>
            <p:cNvSpPr/>
            <p:nvPr/>
          </p:nvSpPr>
          <p:spPr>
            <a:xfrm>
              <a:off x="1694207" y="4908375"/>
              <a:ext cx="1641159" cy="1375112"/>
            </a:xfrm>
            <a:custGeom>
              <a:avLst/>
              <a:gdLst>
                <a:gd name="connsiteX0" fmla="*/ 999430 w 1641159"/>
                <a:gd name="connsiteY0" fmla="*/ 301127 h 1375112"/>
                <a:gd name="connsiteX1" fmla="*/ 974818 w 1641159"/>
                <a:gd name="connsiteY1" fmla="*/ 291526 h 1375112"/>
                <a:gd name="connsiteX2" fmla="*/ 589961 w 1641159"/>
                <a:gd name="connsiteY2" fmla="*/ 291526 h 1375112"/>
                <a:gd name="connsiteX3" fmla="*/ 589378 w 1641159"/>
                <a:gd name="connsiteY3" fmla="*/ 301127 h 1375112"/>
                <a:gd name="connsiteX4" fmla="*/ 536763 w 1641159"/>
                <a:gd name="connsiteY4" fmla="*/ 301127 h 1375112"/>
                <a:gd name="connsiteX5" fmla="*/ 537400 w 1641159"/>
                <a:gd name="connsiteY5" fmla="*/ 302134 h 1375112"/>
                <a:gd name="connsiteX6" fmla="*/ 1001975 w 1641159"/>
                <a:gd name="connsiteY6" fmla="*/ 302134 h 1375112"/>
                <a:gd name="connsiteX7" fmla="*/ 999430 w 1641159"/>
                <a:gd name="connsiteY7" fmla="*/ 301127 h 1375112"/>
                <a:gd name="connsiteX8" fmla="*/ 536763 w 1641159"/>
                <a:gd name="connsiteY8" fmla="*/ 301127 h 1375112"/>
                <a:gd name="connsiteX9" fmla="*/ 537400 w 1641159"/>
                <a:gd name="connsiteY9" fmla="*/ 302134 h 1375112"/>
                <a:gd name="connsiteX10" fmla="*/ 1001975 w 1641159"/>
                <a:gd name="connsiteY10" fmla="*/ 302134 h 1375112"/>
                <a:gd name="connsiteX11" fmla="*/ 999430 w 1641159"/>
                <a:gd name="connsiteY11" fmla="*/ 301127 h 1375112"/>
                <a:gd name="connsiteX12" fmla="*/ 536763 w 1641159"/>
                <a:gd name="connsiteY12" fmla="*/ 301127 h 1375112"/>
                <a:gd name="connsiteX13" fmla="*/ 537400 w 1641159"/>
                <a:gd name="connsiteY13" fmla="*/ 302134 h 1375112"/>
                <a:gd name="connsiteX14" fmla="*/ 1001975 w 1641159"/>
                <a:gd name="connsiteY14" fmla="*/ 302134 h 1375112"/>
                <a:gd name="connsiteX15" fmla="*/ 1001975 w 1641159"/>
                <a:gd name="connsiteY15" fmla="*/ 302134 h 1375112"/>
                <a:gd name="connsiteX16" fmla="*/ 999430 w 1641159"/>
                <a:gd name="connsiteY16" fmla="*/ 301127 h 1375112"/>
                <a:gd name="connsiteX17" fmla="*/ 536763 w 1641159"/>
                <a:gd name="connsiteY17" fmla="*/ 301127 h 1375112"/>
                <a:gd name="connsiteX18" fmla="*/ 537400 w 1641159"/>
                <a:gd name="connsiteY18" fmla="*/ 302134 h 1375112"/>
                <a:gd name="connsiteX19" fmla="*/ 73726 w 1641159"/>
                <a:gd name="connsiteY19" fmla="*/ 1364258 h 1375112"/>
                <a:gd name="connsiteX20" fmla="*/ 10396 w 1641159"/>
                <a:gd name="connsiteY20" fmla="*/ 1300928 h 1375112"/>
                <a:gd name="connsiteX21" fmla="*/ 10396 w 1641159"/>
                <a:gd name="connsiteY21" fmla="*/ 73745 h 1375112"/>
                <a:gd name="connsiteX22" fmla="*/ 73726 w 1641159"/>
                <a:gd name="connsiteY22" fmla="*/ 10362 h 1375112"/>
                <a:gd name="connsiteX23" fmla="*/ 172432 w 1641159"/>
                <a:gd name="connsiteY23" fmla="*/ 10362 h 1375112"/>
                <a:gd name="connsiteX24" fmla="*/ 172432 w 1641159"/>
                <a:gd name="connsiteY24" fmla="*/ -246 h 1375112"/>
                <a:gd name="connsiteX25" fmla="*/ 73726 w 1641159"/>
                <a:gd name="connsiteY25" fmla="*/ -246 h 1375112"/>
                <a:gd name="connsiteX26" fmla="*/ -211 w 1641159"/>
                <a:gd name="connsiteY26" fmla="*/ 73745 h 1375112"/>
                <a:gd name="connsiteX27" fmla="*/ -211 w 1641159"/>
                <a:gd name="connsiteY27" fmla="*/ 1300928 h 1375112"/>
                <a:gd name="connsiteX28" fmla="*/ 43122 w 1641159"/>
                <a:gd name="connsiteY28" fmla="*/ 1368183 h 1375112"/>
                <a:gd name="connsiteX29" fmla="*/ 977576 w 1641159"/>
                <a:gd name="connsiteY29" fmla="*/ 1368183 h 1375112"/>
                <a:gd name="connsiteX30" fmla="*/ 975031 w 1641159"/>
                <a:gd name="connsiteY30" fmla="*/ 1364258 h 1375112"/>
                <a:gd name="connsiteX31" fmla="*/ 1620579 w 1641159"/>
                <a:gd name="connsiteY31" fmla="*/ 314652 h 1375112"/>
                <a:gd name="connsiteX32" fmla="*/ 1566956 w 1641159"/>
                <a:gd name="connsiteY32" fmla="*/ 291526 h 1375112"/>
                <a:gd name="connsiteX33" fmla="*/ 543287 w 1641159"/>
                <a:gd name="connsiteY33" fmla="*/ 291526 h 1375112"/>
                <a:gd name="connsiteX34" fmla="*/ 486005 w 1641159"/>
                <a:gd name="connsiteY34" fmla="*/ 200404 h 1375112"/>
                <a:gd name="connsiteX35" fmla="*/ 484624 w 1641159"/>
                <a:gd name="connsiteY35" fmla="*/ 198176 h 1375112"/>
                <a:gd name="connsiteX36" fmla="*/ 436041 w 1641159"/>
                <a:gd name="connsiteY36" fmla="*/ 120897 h 1375112"/>
                <a:gd name="connsiteX37" fmla="*/ 381621 w 1641159"/>
                <a:gd name="connsiteY37" fmla="*/ 34336 h 1375112"/>
                <a:gd name="connsiteX38" fmla="*/ 319035 w 1641159"/>
                <a:gd name="connsiteY38" fmla="*/ -246 h 1375112"/>
                <a:gd name="connsiteX39" fmla="*/ 73726 w 1641159"/>
                <a:gd name="connsiteY39" fmla="*/ -246 h 1375112"/>
                <a:gd name="connsiteX40" fmla="*/ -211 w 1641159"/>
                <a:gd name="connsiteY40" fmla="*/ 73745 h 1375112"/>
                <a:gd name="connsiteX41" fmla="*/ -211 w 1641159"/>
                <a:gd name="connsiteY41" fmla="*/ 1300929 h 1375112"/>
                <a:gd name="connsiteX42" fmla="*/ 43122 w 1641159"/>
                <a:gd name="connsiteY42" fmla="*/ 1368183 h 1375112"/>
                <a:gd name="connsiteX43" fmla="*/ 73726 w 1641159"/>
                <a:gd name="connsiteY43" fmla="*/ 1374866 h 1375112"/>
                <a:gd name="connsiteX44" fmla="*/ 1566956 w 1641159"/>
                <a:gd name="connsiteY44" fmla="*/ 1374866 h 1375112"/>
                <a:gd name="connsiteX45" fmla="*/ 1597615 w 1641159"/>
                <a:gd name="connsiteY45" fmla="*/ 1368183 h 1375112"/>
                <a:gd name="connsiteX46" fmla="*/ 1640948 w 1641159"/>
                <a:gd name="connsiteY46" fmla="*/ 1300929 h 1375112"/>
                <a:gd name="connsiteX47" fmla="*/ 1640948 w 1641159"/>
                <a:gd name="connsiteY47" fmla="*/ 365517 h 1375112"/>
                <a:gd name="connsiteX48" fmla="*/ 1620579 w 1641159"/>
                <a:gd name="connsiteY48" fmla="*/ 314652 h 1375112"/>
                <a:gd name="connsiteX49" fmla="*/ 1630340 w 1641159"/>
                <a:gd name="connsiteY49" fmla="*/ 1300928 h 1375112"/>
                <a:gd name="connsiteX50" fmla="*/ 1566956 w 1641159"/>
                <a:gd name="connsiteY50" fmla="*/ 1364258 h 1375112"/>
                <a:gd name="connsiteX51" fmla="*/ 73726 w 1641159"/>
                <a:gd name="connsiteY51" fmla="*/ 1364258 h 1375112"/>
                <a:gd name="connsiteX52" fmla="*/ 10396 w 1641159"/>
                <a:gd name="connsiteY52" fmla="*/ 1300928 h 1375112"/>
                <a:gd name="connsiteX53" fmla="*/ 10396 w 1641159"/>
                <a:gd name="connsiteY53" fmla="*/ 73745 h 1375112"/>
                <a:gd name="connsiteX54" fmla="*/ 73726 w 1641159"/>
                <a:gd name="connsiteY54" fmla="*/ 10362 h 1375112"/>
                <a:gd name="connsiteX55" fmla="*/ 319035 w 1641159"/>
                <a:gd name="connsiteY55" fmla="*/ 10362 h 1375112"/>
                <a:gd name="connsiteX56" fmla="*/ 372658 w 1641159"/>
                <a:gd name="connsiteY56" fmla="*/ 40011 h 1375112"/>
                <a:gd name="connsiteX57" fmla="*/ 423470 w 1641159"/>
                <a:gd name="connsiteY57" fmla="*/ 120897 h 1375112"/>
                <a:gd name="connsiteX58" fmla="*/ 472056 w 1641159"/>
                <a:gd name="connsiteY58" fmla="*/ 198176 h 1375112"/>
                <a:gd name="connsiteX59" fmla="*/ 481177 w 1641159"/>
                <a:gd name="connsiteY59" fmla="*/ 212709 h 1375112"/>
                <a:gd name="connsiteX60" fmla="*/ 536763 w 1641159"/>
                <a:gd name="connsiteY60" fmla="*/ 301126 h 1375112"/>
                <a:gd name="connsiteX61" fmla="*/ 537400 w 1641159"/>
                <a:gd name="connsiteY61" fmla="*/ 302134 h 1375112"/>
                <a:gd name="connsiteX62" fmla="*/ 1566956 w 1641159"/>
                <a:gd name="connsiteY62" fmla="*/ 302134 h 1375112"/>
                <a:gd name="connsiteX63" fmla="*/ 1630340 w 1641159"/>
                <a:gd name="connsiteY63" fmla="*/ 365517 h 1375112"/>
                <a:gd name="connsiteX64" fmla="*/ 999430 w 1641159"/>
                <a:gd name="connsiteY64" fmla="*/ 301127 h 1375112"/>
                <a:gd name="connsiteX65" fmla="*/ 536763 w 1641159"/>
                <a:gd name="connsiteY65" fmla="*/ 301127 h 1375112"/>
                <a:gd name="connsiteX66" fmla="*/ 537400 w 1641159"/>
                <a:gd name="connsiteY66" fmla="*/ 302134 h 1375112"/>
                <a:gd name="connsiteX67" fmla="*/ 1001975 w 1641159"/>
                <a:gd name="connsiteY67" fmla="*/ 302134 h 1375112"/>
                <a:gd name="connsiteX68" fmla="*/ 999430 w 1641159"/>
                <a:gd name="connsiteY68" fmla="*/ 301127 h 1375112"/>
                <a:gd name="connsiteX69" fmla="*/ 536763 w 1641159"/>
                <a:gd name="connsiteY69" fmla="*/ 301127 h 1375112"/>
                <a:gd name="connsiteX70" fmla="*/ 537400 w 1641159"/>
                <a:gd name="connsiteY70" fmla="*/ 302134 h 1375112"/>
                <a:gd name="connsiteX71" fmla="*/ 1001975 w 1641159"/>
                <a:gd name="connsiteY71" fmla="*/ 302134 h 1375112"/>
                <a:gd name="connsiteX72" fmla="*/ 999430 w 1641159"/>
                <a:gd name="connsiteY72" fmla="*/ 301127 h 1375112"/>
                <a:gd name="connsiteX73" fmla="*/ 536763 w 1641159"/>
                <a:gd name="connsiteY73" fmla="*/ 301127 h 1375112"/>
                <a:gd name="connsiteX74" fmla="*/ 537400 w 1641159"/>
                <a:gd name="connsiteY74" fmla="*/ 302134 h 1375112"/>
                <a:gd name="connsiteX75" fmla="*/ 1001975 w 1641159"/>
                <a:gd name="connsiteY75" fmla="*/ 302134 h 1375112"/>
                <a:gd name="connsiteX76" fmla="*/ 999430 w 1641159"/>
                <a:gd name="connsiteY76" fmla="*/ 301127 h 1375112"/>
                <a:gd name="connsiteX77" fmla="*/ 974818 w 1641159"/>
                <a:gd name="connsiteY77" fmla="*/ 291526 h 1375112"/>
                <a:gd name="connsiteX78" fmla="*/ 543287 w 1641159"/>
                <a:gd name="connsiteY78" fmla="*/ 291526 h 1375112"/>
                <a:gd name="connsiteX79" fmla="*/ 486005 w 1641159"/>
                <a:gd name="connsiteY79" fmla="*/ 200404 h 1375112"/>
                <a:gd name="connsiteX80" fmla="*/ 481177 w 1641159"/>
                <a:gd name="connsiteY80" fmla="*/ 212709 h 1375112"/>
                <a:gd name="connsiteX81" fmla="*/ 536763 w 1641159"/>
                <a:gd name="connsiteY81" fmla="*/ 301127 h 1375112"/>
                <a:gd name="connsiteX82" fmla="*/ 537400 w 1641159"/>
                <a:gd name="connsiteY82" fmla="*/ 302134 h 1375112"/>
                <a:gd name="connsiteX83" fmla="*/ 1001975 w 1641159"/>
                <a:gd name="connsiteY83" fmla="*/ 302134 h 137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641159" h="1375112">
                  <a:moveTo>
                    <a:pt x="999430" y="301127"/>
                  </a:moveTo>
                  <a:lnTo>
                    <a:pt x="974818" y="291526"/>
                  </a:lnTo>
                  <a:lnTo>
                    <a:pt x="589961" y="291526"/>
                  </a:lnTo>
                  <a:cubicBezTo>
                    <a:pt x="589451" y="294699"/>
                    <a:pt x="589256" y="297915"/>
                    <a:pt x="589378" y="301127"/>
                  </a:cubicBezTo>
                  <a:lnTo>
                    <a:pt x="536763" y="301127"/>
                  </a:lnTo>
                  <a:lnTo>
                    <a:pt x="537400" y="302134"/>
                  </a:lnTo>
                  <a:lnTo>
                    <a:pt x="1001975" y="302134"/>
                  </a:lnTo>
                  <a:close/>
                  <a:moveTo>
                    <a:pt x="999430" y="301127"/>
                  </a:moveTo>
                  <a:lnTo>
                    <a:pt x="536763" y="301127"/>
                  </a:lnTo>
                  <a:lnTo>
                    <a:pt x="537400" y="302134"/>
                  </a:lnTo>
                  <a:lnTo>
                    <a:pt x="1001975" y="302134"/>
                  </a:lnTo>
                  <a:close/>
                  <a:moveTo>
                    <a:pt x="999430" y="301127"/>
                  </a:moveTo>
                  <a:lnTo>
                    <a:pt x="536763" y="301127"/>
                  </a:lnTo>
                  <a:lnTo>
                    <a:pt x="537400" y="302134"/>
                  </a:lnTo>
                  <a:lnTo>
                    <a:pt x="1001975" y="302134"/>
                  </a:lnTo>
                  <a:close/>
                  <a:moveTo>
                    <a:pt x="1001975" y="302134"/>
                  </a:moveTo>
                  <a:lnTo>
                    <a:pt x="999430" y="301127"/>
                  </a:lnTo>
                  <a:lnTo>
                    <a:pt x="536763" y="301127"/>
                  </a:lnTo>
                  <a:lnTo>
                    <a:pt x="537400" y="302134"/>
                  </a:lnTo>
                  <a:close/>
                  <a:moveTo>
                    <a:pt x="73726" y="1364258"/>
                  </a:moveTo>
                  <a:cubicBezTo>
                    <a:pt x="38772" y="1364204"/>
                    <a:pt x="10450" y="1335882"/>
                    <a:pt x="10396" y="1300928"/>
                  </a:cubicBezTo>
                  <a:lnTo>
                    <a:pt x="10396" y="73745"/>
                  </a:lnTo>
                  <a:cubicBezTo>
                    <a:pt x="10427" y="38773"/>
                    <a:pt x="38754" y="10422"/>
                    <a:pt x="73726" y="10362"/>
                  </a:cubicBezTo>
                  <a:lnTo>
                    <a:pt x="172432" y="10362"/>
                  </a:lnTo>
                  <a:lnTo>
                    <a:pt x="172432" y="-246"/>
                  </a:lnTo>
                  <a:lnTo>
                    <a:pt x="73726" y="-246"/>
                  </a:lnTo>
                  <a:cubicBezTo>
                    <a:pt x="32902" y="-169"/>
                    <a:pt x="-164" y="32921"/>
                    <a:pt x="-211" y="73745"/>
                  </a:cubicBezTo>
                  <a:lnTo>
                    <a:pt x="-211" y="1300928"/>
                  </a:lnTo>
                  <a:cubicBezTo>
                    <a:pt x="-177" y="1329896"/>
                    <a:pt x="16758" y="1356180"/>
                    <a:pt x="43122" y="1368183"/>
                  </a:cubicBezTo>
                  <a:lnTo>
                    <a:pt x="977576" y="1368183"/>
                  </a:lnTo>
                  <a:cubicBezTo>
                    <a:pt x="976730" y="1366910"/>
                    <a:pt x="975880" y="1365584"/>
                    <a:pt x="975031" y="1364258"/>
                  </a:cubicBezTo>
                  <a:close/>
                  <a:moveTo>
                    <a:pt x="1620579" y="314652"/>
                  </a:moveTo>
                  <a:cubicBezTo>
                    <a:pt x="1606658" y="299879"/>
                    <a:pt x="1587254" y="291511"/>
                    <a:pt x="1566956" y="291526"/>
                  </a:cubicBezTo>
                  <a:lnTo>
                    <a:pt x="543287" y="291526"/>
                  </a:lnTo>
                  <a:lnTo>
                    <a:pt x="486005" y="200404"/>
                  </a:lnTo>
                  <a:lnTo>
                    <a:pt x="484624" y="198176"/>
                  </a:lnTo>
                  <a:lnTo>
                    <a:pt x="436041" y="120897"/>
                  </a:lnTo>
                  <a:lnTo>
                    <a:pt x="381621" y="34336"/>
                  </a:lnTo>
                  <a:cubicBezTo>
                    <a:pt x="368065" y="12844"/>
                    <a:pt x="344445" y="-207"/>
                    <a:pt x="319035" y="-246"/>
                  </a:cubicBezTo>
                  <a:lnTo>
                    <a:pt x="73726" y="-246"/>
                  </a:lnTo>
                  <a:cubicBezTo>
                    <a:pt x="32902" y="-169"/>
                    <a:pt x="-164" y="32921"/>
                    <a:pt x="-211" y="73745"/>
                  </a:cubicBezTo>
                  <a:lnTo>
                    <a:pt x="-211" y="1300929"/>
                  </a:lnTo>
                  <a:cubicBezTo>
                    <a:pt x="-177" y="1329896"/>
                    <a:pt x="16758" y="1356180"/>
                    <a:pt x="43122" y="1368183"/>
                  </a:cubicBezTo>
                  <a:cubicBezTo>
                    <a:pt x="52718" y="1372601"/>
                    <a:pt x="63161" y="1374882"/>
                    <a:pt x="73726" y="1374866"/>
                  </a:cubicBezTo>
                  <a:lnTo>
                    <a:pt x="1566956" y="1374866"/>
                  </a:lnTo>
                  <a:cubicBezTo>
                    <a:pt x="1577539" y="1374881"/>
                    <a:pt x="1587999" y="1372601"/>
                    <a:pt x="1597615" y="1368183"/>
                  </a:cubicBezTo>
                  <a:cubicBezTo>
                    <a:pt x="1623978" y="1356179"/>
                    <a:pt x="1640913" y="1329896"/>
                    <a:pt x="1640948" y="1300929"/>
                  </a:cubicBezTo>
                  <a:lnTo>
                    <a:pt x="1640948" y="365517"/>
                  </a:lnTo>
                  <a:cubicBezTo>
                    <a:pt x="1640961" y="346572"/>
                    <a:pt x="1633665" y="328351"/>
                    <a:pt x="1620579" y="314652"/>
                  </a:cubicBezTo>
                  <a:close/>
                  <a:moveTo>
                    <a:pt x="1630340" y="1300928"/>
                  </a:moveTo>
                  <a:cubicBezTo>
                    <a:pt x="1630279" y="1335900"/>
                    <a:pt x="1601928" y="1364227"/>
                    <a:pt x="1566956" y="1364258"/>
                  </a:cubicBezTo>
                  <a:lnTo>
                    <a:pt x="73726" y="1364258"/>
                  </a:lnTo>
                  <a:cubicBezTo>
                    <a:pt x="38772" y="1364204"/>
                    <a:pt x="10450" y="1335882"/>
                    <a:pt x="10396" y="1300928"/>
                  </a:cubicBezTo>
                  <a:lnTo>
                    <a:pt x="10396" y="73745"/>
                  </a:lnTo>
                  <a:cubicBezTo>
                    <a:pt x="10427" y="38773"/>
                    <a:pt x="38754" y="10422"/>
                    <a:pt x="73726" y="10362"/>
                  </a:cubicBezTo>
                  <a:lnTo>
                    <a:pt x="319035" y="10362"/>
                  </a:lnTo>
                  <a:cubicBezTo>
                    <a:pt x="340835" y="10303"/>
                    <a:pt x="361117" y="21517"/>
                    <a:pt x="372658" y="40011"/>
                  </a:cubicBezTo>
                  <a:lnTo>
                    <a:pt x="423470" y="120897"/>
                  </a:lnTo>
                  <a:lnTo>
                    <a:pt x="472056" y="198176"/>
                  </a:lnTo>
                  <a:lnTo>
                    <a:pt x="481177" y="212709"/>
                  </a:lnTo>
                  <a:lnTo>
                    <a:pt x="536763" y="301126"/>
                  </a:lnTo>
                  <a:lnTo>
                    <a:pt x="537400" y="302134"/>
                  </a:lnTo>
                  <a:lnTo>
                    <a:pt x="1566956" y="302134"/>
                  </a:lnTo>
                  <a:cubicBezTo>
                    <a:pt x="1601949" y="302164"/>
                    <a:pt x="1630309" y="330524"/>
                    <a:pt x="1630340" y="365517"/>
                  </a:cubicBezTo>
                  <a:close/>
                  <a:moveTo>
                    <a:pt x="999430" y="301127"/>
                  </a:moveTo>
                  <a:lnTo>
                    <a:pt x="536763" y="301127"/>
                  </a:lnTo>
                  <a:lnTo>
                    <a:pt x="537400" y="302134"/>
                  </a:lnTo>
                  <a:lnTo>
                    <a:pt x="1001975" y="302134"/>
                  </a:lnTo>
                  <a:close/>
                  <a:moveTo>
                    <a:pt x="999430" y="301127"/>
                  </a:moveTo>
                  <a:lnTo>
                    <a:pt x="536763" y="301127"/>
                  </a:lnTo>
                  <a:lnTo>
                    <a:pt x="537400" y="302134"/>
                  </a:lnTo>
                  <a:lnTo>
                    <a:pt x="1001975" y="302134"/>
                  </a:lnTo>
                  <a:close/>
                  <a:moveTo>
                    <a:pt x="999430" y="301127"/>
                  </a:moveTo>
                  <a:lnTo>
                    <a:pt x="536763" y="301127"/>
                  </a:lnTo>
                  <a:lnTo>
                    <a:pt x="537400" y="302134"/>
                  </a:lnTo>
                  <a:lnTo>
                    <a:pt x="1001975" y="302134"/>
                  </a:lnTo>
                  <a:close/>
                  <a:moveTo>
                    <a:pt x="999430" y="301127"/>
                  </a:moveTo>
                  <a:lnTo>
                    <a:pt x="974818" y="291526"/>
                  </a:lnTo>
                  <a:lnTo>
                    <a:pt x="543287" y="291526"/>
                  </a:lnTo>
                  <a:lnTo>
                    <a:pt x="486005" y="200404"/>
                  </a:lnTo>
                  <a:lnTo>
                    <a:pt x="481177" y="212709"/>
                  </a:lnTo>
                  <a:lnTo>
                    <a:pt x="536763" y="301127"/>
                  </a:lnTo>
                  <a:lnTo>
                    <a:pt x="537400" y="302134"/>
                  </a:lnTo>
                  <a:lnTo>
                    <a:pt x="1001975" y="302134"/>
                  </a:lnTo>
                  <a:close/>
                </a:path>
              </a:pathLst>
            </a:custGeom>
            <a:solidFill>
              <a:srgbClr val="3F3D56"/>
            </a:solidFill>
            <a:ln w="529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4F0A7FED-0452-47B8-A02A-3344AD34CB44}"/>
                </a:ext>
              </a:extLst>
            </p:cNvPr>
            <p:cNvSpPr/>
            <p:nvPr/>
          </p:nvSpPr>
          <p:spPr>
            <a:xfrm>
              <a:off x="1187903" y="5532540"/>
              <a:ext cx="289836" cy="180701"/>
            </a:xfrm>
            <a:custGeom>
              <a:avLst/>
              <a:gdLst>
                <a:gd name="connsiteX0" fmla="*/ 289836 w 289836"/>
                <a:gd name="connsiteY0" fmla="*/ 117181 h 180701"/>
                <a:gd name="connsiteX1" fmla="*/ 259455 w 289836"/>
                <a:gd name="connsiteY1" fmla="*/ 180702 h 180701"/>
                <a:gd name="connsiteX2" fmla="*/ 0 w 289836"/>
                <a:gd name="connsiteY2" fmla="*/ 93748 h 180701"/>
                <a:gd name="connsiteX3" fmla="*/ 44835 w 289836"/>
                <a:gd name="connsiteY3" fmla="*/ 0 h 180701"/>
                <a:gd name="connsiteX4" fmla="*/ 289836 w 289836"/>
                <a:gd name="connsiteY4" fmla="*/ 117181 h 180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36" h="180701">
                  <a:moveTo>
                    <a:pt x="289836" y="117181"/>
                  </a:moveTo>
                  <a:lnTo>
                    <a:pt x="259455" y="180702"/>
                  </a:lnTo>
                  <a:lnTo>
                    <a:pt x="0" y="93748"/>
                  </a:lnTo>
                  <a:lnTo>
                    <a:pt x="44835" y="0"/>
                  </a:lnTo>
                  <a:lnTo>
                    <a:pt x="289836" y="117181"/>
                  </a:lnTo>
                  <a:close/>
                </a:path>
              </a:pathLst>
            </a:custGeom>
            <a:solidFill>
              <a:srgbClr val="FFB8B8"/>
            </a:solidFill>
            <a:ln w="529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5C80BC09-E0FF-4DB0-BCBB-E23837B41813}"/>
                </a:ext>
              </a:extLst>
            </p:cNvPr>
            <p:cNvSpPr/>
            <p:nvPr/>
          </p:nvSpPr>
          <p:spPr>
            <a:xfrm rot="-3866304">
              <a:off x="1346281" y="5702943"/>
              <a:ext cx="221287" cy="85497"/>
            </a:xfrm>
            <a:custGeom>
              <a:avLst/>
              <a:gdLst>
                <a:gd name="connsiteX0" fmla="*/ 78748 w 221287"/>
                <a:gd name="connsiteY0" fmla="*/ -246 h 85497"/>
                <a:gd name="connsiteX1" fmla="*/ 221076 w 221287"/>
                <a:gd name="connsiteY1" fmla="*/ -246 h 85497"/>
                <a:gd name="connsiteX2" fmla="*/ 221076 w 221287"/>
                <a:gd name="connsiteY2" fmla="*/ -246 h 85497"/>
                <a:gd name="connsiteX3" fmla="*/ 221076 w 221287"/>
                <a:gd name="connsiteY3" fmla="*/ 85252 h 85497"/>
                <a:gd name="connsiteX4" fmla="*/ 221076 w 221287"/>
                <a:gd name="connsiteY4" fmla="*/ 85252 h 85497"/>
                <a:gd name="connsiteX5" fmla="*/ -211 w 221287"/>
                <a:gd name="connsiteY5" fmla="*/ 85252 h 85497"/>
                <a:gd name="connsiteX6" fmla="*/ -211 w 221287"/>
                <a:gd name="connsiteY6" fmla="*/ 85252 h 85497"/>
                <a:gd name="connsiteX7" fmla="*/ -211 w 221287"/>
                <a:gd name="connsiteY7" fmla="*/ 78714 h 85497"/>
                <a:gd name="connsiteX8" fmla="*/ 78748 w 221287"/>
                <a:gd name="connsiteY8" fmla="*/ -246 h 8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87" h="85497">
                  <a:moveTo>
                    <a:pt x="78748" y="-246"/>
                  </a:moveTo>
                  <a:lnTo>
                    <a:pt x="221076" y="-246"/>
                  </a:lnTo>
                  <a:lnTo>
                    <a:pt x="221076" y="-246"/>
                  </a:lnTo>
                  <a:lnTo>
                    <a:pt x="221076" y="85252"/>
                  </a:lnTo>
                  <a:lnTo>
                    <a:pt x="221076" y="85252"/>
                  </a:lnTo>
                  <a:lnTo>
                    <a:pt x="-211" y="85252"/>
                  </a:lnTo>
                  <a:lnTo>
                    <a:pt x="-211" y="85252"/>
                  </a:lnTo>
                  <a:lnTo>
                    <a:pt x="-211" y="78714"/>
                  </a:lnTo>
                  <a:cubicBezTo>
                    <a:pt x="-211" y="35106"/>
                    <a:pt x="35140" y="-246"/>
                    <a:pt x="78748" y="-246"/>
                  </a:cubicBezTo>
                  <a:close/>
                </a:path>
              </a:pathLst>
            </a:custGeom>
            <a:solidFill>
              <a:srgbClr val="2F2E41"/>
            </a:solidFill>
            <a:ln w="529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C41274D5-79CD-401C-BBD4-AB68A2728C63}"/>
                </a:ext>
              </a:extLst>
            </p:cNvPr>
            <p:cNvSpPr/>
            <p:nvPr/>
          </p:nvSpPr>
          <p:spPr>
            <a:xfrm>
              <a:off x="1465567" y="5940661"/>
              <a:ext cx="82492" cy="276295"/>
            </a:xfrm>
            <a:custGeom>
              <a:avLst/>
              <a:gdLst>
                <a:gd name="connsiteX0" fmla="*/ 73333 w 82492"/>
                <a:gd name="connsiteY0" fmla="*/ 276295 h 276295"/>
                <a:gd name="connsiteX1" fmla="*/ 2965 w 82492"/>
                <a:gd name="connsiteY1" fmla="*/ 273919 h 276295"/>
                <a:gd name="connsiteX2" fmla="*/ 0 w 82492"/>
                <a:gd name="connsiteY2" fmla="*/ 0 h 276295"/>
                <a:gd name="connsiteX3" fmla="*/ 82493 w 82492"/>
                <a:gd name="connsiteY3" fmla="*/ 4869 h 276295"/>
                <a:gd name="connsiteX4" fmla="*/ 73333 w 82492"/>
                <a:gd name="connsiteY4" fmla="*/ 276295 h 276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92" h="276295">
                  <a:moveTo>
                    <a:pt x="73333" y="276295"/>
                  </a:moveTo>
                  <a:lnTo>
                    <a:pt x="2965" y="273919"/>
                  </a:lnTo>
                  <a:lnTo>
                    <a:pt x="0" y="0"/>
                  </a:lnTo>
                  <a:lnTo>
                    <a:pt x="82493" y="4869"/>
                  </a:lnTo>
                  <a:lnTo>
                    <a:pt x="73333" y="276295"/>
                  </a:lnTo>
                  <a:close/>
                </a:path>
              </a:pathLst>
            </a:custGeom>
            <a:solidFill>
              <a:srgbClr val="FFB8B8"/>
            </a:solidFill>
            <a:ln w="5296"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BDB7EAAB-454F-4060-A863-0B746920455D}"/>
                </a:ext>
              </a:extLst>
            </p:cNvPr>
            <p:cNvSpPr/>
            <p:nvPr/>
          </p:nvSpPr>
          <p:spPr>
            <a:xfrm rot="115985">
              <a:off x="1331991" y="6193602"/>
              <a:ext cx="221287" cy="85497"/>
            </a:xfrm>
            <a:custGeom>
              <a:avLst/>
              <a:gdLst>
                <a:gd name="connsiteX0" fmla="*/ 78748 w 221287"/>
                <a:gd name="connsiteY0" fmla="*/ -246 h 85497"/>
                <a:gd name="connsiteX1" fmla="*/ 221076 w 221287"/>
                <a:gd name="connsiteY1" fmla="*/ -246 h 85497"/>
                <a:gd name="connsiteX2" fmla="*/ 221076 w 221287"/>
                <a:gd name="connsiteY2" fmla="*/ -246 h 85497"/>
                <a:gd name="connsiteX3" fmla="*/ 221076 w 221287"/>
                <a:gd name="connsiteY3" fmla="*/ 85252 h 85497"/>
                <a:gd name="connsiteX4" fmla="*/ 221076 w 221287"/>
                <a:gd name="connsiteY4" fmla="*/ 85252 h 85497"/>
                <a:gd name="connsiteX5" fmla="*/ -211 w 221287"/>
                <a:gd name="connsiteY5" fmla="*/ 85252 h 85497"/>
                <a:gd name="connsiteX6" fmla="*/ -211 w 221287"/>
                <a:gd name="connsiteY6" fmla="*/ 85252 h 85497"/>
                <a:gd name="connsiteX7" fmla="*/ -211 w 221287"/>
                <a:gd name="connsiteY7" fmla="*/ 78714 h 85497"/>
                <a:gd name="connsiteX8" fmla="*/ 78748 w 221287"/>
                <a:gd name="connsiteY8" fmla="*/ -246 h 8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87" h="85497">
                  <a:moveTo>
                    <a:pt x="78748" y="-246"/>
                  </a:moveTo>
                  <a:lnTo>
                    <a:pt x="221076" y="-246"/>
                  </a:lnTo>
                  <a:lnTo>
                    <a:pt x="221076" y="-246"/>
                  </a:lnTo>
                  <a:lnTo>
                    <a:pt x="221076" y="85252"/>
                  </a:lnTo>
                  <a:lnTo>
                    <a:pt x="221076" y="85252"/>
                  </a:lnTo>
                  <a:lnTo>
                    <a:pt x="-211" y="85252"/>
                  </a:lnTo>
                  <a:lnTo>
                    <a:pt x="-211" y="85252"/>
                  </a:lnTo>
                  <a:lnTo>
                    <a:pt x="-211" y="78714"/>
                  </a:lnTo>
                  <a:cubicBezTo>
                    <a:pt x="-211" y="35106"/>
                    <a:pt x="35140" y="-246"/>
                    <a:pt x="78748" y="-246"/>
                  </a:cubicBezTo>
                  <a:close/>
                </a:path>
              </a:pathLst>
            </a:custGeom>
            <a:solidFill>
              <a:srgbClr val="2F2E41"/>
            </a:solidFill>
            <a:ln w="5296"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5BA6D37F-62F2-434B-B777-AB394F3693F1}"/>
                </a:ext>
              </a:extLst>
            </p:cNvPr>
            <p:cNvSpPr/>
            <p:nvPr/>
          </p:nvSpPr>
          <p:spPr>
            <a:xfrm>
              <a:off x="1066420" y="5052485"/>
              <a:ext cx="628343" cy="1120772"/>
            </a:xfrm>
            <a:custGeom>
              <a:avLst/>
              <a:gdLst>
                <a:gd name="connsiteX0" fmla="*/ 585590 w 628343"/>
                <a:gd name="connsiteY0" fmla="*/ 17840 h 1120772"/>
                <a:gd name="connsiteX1" fmla="*/ 272588 w 628343"/>
                <a:gd name="connsiteY1" fmla="*/ 43685 h 1120772"/>
                <a:gd name="connsiteX2" fmla="*/ 218028 w 628343"/>
                <a:gd name="connsiteY2" fmla="*/ 201622 h 1120772"/>
                <a:gd name="connsiteX3" fmla="*/ -211 w 628343"/>
                <a:gd name="connsiteY3" fmla="*/ 511752 h 1120772"/>
                <a:gd name="connsiteX4" fmla="*/ 315662 w 628343"/>
                <a:gd name="connsiteY4" fmla="*/ 701276 h 1120772"/>
                <a:gd name="connsiteX5" fmla="*/ 373094 w 628343"/>
                <a:gd name="connsiteY5" fmla="*/ 557697 h 1120772"/>
                <a:gd name="connsiteX6" fmla="*/ 235258 w 628343"/>
                <a:gd name="connsiteY6" fmla="*/ 488779 h 1120772"/>
                <a:gd name="connsiteX7" fmla="*/ 401809 w 628343"/>
                <a:gd name="connsiteY7" fmla="*/ 345200 h 1120772"/>
                <a:gd name="connsiteX8" fmla="*/ 373094 w 628343"/>
                <a:gd name="connsiteY8" fmla="*/ 1103297 h 1120772"/>
                <a:gd name="connsiteX9" fmla="*/ 482214 w 628343"/>
                <a:gd name="connsiteY9" fmla="*/ 1120526 h 1120772"/>
                <a:gd name="connsiteX10" fmla="*/ 585590 w 628343"/>
                <a:gd name="connsiteY10" fmla="*/ 17840 h 112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8343" h="1120772">
                  <a:moveTo>
                    <a:pt x="585590" y="17840"/>
                  </a:moveTo>
                  <a:cubicBezTo>
                    <a:pt x="585590" y="17840"/>
                    <a:pt x="370222" y="-36719"/>
                    <a:pt x="272588" y="43685"/>
                  </a:cubicBezTo>
                  <a:lnTo>
                    <a:pt x="218028" y="201622"/>
                  </a:lnTo>
                  <a:lnTo>
                    <a:pt x="-211" y="511752"/>
                  </a:lnTo>
                  <a:lnTo>
                    <a:pt x="315662" y="701276"/>
                  </a:lnTo>
                  <a:lnTo>
                    <a:pt x="373094" y="557697"/>
                  </a:lnTo>
                  <a:lnTo>
                    <a:pt x="235258" y="488779"/>
                  </a:lnTo>
                  <a:lnTo>
                    <a:pt x="401809" y="345200"/>
                  </a:lnTo>
                  <a:lnTo>
                    <a:pt x="373094" y="1103297"/>
                  </a:lnTo>
                  <a:lnTo>
                    <a:pt x="482214" y="1120526"/>
                  </a:lnTo>
                  <a:cubicBezTo>
                    <a:pt x="482214" y="1120526"/>
                    <a:pt x="723426" y="184392"/>
                    <a:pt x="585590" y="17840"/>
                  </a:cubicBezTo>
                  <a:close/>
                </a:path>
              </a:pathLst>
            </a:custGeom>
            <a:solidFill>
              <a:srgbClr val="2F2E41"/>
            </a:solidFill>
            <a:ln w="5296"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B0B0C4E9-02DC-429B-8CD0-9F8B681AB2BD}"/>
                </a:ext>
              </a:extLst>
            </p:cNvPr>
            <p:cNvSpPr/>
            <p:nvPr/>
          </p:nvSpPr>
          <p:spPr>
            <a:xfrm>
              <a:off x="1325478" y="4619611"/>
              <a:ext cx="320110" cy="500165"/>
            </a:xfrm>
            <a:custGeom>
              <a:avLst/>
              <a:gdLst>
                <a:gd name="connsiteX0" fmla="*/ -211 w 320110"/>
                <a:gd name="connsiteY0" fmla="*/ 499919 h 500165"/>
                <a:gd name="connsiteX1" fmla="*/ 2413 w 320110"/>
                <a:gd name="connsiteY1" fmla="*/ 495253 h 500165"/>
                <a:gd name="connsiteX2" fmla="*/ 16967 w 320110"/>
                <a:gd name="connsiteY2" fmla="*/ 307417 h 500165"/>
                <a:gd name="connsiteX3" fmla="*/ 11409 w 320110"/>
                <a:gd name="connsiteY3" fmla="*/ 108128 h 500165"/>
                <a:gd name="connsiteX4" fmla="*/ 87052 w 320110"/>
                <a:gd name="connsiteY4" fmla="*/ 16788 h 500165"/>
                <a:gd name="connsiteX5" fmla="*/ 275118 w 320110"/>
                <a:gd name="connsiteY5" fmla="*/ -246 h 500165"/>
                <a:gd name="connsiteX6" fmla="*/ 275153 w 320110"/>
                <a:gd name="connsiteY6" fmla="*/ 2626 h 500165"/>
                <a:gd name="connsiteX7" fmla="*/ 275118 w 320110"/>
                <a:gd name="connsiteY7" fmla="*/ -246 h 500165"/>
                <a:gd name="connsiteX8" fmla="*/ 319010 w 320110"/>
                <a:gd name="connsiteY8" fmla="*/ 42413 h 500165"/>
                <a:gd name="connsiteX9" fmla="*/ 302830 w 320110"/>
                <a:gd name="connsiteY9" fmla="*/ 303839 h 500165"/>
                <a:gd name="connsiteX10" fmla="*/ 317510 w 320110"/>
                <a:gd name="connsiteY10" fmla="*/ 472213 h 500165"/>
                <a:gd name="connsiteX11" fmla="*/ 319899 w 320110"/>
                <a:gd name="connsiteY11" fmla="*/ 476206 h 50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110" h="500165">
                  <a:moveTo>
                    <a:pt x="-211" y="499919"/>
                  </a:moveTo>
                  <a:lnTo>
                    <a:pt x="2413" y="495253"/>
                  </a:lnTo>
                  <a:cubicBezTo>
                    <a:pt x="30084" y="446060"/>
                    <a:pt x="25600" y="365953"/>
                    <a:pt x="16967" y="307417"/>
                  </a:cubicBezTo>
                  <a:cubicBezTo>
                    <a:pt x="9737" y="258387"/>
                    <a:pt x="9954" y="171982"/>
                    <a:pt x="11409" y="108128"/>
                  </a:cubicBezTo>
                  <a:cubicBezTo>
                    <a:pt x="12150" y="63735"/>
                    <a:pt x="43574" y="25789"/>
                    <a:pt x="87052" y="16788"/>
                  </a:cubicBezTo>
                  <a:cubicBezTo>
                    <a:pt x="152570" y="3153"/>
                    <a:pt x="233003" y="265"/>
                    <a:pt x="275118" y="-246"/>
                  </a:cubicBezTo>
                  <a:lnTo>
                    <a:pt x="275153" y="2626"/>
                  </a:lnTo>
                  <a:lnTo>
                    <a:pt x="275118" y="-246"/>
                  </a:lnTo>
                  <a:cubicBezTo>
                    <a:pt x="298920" y="-341"/>
                    <a:pt x="318427" y="18618"/>
                    <a:pt x="319010" y="42413"/>
                  </a:cubicBezTo>
                  <a:cubicBezTo>
                    <a:pt x="320292" y="111174"/>
                    <a:pt x="319894" y="236564"/>
                    <a:pt x="302830" y="303839"/>
                  </a:cubicBezTo>
                  <a:cubicBezTo>
                    <a:pt x="277504" y="403688"/>
                    <a:pt x="317106" y="471540"/>
                    <a:pt x="317510" y="472213"/>
                  </a:cubicBezTo>
                  <a:lnTo>
                    <a:pt x="319899" y="476206"/>
                  </a:lnTo>
                  <a:close/>
                </a:path>
              </a:pathLst>
            </a:custGeom>
            <a:solidFill>
              <a:schemeClr val="accent2"/>
            </a:solidFill>
            <a:ln w="529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90E62541-6E38-4D5E-A488-652CC795B80A}"/>
                </a:ext>
              </a:extLst>
            </p:cNvPr>
            <p:cNvSpPr/>
            <p:nvPr/>
          </p:nvSpPr>
          <p:spPr>
            <a:xfrm>
              <a:off x="1137831" y="4792029"/>
              <a:ext cx="218618" cy="608514"/>
            </a:xfrm>
            <a:custGeom>
              <a:avLst/>
              <a:gdLst>
                <a:gd name="connsiteX0" fmla="*/ 76651 w 218618"/>
                <a:gd name="connsiteY0" fmla="*/ 602872 h 608514"/>
                <a:gd name="connsiteX1" fmla="*/ 101641 w 218618"/>
                <a:gd name="connsiteY1" fmla="*/ 531950 h 608514"/>
                <a:gd name="connsiteX2" fmla="*/ 96862 w 218618"/>
                <a:gd name="connsiteY2" fmla="*/ 523885 h 608514"/>
                <a:gd name="connsiteX3" fmla="*/ 218407 w 218618"/>
                <a:gd name="connsiteY3" fmla="*/ -246 h 608514"/>
                <a:gd name="connsiteX4" fmla="*/ 126516 w 218618"/>
                <a:gd name="connsiteY4" fmla="*/ -246 h 608514"/>
                <a:gd name="connsiteX5" fmla="*/ 19247 w 218618"/>
                <a:gd name="connsiteY5" fmla="*/ 513554 h 608514"/>
                <a:gd name="connsiteX6" fmla="*/ 11998 w 218618"/>
                <a:gd name="connsiteY6" fmla="*/ 588809 h 608514"/>
                <a:gd name="connsiteX7" fmla="*/ 76651 w 218618"/>
                <a:gd name="connsiteY7" fmla="*/ 602872 h 60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618" h="608514">
                  <a:moveTo>
                    <a:pt x="76651" y="602872"/>
                  </a:moveTo>
                  <a:cubicBezTo>
                    <a:pt x="103136" y="590188"/>
                    <a:pt x="114324" y="558435"/>
                    <a:pt x="101641" y="531950"/>
                  </a:cubicBezTo>
                  <a:cubicBezTo>
                    <a:pt x="100288" y="529126"/>
                    <a:pt x="98689" y="526427"/>
                    <a:pt x="96862" y="523885"/>
                  </a:cubicBezTo>
                  <a:lnTo>
                    <a:pt x="218407" y="-246"/>
                  </a:lnTo>
                  <a:lnTo>
                    <a:pt x="126516" y="-246"/>
                  </a:lnTo>
                  <a:lnTo>
                    <a:pt x="19247" y="513554"/>
                  </a:lnTo>
                  <a:cubicBezTo>
                    <a:pt x="-3536" y="532333"/>
                    <a:pt x="-6782" y="566026"/>
                    <a:pt x="11998" y="588809"/>
                  </a:cubicBezTo>
                  <a:cubicBezTo>
                    <a:pt x="27711" y="607872"/>
                    <a:pt x="54439" y="613686"/>
                    <a:pt x="76651" y="602872"/>
                  </a:cubicBezTo>
                  <a:close/>
                </a:path>
              </a:pathLst>
            </a:custGeom>
            <a:solidFill>
              <a:srgbClr val="FFB8B8"/>
            </a:solidFill>
            <a:ln w="529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37E3171E-DAC4-4EAF-8EC7-85E9A9E631D1}"/>
                </a:ext>
              </a:extLst>
            </p:cNvPr>
            <p:cNvSpPr/>
            <p:nvPr/>
          </p:nvSpPr>
          <p:spPr>
            <a:xfrm>
              <a:off x="1591863" y="4687347"/>
              <a:ext cx="361874" cy="455014"/>
            </a:xfrm>
            <a:custGeom>
              <a:avLst/>
              <a:gdLst>
                <a:gd name="connsiteX0" fmla="*/ 361663 w 361874"/>
                <a:gd name="connsiteY0" fmla="*/ 191628 h 455014"/>
                <a:gd name="connsiteX1" fmla="*/ 158826 w 361874"/>
                <a:gd name="connsiteY1" fmla="*/ -246 h 455014"/>
                <a:gd name="connsiteX2" fmla="*/ 104005 w 361874"/>
                <a:gd name="connsiteY2" fmla="*/ 76504 h 455014"/>
                <a:gd name="connsiteX3" fmla="*/ 241057 w 361874"/>
                <a:gd name="connsiteY3" fmla="*/ 197110 h 455014"/>
                <a:gd name="connsiteX4" fmla="*/ 61320 w 361874"/>
                <a:gd name="connsiteY4" fmla="*/ 339842 h 455014"/>
                <a:gd name="connsiteX5" fmla="*/ 57407 w 361874"/>
                <a:gd name="connsiteY5" fmla="*/ 339644 h 455014"/>
                <a:gd name="connsiteX6" fmla="*/ -211 w 361874"/>
                <a:gd name="connsiteY6" fmla="*/ 397150 h 455014"/>
                <a:gd name="connsiteX7" fmla="*/ 57294 w 361874"/>
                <a:gd name="connsiteY7" fmla="*/ 454769 h 455014"/>
                <a:gd name="connsiteX8" fmla="*/ 114401 w 361874"/>
                <a:gd name="connsiteY8" fmla="*/ 404862 h 455014"/>
                <a:gd name="connsiteX9" fmla="*/ 114969 w 361874"/>
                <a:gd name="connsiteY9" fmla="*/ 405430 h 4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874" h="455014">
                  <a:moveTo>
                    <a:pt x="361663" y="191628"/>
                  </a:moveTo>
                  <a:lnTo>
                    <a:pt x="158826" y="-246"/>
                  </a:lnTo>
                  <a:lnTo>
                    <a:pt x="104005" y="76504"/>
                  </a:lnTo>
                  <a:lnTo>
                    <a:pt x="241057" y="197110"/>
                  </a:lnTo>
                  <a:lnTo>
                    <a:pt x="61320" y="339842"/>
                  </a:lnTo>
                  <a:cubicBezTo>
                    <a:pt x="60022" y="339754"/>
                    <a:pt x="58729" y="339644"/>
                    <a:pt x="57407" y="339644"/>
                  </a:cubicBezTo>
                  <a:cubicBezTo>
                    <a:pt x="25616" y="339613"/>
                    <a:pt x="-180" y="365360"/>
                    <a:pt x="-211" y="397150"/>
                  </a:cubicBezTo>
                  <a:cubicBezTo>
                    <a:pt x="-243" y="428941"/>
                    <a:pt x="25504" y="454738"/>
                    <a:pt x="57294" y="454769"/>
                  </a:cubicBezTo>
                  <a:cubicBezTo>
                    <a:pt x="86148" y="454797"/>
                    <a:pt x="110564" y="433459"/>
                    <a:pt x="114401" y="404862"/>
                  </a:cubicBezTo>
                  <a:lnTo>
                    <a:pt x="114969" y="405430"/>
                  </a:lnTo>
                  <a:close/>
                </a:path>
              </a:pathLst>
            </a:custGeom>
            <a:solidFill>
              <a:srgbClr val="FFB8B8"/>
            </a:solidFill>
            <a:ln w="529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9AB15EAF-F411-4DD0-94B7-3B0F3F634D4A}"/>
                </a:ext>
              </a:extLst>
            </p:cNvPr>
            <p:cNvSpPr/>
            <p:nvPr/>
          </p:nvSpPr>
          <p:spPr>
            <a:xfrm>
              <a:off x="1244458" y="4641530"/>
              <a:ext cx="155381" cy="183897"/>
            </a:xfrm>
            <a:custGeom>
              <a:avLst/>
              <a:gdLst>
                <a:gd name="connsiteX0" fmla="*/ 155170 w 155381"/>
                <a:gd name="connsiteY0" fmla="*/ 1606 h 183897"/>
                <a:gd name="connsiteX1" fmla="*/ 17018 w 155381"/>
                <a:gd name="connsiteY1" fmla="*/ 78464 h 183897"/>
                <a:gd name="connsiteX2" fmla="*/ -211 w 155381"/>
                <a:gd name="connsiteY2" fmla="*/ 176097 h 183897"/>
                <a:gd name="connsiteX3" fmla="*/ 114652 w 155381"/>
                <a:gd name="connsiteY3" fmla="*/ 181841 h 183897"/>
                <a:gd name="connsiteX4" fmla="*/ 155170 w 155381"/>
                <a:gd name="connsiteY4" fmla="*/ 1606 h 183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81" h="183897">
                  <a:moveTo>
                    <a:pt x="155170" y="1606"/>
                  </a:moveTo>
                  <a:cubicBezTo>
                    <a:pt x="155170" y="1606"/>
                    <a:pt x="28504" y="-19170"/>
                    <a:pt x="17018" y="78464"/>
                  </a:cubicBezTo>
                  <a:cubicBezTo>
                    <a:pt x="5532" y="176097"/>
                    <a:pt x="-211" y="176097"/>
                    <a:pt x="-211" y="176097"/>
                  </a:cubicBezTo>
                  <a:cubicBezTo>
                    <a:pt x="-211" y="176097"/>
                    <a:pt x="91679" y="158868"/>
                    <a:pt x="114652" y="181841"/>
                  </a:cubicBezTo>
                  <a:cubicBezTo>
                    <a:pt x="137624" y="204813"/>
                    <a:pt x="155170" y="1606"/>
                    <a:pt x="155170" y="1606"/>
                  </a:cubicBezTo>
                  <a:close/>
                </a:path>
              </a:pathLst>
            </a:custGeom>
            <a:solidFill>
              <a:schemeClr val="accent2"/>
            </a:solidFill>
            <a:ln w="5296"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D28FE1AB-6E2B-45D6-8F6A-92A8A14D220C}"/>
                </a:ext>
              </a:extLst>
            </p:cNvPr>
            <p:cNvSpPr/>
            <p:nvPr/>
          </p:nvSpPr>
          <p:spPr>
            <a:xfrm>
              <a:off x="1589047" y="4625184"/>
              <a:ext cx="218239" cy="198431"/>
            </a:xfrm>
            <a:custGeom>
              <a:avLst/>
              <a:gdLst>
                <a:gd name="connsiteX0" fmla="*/ -211 w 218239"/>
                <a:gd name="connsiteY0" fmla="*/ 2919 h 198431"/>
                <a:gd name="connsiteX1" fmla="*/ 149110 w 218239"/>
                <a:gd name="connsiteY1" fmla="*/ 31634 h 198431"/>
                <a:gd name="connsiteX2" fmla="*/ 218028 w 218239"/>
                <a:gd name="connsiteY2" fmla="*/ 89066 h 198431"/>
                <a:gd name="connsiteX3" fmla="*/ 154854 w 218239"/>
                <a:gd name="connsiteY3" fmla="*/ 198186 h 198431"/>
                <a:gd name="connsiteX4" fmla="*/ 28504 w 218239"/>
                <a:gd name="connsiteY4" fmla="*/ 163727 h 198431"/>
                <a:gd name="connsiteX5" fmla="*/ -211 w 218239"/>
                <a:gd name="connsiteY5" fmla="*/ 2919 h 19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239" h="198431">
                  <a:moveTo>
                    <a:pt x="-211" y="2919"/>
                  </a:moveTo>
                  <a:cubicBezTo>
                    <a:pt x="-211" y="2919"/>
                    <a:pt x="103165" y="-14311"/>
                    <a:pt x="149110" y="31634"/>
                  </a:cubicBezTo>
                  <a:cubicBezTo>
                    <a:pt x="195056" y="77580"/>
                    <a:pt x="218028" y="89066"/>
                    <a:pt x="218028" y="89066"/>
                  </a:cubicBezTo>
                  <a:cubicBezTo>
                    <a:pt x="218028" y="89066"/>
                    <a:pt x="114652" y="146497"/>
                    <a:pt x="154854" y="198186"/>
                  </a:cubicBezTo>
                  <a:cubicBezTo>
                    <a:pt x="154854" y="198186"/>
                    <a:pt x="45734" y="146497"/>
                    <a:pt x="28504" y="163727"/>
                  </a:cubicBezTo>
                  <a:cubicBezTo>
                    <a:pt x="11275" y="180957"/>
                    <a:pt x="-211" y="2919"/>
                    <a:pt x="-211" y="2919"/>
                  </a:cubicBezTo>
                  <a:close/>
                </a:path>
              </a:pathLst>
            </a:custGeom>
            <a:solidFill>
              <a:schemeClr val="accent2"/>
            </a:solidFill>
            <a:ln w="5296"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93C042E6-BD64-4F23-97CC-93231F15632E}"/>
                </a:ext>
              </a:extLst>
            </p:cNvPr>
            <p:cNvSpPr/>
            <p:nvPr/>
          </p:nvSpPr>
          <p:spPr>
            <a:xfrm>
              <a:off x="1466207" y="4123393"/>
              <a:ext cx="542574" cy="286074"/>
            </a:xfrm>
            <a:custGeom>
              <a:avLst/>
              <a:gdLst>
                <a:gd name="connsiteX0" fmla="*/ 31958 w 542574"/>
                <a:gd name="connsiteY0" fmla="*/ 171276 h 286074"/>
                <a:gd name="connsiteX1" fmla="*/ 9700 w 542574"/>
                <a:gd name="connsiteY1" fmla="*/ 57775 h 286074"/>
                <a:gd name="connsiteX2" fmla="*/ 113093 w 542574"/>
                <a:gd name="connsiteY2" fmla="*/ -158 h 286074"/>
                <a:gd name="connsiteX3" fmla="*/ 218241 w 542574"/>
                <a:gd name="connsiteY3" fmla="*/ 59484 h 286074"/>
                <a:gd name="connsiteX4" fmla="*/ 304419 w 542574"/>
                <a:gd name="connsiteY4" fmla="*/ 211146 h 286074"/>
                <a:gd name="connsiteX5" fmla="*/ 456439 w 542574"/>
                <a:gd name="connsiteY5" fmla="*/ 241290 h 286074"/>
                <a:gd name="connsiteX6" fmla="*/ 508660 w 542574"/>
                <a:gd name="connsiteY6" fmla="*/ 231413 h 286074"/>
                <a:gd name="connsiteX7" fmla="*/ 535662 w 542574"/>
                <a:gd name="connsiteY7" fmla="*/ 189061 h 286074"/>
                <a:gd name="connsiteX8" fmla="*/ 523416 w 542574"/>
                <a:gd name="connsiteY8" fmla="*/ 256928 h 286074"/>
                <a:gd name="connsiteX9" fmla="*/ 455510 w 542574"/>
                <a:gd name="connsiteY9" fmla="*/ 284444 h 286074"/>
                <a:gd name="connsiteX10" fmla="*/ 226635 w 542574"/>
                <a:gd name="connsiteY10" fmla="*/ 184024 h 286074"/>
                <a:gd name="connsiteX11" fmla="*/ 168790 w 542574"/>
                <a:gd name="connsiteY11" fmla="*/ 110502 h 286074"/>
                <a:gd name="connsiteX12" fmla="*/ 85948 w 542574"/>
                <a:gd name="connsiteY12" fmla="*/ 117875 h 286074"/>
                <a:gd name="connsiteX13" fmla="*/ 71985 w 542574"/>
                <a:gd name="connsiteY13" fmla="*/ 162067 h 286074"/>
                <a:gd name="connsiteX14" fmla="*/ 35256 w 542574"/>
                <a:gd name="connsiteY14" fmla="*/ 169383 h 286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2574" h="286074">
                  <a:moveTo>
                    <a:pt x="31958" y="171276"/>
                  </a:moveTo>
                  <a:cubicBezTo>
                    <a:pt x="-651" y="145234"/>
                    <a:pt x="-9219" y="94971"/>
                    <a:pt x="9700" y="57775"/>
                  </a:cubicBezTo>
                  <a:cubicBezTo>
                    <a:pt x="28620" y="20578"/>
                    <a:pt x="71395" y="-1832"/>
                    <a:pt x="113093" y="-158"/>
                  </a:cubicBezTo>
                  <a:cubicBezTo>
                    <a:pt x="154792" y="1515"/>
                    <a:pt x="194083" y="25455"/>
                    <a:pt x="218241" y="59484"/>
                  </a:cubicBezTo>
                  <a:cubicBezTo>
                    <a:pt x="252175" y="107285"/>
                    <a:pt x="259296" y="173723"/>
                    <a:pt x="304419" y="211146"/>
                  </a:cubicBezTo>
                  <a:cubicBezTo>
                    <a:pt x="345175" y="244947"/>
                    <a:pt x="403559" y="243979"/>
                    <a:pt x="456439" y="241290"/>
                  </a:cubicBezTo>
                  <a:cubicBezTo>
                    <a:pt x="474264" y="240384"/>
                    <a:pt x="492666" y="239333"/>
                    <a:pt x="508660" y="231413"/>
                  </a:cubicBezTo>
                  <a:cubicBezTo>
                    <a:pt x="524655" y="223493"/>
                    <a:pt x="537723" y="206790"/>
                    <a:pt x="535662" y="189061"/>
                  </a:cubicBezTo>
                  <a:cubicBezTo>
                    <a:pt x="548946" y="210091"/>
                    <a:pt x="541239" y="239577"/>
                    <a:pt x="523416" y="256928"/>
                  </a:cubicBezTo>
                  <a:cubicBezTo>
                    <a:pt x="505593" y="274280"/>
                    <a:pt x="480215" y="281549"/>
                    <a:pt x="455510" y="284444"/>
                  </a:cubicBezTo>
                  <a:cubicBezTo>
                    <a:pt x="366833" y="293764"/>
                    <a:pt x="279823" y="255588"/>
                    <a:pt x="226635" y="184024"/>
                  </a:cubicBezTo>
                  <a:cubicBezTo>
                    <a:pt x="208236" y="158642"/>
                    <a:pt x="194037" y="129086"/>
                    <a:pt x="168790" y="110502"/>
                  </a:cubicBezTo>
                  <a:cubicBezTo>
                    <a:pt x="143543" y="91919"/>
                    <a:pt x="101447" y="90625"/>
                    <a:pt x="85948" y="117875"/>
                  </a:cubicBezTo>
                  <a:cubicBezTo>
                    <a:pt x="78282" y="131352"/>
                    <a:pt x="79035" y="148257"/>
                    <a:pt x="71985" y="162067"/>
                  </a:cubicBezTo>
                  <a:cubicBezTo>
                    <a:pt x="64936" y="175877"/>
                    <a:pt x="42044" y="183323"/>
                    <a:pt x="35256" y="169383"/>
                  </a:cubicBezTo>
                </a:path>
              </a:pathLst>
            </a:custGeom>
            <a:solidFill>
              <a:srgbClr val="2F2E41"/>
            </a:solidFill>
            <a:ln w="5296"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A5F16BE4-C361-4232-88AD-F1786C7DDE03}"/>
                </a:ext>
              </a:extLst>
            </p:cNvPr>
            <p:cNvSpPr/>
            <p:nvPr/>
          </p:nvSpPr>
          <p:spPr>
            <a:xfrm>
              <a:off x="1334272" y="4253635"/>
              <a:ext cx="318239" cy="318239"/>
            </a:xfrm>
            <a:custGeom>
              <a:avLst/>
              <a:gdLst>
                <a:gd name="connsiteX0" fmla="*/ 318239 w 318239"/>
                <a:gd name="connsiteY0" fmla="*/ 159120 h 318239"/>
                <a:gd name="connsiteX1" fmla="*/ 159120 w 318239"/>
                <a:gd name="connsiteY1" fmla="*/ 318239 h 318239"/>
                <a:gd name="connsiteX2" fmla="*/ 0 w 318239"/>
                <a:gd name="connsiteY2" fmla="*/ 159120 h 318239"/>
                <a:gd name="connsiteX3" fmla="*/ 159120 w 318239"/>
                <a:gd name="connsiteY3" fmla="*/ 0 h 318239"/>
                <a:gd name="connsiteX4" fmla="*/ 318239 w 318239"/>
                <a:gd name="connsiteY4" fmla="*/ 159120 h 318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39" h="318239">
                  <a:moveTo>
                    <a:pt x="318239" y="159120"/>
                  </a:moveTo>
                  <a:cubicBezTo>
                    <a:pt x="318239" y="246999"/>
                    <a:pt x="246999" y="318239"/>
                    <a:pt x="159120" y="318239"/>
                  </a:cubicBezTo>
                  <a:cubicBezTo>
                    <a:pt x="71240" y="318239"/>
                    <a:pt x="0" y="246999"/>
                    <a:pt x="0" y="159120"/>
                  </a:cubicBezTo>
                  <a:cubicBezTo>
                    <a:pt x="0" y="71240"/>
                    <a:pt x="71240" y="0"/>
                    <a:pt x="159120" y="0"/>
                  </a:cubicBezTo>
                  <a:cubicBezTo>
                    <a:pt x="246999" y="0"/>
                    <a:pt x="318239" y="71240"/>
                    <a:pt x="318239" y="159120"/>
                  </a:cubicBezTo>
                  <a:close/>
                </a:path>
              </a:pathLst>
            </a:custGeom>
            <a:solidFill>
              <a:srgbClr val="2F2E41"/>
            </a:solidFill>
            <a:ln w="5296"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EAD534F9-0090-4491-A792-DA391BF10C51}"/>
                </a:ext>
              </a:extLst>
            </p:cNvPr>
            <p:cNvSpPr/>
            <p:nvPr/>
          </p:nvSpPr>
          <p:spPr>
            <a:xfrm>
              <a:off x="1362159" y="4323788"/>
              <a:ext cx="260542" cy="260542"/>
            </a:xfrm>
            <a:custGeom>
              <a:avLst/>
              <a:gdLst>
                <a:gd name="connsiteX0" fmla="*/ 260543 w 260542"/>
                <a:gd name="connsiteY0" fmla="*/ 130271 h 260542"/>
                <a:gd name="connsiteX1" fmla="*/ 130271 w 260542"/>
                <a:gd name="connsiteY1" fmla="*/ 260543 h 260542"/>
                <a:gd name="connsiteX2" fmla="*/ 0 w 260542"/>
                <a:gd name="connsiteY2" fmla="*/ 130271 h 260542"/>
                <a:gd name="connsiteX3" fmla="*/ 130271 w 260542"/>
                <a:gd name="connsiteY3" fmla="*/ 0 h 260542"/>
                <a:gd name="connsiteX4" fmla="*/ 260543 w 260542"/>
                <a:gd name="connsiteY4" fmla="*/ 130271 h 260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542" h="260542">
                  <a:moveTo>
                    <a:pt x="260543" y="130271"/>
                  </a:moveTo>
                  <a:cubicBezTo>
                    <a:pt x="260543" y="202218"/>
                    <a:pt x="202218" y="260543"/>
                    <a:pt x="130271" y="260543"/>
                  </a:cubicBezTo>
                  <a:cubicBezTo>
                    <a:pt x="58324" y="260543"/>
                    <a:pt x="0" y="202218"/>
                    <a:pt x="0" y="130271"/>
                  </a:cubicBezTo>
                  <a:cubicBezTo>
                    <a:pt x="0" y="58325"/>
                    <a:pt x="58324" y="0"/>
                    <a:pt x="130271" y="0"/>
                  </a:cubicBezTo>
                  <a:cubicBezTo>
                    <a:pt x="202218" y="0"/>
                    <a:pt x="260543" y="58325"/>
                    <a:pt x="260543" y="130271"/>
                  </a:cubicBezTo>
                  <a:close/>
                </a:path>
              </a:pathLst>
            </a:custGeom>
            <a:solidFill>
              <a:srgbClr val="FFB8B8"/>
            </a:solidFill>
            <a:ln w="5296"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91F637C-2F04-419F-BFF0-053CDE70DD2C}"/>
                </a:ext>
              </a:extLst>
            </p:cNvPr>
            <p:cNvSpPr/>
            <p:nvPr/>
          </p:nvSpPr>
          <p:spPr>
            <a:xfrm>
              <a:off x="1373648" y="4285998"/>
              <a:ext cx="250736" cy="150855"/>
            </a:xfrm>
            <a:custGeom>
              <a:avLst/>
              <a:gdLst>
                <a:gd name="connsiteX0" fmla="*/ -211 w 250736"/>
                <a:gd name="connsiteY0" fmla="*/ 72138 h 150855"/>
                <a:gd name="connsiteX1" fmla="*/ 25690 w 250736"/>
                <a:gd name="connsiteY1" fmla="*/ 117231 h 150855"/>
                <a:gd name="connsiteX2" fmla="*/ 72368 w 250736"/>
                <a:gd name="connsiteY2" fmla="*/ 113067 h 150855"/>
                <a:gd name="connsiteX3" fmla="*/ 131925 w 250736"/>
                <a:gd name="connsiteY3" fmla="*/ 124460 h 150855"/>
                <a:gd name="connsiteX4" fmla="*/ 188489 w 250736"/>
                <a:gd name="connsiteY4" fmla="*/ 149152 h 150855"/>
                <a:gd name="connsiteX5" fmla="*/ 243954 w 250736"/>
                <a:gd name="connsiteY5" fmla="*/ 131355 h 150855"/>
                <a:gd name="connsiteX6" fmla="*/ 242325 w 250736"/>
                <a:gd name="connsiteY6" fmla="*/ 74779 h 150855"/>
                <a:gd name="connsiteX7" fmla="*/ 67277 w 250736"/>
                <a:gd name="connsiteY7" fmla="*/ 12499 h 150855"/>
                <a:gd name="connsiteX8" fmla="*/ 6605 w 250736"/>
                <a:gd name="connsiteY8" fmla="*/ 71513 h 15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736" h="150855">
                  <a:moveTo>
                    <a:pt x="-211" y="72138"/>
                  </a:moveTo>
                  <a:cubicBezTo>
                    <a:pt x="17493" y="76011"/>
                    <a:pt x="11700" y="105711"/>
                    <a:pt x="25690" y="117231"/>
                  </a:cubicBezTo>
                  <a:cubicBezTo>
                    <a:pt x="38310" y="127623"/>
                    <a:pt x="56484" y="116936"/>
                    <a:pt x="72368" y="113067"/>
                  </a:cubicBezTo>
                  <a:cubicBezTo>
                    <a:pt x="92421" y="108183"/>
                    <a:pt x="113411" y="115338"/>
                    <a:pt x="131925" y="124460"/>
                  </a:cubicBezTo>
                  <a:cubicBezTo>
                    <a:pt x="150440" y="133582"/>
                    <a:pt x="168292" y="144903"/>
                    <a:pt x="188489" y="149152"/>
                  </a:cubicBezTo>
                  <a:cubicBezTo>
                    <a:pt x="208687" y="153402"/>
                    <a:pt x="232632" y="148612"/>
                    <a:pt x="243954" y="131355"/>
                  </a:cubicBezTo>
                  <a:cubicBezTo>
                    <a:pt x="254780" y="114855"/>
                    <a:pt x="250795" y="92604"/>
                    <a:pt x="242325" y="74779"/>
                  </a:cubicBezTo>
                  <a:cubicBezTo>
                    <a:pt x="211185" y="9243"/>
                    <a:pt x="132813" y="-18641"/>
                    <a:pt x="67277" y="12499"/>
                  </a:cubicBezTo>
                  <a:cubicBezTo>
                    <a:pt x="41097" y="24939"/>
                    <a:pt x="19766" y="45687"/>
                    <a:pt x="6605" y="71513"/>
                  </a:cubicBezTo>
                </a:path>
              </a:pathLst>
            </a:custGeom>
            <a:solidFill>
              <a:srgbClr val="2F2E41"/>
            </a:solidFill>
            <a:ln w="5296"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12DC7E9-DAA3-4019-800F-FEBE110D8F99}"/>
                </a:ext>
              </a:extLst>
            </p:cNvPr>
            <p:cNvSpPr/>
            <p:nvPr/>
          </p:nvSpPr>
          <p:spPr>
            <a:xfrm>
              <a:off x="645396" y="6276803"/>
              <a:ext cx="3797654" cy="10607"/>
            </a:xfrm>
            <a:custGeom>
              <a:avLst/>
              <a:gdLst>
                <a:gd name="connsiteX0" fmla="*/ 3797443 w 3797654"/>
                <a:gd name="connsiteY0" fmla="*/ 5058 h 10607"/>
                <a:gd name="connsiteX1" fmla="*/ 3792139 w 3797654"/>
                <a:gd name="connsiteY1" fmla="*/ 10362 h 10607"/>
                <a:gd name="connsiteX2" fmla="*/ 5092 w 3797654"/>
                <a:gd name="connsiteY2" fmla="*/ 10362 h 10607"/>
                <a:gd name="connsiteX3" fmla="*/ -211 w 3797654"/>
                <a:gd name="connsiteY3" fmla="*/ 5058 h 10607"/>
                <a:gd name="connsiteX4" fmla="*/ 5092 w 3797654"/>
                <a:gd name="connsiteY4" fmla="*/ -246 h 10607"/>
                <a:gd name="connsiteX5" fmla="*/ 3792139 w 3797654"/>
                <a:gd name="connsiteY5" fmla="*/ -246 h 10607"/>
                <a:gd name="connsiteX6" fmla="*/ 3797443 w 3797654"/>
                <a:gd name="connsiteY6" fmla="*/ 5058 h 1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7654" h="10607">
                  <a:moveTo>
                    <a:pt x="3797443" y="5058"/>
                  </a:moveTo>
                  <a:cubicBezTo>
                    <a:pt x="3797434" y="7984"/>
                    <a:pt x="3795065" y="10353"/>
                    <a:pt x="3792139" y="10362"/>
                  </a:cubicBezTo>
                  <a:lnTo>
                    <a:pt x="5092" y="10362"/>
                  </a:lnTo>
                  <a:cubicBezTo>
                    <a:pt x="2163" y="10362"/>
                    <a:pt x="-211" y="7987"/>
                    <a:pt x="-211" y="5058"/>
                  </a:cubicBezTo>
                  <a:cubicBezTo>
                    <a:pt x="-211" y="2129"/>
                    <a:pt x="2163" y="-246"/>
                    <a:pt x="5092" y="-246"/>
                  </a:cubicBezTo>
                  <a:lnTo>
                    <a:pt x="3792139" y="-246"/>
                  </a:lnTo>
                  <a:cubicBezTo>
                    <a:pt x="3795065" y="-237"/>
                    <a:pt x="3797434" y="2132"/>
                    <a:pt x="3797443" y="5058"/>
                  </a:cubicBezTo>
                  <a:close/>
                </a:path>
              </a:pathLst>
            </a:custGeom>
            <a:solidFill>
              <a:srgbClr val="3F3D56"/>
            </a:solidFill>
            <a:ln w="5296" cap="flat">
              <a:noFill/>
              <a:prstDash val="solid"/>
              <a:miter/>
            </a:ln>
          </p:spPr>
          <p:txBody>
            <a:bodyPr rtlCol="0" anchor="ctr"/>
            <a:lstStyle/>
            <a:p>
              <a:endParaRPr lang="en-US"/>
            </a:p>
          </p:txBody>
        </p:sp>
      </p:grpSp>
      <p:grpSp>
        <p:nvGrpSpPr>
          <p:cNvPr id="92" name="Graphic 90">
            <a:extLst>
              <a:ext uri="{FF2B5EF4-FFF2-40B4-BE49-F238E27FC236}">
                <a16:creationId xmlns:a16="http://schemas.microsoft.com/office/drawing/2014/main" id="{9D6E323D-36C6-4E73-BF30-3679FFDE621C}"/>
              </a:ext>
            </a:extLst>
          </p:cNvPr>
          <p:cNvGrpSpPr/>
          <p:nvPr/>
        </p:nvGrpSpPr>
        <p:grpSpPr>
          <a:xfrm>
            <a:off x="4170015" y="3931635"/>
            <a:ext cx="3073690" cy="2056732"/>
            <a:chOff x="4957357" y="4063614"/>
            <a:chExt cx="3345607" cy="2238683"/>
          </a:xfrm>
        </p:grpSpPr>
        <p:sp>
          <p:nvSpPr>
            <p:cNvPr id="93" name="Freeform: Shape 92">
              <a:extLst>
                <a:ext uri="{FF2B5EF4-FFF2-40B4-BE49-F238E27FC236}">
                  <a16:creationId xmlns:a16="http://schemas.microsoft.com/office/drawing/2014/main" id="{E3AA8CE0-D463-444C-86B4-A6587A46F08B}"/>
                </a:ext>
              </a:extLst>
            </p:cNvPr>
            <p:cNvSpPr/>
            <p:nvPr/>
          </p:nvSpPr>
          <p:spPr>
            <a:xfrm>
              <a:off x="7621186" y="4881299"/>
              <a:ext cx="224110" cy="212968"/>
            </a:xfrm>
            <a:custGeom>
              <a:avLst/>
              <a:gdLst>
                <a:gd name="connsiteX0" fmla="*/ -18 w 224110"/>
                <a:gd name="connsiteY0" fmla="*/ 173586 h 212968"/>
                <a:gd name="connsiteX1" fmla="*/ 9908 w 224110"/>
                <a:gd name="connsiteY1" fmla="*/ 94020 h 212968"/>
                <a:gd name="connsiteX2" fmla="*/ 129828 w 224110"/>
                <a:gd name="connsiteY2" fmla="*/ 704 h 212968"/>
                <a:gd name="connsiteX3" fmla="*/ 223144 w 224110"/>
                <a:gd name="connsiteY3" fmla="*/ 120623 h 212968"/>
                <a:gd name="connsiteX4" fmla="*/ 213218 w 224110"/>
                <a:gd name="connsiteY4" fmla="*/ 200189 h 212968"/>
                <a:gd name="connsiteX5" fmla="*/ 197109 w 224110"/>
                <a:gd name="connsiteY5" fmla="*/ 212724 h 212968"/>
                <a:gd name="connsiteX6" fmla="*/ 12517 w 224110"/>
                <a:gd name="connsiteY6" fmla="*/ 189694 h 212968"/>
                <a:gd name="connsiteX7" fmla="*/ -18 w 224110"/>
                <a:gd name="connsiteY7" fmla="*/ 173586 h 21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4110" h="212968">
                  <a:moveTo>
                    <a:pt x="-18" y="173586"/>
                  </a:moveTo>
                  <a:lnTo>
                    <a:pt x="9908" y="94020"/>
                  </a:lnTo>
                  <a:cubicBezTo>
                    <a:pt x="17255" y="35137"/>
                    <a:pt x="70944" y="-6643"/>
                    <a:pt x="129828" y="704"/>
                  </a:cubicBezTo>
                  <a:cubicBezTo>
                    <a:pt x="188712" y="8050"/>
                    <a:pt x="230491" y="61740"/>
                    <a:pt x="223144" y="120623"/>
                  </a:cubicBezTo>
                  <a:lnTo>
                    <a:pt x="213218" y="200189"/>
                  </a:lnTo>
                  <a:cubicBezTo>
                    <a:pt x="212223" y="208094"/>
                    <a:pt x="205016" y="213701"/>
                    <a:pt x="197109" y="212724"/>
                  </a:cubicBezTo>
                  <a:lnTo>
                    <a:pt x="12517" y="189694"/>
                  </a:lnTo>
                  <a:cubicBezTo>
                    <a:pt x="4612" y="188699"/>
                    <a:pt x="-996" y="181493"/>
                    <a:pt x="-18" y="173586"/>
                  </a:cubicBezTo>
                  <a:close/>
                </a:path>
              </a:pathLst>
            </a:custGeom>
            <a:solidFill>
              <a:srgbClr val="2F2E41"/>
            </a:solidFill>
            <a:ln w="354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8C9B14ED-542E-4A31-BD38-F39C3FC498D7}"/>
                </a:ext>
              </a:extLst>
            </p:cNvPr>
            <p:cNvSpPr/>
            <p:nvPr/>
          </p:nvSpPr>
          <p:spPr>
            <a:xfrm>
              <a:off x="7630943" y="4921207"/>
              <a:ext cx="157549" cy="157549"/>
            </a:xfrm>
            <a:custGeom>
              <a:avLst/>
              <a:gdLst>
                <a:gd name="connsiteX0" fmla="*/ 157549 w 157549"/>
                <a:gd name="connsiteY0" fmla="*/ 78775 h 157549"/>
                <a:gd name="connsiteX1" fmla="*/ 78775 w 157549"/>
                <a:gd name="connsiteY1" fmla="*/ 157549 h 157549"/>
                <a:gd name="connsiteX2" fmla="*/ 0 w 157549"/>
                <a:gd name="connsiteY2" fmla="*/ 78775 h 157549"/>
                <a:gd name="connsiteX3" fmla="*/ 78775 w 157549"/>
                <a:gd name="connsiteY3" fmla="*/ 0 h 157549"/>
                <a:gd name="connsiteX4" fmla="*/ 157549 w 157549"/>
                <a:gd name="connsiteY4" fmla="*/ 78775 h 15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49" h="157549">
                  <a:moveTo>
                    <a:pt x="157549" y="78775"/>
                  </a:moveTo>
                  <a:cubicBezTo>
                    <a:pt x="157549" y="122281"/>
                    <a:pt x="122281" y="157549"/>
                    <a:pt x="78775" y="157549"/>
                  </a:cubicBezTo>
                  <a:cubicBezTo>
                    <a:pt x="35269" y="157549"/>
                    <a:pt x="0" y="122280"/>
                    <a:pt x="0" y="78775"/>
                  </a:cubicBezTo>
                  <a:cubicBezTo>
                    <a:pt x="0" y="35269"/>
                    <a:pt x="35269" y="0"/>
                    <a:pt x="78775" y="0"/>
                  </a:cubicBezTo>
                  <a:cubicBezTo>
                    <a:pt x="122281" y="0"/>
                    <a:pt x="157549" y="35269"/>
                    <a:pt x="157549" y="78775"/>
                  </a:cubicBezTo>
                  <a:close/>
                </a:path>
              </a:pathLst>
            </a:custGeom>
            <a:solidFill>
              <a:srgbClr val="FFB8B8"/>
            </a:solidFill>
            <a:ln w="354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40099D83-A672-4670-9901-3900712D3472}"/>
                </a:ext>
              </a:extLst>
            </p:cNvPr>
            <p:cNvSpPr/>
            <p:nvPr/>
          </p:nvSpPr>
          <p:spPr>
            <a:xfrm>
              <a:off x="7605007" y="4904203"/>
              <a:ext cx="185442" cy="99089"/>
            </a:xfrm>
            <a:custGeom>
              <a:avLst/>
              <a:gdLst>
                <a:gd name="connsiteX0" fmla="*/ 70 w 185442"/>
                <a:gd name="connsiteY0" fmla="*/ 74335 h 99089"/>
                <a:gd name="connsiteX1" fmla="*/ 94932 w 185442"/>
                <a:gd name="connsiteY1" fmla="*/ 517 h 99089"/>
                <a:gd name="connsiteX2" fmla="*/ 110845 w 185442"/>
                <a:gd name="connsiteY2" fmla="*/ 2503 h 99089"/>
                <a:gd name="connsiteX3" fmla="*/ 184662 w 185442"/>
                <a:gd name="connsiteY3" fmla="*/ 97364 h 99089"/>
                <a:gd name="connsiteX4" fmla="*/ 184463 w 185442"/>
                <a:gd name="connsiteY4" fmla="*/ 98956 h 99089"/>
                <a:gd name="connsiteX5" fmla="*/ 150834 w 185442"/>
                <a:gd name="connsiteY5" fmla="*/ 94760 h 99089"/>
                <a:gd name="connsiteX6" fmla="*/ 143371 w 185442"/>
                <a:gd name="connsiteY6" fmla="*/ 61210 h 99089"/>
                <a:gd name="connsiteX7" fmla="*/ 137070 w 185442"/>
                <a:gd name="connsiteY7" fmla="*/ 93043 h 99089"/>
                <a:gd name="connsiteX8" fmla="*/ 119690 w 185442"/>
                <a:gd name="connsiteY8" fmla="*/ 90874 h 99089"/>
                <a:gd name="connsiteX9" fmla="*/ 115924 w 185442"/>
                <a:gd name="connsiteY9" fmla="*/ 73947 h 99089"/>
                <a:gd name="connsiteX10" fmla="*/ 112745 w 185442"/>
                <a:gd name="connsiteY10" fmla="*/ 90008 h 99089"/>
                <a:gd name="connsiteX11" fmla="*/ -129 w 185442"/>
                <a:gd name="connsiteY11" fmla="*/ 75926 h 9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442" h="99089">
                  <a:moveTo>
                    <a:pt x="70" y="74335"/>
                  </a:moveTo>
                  <a:cubicBezTo>
                    <a:pt x="5931" y="27784"/>
                    <a:pt x="48367" y="-5239"/>
                    <a:pt x="94932" y="517"/>
                  </a:cubicBezTo>
                  <a:lnTo>
                    <a:pt x="110845" y="2503"/>
                  </a:lnTo>
                  <a:cubicBezTo>
                    <a:pt x="157396" y="8364"/>
                    <a:pt x="190418" y="50800"/>
                    <a:pt x="184662" y="97364"/>
                  </a:cubicBezTo>
                  <a:lnTo>
                    <a:pt x="184463" y="98956"/>
                  </a:lnTo>
                  <a:lnTo>
                    <a:pt x="150834" y="94760"/>
                  </a:lnTo>
                  <a:lnTo>
                    <a:pt x="143371" y="61210"/>
                  </a:lnTo>
                  <a:lnTo>
                    <a:pt x="137070" y="93043"/>
                  </a:lnTo>
                  <a:lnTo>
                    <a:pt x="119690" y="90874"/>
                  </a:lnTo>
                  <a:lnTo>
                    <a:pt x="115924" y="73947"/>
                  </a:lnTo>
                  <a:lnTo>
                    <a:pt x="112745" y="90008"/>
                  </a:lnTo>
                  <a:lnTo>
                    <a:pt x="-129" y="75926"/>
                  </a:lnTo>
                  <a:close/>
                </a:path>
              </a:pathLst>
            </a:custGeom>
            <a:solidFill>
              <a:srgbClr val="2F2E41"/>
            </a:solidFill>
            <a:ln w="354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9DFF4945-3CFE-4B2D-8490-5A2EED48871F}"/>
                </a:ext>
              </a:extLst>
            </p:cNvPr>
            <p:cNvSpPr/>
            <p:nvPr/>
          </p:nvSpPr>
          <p:spPr>
            <a:xfrm>
              <a:off x="7320351" y="5227733"/>
              <a:ext cx="165933" cy="107635"/>
            </a:xfrm>
            <a:custGeom>
              <a:avLst/>
              <a:gdLst>
                <a:gd name="connsiteX0" fmla="*/ 3955 w 165933"/>
                <a:gd name="connsiteY0" fmla="*/ 53118 h 107635"/>
                <a:gd name="connsiteX1" fmla="*/ 52758 w 165933"/>
                <a:gd name="connsiteY1" fmla="*/ 68983 h 107635"/>
                <a:gd name="connsiteX2" fmla="*/ 58181 w 165933"/>
                <a:gd name="connsiteY2" fmla="*/ 65588 h 107635"/>
                <a:gd name="connsiteX3" fmla="*/ 129730 w 165933"/>
                <a:gd name="connsiteY3" fmla="*/ 107501 h 107635"/>
                <a:gd name="connsiteX4" fmla="*/ 165805 w 165933"/>
                <a:gd name="connsiteY4" fmla="*/ 70233 h 107635"/>
                <a:gd name="connsiteX5" fmla="*/ 63933 w 165933"/>
                <a:gd name="connsiteY5" fmla="*/ 12463 h 107635"/>
                <a:gd name="connsiteX6" fmla="*/ 12470 w 165933"/>
                <a:gd name="connsiteY6" fmla="*/ 8773 h 107635"/>
                <a:gd name="connsiteX7" fmla="*/ 3955 w 165933"/>
                <a:gd name="connsiteY7" fmla="*/ 53118 h 10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933" h="107635">
                  <a:moveTo>
                    <a:pt x="3955" y="53118"/>
                  </a:moveTo>
                  <a:cubicBezTo>
                    <a:pt x="13051" y="70976"/>
                    <a:pt x="34901" y="78079"/>
                    <a:pt x="52758" y="68983"/>
                  </a:cubicBezTo>
                  <a:cubicBezTo>
                    <a:pt x="54662" y="68013"/>
                    <a:pt x="56477" y="66877"/>
                    <a:pt x="58181" y="65588"/>
                  </a:cubicBezTo>
                  <a:lnTo>
                    <a:pt x="129730" y="107501"/>
                  </a:lnTo>
                  <a:lnTo>
                    <a:pt x="165805" y="70233"/>
                  </a:lnTo>
                  <a:lnTo>
                    <a:pt x="63933" y="12463"/>
                  </a:lnTo>
                  <a:cubicBezTo>
                    <a:pt x="50741" y="-2767"/>
                    <a:pt x="27700" y="-4419"/>
                    <a:pt x="12470" y="8773"/>
                  </a:cubicBezTo>
                  <a:cubicBezTo>
                    <a:pt x="-274" y="19812"/>
                    <a:pt x="-3794" y="38145"/>
                    <a:pt x="3955" y="53118"/>
                  </a:cubicBezTo>
                  <a:close/>
                </a:path>
              </a:pathLst>
            </a:custGeom>
            <a:solidFill>
              <a:srgbClr val="FFB8B8"/>
            </a:solidFill>
            <a:ln w="354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5734216E-8F03-45C0-A28C-B7EA82EE958E}"/>
                </a:ext>
              </a:extLst>
            </p:cNvPr>
            <p:cNvSpPr/>
            <p:nvPr/>
          </p:nvSpPr>
          <p:spPr>
            <a:xfrm>
              <a:off x="7406521" y="5167439"/>
              <a:ext cx="322000" cy="188859"/>
            </a:xfrm>
            <a:custGeom>
              <a:avLst/>
              <a:gdLst>
                <a:gd name="connsiteX0" fmla="*/ 152283 w 322000"/>
                <a:gd name="connsiteY0" fmla="*/ 188725 h 188859"/>
                <a:gd name="connsiteX1" fmla="*/ 1495 w 322000"/>
                <a:gd name="connsiteY1" fmla="*/ 163780 h 188859"/>
                <a:gd name="connsiteX2" fmla="*/ -129 w 322000"/>
                <a:gd name="connsiteY2" fmla="*/ 163364 h 188859"/>
                <a:gd name="connsiteX3" fmla="*/ 14488 w 322000"/>
                <a:gd name="connsiteY3" fmla="*/ 89360 h 188859"/>
                <a:gd name="connsiteX4" fmla="*/ 156337 w 322000"/>
                <a:gd name="connsiteY4" fmla="*/ 117377 h 188859"/>
                <a:gd name="connsiteX5" fmla="*/ 233399 w 322000"/>
                <a:gd name="connsiteY5" fmla="*/ 8860 h 188859"/>
                <a:gd name="connsiteX6" fmla="*/ 321872 w 322000"/>
                <a:gd name="connsiteY6" fmla="*/ -134 h 188859"/>
                <a:gd name="connsiteX7" fmla="*/ 319402 w 322000"/>
                <a:gd name="connsiteY7" fmla="*/ 3115 h 188859"/>
                <a:gd name="connsiteX8" fmla="*/ 186456 w 322000"/>
                <a:gd name="connsiteY8" fmla="*/ 179946 h 188859"/>
                <a:gd name="connsiteX9" fmla="*/ 152283 w 322000"/>
                <a:gd name="connsiteY9" fmla="*/ 188725 h 18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000" h="188859">
                  <a:moveTo>
                    <a:pt x="152283" y="188725"/>
                  </a:moveTo>
                  <a:cubicBezTo>
                    <a:pt x="99508" y="188725"/>
                    <a:pt x="6638" y="165100"/>
                    <a:pt x="1495" y="163780"/>
                  </a:cubicBezTo>
                  <a:lnTo>
                    <a:pt x="-129" y="163364"/>
                  </a:lnTo>
                  <a:lnTo>
                    <a:pt x="14488" y="89360"/>
                  </a:lnTo>
                  <a:lnTo>
                    <a:pt x="156337" y="117377"/>
                  </a:lnTo>
                  <a:lnTo>
                    <a:pt x="233399" y="8860"/>
                  </a:lnTo>
                  <a:lnTo>
                    <a:pt x="321872" y="-134"/>
                  </a:lnTo>
                  <a:lnTo>
                    <a:pt x="319402" y="3115"/>
                  </a:lnTo>
                  <a:cubicBezTo>
                    <a:pt x="318252" y="4630"/>
                    <a:pt x="204205" y="154761"/>
                    <a:pt x="186456" y="179946"/>
                  </a:cubicBezTo>
                  <a:cubicBezTo>
                    <a:pt x="181978" y="186300"/>
                    <a:pt x="169184" y="188725"/>
                    <a:pt x="152283" y="188725"/>
                  </a:cubicBezTo>
                  <a:close/>
                </a:path>
              </a:pathLst>
            </a:custGeom>
            <a:solidFill>
              <a:srgbClr val="3F3D56"/>
            </a:solidFill>
            <a:ln w="354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074E225-4151-4FCB-B0EE-7C165CEFCB18}"/>
                </a:ext>
              </a:extLst>
            </p:cNvPr>
            <p:cNvSpPr/>
            <p:nvPr/>
          </p:nvSpPr>
          <p:spPr>
            <a:xfrm>
              <a:off x="7499226" y="5143595"/>
              <a:ext cx="184563" cy="490456"/>
            </a:xfrm>
            <a:custGeom>
              <a:avLst/>
              <a:gdLst>
                <a:gd name="connsiteX0" fmla="*/ 73728 w 184563"/>
                <a:gd name="connsiteY0" fmla="*/ 490322 h 490456"/>
                <a:gd name="connsiteX1" fmla="*/ 71616 w 184563"/>
                <a:gd name="connsiteY1" fmla="*/ 489314 h 490456"/>
                <a:gd name="connsiteX2" fmla="*/ 3103 w 184563"/>
                <a:gd name="connsiteY2" fmla="*/ 424712 h 490456"/>
                <a:gd name="connsiteX3" fmla="*/ 95760 w 184563"/>
                <a:gd name="connsiteY3" fmla="*/ 190101 h 490456"/>
                <a:gd name="connsiteX4" fmla="*/ 95870 w 184563"/>
                <a:gd name="connsiteY4" fmla="*/ 133013 h 490456"/>
                <a:gd name="connsiteX5" fmla="*/ 134795 w 184563"/>
                <a:gd name="connsiteY5" fmla="*/ 27923 h 490456"/>
                <a:gd name="connsiteX6" fmla="*/ 184435 w 184563"/>
                <a:gd name="connsiteY6" fmla="*/ -134 h 490456"/>
                <a:gd name="connsiteX7" fmla="*/ 141815 w 184563"/>
                <a:gd name="connsiteY7" fmla="*/ 99311 h 49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63" h="490456">
                  <a:moveTo>
                    <a:pt x="73728" y="490322"/>
                  </a:moveTo>
                  <a:lnTo>
                    <a:pt x="71616" y="489314"/>
                  </a:lnTo>
                  <a:cubicBezTo>
                    <a:pt x="71166" y="489100"/>
                    <a:pt x="26327" y="467289"/>
                    <a:pt x="3103" y="424712"/>
                  </a:cubicBezTo>
                  <a:cubicBezTo>
                    <a:pt x="-20011" y="382335"/>
                    <a:pt x="88191" y="202574"/>
                    <a:pt x="95760" y="190101"/>
                  </a:cubicBezTo>
                  <a:lnTo>
                    <a:pt x="95870" y="133013"/>
                  </a:lnTo>
                  <a:lnTo>
                    <a:pt x="134795" y="27923"/>
                  </a:lnTo>
                  <a:lnTo>
                    <a:pt x="184435" y="-134"/>
                  </a:lnTo>
                  <a:lnTo>
                    <a:pt x="141815" y="99311"/>
                  </a:lnTo>
                  <a:close/>
                </a:path>
              </a:pathLst>
            </a:custGeom>
            <a:solidFill>
              <a:srgbClr val="3F3D56"/>
            </a:solidFill>
            <a:ln w="354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0270C601-09B0-4C44-999E-35BD6DD5745B}"/>
                </a:ext>
              </a:extLst>
            </p:cNvPr>
            <p:cNvSpPr/>
            <p:nvPr/>
          </p:nvSpPr>
          <p:spPr>
            <a:xfrm>
              <a:off x="7453339" y="6064631"/>
              <a:ext cx="70019" cy="182997"/>
            </a:xfrm>
            <a:custGeom>
              <a:avLst/>
              <a:gdLst>
                <a:gd name="connsiteX0" fmla="*/ 70013 w 70019"/>
                <a:gd name="connsiteY0" fmla="*/ 182997 h 182997"/>
                <a:gd name="connsiteX1" fmla="*/ 22571 w 70019"/>
                <a:gd name="connsiteY1" fmla="*/ 182994 h 182997"/>
                <a:gd name="connsiteX2" fmla="*/ 0 w 70019"/>
                <a:gd name="connsiteY2" fmla="*/ 0 h 182997"/>
                <a:gd name="connsiteX3" fmla="*/ 70020 w 70019"/>
                <a:gd name="connsiteY3" fmla="*/ 4 h 182997"/>
                <a:gd name="connsiteX4" fmla="*/ 70013 w 70019"/>
                <a:gd name="connsiteY4" fmla="*/ 182997 h 182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19" h="182997">
                  <a:moveTo>
                    <a:pt x="70013" y="182997"/>
                  </a:moveTo>
                  <a:lnTo>
                    <a:pt x="22571" y="182994"/>
                  </a:lnTo>
                  <a:lnTo>
                    <a:pt x="0" y="0"/>
                  </a:lnTo>
                  <a:lnTo>
                    <a:pt x="70020" y="4"/>
                  </a:lnTo>
                  <a:lnTo>
                    <a:pt x="70013" y="182997"/>
                  </a:lnTo>
                  <a:close/>
                </a:path>
              </a:pathLst>
            </a:custGeom>
            <a:solidFill>
              <a:srgbClr val="FFB8B8"/>
            </a:solidFill>
            <a:ln w="354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3B29FAF5-994B-45EB-BD85-A5C8950D519C}"/>
                </a:ext>
              </a:extLst>
            </p:cNvPr>
            <p:cNvSpPr/>
            <p:nvPr/>
          </p:nvSpPr>
          <p:spPr>
            <a:xfrm>
              <a:off x="7382475" y="6232133"/>
              <a:ext cx="152977" cy="61481"/>
            </a:xfrm>
            <a:custGeom>
              <a:avLst/>
              <a:gdLst>
                <a:gd name="connsiteX0" fmla="*/ 152846 w 152977"/>
                <a:gd name="connsiteY0" fmla="*/ 61347 h 61481"/>
                <a:gd name="connsiteX1" fmla="*/ -129 w 152977"/>
                <a:gd name="connsiteY1" fmla="*/ 61342 h 61481"/>
                <a:gd name="connsiteX2" fmla="*/ -129 w 152977"/>
                <a:gd name="connsiteY2" fmla="*/ 59407 h 61481"/>
                <a:gd name="connsiteX3" fmla="*/ 59413 w 152977"/>
                <a:gd name="connsiteY3" fmla="*/ -134 h 61481"/>
                <a:gd name="connsiteX4" fmla="*/ 59417 w 152977"/>
                <a:gd name="connsiteY4" fmla="*/ -134 h 61481"/>
                <a:gd name="connsiteX5" fmla="*/ 152849 w 152977"/>
                <a:gd name="connsiteY5" fmla="*/ -131 h 6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977" h="61481">
                  <a:moveTo>
                    <a:pt x="152846" y="61347"/>
                  </a:moveTo>
                  <a:lnTo>
                    <a:pt x="-129" y="61342"/>
                  </a:lnTo>
                  <a:lnTo>
                    <a:pt x="-129" y="59407"/>
                  </a:lnTo>
                  <a:cubicBezTo>
                    <a:pt x="-126" y="26524"/>
                    <a:pt x="26530" y="-133"/>
                    <a:pt x="59413" y="-134"/>
                  </a:cubicBezTo>
                  <a:lnTo>
                    <a:pt x="59417" y="-134"/>
                  </a:lnTo>
                  <a:lnTo>
                    <a:pt x="152849" y="-131"/>
                  </a:lnTo>
                  <a:close/>
                </a:path>
              </a:pathLst>
            </a:custGeom>
            <a:solidFill>
              <a:srgbClr val="2F2E41"/>
            </a:solidFill>
            <a:ln w="354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1CA68E7C-6F8C-4F8F-B6FA-103EE30337FA}"/>
                </a:ext>
              </a:extLst>
            </p:cNvPr>
            <p:cNvSpPr/>
            <p:nvPr/>
          </p:nvSpPr>
          <p:spPr>
            <a:xfrm>
              <a:off x="7909427" y="6032154"/>
              <a:ext cx="123514" cy="188666"/>
            </a:xfrm>
            <a:custGeom>
              <a:avLst/>
              <a:gdLst>
                <a:gd name="connsiteX0" fmla="*/ 123514 w 123514"/>
                <a:gd name="connsiteY0" fmla="*/ 173897 h 188666"/>
                <a:gd name="connsiteX1" fmla="*/ 78432 w 123514"/>
                <a:gd name="connsiteY1" fmla="*/ 188667 h 188666"/>
                <a:gd name="connsiteX2" fmla="*/ 0 w 123514"/>
                <a:gd name="connsiteY2" fmla="*/ 21802 h 188666"/>
                <a:gd name="connsiteX3" fmla="*/ 66539 w 123514"/>
                <a:gd name="connsiteY3" fmla="*/ 0 h 188666"/>
                <a:gd name="connsiteX4" fmla="*/ 123514 w 123514"/>
                <a:gd name="connsiteY4" fmla="*/ 173897 h 188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14" h="188666">
                  <a:moveTo>
                    <a:pt x="123514" y="173897"/>
                  </a:moveTo>
                  <a:lnTo>
                    <a:pt x="78432" y="188667"/>
                  </a:lnTo>
                  <a:lnTo>
                    <a:pt x="0" y="21802"/>
                  </a:lnTo>
                  <a:lnTo>
                    <a:pt x="66539" y="0"/>
                  </a:lnTo>
                  <a:lnTo>
                    <a:pt x="123514" y="173897"/>
                  </a:lnTo>
                  <a:close/>
                </a:path>
              </a:pathLst>
            </a:custGeom>
            <a:solidFill>
              <a:srgbClr val="FFB8B8"/>
            </a:solidFill>
            <a:ln w="354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20F76B8F-8BE9-44BD-B7E1-2C588EFF414F}"/>
                </a:ext>
              </a:extLst>
            </p:cNvPr>
            <p:cNvSpPr/>
            <p:nvPr/>
          </p:nvSpPr>
          <p:spPr>
            <a:xfrm>
              <a:off x="7909811" y="6187563"/>
              <a:ext cx="148948" cy="106051"/>
            </a:xfrm>
            <a:custGeom>
              <a:avLst/>
              <a:gdLst>
                <a:gd name="connsiteX0" fmla="*/ 148820 w 148948"/>
                <a:gd name="connsiteY0" fmla="*/ 58288 h 106051"/>
                <a:gd name="connsiteX1" fmla="*/ 3449 w 148948"/>
                <a:gd name="connsiteY1" fmla="*/ 105917 h 106051"/>
                <a:gd name="connsiteX2" fmla="*/ 2847 w 148948"/>
                <a:gd name="connsiteY2" fmla="*/ 104079 h 106051"/>
                <a:gd name="connsiteX3" fmla="*/ 40888 w 148948"/>
                <a:gd name="connsiteY3" fmla="*/ 28957 h 106051"/>
                <a:gd name="connsiteX4" fmla="*/ 40891 w 148948"/>
                <a:gd name="connsiteY4" fmla="*/ 28956 h 106051"/>
                <a:gd name="connsiteX5" fmla="*/ 129679 w 148948"/>
                <a:gd name="connsiteY5" fmla="*/ -134 h 1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948" h="106051">
                  <a:moveTo>
                    <a:pt x="148820" y="58288"/>
                  </a:moveTo>
                  <a:lnTo>
                    <a:pt x="3449" y="105917"/>
                  </a:lnTo>
                  <a:lnTo>
                    <a:pt x="2847" y="104079"/>
                  </a:lnTo>
                  <a:cubicBezTo>
                    <a:pt x="-7391" y="72830"/>
                    <a:pt x="9640" y="39198"/>
                    <a:pt x="40888" y="28957"/>
                  </a:cubicBezTo>
                  <a:lnTo>
                    <a:pt x="40891" y="28956"/>
                  </a:lnTo>
                  <a:lnTo>
                    <a:pt x="129679" y="-134"/>
                  </a:lnTo>
                  <a:close/>
                </a:path>
              </a:pathLst>
            </a:custGeom>
            <a:solidFill>
              <a:srgbClr val="2F2E41"/>
            </a:solidFill>
            <a:ln w="354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C8BEE0FE-5786-400A-9619-4698F2FE4BE4}"/>
                </a:ext>
              </a:extLst>
            </p:cNvPr>
            <p:cNvSpPr/>
            <p:nvPr/>
          </p:nvSpPr>
          <p:spPr>
            <a:xfrm>
              <a:off x="7404987" y="5327611"/>
              <a:ext cx="653176" cy="872559"/>
            </a:xfrm>
            <a:custGeom>
              <a:avLst/>
              <a:gdLst>
                <a:gd name="connsiteX0" fmla="*/ 535969 w 653176"/>
                <a:gd name="connsiteY0" fmla="*/ 848387 h 872559"/>
                <a:gd name="connsiteX1" fmla="*/ 400724 w 653176"/>
                <a:gd name="connsiteY1" fmla="*/ 622600 h 872559"/>
                <a:gd name="connsiteX2" fmla="*/ 286554 w 653176"/>
                <a:gd name="connsiteY2" fmla="*/ 381372 h 872559"/>
                <a:gd name="connsiteX3" fmla="*/ 183815 w 653176"/>
                <a:gd name="connsiteY3" fmla="*/ 594457 h 872559"/>
                <a:gd name="connsiteX4" fmla="*/ 143002 w 653176"/>
                <a:gd name="connsiteY4" fmla="*/ 870436 h 872559"/>
                <a:gd name="connsiteX5" fmla="*/ -129 w 653176"/>
                <a:gd name="connsiteY5" fmla="*/ 872425 h 872559"/>
                <a:gd name="connsiteX6" fmla="*/ 435 w 653176"/>
                <a:gd name="connsiteY6" fmla="*/ 870187 h 872559"/>
                <a:gd name="connsiteX7" fmla="*/ 219470 w 653176"/>
                <a:gd name="connsiteY7" fmla="*/ -134 h 872559"/>
                <a:gd name="connsiteX8" fmla="*/ 391015 w 653176"/>
                <a:gd name="connsiteY8" fmla="*/ 25494 h 872559"/>
                <a:gd name="connsiteX9" fmla="*/ 383206 w 653176"/>
                <a:gd name="connsiteY9" fmla="*/ 138727 h 872559"/>
                <a:gd name="connsiteX10" fmla="*/ 387856 w 653176"/>
                <a:gd name="connsiteY10" fmla="*/ 145341 h 872559"/>
                <a:gd name="connsiteX11" fmla="*/ 443695 w 653176"/>
                <a:gd name="connsiteY11" fmla="*/ 318665 h 872559"/>
                <a:gd name="connsiteX12" fmla="*/ 508841 w 653176"/>
                <a:gd name="connsiteY12" fmla="*/ 512101 h 872559"/>
                <a:gd name="connsiteX13" fmla="*/ 653048 w 653176"/>
                <a:gd name="connsiteY13" fmla="*/ 834196 h 87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3176" h="872559">
                  <a:moveTo>
                    <a:pt x="535969" y="848387"/>
                  </a:moveTo>
                  <a:lnTo>
                    <a:pt x="400724" y="622600"/>
                  </a:lnTo>
                  <a:lnTo>
                    <a:pt x="286554" y="381372"/>
                  </a:lnTo>
                  <a:lnTo>
                    <a:pt x="183815" y="594457"/>
                  </a:lnTo>
                  <a:lnTo>
                    <a:pt x="143002" y="870436"/>
                  </a:lnTo>
                  <a:lnTo>
                    <a:pt x="-129" y="872425"/>
                  </a:lnTo>
                  <a:lnTo>
                    <a:pt x="435" y="870187"/>
                  </a:lnTo>
                  <a:lnTo>
                    <a:pt x="219470" y="-134"/>
                  </a:lnTo>
                  <a:lnTo>
                    <a:pt x="391015" y="25494"/>
                  </a:lnTo>
                  <a:lnTo>
                    <a:pt x="383206" y="138727"/>
                  </a:lnTo>
                  <a:lnTo>
                    <a:pt x="387856" y="145341"/>
                  </a:lnTo>
                  <a:cubicBezTo>
                    <a:pt x="426608" y="200391"/>
                    <a:pt x="466675" y="257309"/>
                    <a:pt x="443695" y="318665"/>
                  </a:cubicBezTo>
                  <a:lnTo>
                    <a:pt x="508841" y="512101"/>
                  </a:lnTo>
                  <a:lnTo>
                    <a:pt x="653048" y="834196"/>
                  </a:lnTo>
                  <a:close/>
                </a:path>
              </a:pathLst>
            </a:custGeom>
            <a:solidFill>
              <a:srgbClr val="2F2E41"/>
            </a:solidFill>
            <a:ln w="354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FF188330-620C-49D3-9D73-450C7EB6126D}"/>
                </a:ext>
              </a:extLst>
            </p:cNvPr>
            <p:cNvSpPr/>
            <p:nvPr/>
          </p:nvSpPr>
          <p:spPr>
            <a:xfrm>
              <a:off x="7589877" y="5109570"/>
              <a:ext cx="200432" cy="406665"/>
            </a:xfrm>
            <a:custGeom>
              <a:avLst/>
              <a:gdLst>
                <a:gd name="connsiteX0" fmla="*/ 42417 w 200432"/>
                <a:gd name="connsiteY0" fmla="*/ 406531 h 406665"/>
                <a:gd name="connsiteX1" fmla="*/ 3912 w 200432"/>
                <a:gd name="connsiteY1" fmla="*/ 329691 h 406665"/>
                <a:gd name="connsiteX2" fmla="*/ 2960 w 200432"/>
                <a:gd name="connsiteY2" fmla="*/ 329002 h 406665"/>
                <a:gd name="connsiteX3" fmla="*/ 38298 w 200432"/>
                <a:gd name="connsiteY3" fmla="*/ 172869 h 406665"/>
                <a:gd name="connsiteX4" fmla="*/ 51929 w 200432"/>
                <a:gd name="connsiteY4" fmla="*/ 89112 h 406665"/>
                <a:gd name="connsiteX5" fmla="*/ 71338 w 200432"/>
                <a:gd name="connsiteY5" fmla="*/ 54176 h 406665"/>
                <a:gd name="connsiteX6" fmla="*/ 156975 w 200432"/>
                <a:gd name="connsiteY6" fmla="*/ -134 h 406665"/>
                <a:gd name="connsiteX7" fmla="*/ 200304 w 200432"/>
                <a:gd name="connsiteY7" fmla="*/ 359879 h 406665"/>
                <a:gd name="connsiteX8" fmla="*/ 199663 w 200432"/>
                <a:gd name="connsiteY8" fmla="*/ 360492 h 406665"/>
                <a:gd name="connsiteX9" fmla="*/ 42417 w 200432"/>
                <a:gd name="connsiteY9" fmla="*/ 406531 h 40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432" h="406665">
                  <a:moveTo>
                    <a:pt x="42417" y="406531"/>
                  </a:moveTo>
                  <a:cubicBezTo>
                    <a:pt x="17560" y="406531"/>
                    <a:pt x="-10801" y="378148"/>
                    <a:pt x="3912" y="329691"/>
                  </a:cubicBezTo>
                  <a:lnTo>
                    <a:pt x="2960" y="329002"/>
                  </a:lnTo>
                  <a:lnTo>
                    <a:pt x="38298" y="172869"/>
                  </a:lnTo>
                  <a:cubicBezTo>
                    <a:pt x="7458" y="128764"/>
                    <a:pt x="48119" y="92364"/>
                    <a:pt x="51929" y="89112"/>
                  </a:cubicBezTo>
                  <a:lnTo>
                    <a:pt x="71338" y="54176"/>
                  </a:lnTo>
                  <a:lnTo>
                    <a:pt x="156975" y="-134"/>
                  </a:lnTo>
                  <a:lnTo>
                    <a:pt x="200304" y="359879"/>
                  </a:lnTo>
                  <a:lnTo>
                    <a:pt x="199663" y="360492"/>
                  </a:lnTo>
                  <a:cubicBezTo>
                    <a:pt x="168369" y="390434"/>
                    <a:pt x="63268" y="406531"/>
                    <a:pt x="42417" y="406531"/>
                  </a:cubicBezTo>
                  <a:close/>
                </a:path>
              </a:pathLst>
            </a:custGeom>
            <a:solidFill>
              <a:schemeClr val="accent2"/>
            </a:solidFill>
            <a:ln w="354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EB3104DB-2967-48E5-8DD4-1C6304C97574}"/>
                </a:ext>
              </a:extLst>
            </p:cNvPr>
            <p:cNvSpPr/>
            <p:nvPr/>
          </p:nvSpPr>
          <p:spPr>
            <a:xfrm>
              <a:off x="7727008" y="5092266"/>
              <a:ext cx="189241" cy="505210"/>
            </a:xfrm>
            <a:custGeom>
              <a:avLst/>
              <a:gdLst>
                <a:gd name="connsiteX0" fmla="*/ 80666 w 189241"/>
                <a:gd name="connsiteY0" fmla="*/ 505071 h 505210"/>
                <a:gd name="connsiteX1" fmla="*/ 70550 w 189241"/>
                <a:gd name="connsiteY1" fmla="*/ 504001 h 505210"/>
                <a:gd name="connsiteX2" fmla="*/ 53496 w 189241"/>
                <a:gd name="connsiteY2" fmla="*/ 471796 h 505210"/>
                <a:gd name="connsiteX3" fmla="*/ 9678 w 189241"/>
                <a:gd name="connsiteY3" fmla="*/ 7702 h 505210"/>
                <a:gd name="connsiteX4" fmla="*/ 10328 w 189241"/>
                <a:gd name="connsiteY4" fmla="*/ 6975 h 505210"/>
                <a:gd name="connsiteX5" fmla="*/ 56978 w 189241"/>
                <a:gd name="connsiteY5" fmla="*/ 14749 h 505210"/>
                <a:gd name="connsiteX6" fmla="*/ 99983 w 189241"/>
                <a:gd name="connsiteY6" fmla="*/ 153 h 505210"/>
                <a:gd name="connsiteX7" fmla="*/ 119484 w 189241"/>
                <a:gd name="connsiteY7" fmla="*/ 11680 h 505210"/>
                <a:gd name="connsiteX8" fmla="*/ 119805 w 189241"/>
                <a:gd name="connsiteY8" fmla="*/ 12101 h 505210"/>
                <a:gd name="connsiteX9" fmla="*/ 134667 w 189241"/>
                <a:gd name="connsiteY9" fmla="*/ 223531 h 505210"/>
                <a:gd name="connsiteX10" fmla="*/ 189113 w 189241"/>
                <a:gd name="connsiteY10" fmla="*/ 472344 h 505210"/>
                <a:gd name="connsiteX11" fmla="*/ 187807 w 189241"/>
                <a:gd name="connsiteY11" fmla="*/ 472936 h 505210"/>
                <a:gd name="connsiteX12" fmla="*/ 80666 w 189241"/>
                <a:gd name="connsiteY12" fmla="*/ 505071 h 5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241" h="505210">
                  <a:moveTo>
                    <a:pt x="80666" y="505071"/>
                  </a:moveTo>
                  <a:cubicBezTo>
                    <a:pt x="77264" y="505124"/>
                    <a:pt x="73867" y="504765"/>
                    <a:pt x="70550" y="504001"/>
                  </a:cubicBezTo>
                  <a:cubicBezTo>
                    <a:pt x="67220" y="503166"/>
                    <a:pt x="61828" y="498925"/>
                    <a:pt x="53496" y="471796"/>
                  </a:cubicBezTo>
                  <a:cubicBezTo>
                    <a:pt x="20373" y="363951"/>
                    <a:pt x="-18735" y="39456"/>
                    <a:pt x="9678" y="7702"/>
                  </a:cubicBezTo>
                  <a:lnTo>
                    <a:pt x="10328" y="6975"/>
                  </a:lnTo>
                  <a:lnTo>
                    <a:pt x="56978" y="14749"/>
                  </a:lnTo>
                  <a:cubicBezTo>
                    <a:pt x="60856" y="11888"/>
                    <a:pt x="81205" y="-2318"/>
                    <a:pt x="99983" y="153"/>
                  </a:cubicBezTo>
                  <a:cubicBezTo>
                    <a:pt x="107796" y="1136"/>
                    <a:pt x="114855" y="5308"/>
                    <a:pt x="119484" y="11680"/>
                  </a:cubicBezTo>
                  <a:lnTo>
                    <a:pt x="119805" y="12101"/>
                  </a:lnTo>
                  <a:lnTo>
                    <a:pt x="134667" y="223531"/>
                  </a:lnTo>
                  <a:lnTo>
                    <a:pt x="189113" y="472344"/>
                  </a:lnTo>
                  <a:lnTo>
                    <a:pt x="187807" y="472936"/>
                  </a:lnTo>
                  <a:cubicBezTo>
                    <a:pt x="184640" y="474378"/>
                    <a:pt x="116654" y="505071"/>
                    <a:pt x="80666" y="505071"/>
                  </a:cubicBezTo>
                  <a:close/>
                </a:path>
              </a:pathLst>
            </a:custGeom>
            <a:solidFill>
              <a:srgbClr val="3F3D56"/>
            </a:solidFill>
            <a:ln w="354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3DC6CF16-8633-4E25-BCE3-CEF2CDCA82AD}"/>
                </a:ext>
              </a:extLst>
            </p:cNvPr>
            <p:cNvSpPr/>
            <p:nvPr/>
          </p:nvSpPr>
          <p:spPr>
            <a:xfrm>
              <a:off x="7738485" y="5375499"/>
              <a:ext cx="140516" cy="139363"/>
            </a:xfrm>
            <a:custGeom>
              <a:avLst/>
              <a:gdLst>
                <a:gd name="connsiteX0" fmla="*/ 37816 w 140516"/>
                <a:gd name="connsiteY0" fmla="*/ 139200 h 139363"/>
                <a:gd name="connsiteX1" fmla="*/ 72873 w 140516"/>
                <a:gd name="connsiteY1" fmla="*/ 101723 h 139363"/>
                <a:gd name="connsiteX2" fmla="*/ 72097 w 140516"/>
                <a:gd name="connsiteY2" fmla="*/ 95373 h 139363"/>
                <a:gd name="connsiteX3" fmla="*/ 140388 w 140516"/>
                <a:gd name="connsiteY3" fmla="*/ 48337 h 139363"/>
                <a:gd name="connsiteX4" fmla="*/ 121926 w 140516"/>
                <a:gd name="connsiteY4" fmla="*/ -134 h 139363"/>
                <a:gd name="connsiteX5" fmla="*/ 26419 w 140516"/>
                <a:gd name="connsiteY5" fmla="*/ 67644 h 139363"/>
                <a:gd name="connsiteX6" fmla="*/ 1262 w 140516"/>
                <a:gd name="connsiteY6" fmla="*/ 112690 h 139363"/>
                <a:gd name="connsiteX7" fmla="*/ 37816 w 140516"/>
                <a:gd name="connsiteY7" fmla="*/ 139200 h 1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516" h="139363">
                  <a:moveTo>
                    <a:pt x="37816" y="139200"/>
                  </a:moveTo>
                  <a:cubicBezTo>
                    <a:pt x="57846" y="138531"/>
                    <a:pt x="73541" y="121753"/>
                    <a:pt x="72873" y="101723"/>
                  </a:cubicBezTo>
                  <a:cubicBezTo>
                    <a:pt x="72802" y="99588"/>
                    <a:pt x="72542" y="97463"/>
                    <a:pt x="72097" y="95373"/>
                  </a:cubicBezTo>
                  <a:lnTo>
                    <a:pt x="140388" y="48337"/>
                  </a:lnTo>
                  <a:lnTo>
                    <a:pt x="121926" y="-134"/>
                  </a:lnTo>
                  <a:lnTo>
                    <a:pt x="26419" y="67644"/>
                  </a:lnTo>
                  <a:cubicBezTo>
                    <a:pt x="7033" y="73136"/>
                    <a:pt x="-4230" y="93304"/>
                    <a:pt x="1262" y="112690"/>
                  </a:cubicBezTo>
                  <a:cubicBezTo>
                    <a:pt x="5858" y="128912"/>
                    <a:pt x="20970" y="139871"/>
                    <a:pt x="37816" y="139200"/>
                  </a:cubicBezTo>
                  <a:close/>
                </a:path>
              </a:pathLst>
            </a:custGeom>
            <a:solidFill>
              <a:srgbClr val="FFB8B8"/>
            </a:solidFill>
            <a:ln w="354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FBD69DC9-28DC-42B7-8C9F-4204AAA20386}"/>
                </a:ext>
              </a:extLst>
            </p:cNvPr>
            <p:cNvSpPr/>
            <p:nvPr/>
          </p:nvSpPr>
          <p:spPr>
            <a:xfrm>
              <a:off x="7795638" y="5100714"/>
              <a:ext cx="156586" cy="360945"/>
            </a:xfrm>
            <a:custGeom>
              <a:avLst/>
              <a:gdLst>
                <a:gd name="connsiteX0" fmla="*/ 60701 w 156586"/>
                <a:gd name="connsiteY0" fmla="*/ 360811 h 360945"/>
                <a:gd name="connsiteX1" fmla="*/ -129 w 156586"/>
                <a:gd name="connsiteY1" fmla="*/ 316203 h 360945"/>
                <a:gd name="connsiteX2" fmla="*/ 85377 w 156586"/>
                <a:gd name="connsiteY2" fmla="*/ 199606 h 360945"/>
                <a:gd name="connsiteX3" fmla="*/ 19760 w 156586"/>
                <a:gd name="connsiteY3" fmla="*/ 83811 h 360945"/>
                <a:gd name="connsiteX4" fmla="*/ 49117 w 156586"/>
                <a:gd name="connsiteY4" fmla="*/ -134 h 360945"/>
                <a:gd name="connsiteX5" fmla="*/ 51014 w 156586"/>
                <a:gd name="connsiteY5" fmla="*/ 3481 h 360945"/>
                <a:gd name="connsiteX6" fmla="*/ 154812 w 156586"/>
                <a:gd name="connsiteY6" fmla="*/ 198851 h 360945"/>
                <a:gd name="connsiteX7" fmla="*/ 61767 w 156586"/>
                <a:gd name="connsiteY7" fmla="*/ 359515 h 3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586" h="360945">
                  <a:moveTo>
                    <a:pt x="60701" y="360811"/>
                  </a:moveTo>
                  <a:lnTo>
                    <a:pt x="-129" y="316203"/>
                  </a:lnTo>
                  <a:lnTo>
                    <a:pt x="85377" y="199606"/>
                  </a:lnTo>
                  <a:lnTo>
                    <a:pt x="19760" y="83811"/>
                  </a:lnTo>
                  <a:lnTo>
                    <a:pt x="49117" y="-134"/>
                  </a:lnTo>
                  <a:lnTo>
                    <a:pt x="51014" y="3481"/>
                  </a:lnTo>
                  <a:cubicBezTo>
                    <a:pt x="51897" y="5165"/>
                    <a:pt x="139526" y="172098"/>
                    <a:pt x="154812" y="198851"/>
                  </a:cubicBezTo>
                  <a:cubicBezTo>
                    <a:pt x="170716" y="226679"/>
                    <a:pt x="66223" y="354107"/>
                    <a:pt x="61767" y="359515"/>
                  </a:cubicBezTo>
                  <a:close/>
                </a:path>
              </a:pathLst>
            </a:custGeom>
            <a:solidFill>
              <a:srgbClr val="3F3D56"/>
            </a:solidFill>
            <a:ln w="354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EAFAC5FD-AAD3-4595-A2E1-28234BF49C1C}"/>
                </a:ext>
              </a:extLst>
            </p:cNvPr>
            <p:cNvSpPr/>
            <p:nvPr/>
          </p:nvSpPr>
          <p:spPr>
            <a:xfrm>
              <a:off x="5837052" y="5705121"/>
              <a:ext cx="657855" cy="302463"/>
            </a:xfrm>
            <a:custGeom>
              <a:avLst/>
              <a:gdLst>
                <a:gd name="connsiteX0" fmla="*/ 650994 w 657855"/>
                <a:gd name="connsiteY0" fmla="*/ 281194 h 302463"/>
                <a:gd name="connsiteX1" fmla="*/ 599223 w 657855"/>
                <a:gd name="connsiteY1" fmla="*/ 259395 h 302463"/>
                <a:gd name="connsiteX2" fmla="*/ 563709 w 657855"/>
                <a:gd name="connsiteY2" fmla="*/ -134 h 302463"/>
                <a:gd name="connsiteX3" fmla="*/ 90766 w 657855"/>
                <a:gd name="connsiteY3" fmla="*/ -134 h 302463"/>
                <a:gd name="connsiteX4" fmla="*/ 52271 w 657855"/>
                <a:gd name="connsiteY4" fmla="*/ 258335 h 302463"/>
                <a:gd name="connsiteX5" fmla="*/ 5954 w 657855"/>
                <a:gd name="connsiteY5" fmla="*/ 281493 h 302463"/>
                <a:gd name="connsiteX6" fmla="*/ 1035 w 657855"/>
                <a:gd name="connsiteY6" fmla="*/ 296249 h 302463"/>
                <a:gd name="connsiteX7" fmla="*/ 10873 w 657855"/>
                <a:gd name="connsiteY7" fmla="*/ 302329 h 302463"/>
                <a:gd name="connsiteX8" fmla="*/ 646728 w 657855"/>
                <a:gd name="connsiteY8" fmla="*/ 302329 h 302463"/>
                <a:gd name="connsiteX9" fmla="*/ 657727 w 657855"/>
                <a:gd name="connsiteY9" fmla="*/ 291332 h 302463"/>
                <a:gd name="connsiteX10" fmla="*/ 650994 w 657855"/>
                <a:gd name="connsiteY10" fmla="*/ 281194 h 30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7855" h="302463">
                  <a:moveTo>
                    <a:pt x="650994" y="281194"/>
                  </a:moveTo>
                  <a:lnTo>
                    <a:pt x="599223" y="259395"/>
                  </a:lnTo>
                  <a:lnTo>
                    <a:pt x="563709" y="-134"/>
                  </a:lnTo>
                  <a:lnTo>
                    <a:pt x="90766" y="-134"/>
                  </a:lnTo>
                  <a:lnTo>
                    <a:pt x="52271" y="258335"/>
                  </a:lnTo>
                  <a:lnTo>
                    <a:pt x="5954" y="281493"/>
                  </a:lnTo>
                  <a:cubicBezTo>
                    <a:pt x="520" y="284210"/>
                    <a:pt x="-1682" y="290816"/>
                    <a:pt x="1035" y="296249"/>
                  </a:cubicBezTo>
                  <a:cubicBezTo>
                    <a:pt x="2898" y="299976"/>
                    <a:pt x="6707" y="302329"/>
                    <a:pt x="10873" y="302329"/>
                  </a:cubicBezTo>
                  <a:lnTo>
                    <a:pt x="646728" y="302329"/>
                  </a:lnTo>
                  <a:cubicBezTo>
                    <a:pt x="652802" y="302330"/>
                    <a:pt x="657726" y="297406"/>
                    <a:pt x="657727" y="291332"/>
                  </a:cubicBezTo>
                  <a:cubicBezTo>
                    <a:pt x="657727" y="286906"/>
                    <a:pt x="655074" y="282910"/>
                    <a:pt x="650994" y="281194"/>
                  </a:cubicBezTo>
                  <a:close/>
                </a:path>
              </a:pathLst>
            </a:custGeom>
            <a:solidFill>
              <a:srgbClr val="E6E6E6"/>
            </a:solidFill>
            <a:ln w="354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79D8D613-C8F0-42D5-8E69-772ABA54494A}"/>
                </a:ext>
              </a:extLst>
            </p:cNvPr>
            <p:cNvSpPr/>
            <p:nvPr/>
          </p:nvSpPr>
          <p:spPr>
            <a:xfrm>
              <a:off x="4959477" y="5366018"/>
              <a:ext cx="2415073" cy="373632"/>
            </a:xfrm>
            <a:custGeom>
              <a:avLst/>
              <a:gdLst>
                <a:gd name="connsiteX0" fmla="*/ 2369021 w 2415073"/>
                <a:gd name="connsiteY0" fmla="*/ 373498 h 373632"/>
                <a:gd name="connsiteX1" fmla="*/ 45796 w 2415073"/>
                <a:gd name="connsiteY1" fmla="*/ 373498 h 373632"/>
                <a:gd name="connsiteX2" fmla="*/ -129 w 2415073"/>
                <a:gd name="connsiteY2" fmla="*/ 327471 h 373632"/>
                <a:gd name="connsiteX3" fmla="*/ -129 w 2415073"/>
                <a:gd name="connsiteY3" fmla="*/ -134 h 373632"/>
                <a:gd name="connsiteX4" fmla="*/ 2414945 w 2415073"/>
                <a:gd name="connsiteY4" fmla="*/ -134 h 373632"/>
                <a:gd name="connsiteX5" fmla="*/ 2414945 w 2415073"/>
                <a:gd name="connsiteY5" fmla="*/ 327471 h 373632"/>
                <a:gd name="connsiteX6" fmla="*/ 2369021 w 2415073"/>
                <a:gd name="connsiteY6" fmla="*/ 373498 h 37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5073" h="373632">
                  <a:moveTo>
                    <a:pt x="2369021" y="373498"/>
                  </a:moveTo>
                  <a:lnTo>
                    <a:pt x="45796" y="373498"/>
                  </a:lnTo>
                  <a:cubicBezTo>
                    <a:pt x="20416" y="373441"/>
                    <a:pt x="-129" y="352851"/>
                    <a:pt x="-129" y="327471"/>
                  </a:cubicBezTo>
                  <a:lnTo>
                    <a:pt x="-129" y="-134"/>
                  </a:lnTo>
                  <a:lnTo>
                    <a:pt x="2414945" y="-134"/>
                  </a:lnTo>
                  <a:lnTo>
                    <a:pt x="2414945" y="327471"/>
                  </a:lnTo>
                  <a:cubicBezTo>
                    <a:pt x="2414944" y="352851"/>
                    <a:pt x="2394400" y="373441"/>
                    <a:pt x="2369021" y="373498"/>
                  </a:cubicBezTo>
                  <a:close/>
                </a:path>
              </a:pathLst>
            </a:custGeom>
            <a:solidFill>
              <a:srgbClr val="CCCCCC"/>
            </a:solidFill>
            <a:ln w="354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7215EC9B-2C72-46F1-A170-58D72AB0025B}"/>
                </a:ext>
              </a:extLst>
            </p:cNvPr>
            <p:cNvSpPr/>
            <p:nvPr/>
          </p:nvSpPr>
          <p:spPr>
            <a:xfrm>
              <a:off x="4957356" y="4063614"/>
              <a:ext cx="2419622" cy="1457238"/>
            </a:xfrm>
            <a:custGeom>
              <a:avLst/>
              <a:gdLst>
                <a:gd name="connsiteX0" fmla="*/ 2419494 w 2419622"/>
                <a:gd name="connsiteY0" fmla="*/ 1457104 h 1457238"/>
                <a:gd name="connsiteX1" fmla="*/ -129 w 2419622"/>
                <a:gd name="connsiteY1" fmla="*/ 1457104 h 1457238"/>
                <a:gd name="connsiteX2" fmla="*/ -129 w 2419622"/>
                <a:gd name="connsiteY2" fmla="*/ 55351 h 1457238"/>
                <a:gd name="connsiteX3" fmla="*/ 55358 w 2419622"/>
                <a:gd name="connsiteY3" fmla="*/ -134 h 1457238"/>
                <a:gd name="connsiteX4" fmla="*/ 2364006 w 2419622"/>
                <a:gd name="connsiteY4" fmla="*/ -134 h 1457238"/>
                <a:gd name="connsiteX5" fmla="*/ 2419494 w 2419622"/>
                <a:gd name="connsiteY5" fmla="*/ 55351 h 145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622" h="1457238">
                  <a:moveTo>
                    <a:pt x="2419494" y="1457104"/>
                  </a:moveTo>
                  <a:lnTo>
                    <a:pt x="-129" y="1457104"/>
                  </a:lnTo>
                  <a:lnTo>
                    <a:pt x="-129" y="55351"/>
                  </a:lnTo>
                  <a:cubicBezTo>
                    <a:pt x="-93" y="24721"/>
                    <a:pt x="24729" y="-100"/>
                    <a:pt x="55358" y="-134"/>
                  </a:cubicBezTo>
                  <a:lnTo>
                    <a:pt x="2364006" y="-134"/>
                  </a:lnTo>
                  <a:cubicBezTo>
                    <a:pt x="2394636" y="-100"/>
                    <a:pt x="2419458" y="24721"/>
                    <a:pt x="2419494" y="55351"/>
                  </a:cubicBezTo>
                  <a:close/>
                </a:path>
              </a:pathLst>
            </a:custGeom>
            <a:solidFill>
              <a:srgbClr val="3F3D56"/>
            </a:solidFill>
            <a:ln w="354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61314E99-2FF0-4310-8844-0AE0EFAA34C1}"/>
                </a:ext>
              </a:extLst>
            </p:cNvPr>
            <p:cNvSpPr/>
            <p:nvPr/>
          </p:nvSpPr>
          <p:spPr>
            <a:xfrm>
              <a:off x="5059095" y="4165350"/>
              <a:ext cx="2216146" cy="1253762"/>
            </a:xfrm>
            <a:custGeom>
              <a:avLst/>
              <a:gdLst>
                <a:gd name="connsiteX0" fmla="*/ 2173241 w 2216146"/>
                <a:gd name="connsiteY0" fmla="*/ 1253628 h 1253762"/>
                <a:gd name="connsiteX1" fmla="*/ 42648 w 2216146"/>
                <a:gd name="connsiteY1" fmla="*/ 1253628 h 1253762"/>
                <a:gd name="connsiteX2" fmla="*/ -129 w 2216146"/>
                <a:gd name="connsiteY2" fmla="*/ 1210853 h 1253762"/>
                <a:gd name="connsiteX3" fmla="*/ -129 w 2216146"/>
                <a:gd name="connsiteY3" fmla="*/ 42643 h 1253762"/>
                <a:gd name="connsiteX4" fmla="*/ 42648 w 2216146"/>
                <a:gd name="connsiteY4" fmla="*/ -134 h 1253762"/>
                <a:gd name="connsiteX5" fmla="*/ 2173241 w 2216146"/>
                <a:gd name="connsiteY5" fmla="*/ -134 h 1253762"/>
                <a:gd name="connsiteX6" fmla="*/ 2216017 w 2216146"/>
                <a:gd name="connsiteY6" fmla="*/ 42643 h 1253762"/>
                <a:gd name="connsiteX7" fmla="*/ 2216017 w 2216146"/>
                <a:gd name="connsiteY7" fmla="*/ 1210853 h 1253762"/>
                <a:gd name="connsiteX8" fmla="*/ 2173241 w 2216146"/>
                <a:gd name="connsiteY8" fmla="*/ 1253628 h 125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146" h="1253762">
                  <a:moveTo>
                    <a:pt x="2173241" y="1253628"/>
                  </a:moveTo>
                  <a:lnTo>
                    <a:pt x="42648" y="1253628"/>
                  </a:lnTo>
                  <a:cubicBezTo>
                    <a:pt x="19034" y="1253602"/>
                    <a:pt x="-102" y="1234466"/>
                    <a:pt x="-129" y="1210853"/>
                  </a:cubicBezTo>
                  <a:lnTo>
                    <a:pt x="-129" y="42643"/>
                  </a:lnTo>
                  <a:cubicBezTo>
                    <a:pt x="-102" y="19029"/>
                    <a:pt x="19034" y="-107"/>
                    <a:pt x="42648" y="-134"/>
                  </a:cubicBezTo>
                  <a:lnTo>
                    <a:pt x="2173241" y="-134"/>
                  </a:lnTo>
                  <a:cubicBezTo>
                    <a:pt x="2196855" y="-107"/>
                    <a:pt x="2215991" y="19029"/>
                    <a:pt x="2216017" y="42643"/>
                  </a:cubicBezTo>
                  <a:lnTo>
                    <a:pt x="2216017" y="1210853"/>
                  </a:lnTo>
                  <a:cubicBezTo>
                    <a:pt x="2215991" y="1234466"/>
                    <a:pt x="2196855" y="1253602"/>
                    <a:pt x="2173241" y="1253628"/>
                  </a:cubicBezTo>
                  <a:close/>
                </a:path>
              </a:pathLst>
            </a:custGeom>
            <a:solidFill>
              <a:srgbClr val="FFFFFF"/>
            </a:solidFill>
            <a:ln w="354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B5FF3874-D8DB-466D-AFE8-45D36F583D15}"/>
                </a:ext>
              </a:extLst>
            </p:cNvPr>
            <p:cNvSpPr/>
            <p:nvPr/>
          </p:nvSpPr>
          <p:spPr>
            <a:xfrm>
              <a:off x="5561843" y="5999458"/>
              <a:ext cx="1208270" cy="10834"/>
            </a:xfrm>
            <a:custGeom>
              <a:avLst/>
              <a:gdLst>
                <a:gd name="connsiteX0" fmla="*/ 1202722 w 1208270"/>
                <a:gd name="connsiteY0" fmla="*/ 10699 h 10834"/>
                <a:gd name="connsiteX1" fmla="*/ 5512 w 1208270"/>
                <a:gd name="connsiteY1" fmla="*/ 10699 h 10834"/>
                <a:gd name="connsiteX2" fmla="*/ 52 w 1208270"/>
                <a:gd name="connsiteY2" fmla="*/ 6677 h 10834"/>
                <a:gd name="connsiteX3" fmla="*/ 3915 w 1208270"/>
                <a:gd name="connsiteY3" fmla="*/ 49 h 10834"/>
                <a:gd name="connsiteX4" fmla="*/ 5293 w 1208270"/>
                <a:gd name="connsiteY4" fmla="*/ -131 h 10834"/>
                <a:gd name="connsiteX5" fmla="*/ 1202279 w 1208270"/>
                <a:gd name="connsiteY5" fmla="*/ -131 h 10834"/>
                <a:gd name="connsiteX6" fmla="*/ 1208013 w 1208270"/>
                <a:gd name="connsiteY6" fmla="*/ 4104 h 10834"/>
                <a:gd name="connsiteX7" fmla="*/ 1203892 w 1208270"/>
                <a:gd name="connsiteY7" fmla="*/ 10571 h 10834"/>
                <a:gd name="connsiteX8" fmla="*/ 1202722 w 1208270"/>
                <a:gd name="connsiteY8" fmla="*/ 10699 h 1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70" h="10834">
                  <a:moveTo>
                    <a:pt x="1202722" y="10699"/>
                  </a:moveTo>
                  <a:lnTo>
                    <a:pt x="5512" y="10699"/>
                  </a:lnTo>
                  <a:cubicBezTo>
                    <a:pt x="2990" y="10753"/>
                    <a:pt x="749" y="9102"/>
                    <a:pt x="52" y="6677"/>
                  </a:cubicBezTo>
                  <a:cubicBezTo>
                    <a:pt x="-712" y="3780"/>
                    <a:pt x="1017" y="812"/>
                    <a:pt x="3915" y="49"/>
                  </a:cubicBezTo>
                  <a:cubicBezTo>
                    <a:pt x="4365" y="-70"/>
                    <a:pt x="4828" y="-130"/>
                    <a:pt x="5293" y="-131"/>
                  </a:cubicBezTo>
                  <a:lnTo>
                    <a:pt x="1202279" y="-131"/>
                  </a:lnTo>
                  <a:cubicBezTo>
                    <a:pt x="1204942" y="-224"/>
                    <a:pt x="1207319" y="1531"/>
                    <a:pt x="1208013" y="4104"/>
                  </a:cubicBezTo>
                  <a:cubicBezTo>
                    <a:pt x="1208660" y="7028"/>
                    <a:pt x="1206816" y="9923"/>
                    <a:pt x="1203892" y="10571"/>
                  </a:cubicBezTo>
                  <a:cubicBezTo>
                    <a:pt x="1203508" y="10656"/>
                    <a:pt x="1203116" y="10699"/>
                    <a:pt x="1202722" y="10699"/>
                  </a:cubicBezTo>
                  <a:close/>
                </a:path>
              </a:pathLst>
            </a:custGeom>
            <a:solidFill>
              <a:srgbClr val="CCCCCC"/>
            </a:solidFill>
            <a:ln w="354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507055DD-8AA9-433C-8C87-6B9476908A68}"/>
                </a:ext>
              </a:extLst>
            </p:cNvPr>
            <p:cNvSpPr/>
            <p:nvPr/>
          </p:nvSpPr>
          <p:spPr>
            <a:xfrm>
              <a:off x="6695297" y="4354215"/>
              <a:ext cx="514421" cy="393005"/>
            </a:xfrm>
            <a:custGeom>
              <a:avLst/>
              <a:gdLst>
                <a:gd name="connsiteX0" fmla="*/ 0 w 514421"/>
                <a:gd name="connsiteY0" fmla="*/ 0 h 393005"/>
                <a:gd name="connsiteX1" fmla="*/ 514421 w 514421"/>
                <a:gd name="connsiteY1" fmla="*/ 0 h 393005"/>
                <a:gd name="connsiteX2" fmla="*/ 514421 w 514421"/>
                <a:gd name="connsiteY2" fmla="*/ 393005 h 393005"/>
                <a:gd name="connsiteX3" fmla="*/ 0 w 514421"/>
                <a:gd name="connsiteY3" fmla="*/ 393005 h 393005"/>
              </a:gdLst>
              <a:ahLst/>
              <a:cxnLst>
                <a:cxn ang="0">
                  <a:pos x="connsiteX0" y="connsiteY0"/>
                </a:cxn>
                <a:cxn ang="0">
                  <a:pos x="connsiteX1" y="connsiteY1"/>
                </a:cxn>
                <a:cxn ang="0">
                  <a:pos x="connsiteX2" y="connsiteY2"/>
                </a:cxn>
                <a:cxn ang="0">
                  <a:pos x="connsiteX3" y="connsiteY3"/>
                </a:cxn>
              </a:cxnLst>
              <a:rect l="l" t="t" r="r" b="b"/>
              <a:pathLst>
                <a:path w="514421" h="393005">
                  <a:moveTo>
                    <a:pt x="0" y="0"/>
                  </a:moveTo>
                  <a:lnTo>
                    <a:pt x="514421" y="0"/>
                  </a:lnTo>
                  <a:lnTo>
                    <a:pt x="514421" y="393005"/>
                  </a:lnTo>
                  <a:lnTo>
                    <a:pt x="0" y="393005"/>
                  </a:lnTo>
                  <a:close/>
                </a:path>
              </a:pathLst>
            </a:custGeom>
            <a:solidFill>
              <a:srgbClr val="F2F2F2"/>
            </a:solidFill>
            <a:ln w="354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31273E1E-5AEC-461A-B8BC-B4C53A91F051}"/>
                </a:ext>
              </a:extLst>
            </p:cNvPr>
            <p:cNvSpPr/>
            <p:nvPr/>
          </p:nvSpPr>
          <p:spPr>
            <a:xfrm>
              <a:off x="6720859" y="4373743"/>
              <a:ext cx="463298" cy="353948"/>
            </a:xfrm>
            <a:custGeom>
              <a:avLst/>
              <a:gdLst>
                <a:gd name="connsiteX0" fmla="*/ 0 w 463298"/>
                <a:gd name="connsiteY0" fmla="*/ 0 h 353948"/>
                <a:gd name="connsiteX1" fmla="*/ 463299 w 463298"/>
                <a:gd name="connsiteY1" fmla="*/ 0 h 353948"/>
                <a:gd name="connsiteX2" fmla="*/ 463299 w 463298"/>
                <a:gd name="connsiteY2" fmla="*/ 353949 h 353948"/>
                <a:gd name="connsiteX3" fmla="*/ 0 w 463298"/>
                <a:gd name="connsiteY3" fmla="*/ 353949 h 353948"/>
              </a:gdLst>
              <a:ahLst/>
              <a:cxnLst>
                <a:cxn ang="0">
                  <a:pos x="connsiteX0" y="connsiteY0"/>
                </a:cxn>
                <a:cxn ang="0">
                  <a:pos x="connsiteX1" y="connsiteY1"/>
                </a:cxn>
                <a:cxn ang="0">
                  <a:pos x="connsiteX2" y="connsiteY2"/>
                </a:cxn>
                <a:cxn ang="0">
                  <a:pos x="connsiteX3" y="connsiteY3"/>
                </a:cxn>
              </a:cxnLst>
              <a:rect l="l" t="t" r="r" b="b"/>
              <a:pathLst>
                <a:path w="463298" h="353948">
                  <a:moveTo>
                    <a:pt x="0" y="0"/>
                  </a:moveTo>
                  <a:lnTo>
                    <a:pt x="463299" y="0"/>
                  </a:lnTo>
                  <a:lnTo>
                    <a:pt x="463299" y="353949"/>
                  </a:lnTo>
                  <a:lnTo>
                    <a:pt x="0" y="353949"/>
                  </a:lnTo>
                  <a:close/>
                </a:path>
              </a:pathLst>
            </a:custGeom>
            <a:solidFill>
              <a:srgbClr val="FFFFFF"/>
            </a:solidFill>
            <a:ln w="354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1B5BE48C-9AD0-4C64-9452-24EFAE23F202}"/>
                </a:ext>
              </a:extLst>
            </p:cNvPr>
            <p:cNvSpPr/>
            <p:nvPr/>
          </p:nvSpPr>
          <p:spPr>
            <a:xfrm>
              <a:off x="6957847" y="4389737"/>
              <a:ext cx="120055" cy="246547"/>
            </a:xfrm>
            <a:custGeom>
              <a:avLst/>
              <a:gdLst>
                <a:gd name="connsiteX0" fmla="*/ 2668 w 120055"/>
                <a:gd name="connsiteY0" fmla="*/ 246413 h 246547"/>
                <a:gd name="connsiteX1" fmla="*/ 2852 w 120055"/>
                <a:gd name="connsiteY1" fmla="*/ 246410 h 246547"/>
                <a:gd name="connsiteX2" fmla="*/ 119755 w 120055"/>
                <a:gd name="connsiteY2" fmla="*/ 116602 h 246547"/>
                <a:gd name="connsiteX3" fmla="*/ 5616 w 120055"/>
                <a:gd name="connsiteY3" fmla="*/ -126 h 246547"/>
                <a:gd name="connsiteX4" fmla="*/ 3483 w 120055"/>
                <a:gd name="connsiteY4" fmla="*/ 614 h 246547"/>
                <a:gd name="connsiteX5" fmla="*/ 2572 w 120055"/>
                <a:gd name="connsiteY5" fmla="*/ 2655 h 246547"/>
                <a:gd name="connsiteX6" fmla="*/ -129 w 120055"/>
                <a:gd name="connsiteY6" fmla="*/ 243561 h 246547"/>
                <a:gd name="connsiteX7" fmla="*/ 2668 w 120055"/>
                <a:gd name="connsiteY7" fmla="*/ 246413 h 24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055" h="246547">
                  <a:moveTo>
                    <a:pt x="2668" y="246413"/>
                  </a:moveTo>
                  <a:cubicBezTo>
                    <a:pt x="2729" y="246414"/>
                    <a:pt x="2791" y="246413"/>
                    <a:pt x="2852" y="246410"/>
                  </a:cubicBezTo>
                  <a:cubicBezTo>
                    <a:pt x="70979" y="242846"/>
                    <a:pt x="123319" y="184729"/>
                    <a:pt x="119755" y="116602"/>
                  </a:cubicBezTo>
                  <a:cubicBezTo>
                    <a:pt x="116507" y="54512"/>
                    <a:pt x="67617" y="4513"/>
                    <a:pt x="5616" y="-126"/>
                  </a:cubicBezTo>
                  <a:cubicBezTo>
                    <a:pt x="4833" y="-187"/>
                    <a:pt x="4060" y="81"/>
                    <a:pt x="3483" y="614"/>
                  </a:cubicBezTo>
                  <a:cubicBezTo>
                    <a:pt x="2908" y="1137"/>
                    <a:pt x="2578" y="1878"/>
                    <a:pt x="2572" y="2655"/>
                  </a:cubicBezTo>
                  <a:lnTo>
                    <a:pt x="-129" y="243561"/>
                  </a:lnTo>
                  <a:cubicBezTo>
                    <a:pt x="-142" y="245120"/>
                    <a:pt x="1109" y="246396"/>
                    <a:pt x="2668" y="246413"/>
                  </a:cubicBezTo>
                  <a:close/>
                </a:path>
              </a:pathLst>
            </a:custGeom>
            <a:solidFill>
              <a:srgbClr val="3F3D56"/>
            </a:solidFill>
            <a:ln w="354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86A9D20A-EAA1-4153-8727-29F1C7A33F54}"/>
                </a:ext>
              </a:extLst>
            </p:cNvPr>
            <p:cNvSpPr/>
            <p:nvPr/>
          </p:nvSpPr>
          <p:spPr>
            <a:xfrm>
              <a:off x="6830030" y="4429581"/>
              <a:ext cx="120258" cy="207336"/>
            </a:xfrm>
            <a:custGeom>
              <a:avLst/>
              <a:gdLst>
                <a:gd name="connsiteX0" fmla="*/ 33611 w 120258"/>
                <a:gd name="connsiteY0" fmla="*/ -134 h 207336"/>
                <a:gd name="connsiteX1" fmla="*/ 36164 w 120258"/>
                <a:gd name="connsiteY1" fmla="*/ 956 h 207336"/>
                <a:gd name="connsiteX2" fmla="*/ 119098 w 120258"/>
                <a:gd name="connsiteY2" fmla="*/ 85771 h 207336"/>
                <a:gd name="connsiteX3" fmla="*/ 120130 w 120258"/>
                <a:gd name="connsiteY3" fmla="*/ 88343 h 207336"/>
                <a:gd name="connsiteX4" fmla="*/ 118838 w 120258"/>
                <a:gd name="connsiteY4" fmla="*/ 203617 h 207336"/>
                <a:gd name="connsiteX5" fmla="*/ 117666 w 120258"/>
                <a:gd name="connsiteY5" fmla="*/ 206242 h 207336"/>
                <a:gd name="connsiteX6" fmla="*/ 114930 w 120258"/>
                <a:gd name="connsiteY6" fmla="*/ 207192 h 207336"/>
                <a:gd name="connsiteX7" fmla="*/ 224 w 120258"/>
                <a:gd name="connsiteY7" fmla="*/ 73928 h 207336"/>
                <a:gd name="connsiteX8" fmla="*/ 30848 w 120258"/>
                <a:gd name="connsiteY8" fmla="*/ 1096 h 207336"/>
                <a:gd name="connsiteX9" fmla="*/ 33477 w 120258"/>
                <a:gd name="connsiteY9" fmla="*/ -133 h 207336"/>
                <a:gd name="connsiteX10" fmla="*/ 33611 w 120258"/>
                <a:gd name="connsiteY10" fmla="*/ -134 h 20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258" h="207336">
                  <a:moveTo>
                    <a:pt x="33611" y="-134"/>
                  </a:moveTo>
                  <a:cubicBezTo>
                    <a:pt x="34573" y="-122"/>
                    <a:pt x="35491" y="270"/>
                    <a:pt x="36164" y="956"/>
                  </a:cubicBezTo>
                  <a:lnTo>
                    <a:pt x="119098" y="85771"/>
                  </a:lnTo>
                  <a:cubicBezTo>
                    <a:pt x="119772" y="86456"/>
                    <a:pt x="120143" y="87382"/>
                    <a:pt x="120130" y="88343"/>
                  </a:cubicBezTo>
                  <a:lnTo>
                    <a:pt x="118838" y="203617"/>
                  </a:lnTo>
                  <a:cubicBezTo>
                    <a:pt x="118830" y="204617"/>
                    <a:pt x="118406" y="205569"/>
                    <a:pt x="117666" y="206242"/>
                  </a:cubicBezTo>
                  <a:cubicBezTo>
                    <a:pt x="116925" y="206924"/>
                    <a:pt x="115934" y="207268"/>
                    <a:pt x="114930" y="207192"/>
                  </a:cubicBezTo>
                  <a:cubicBezTo>
                    <a:pt x="46455" y="202068"/>
                    <a:pt x="-4901" y="142403"/>
                    <a:pt x="224" y="73928"/>
                  </a:cubicBezTo>
                  <a:cubicBezTo>
                    <a:pt x="2242" y="46967"/>
                    <a:pt x="12993" y="21398"/>
                    <a:pt x="30848" y="1096"/>
                  </a:cubicBezTo>
                  <a:cubicBezTo>
                    <a:pt x="31516" y="340"/>
                    <a:pt x="32468" y="-105"/>
                    <a:pt x="33477" y="-133"/>
                  </a:cubicBezTo>
                  <a:cubicBezTo>
                    <a:pt x="33521" y="-134"/>
                    <a:pt x="33566" y="-135"/>
                    <a:pt x="33611" y="-134"/>
                  </a:cubicBezTo>
                  <a:close/>
                </a:path>
              </a:pathLst>
            </a:custGeom>
            <a:solidFill>
              <a:srgbClr val="E6E6E6"/>
            </a:solidFill>
            <a:ln w="354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3C4BA44B-BD3B-4C7C-AC64-DB3E59875845}"/>
                </a:ext>
              </a:extLst>
            </p:cNvPr>
            <p:cNvSpPr/>
            <p:nvPr/>
          </p:nvSpPr>
          <p:spPr>
            <a:xfrm>
              <a:off x="6870918" y="4388761"/>
              <a:ext cx="80779" cy="111255"/>
            </a:xfrm>
            <a:custGeom>
              <a:avLst/>
              <a:gdLst>
                <a:gd name="connsiteX0" fmla="*/ 77055 w 80779"/>
                <a:gd name="connsiteY0" fmla="*/ -134 h 111255"/>
                <a:gd name="connsiteX1" fmla="*/ 79536 w 80779"/>
                <a:gd name="connsiteY1" fmla="*/ 880 h 111255"/>
                <a:gd name="connsiteX2" fmla="*/ 80650 w 80779"/>
                <a:gd name="connsiteY2" fmla="*/ 3533 h 111255"/>
                <a:gd name="connsiteX3" fmla="*/ 79484 w 80779"/>
                <a:gd name="connsiteY3" fmla="*/ 107541 h 111255"/>
                <a:gd name="connsiteX4" fmla="*/ 75822 w 80779"/>
                <a:gd name="connsiteY4" fmla="*/ 111121 h 111255"/>
                <a:gd name="connsiteX5" fmla="*/ 73274 w 80779"/>
                <a:gd name="connsiteY5" fmla="*/ 110032 h 111255"/>
                <a:gd name="connsiteX6" fmla="*/ 904 w 80779"/>
                <a:gd name="connsiteY6" fmla="*/ 36021 h 111255"/>
                <a:gd name="connsiteX7" fmla="*/ 965 w 80779"/>
                <a:gd name="connsiteY7" fmla="*/ 30889 h 111255"/>
                <a:gd name="connsiteX8" fmla="*/ 1099 w 80779"/>
                <a:gd name="connsiteY8" fmla="*/ 30765 h 111255"/>
                <a:gd name="connsiteX9" fmla="*/ 76830 w 80779"/>
                <a:gd name="connsiteY9" fmla="*/ -130 h 111255"/>
                <a:gd name="connsiteX10" fmla="*/ 77055 w 80779"/>
                <a:gd name="connsiteY10" fmla="*/ -134 h 11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779" h="111255">
                  <a:moveTo>
                    <a:pt x="77055" y="-134"/>
                  </a:moveTo>
                  <a:cubicBezTo>
                    <a:pt x="77980" y="-123"/>
                    <a:pt x="78867" y="240"/>
                    <a:pt x="79536" y="880"/>
                  </a:cubicBezTo>
                  <a:cubicBezTo>
                    <a:pt x="80261" y="1570"/>
                    <a:pt x="80665" y="2532"/>
                    <a:pt x="80650" y="3533"/>
                  </a:cubicBezTo>
                  <a:lnTo>
                    <a:pt x="79484" y="107541"/>
                  </a:lnTo>
                  <a:cubicBezTo>
                    <a:pt x="79461" y="109541"/>
                    <a:pt x="77822" y="111144"/>
                    <a:pt x="75822" y="111121"/>
                  </a:cubicBezTo>
                  <a:cubicBezTo>
                    <a:pt x="74862" y="111110"/>
                    <a:pt x="73945" y="110719"/>
                    <a:pt x="73274" y="110032"/>
                  </a:cubicBezTo>
                  <a:lnTo>
                    <a:pt x="904" y="36021"/>
                  </a:lnTo>
                  <a:cubicBezTo>
                    <a:pt x="-496" y="34587"/>
                    <a:pt x="-469" y="32290"/>
                    <a:pt x="965" y="30889"/>
                  </a:cubicBezTo>
                  <a:cubicBezTo>
                    <a:pt x="1008" y="30847"/>
                    <a:pt x="1053" y="30805"/>
                    <a:pt x="1099" y="30765"/>
                  </a:cubicBezTo>
                  <a:cubicBezTo>
                    <a:pt x="22147" y="12238"/>
                    <a:pt x="48829" y="1353"/>
                    <a:pt x="76830" y="-130"/>
                  </a:cubicBezTo>
                  <a:cubicBezTo>
                    <a:pt x="76904" y="-133"/>
                    <a:pt x="76980" y="-135"/>
                    <a:pt x="77055" y="-134"/>
                  </a:cubicBezTo>
                  <a:close/>
                </a:path>
              </a:pathLst>
            </a:custGeom>
            <a:solidFill>
              <a:schemeClr val="accent1"/>
            </a:solidFill>
            <a:ln w="354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9A4CE0F-D72B-4B18-97A5-F06095897B83}"/>
                </a:ext>
              </a:extLst>
            </p:cNvPr>
            <p:cNvSpPr/>
            <p:nvPr/>
          </p:nvSpPr>
          <p:spPr>
            <a:xfrm>
              <a:off x="6866448" y="4663805"/>
              <a:ext cx="44371" cy="44372"/>
            </a:xfrm>
            <a:custGeom>
              <a:avLst/>
              <a:gdLst>
                <a:gd name="connsiteX0" fmla="*/ 44242 w 44371"/>
                <a:gd name="connsiteY0" fmla="*/ 22301 h 44372"/>
                <a:gd name="connsiteX1" fmla="*/ 21809 w 44371"/>
                <a:gd name="connsiteY1" fmla="*/ 44237 h 44372"/>
                <a:gd name="connsiteX2" fmla="*/ -127 w 44371"/>
                <a:gd name="connsiteY2" fmla="*/ 21803 h 44372"/>
                <a:gd name="connsiteX3" fmla="*/ 22306 w 44371"/>
                <a:gd name="connsiteY3" fmla="*/ -133 h 44372"/>
                <a:gd name="connsiteX4" fmla="*/ 44242 w 44371"/>
                <a:gd name="connsiteY4" fmla="*/ 22301 h 4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1" h="44372">
                  <a:moveTo>
                    <a:pt x="44242" y="22301"/>
                  </a:moveTo>
                  <a:cubicBezTo>
                    <a:pt x="44105" y="34553"/>
                    <a:pt x="34061" y="44374"/>
                    <a:pt x="21809" y="44237"/>
                  </a:cubicBezTo>
                  <a:cubicBezTo>
                    <a:pt x="9556" y="44099"/>
                    <a:pt x="-265" y="34056"/>
                    <a:pt x="-127" y="21803"/>
                  </a:cubicBezTo>
                  <a:cubicBezTo>
                    <a:pt x="10" y="9551"/>
                    <a:pt x="10054" y="-270"/>
                    <a:pt x="22306" y="-133"/>
                  </a:cubicBezTo>
                  <a:cubicBezTo>
                    <a:pt x="34552" y="18"/>
                    <a:pt x="44365" y="10054"/>
                    <a:pt x="44242" y="22301"/>
                  </a:cubicBezTo>
                  <a:close/>
                </a:path>
              </a:pathLst>
            </a:custGeom>
            <a:solidFill>
              <a:schemeClr val="accent1"/>
            </a:solidFill>
            <a:ln w="354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17DA91C1-501D-49C1-83E5-B78E914EF62C}"/>
                </a:ext>
              </a:extLst>
            </p:cNvPr>
            <p:cNvSpPr/>
            <p:nvPr/>
          </p:nvSpPr>
          <p:spPr>
            <a:xfrm>
              <a:off x="6929833" y="4664516"/>
              <a:ext cx="44371" cy="44372"/>
            </a:xfrm>
            <a:custGeom>
              <a:avLst/>
              <a:gdLst>
                <a:gd name="connsiteX0" fmla="*/ 44242 w 44371"/>
                <a:gd name="connsiteY0" fmla="*/ 22301 h 44372"/>
                <a:gd name="connsiteX1" fmla="*/ 21809 w 44371"/>
                <a:gd name="connsiteY1" fmla="*/ 44237 h 44372"/>
                <a:gd name="connsiteX2" fmla="*/ -127 w 44371"/>
                <a:gd name="connsiteY2" fmla="*/ 21803 h 44372"/>
                <a:gd name="connsiteX3" fmla="*/ 22306 w 44371"/>
                <a:gd name="connsiteY3" fmla="*/ -133 h 44372"/>
                <a:gd name="connsiteX4" fmla="*/ 44242 w 44371"/>
                <a:gd name="connsiteY4" fmla="*/ 22301 h 4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1" h="44372">
                  <a:moveTo>
                    <a:pt x="44242" y="22301"/>
                  </a:moveTo>
                  <a:cubicBezTo>
                    <a:pt x="44105" y="34553"/>
                    <a:pt x="34061" y="44374"/>
                    <a:pt x="21809" y="44237"/>
                  </a:cubicBezTo>
                  <a:cubicBezTo>
                    <a:pt x="9556" y="44099"/>
                    <a:pt x="-265" y="34056"/>
                    <a:pt x="-127" y="21803"/>
                  </a:cubicBezTo>
                  <a:cubicBezTo>
                    <a:pt x="10" y="9551"/>
                    <a:pt x="10054" y="-270"/>
                    <a:pt x="22306" y="-133"/>
                  </a:cubicBezTo>
                  <a:cubicBezTo>
                    <a:pt x="34552" y="18"/>
                    <a:pt x="44365" y="10054"/>
                    <a:pt x="44242" y="22301"/>
                  </a:cubicBezTo>
                  <a:close/>
                </a:path>
              </a:pathLst>
            </a:custGeom>
            <a:solidFill>
              <a:srgbClr val="3F3D56"/>
            </a:solidFill>
            <a:ln w="354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A6EEEB0A-5CD4-4CCA-A2D9-F909929AD041}"/>
                </a:ext>
              </a:extLst>
            </p:cNvPr>
            <p:cNvSpPr/>
            <p:nvPr/>
          </p:nvSpPr>
          <p:spPr>
            <a:xfrm>
              <a:off x="6993218" y="4665227"/>
              <a:ext cx="44371" cy="44372"/>
            </a:xfrm>
            <a:custGeom>
              <a:avLst/>
              <a:gdLst>
                <a:gd name="connsiteX0" fmla="*/ 44242 w 44371"/>
                <a:gd name="connsiteY0" fmla="*/ 22301 h 44372"/>
                <a:gd name="connsiteX1" fmla="*/ 21809 w 44371"/>
                <a:gd name="connsiteY1" fmla="*/ 44237 h 44372"/>
                <a:gd name="connsiteX2" fmla="*/ -127 w 44371"/>
                <a:gd name="connsiteY2" fmla="*/ 21803 h 44372"/>
                <a:gd name="connsiteX3" fmla="*/ 22306 w 44371"/>
                <a:gd name="connsiteY3" fmla="*/ -133 h 44372"/>
                <a:gd name="connsiteX4" fmla="*/ 44242 w 44371"/>
                <a:gd name="connsiteY4" fmla="*/ 22301 h 4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1" h="44372">
                  <a:moveTo>
                    <a:pt x="44242" y="22301"/>
                  </a:moveTo>
                  <a:cubicBezTo>
                    <a:pt x="44105" y="34553"/>
                    <a:pt x="34061" y="44374"/>
                    <a:pt x="21809" y="44237"/>
                  </a:cubicBezTo>
                  <a:cubicBezTo>
                    <a:pt x="9556" y="44099"/>
                    <a:pt x="-265" y="34055"/>
                    <a:pt x="-127" y="21803"/>
                  </a:cubicBezTo>
                  <a:cubicBezTo>
                    <a:pt x="10" y="9551"/>
                    <a:pt x="10054" y="-270"/>
                    <a:pt x="22306" y="-133"/>
                  </a:cubicBezTo>
                  <a:cubicBezTo>
                    <a:pt x="34552" y="18"/>
                    <a:pt x="44365" y="10054"/>
                    <a:pt x="44242" y="22301"/>
                  </a:cubicBezTo>
                  <a:close/>
                </a:path>
              </a:pathLst>
            </a:custGeom>
            <a:solidFill>
              <a:srgbClr val="E6E6E6"/>
            </a:solidFill>
            <a:ln w="354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A476259-A63B-42FE-8EE9-C622FBC2E6FB}"/>
                </a:ext>
              </a:extLst>
            </p:cNvPr>
            <p:cNvSpPr/>
            <p:nvPr/>
          </p:nvSpPr>
          <p:spPr>
            <a:xfrm>
              <a:off x="6689882" y="4809071"/>
              <a:ext cx="514421" cy="393005"/>
            </a:xfrm>
            <a:custGeom>
              <a:avLst/>
              <a:gdLst>
                <a:gd name="connsiteX0" fmla="*/ 0 w 514421"/>
                <a:gd name="connsiteY0" fmla="*/ 0 h 393005"/>
                <a:gd name="connsiteX1" fmla="*/ 514421 w 514421"/>
                <a:gd name="connsiteY1" fmla="*/ 0 h 393005"/>
                <a:gd name="connsiteX2" fmla="*/ 514421 w 514421"/>
                <a:gd name="connsiteY2" fmla="*/ 393005 h 393005"/>
                <a:gd name="connsiteX3" fmla="*/ 0 w 514421"/>
                <a:gd name="connsiteY3" fmla="*/ 393005 h 393005"/>
              </a:gdLst>
              <a:ahLst/>
              <a:cxnLst>
                <a:cxn ang="0">
                  <a:pos x="connsiteX0" y="connsiteY0"/>
                </a:cxn>
                <a:cxn ang="0">
                  <a:pos x="connsiteX1" y="connsiteY1"/>
                </a:cxn>
                <a:cxn ang="0">
                  <a:pos x="connsiteX2" y="connsiteY2"/>
                </a:cxn>
                <a:cxn ang="0">
                  <a:pos x="connsiteX3" y="connsiteY3"/>
                </a:cxn>
              </a:cxnLst>
              <a:rect l="l" t="t" r="r" b="b"/>
              <a:pathLst>
                <a:path w="514421" h="393005">
                  <a:moveTo>
                    <a:pt x="0" y="0"/>
                  </a:moveTo>
                  <a:lnTo>
                    <a:pt x="514421" y="0"/>
                  </a:lnTo>
                  <a:lnTo>
                    <a:pt x="514421" y="393005"/>
                  </a:lnTo>
                  <a:lnTo>
                    <a:pt x="0" y="393005"/>
                  </a:lnTo>
                  <a:close/>
                </a:path>
              </a:pathLst>
            </a:custGeom>
            <a:solidFill>
              <a:srgbClr val="F2F2F2"/>
            </a:solidFill>
            <a:ln w="354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4E8D09AD-B0AB-4F9C-84F4-AE020DAD85FF}"/>
                </a:ext>
              </a:extLst>
            </p:cNvPr>
            <p:cNvSpPr/>
            <p:nvPr/>
          </p:nvSpPr>
          <p:spPr>
            <a:xfrm>
              <a:off x="6715444" y="4828600"/>
              <a:ext cx="463298" cy="353948"/>
            </a:xfrm>
            <a:custGeom>
              <a:avLst/>
              <a:gdLst>
                <a:gd name="connsiteX0" fmla="*/ 0 w 463298"/>
                <a:gd name="connsiteY0" fmla="*/ 0 h 353948"/>
                <a:gd name="connsiteX1" fmla="*/ 463299 w 463298"/>
                <a:gd name="connsiteY1" fmla="*/ 0 h 353948"/>
                <a:gd name="connsiteX2" fmla="*/ 463299 w 463298"/>
                <a:gd name="connsiteY2" fmla="*/ 353949 h 353948"/>
                <a:gd name="connsiteX3" fmla="*/ 0 w 463298"/>
                <a:gd name="connsiteY3" fmla="*/ 353949 h 353948"/>
              </a:gdLst>
              <a:ahLst/>
              <a:cxnLst>
                <a:cxn ang="0">
                  <a:pos x="connsiteX0" y="connsiteY0"/>
                </a:cxn>
                <a:cxn ang="0">
                  <a:pos x="connsiteX1" y="connsiteY1"/>
                </a:cxn>
                <a:cxn ang="0">
                  <a:pos x="connsiteX2" y="connsiteY2"/>
                </a:cxn>
                <a:cxn ang="0">
                  <a:pos x="connsiteX3" y="connsiteY3"/>
                </a:cxn>
              </a:cxnLst>
              <a:rect l="l" t="t" r="r" b="b"/>
              <a:pathLst>
                <a:path w="463298" h="353948">
                  <a:moveTo>
                    <a:pt x="0" y="0"/>
                  </a:moveTo>
                  <a:lnTo>
                    <a:pt x="463299" y="0"/>
                  </a:lnTo>
                  <a:lnTo>
                    <a:pt x="463299" y="353949"/>
                  </a:lnTo>
                  <a:lnTo>
                    <a:pt x="0" y="353949"/>
                  </a:lnTo>
                  <a:close/>
                </a:path>
              </a:pathLst>
            </a:custGeom>
            <a:solidFill>
              <a:srgbClr val="FFFFFF"/>
            </a:solidFill>
            <a:ln w="354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618161DC-20B8-4656-AB19-0AB271412F6B}"/>
                </a:ext>
              </a:extLst>
            </p:cNvPr>
            <p:cNvSpPr/>
            <p:nvPr/>
          </p:nvSpPr>
          <p:spPr>
            <a:xfrm>
              <a:off x="6774815" y="4906458"/>
              <a:ext cx="38472" cy="38472"/>
            </a:xfrm>
            <a:custGeom>
              <a:avLst/>
              <a:gdLst>
                <a:gd name="connsiteX0" fmla="*/ 38473 w 38472"/>
                <a:gd name="connsiteY0" fmla="*/ 19236 h 38472"/>
                <a:gd name="connsiteX1" fmla="*/ 19236 w 38472"/>
                <a:gd name="connsiteY1" fmla="*/ 38473 h 38472"/>
                <a:gd name="connsiteX2" fmla="*/ 0 w 38472"/>
                <a:gd name="connsiteY2" fmla="*/ 19236 h 38472"/>
                <a:gd name="connsiteX3" fmla="*/ 19236 w 38472"/>
                <a:gd name="connsiteY3" fmla="*/ 0 h 38472"/>
                <a:gd name="connsiteX4" fmla="*/ 38473 w 38472"/>
                <a:gd name="connsiteY4" fmla="*/ 19236 h 38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72" h="38472">
                  <a:moveTo>
                    <a:pt x="38473" y="19236"/>
                  </a:moveTo>
                  <a:cubicBezTo>
                    <a:pt x="38473" y="29860"/>
                    <a:pt x="29860" y="38473"/>
                    <a:pt x="19236" y="38473"/>
                  </a:cubicBezTo>
                  <a:cubicBezTo>
                    <a:pt x="8612" y="38473"/>
                    <a:pt x="0" y="29860"/>
                    <a:pt x="0" y="19236"/>
                  </a:cubicBezTo>
                  <a:cubicBezTo>
                    <a:pt x="0" y="8612"/>
                    <a:pt x="8612" y="0"/>
                    <a:pt x="19236" y="0"/>
                  </a:cubicBezTo>
                  <a:cubicBezTo>
                    <a:pt x="29860" y="0"/>
                    <a:pt x="38473" y="8612"/>
                    <a:pt x="38473" y="19236"/>
                  </a:cubicBezTo>
                  <a:close/>
                </a:path>
              </a:pathLst>
            </a:custGeom>
            <a:solidFill>
              <a:srgbClr val="3F3D56"/>
            </a:solidFill>
            <a:ln w="354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AEC3F5E7-E195-4924-B5E5-2F9203094904}"/>
                </a:ext>
              </a:extLst>
            </p:cNvPr>
            <p:cNvSpPr/>
            <p:nvPr/>
          </p:nvSpPr>
          <p:spPr>
            <a:xfrm>
              <a:off x="6884548" y="4907530"/>
              <a:ext cx="234847" cy="32482"/>
            </a:xfrm>
            <a:custGeom>
              <a:avLst/>
              <a:gdLst>
                <a:gd name="connsiteX0" fmla="*/ 218453 w 234847"/>
                <a:gd name="connsiteY0" fmla="*/ 3061 h 32482"/>
                <a:gd name="connsiteX1" fmla="*/ 231521 w 234847"/>
                <a:gd name="connsiteY1" fmla="*/ 16085 h 32482"/>
                <a:gd name="connsiteX2" fmla="*/ 218496 w 234847"/>
                <a:gd name="connsiteY2" fmla="*/ 29153 h 32482"/>
                <a:gd name="connsiteX3" fmla="*/ 218453 w 234847"/>
                <a:gd name="connsiteY3" fmla="*/ 29153 h 32482"/>
                <a:gd name="connsiteX4" fmla="*/ 16136 w 234847"/>
                <a:gd name="connsiteY4" fmla="*/ 29153 h 32482"/>
                <a:gd name="connsiteX5" fmla="*/ 3090 w 234847"/>
                <a:gd name="connsiteY5" fmla="*/ 16107 h 32482"/>
                <a:gd name="connsiteX6" fmla="*/ 16136 w 234847"/>
                <a:gd name="connsiteY6" fmla="*/ 3061 h 32482"/>
                <a:gd name="connsiteX7" fmla="*/ 218453 w 234847"/>
                <a:gd name="connsiteY7" fmla="*/ 3061 h 32482"/>
                <a:gd name="connsiteX8" fmla="*/ 218453 w 234847"/>
                <a:gd name="connsiteY8" fmla="*/ -134 h 32482"/>
                <a:gd name="connsiteX9" fmla="*/ 16136 w 234847"/>
                <a:gd name="connsiteY9" fmla="*/ -134 h 32482"/>
                <a:gd name="connsiteX10" fmla="*/ -129 w 234847"/>
                <a:gd name="connsiteY10" fmla="*/ 16083 h 32482"/>
                <a:gd name="connsiteX11" fmla="*/ 16088 w 234847"/>
                <a:gd name="connsiteY11" fmla="*/ 32348 h 32482"/>
                <a:gd name="connsiteX12" fmla="*/ 16136 w 234847"/>
                <a:gd name="connsiteY12" fmla="*/ 32348 h 32482"/>
                <a:gd name="connsiteX13" fmla="*/ 218453 w 234847"/>
                <a:gd name="connsiteY13" fmla="*/ 32348 h 32482"/>
                <a:gd name="connsiteX14" fmla="*/ 234718 w 234847"/>
                <a:gd name="connsiteY14" fmla="*/ 16131 h 32482"/>
                <a:gd name="connsiteX15" fmla="*/ 218501 w 234847"/>
                <a:gd name="connsiteY15" fmla="*/ -134 h 32482"/>
                <a:gd name="connsiteX16" fmla="*/ 218453 w 234847"/>
                <a:gd name="connsiteY16" fmla="*/ -134 h 3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4847" h="32482">
                  <a:moveTo>
                    <a:pt x="218453" y="3061"/>
                  </a:moveTo>
                  <a:cubicBezTo>
                    <a:pt x="225659" y="3049"/>
                    <a:pt x="231509" y="8880"/>
                    <a:pt x="231521" y="16085"/>
                  </a:cubicBezTo>
                  <a:cubicBezTo>
                    <a:pt x="231533" y="23290"/>
                    <a:pt x="225701" y="29141"/>
                    <a:pt x="218496" y="29153"/>
                  </a:cubicBezTo>
                  <a:cubicBezTo>
                    <a:pt x="218482" y="29153"/>
                    <a:pt x="218468" y="29153"/>
                    <a:pt x="218453" y="29153"/>
                  </a:cubicBezTo>
                  <a:lnTo>
                    <a:pt x="16136" y="29153"/>
                  </a:lnTo>
                  <a:cubicBezTo>
                    <a:pt x="8931" y="29153"/>
                    <a:pt x="3090" y="23312"/>
                    <a:pt x="3090" y="16107"/>
                  </a:cubicBezTo>
                  <a:cubicBezTo>
                    <a:pt x="3090" y="8902"/>
                    <a:pt x="8931" y="3061"/>
                    <a:pt x="16136" y="3061"/>
                  </a:cubicBezTo>
                  <a:lnTo>
                    <a:pt x="218453" y="3061"/>
                  </a:lnTo>
                  <a:moveTo>
                    <a:pt x="218453" y="-134"/>
                  </a:moveTo>
                  <a:lnTo>
                    <a:pt x="16136" y="-134"/>
                  </a:lnTo>
                  <a:cubicBezTo>
                    <a:pt x="7167" y="-147"/>
                    <a:pt x="-115" y="7113"/>
                    <a:pt x="-129" y="16083"/>
                  </a:cubicBezTo>
                  <a:cubicBezTo>
                    <a:pt x="-142" y="25052"/>
                    <a:pt x="7119" y="32335"/>
                    <a:pt x="16088" y="32348"/>
                  </a:cubicBezTo>
                  <a:cubicBezTo>
                    <a:pt x="16104" y="32348"/>
                    <a:pt x="16120" y="32348"/>
                    <a:pt x="16136" y="32348"/>
                  </a:cubicBezTo>
                  <a:lnTo>
                    <a:pt x="218453" y="32348"/>
                  </a:lnTo>
                  <a:cubicBezTo>
                    <a:pt x="227423" y="32361"/>
                    <a:pt x="234705" y="25100"/>
                    <a:pt x="234718" y="16131"/>
                  </a:cubicBezTo>
                  <a:cubicBezTo>
                    <a:pt x="234732" y="7161"/>
                    <a:pt x="227471" y="-121"/>
                    <a:pt x="218501" y="-134"/>
                  </a:cubicBezTo>
                  <a:cubicBezTo>
                    <a:pt x="218485" y="-134"/>
                    <a:pt x="218469" y="-134"/>
                    <a:pt x="218453" y="-134"/>
                  </a:cubicBezTo>
                  <a:close/>
                </a:path>
              </a:pathLst>
            </a:custGeom>
            <a:solidFill>
              <a:srgbClr val="3F3D56"/>
            </a:solidFill>
            <a:ln w="354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A0AFDB6C-474C-4A53-B87C-C47355D57126}"/>
                </a:ext>
              </a:extLst>
            </p:cNvPr>
            <p:cNvSpPr/>
            <p:nvPr/>
          </p:nvSpPr>
          <p:spPr>
            <a:xfrm>
              <a:off x="6854756" y="4907530"/>
              <a:ext cx="184784" cy="32482"/>
            </a:xfrm>
            <a:custGeom>
              <a:avLst/>
              <a:gdLst>
                <a:gd name="connsiteX0" fmla="*/ 168415 w 184784"/>
                <a:gd name="connsiteY0" fmla="*/ 32348 h 32482"/>
                <a:gd name="connsiteX1" fmla="*/ 16112 w 184784"/>
                <a:gd name="connsiteY1" fmla="*/ 32348 h 32482"/>
                <a:gd name="connsiteX2" fmla="*/ -129 w 184784"/>
                <a:gd name="connsiteY2" fmla="*/ 16107 h 32482"/>
                <a:gd name="connsiteX3" fmla="*/ 16112 w 184784"/>
                <a:gd name="connsiteY3" fmla="*/ -134 h 32482"/>
                <a:gd name="connsiteX4" fmla="*/ 168415 w 184784"/>
                <a:gd name="connsiteY4" fmla="*/ -134 h 32482"/>
                <a:gd name="connsiteX5" fmla="*/ 184656 w 184784"/>
                <a:gd name="connsiteY5" fmla="*/ 16107 h 32482"/>
                <a:gd name="connsiteX6" fmla="*/ 168415 w 184784"/>
                <a:gd name="connsiteY6" fmla="*/ 32348 h 3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84" h="32482">
                  <a:moveTo>
                    <a:pt x="168415" y="32348"/>
                  </a:moveTo>
                  <a:lnTo>
                    <a:pt x="16112" y="32348"/>
                  </a:lnTo>
                  <a:cubicBezTo>
                    <a:pt x="7143" y="32348"/>
                    <a:pt x="-129" y="25076"/>
                    <a:pt x="-129" y="16107"/>
                  </a:cubicBezTo>
                  <a:cubicBezTo>
                    <a:pt x="-129" y="7137"/>
                    <a:pt x="7143" y="-134"/>
                    <a:pt x="16112" y="-134"/>
                  </a:cubicBezTo>
                  <a:lnTo>
                    <a:pt x="168415" y="-134"/>
                  </a:lnTo>
                  <a:cubicBezTo>
                    <a:pt x="177384" y="-134"/>
                    <a:pt x="184656" y="7137"/>
                    <a:pt x="184656" y="16107"/>
                  </a:cubicBezTo>
                  <a:cubicBezTo>
                    <a:pt x="184656" y="25076"/>
                    <a:pt x="177384" y="32348"/>
                    <a:pt x="168415" y="32348"/>
                  </a:cubicBezTo>
                  <a:close/>
                </a:path>
              </a:pathLst>
            </a:custGeom>
            <a:solidFill>
              <a:schemeClr val="accent1"/>
            </a:solidFill>
            <a:ln w="354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930CA74B-4BB0-49ED-8872-268179071F1A}"/>
                </a:ext>
              </a:extLst>
            </p:cNvPr>
            <p:cNvSpPr/>
            <p:nvPr/>
          </p:nvSpPr>
          <p:spPr>
            <a:xfrm>
              <a:off x="6774815" y="4986338"/>
              <a:ext cx="38472" cy="38472"/>
            </a:xfrm>
            <a:custGeom>
              <a:avLst/>
              <a:gdLst>
                <a:gd name="connsiteX0" fmla="*/ 38473 w 38472"/>
                <a:gd name="connsiteY0" fmla="*/ 19236 h 38472"/>
                <a:gd name="connsiteX1" fmla="*/ 19236 w 38472"/>
                <a:gd name="connsiteY1" fmla="*/ 38473 h 38472"/>
                <a:gd name="connsiteX2" fmla="*/ 0 w 38472"/>
                <a:gd name="connsiteY2" fmla="*/ 19236 h 38472"/>
                <a:gd name="connsiteX3" fmla="*/ 19236 w 38472"/>
                <a:gd name="connsiteY3" fmla="*/ 0 h 38472"/>
                <a:gd name="connsiteX4" fmla="*/ 38473 w 38472"/>
                <a:gd name="connsiteY4" fmla="*/ 19236 h 38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72" h="38472">
                  <a:moveTo>
                    <a:pt x="38473" y="19236"/>
                  </a:moveTo>
                  <a:cubicBezTo>
                    <a:pt x="38473" y="29860"/>
                    <a:pt x="29860" y="38473"/>
                    <a:pt x="19236" y="38473"/>
                  </a:cubicBezTo>
                  <a:cubicBezTo>
                    <a:pt x="8612" y="38473"/>
                    <a:pt x="0" y="29860"/>
                    <a:pt x="0" y="19236"/>
                  </a:cubicBezTo>
                  <a:cubicBezTo>
                    <a:pt x="0" y="8612"/>
                    <a:pt x="8612" y="0"/>
                    <a:pt x="19236" y="0"/>
                  </a:cubicBezTo>
                  <a:cubicBezTo>
                    <a:pt x="29860" y="0"/>
                    <a:pt x="38473" y="8612"/>
                    <a:pt x="38473" y="19236"/>
                  </a:cubicBezTo>
                  <a:close/>
                </a:path>
              </a:pathLst>
            </a:custGeom>
            <a:solidFill>
              <a:srgbClr val="3F3D56"/>
            </a:solidFill>
            <a:ln w="354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2A71A724-B49A-42B9-A6A9-CD68DF8886D2}"/>
                </a:ext>
              </a:extLst>
            </p:cNvPr>
            <p:cNvSpPr/>
            <p:nvPr/>
          </p:nvSpPr>
          <p:spPr>
            <a:xfrm>
              <a:off x="6884572" y="4987409"/>
              <a:ext cx="234799" cy="32482"/>
            </a:xfrm>
            <a:custGeom>
              <a:avLst/>
              <a:gdLst>
                <a:gd name="connsiteX0" fmla="*/ 218429 w 234799"/>
                <a:gd name="connsiteY0" fmla="*/ 3061 h 32482"/>
                <a:gd name="connsiteX1" fmla="*/ 231497 w 234799"/>
                <a:gd name="connsiteY1" fmla="*/ 16085 h 32482"/>
                <a:gd name="connsiteX2" fmla="*/ 218472 w 234799"/>
                <a:gd name="connsiteY2" fmla="*/ 29153 h 32482"/>
                <a:gd name="connsiteX3" fmla="*/ 218429 w 234799"/>
                <a:gd name="connsiteY3" fmla="*/ 29153 h 32482"/>
                <a:gd name="connsiteX4" fmla="*/ 16112 w 234799"/>
                <a:gd name="connsiteY4" fmla="*/ 29153 h 32482"/>
                <a:gd name="connsiteX5" fmla="*/ 3066 w 234799"/>
                <a:gd name="connsiteY5" fmla="*/ 16107 h 32482"/>
                <a:gd name="connsiteX6" fmla="*/ 16112 w 234799"/>
                <a:gd name="connsiteY6" fmla="*/ 3061 h 32482"/>
                <a:gd name="connsiteX7" fmla="*/ 218429 w 234799"/>
                <a:gd name="connsiteY7" fmla="*/ 3061 h 32482"/>
                <a:gd name="connsiteX8" fmla="*/ 218429 w 234799"/>
                <a:gd name="connsiteY8" fmla="*/ -134 h 32482"/>
                <a:gd name="connsiteX9" fmla="*/ 16112 w 234799"/>
                <a:gd name="connsiteY9" fmla="*/ -134 h 32482"/>
                <a:gd name="connsiteX10" fmla="*/ -129 w 234799"/>
                <a:gd name="connsiteY10" fmla="*/ 16107 h 32482"/>
                <a:gd name="connsiteX11" fmla="*/ 16112 w 234799"/>
                <a:gd name="connsiteY11" fmla="*/ 32348 h 32482"/>
                <a:gd name="connsiteX12" fmla="*/ 218429 w 234799"/>
                <a:gd name="connsiteY12" fmla="*/ 32348 h 32482"/>
                <a:gd name="connsiteX13" fmla="*/ 234670 w 234799"/>
                <a:gd name="connsiteY13" fmla="*/ 16107 h 32482"/>
                <a:gd name="connsiteX14" fmla="*/ 218429 w 234799"/>
                <a:gd name="connsiteY14" fmla="*/ -134 h 3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4799" h="32482">
                  <a:moveTo>
                    <a:pt x="218429" y="3061"/>
                  </a:moveTo>
                  <a:cubicBezTo>
                    <a:pt x="225634" y="3049"/>
                    <a:pt x="231485" y="8880"/>
                    <a:pt x="231497" y="16085"/>
                  </a:cubicBezTo>
                  <a:cubicBezTo>
                    <a:pt x="231509" y="23290"/>
                    <a:pt x="225677" y="29141"/>
                    <a:pt x="218472" y="29153"/>
                  </a:cubicBezTo>
                  <a:cubicBezTo>
                    <a:pt x="218458" y="29153"/>
                    <a:pt x="218444" y="29153"/>
                    <a:pt x="218429" y="29153"/>
                  </a:cubicBezTo>
                  <a:lnTo>
                    <a:pt x="16112" y="29153"/>
                  </a:lnTo>
                  <a:cubicBezTo>
                    <a:pt x="8907" y="29153"/>
                    <a:pt x="3066" y="23312"/>
                    <a:pt x="3066" y="16107"/>
                  </a:cubicBezTo>
                  <a:cubicBezTo>
                    <a:pt x="3066" y="8902"/>
                    <a:pt x="8907" y="3061"/>
                    <a:pt x="16112" y="3061"/>
                  </a:cubicBezTo>
                  <a:lnTo>
                    <a:pt x="218429" y="3061"/>
                  </a:lnTo>
                  <a:moveTo>
                    <a:pt x="218429" y="-134"/>
                  </a:moveTo>
                  <a:lnTo>
                    <a:pt x="16112" y="-134"/>
                  </a:lnTo>
                  <a:cubicBezTo>
                    <a:pt x="7143" y="-134"/>
                    <a:pt x="-129" y="7137"/>
                    <a:pt x="-129" y="16107"/>
                  </a:cubicBezTo>
                  <a:cubicBezTo>
                    <a:pt x="-129" y="25076"/>
                    <a:pt x="7143" y="32348"/>
                    <a:pt x="16112" y="32348"/>
                  </a:cubicBezTo>
                  <a:lnTo>
                    <a:pt x="218429" y="32348"/>
                  </a:lnTo>
                  <a:cubicBezTo>
                    <a:pt x="227399" y="32348"/>
                    <a:pt x="234670" y="25076"/>
                    <a:pt x="234670" y="16107"/>
                  </a:cubicBezTo>
                  <a:cubicBezTo>
                    <a:pt x="234670" y="7137"/>
                    <a:pt x="227399" y="-134"/>
                    <a:pt x="218429" y="-134"/>
                  </a:cubicBezTo>
                  <a:close/>
                </a:path>
              </a:pathLst>
            </a:custGeom>
            <a:solidFill>
              <a:srgbClr val="3F3D56"/>
            </a:solidFill>
            <a:ln w="354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59895181-0AB4-4B7C-BFAA-0679AC37EF37}"/>
                </a:ext>
              </a:extLst>
            </p:cNvPr>
            <p:cNvSpPr/>
            <p:nvPr/>
          </p:nvSpPr>
          <p:spPr>
            <a:xfrm>
              <a:off x="6854756" y="4987409"/>
              <a:ext cx="242297" cy="32482"/>
            </a:xfrm>
            <a:custGeom>
              <a:avLst/>
              <a:gdLst>
                <a:gd name="connsiteX0" fmla="*/ 225927 w 242297"/>
                <a:gd name="connsiteY0" fmla="*/ 32348 h 32482"/>
                <a:gd name="connsiteX1" fmla="*/ 16112 w 242297"/>
                <a:gd name="connsiteY1" fmla="*/ 32348 h 32482"/>
                <a:gd name="connsiteX2" fmla="*/ -129 w 242297"/>
                <a:gd name="connsiteY2" fmla="*/ 16107 h 32482"/>
                <a:gd name="connsiteX3" fmla="*/ 16112 w 242297"/>
                <a:gd name="connsiteY3" fmla="*/ -134 h 32482"/>
                <a:gd name="connsiteX4" fmla="*/ 225927 w 242297"/>
                <a:gd name="connsiteY4" fmla="*/ -134 h 32482"/>
                <a:gd name="connsiteX5" fmla="*/ 242168 w 242297"/>
                <a:gd name="connsiteY5" fmla="*/ 16107 h 32482"/>
                <a:gd name="connsiteX6" fmla="*/ 225927 w 242297"/>
                <a:gd name="connsiteY6" fmla="*/ 32348 h 3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297" h="32482">
                  <a:moveTo>
                    <a:pt x="225927" y="32348"/>
                  </a:moveTo>
                  <a:lnTo>
                    <a:pt x="16112" y="32348"/>
                  </a:lnTo>
                  <a:cubicBezTo>
                    <a:pt x="7143" y="32348"/>
                    <a:pt x="-129" y="25076"/>
                    <a:pt x="-129" y="16107"/>
                  </a:cubicBezTo>
                  <a:cubicBezTo>
                    <a:pt x="-129" y="7137"/>
                    <a:pt x="7143" y="-134"/>
                    <a:pt x="16112" y="-134"/>
                  </a:cubicBezTo>
                  <a:lnTo>
                    <a:pt x="225927" y="-134"/>
                  </a:lnTo>
                  <a:cubicBezTo>
                    <a:pt x="234897" y="-134"/>
                    <a:pt x="242168" y="7137"/>
                    <a:pt x="242168" y="16107"/>
                  </a:cubicBezTo>
                  <a:cubicBezTo>
                    <a:pt x="242168" y="25076"/>
                    <a:pt x="234897" y="32348"/>
                    <a:pt x="225927" y="32348"/>
                  </a:cubicBezTo>
                  <a:close/>
                </a:path>
              </a:pathLst>
            </a:custGeom>
            <a:solidFill>
              <a:schemeClr val="accent1"/>
            </a:solidFill>
            <a:ln w="354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4583BDA1-9489-4B91-8E08-68743DE84801}"/>
                </a:ext>
              </a:extLst>
            </p:cNvPr>
            <p:cNvSpPr/>
            <p:nvPr/>
          </p:nvSpPr>
          <p:spPr>
            <a:xfrm>
              <a:off x="6774815" y="5066217"/>
              <a:ext cx="38472" cy="38472"/>
            </a:xfrm>
            <a:custGeom>
              <a:avLst/>
              <a:gdLst>
                <a:gd name="connsiteX0" fmla="*/ 38473 w 38472"/>
                <a:gd name="connsiteY0" fmla="*/ 19236 h 38472"/>
                <a:gd name="connsiteX1" fmla="*/ 19236 w 38472"/>
                <a:gd name="connsiteY1" fmla="*/ 38473 h 38472"/>
                <a:gd name="connsiteX2" fmla="*/ 0 w 38472"/>
                <a:gd name="connsiteY2" fmla="*/ 19236 h 38472"/>
                <a:gd name="connsiteX3" fmla="*/ 19236 w 38472"/>
                <a:gd name="connsiteY3" fmla="*/ 0 h 38472"/>
                <a:gd name="connsiteX4" fmla="*/ 38473 w 38472"/>
                <a:gd name="connsiteY4" fmla="*/ 19236 h 38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72" h="38472">
                  <a:moveTo>
                    <a:pt x="38473" y="19236"/>
                  </a:moveTo>
                  <a:cubicBezTo>
                    <a:pt x="38473" y="29860"/>
                    <a:pt x="29860" y="38473"/>
                    <a:pt x="19236" y="38473"/>
                  </a:cubicBezTo>
                  <a:cubicBezTo>
                    <a:pt x="8612" y="38473"/>
                    <a:pt x="0" y="29860"/>
                    <a:pt x="0" y="19236"/>
                  </a:cubicBezTo>
                  <a:cubicBezTo>
                    <a:pt x="0" y="8612"/>
                    <a:pt x="8612" y="0"/>
                    <a:pt x="19236" y="0"/>
                  </a:cubicBezTo>
                  <a:cubicBezTo>
                    <a:pt x="29860" y="0"/>
                    <a:pt x="38473" y="8612"/>
                    <a:pt x="38473" y="19236"/>
                  </a:cubicBezTo>
                  <a:close/>
                </a:path>
              </a:pathLst>
            </a:custGeom>
            <a:solidFill>
              <a:srgbClr val="3F3D56"/>
            </a:solidFill>
            <a:ln w="354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ABC91327-03FF-4367-AC0A-E598644D6F54}"/>
                </a:ext>
              </a:extLst>
            </p:cNvPr>
            <p:cNvSpPr/>
            <p:nvPr/>
          </p:nvSpPr>
          <p:spPr>
            <a:xfrm>
              <a:off x="6884572" y="5067289"/>
              <a:ext cx="234799" cy="32482"/>
            </a:xfrm>
            <a:custGeom>
              <a:avLst/>
              <a:gdLst>
                <a:gd name="connsiteX0" fmla="*/ 218429 w 234799"/>
                <a:gd name="connsiteY0" fmla="*/ 3061 h 32482"/>
                <a:gd name="connsiteX1" fmla="*/ 231497 w 234799"/>
                <a:gd name="connsiteY1" fmla="*/ 16085 h 32482"/>
                <a:gd name="connsiteX2" fmla="*/ 218472 w 234799"/>
                <a:gd name="connsiteY2" fmla="*/ 29153 h 32482"/>
                <a:gd name="connsiteX3" fmla="*/ 218429 w 234799"/>
                <a:gd name="connsiteY3" fmla="*/ 29153 h 32482"/>
                <a:gd name="connsiteX4" fmla="*/ 16112 w 234799"/>
                <a:gd name="connsiteY4" fmla="*/ 29153 h 32482"/>
                <a:gd name="connsiteX5" fmla="*/ 3066 w 234799"/>
                <a:gd name="connsiteY5" fmla="*/ 16107 h 32482"/>
                <a:gd name="connsiteX6" fmla="*/ 16112 w 234799"/>
                <a:gd name="connsiteY6" fmla="*/ 3061 h 32482"/>
                <a:gd name="connsiteX7" fmla="*/ 218429 w 234799"/>
                <a:gd name="connsiteY7" fmla="*/ 3061 h 32482"/>
                <a:gd name="connsiteX8" fmla="*/ 218429 w 234799"/>
                <a:gd name="connsiteY8" fmla="*/ -134 h 32482"/>
                <a:gd name="connsiteX9" fmla="*/ 16112 w 234799"/>
                <a:gd name="connsiteY9" fmla="*/ -134 h 32482"/>
                <a:gd name="connsiteX10" fmla="*/ -129 w 234799"/>
                <a:gd name="connsiteY10" fmla="*/ 16107 h 32482"/>
                <a:gd name="connsiteX11" fmla="*/ 16112 w 234799"/>
                <a:gd name="connsiteY11" fmla="*/ 32348 h 32482"/>
                <a:gd name="connsiteX12" fmla="*/ 218429 w 234799"/>
                <a:gd name="connsiteY12" fmla="*/ 32348 h 32482"/>
                <a:gd name="connsiteX13" fmla="*/ 234670 w 234799"/>
                <a:gd name="connsiteY13" fmla="*/ 16107 h 32482"/>
                <a:gd name="connsiteX14" fmla="*/ 218429 w 234799"/>
                <a:gd name="connsiteY14" fmla="*/ -134 h 3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4799" h="32482">
                  <a:moveTo>
                    <a:pt x="218429" y="3061"/>
                  </a:moveTo>
                  <a:cubicBezTo>
                    <a:pt x="225634" y="3049"/>
                    <a:pt x="231485" y="8880"/>
                    <a:pt x="231497" y="16085"/>
                  </a:cubicBezTo>
                  <a:cubicBezTo>
                    <a:pt x="231509" y="23290"/>
                    <a:pt x="225677" y="29141"/>
                    <a:pt x="218472" y="29153"/>
                  </a:cubicBezTo>
                  <a:cubicBezTo>
                    <a:pt x="218458" y="29153"/>
                    <a:pt x="218444" y="29153"/>
                    <a:pt x="218429" y="29153"/>
                  </a:cubicBezTo>
                  <a:lnTo>
                    <a:pt x="16112" y="29153"/>
                  </a:lnTo>
                  <a:cubicBezTo>
                    <a:pt x="8907" y="29153"/>
                    <a:pt x="3066" y="23312"/>
                    <a:pt x="3066" y="16107"/>
                  </a:cubicBezTo>
                  <a:cubicBezTo>
                    <a:pt x="3066" y="8902"/>
                    <a:pt x="8907" y="3061"/>
                    <a:pt x="16112" y="3061"/>
                  </a:cubicBezTo>
                  <a:lnTo>
                    <a:pt x="218429" y="3061"/>
                  </a:lnTo>
                  <a:moveTo>
                    <a:pt x="218429" y="-134"/>
                  </a:moveTo>
                  <a:lnTo>
                    <a:pt x="16112" y="-134"/>
                  </a:lnTo>
                  <a:cubicBezTo>
                    <a:pt x="7143" y="-134"/>
                    <a:pt x="-129" y="7137"/>
                    <a:pt x="-129" y="16107"/>
                  </a:cubicBezTo>
                  <a:cubicBezTo>
                    <a:pt x="-129" y="25076"/>
                    <a:pt x="7143" y="32348"/>
                    <a:pt x="16112" y="32348"/>
                  </a:cubicBezTo>
                  <a:lnTo>
                    <a:pt x="218429" y="32348"/>
                  </a:lnTo>
                  <a:cubicBezTo>
                    <a:pt x="227399" y="32348"/>
                    <a:pt x="234670" y="25076"/>
                    <a:pt x="234670" y="16107"/>
                  </a:cubicBezTo>
                  <a:cubicBezTo>
                    <a:pt x="234670" y="7137"/>
                    <a:pt x="227399" y="-134"/>
                    <a:pt x="218429" y="-134"/>
                  </a:cubicBezTo>
                  <a:close/>
                </a:path>
              </a:pathLst>
            </a:custGeom>
            <a:solidFill>
              <a:srgbClr val="3F3D56"/>
            </a:solidFill>
            <a:ln w="354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9C5275F6-340C-4F87-B513-DFAB77587582}"/>
                </a:ext>
              </a:extLst>
            </p:cNvPr>
            <p:cNvSpPr/>
            <p:nvPr/>
          </p:nvSpPr>
          <p:spPr>
            <a:xfrm>
              <a:off x="6854732" y="5067289"/>
              <a:ext cx="117685" cy="32481"/>
            </a:xfrm>
            <a:custGeom>
              <a:avLst/>
              <a:gdLst>
                <a:gd name="connsiteX0" fmla="*/ 101340 w 117685"/>
                <a:gd name="connsiteY0" fmla="*/ 32348 h 32481"/>
                <a:gd name="connsiteX1" fmla="*/ 16136 w 117685"/>
                <a:gd name="connsiteY1" fmla="*/ 32348 h 32481"/>
                <a:gd name="connsiteX2" fmla="*/ -129 w 117685"/>
                <a:gd name="connsiteY2" fmla="*/ 16131 h 32481"/>
                <a:gd name="connsiteX3" fmla="*/ 16088 w 117685"/>
                <a:gd name="connsiteY3" fmla="*/ -134 h 32481"/>
                <a:gd name="connsiteX4" fmla="*/ 16136 w 117685"/>
                <a:gd name="connsiteY4" fmla="*/ -134 h 32481"/>
                <a:gd name="connsiteX5" fmla="*/ 101340 w 117685"/>
                <a:gd name="connsiteY5" fmla="*/ -134 h 32481"/>
                <a:gd name="connsiteX6" fmla="*/ 117557 w 117685"/>
                <a:gd name="connsiteY6" fmla="*/ 16131 h 32481"/>
                <a:gd name="connsiteX7" fmla="*/ 101340 w 117685"/>
                <a:gd name="connsiteY7" fmla="*/ 32348 h 3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685" h="32481">
                  <a:moveTo>
                    <a:pt x="101340" y="32348"/>
                  </a:moveTo>
                  <a:lnTo>
                    <a:pt x="16136" y="32348"/>
                  </a:lnTo>
                  <a:cubicBezTo>
                    <a:pt x="7167" y="32361"/>
                    <a:pt x="-115" y="25100"/>
                    <a:pt x="-129" y="16131"/>
                  </a:cubicBezTo>
                  <a:cubicBezTo>
                    <a:pt x="-142" y="7161"/>
                    <a:pt x="7119" y="-121"/>
                    <a:pt x="16088" y="-134"/>
                  </a:cubicBezTo>
                  <a:cubicBezTo>
                    <a:pt x="16104" y="-134"/>
                    <a:pt x="16120" y="-134"/>
                    <a:pt x="16136" y="-134"/>
                  </a:cubicBezTo>
                  <a:lnTo>
                    <a:pt x="101340" y="-134"/>
                  </a:lnTo>
                  <a:cubicBezTo>
                    <a:pt x="110310" y="-121"/>
                    <a:pt x="117570" y="7161"/>
                    <a:pt x="117557" y="16131"/>
                  </a:cubicBezTo>
                  <a:cubicBezTo>
                    <a:pt x="117544" y="25082"/>
                    <a:pt x="110291" y="32334"/>
                    <a:pt x="101340" y="32348"/>
                  </a:cubicBezTo>
                  <a:close/>
                </a:path>
              </a:pathLst>
            </a:custGeom>
            <a:solidFill>
              <a:schemeClr val="accent1"/>
            </a:solidFill>
            <a:ln w="354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84BC0106-B5A8-4639-93E9-CB8501506785}"/>
                </a:ext>
              </a:extLst>
            </p:cNvPr>
            <p:cNvSpPr/>
            <p:nvPr/>
          </p:nvSpPr>
          <p:spPr>
            <a:xfrm>
              <a:off x="5138964" y="4423746"/>
              <a:ext cx="1437203" cy="736566"/>
            </a:xfrm>
            <a:custGeom>
              <a:avLst/>
              <a:gdLst>
                <a:gd name="connsiteX0" fmla="*/ 0 w 1437203"/>
                <a:gd name="connsiteY0" fmla="*/ 0 h 736566"/>
                <a:gd name="connsiteX1" fmla="*/ 1437204 w 1437203"/>
                <a:gd name="connsiteY1" fmla="*/ 0 h 736566"/>
                <a:gd name="connsiteX2" fmla="*/ 1437204 w 1437203"/>
                <a:gd name="connsiteY2" fmla="*/ 736567 h 736566"/>
                <a:gd name="connsiteX3" fmla="*/ 0 w 1437203"/>
                <a:gd name="connsiteY3" fmla="*/ 736567 h 736566"/>
              </a:gdLst>
              <a:ahLst/>
              <a:cxnLst>
                <a:cxn ang="0">
                  <a:pos x="connsiteX0" y="connsiteY0"/>
                </a:cxn>
                <a:cxn ang="0">
                  <a:pos x="connsiteX1" y="connsiteY1"/>
                </a:cxn>
                <a:cxn ang="0">
                  <a:pos x="connsiteX2" y="connsiteY2"/>
                </a:cxn>
                <a:cxn ang="0">
                  <a:pos x="connsiteX3" y="connsiteY3"/>
                </a:cxn>
              </a:cxnLst>
              <a:rect l="l" t="t" r="r" b="b"/>
              <a:pathLst>
                <a:path w="1437203" h="736566">
                  <a:moveTo>
                    <a:pt x="0" y="0"/>
                  </a:moveTo>
                  <a:lnTo>
                    <a:pt x="1437204" y="0"/>
                  </a:lnTo>
                  <a:lnTo>
                    <a:pt x="1437204" y="736567"/>
                  </a:lnTo>
                  <a:lnTo>
                    <a:pt x="0" y="736567"/>
                  </a:lnTo>
                  <a:close/>
                </a:path>
              </a:pathLst>
            </a:custGeom>
            <a:solidFill>
              <a:srgbClr val="F2F2F2"/>
            </a:solidFill>
            <a:ln w="354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D996EDB4-2E66-4D3F-8878-085DA0A9F101}"/>
                </a:ext>
              </a:extLst>
            </p:cNvPr>
            <p:cNvSpPr/>
            <p:nvPr/>
          </p:nvSpPr>
          <p:spPr>
            <a:xfrm>
              <a:off x="5186871" y="4460346"/>
              <a:ext cx="1341390" cy="663367"/>
            </a:xfrm>
            <a:custGeom>
              <a:avLst/>
              <a:gdLst>
                <a:gd name="connsiteX0" fmla="*/ 0 w 1341390"/>
                <a:gd name="connsiteY0" fmla="*/ 0 h 663367"/>
                <a:gd name="connsiteX1" fmla="*/ 1341390 w 1341390"/>
                <a:gd name="connsiteY1" fmla="*/ 0 h 663367"/>
                <a:gd name="connsiteX2" fmla="*/ 1341390 w 1341390"/>
                <a:gd name="connsiteY2" fmla="*/ 663368 h 663367"/>
                <a:gd name="connsiteX3" fmla="*/ 0 w 1341390"/>
                <a:gd name="connsiteY3" fmla="*/ 663368 h 663367"/>
              </a:gdLst>
              <a:ahLst/>
              <a:cxnLst>
                <a:cxn ang="0">
                  <a:pos x="connsiteX0" y="connsiteY0"/>
                </a:cxn>
                <a:cxn ang="0">
                  <a:pos x="connsiteX1" y="connsiteY1"/>
                </a:cxn>
                <a:cxn ang="0">
                  <a:pos x="connsiteX2" y="connsiteY2"/>
                </a:cxn>
                <a:cxn ang="0">
                  <a:pos x="connsiteX3" y="connsiteY3"/>
                </a:cxn>
              </a:cxnLst>
              <a:rect l="l" t="t" r="r" b="b"/>
              <a:pathLst>
                <a:path w="1341390" h="663367">
                  <a:moveTo>
                    <a:pt x="0" y="0"/>
                  </a:moveTo>
                  <a:lnTo>
                    <a:pt x="1341390" y="0"/>
                  </a:lnTo>
                  <a:lnTo>
                    <a:pt x="1341390" y="663368"/>
                  </a:lnTo>
                  <a:lnTo>
                    <a:pt x="0" y="663368"/>
                  </a:lnTo>
                  <a:close/>
                </a:path>
              </a:pathLst>
            </a:custGeom>
            <a:solidFill>
              <a:srgbClr val="FFFFFF"/>
            </a:solidFill>
            <a:ln w="354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9988F462-4603-40C5-945A-854CF7761FF8}"/>
                </a:ext>
              </a:extLst>
            </p:cNvPr>
            <p:cNvSpPr/>
            <p:nvPr/>
          </p:nvSpPr>
          <p:spPr>
            <a:xfrm>
              <a:off x="5380993" y="4547708"/>
              <a:ext cx="983968" cy="474802"/>
            </a:xfrm>
            <a:custGeom>
              <a:avLst/>
              <a:gdLst>
                <a:gd name="connsiteX0" fmla="*/ 980779 w 983968"/>
                <a:gd name="connsiteY0" fmla="*/ 474669 h 474802"/>
                <a:gd name="connsiteX1" fmla="*/ 2932 w 983968"/>
                <a:gd name="connsiteY1" fmla="*/ 474669 h 474802"/>
                <a:gd name="connsiteX2" fmla="*/ -129 w 983968"/>
                <a:gd name="connsiteY2" fmla="*/ 471608 h 474802"/>
                <a:gd name="connsiteX3" fmla="*/ -129 w 983968"/>
                <a:gd name="connsiteY3" fmla="*/ 2926 h 474802"/>
                <a:gd name="connsiteX4" fmla="*/ 2932 w 983968"/>
                <a:gd name="connsiteY4" fmla="*/ -134 h 474802"/>
                <a:gd name="connsiteX5" fmla="*/ 5992 w 983968"/>
                <a:gd name="connsiteY5" fmla="*/ 2926 h 474802"/>
                <a:gd name="connsiteX6" fmla="*/ 5992 w 983968"/>
                <a:gd name="connsiteY6" fmla="*/ 468548 h 474802"/>
                <a:gd name="connsiteX7" fmla="*/ 980779 w 983968"/>
                <a:gd name="connsiteY7" fmla="*/ 468548 h 474802"/>
                <a:gd name="connsiteX8" fmla="*/ 983839 w 983968"/>
                <a:gd name="connsiteY8" fmla="*/ 471608 h 474802"/>
                <a:gd name="connsiteX9" fmla="*/ 980779 w 983968"/>
                <a:gd name="connsiteY9" fmla="*/ 474668 h 47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3968" h="474802">
                  <a:moveTo>
                    <a:pt x="980779" y="474669"/>
                  </a:moveTo>
                  <a:lnTo>
                    <a:pt x="2932" y="474669"/>
                  </a:lnTo>
                  <a:cubicBezTo>
                    <a:pt x="1241" y="474668"/>
                    <a:pt x="-129" y="473298"/>
                    <a:pt x="-129" y="471608"/>
                  </a:cubicBezTo>
                  <a:lnTo>
                    <a:pt x="-129" y="2926"/>
                  </a:lnTo>
                  <a:cubicBezTo>
                    <a:pt x="-129" y="1236"/>
                    <a:pt x="1241" y="-134"/>
                    <a:pt x="2932" y="-134"/>
                  </a:cubicBezTo>
                  <a:cubicBezTo>
                    <a:pt x="4622" y="-134"/>
                    <a:pt x="5992" y="1236"/>
                    <a:pt x="5992" y="2926"/>
                  </a:cubicBezTo>
                  <a:lnTo>
                    <a:pt x="5992" y="468548"/>
                  </a:lnTo>
                  <a:lnTo>
                    <a:pt x="980779" y="468548"/>
                  </a:lnTo>
                  <a:cubicBezTo>
                    <a:pt x="982469" y="468548"/>
                    <a:pt x="983839" y="469918"/>
                    <a:pt x="983839" y="471608"/>
                  </a:cubicBezTo>
                  <a:cubicBezTo>
                    <a:pt x="983839" y="473298"/>
                    <a:pt x="982469" y="474668"/>
                    <a:pt x="980779" y="474668"/>
                  </a:cubicBezTo>
                  <a:close/>
                </a:path>
              </a:pathLst>
            </a:custGeom>
            <a:solidFill>
              <a:srgbClr val="3F3D56"/>
            </a:solidFill>
            <a:ln w="354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D4530357-0EE4-4D86-A230-16E3C06E2A21}"/>
                </a:ext>
              </a:extLst>
            </p:cNvPr>
            <p:cNvSpPr/>
            <p:nvPr/>
          </p:nvSpPr>
          <p:spPr>
            <a:xfrm>
              <a:off x="5494953" y="4848078"/>
              <a:ext cx="107107" cy="140769"/>
            </a:xfrm>
            <a:custGeom>
              <a:avLst/>
              <a:gdLst>
                <a:gd name="connsiteX0" fmla="*/ 97895 w 107107"/>
                <a:gd name="connsiteY0" fmla="*/ 140636 h 140769"/>
                <a:gd name="connsiteX1" fmla="*/ 8956 w 107107"/>
                <a:gd name="connsiteY1" fmla="*/ 140636 h 140769"/>
                <a:gd name="connsiteX2" fmla="*/ -129 w 107107"/>
                <a:gd name="connsiteY2" fmla="*/ 131552 h 140769"/>
                <a:gd name="connsiteX3" fmla="*/ -129 w 107107"/>
                <a:gd name="connsiteY3" fmla="*/ 8949 h 140769"/>
                <a:gd name="connsiteX4" fmla="*/ 8956 w 107107"/>
                <a:gd name="connsiteY4" fmla="*/ -134 h 140769"/>
                <a:gd name="connsiteX5" fmla="*/ 97895 w 107107"/>
                <a:gd name="connsiteY5" fmla="*/ -134 h 140769"/>
                <a:gd name="connsiteX6" fmla="*/ 106979 w 107107"/>
                <a:gd name="connsiteY6" fmla="*/ 8949 h 140769"/>
                <a:gd name="connsiteX7" fmla="*/ 106979 w 107107"/>
                <a:gd name="connsiteY7" fmla="*/ 131552 h 140769"/>
                <a:gd name="connsiteX8" fmla="*/ 97895 w 107107"/>
                <a:gd name="connsiteY8" fmla="*/ 140636 h 140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07" h="140769">
                  <a:moveTo>
                    <a:pt x="97895" y="140636"/>
                  </a:moveTo>
                  <a:lnTo>
                    <a:pt x="8956" y="140636"/>
                  </a:lnTo>
                  <a:cubicBezTo>
                    <a:pt x="3941" y="140630"/>
                    <a:pt x="-123" y="136567"/>
                    <a:pt x="-129" y="131552"/>
                  </a:cubicBezTo>
                  <a:lnTo>
                    <a:pt x="-129" y="8949"/>
                  </a:lnTo>
                  <a:cubicBezTo>
                    <a:pt x="-123" y="3935"/>
                    <a:pt x="3941" y="-129"/>
                    <a:pt x="8956" y="-134"/>
                  </a:cubicBezTo>
                  <a:lnTo>
                    <a:pt x="97895" y="-134"/>
                  </a:lnTo>
                  <a:cubicBezTo>
                    <a:pt x="102909" y="-129"/>
                    <a:pt x="106973" y="3935"/>
                    <a:pt x="106979" y="8949"/>
                  </a:cubicBezTo>
                  <a:lnTo>
                    <a:pt x="106979" y="131552"/>
                  </a:lnTo>
                  <a:cubicBezTo>
                    <a:pt x="106973" y="136567"/>
                    <a:pt x="102909" y="140630"/>
                    <a:pt x="97895" y="140636"/>
                  </a:cubicBezTo>
                  <a:close/>
                </a:path>
              </a:pathLst>
            </a:custGeom>
            <a:solidFill>
              <a:schemeClr val="accent2"/>
            </a:solidFill>
            <a:ln w="354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14BC57C1-042B-4E03-A2C7-A5326BD964D9}"/>
                </a:ext>
              </a:extLst>
            </p:cNvPr>
            <p:cNvSpPr/>
            <p:nvPr/>
          </p:nvSpPr>
          <p:spPr>
            <a:xfrm>
              <a:off x="5657145" y="4731790"/>
              <a:ext cx="107107" cy="257058"/>
            </a:xfrm>
            <a:custGeom>
              <a:avLst/>
              <a:gdLst>
                <a:gd name="connsiteX0" fmla="*/ 97895 w 107107"/>
                <a:gd name="connsiteY0" fmla="*/ 256924 h 257058"/>
                <a:gd name="connsiteX1" fmla="*/ 8956 w 107107"/>
                <a:gd name="connsiteY1" fmla="*/ 256924 h 257058"/>
                <a:gd name="connsiteX2" fmla="*/ -129 w 107107"/>
                <a:gd name="connsiteY2" fmla="*/ 247840 h 257058"/>
                <a:gd name="connsiteX3" fmla="*/ -129 w 107107"/>
                <a:gd name="connsiteY3" fmla="*/ 8949 h 257058"/>
                <a:gd name="connsiteX4" fmla="*/ 8956 w 107107"/>
                <a:gd name="connsiteY4" fmla="*/ -134 h 257058"/>
                <a:gd name="connsiteX5" fmla="*/ 97895 w 107107"/>
                <a:gd name="connsiteY5" fmla="*/ -134 h 257058"/>
                <a:gd name="connsiteX6" fmla="*/ 106979 w 107107"/>
                <a:gd name="connsiteY6" fmla="*/ 8949 h 257058"/>
                <a:gd name="connsiteX7" fmla="*/ 106979 w 107107"/>
                <a:gd name="connsiteY7" fmla="*/ 247840 h 257058"/>
                <a:gd name="connsiteX8" fmla="*/ 97895 w 107107"/>
                <a:gd name="connsiteY8" fmla="*/ 256924 h 25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07" h="257058">
                  <a:moveTo>
                    <a:pt x="97895" y="256924"/>
                  </a:moveTo>
                  <a:lnTo>
                    <a:pt x="8956" y="256924"/>
                  </a:lnTo>
                  <a:cubicBezTo>
                    <a:pt x="3941" y="256918"/>
                    <a:pt x="-123" y="252855"/>
                    <a:pt x="-129" y="247840"/>
                  </a:cubicBezTo>
                  <a:lnTo>
                    <a:pt x="-129" y="8949"/>
                  </a:lnTo>
                  <a:cubicBezTo>
                    <a:pt x="-123" y="3935"/>
                    <a:pt x="3941" y="-129"/>
                    <a:pt x="8956" y="-134"/>
                  </a:cubicBezTo>
                  <a:lnTo>
                    <a:pt x="97895" y="-134"/>
                  </a:lnTo>
                  <a:cubicBezTo>
                    <a:pt x="102909" y="-129"/>
                    <a:pt x="106973" y="3935"/>
                    <a:pt x="106979" y="8949"/>
                  </a:cubicBezTo>
                  <a:lnTo>
                    <a:pt x="106979" y="247840"/>
                  </a:lnTo>
                  <a:cubicBezTo>
                    <a:pt x="106973" y="252855"/>
                    <a:pt x="102909" y="256918"/>
                    <a:pt x="97895" y="256924"/>
                  </a:cubicBezTo>
                  <a:close/>
                </a:path>
              </a:pathLst>
            </a:custGeom>
            <a:solidFill>
              <a:schemeClr val="accent2"/>
            </a:solidFill>
            <a:ln w="354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E1790CA1-18F6-4E0E-AA11-2DBD68BDDF7D}"/>
                </a:ext>
              </a:extLst>
            </p:cNvPr>
            <p:cNvSpPr/>
            <p:nvPr/>
          </p:nvSpPr>
          <p:spPr>
            <a:xfrm>
              <a:off x="5819336" y="4848078"/>
              <a:ext cx="107107" cy="140769"/>
            </a:xfrm>
            <a:custGeom>
              <a:avLst/>
              <a:gdLst>
                <a:gd name="connsiteX0" fmla="*/ 97895 w 107107"/>
                <a:gd name="connsiteY0" fmla="*/ 140636 h 140769"/>
                <a:gd name="connsiteX1" fmla="*/ 8956 w 107107"/>
                <a:gd name="connsiteY1" fmla="*/ 140636 h 140769"/>
                <a:gd name="connsiteX2" fmla="*/ -129 w 107107"/>
                <a:gd name="connsiteY2" fmla="*/ 131552 h 140769"/>
                <a:gd name="connsiteX3" fmla="*/ -129 w 107107"/>
                <a:gd name="connsiteY3" fmla="*/ 8949 h 140769"/>
                <a:gd name="connsiteX4" fmla="*/ 8956 w 107107"/>
                <a:gd name="connsiteY4" fmla="*/ -134 h 140769"/>
                <a:gd name="connsiteX5" fmla="*/ 97895 w 107107"/>
                <a:gd name="connsiteY5" fmla="*/ -134 h 140769"/>
                <a:gd name="connsiteX6" fmla="*/ 106979 w 107107"/>
                <a:gd name="connsiteY6" fmla="*/ 8949 h 140769"/>
                <a:gd name="connsiteX7" fmla="*/ 106979 w 107107"/>
                <a:gd name="connsiteY7" fmla="*/ 131552 h 140769"/>
                <a:gd name="connsiteX8" fmla="*/ 97895 w 107107"/>
                <a:gd name="connsiteY8" fmla="*/ 140636 h 140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07" h="140769">
                  <a:moveTo>
                    <a:pt x="97895" y="140636"/>
                  </a:moveTo>
                  <a:lnTo>
                    <a:pt x="8956" y="140636"/>
                  </a:lnTo>
                  <a:cubicBezTo>
                    <a:pt x="3941" y="140630"/>
                    <a:pt x="-123" y="136567"/>
                    <a:pt x="-129" y="131552"/>
                  </a:cubicBezTo>
                  <a:lnTo>
                    <a:pt x="-129" y="8949"/>
                  </a:lnTo>
                  <a:cubicBezTo>
                    <a:pt x="-123" y="3935"/>
                    <a:pt x="3941" y="-129"/>
                    <a:pt x="8956" y="-134"/>
                  </a:cubicBezTo>
                  <a:lnTo>
                    <a:pt x="97895" y="-134"/>
                  </a:lnTo>
                  <a:cubicBezTo>
                    <a:pt x="102909" y="-129"/>
                    <a:pt x="106973" y="3935"/>
                    <a:pt x="106979" y="8949"/>
                  </a:cubicBezTo>
                  <a:lnTo>
                    <a:pt x="106979" y="131552"/>
                  </a:lnTo>
                  <a:cubicBezTo>
                    <a:pt x="106973" y="136567"/>
                    <a:pt x="102909" y="140630"/>
                    <a:pt x="97895" y="140636"/>
                  </a:cubicBezTo>
                  <a:close/>
                </a:path>
              </a:pathLst>
            </a:custGeom>
            <a:solidFill>
              <a:schemeClr val="accent2"/>
            </a:solidFill>
            <a:ln w="354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6D925C08-F650-444B-8F8D-C76531165329}"/>
                </a:ext>
              </a:extLst>
            </p:cNvPr>
            <p:cNvSpPr/>
            <p:nvPr/>
          </p:nvSpPr>
          <p:spPr>
            <a:xfrm>
              <a:off x="5981528" y="4685884"/>
              <a:ext cx="107107" cy="302965"/>
            </a:xfrm>
            <a:custGeom>
              <a:avLst/>
              <a:gdLst>
                <a:gd name="connsiteX0" fmla="*/ 97895 w 107107"/>
                <a:gd name="connsiteY0" fmla="*/ 302829 h 302965"/>
                <a:gd name="connsiteX1" fmla="*/ 8956 w 107107"/>
                <a:gd name="connsiteY1" fmla="*/ 302829 h 302965"/>
                <a:gd name="connsiteX2" fmla="*/ -129 w 107107"/>
                <a:gd name="connsiteY2" fmla="*/ 294157 h 302965"/>
                <a:gd name="connsiteX3" fmla="*/ -129 w 107107"/>
                <a:gd name="connsiteY3" fmla="*/ 8540 h 302965"/>
                <a:gd name="connsiteX4" fmla="*/ 8956 w 107107"/>
                <a:gd name="connsiteY4" fmla="*/ -132 h 302965"/>
                <a:gd name="connsiteX5" fmla="*/ 97895 w 107107"/>
                <a:gd name="connsiteY5" fmla="*/ -132 h 302965"/>
                <a:gd name="connsiteX6" fmla="*/ 106979 w 107107"/>
                <a:gd name="connsiteY6" fmla="*/ 8540 h 302965"/>
                <a:gd name="connsiteX7" fmla="*/ 106979 w 107107"/>
                <a:gd name="connsiteY7" fmla="*/ 294157 h 302965"/>
                <a:gd name="connsiteX8" fmla="*/ 97895 w 107107"/>
                <a:gd name="connsiteY8" fmla="*/ 302829 h 30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07" h="302965">
                  <a:moveTo>
                    <a:pt x="97895" y="302829"/>
                  </a:moveTo>
                  <a:lnTo>
                    <a:pt x="8956" y="302829"/>
                  </a:lnTo>
                  <a:cubicBezTo>
                    <a:pt x="4056" y="302935"/>
                    <a:pt x="-7" y="299057"/>
                    <a:pt x="-129" y="294157"/>
                  </a:cubicBezTo>
                  <a:lnTo>
                    <a:pt x="-129" y="8540"/>
                  </a:lnTo>
                  <a:cubicBezTo>
                    <a:pt x="-7" y="3640"/>
                    <a:pt x="4056" y="-238"/>
                    <a:pt x="8956" y="-132"/>
                  </a:cubicBezTo>
                  <a:lnTo>
                    <a:pt x="97895" y="-132"/>
                  </a:lnTo>
                  <a:cubicBezTo>
                    <a:pt x="102795" y="-238"/>
                    <a:pt x="106857" y="3640"/>
                    <a:pt x="106979" y="8540"/>
                  </a:cubicBezTo>
                  <a:lnTo>
                    <a:pt x="106979" y="294157"/>
                  </a:lnTo>
                  <a:cubicBezTo>
                    <a:pt x="106857" y="299057"/>
                    <a:pt x="102795" y="302935"/>
                    <a:pt x="97895" y="302829"/>
                  </a:cubicBezTo>
                  <a:close/>
                </a:path>
              </a:pathLst>
            </a:custGeom>
            <a:solidFill>
              <a:schemeClr val="accent2"/>
            </a:solidFill>
            <a:ln w="354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0D46B474-02B7-45ED-B110-B42D57840091}"/>
                </a:ext>
              </a:extLst>
            </p:cNvPr>
            <p:cNvSpPr/>
            <p:nvPr/>
          </p:nvSpPr>
          <p:spPr>
            <a:xfrm>
              <a:off x="6143719" y="4603261"/>
              <a:ext cx="107107" cy="385587"/>
            </a:xfrm>
            <a:custGeom>
              <a:avLst/>
              <a:gdLst>
                <a:gd name="connsiteX0" fmla="*/ 97895 w 107107"/>
                <a:gd name="connsiteY0" fmla="*/ 385453 h 385587"/>
                <a:gd name="connsiteX1" fmla="*/ 8956 w 107107"/>
                <a:gd name="connsiteY1" fmla="*/ 385453 h 385587"/>
                <a:gd name="connsiteX2" fmla="*/ -129 w 107107"/>
                <a:gd name="connsiteY2" fmla="*/ 376370 h 385587"/>
                <a:gd name="connsiteX3" fmla="*/ -129 w 107107"/>
                <a:gd name="connsiteY3" fmla="*/ 8949 h 385587"/>
                <a:gd name="connsiteX4" fmla="*/ 8956 w 107107"/>
                <a:gd name="connsiteY4" fmla="*/ -134 h 385587"/>
                <a:gd name="connsiteX5" fmla="*/ 97895 w 107107"/>
                <a:gd name="connsiteY5" fmla="*/ -134 h 385587"/>
                <a:gd name="connsiteX6" fmla="*/ 106979 w 107107"/>
                <a:gd name="connsiteY6" fmla="*/ 8949 h 385587"/>
                <a:gd name="connsiteX7" fmla="*/ 106979 w 107107"/>
                <a:gd name="connsiteY7" fmla="*/ 376370 h 385587"/>
                <a:gd name="connsiteX8" fmla="*/ 97895 w 107107"/>
                <a:gd name="connsiteY8" fmla="*/ 385453 h 38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07" h="385587">
                  <a:moveTo>
                    <a:pt x="97895" y="385453"/>
                  </a:moveTo>
                  <a:lnTo>
                    <a:pt x="8956" y="385453"/>
                  </a:lnTo>
                  <a:cubicBezTo>
                    <a:pt x="3941" y="385448"/>
                    <a:pt x="-123" y="381384"/>
                    <a:pt x="-129" y="376370"/>
                  </a:cubicBezTo>
                  <a:lnTo>
                    <a:pt x="-129" y="8949"/>
                  </a:lnTo>
                  <a:cubicBezTo>
                    <a:pt x="-123" y="3935"/>
                    <a:pt x="3941" y="-129"/>
                    <a:pt x="8956" y="-134"/>
                  </a:cubicBezTo>
                  <a:lnTo>
                    <a:pt x="97895" y="-134"/>
                  </a:lnTo>
                  <a:cubicBezTo>
                    <a:pt x="102909" y="-129"/>
                    <a:pt x="106973" y="3935"/>
                    <a:pt x="106979" y="8949"/>
                  </a:cubicBezTo>
                  <a:lnTo>
                    <a:pt x="106979" y="376370"/>
                  </a:lnTo>
                  <a:cubicBezTo>
                    <a:pt x="106973" y="381384"/>
                    <a:pt x="102909" y="385447"/>
                    <a:pt x="97895" y="385453"/>
                  </a:cubicBezTo>
                  <a:close/>
                </a:path>
              </a:pathLst>
            </a:custGeom>
            <a:solidFill>
              <a:schemeClr val="accent2"/>
            </a:solidFill>
            <a:ln w="354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566C23E8-1938-4B04-9EF1-6A399058AEB1}"/>
                </a:ext>
              </a:extLst>
            </p:cNvPr>
            <p:cNvSpPr/>
            <p:nvPr/>
          </p:nvSpPr>
          <p:spPr>
            <a:xfrm>
              <a:off x="5530146" y="4774633"/>
              <a:ext cx="36722" cy="36722"/>
            </a:xfrm>
            <a:custGeom>
              <a:avLst/>
              <a:gdLst>
                <a:gd name="connsiteX0" fmla="*/ 36723 w 36722"/>
                <a:gd name="connsiteY0" fmla="*/ 18361 h 36722"/>
                <a:gd name="connsiteX1" fmla="*/ 18361 w 36722"/>
                <a:gd name="connsiteY1" fmla="*/ 36723 h 36722"/>
                <a:gd name="connsiteX2" fmla="*/ 0 w 36722"/>
                <a:gd name="connsiteY2" fmla="*/ 18361 h 36722"/>
                <a:gd name="connsiteX3" fmla="*/ 18361 w 36722"/>
                <a:gd name="connsiteY3" fmla="*/ 0 h 36722"/>
                <a:gd name="connsiteX4" fmla="*/ 36723 w 36722"/>
                <a:gd name="connsiteY4" fmla="*/ 18361 h 3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22" h="36722">
                  <a:moveTo>
                    <a:pt x="36723" y="18361"/>
                  </a:moveTo>
                  <a:cubicBezTo>
                    <a:pt x="36723" y="28502"/>
                    <a:pt x="28502" y="36723"/>
                    <a:pt x="18361" y="36723"/>
                  </a:cubicBezTo>
                  <a:cubicBezTo>
                    <a:pt x="8221" y="36723"/>
                    <a:pt x="0" y="28502"/>
                    <a:pt x="0" y="18361"/>
                  </a:cubicBezTo>
                  <a:cubicBezTo>
                    <a:pt x="0" y="8221"/>
                    <a:pt x="8221" y="0"/>
                    <a:pt x="18361" y="0"/>
                  </a:cubicBezTo>
                  <a:cubicBezTo>
                    <a:pt x="28502" y="0"/>
                    <a:pt x="36723" y="8221"/>
                    <a:pt x="36723" y="18361"/>
                  </a:cubicBezTo>
                  <a:close/>
                </a:path>
              </a:pathLst>
            </a:custGeom>
            <a:solidFill>
              <a:srgbClr val="3F3D56"/>
            </a:solidFill>
            <a:ln w="354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A89BF704-F320-4570-88C6-0DEAA04DB3FE}"/>
                </a:ext>
              </a:extLst>
            </p:cNvPr>
            <p:cNvSpPr/>
            <p:nvPr/>
          </p:nvSpPr>
          <p:spPr>
            <a:xfrm>
              <a:off x="5692337" y="4655284"/>
              <a:ext cx="36722" cy="36722"/>
            </a:xfrm>
            <a:custGeom>
              <a:avLst/>
              <a:gdLst>
                <a:gd name="connsiteX0" fmla="*/ 36723 w 36722"/>
                <a:gd name="connsiteY0" fmla="*/ 18361 h 36722"/>
                <a:gd name="connsiteX1" fmla="*/ 18361 w 36722"/>
                <a:gd name="connsiteY1" fmla="*/ 36723 h 36722"/>
                <a:gd name="connsiteX2" fmla="*/ 0 w 36722"/>
                <a:gd name="connsiteY2" fmla="*/ 18361 h 36722"/>
                <a:gd name="connsiteX3" fmla="*/ 18361 w 36722"/>
                <a:gd name="connsiteY3" fmla="*/ 0 h 36722"/>
                <a:gd name="connsiteX4" fmla="*/ 36723 w 36722"/>
                <a:gd name="connsiteY4" fmla="*/ 18361 h 3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22" h="36722">
                  <a:moveTo>
                    <a:pt x="36723" y="18361"/>
                  </a:moveTo>
                  <a:cubicBezTo>
                    <a:pt x="36723" y="28502"/>
                    <a:pt x="28502" y="36723"/>
                    <a:pt x="18361" y="36723"/>
                  </a:cubicBezTo>
                  <a:cubicBezTo>
                    <a:pt x="8221" y="36723"/>
                    <a:pt x="0" y="28502"/>
                    <a:pt x="0" y="18361"/>
                  </a:cubicBezTo>
                  <a:cubicBezTo>
                    <a:pt x="0" y="8221"/>
                    <a:pt x="8221" y="0"/>
                    <a:pt x="18361" y="0"/>
                  </a:cubicBezTo>
                  <a:cubicBezTo>
                    <a:pt x="28502" y="0"/>
                    <a:pt x="36723" y="8221"/>
                    <a:pt x="36723" y="18361"/>
                  </a:cubicBezTo>
                  <a:close/>
                </a:path>
              </a:pathLst>
            </a:custGeom>
            <a:solidFill>
              <a:srgbClr val="3F3D56"/>
            </a:solidFill>
            <a:ln w="354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9E30F59D-D94F-404E-8F9E-82B860B7A852}"/>
                </a:ext>
              </a:extLst>
            </p:cNvPr>
            <p:cNvSpPr/>
            <p:nvPr/>
          </p:nvSpPr>
          <p:spPr>
            <a:xfrm>
              <a:off x="5854529" y="4774633"/>
              <a:ext cx="36722" cy="36722"/>
            </a:xfrm>
            <a:custGeom>
              <a:avLst/>
              <a:gdLst>
                <a:gd name="connsiteX0" fmla="*/ 36723 w 36722"/>
                <a:gd name="connsiteY0" fmla="*/ 18361 h 36722"/>
                <a:gd name="connsiteX1" fmla="*/ 18361 w 36722"/>
                <a:gd name="connsiteY1" fmla="*/ 36723 h 36722"/>
                <a:gd name="connsiteX2" fmla="*/ 0 w 36722"/>
                <a:gd name="connsiteY2" fmla="*/ 18361 h 36722"/>
                <a:gd name="connsiteX3" fmla="*/ 18361 w 36722"/>
                <a:gd name="connsiteY3" fmla="*/ 0 h 36722"/>
                <a:gd name="connsiteX4" fmla="*/ 36723 w 36722"/>
                <a:gd name="connsiteY4" fmla="*/ 18361 h 3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22" h="36722">
                  <a:moveTo>
                    <a:pt x="36723" y="18361"/>
                  </a:moveTo>
                  <a:cubicBezTo>
                    <a:pt x="36723" y="28502"/>
                    <a:pt x="28502" y="36723"/>
                    <a:pt x="18361" y="36723"/>
                  </a:cubicBezTo>
                  <a:cubicBezTo>
                    <a:pt x="8221" y="36723"/>
                    <a:pt x="0" y="28502"/>
                    <a:pt x="0" y="18361"/>
                  </a:cubicBezTo>
                  <a:cubicBezTo>
                    <a:pt x="0" y="8221"/>
                    <a:pt x="8221" y="0"/>
                    <a:pt x="18361" y="0"/>
                  </a:cubicBezTo>
                  <a:cubicBezTo>
                    <a:pt x="28502" y="0"/>
                    <a:pt x="36723" y="8221"/>
                    <a:pt x="36723" y="18361"/>
                  </a:cubicBezTo>
                  <a:close/>
                </a:path>
              </a:pathLst>
            </a:custGeom>
            <a:solidFill>
              <a:srgbClr val="3F3D56"/>
            </a:solidFill>
            <a:ln w="354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066A5C66-875C-449D-86B6-6368AE007654}"/>
                </a:ext>
              </a:extLst>
            </p:cNvPr>
            <p:cNvSpPr/>
            <p:nvPr/>
          </p:nvSpPr>
          <p:spPr>
            <a:xfrm>
              <a:off x="6016720" y="4597140"/>
              <a:ext cx="36722" cy="36722"/>
            </a:xfrm>
            <a:custGeom>
              <a:avLst/>
              <a:gdLst>
                <a:gd name="connsiteX0" fmla="*/ 36723 w 36722"/>
                <a:gd name="connsiteY0" fmla="*/ 18361 h 36722"/>
                <a:gd name="connsiteX1" fmla="*/ 18361 w 36722"/>
                <a:gd name="connsiteY1" fmla="*/ 36723 h 36722"/>
                <a:gd name="connsiteX2" fmla="*/ 0 w 36722"/>
                <a:gd name="connsiteY2" fmla="*/ 18361 h 36722"/>
                <a:gd name="connsiteX3" fmla="*/ 18361 w 36722"/>
                <a:gd name="connsiteY3" fmla="*/ 0 h 36722"/>
                <a:gd name="connsiteX4" fmla="*/ 36723 w 36722"/>
                <a:gd name="connsiteY4" fmla="*/ 18361 h 3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22" h="36722">
                  <a:moveTo>
                    <a:pt x="36723" y="18361"/>
                  </a:moveTo>
                  <a:cubicBezTo>
                    <a:pt x="36723" y="28502"/>
                    <a:pt x="28502" y="36723"/>
                    <a:pt x="18361" y="36723"/>
                  </a:cubicBezTo>
                  <a:cubicBezTo>
                    <a:pt x="8221" y="36723"/>
                    <a:pt x="0" y="28502"/>
                    <a:pt x="0" y="18361"/>
                  </a:cubicBezTo>
                  <a:cubicBezTo>
                    <a:pt x="0" y="8221"/>
                    <a:pt x="8221" y="0"/>
                    <a:pt x="18361" y="0"/>
                  </a:cubicBezTo>
                  <a:cubicBezTo>
                    <a:pt x="28502" y="0"/>
                    <a:pt x="36723" y="8221"/>
                    <a:pt x="36723" y="18361"/>
                  </a:cubicBezTo>
                  <a:close/>
                </a:path>
              </a:pathLst>
            </a:custGeom>
            <a:solidFill>
              <a:srgbClr val="3F3D56"/>
            </a:solidFill>
            <a:ln w="354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27A83AE1-7F41-47BA-AC81-4A52F517B7B8}"/>
                </a:ext>
              </a:extLst>
            </p:cNvPr>
            <p:cNvSpPr/>
            <p:nvPr/>
          </p:nvSpPr>
          <p:spPr>
            <a:xfrm>
              <a:off x="6178912" y="4529816"/>
              <a:ext cx="36722" cy="36722"/>
            </a:xfrm>
            <a:custGeom>
              <a:avLst/>
              <a:gdLst>
                <a:gd name="connsiteX0" fmla="*/ 36723 w 36722"/>
                <a:gd name="connsiteY0" fmla="*/ 18361 h 36722"/>
                <a:gd name="connsiteX1" fmla="*/ 18361 w 36722"/>
                <a:gd name="connsiteY1" fmla="*/ 36723 h 36722"/>
                <a:gd name="connsiteX2" fmla="*/ 0 w 36722"/>
                <a:gd name="connsiteY2" fmla="*/ 18361 h 36722"/>
                <a:gd name="connsiteX3" fmla="*/ 18361 w 36722"/>
                <a:gd name="connsiteY3" fmla="*/ 0 h 36722"/>
                <a:gd name="connsiteX4" fmla="*/ 36723 w 36722"/>
                <a:gd name="connsiteY4" fmla="*/ 18361 h 3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22" h="36722">
                  <a:moveTo>
                    <a:pt x="36723" y="18361"/>
                  </a:moveTo>
                  <a:cubicBezTo>
                    <a:pt x="36723" y="28502"/>
                    <a:pt x="28502" y="36723"/>
                    <a:pt x="18361" y="36723"/>
                  </a:cubicBezTo>
                  <a:cubicBezTo>
                    <a:pt x="8221" y="36723"/>
                    <a:pt x="0" y="28502"/>
                    <a:pt x="0" y="18361"/>
                  </a:cubicBezTo>
                  <a:cubicBezTo>
                    <a:pt x="0" y="8221"/>
                    <a:pt x="8221" y="0"/>
                    <a:pt x="18361" y="0"/>
                  </a:cubicBezTo>
                  <a:cubicBezTo>
                    <a:pt x="28502" y="0"/>
                    <a:pt x="36723" y="8221"/>
                    <a:pt x="36723" y="18361"/>
                  </a:cubicBezTo>
                  <a:close/>
                </a:path>
              </a:pathLst>
            </a:custGeom>
            <a:solidFill>
              <a:srgbClr val="3F3D56"/>
            </a:solidFill>
            <a:ln w="354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C2E3D0B0-3CD8-4296-A5F7-08392781409C}"/>
                </a:ext>
              </a:extLst>
            </p:cNvPr>
            <p:cNvSpPr/>
            <p:nvPr/>
          </p:nvSpPr>
          <p:spPr>
            <a:xfrm>
              <a:off x="5546673" y="4547315"/>
              <a:ext cx="651744" cy="249792"/>
            </a:xfrm>
            <a:custGeom>
              <a:avLst/>
              <a:gdLst>
                <a:gd name="connsiteX0" fmla="*/ 326603 w 651744"/>
                <a:gd name="connsiteY0" fmla="*/ 249792 h 249792"/>
                <a:gd name="connsiteX1" fmla="*/ 164027 w 651744"/>
                <a:gd name="connsiteY1" fmla="*/ 128020 h 249792"/>
                <a:gd name="connsiteX2" fmla="*/ 3668 w 651744"/>
                <a:gd name="connsiteY2" fmla="*/ 248128 h 249792"/>
                <a:gd name="connsiteX3" fmla="*/ 0 w 651744"/>
                <a:gd name="connsiteY3" fmla="*/ 243232 h 249792"/>
                <a:gd name="connsiteX4" fmla="*/ 164027 w 651744"/>
                <a:gd name="connsiteY4" fmla="*/ 120371 h 249792"/>
                <a:gd name="connsiteX5" fmla="*/ 325830 w 651744"/>
                <a:gd name="connsiteY5" fmla="*/ 241565 h 249792"/>
                <a:gd name="connsiteX6" fmla="*/ 486621 w 651744"/>
                <a:gd name="connsiteY6" fmla="*/ 65610 h 249792"/>
                <a:gd name="connsiteX7" fmla="*/ 487263 w 651744"/>
                <a:gd name="connsiteY7" fmla="*/ 65348 h 249792"/>
                <a:gd name="connsiteX8" fmla="*/ 649456 w 651744"/>
                <a:gd name="connsiteY8" fmla="*/ 0 h 249792"/>
                <a:gd name="connsiteX9" fmla="*/ 651744 w 651744"/>
                <a:gd name="connsiteY9" fmla="*/ 5677 h 249792"/>
                <a:gd name="connsiteX10" fmla="*/ 490197 w 651744"/>
                <a:gd name="connsiteY10" fmla="*/ 70765 h 249792"/>
                <a:gd name="connsiteX11" fmla="*/ 326603 w 651744"/>
                <a:gd name="connsiteY11" fmla="*/ 249792 h 24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1744" h="249792">
                  <a:moveTo>
                    <a:pt x="326603" y="249792"/>
                  </a:moveTo>
                  <a:lnTo>
                    <a:pt x="164027" y="128020"/>
                  </a:lnTo>
                  <a:lnTo>
                    <a:pt x="3668" y="248128"/>
                  </a:lnTo>
                  <a:lnTo>
                    <a:pt x="0" y="243232"/>
                  </a:lnTo>
                  <a:lnTo>
                    <a:pt x="164027" y="120371"/>
                  </a:lnTo>
                  <a:lnTo>
                    <a:pt x="325830" y="241565"/>
                  </a:lnTo>
                  <a:lnTo>
                    <a:pt x="486621" y="65610"/>
                  </a:lnTo>
                  <a:lnTo>
                    <a:pt x="487263" y="65348"/>
                  </a:lnTo>
                  <a:lnTo>
                    <a:pt x="649456" y="0"/>
                  </a:lnTo>
                  <a:lnTo>
                    <a:pt x="651744" y="5677"/>
                  </a:lnTo>
                  <a:lnTo>
                    <a:pt x="490197" y="70765"/>
                  </a:lnTo>
                  <a:lnTo>
                    <a:pt x="326603" y="249792"/>
                  </a:lnTo>
                  <a:close/>
                </a:path>
              </a:pathLst>
            </a:custGeom>
            <a:solidFill>
              <a:srgbClr val="3F3D56"/>
            </a:solidFill>
            <a:ln w="354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71F7CFA8-F3BF-429A-A552-364CE72FA352}"/>
                </a:ext>
              </a:extLst>
            </p:cNvPr>
            <p:cNvSpPr/>
            <p:nvPr/>
          </p:nvSpPr>
          <p:spPr>
            <a:xfrm>
              <a:off x="6942537" y="6296759"/>
              <a:ext cx="1358820" cy="7095"/>
            </a:xfrm>
            <a:custGeom>
              <a:avLst/>
              <a:gdLst>
                <a:gd name="connsiteX0" fmla="*/ 1355144 w 1358820"/>
                <a:gd name="connsiteY0" fmla="*/ 6961 h 7095"/>
                <a:gd name="connsiteX1" fmla="*/ 3419 w 1358820"/>
                <a:gd name="connsiteY1" fmla="*/ 6961 h 7095"/>
                <a:gd name="connsiteX2" fmla="*/ -129 w 1358820"/>
                <a:gd name="connsiteY2" fmla="*/ 3414 h 7095"/>
                <a:gd name="connsiteX3" fmla="*/ 3419 w 1358820"/>
                <a:gd name="connsiteY3" fmla="*/ -134 h 7095"/>
                <a:gd name="connsiteX4" fmla="*/ 1355144 w 1358820"/>
                <a:gd name="connsiteY4" fmla="*/ -134 h 7095"/>
                <a:gd name="connsiteX5" fmla="*/ 1358691 w 1358820"/>
                <a:gd name="connsiteY5" fmla="*/ 3414 h 7095"/>
                <a:gd name="connsiteX6" fmla="*/ 1355144 w 1358820"/>
                <a:gd name="connsiteY6" fmla="*/ 6961 h 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8820" h="7095">
                  <a:moveTo>
                    <a:pt x="1355144" y="6961"/>
                  </a:moveTo>
                  <a:lnTo>
                    <a:pt x="3419" y="6961"/>
                  </a:lnTo>
                  <a:cubicBezTo>
                    <a:pt x="1460" y="6961"/>
                    <a:pt x="-129" y="5373"/>
                    <a:pt x="-129" y="3414"/>
                  </a:cubicBezTo>
                  <a:cubicBezTo>
                    <a:pt x="-129" y="1454"/>
                    <a:pt x="1460" y="-134"/>
                    <a:pt x="3419" y="-134"/>
                  </a:cubicBezTo>
                  <a:lnTo>
                    <a:pt x="1355144" y="-134"/>
                  </a:lnTo>
                  <a:cubicBezTo>
                    <a:pt x="1357103" y="-134"/>
                    <a:pt x="1358691" y="1454"/>
                    <a:pt x="1358691" y="3414"/>
                  </a:cubicBezTo>
                  <a:cubicBezTo>
                    <a:pt x="1358691" y="5373"/>
                    <a:pt x="1357103" y="6961"/>
                    <a:pt x="1355144" y="6961"/>
                  </a:cubicBezTo>
                  <a:close/>
                </a:path>
              </a:pathLst>
            </a:custGeom>
            <a:solidFill>
              <a:srgbClr val="CCCCCC"/>
            </a:solidFill>
            <a:ln w="3545" cap="flat">
              <a:noFill/>
              <a:prstDash val="solid"/>
              <a:miter/>
            </a:ln>
          </p:spPr>
          <p:txBody>
            <a:bodyPr rtlCol="0" anchor="ctr"/>
            <a:lstStyle/>
            <a:p>
              <a:endParaRPr lang="en-US"/>
            </a:p>
          </p:txBody>
        </p:sp>
      </p:grpSp>
      <p:grpSp>
        <p:nvGrpSpPr>
          <p:cNvPr id="150" name="Graphic 148">
            <a:extLst>
              <a:ext uri="{FF2B5EF4-FFF2-40B4-BE49-F238E27FC236}">
                <a16:creationId xmlns:a16="http://schemas.microsoft.com/office/drawing/2014/main" id="{475D3FA8-7EBF-4F98-8641-B02D534D7A98}"/>
              </a:ext>
            </a:extLst>
          </p:cNvPr>
          <p:cNvGrpSpPr/>
          <p:nvPr/>
        </p:nvGrpSpPr>
        <p:grpSpPr>
          <a:xfrm>
            <a:off x="7638532" y="1903300"/>
            <a:ext cx="4015835" cy="1722198"/>
            <a:chOff x="8732720" y="1855841"/>
            <a:chExt cx="4371099" cy="1874554"/>
          </a:xfrm>
        </p:grpSpPr>
        <p:sp>
          <p:nvSpPr>
            <p:cNvPr id="151" name="Freeform: Shape 150">
              <a:extLst>
                <a:ext uri="{FF2B5EF4-FFF2-40B4-BE49-F238E27FC236}">
                  <a16:creationId xmlns:a16="http://schemas.microsoft.com/office/drawing/2014/main" id="{3CEF8A44-C16C-4F08-9E0F-3AEF6CCAED5F}"/>
                </a:ext>
              </a:extLst>
            </p:cNvPr>
            <p:cNvSpPr/>
            <p:nvPr/>
          </p:nvSpPr>
          <p:spPr>
            <a:xfrm>
              <a:off x="9483030" y="2858730"/>
              <a:ext cx="209573" cy="279957"/>
            </a:xfrm>
            <a:custGeom>
              <a:avLst/>
              <a:gdLst>
                <a:gd name="connsiteX0" fmla="*/ 209483 w 209573"/>
                <a:gd name="connsiteY0" fmla="*/ 41886 h 279957"/>
                <a:gd name="connsiteX1" fmla="*/ 167948 w 209573"/>
                <a:gd name="connsiteY1" fmla="*/ -231 h 279957"/>
                <a:gd name="connsiteX2" fmla="*/ 125831 w 209573"/>
                <a:gd name="connsiteY2" fmla="*/ 41304 h 279957"/>
                <a:gd name="connsiteX3" fmla="*/ 126233 w 209573"/>
                <a:gd name="connsiteY3" fmla="*/ 47385 h 279957"/>
                <a:gd name="connsiteX4" fmla="*/ 6063 w 209573"/>
                <a:gd name="connsiteY4" fmla="*/ 204753 h 279957"/>
                <a:gd name="connsiteX5" fmla="*/ 13937 w 209573"/>
                <a:gd name="connsiteY5" fmla="*/ 268729 h 279957"/>
                <a:gd name="connsiteX6" fmla="*/ 23364 w 209573"/>
                <a:gd name="connsiteY6" fmla="*/ 279725 h 279957"/>
                <a:gd name="connsiteX7" fmla="*/ 66616 w 209573"/>
                <a:gd name="connsiteY7" fmla="*/ 271075 h 279957"/>
                <a:gd name="connsiteX8" fmla="*/ 115637 w 209573"/>
                <a:gd name="connsiteY8" fmla="*/ 227821 h 279957"/>
                <a:gd name="connsiteX9" fmla="*/ 109869 w 209573"/>
                <a:gd name="connsiteY9" fmla="*/ 178801 h 279957"/>
                <a:gd name="connsiteX10" fmla="*/ 170424 w 209573"/>
                <a:gd name="connsiteY10" fmla="*/ 83644 h 279957"/>
                <a:gd name="connsiteX11" fmla="*/ 170346 w 209573"/>
                <a:gd name="connsiteY11" fmla="*/ 83576 h 279957"/>
                <a:gd name="connsiteX12" fmla="*/ 209483 w 209573"/>
                <a:gd name="connsiteY12" fmla="*/ 41886 h 27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573" h="279957">
                  <a:moveTo>
                    <a:pt x="209483" y="41886"/>
                  </a:moveTo>
                  <a:cubicBezTo>
                    <a:pt x="209643" y="18786"/>
                    <a:pt x="191047" y="-70"/>
                    <a:pt x="167948" y="-231"/>
                  </a:cubicBezTo>
                  <a:cubicBezTo>
                    <a:pt x="144848" y="-391"/>
                    <a:pt x="125992" y="18205"/>
                    <a:pt x="125831" y="41304"/>
                  </a:cubicBezTo>
                  <a:cubicBezTo>
                    <a:pt x="125817" y="43338"/>
                    <a:pt x="125951" y="45370"/>
                    <a:pt x="126233" y="47385"/>
                  </a:cubicBezTo>
                  <a:lnTo>
                    <a:pt x="6063" y="204753"/>
                  </a:lnTo>
                  <a:cubicBezTo>
                    <a:pt x="-4422" y="225721"/>
                    <a:pt x="-1319" y="250930"/>
                    <a:pt x="13937" y="268729"/>
                  </a:cubicBezTo>
                  <a:lnTo>
                    <a:pt x="23364" y="279725"/>
                  </a:lnTo>
                  <a:lnTo>
                    <a:pt x="66616" y="271075"/>
                  </a:lnTo>
                  <a:lnTo>
                    <a:pt x="115637" y="227821"/>
                  </a:lnTo>
                  <a:lnTo>
                    <a:pt x="109869" y="178801"/>
                  </a:lnTo>
                  <a:lnTo>
                    <a:pt x="170424" y="83644"/>
                  </a:lnTo>
                  <a:lnTo>
                    <a:pt x="170346" y="83576"/>
                  </a:lnTo>
                  <a:cubicBezTo>
                    <a:pt x="192344" y="82175"/>
                    <a:pt x="209473" y="63929"/>
                    <a:pt x="209483" y="41886"/>
                  </a:cubicBezTo>
                  <a:close/>
                </a:path>
              </a:pathLst>
            </a:custGeom>
            <a:solidFill>
              <a:srgbClr val="FFB9B9"/>
            </a:solidFill>
            <a:ln w="4281"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47BEDB63-384C-4C4E-8AF4-2595ED89209E}"/>
                </a:ext>
              </a:extLst>
            </p:cNvPr>
            <p:cNvSpPr/>
            <p:nvPr/>
          </p:nvSpPr>
          <p:spPr>
            <a:xfrm>
              <a:off x="8841967" y="3487024"/>
              <a:ext cx="300619" cy="183178"/>
            </a:xfrm>
            <a:custGeom>
              <a:avLst/>
              <a:gdLst>
                <a:gd name="connsiteX0" fmla="*/ 19616 w 300619"/>
                <a:gd name="connsiteY0" fmla="*/ 183179 h 183178"/>
                <a:gd name="connsiteX1" fmla="*/ 0 w 300619"/>
                <a:gd name="connsiteY1" fmla="*/ 110324 h 183178"/>
                <a:gd name="connsiteX2" fmla="*/ 271669 w 300619"/>
                <a:gd name="connsiteY2" fmla="*/ 0 h 183178"/>
                <a:gd name="connsiteX3" fmla="*/ 300619 w 300619"/>
                <a:gd name="connsiteY3" fmla="*/ 107523 h 183178"/>
                <a:gd name="connsiteX4" fmla="*/ 19616 w 300619"/>
                <a:gd name="connsiteY4" fmla="*/ 183179 h 183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619" h="183178">
                  <a:moveTo>
                    <a:pt x="19616" y="183179"/>
                  </a:moveTo>
                  <a:lnTo>
                    <a:pt x="0" y="110324"/>
                  </a:lnTo>
                  <a:lnTo>
                    <a:pt x="271669" y="0"/>
                  </a:lnTo>
                  <a:lnTo>
                    <a:pt x="300619" y="107523"/>
                  </a:lnTo>
                  <a:lnTo>
                    <a:pt x="19616" y="183179"/>
                  </a:lnTo>
                  <a:close/>
                </a:path>
              </a:pathLst>
            </a:custGeom>
            <a:solidFill>
              <a:srgbClr val="FFB8B8"/>
            </a:solidFill>
            <a:ln w="4281"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F5C2A25F-8CDF-4D46-9EF0-0798C32A124F}"/>
                </a:ext>
              </a:extLst>
            </p:cNvPr>
            <p:cNvSpPr/>
            <p:nvPr/>
          </p:nvSpPr>
          <p:spPr>
            <a:xfrm>
              <a:off x="8732719" y="3468810"/>
              <a:ext cx="157651" cy="238986"/>
            </a:xfrm>
            <a:custGeom>
              <a:avLst/>
              <a:gdLst>
                <a:gd name="connsiteX0" fmla="*/ 63156 w 157651"/>
                <a:gd name="connsiteY0" fmla="*/ 238755 h 238986"/>
                <a:gd name="connsiteX1" fmla="*/ -90 w 157651"/>
                <a:gd name="connsiteY1" fmla="*/ 3847 h 238986"/>
                <a:gd name="connsiteX2" fmla="*/ 2881 w 157651"/>
                <a:gd name="connsiteY2" fmla="*/ 3047 h 238986"/>
                <a:gd name="connsiteX3" fmla="*/ 118932 w 157651"/>
                <a:gd name="connsiteY3" fmla="*/ 69859 h 238986"/>
                <a:gd name="connsiteX4" fmla="*/ 118933 w 157651"/>
                <a:gd name="connsiteY4" fmla="*/ 69865 h 238986"/>
                <a:gd name="connsiteX5" fmla="*/ 157561 w 157651"/>
                <a:gd name="connsiteY5" fmla="*/ 213338 h 23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51" h="238986">
                  <a:moveTo>
                    <a:pt x="63156" y="238755"/>
                  </a:moveTo>
                  <a:lnTo>
                    <a:pt x="-90" y="3847"/>
                  </a:lnTo>
                  <a:lnTo>
                    <a:pt x="2881" y="3047"/>
                  </a:lnTo>
                  <a:cubicBezTo>
                    <a:pt x="53376" y="-10546"/>
                    <a:pt x="105332" y="19365"/>
                    <a:pt x="118932" y="69859"/>
                  </a:cubicBezTo>
                  <a:lnTo>
                    <a:pt x="118933" y="69865"/>
                  </a:lnTo>
                  <a:lnTo>
                    <a:pt x="157561" y="213338"/>
                  </a:lnTo>
                  <a:close/>
                </a:path>
              </a:pathLst>
            </a:custGeom>
            <a:solidFill>
              <a:srgbClr val="2F2E41"/>
            </a:solidFill>
            <a:ln w="4281"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439F5E78-95E1-4942-8143-A815E219EAD2}"/>
                </a:ext>
              </a:extLst>
            </p:cNvPr>
            <p:cNvSpPr/>
            <p:nvPr/>
          </p:nvSpPr>
          <p:spPr>
            <a:xfrm>
              <a:off x="9174780" y="3357719"/>
              <a:ext cx="232174" cy="300842"/>
            </a:xfrm>
            <a:custGeom>
              <a:avLst/>
              <a:gdLst>
                <a:gd name="connsiteX0" fmla="*/ 61015 w 232174"/>
                <a:gd name="connsiteY0" fmla="*/ 300842 h 300842"/>
                <a:gd name="connsiteX1" fmla="*/ 0 w 232174"/>
                <a:gd name="connsiteY1" fmla="*/ 256471 h 300842"/>
                <a:gd name="connsiteX2" fmla="*/ 142119 w 232174"/>
                <a:gd name="connsiteY2" fmla="*/ 0 h 300842"/>
                <a:gd name="connsiteX3" fmla="*/ 232174 w 232174"/>
                <a:gd name="connsiteY3" fmla="*/ 65489 h 300842"/>
                <a:gd name="connsiteX4" fmla="*/ 61015 w 232174"/>
                <a:gd name="connsiteY4" fmla="*/ 300842 h 30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174" h="300842">
                  <a:moveTo>
                    <a:pt x="61015" y="300842"/>
                  </a:moveTo>
                  <a:lnTo>
                    <a:pt x="0" y="256471"/>
                  </a:lnTo>
                  <a:lnTo>
                    <a:pt x="142119" y="0"/>
                  </a:lnTo>
                  <a:lnTo>
                    <a:pt x="232174" y="65489"/>
                  </a:lnTo>
                  <a:lnTo>
                    <a:pt x="61015" y="300842"/>
                  </a:lnTo>
                  <a:close/>
                </a:path>
              </a:pathLst>
            </a:custGeom>
            <a:solidFill>
              <a:srgbClr val="FFB8B8"/>
            </a:solidFill>
            <a:ln w="4281"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0E6B5238-4705-476C-8F66-69C4343740D1}"/>
                </a:ext>
              </a:extLst>
            </p:cNvPr>
            <p:cNvSpPr/>
            <p:nvPr/>
          </p:nvSpPr>
          <p:spPr>
            <a:xfrm>
              <a:off x="9011598" y="3544454"/>
              <a:ext cx="254249" cy="184573"/>
            </a:xfrm>
            <a:custGeom>
              <a:avLst/>
              <a:gdLst>
                <a:gd name="connsiteX0" fmla="*/ 196657 w 254249"/>
                <a:gd name="connsiteY0" fmla="*/ 184342 h 184573"/>
                <a:gd name="connsiteX1" fmla="*/ -90 w 254249"/>
                <a:gd name="connsiteY1" fmla="*/ 41261 h 184573"/>
                <a:gd name="connsiteX2" fmla="*/ 1719 w 254249"/>
                <a:gd name="connsiteY2" fmla="*/ 38772 h 184573"/>
                <a:gd name="connsiteX3" fmla="*/ 133988 w 254249"/>
                <a:gd name="connsiteY3" fmla="*/ 17880 h 184573"/>
                <a:gd name="connsiteX4" fmla="*/ 133993 w 254249"/>
                <a:gd name="connsiteY4" fmla="*/ 17884 h 184573"/>
                <a:gd name="connsiteX5" fmla="*/ 254159 w 254249"/>
                <a:gd name="connsiteY5" fmla="*/ 105273 h 18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249" h="184573">
                  <a:moveTo>
                    <a:pt x="196657" y="184342"/>
                  </a:moveTo>
                  <a:lnTo>
                    <a:pt x="-90" y="41261"/>
                  </a:lnTo>
                  <a:lnTo>
                    <a:pt x="1719" y="38772"/>
                  </a:lnTo>
                  <a:cubicBezTo>
                    <a:pt x="32477" y="-3519"/>
                    <a:pt x="91693" y="-12873"/>
                    <a:pt x="133988" y="17880"/>
                  </a:cubicBezTo>
                  <a:lnTo>
                    <a:pt x="133993" y="17884"/>
                  </a:lnTo>
                  <a:lnTo>
                    <a:pt x="254159" y="105273"/>
                  </a:lnTo>
                  <a:close/>
                </a:path>
              </a:pathLst>
            </a:custGeom>
            <a:solidFill>
              <a:srgbClr val="2F2E41"/>
            </a:solidFill>
            <a:ln w="4281"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43A063AF-5082-4609-AB0E-8CCBA4C1A8AC}"/>
                </a:ext>
              </a:extLst>
            </p:cNvPr>
            <p:cNvSpPr/>
            <p:nvPr/>
          </p:nvSpPr>
          <p:spPr>
            <a:xfrm>
              <a:off x="9209477" y="3129082"/>
              <a:ext cx="668983" cy="436369"/>
            </a:xfrm>
            <a:custGeom>
              <a:avLst/>
              <a:gdLst>
                <a:gd name="connsiteX0" fmla="*/ 544902 w 668983"/>
                <a:gd name="connsiteY0" fmla="*/ 170852 h 436369"/>
                <a:gd name="connsiteX1" fmla="*/ 391355 w 668983"/>
                <a:gd name="connsiteY1" fmla="*/ 21691 h 436369"/>
                <a:gd name="connsiteX2" fmla="*/ 289828 w 668983"/>
                <a:gd name="connsiteY2" fmla="*/ 16020 h 436369"/>
                <a:gd name="connsiteX3" fmla="*/ -90 w 668983"/>
                <a:gd name="connsiteY3" fmla="*/ 338099 h 436369"/>
                <a:gd name="connsiteX4" fmla="*/ 25863 w 668983"/>
                <a:gd name="connsiteY4" fmla="*/ 378467 h 436369"/>
                <a:gd name="connsiteX5" fmla="*/ 302682 w 668983"/>
                <a:gd name="connsiteY5" fmla="*/ 191036 h 436369"/>
                <a:gd name="connsiteX6" fmla="*/ 490113 w 668983"/>
                <a:gd name="connsiteY6" fmla="*/ 436138 h 436369"/>
                <a:gd name="connsiteX7" fmla="*/ 668894 w 668983"/>
                <a:gd name="connsiteY7" fmla="*/ 346750 h 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983" h="436369">
                  <a:moveTo>
                    <a:pt x="544902" y="170852"/>
                  </a:moveTo>
                  <a:lnTo>
                    <a:pt x="391355" y="21691"/>
                  </a:lnTo>
                  <a:cubicBezTo>
                    <a:pt x="363649" y="-5223"/>
                    <a:pt x="320359" y="-7642"/>
                    <a:pt x="289828" y="16020"/>
                  </a:cubicBezTo>
                  <a:lnTo>
                    <a:pt x="-90" y="338099"/>
                  </a:lnTo>
                  <a:lnTo>
                    <a:pt x="25863" y="378467"/>
                  </a:lnTo>
                  <a:lnTo>
                    <a:pt x="302682" y="191036"/>
                  </a:lnTo>
                  <a:lnTo>
                    <a:pt x="490113" y="436138"/>
                  </a:lnTo>
                  <a:lnTo>
                    <a:pt x="668894" y="346750"/>
                  </a:lnTo>
                  <a:close/>
                </a:path>
              </a:pathLst>
            </a:custGeom>
            <a:solidFill>
              <a:srgbClr val="2F2E41"/>
            </a:solidFill>
            <a:ln w="4281"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94B697ED-B45C-415E-A207-A9412CB73CCA}"/>
                </a:ext>
              </a:extLst>
            </p:cNvPr>
            <p:cNvSpPr/>
            <p:nvPr/>
          </p:nvSpPr>
          <p:spPr>
            <a:xfrm>
              <a:off x="9417186" y="3284227"/>
              <a:ext cx="354584" cy="165884"/>
            </a:xfrm>
            <a:custGeom>
              <a:avLst/>
              <a:gdLst>
                <a:gd name="connsiteX0" fmla="*/ 270871 w 354584"/>
                <a:gd name="connsiteY0" fmla="*/ 47427 h 165884"/>
                <a:gd name="connsiteX1" fmla="*/ 158412 w 354584"/>
                <a:gd name="connsiteY1" fmla="*/ 38776 h 165884"/>
                <a:gd name="connsiteX2" fmla="*/ 76970 w 354584"/>
                <a:gd name="connsiteY2" fmla="*/ 19032 h 165884"/>
                <a:gd name="connsiteX3" fmla="*/ 19174 w 354584"/>
                <a:gd name="connsiteY3" fmla="*/ 6388 h 165884"/>
                <a:gd name="connsiteX4" fmla="*/ 6529 w 354584"/>
                <a:gd name="connsiteY4" fmla="*/ 64183 h 165884"/>
                <a:gd name="connsiteX5" fmla="*/ 64325 w 354584"/>
                <a:gd name="connsiteY5" fmla="*/ 76828 h 165884"/>
                <a:gd name="connsiteX6" fmla="*/ 69034 w 354584"/>
                <a:gd name="connsiteY6" fmla="*/ 73320 h 165884"/>
                <a:gd name="connsiteX7" fmla="*/ 69022 w 354584"/>
                <a:gd name="connsiteY7" fmla="*/ 73379 h 165884"/>
                <a:gd name="connsiteX8" fmla="*/ 118043 w 354584"/>
                <a:gd name="connsiteY8" fmla="*/ 93564 h 165884"/>
                <a:gd name="connsiteX9" fmla="*/ 328542 w 354584"/>
                <a:gd name="connsiteY9" fmla="*/ 165653 h 165884"/>
                <a:gd name="connsiteX10" fmla="*/ 354494 w 354584"/>
                <a:gd name="connsiteY10" fmla="*/ 145468 h 16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584" h="165884">
                  <a:moveTo>
                    <a:pt x="270871" y="47427"/>
                  </a:moveTo>
                  <a:lnTo>
                    <a:pt x="158412" y="38776"/>
                  </a:lnTo>
                  <a:lnTo>
                    <a:pt x="76970" y="19032"/>
                  </a:lnTo>
                  <a:cubicBezTo>
                    <a:pt x="64502" y="-419"/>
                    <a:pt x="38626" y="-6080"/>
                    <a:pt x="19174" y="6388"/>
                  </a:cubicBezTo>
                  <a:cubicBezTo>
                    <a:pt x="-278" y="18856"/>
                    <a:pt x="-5939" y="44732"/>
                    <a:pt x="6529" y="64183"/>
                  </a:cubicBezTo>
                  <a:cubicBezTo>
                    <a:pt x="18997" y="83635"/>
                    <a:pt x="44873" y="89296"/>
                    <a:pt x="64325" y="76828"/>
                  </a:cubicBezTo>
                  <a:cubicBezTo>
                    <a:pt x="65975" y="75771"/>
                    <a:pt x="67548" y="74599"/>
                    <a:pt x="69034" y="73320"/>
                  </a:cubicBezTo>
                  <a:lnTo>
                    <a:pt x="69022" y="73379"/>
                  </a:lnTo>
                  <a:lnTo>
                    <a:pt x="118043" y="93564"/>
                  </a:lnTo>
                  <a:lnTo>
                    <a:pt x="328542" y="165653"/>
                  </a:lnTo>
                  <a:lnTo>
                    <a:pt x="354494" y="145468"/>
                  </a:lnTo>
                  <a:close/>
                </a:path>
              </a:pathLst>
            </a:custGeom>
            <a:solidFill>
              <a:srgbClr val="FFB9B9"/>
            </a:solidFill>
            <a:ln w="4281"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A4322DE1-4478-4898-942A-BBE19B1FBF70}"/>
                </a:ext>
              </a:extLst>
            </p:cNvPr>
            <p:cNvSpPr/>
            <p:nvPr/>
          </p:nvSpPr>
          <p:spPr>
            <a:xfrm>
              <a:off x="8947075" y="3331887"/>
              <a:ext cx="1012126" cy="351794"/>
            </a:xfrm>
            <a:custGeom>
              <a:avLst/>
              <a:gdLst>
                <a:gd name="connsiteX0" fmla="*/ 1012126 w 1012126"/>
                <a:gd name="connsiteY0" fmla="*/ 311425 h 351794"/>
                <a:gd name="connsiteX1" fmla="*/ 948687 w 1012126"/>
                <a:gd name="connsiteY1" fmla="*/ 351794 h 351794"/>
                <a:gd name="connsiteX2" fmla="*/ 873714 w 1012126"/>
                <a:gd name="connsiteY2" fmla="*/ 351794 h 351794"/>
                <a:gd name="connsiteX3" fmla="*/ 524806 w 1012126"/>
                <a:gd name="connsiteY3" fmla="*/ 222034 h 351794"/>
                <a:gd name="connsiteX4" fmla="*/ 14417 w 1012126"/>
                <a:gd name="connsiteY4" fmla="*/ 314307 h 351794"/>
                <a:gd name="connsiteX5" fmla="*/ 0 w 1012126"/>
                <a:gd name="connsiteY5" fmla="*/ 204730 h 351794"/>
                <a:gd name="connsiteX6" fmla="*/ 467137 w 1012126"/>
                <a:gd name="connsiteY6" fmla="*/ 0 h 351794"/>
                <a:gd name="connsiteX7" fmla="*/ 876601 w 1012126"/>
                <a:gd name="connsiteY7" fmla="*/ 135526 h 351794"/>
                <a:gd name="connsiteX8" fmla="*/ 1012126 w 1012126"/>
                <a:gd name="connsiteY8" fmla="*/ 311425 h 35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126" h="351794">
                  <a:moveTo>
                    <a:pt x="1012126" y="311425"/>
                  </a:moveTo>
                  <a:lnTo>
                    <a:pt x="948687" y="351794"/>
                  </a:lnTo>
                  <a:lnTo>
                    <a:pt x="873714" y="351794"/>
                  </a:lnTo>
                  <a:lnTo>
                    <a:pt x="524806" y="222034"/>
                  </a:lnTo>
                  <a:lnTo>
                    <a:pt x="14417" y="314307"/>
                  </a:lnTo>
                  <a:lnTo>
                    <a:pt x="0" y="204730"/>
                  </a:lnTo>
                  <a:lnTo>
                    <a:pt x="467137" y="0"/>
                  </a:lnTo>
                  <a:lnTo>
                    <a:pt x="876601" y="135526"/>
                  </a:lnTo>
                  <a:lnTo>
                    <a:pt x="1012126" y="311425"/>
                  </a:lnTo>
                  <a:close/>
                </a:path>
              </a:pathLst>
            </a:custGeom>
            <a:solidFill>
              <a:srgbClr val="2F2E41"/>
            </a:solidFill>
            <a:ln w="4281"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4546D9AF-391E-4566-AF8B-2B64FD86DD44}"/>
                </a:ext>
              </a:extLst>
            </p:cNvPr>
            <p:cNvSpPr/>
            <p:nvPr/>
          </p:nvSpPr>
          <p:spPr>
            <a:xfrm>
              <a:off x="9711216" y="2717689"/>
              <a:ext cx="224917" cy="224917"/>
            </a:xfrm>
            <a:custGeom>
              <a:avLst/>
              <a:gdLst>
                <a:gd name="connsiteX0" fmla="*/ 224917 w 224917"/>
                <a:gd name="connsiteY0" fmla="*/ 112459 h 224917"/>
                <a:gd name="connsiteX1" fmla="*/ 112459 w 224917"/>
                <a:gd name="connsiteY1" fmla="*/ 224917 h 224917"/>
                <a:gd name="connsiteX2" fmla="*/ 0 w 224917"/>
                <a:gd name="connsiteY2" fmla="*/ 112459 h 224917"/>
                <a:gd name="connsiteX3" fmla="*/ 112459 w 224917"/>
                <a:gd name="connsiteY3" fmla="*/ 0 h 224917"/>
                <a:gd name="connsiteX4" fmla="*/ 224917 w 224917"/>
                <a:gd name="connsiteY4" fmla="*/ 112459 h 224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917" h="224917">
                  <a:moveTo>
                    <a:pt x="224917" y="112459"/>
                  </a:moveTo>
                  <a:cubicBezTo>
                    <a:pt x="224917" y="174568"/>
                    <a:pt x="174568" y="224917"/>
                    <a:pt x="112459" y="224917"/>
                  </a:cubicBezTo>
                  <a:cubicBezTo>
                    <a:pt x="50349" y="224917"/>
                    <a:pt x="0" y="174568"/>
                    <a:pt x="0" y="112459"/>
                  </a:cubicBezTo>
                  <a:cubicBezTo>
                    <a:pt x="0" y="50349"/>
                    <a:pt x="50349" y="0"/>
                    <a:pt x="112459" y="0"/>
                  </a:cubicBezTo>
                  <a:cubicBezTo>
                    <a:pt x="174568" y="0"/>
                    <a:pt x="224917" y="50349"/>
                    <a:pt x="224917" y="112459"/>
                  </a:cubicBezTo>
                  <a:close/>
                </a:path>
              </a:pathLst>
            </a:custGeom>
            <a:solidFill>
              <a:srgbClr val="FFB9B9"/>
            </a:solidFill>
            <a:ln w="4281"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41DDECB5-AD5B-4AB1-8393-182B8425883C}"/>
                </a:ext>
              </a:extLst>
            </p:cNvPr>
            <p:cNvSpPr/>
            <p:nvPr/>
          </p:nvSpPr>
          <p:spPr>
            <a:xfrm>
              <a:off x="9535319" y="2963627"/>
              <a:ext cx="579334" cy="737353"/>
            </a:xfrm>
            <a:custGeom>
              <a:avLst/>
              <a:gdLst>
                <a:gd name="connsiteX0" fmla="*/ 579244 w 579334"/>
                <a:gd name="connsiteY0" fmla="*/ 315287 h 737353"/>
                <a:gd name="connsiteX1" fmla="*/ 547554 w 579334"/>
                <a:gd name="connsiteY1" fmla="*/ 515146 h 737353"/>
                <a:gd name="connsiteX2" fmla="*/ 539134 w 579334"/>
                <a:gd name="connsiteY2" fmla="*/ 541040 h 737353"/>
                <a:gd name="connsiteX3" fmla="*/ 498764 w 579334"/>
                <a:gd name="connsiteY3" fmla="*/ 725588 h 737353"/>
                <a:gd name="connsiteX4" fmla="*/ 455511 w 579334"/>
                <a:gd name="connsiteY4" fmla="*/ 737122 h 737353"/>
                <a:gd name="connsiteX5" fmla="*/ 423792 w 579334"/>
                <a:gd name="connsiteY5" fmla="*/ 696752 h 737353"/>
                <a:gd name="connsiteX6" fmla="*/ 360354 w 579334"/>
                <a:gd name="connsiteY6" fmla="*/ 650615 h 737353"/>
                <a:gd name="connsiteX7" fmla="*/ 314217 w 579334"/>
                <a:gd name="connsiteY7" fmla="*/ 575643 h 737353"/>
                <a:gd name="connsiteX8" fmla="*/ 274655 w 579334"/>
                <a:gd name="connsiteY8" fmla="*/ 509725 h 737353"/>
                <a:gd name="connsiteX9" fmla="*/ 262313 w 579334"/>
                <a:gd name="connsiteY9" fmla="*/ 489136 h 737353"/>
                <a:gd name="connsiteX10" fmla="*/ 219060 w 579334"/>
                <a:gd name="connsiteY10" fmla="*/ 272870 h 737353"/>
                <a:gd name="connsiteX11" fmla="*/ 54697 w 579334"/>
                <a:gd name="connsiteY11" fmla="*/ 180596 h 737353"/>
                <a:gd name="connsiteX12" fmla="*/ -90 w 579334"/>
                <a:gd name="connsiteY12" fmla="*/ 171946 h 737353"/>
                <a:gd name="connsiteX13" fmla="*/ 11444 w 579334"/>
                <a:gd name="connsiteY13" fmla="*/ 140226 h 737353"/>
                <a:gd name="connsiteX14" fmla="*/ 60464 w 579334"/>
                <a:gd name="connsiteY14" fmla="*/ 73905 h 737353"/>
                <a:gd name="connsiteX15" fmla="*/ 109485 w 579334"/>
                <a:gd name="connsiteY15" fmla="*/ 68137 h 737353"/>
                <a:gd name="connsiteX16" fmla="*/ 123902 w 579334"/>
                <a:gd name="connsiteY16" fmla="*/ 56603 h 737353"/>
                <a:gd name="connsiteX17" fmla="*/ 135437 w 579334"/>
                <a:gd name="connsiteY17" fmla="*/ 62370 h 737353"/>
                <a:gd name="connsiteX18" fmla="*/ 199019 w 579334"/>
                <a:gd name="connsiteY18" fmla="*/ 86864 h 737353"/>
                <a:gd name="connsiteX19" fmla="*/ 405164 w 579334"/>
                <a:gd name="connsiteY19" fmla="*/ -232 h 737353"/>
                <a:gd name="connsiteX20" fmla="*/ 435326 w 579334"/>
                <a:gd name="connsiteY20" fmla="*/ 4699 h 737353"/>
                <a:gd name="connsiteX21" fmla="*/ 539134 w 579334"/>
                <a:gd name="connsiteY21" fmla="*/ 91206 h 737353"/>
                <a:gd name="connsiteX22" fmla="*/ 579244 w 579334"/>
                <a:gd name="connsiteY22" fmla="*/ 315287 h 73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9334" h="737353">
                  <a:moveTo>
                    <a:pt x="579244" y="315287"/>
                  </a:moveTo>
                  <a:cubicBezTo>
                    <a:pt x="579243" y="383157"/>
                    <a:pt x="568548" y="450604"/>
                    <a:pt x="547554" y="515146"/>
                  </a:cubicBezTo>
                  <a:lnTo>
                    <a:pt x="539134" y="541040"/>
                  </a:lnTo>
                  <a:lnTo>
                    <a:pt x="498764" y="725588"/>
                  </a:lnTo>
                  <a:lnTo>
                    <a:pt x="455511" y="737122"/>
                  </a:lnTo>
                  <a:lnTo>
                    <a:pt x="423792" y="696752"/>
                  </a:lnTo>
                  <a:lnTo>
                    <a:pt x="360354" y="650615"/>
                  </a:lnTo>
                  <a:lnTo>
                    <a:pt x="314217" y="575643"/>
                  </a:lnTo>
                  <a:lnTo>
                    <a:pt x="274655" y="509725"/>
                  </a:lnTo>
                  <a:lnTo>
                    <a:pt x="262313" y="489136"/>
                  </a:lnTo>
                  <a:lnTo>
                    <a:pt x="219060" y="272870"/>
                  </a:lnTo>
                  <a:lnTo>
                    <a:pt x="54697" y="180596"/>
                  </a:lnTo>
                  <a:lnTo>
                    <a:pt x="-90" y="171946"/>
                  </a:lnTo>
                  <a:lnTo>
                    <a:pt x="11444" y="140226"/>
                  </a:lnTo>
                  <a:lnTo>
                    <a:pt x="60464" y="73905"/>
                  </a:lnTo>
                  <a:lnTo>
                    <a:pt x="109485" y="68137"/>
                  </a:lnTo>
                  <a:lnTo>
                    <a:pt x="123902" y="56603"/>
                  </a:lnTo>
                  <a:lnTo>
                    <a:pt x="135437" y="62370"/>
                  </a:lnTo>
                  <a:lnTo>
                    <a:pt x="199019" y="86864"/>
                  </a:lnTo>
                  <a:lnTo>
                    <a:pt x="405164" y="-232"/>
                  </a:lnTo>
                  <a:lnTo>
                    <a:pt x="435326" y="4699"/>
                  </a:lnTo>
                  <a:lnTo>
                    <a:pt x="539134" y="91206"/>
                  </a:lnTo>
                  <a:cubicBezTo>
                    <a:pt x="565671" y="162934"/>
                    <a:pt x="579253" y="238807"/>
                    <a:pt x="579244" y="315287"/>
                  </a:cubicBezTo>
                  <a:close/>
                </a:path>
              </a:pathLst>
            </a:custGeom>
            <a:solidFill>
              <a:srgbClr val="CCCCCC"/>
            </a:solidFill>
            <a:ln w="4281"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00CE6B9D-95ED-46B9-B59C-13C0CDE29247}"/>
                </a:ext>
              </a:extLst>
            </p:cNvPr>
            <p:cNvSpPr/>
            <p:nvPr/>
          </p:nvSpPr>
          <p:spPr>
            <a:xfrm>
              <a:off x="9763119" y="3115622"/>
              <a:ext cx="320072" cy="357958"/>
            </a:xfrm>
            <a:custGeom>
              <a:avLst/>
              <a:gdLst>
                <a:gd name="connsiteX0" fmla="*/ 320073 w 320072"/>
                <a:gd name="connsiteY0" fmla="*/ 138408 h 357958"/>
                <a:gd name="connsiteX1" fmla="*/ 210499 w 320072"/>
                <a:gd name="connsiteY1" fmla="*/ 210495 h 357958"/>
                <a:gd name="connsiteX2" fmla="*/ 46945 w 320072"/>
                <a:gd name="connsiteY2" fmla="*/ 357958 h 357958"/>
                <a:gd name="connsiteX3" fmla="*/ 34604 w 320072"/>
                <a:gd name="connsiteY3" fmla="*/ 337372 h 357958"/>
                <a:gd name="connsiteX4" fmla="*/ 0 w 320072"/>
                <a:gd name="connsiteY4" fmla="*/ 164360 h 357958"/>
                <a:gd name="connsiteX5" fmla="*/ 8652 w 320072"/>
                <a:gd name="connsiteY5" fmla="*/ 164360 h 357958"/>
                <a:gd name="connsiteX6" fmla="*/ 98043 w 320072"/>
                <a:gd name="connsiteY6" fmla="*/ 0 h 357958"/>
                <a:gd name="connsiteX7" fmla="*/ 320073 w 320072"/>
                <a:gd name="connsiteY7" fmla="*/ 138408 h 3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072" h="357958">
                  <a:moveTo>
                    <a:pt x="320073" y="138408"/>
                  </a:moveTo>
                  <a:lnTo>
                    <a:pt x="210499" y="210495"/>
                  </a:lnTo>
                  <a:lnTo>
                    <a:pt x="46945" y="357958"/>
                  </a:lnTo>
                  <a:lnTo>
                    <a:pt x="34604" y="337372"/>
                  </a:lnTo>
                  <a:lnTo>
                    <a:pt x="0" y="164360"/>
                  </a:lnTo>
                  <a:lnTo>
                    <a:pt x="8652" y="164360"/>
                  </a:lnTo>
                  <a:lnTo>
                    <a:pt x="98043" y="0"/>
                  </a:lnTo>
                  <a:lnTo>
                    <a:pt x="320073" y="138408"/>
                  </a:lnTo>
                  <a:close/>
                </a:path>
              </a:pathLst>
            </a:custGeom>
            <a:solidFill>
              <a:srgbClr val="000000">
                <a:alpha val="10000"/>
              </a:srgbClr>
            </a:solidFill>
            <a:ln w="4281"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5FCA5D83-5211-4DCF-8571-353BAF39C95C}"/>
                </a:ext>
              </a:extLst>
            </p:cNvPr>
            <p:cNvSpPr/>
            <p:nvPr/>
          </p:nvSpPr>
          <p:spPr>
            <a:xfrm>
              <a:off x="9673733" y="3098318"/>
              <a:ext cx="409459" cy="369094"/>
            </a:xfrm>
            <a:custGeom>
              <a:avLst/>
              <a:gdLst>
                <a:gd name="connsiteX0" fmla="*/ 187430 w 409459"/>
                <a:gd name="connsiteY0" fmla="*/ 0 h 369094"/>
                <a:gd name="connsiteX1" fmla="*/ 98039 w 409459"/>
                <a:gd name="connsiteY1" fmla="*/ 164360 h 369094"/>
                <a:gd name="connsiteX2" fmla="*/ 46135 w 409459"/>
                <a:gd name="connsiteY2" fmla="*/ 222034 h 369094"/>
                <a:gd name="connsiteX3" fmla="*/ 0 w 409459"/>
                <a:gd name="connsiteY3" fmla="*/ 233569 h 369094"/>
                <a:gd name="connsiteX4" fmla="*/ 123991 w 409459"/>
                <a:gd name="connsiteY4" fmla="*/ 369094 h 369094"/>
                <a:gd name="connsiteX5" fmla="*/ 299886 w 409459"/>
                <a:gd name="connsiteY5" fmla="*/ 210499 h 369094"/>
                <a:gd name="connsiteX6" fmla="*/ 409459 w 409459"/>
                <a:gd name="connsiteY6" fmla="*/ 138408 h 369094"/>
                <a:gd name="connsiteX7" fmla="*/ 187430 w 409459"/>
                <a:gd name="connsiteY7" fmla="*/ 0 h 36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459" h="369094">
                  <a:moveTo>
                    <a:pt x="187430" y="0"/>
                  </a:moveTo>
                  <a:lnTo>
                    <a:pt x="98039" y="164360"/>
                  </a:lnTo>
                  <a:lnTo>
                    <a:pt x="46135" y="222034"/>
                  </a:lnTo>
                  <a:lnTo>
                    <a:pt x="0" y="233569"/>
                  </a:lnTo>
                  <a:lnTo>
                    <a:pt x="123991" y="369094"/>
                  </a:lnTo>
                  <a:lnTo>
                    <a:pt x="299886" y="210499"/>
                  </a:lnTo>
                  <a:lnTo>
                    <a:pt x="409459" y="138408"/>
                  </a:lnTo>
                  <a:lnTo>
                    <a:pt x="187430" y="0"/>
                  </a:lnTo>
                  <a:close/>
                </a:path>
              </a:pathLst>
            </a:custGeom>
            <a:solidFill>
              <a:srgbClr val="CCCCCC"/>
            </a:solidFill>
            <a:ln w="4281"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A6E7EAC2-637A-4707-99AE-6A9AF164A67E}"/>
                </a:ext>
              </a:extLst>
            </p:cNvPr>
            <p:cNvSpPr/>
            <p:nvPr/>
          </p:nvSpPr>
          <p:spPr>
            <a:xfrm>
              <a:off x="9697155" y="2658305"/>
              <a:ext cx="293981" cy="253533"/>
            </a:xfrm>
            <a:custGeom>
              <a:avLst/>
              <a:gdLst>
                <a:gd name="connsiteX0" fmla="*/ 38959 w 293981"/>
                <a:gd name="connsiteY0" fmla="*/ 87993 h 253533"/>
                <a:gd name="connsiteX1" fmla="*/ 26775 w 293981"/>
                <a:gd name="connsiteY1" fmla="*/ 92681 h 253533"/>
                <a:gd name="connsiteX2" fmla="*/ 22227 w 293981"/>
                <a:gd name="connsiteY2" fmla="*/ 69060 h 253533"/>
                <a:gd name="connsiteX3" fmla="*/ 22426 w 293981"/>
                <a:gd name="connsiteY3" fmla="*/ 68771 h 253533"/>
                <a:gd name="connsiteX4" fmla="*/ -90 w 293981"/>
                <a:gd name="connsiteY4" fmla="*/ 67717 h 253533"/>
                <a:gd name="connsiteX5" fmla="*/ 237968 w 293981"/>
                <a:gd name="connsiteY5" fmla="*/ 33839 h 253533"/>
                <a:gd name="connsiteX6" fmla="*/ 253740 w 293981"/>
                <a:gd name="connsiteY6" fmla="*/ 47258 h 253533"/>
                <a:gd name="connsiteX7" fmla="*/ 270503 w 293981"/>
                <a:gd name="connsiteY7" fmla="*/ 57562 h 253533"/>
                <a:gd name="connsiteX8" fmla="*/ 286220 w 293981"/>
                <a:gd name="connsiteY8" fmla="*/ 99222 h 253533"/>
                <a:gd name="connsiteX9" fmla="*/ 288753 w 293981"/>
                <a:gd name="connsiteY9" fmla="*/ 113363 h 253533"/>
                <a:gd name="connsiteX10" fmla="*/ 291235 w 293981"/>
                <a:gd name="connsiteY10" fmla="*/ 127417 h 253533"/>
                <a:gd name="connsiteX11" fmla="*/ 290222 w 293981"/>
                <a:gd name="connsiteY11" fmla="*/ 144194 h 253533"/>
                <a:gd name="connsiteX12" fmla="*/ 203942 w 293981"/>
                <a:gd name="connsiteY12" fmla="*/ 252855 h 253533"/>
                <a:gd name="connsiteX13" fmla="*/ 192620 w 293981"/>
                <a:gd name="connsiteY13" fmla="*/ 191829 h 253533"/>
                <a:gd name="connsiteX14" fmla="*/ 182182 w 293981"/>
                <a:gd name="connsiteY14" fmla="*/ 182031 h 253533"/>
                <a:gd name="connsiteX15" fmla="*/ 162825 w 293981"/>
                <a:gd name="connsiteY15" fmla="*/ 164944 h 253533"/>
                <a:gd name="connsiteX16" fmla="*/ 89855 w 293981"/>
                <a:gd name="connsiteY16" fmla="*/ 113128 h 253533"/>
                <a:gd name="connsiteX17" fmla="*/ 67449 w 293981"/>
                <a:gd name="connsiteY17" fmla="*/ 83652 h 253533"/>
                <a:gd name="connsiteX18" fmla="*/ 37590 w 293981"/>
                <a:gd name="connsiteY18" fmla="*/ 98115 h 253533"/>
                <a:gd name="connsiteX19" fmla="*/ 38959 w 293981"/>
                <a:gd name="connsiteY19" fmla="*/ 87993 h 25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3981" h="253533">
                  <a:moveTo>
                    <a:pt x="38959" y="87993"/>
                  </a:moveTo>
                  <a:lnTo>
                    <a:pt x="26775" y="92681"/>
                  </a:lnTo>
                  <a:cubicBezTo>
                    <a:pt x="18996" y="87414"/>
                    <a:pt x="16960" y="76838"/>
                    <a:pt x="22227" y="69060"/>
                  </a:cubicBezTo>
                  <a:cubicBezTo>
                    <a:pt x="22292" y="68963"/>
                    <a:pt x="22359" y="68866"/>
                    <a:pt x="22426" y="68771"/>
                  </a:cubicBezTo>
                  <a:lnTo>
                    <a:pt x="-90" y="67717"/>
                  </a:lnTo>
                  <a:cubicBezTo>
                    <a:pt x="56293" y="-7376"/>
                    <a:pt x="162875" y="-22544"/>
                    <a:pt x="237968" y="33839"/>
                  </a:cubicBezTo>
                  <a:cubicBezTo>
                    <a:pt x="243493" y="37987"/>
                    <a:pt x="248760" y="42468"/>
                    <a:pt x="253740" y="47258"/>
                  </a:cubicBezTo>
                  <a:cubicBezTo>
                    <a:pt x="254765" y="43727"/>
                    <a:pt x="265940" y="50596"/>
                    <a:pt x="270503" y="57562"/>
                  </a:cubicBezTo>
                  <a:cubicBezTo>
                    <a:pt x="272036" y="51816"/>
                    <a:pt x="282514" y="79590"/>
                    <a:pt x="286220" y="99222"/>
                  </a:cubicBezTo>
                  <a:cubicBezTo>
                    <a:pt x="287936" y="92685"/>
                    <a:pt x="294533" y="103238"/>
                    <a:pt x="288753" y="113363"/>
                  </a:cubicBezTo>
                  <a:cubicBezTo>
                    <a:pt x="292415" y="112828"/>
                    <a:pt x="294070" y="122197"/>
                    <a:pt x="291235" y="127417"/>
                  </a:cubicBezTo>
                  <a:cubicBezTo>
                    <a:pt x="295241" y="125535"/>
                    <a:pt x="294566" y="136720"/>
                    <a:pt x="290222" y="144194"/>
                  </a:cubicBezTo>
                  <a:cubicBezTo>
                    <a:pt x="295939" y="143686"/>
                    <a:pt x="289734" y="261434"/>
                    <a:pt x="203942" y="252855"/>
                  </a:cubicBezTo>
                  <a:cubicBezTo>
                    <a:pt x="197970" y="225412"/>
                    <a:pt x="199653" y="227117"/>
                    <a:pt x="192620" y="191829"/>
                  </a:cubicBezTo>
                  <a:cubicBezTo>
                    <a:pt x="189346" y="188355"/>
                    <a:pt x="185761" y="185190"/>
                    <a:pt x="182182" y="182031"/>
                  </a:cubicBezTo>
                  <a:lnTo>
                    <a:pt x="162825" y="164944"/>
                  </a:lnTo>
                  <a:cubicBezTo>
                    <a:pt x="140316" y="145075"/>
                    <a:pt x="119841" y="120553"/>
                    <a:pt x="89855" y="113128"/>
                  </a:cubicBezTo>
                  <a:cubicBezTo>
                    <a:pt x="69248" y="108024"/>
                    <a:pt x="56219" y="106872"/>
                    <a:pt x="67449" y="83652"/>
                  </a:cubicBezTo>
                  <a:cubicBezTo>
                    <a:pt x="57302" y="87886"/>
                    <a:pt x="47828" y="94182"/>
                    <a:pt x="37590" y="98115"/>
                  </a:cubicBezTo>
                  <a:cubicBezTo>
                    <a:pt x="37728" y="94870"/>
                    <a:pt x="39159" y="91239"/>
                    <a:pt x="38959" y="87993"/>
                  </a:cubicBezTo>
                  <a:close/>
                </a:path>
              </a:pathLst>
            </a:custGeom>
            <a:solidFill>
              <a:srgbClr val="2F2E41"/>
            </a:solidFill>
            <a:ln w="4281"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7F56C49B-CBDA-4066-A21F-3281F7502DDF}"/>
                </a:ext>
              </a:extLst>
            </p:cNvPr>
            <p:cNvSpPr/>
            <p:nvPr/>
          </p:nvSpPr>
          <p:spPr>
            <a:xfrm>
              <a:off x="9859719" y="2822938"/>
              <a:ext cx="40369" cy="40369"/>
            </a:xfrm>
            <a:custGeom>
              <a:avLst/>
              <a:gdLst>
                <a:gd name="connsiteX0" fmla="*/ 40370 w 40369"/>
                <a:gd name="connsiteY0" fmla="*/ 20185 h 40369"/>
                <a:gd name="connsiteX1" fmla="*/ 20185 w 40369"/>
                <a:gd name="connsiteY1" fmla="*/ 40370 h 40369"/>
                <a:gd name="connsiteX2" fmla="*/ 0 w 40369"/>
                <a:gd name="connsiteY2" fmla="*/ 20185 h 40369"/>
                <a:gd name="connsiteX3" fmla="*/ 20185 w 40369"/>
                <a:gd name="connsiteY3" fmla="*/ 0 h 40369"/>
                <a:gd name="connsiteX4" fmla="*/ 40370 w 40369"/>
                <a:gd name="connsiteY4" fmla="*/ 20185 h 40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69" h="40369">
                  <a:moveTo>
                    <a:pt x="40370" y="20185"/>
                  </a:moveTo>
                  <a:cubicBezTo>
                    <a:pt x="40370" y="31333"/>
                    <a:pt x="31333" y="40370"/>
                    <a:pt x="20185" y="40370"/>
                  </a:cubicBezTo>
                  <a:cubicBezTo>
                    <a:pt x="9037" y="40370"/>
                    <a:pt x="0" y="31333"/>
                    <a:pt x="0" y="20185"/>
                  </a:cubicBezTo>
                  <a:cubicBezTo>
                    <a:pt x="0" y="9037"/>
                    <a:pt x="9037" y="0"/>
                    <a:pt x="20185" y="0"/>
                  </a:cubicBezTo>
                  <a:cubicBezTo>
                    <a:pt x="31333" y="0"/>
                    <a:pt x="40370" y="9037"/>
                    <a:pt x="40370" y="20185"/>
                  </a:cubicBezTo>
                  <a:close/>
                </a:path>
              </a:pathLst>
            </a:custGeom>
            <a:solidFill>
              <a:srgbClr val="FFB9B9"/>
            </a:solidFill>
            <a:ln w="4281"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693207C0-B2BE-43A8-8F1F-0A8D94602C88}"/>
                </a:ext>
              </a:extLst>
            </p:cNvPr>
            <p:cNvSpPr/>
            <p:nvPr/>
          </p:nvSpPr>
          <p:spPr>
            <a:xfrm rot="-5171395">
              <a:off x="8935428" y="2369376"/>
              <a:ext cx="92698" cy="92698"/>
            </a:xfrm>
            <a:custGeom>
              <a:avLst/>
              <a:gdLst>
                <a:gd name="connsiteX0" fmla="*/ -90 w 92698"/>
                <a:gd name="connsiteY0" fmla="*/ -232 h 92698"/>
                <a:gd name="connsiteX1" fmla="*/ 92608 w 92698"/>
                <a:gd name="connsiteY1" fmla="*/ -232 h 92698"/>
                <a:gd name="connsiteX2" fmla="*/ 92608 w 92698"/>
                <a:gd name="connsiteY2" fmla="*/ 92467 h 92698"/>
                <a:gd name="connsiteX3" fmla="*/ -90 w 92698"/>
                <a:gd name="connsiteY3" fmla="*/ 92467 h 92698"/>
              </a:gdLst>
              <a:ahLst/>
              <a:cxnLst>
                <a:cxn ang="0">
                  <a:pos x="connsiteX0" y="connsiteY0"/>
                </a:cxn>
                <a:cxn ang="0">
                  <a:pos x="connsiteX1" y="connsiteY1"/>
                </a:cxn>
                <a:cxn ang="0">
                  <a:pos x="connsiteX2" y="connsiteY2"/>
                </a:cxn>
                <a:cxn ang="0">
                  <a:pos x="connsiteX3" y="connsiteY3"/>
                </a:cxn>
              </a:cxnLst>
              <a:rect l="l" t="t" r="r" b="b"/>
              <a:pathLst>
                <a:path w="92698" h="92698">
                  <a:moveTo>
                    <a:pt x="-90" y="-232"/>
                  </a:moveTo>
                  <a:lnTo>
                    <a:pt x="92608" y="-232"/>
                  </a:lnTo>
                  <a:lnTo>
                    <a:pt x="92608" y="92467"/>
                  </a:lnTo>
                  <a:lnTo>
                    <a:pt x="-90" y="92467"/>
                  </a:lnTo>
                  <a:close/>
                </a:path>
              </a:pathLst>
            </a:custGeom>
            <a:solidFill>
              <a:srgbClr val="E6E6E6"/>
            </a:solidFill>
            <a:ln w="4281"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81DF4CD1-C7E7-4A09-9692-05B8B7FD522D}"/>
                </a:ext>
              </a:extLst>
            </p:cNvPr>
            <p:cNvSpPr/>
            <p:nvPr/>
          </p:nvSpPr>
          <p:spPr>
            <a:xfrm>
              <a:off x="8871453" y="2415513"/>
              <a:ext cx="119793" cy="119793"/>
            </a:xfrm>
            <a:custGeom>
              <a:avLst/>
              <a:gdLst>
                <a:gd name="connsiteX0" fmla="*/ 7389 w 119793"/>
                <a:gd name="connsiteY0" fmla="*/ -232 h 119793"/>
                <a:gd name="connsiteX1" fmla="*/ 119703 w 119793"/>
                <a:gd name="connsiteY1" fmla="*/ 7248 h 119793"/>
                <a:gd name="connsiteX2" fmla="*/ 112223 w 119793"/>
                <a:gd name="connsiteY2" fmla="*/ 119562 h 119793"/>
                <a:gd name="connsiteX3" fmla="*/ -90 w 119793"/>
                <a:gd name="connsiteY3" fmla="*/ 112082 h 119793"/>
                <a:gd name="connsiteX4" fmla="*/ 114495 w 119793"/>
                <a:gd name="connsiteY4" fmla="*/ 11806 h 119793"/>
                <a:gd name="connsiteX5" fmla="*/ 11947 w 119793"/>
                <a:gd name="connsiteY5" fmla="*/ 4977 h 119793"/>
                <a:gd name="connsiteX6" fmla="*/ 5118 w 119793"/>
                <a:gd name="connsiteY6" fmla="*/ 107524 h 119793"/>
                <a:gd name="connsiteX7" fmla="*/ 107665 w 119793"/>
                <a:gd name="connsiteY7" fmla="*/ 114353 h 11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793" h="119793">
                  <a:moveTo>
                    <a:pt x="7389" y="-232"/>
                  </a:moveTo>
                  <a:lnTo>
                    <a:pt x="119703" y="7248"/>
                  </a:lnTo>
                  <a:lnTo>
                    <a:pt x="112223" y="119562"/>
                  </a:lnTo>
                  <a:lnTo>
                    <a:pt x="-90" y="112082"/>
                  </a:lnTo>
                  <a:close/>
                  <a:moveTo>
                    <a:pt x="114495" y="11806"/>
                  </a:moveTo>
                  <a:lnTo>
                    <a:pt x="11947" y="4977"/>
                  </a:lnTo>
                  <a:lnTo>
                    <a:pt x="5118" y="107524"/>
                  </a:lnTo>
                  <a:lnTo>
                    <a:pt x="107665" y="114353"/>
                  </a:lnTo>
                  <a:close/>
                </a:path>
              </a:pathLst>
            </a:custGeom>
            <a:solidFill>
              <a:srgbClr val="CCCCCC"/>
            </a:solidFill>
            <a:ln w="4281"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6F50BD4B-B0CC-4D51-B8EC-584D3AC2BCB7}"/>
                </a:ext>
              </a:extLst>
            </p:cNvPr>
            <p:cNvSpPr/>
            <p:nvPr/>
          </p:nvSpPr>
          <p:spPr>
            <a:xfrm rot="-727605">
              <a:off x="9379379" y="2100830"/>
              <a:ext cx="92698" cy="92698"/>
            </a:xfrm>
            <a:custGeom>
              <a:avLst/>
              <a:gdLst>
                <a:gd name="connsiteX0" fmla="*/ -90 w 92698"/>
                <a:gd name="connsiteY0" fmla="*/ -232 h 92698"/>
                <a:gd name="connsiteX1" fmla="*/ 92608 w 92698"/>
                <a:gd name="connsiteY1" fmla="*/ -232 h 92698"/>
                <a:gd name="connsiteX2" fmla="*/ 92608 w 92698"/>
                <a:gd name="connsiteY2" fmla="*/ 92467 h 92698"/>
                <a:gd name="connsiteX3" fmla="*/ -90 w 92698"/>
                <a:gd name="connsiteY3" fmla="*/ 92467 h 92698"/>
              </a:gdLst>
              <a:ahLst/>
              <a:cxnLst>
                <a:cxn ang="0">
                  <a:pos x="connsiteX0" y="connsiteY0"/>
                </a:cxn>
                <a:cxn ang="0">
                  <a:pos x="connsiteX1" y="connsiteY1"/>
                </a:cxn>
                <a:cxn ang="0">
                  <a:pos x="connsiteX2" y="connsiteY2"/>
                </a:cxn>
                <a:cxn ang="0">
                  <a:pos x="connsiteX3" y="connsiteY3"/>
                </a:cxn>
              </a:cxnLst>
              <a:rect l="l" t="t" r="r" b="b"/>
              <a:pathLst>
                <a:path w="92698" h="92698">
                  <a:moveTo>
                    <a:pt x="-90" y="-232"/>
                  </a:moveTo>
                  <a:lnTo>
                    <a:pt x="92608" y="-232"/>
                  </a:lnTo>
                  <a:lnTo>
                    <a:pt x="92608" y="92467"/>
                  </a:lnTo>
                  <a:lnTo>
                    <a:pt x="-90" y="92467"/>
                  </a:lnTo>
                  <a:close/>
                </a:path>
              </a:pathLst>
            </a:custGeom>
            <a:solidFill>
              <a:srgbClr val="E6E6E6"/>
            </a:solidFill>
            <a:ln w="4281"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7D76EB02-F551-4872-BD8A-F1AC9DBCF5A5}"/>
                </a:ext>
              </a:extLst>
            </p:cNvPr>
            <p:cNvSpPr/>
            <p:nvPr/>
          </p:nvSpPr>
          <p:spPr>
            <a:xfrm>
              <a:off x="9287644" y="2048230"/>
              <a:ext cx="133697" cy="133697"/>
            </a:xfrm>
            <a:custGeom>
              <a:avLst/>
              <a:gdLst>
                <a:gd name="connsiteX0" fmla="*/ 109960 w 133697"/>
                <a:gd name="connsiteY0" fmla="*/ -232 h 133697"/>
                <a:gd name="connsiteX1" fmla="*/ 133607 w 133697"/>
                <a:gd name="connsiteY1" fmla="*/ 109819 h 133697"/>
                <a:gd name="connsiteX2" fmla="*/ 23556 w 133697"/>
                <a:gd name="connsiteY2" fmla="*/ 133466 h 133697"/>
                <a:gd name="connsiteX3" fmla="*/ -90 w 133697"/>
                <a:gd name="connsiteY3" fmla="*/ 23415 h 133697"/>
                <a:gd name="connsiteX4" fmla="*/ 127794 w 133697"/>
                <a:gd name="connsiteY4" fmla="*/ 106062 h 133697"/>
                <a:gd name="connsiteX5" fmla="*/ 106204 w 133697"/>
                <a:gd name="connsiteY5" fmla="*/ 5581 h 133697"/>
                <a:gd name="connsiteX6" fmla="*/ 5723 w 133697"/>
                <a:gd name="connsiteY6" fmla="*/ 27172 h 133697"/>
                <a:gd name="connsiteX7" fmla="*/ 27313 w 133697"/>
                <a:gd name="connsiteY7" fmla="*/ 127653 h 1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697" h="133697">
                  <a:moveTo>
                    <a:pt x="109960" y="-232"/>
                  </a:moveTo>
                  <a:lnTo>
                    <a:pt x="133607" y="109819"/>
                  </a:lnTo>
                  <a:lnTo>
                    <a:pt x="23556" y="133466"/>
                  </a:lnTo>
                  <a:lnTo>
                    <a:pt x="-90" y="23415"/>
                  </a:lnTo>
                  <a:close/>
                  <a:moveTo>
                    <a:pt x="127794" y="106062"/>
                  </a:moveTo>
                  <a:lnTo>
                    <a:pt x="106204" y="5581"/>
                  </a:lnTo>
                  <a:lnTo>
                    <a:pt x="5723" y="27172"/>
                  </a:lnTo>
                  <a:lnTo>
                    <a:pt x="27313" y="127653"/>
                  </a:lnTo>
                  <a:close/>
                </a:path>
              </a:pathLst>
            </a:custGeom>
            <a:solidFill>
              <a:srgbClr val="CCCCCC"/>
            </a:solidFill>
            <a:ln w="4281"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A1897CA0-B3D3-4FDC-A1FD-2ED8D8662C83}"/>
                </a:ext>
              </a:extLst>
            </p:cNvPr>
            <p:cNvSpPr/>
            <p:nvPr/>
          </p:nvSpPr>
          <p:spPr>
            <a:xfrm rot="-2587627">
              <a:off x="9317585" y="2546529"/>
              <a:ext cx="92698" cy="92698"/>
            </a:xfrm>
            <a:custGeom>
              <a:avLst/>
              <a:gdLst>
                <a:gd name="connsiteX0" fmla="*/ -90 w 92698"/>
                <a:gd name="connsiteY0" fmla="*/ -232 h 92698"/>
                <a:gd name="connsiteX1" fmla="*/ 92608 w 92698"/>
                <a:gd name="connsiteY1" fmla="*/ -232 h 92698"/>
                <a:gd name="connsiteX2" fmla="*/ 92608 w 92698"/>
                <a:gd name="connsiteY2" fmla="*/ 92467 h 92698"/>
                <a:gd name="connsiteX3" fmla="*/ -90 w 92698"/>
                <a:gd name="connsiteY3" fmla="*/ 92467 h 92698"/>
              </a:gdLst>
              <a:ahLst/>
              <a:cxnLst>
                <a:cxn ang="0">
                  <a:pos x="connsiteX0" y="connsiteY0"/>
                </a:cxn>
                <a:cxn ang="0">
                  <a:pos x="connsiteX1" y="connsiteY1"/>
                </a:cxn>
                <a:cxn ang="0">
                  <a:pos x="connsiteX2" y="connsiteY2"/>
                </a:cxn>
                <a:cxn ang="0">
                  <a:pos x="connsiteX3" y="connsiteY3"/>
                </a:cxn>
              </a:cxnLst>
              <a:rect l="l" t="t" r="r" b="b"/>
              <a:pathLst>
                <a:path w="92698" h="92698">
                  <a:moveTo>
                    <a:pt x="-90" y="-232"/>
                  </a:moveTo>
                  <a:lnTo>
                    <a:pt x="92608" y="-232"/>
                  </a:lnTo>
                  <a:lnTo>
                    <a:pt x="92608" y="92467"/>
                  </a:lnTo>
                  <a:lnTo>
                    <a:pt x="-90" y="92467"/>
                  </a:lnTo>
                  <a:close/>
                </a:path>
              </a:pathLst>
            </a:custGeom>
            <a:solidFill>
              <a:srgbClr val="E6E6E6"/>
            </a:solidFill>
            <a:ln w="4281"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3B4C3C5B-7FE2-4E62-8110-CD449BE9FE4A}"/>
                </a:ext>
              </a:extLst>
            </p:cNvPr>
            <p:cNvSpPr/>
            <p:nvPr/>
          </p:nvSpPr>
          <p:spPr>
            <a:xfrm>
              <a:off x="9275209" y="2435733"/>
              <a:ext cx="159102" cy="159102"/>
            </a:xfrm>
            <a:custGeom>
              <a:avLst/>
              <a:gdLst>
                <a:gd name="connsiteX0" fmla="*/ 159012 w 159102"/>
                <a:gd name="connsiteY0" fmla="*/ 81921 h 159102"/>
                <a:gd name="connsiteX1" fmla="*/ 76860 w 159102"/>
                <a:gd name="connsiteY1" fmla="*/ 158871 h 159102"/>
                <a:gd name="connsiteX2" fmla="*/ -90 w 159102"/>
                <a:gd name="connsiteY2" fmla="*/ 76718 h 159102"/>
                <a:gd name="connsiteX3" fmla="*/ 82062 w 159102"/>
                <a:gd name="connsiteY3" fmla="*/ -232 h 159102"/>
                <a:gd name="connsiteX4" fmla="*/ 77086 w 159102"/>
                <a:gd name="connsiteY4" fmla="*/ 151953 h 159102"/>
                <a:gd name="connsiteX5" fmla="*/ 152095 w 159102"/>
                <a:gd name="connsiteY5" fmla="*/ 81695 h 159102"/>
                <a:gd name="connsiteX6" fmla="*/ 81836 w 159102"/>
                <a:gd name="connsiteY6" fmla="*/ 6686 h 159102"/>
                <a:gd name="connsiteX7" fmla="*/ 6827 w 159102"/>
                <a:gd name="connsiteY7" fmla="*/ 76945 h 15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102" h="159102">
                  <a:moveTo>
                    <a:pt x="159012" y="81921"/>
                  </a:moveTo>
                  <a:lnTo>
                    <a:pt x="76860" y="158871"/>
                  </a:lnTo>
                  <a:lnTo>
                    <a:pt x="-90" y="76718"/>
                  </a:lnTo>
                  <a:lnTo>
                    <a:pt x="82062" y="-232"/>
                  </a:lnTo>
                  <a:close/>
                  <a:moveTo>
                    <a:pt x="77086" y="151953"/>
                  </a:moveTo>
                  <a:lnTo>
                    <a:pt x="152095" y="81695"/>
                  </a:lnTo>
                  <a:lnTo>
                    <a:pt x="81836" y="6686"/>
                  </a:lnTo>
                  <a:lnTo>
                    <a:pt x="6827" y="76945"/>
                  </a:lnTo>
                  <a:close/>
                </a:path>
              </a:pathLst>
            </a:custGeom>
            <a:solidFill>
              <a:srgbClr val="CCCCCC"/>
            </a:solidFill>
            <a:ln w="4281"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F739C911-2165-4066-9E99-E2C0DA3708E5}"/>
                </a:ext>
              </a:extLst>
            </p:cNvPr>
            <p:cNvSpPr/>
            <p:nvPr/>
          </p:nvSpPr>
          <p:spPr>
            <a:xfrm>
              <a:off x="10046605" y="1855840"/>
              <a:ext cx="2893675" cy="1679159"/>
            </a:xfrm>
            <a:custGeom>
              <a:avLst/>
              <a:gdLst>
                <a:gd name="connsiteX0" fmla="*/ 2818095 w 2893675"/>
                <a:gd name="connsiteY0" fmla="*/ -232 h 1679159"/>
                <a:gd name="connsiteX1" fmla="*/ 75400 w 2893675"/>
                <a:gd name="connsiteY1" fmla="*/ -232 h 1679159"/>
                <a:gd name="connsiteX2" fmla="*/ -90 w 2893675"/>
                <a:gd name="connsiteY2" fmla="*/ 75259 h 1679159"/>
                <a:gd name="connsiteX3" fmla="*/ -90 w 2893675"/>
                <a:gd name="connsiteY3" fmla="*/ 1603437 h 1679159"/>
                <a:gd name="connsiteX4" fmla="*/ 75400 w 2893675"/>
                <a:gd name="connsiteY4" fmla="*/ 1678928 h 1679159"/>
                <a:gd name="connsiteX5" fmla="*/ 2818095 w 2893675"/>
                <a:gd name="connsiteY5" fmla="*/ 1678928 h 1679159"/>
                <a:gd name="connsiteX6" fmla="*/ 2893585 w 2893675"/>
                <a:gd name="connsiteY6" fmla="*/ 1603437 h 1679159"/>
                <a:gd name="connsiteX7" fmla="*/ 2893585 w 2893675"/>
                <a:gd name="connsiteY7" fmla="*/ 75259 h 1679159"/>
                <a:gd name="connsiteX8" fmla="*/ 2818095 w 2893675"/>
                <a:gd name="connsiteY8" fmla="*/ -232 h 1679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3675" h="1679159">
                  <a:moveTo>
                    <a:pt x="2818095" y="-232"/>
                  </a:moveTo>
                  <a:lnTo>
                    <a:pt x="75400" y="-232"/>
                  </a:lnTo>
                  <a:cubicBezTo>
                    <a:pt x="33708" y="-232"/>
                    <a:pt x="-90" y="33567"/>
                    <a:pt x="-90" y="75259"/>
                  </a:cubicBezTo>
                  <a:lnTo>
                    <a:pt x="-90" y="1603437"/>
                  </a:lnTo>
                  <a:cubicBezTo>
                    <a:pt x="-90" y="1645130"/>
                    <a:pt x="33708" y="1678928"/>
                    <a:pt x="75400" y="1678928"/>
                  </a:cubicBezTo>
                  <a:lnTo>
                    <a:pt x="2818095" y="1678928"/>
                  </a:lnTo>
                  <a:cubicBezTo>
                    <a:pt x="2859787" y="1678928"/>
                    <a:pt x="2893585" y="1645130"/>
                    <a:pt x="2893585" y="1603437"/>
                  </a:cubicBezTo>
                  <a:lnTo>
                    <a:pt x="2893585" y="75259"/>
                  </a:lnTo>
                  <a:cubicBezTo>
                    <a:pt x="2893585" y="33567"/>
                    <a:pt x="2859787" y="-232"/>
                    <a:pt x="2818095" y="-232"/>
                  </a:cubicBezTo>
                  <a:close/>
                </a:path>
              </a:pathLst>
            </a:custGeom>
            <a:solidFill>
              <a:srgbClr val="3F3D56"/>
            </a:solidFill>
            <a:ln w="4281"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386F8580-C9BA-4C77-8D12-9625CFDF45C5}"/>
                </a:ext>
              </a:extLst>
            </p:cNvPr>
            <p:cNvSpPr/>
            <p:nvPr/>
          </p:nvSpPr>
          <p:spPr>
            <a:xfrm>
              <a:off x="10147815" y="1989253"/>
              <a:ext cx="2691255" cy="1518144"/>
            </a:xfrm>
            <a:custGeom>
              <a:avLst/>
              <a:gdLst>
                <a:gd name="connsiteX0" fmla="*/ 0 w 2691255"/>
                <a:gd name="connsiteY0" fmla="*/ 0 h 1518144"/>
                <a:gd name="connsiteX1" fmla="*/ 2691256 w 2691255"/>
                <a:gd name="connsiteY1" fmla="*/ 0 h 1518144"/>
                <a:gd name="connsiteX2" fmla="*/ 2691256 w 2691255"/>
                <a:gd name="connsiteY2" fmla="*/ 1518144 h 1518144"/>
                <a:gd name="connsiteX3" fmla="*/ 0 w 2691255"/>
                <a:gd name="connsiteY3" fmla="*/ 1518144 h 1518144"/>
              </a:gdLst>
              <a:ahLst/>
              <a:cxnLst>
                <a:cxn ang="0">
                  <a:pos x="connsiteX0" y="connsiteY0"/>
                </a:cxn>
                <a:cxn ang="0">
                  <a:pos x="connsiteX1" y="connsiteY1"/>
                </a:cxn>
                <a:cxn ang="0">
                  <a:pos x="connsiteX2" y="connsiteY2"/>
                </a:cxn>
                <a:cxn ang="0">
                  <a:pos x="connsiteX3" y="connsiteY3"/>
                </a:cxn>
              </a:cxnLst>
              <a:rect l="l" t="t" r="r" b="b"/>
              <a:pathLst>
                <a:path w="2691255" h="1518144">
                  <a:moveTo>
                    <a:pt x="0" y="0"/>
                  </a:moveTo>
                  <a:lnTo>
                    <a:pt x="2691256" y="0"/>
                  </a:lnTo>
                  <a:lnTo>
                    <a:pt x="2691256" y="1518144"/>
                  </a:lnTo>
                  <a:lnTo>
                    <a:pt x="0" y="1518144"/>
                  </a:lnTo>
                  <a:close/>
                </a:path>
              </a:pathLst>
            </a:custGeom>
            <a:solidFill>
              <a:srgbClr val="FFFFFF"/>
            </a:solidFill>
            <a:ln w="4281"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59D95064-5CA8-40D2-8F13-74179A87A211}"/>
                </a:ext>
              </a:extLst>
            </p:cNvPr>
            <p:cNvSpPr/>
            <p:nvPr/>
          </p:nvSpPr>
          <p:spPr>
            <a:xfrm>
              <a:off x="11463540" y="1892644"/>
              <a:ext cx="55205" cy="55205"/>
            </a:xfrm>
            <a:custGeom>
              <a:avLst/>
              <a:gdLst>
                <a:gd name="connsiteX0" fmla="*/ 55205 w 55205"/>
                <a:gd name="connsiteY0" fmla="*/ 27603 h 55205"/>
                <a:gd name="connsiteX1" fmla="*/ 27603 w 55205"/>
                <a:gd name="connsiteY1" fmla="*/ 55205 h 55205"/>
                <a:gd name="connsiteX2" fmla="*/ 0 w 55205"/>
                <a:gd name="connsiteY2" fmla="*/ 27603 h 55205"/>
                <a:gd name="connsiteX3" fmla="*/ 27603 w 55205"/>
                <a:gd name="connsiteY3" fmla="*/ 0 h 55205"/>
                <a:gd name="connsiteX4" fmla="*/ 55205 w 55205"/>
                <a:gd name="connsiteY4" fmla="*/ 27603 h 55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05" h="55205">
                  <a:moveTo>
                    <a:pt x="55205" y="27603"/>
                  </a:moveTo>
                  <a:cubicBezTo>
                    <a:pt x="55205" y="42847"/>
                    <a:pt x="42847" y="55205"/>
                    <a:pt x="27603" y="55205"/>
                  </a:cubicBezTo>
                  <a:cubicBezTo>
                    <a:pt x="12358" y="55205"/>
                    <a:pt x="0" y="42847"/>
                    <a:pt x="0" y="27603"/>
                  </a:cubicBezTo>
                  <a:cubicBezTo>
                    <a:pt x="0" y="12358"/>
                    <a:pt x="12358" y="0"/>
                    <a:pt x="27603" y="0"/>
                  </a:cubicBezTo>
                  <a:cubicBezTo>
                    <a:pt x="42847" y="0"/>
                    <a:pt x="55205" y="12358"/>
                    <a:pt x="55205" y="27603"/>
                  </a:cubicBezTo>
                  <a:close/>
                </a:path>
              </a:pathLst>
            </a:custGeom>
            <a:solidFill>
              <a:srgbClr val="FFFFFF"/>
            </a:solidFill>
            <a:ln w="4281"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D09079C6-5050-406B-94D3-9867E7B91C28}"/>
                </a:ext>
              </a:extLst>
            </p:cNvPr>
            <p:cNvSpPr/>
            <p:nvPr/>
          </p:nvSpPr>
          <p:spPr>
            <a:xfrm>
              <a:off x="10147815" y="1989256"/>
              <a:ext cx="1921601" cy="1518144"/>
            </a:xfrm>
            <a:custGeom>
              <a:avLst/>
              <a:gdLst>
                <a:gd name="connsiteX0" fmla="*/ 1921602 w 1921601"/>
                <a:gd name="connsiteY0" fmla="*/ 1518144 h 1518144"/>
                <a:gd name="connsiteX1" fmla="*/ 0 w 1921601"/>
                <a:gd name="connsiteY1" fmla="*/ 1518144 h 1518144"/>
                <a:gd name="connsiteX2" fmla="*/ 0 w 1921601"/>
                <a:gd name="connsiteY2" fmla="*/ 0 h 1518144"/>
                <a:gd name="connsiteX3" fmla="*/ 1921602 w 1921601"/>
                <a:gd name="connsiteY3" fmla="*/ 1518144 h 1518144"/>
              </a:gdLst>
              <a:ahLst/>
              <a:cxnLst>
                <a:cxn ang="0">
                  <a:pos x="connsiteX0" y="connsiteY0"/>
                </a:cxn>
                <a:cxn ang="0">
                  <a:pos x="connsiteX1" y="connsiteY1"/>
                </a:cxn>
                <a:cxn ang="0">
                  <a:pos x="connsiteX2" y="connsiteY2"/>
                </a:cxn>
                <a:cxn ang="0">
                  <a:pos x="connsiteX3" y="connsiteY3"/>
                </a:cxn>
              </a:cxnLst>
              <a:rect l="l" t="t" r="r" b="b"/>
              <a:pathLst>
                <a:path w="1921601" h="1518144">
                  <a:moveTo>
                    <a:pt x="1921602" y="1518144"/>
                  </a:moveTo>
                  <a:lnTo>
                    <a:pt x="0" y="1518144"/>
                  </a:lnTo>
                  <a:lnTo>
                    <a:pt x="0" y="0"/>
                  </a:lnTo>
                  <a:lnTo>
                    <a:pt x="1921602" y="1518144"/>
                  </a:lnTo>
                  <a:close/>
                </a:path>
              </a:pathLst>
            </a:custGeom>
            <a:solidFill>
              <a:srgbClr val="F2F2F2"/>
            </a:solidFill>
            <a:ln w="4281"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6D74538F-B946-4705-A4A1-85EC35510DFB}"/>
                </a:ext>
              </a:extLst>
            </p:cNvPr>
            <p:cNvSpPr/>
            <p:nvPr/>
          </p:nvSpPr>
          <p:spPr>
            <a:xfrm>
              <a:off x="10310224" y="2876410"/>
              <a:ext cx="517383" cy="517383"/>
            </a:xfrm>
            <a:custGeom>
              <a:avLst/>
              <a:gdLst>
                <a:gd name="connsiteX0" fmla="*/ 517384 w 517383"/>
                <a:gd name="connsiteY0" fmla="*/ 258692 h 517383"/>
                <a:gd name="connsiteX1" fmla="*/ 258692 w 517383"/>
                <a:gd name="connsiteY1" fmla="*/ 517384 h 517383"/>
                <a:gd name="connsiteX2" fmla="*/ 0 w 517383"/>
                <a:gd name="connsiteY2" fmla="*/ 258692 h 517383"/>
                <a:gd name="connsiteX3" fmla="*/ 258692 w 517383"/>
                <a:gd name="connsiteY3" fmla="*/ 0 h 517383"/>
                <a:gd name="connsiteX4" fmla="*/ 517384 w 517383"/>
                <a:gd name="connsiteY4" fmla="*/ 258692 h 517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83" h="517383">
                  <a:moveTo>
                    <a:pt x="517384" y="258692"/>
                  </a:moveTo>
                  <a:cubicBezTo>
                    <a:pt x="517384" y="401564"/>
                    <a:pt x="401563" y="517384"/>
                    <a:pt x="258692" y="517384"/>
                  </a:cubicBezTo>
                  <a:cubicBezTo>
                    <a:pt x="115820" y="517384"/>
                    <a:pt x="0" y="401564"/>
                    <a:pt x="0" y="258692"/>
                  </a:cubicBezTo>
                  <a:cubicBezTo>
                    <a:pt x="0" y="115820"/>
                    <a:pt x="115820" y="0"/>
                    <a:pt x="258692" y="0"/>
                  </a:cubicBezTo>
                  <a:cubicBezTo>
                    <a:pt x="401563" y="0"/>
                    <a:pt x="517384" y="115820"/>
                    <a:pt x="517384" y="258692"/>
                  </a:cubicBezTo>
                  <a:close/>
                </a:path>
              </a:pathLst>
            </a:custGeom>
            <a:solidFill>
              <a:schemeClr val="accent2"/>
            </a:solidFill>
            <a:ln w="4281"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D26E9444-7227-4DF2-9E42-94E2BD8F087A}"/>
                </a:ext>
              </a:extLst>
            </p:cNvPr>
            <p:cNvSpPr/>
            <p:nvPr/>
          </p:nvSpPr>
          <p:spPr>
            <a:xfrm>
              <a:off x="10304716" y="2685960"/>
              <a:ext cx="643574" cy="643574"/>
            </a:xfrm>
            <a:custGeom>
              <a:avLst/>
              <a:gdLst>
                <a:gd name="connsiteX0" fmla="*/ 321697 w 643574"/>
                <a:gd name="connsiteY0" fmla="*/ 643343 h 643574"/>
                <a:gd name="connsiteX1" fmla="*/ -90 w 643574"/>
                <a:gd name="connsiteY1" fmla="*/ 321556 h 643574"/>
                <a:gd name="connsiteX2" fmla="*/ 321697 w 643574"/>
                <a:gd name="connsiteY2" fmla="*/ -232 h 643574"/>
                <a:gd name="connsiteX3" fmla="*/ 643485 w 643574"/>
                <a:gd name="connsiteY3" fmla="*/ 321556 h 643574"/>
                <a:gd name="connsiteX4" fmla="*/ 321697 w 643574"/>
                <a:gd name="connsiteY4" fmla="*/ 643343 h 643574"/>
                <a:gd name="connsiteX5" fmla="*/ 321697 w 643574"/>
                <a:gd name="connsiteY5" fmla="*/ 3974 h 643574"/>
                <a:gd name="connsiteX6" fmla="*/ 4116 w 643574"/>
                <a:gd name="connsiteY6" fmla="*/ 321555 h 643574"/>
                <a:gd name="connsiteX7" fmla="*/ 321697 w 643574"/>
                <a:gd name="connsiteY7" fmla="*/ 639137 h 643574"/>
                <a:gd name="connsiteX8" fmla="*/ 639278 w 643574"/>
                <a:gd name="connsiteY8" fmla="*/ 321556 h 643574"/>
                <a:gd name="connsiteX9" fmla="*/ 321697 w 643574"/>
                <a:gd name="connsiteY9" fmla="*/ 3975 h 6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3574" h="643574">
                  <a:moveTo>
                    <a:pt x="321697" y="643343"/>
                  </a:moveTo>
                  <a:cubicBezTo>
                    <a:pt x="143979" y="643343"/>
                    <a:pt x="-90" y="499274"/>
                    <a:pt x="-90" y="321556"/>
                  </a:cubicBezTo>
                  <a:cubicBezTo>
                    <a:pt x="-90" y="143837"/>
                    <a:pt x="143979" y="-232"/>
                    <a:pt x="321697" y="-232"/>
                  </a:cubicBezTo>
                  <a:cubicBezTo>
                    <a:pt x="499416" y="-232"/>
                    <a:pt x="643485" y="143838"/>
                    <a:pt x="643485" y="321556"/>
                  </a:cubicBezTo>
                  <a:cubicBezTo>
                    <a:pt x="643485" y="499274"/>
                    <a:pt x="499415" y="643343"/>
                    <a:pt x="321697" y="643343"/>
                  </a:cubicBezTo>
                  <a:close/>
                  <a:moveTo>
                    <a:pt x="321697" y="3974"/>
                  </a:moveTo>
                  <a:cubicBezTo>
                    <a:pt x="146302" y="3974"/>
                    <a:pt x="4116" y="146160"/>
                    <a:pt x="4116" y="321555"/>
                  </a:cubicBezTo>
                  <a:cubicBezTo>
                    <a:pt x="4116" y="496951"/>
                    <a:pt x="146302" y="639137"/>
                    <a:pt x="321697" y="639137"/>
                  </a:cubicBezTo>
                  <a:cubicBezTo>
                    <a:pt x="497092" y="639137"/>
                    <a:pt x="639278" y="496951"/>
                    <a:pt x="639278" y="321556"/>
                  </a:cubicBezTo>
                  <a:cubicBezTo>
                    <a:pt x="639278" y="146161"/>
                    <a:pt x="497092" y="3975"/>
                    <a:pt x="321697" y="3975"/>
                  </a:cubicBezTo>
                  <a:close/>
                </a:path>
              </a:pathLst>
            </a:custGeom>
            <a:solidFill>
              <a:srgbClr val="3F3D56"/>
            </a:solidFill>
            <a:ln w="4281"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6146741C-1015-48F2-A8BF-9A2874D71513}"/>
                </a:ext>
              </a:extLst>
            </p:cNvPr>
            <p:cNvSpPr/>
            <p:nvPr/>
          </p:nvSpPr>
          <p:spPr>
            <a:xfrm>
              <a:off x="11964660" y="2777973"/>
              <a:ext cx="251392" cy="52529"/>
            </a:xfrm>
            <a:custGeom>
              <a:avLst/>
              <a:gdLst>
                <a:gd name="connsiteX0" fmla="*/ 0 w 251392"/>
                <a:gd name="connsiteY0" fmla="*/ 0 h 52529"/>
                <a:gd name="connsiteX1" fmla="*/ 251393 w 251392"/>
                <a:gd name="connsiteY1" fmla="*/ 0 h 52529"/>
                <a:gd name="connsiteX2" fmla="*/ 251393 w 251392"/>
                <a:gd name="connsiteY2" fmla="*/ 52530 h 52529"/>
                <a:gd name="connsiteX3" fmla="*/ 0 w 251392"/>
                <a:gd name="connsiteY3" fmla="*/ 52530 h 52529"/>
              </a:gdLst>
              <a:ahLst/>
              <a:cxnLst>
                <a:cxn ang="0">
                  <a:pos x="connsiteX0" y="connsiteY0"/>
                </a:cxn>
                <a:cxn ang="0">
                  <a:pos x="connsiteX1" y="connsiteY1"/>
                </a:cxn>
                <a:cxn ang="0">
                  <a:pos x="connsiteX2" y="connsiteY2"/>
                </a:cxn>
                <a:cxn ang="0">
                  <a:pos x="connsiteX3" y="connsiteY3"/>
                </a:cxn>
              </a:cxnLst>
              <a:rect l="l" t="t" r="r" b="b"/>
              <a:pathLst>
                <a:path w="251392" h="52529">
                  <a:moveTo>
                    <a:pt x="0" y="0"/>
                  </a:moveTo>
                  <a:lnTo>
                    <a:pt x="251393" y="0"/>
                  </a:lnTo>
                  <a:lnTo>
                    <a:pt x="251393" y="52530"/>
                  </a:lnTo>
                  <a:lnTo>
                    <a:pt x="0" y="52530"/>
                  </a:lnTo>
                  <a:close/>
                </a:path>
              </a:pathLst>
            </a:custGeom>
            <a:solidFill>
              <a:srgbClr val="3F3D56"/>
            </a:solidFill>
            <a:ln w="4281"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DE70617D-49CA-4F7D-9342-142C89036A3B}"/>
                </a:ext>
              </a:extLst>
            </p:cNvPr>
            <p:cNvSpPr/>
            <p:nvPr/>
          </p:nvSpPr>
          <p:spPr>
            <a:xfrm>
              <a:off x="11726819" y="2493390"/>
              <a:ext cx="727075" cy="22512"/>
            </a:xfrm>
            <a:custGeom>
              <a:avLst/>
              <a:gdLst>
                <a:gd name="connsiteX0" fmla="*/ 0 w 727075"/>
                <a:gd name="connsiteY0" fmla="*/ 0 h 22512"/>
                <a:gd name="connsiteX1" fmla="*/ 727076 w 727075"/>
                <a:gd name="connsiteY1" fmla="*/ 0 h 22512"/>
                <a:gd name="connsiteX2" fmla="*/ 727076 w 727075"/>
                <a:gd name="connsiteY2" fmla="*/ 22513 h 22512"/>
                <a:gd name="connsiteX3" fmla="*/ 0 w 727075"/>
                <a:gd name="connsiteY3" fmla="*/ 22513 h 22512"/>
              </a:gdLst>
              <a:ahLst/>
              <a:cxnLst>
                <a:cxn ang="0">
                  <a:pos x="connsiteX0" y="connsiteY0"/>
                </a:cxn>
                <a:cxn ang="0">
                  <a:pos x="connsiteX1" y="connsiteY1"/>
                </a:cxn>
                <a:cxn ang="0">
                  <a:pos x="connsiteX2" y="connsiteY2"/>
                </a:cxn>
                <a:cxn ang="0">
                  <a:pos x="connsiteX3" y="connsiteY3"/>
                </a:cxn>
              </a:cxnLst>
              <a:rect l="l" t="t" r="r" b="b"/>
              <a:pathLst>
                <a:path w="727075" h="22512">
                  <a:moveTo>
                    <a:pt x="0" y="0"/>
                  </a:moveTo>
                  <a:lnTo>
                    <a:pt x="727076" y="0"/>
                  </a:lnTo>
                  <a:lnTo>
                    <a:pt x="727076" y="22513"/>
                  </a:lnTo>
                  <a:lnTo>
                    <a:pt x="0" y="22513"/>
                  </a:lnTo>
                  <a:close/>
                </a:path>
              </a:pathLst>
            </a:custGeom>
            <a:solidFill>
              <a:srgbClr val="3F3D56"/>
            </a:solidFill>
            <a:ln w="4281"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295EFE51-A348-4018-BB2A-92C95F887FC4}"/>
                </a:ext>
              </a:extLst>
            </p:cNvPr>
            <p:cNvSpPr/>
            <p:nvPr/>
          </p:nvSpPr>
          <p:spPr>
            <a:xfrm>
              <a:off x="11726819" y="2581838"/>
              <a:ext cx="727075" cy="22512"/>
            </a:xfrm>
            <a:custGeom>
              <a:avLst/>
              <a:gdLst>
                <a:gd name="connsiteX0" fmla="*/ 0 w 727075"/>
                <a:gd name="connsiteY0" fmla="*/ 0 h 22512"/>
                <a:gd name="connsiteX1" fmla="*/ 727076 w 727075"/>
                <a:gd name="connsiteY1" fmla="*/ 0 h 22512"/>
                <a:gd name="connsiteX2" fmla="*/ 727076 w 727075"/>
                <a:gd name="connsiteY2" fmla="*/ 22513 h 22512"/>
                <a:gd name="connsiteX3" fmla="*/ 0 w 727075"/>
                <a:gd name="connsiteY3" fmla="*/ 22513 h 22512"/>
              </a:gdLst>
              <a:ahLst/>
              <a:cxnLst>
                <a:cxn ang="0">
                  <a:pos x="connsiteX0" y="connsiteY0"/>
                </a:cxn>
                <a:cxn ang="0">
                  <a:pos x="connsiteX1" y="connsiteY1"/>
                </a:cxn>
                <a:cxn ang="0">
                  <a:pos x="connsiteX2" y="connsiteY2"/>
                </a:cxn>
                <a:cxn ang="0">
                  <a:pos x="connsiteX3" y="connsiteY3"/>
                </a:cxn>
              </a:cxnLst>
              <a:rect l="l" t="t" r="r" b="b"/>
              <a:pathLst>
                <a:path w="727075" h="22512">
                  <a:moveTo>
                    <a:pt x="0" y="0"/>
                  </a:moveTo>
                  <a:lnTo>
                    <a:pt x="727076" y="0"/>
                  </a:lnTo>
                  <a:lnTo>
                    <a:pt x="727076" y="22513"/>
                  </a:lnTo>
                  <a:lnTo>
                    <a:pt x="0" y="22513"/>
                  </a:lnTo>
                  <a:close/>
                </a:path>
              </a:pathLst>
            </a:custGeom>
            <a:solidFill>
              <a:srgbClr val="3F3D56"/>
            </a:solidFill>
            <a:ln w="4281"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EFA01967-EED9-405B-93FB-973CDF49B093}"/>
                </a:ext>
              </a:extLst>
            </p:cNvPr>
            <p:cNvSpPr/>
            <p:nvPr/>
          </p:nvSpPr>
          <p:spPr>
            <a:xfrm>
              <a:off x="11726819" y="2670287"/>
              <a:ext cx="727075" cy="22512"/>
            </a:xfrm>
            <a:custGeom>
              <a:avLst/>
              <a:gdLst>
                <a:gd name="connsiteX0" fmla="*/ 0 w 727075"/>
                <a:gd name="connsiteY0" fmla="*/ 0 h 22512"/>
                <a:gd name="connsiteX1" fmla="*/ 727076 w 727075"/>
                <a:gd name="connsiteY1" fmla="*/ 0 h 22512"/>
                <a:gd name="connsiteX2" fmla="*/ 727076 w 727075"/>
                <a:gd name="connsiteY2" fmla="*/ 22513 h 22512"/>
                <a:gd name="connsiteX3" fmla="*/ 0 w 727075"/>
                <a:gd name="connsiteY3" fmla="*/ 22513 h 22512"/>
              </a:gdLst>
              <a:ahLst/>
              <a:cxnLst>
                <a:cxn ang="0">
                  <a:pos x="connsiteX0" y="connsiteY0"/>
                </a:cxn>
                <a:cxn ang="0">
                  <a:pos x="connsiteX1" y="connsiteY1"/>
                </a:cxn>
                <a:cxn ang="0">
                  <a:pos x="connsiteX2" y="connsiteY2"/>
                </a:cxn>
                <a:cxn ang="0">
                  <a:pos x="connsiteX3" y="connsiteY3"/>
                </a:cxn>
              </a:cxnLst>
              <a:rect l="l" t="t" r="r" b="b"/>
              <a:pathLst>
                <a:path w="727075" h="22512">
                  <a:moveTo>
                    <a:pt x="0" y="0"/>
                  </a:moveTo>
                  <a:lnTo>
                    <a:pt x="727076" y="0"/>
                  </a:lnTo>
                  <a:lnTo>
                    <a:pt x="727076" y="22513"/>
                  </a:lnTo>
                  <a:lnTo>
                    <a:pt x="0" y="22513"/>
                  </a:lnTo>
                  <a:close/>
                </a:path>
              </a:pathLst>
            </a:custGeom>
            <a:solidFill>
              <a:srgbClr val="3F3D56"/>
            </a:solidFill>
            <a:ln w="4281"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4C80E663-8CAA-4E9D-937B-964FB6E51086}"/>
                </a:ext>
              </a:extLst>
            </p:cNvPr>
            <p:cNvSpPr/>
            <p:nvPr/>
          </p:nvSpPr>
          <p:spPr>
            <a:xfrm>
              <a:off x="12543603" y="2080108"/>
              <a:ext cx="105059" cy="105059"/>
            </a:xfrm>
            <a:custGeom>
              <a:avLst/>
              <a:gdLst>
                <a:gd name="connsiteX0" fmla="*/ 0 w 105059"/>
                <a:gd name="connsiteY0" fmla="*/ 0 h 105059"/>
                <a:gd name="connsiteX1" fmla="*/ 105060 w 105059"/>
                <a:gd name="connsiteY1" fmla="*/ 0 h 105059"/>
                <a:gd name="connsiteX2" fmla="*/ 105060 w 105059"/>
                <a:gd name="connsiteY2" fmla="*/ 105060 h 105059"/>
                <a:gd name="connsiteX3" fmla="*/ 0 w 105059"/>
                <a:gd name="connsiteY3" fmla="*/ 105060 h 105059"/>
              </a:gdLst>
              <a:ahLst/>
              <a:cxnLst>
                <a:cxn ang="0">
                  <a:pos x="connsiteX0" y="connsiteY0"/>
                </a:cxn>
                <a:cxn ang="0">
                  <a:pos x="connsiteX1" y="connsiteY1"/>
                </a:cxn>
                <a:cxn ang="0">
                  <a:pos x="connsiteX2" y="connsiteY2"/>
                </a:cxn>
                <a:cxn ang="0">
                  <a:pos x="connsiteX3" y="connsiteY3"/>
                </a:cxn>
              </a:cxnLst>
              <a:rect l="l" t="t" r="r" b="b"/>
              <a:pathLst>
                <a:path w="105059" h="105059">
                  <a:moveTo>
                    <a:pt x="0" y="0"/>
                  </a:moveTo>
                  <a:lnTo>
                    <a:pt x="105060" y="0"/>
                  </a:lnTo>
                  <a:lnTo>
                    <a:pt x="105060" y="105060"/>
                  </a:lnTo>
                  <a:lnTo>
                    <a:pt x="0" y="105060"/>
                  </a:lnTo>
                  <a:close/>
                </a:path>
              </a:pathLst>
            </a:custGeom>
            <a:solidFill>
              <a:schemeClr val="accent1"/>
            </a:solidFill>
            <a:ln w="4281"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B41B6FC5-46E9-4D05-9804-6574AD319592}"/>
                </a:ext>
              </a:extLst>
            </p:cNvPr>
            <p:cNvSpPr/>
            <p:nvPr/>
          </p:nvSpPr>
          <p:spPr>
            <a:xfrm>
              <a:off x="12569868" y="2106372"/>
              <a:ext cx="127572" cy="127572"/>
            </a:xfrm>
            <a:custGeom>
              <a:avLst/>
              <a:gdLst>
                <a:gd name="connsiteX0" fmla="*/ 127483 w 127572"/>
                <a:gd name="connsiteY0" fmla="*/ 127341 h 127572"/>
                <a:gd name="connsiteX1" fmla="*/ -90 w 127572"/>
                <a:gd name="connsiteY1" fmla="*/ 127341 h 127572"/>
                <a:gd name="connsiteX2" fmla="*/ -90 w 127572"/>
                <a:gd name="connsiteY2" fmla="*/ -232 h 127572"/>
                <a:gd name="connsiteX3" fmla="*/ 127483 w 127572"/>
                <a:gd name="connsiteY3" fmla="*/ -232 h 127572"/>
                <a:gd name="connsiteX4" fmla="*/ 5457 w 127572"/>
                <a:gd name="connsiteY4" fmla="*/ 121794 h 127572"/>
                <a:gd name="connsiteX5" fmla="*/ 121936 w 127572"/>
                <a:gd name="connsiteY5" fmla="*/ 121794 h 127572"/>
                <a:gd name="connsiteX6" fmla="*/ 121936 w 127572"/>
                <a:gd name="connsiteY6" fmla="*/ 5315 h 127572"/>
                <a:gd name="connsiteX7" fmla="*/ 5457 w 127572"/>
                <a:gd name="connsiteY7" fmla="*/ 5315 h 12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572" h="127572">
                  <a:moveTo>
                    <a:pt x="127483" y="127341"/>
                  </a:moveTo>
                  <a:lnTo>
                    <a:pt x="-90" y="127341"/>
                  </a:lnTo>
                  <a:lnTo>
                    <a:pt x="-90" y="-232"/>
                  </a:lnTo>
                  <a:lnTo>
                    <a:pt x="127483" y="-232"/>
                  </a:lnTo>
                  <a:close/>
                  <a:moveTo>
                    <a:pt x="5457" y="121794"/>
                  </a:moveTo>
                  <a:lnTo>
                    <a:pt x="121936" y="121794"/>
                  </a:lnTo>
                  <a:lnTo>
                    <a:pt x="121936" y="5315"/>
                  </a:lnTo>
                  <a:lnTo>
                    <a:pt x="5457" y="5315"/>
                  </a:lnTo>
                  <a:close/>
                </a:path>
              </a:pathLst>
            </a:custGeom>
            <a:solidFill>
              <a:srgbClr val="CCCCCC"/>
            </a:solidFill>
            <a:ln w="4281"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27CCE732-C679-4915-8B61-D4D7B1218D91}"/>
                </a:ext>
              </a:extLst>
            </p:cNvPr>
            <p:cNvSpPr/>
            <p:nvPr/>
          </p:nvSpPr>
          <p:spPr>
            <a:xfrm>
              <a:off x="9931594" y="3457119"/>
              <a:ext cx="3174301" cy="243496"/>
            </a:xfrm>
            <a:custGeom>
              <a:avLst/>
              <a:gdLst>
                <a:gd name="connsiteX0" fmla="*/ 3084160 w 3174301"/>
                <a:gd name="connsiteY0" fmla="*/ 22444 h 243496"/>
                <a:gd name="connsiteX1" fmla="*/ 2821511 w 3174301"/>
                <a:gd name="connsiteY1" fmla="*/ 22444 h 243496"/>
                <a:gd name="connsiteX2" fmla="*/ 2821511 w 3174301"/>
                <a:gd name="connsiteY2" fmla="*/ 3520 h 243496"/>
                <a:gd name="connsiteX3" fmla="*/ 2817759 w 3174301"/>
                <a:gd name="connsiteY3" fmla="*/ -232 h 243496"/>
                <a:gd name="connsiteX4" fmla="*/ 2727707 w 3174301"/>
                <a:gd name="connsiteY4" fmla="*/ -232 h 243496"/>
                <a:gd name="connsiteX5" fmla="*/ 2723955 w 3174301"/>
                <a:gd name="connsiteY5" fmla="*/ 3520 h 243496"/>
                <a:gd name="connsiteX6" fmla="*/ 2723955 w 3174301"/>
                <a:gd name="connsiteY6" fmla="*/ 3520 h 243496"/>
                <a:gd name="connsiteX7" fmla="*/ 2723955 w 3174301"/>
                <a:gd name="connsiteY7" fmla="*/ 22444 h 243496"/>
                <a:gd name="connsiteX8" fmla="*/ 2667674 w 3174301"/>
                <a:gd name="connsiteY8" fmla="*/ 22444 h 243496"/>
                <a:gd name="connsiteX9" fmla="*/ 2667674 w 3174301"/>
                <a:gd name="connsiteY9" fmla="*/ 3520 h 243496"/>
                <a:gd name="connsiteX10" fmla="*/ 2663922 w 3174301"/>
                <a:gd name="connsiteY10" fmla="*/ -232 h 243496"/>
                <a:gd name="connsiteX11" fmla="*/ 2663922 w 3174301"/>
                <a:gd name="connsiteY11" fmla="*/ -232 h 243496"/>
                <a:gd name="connsiteX12" fmla="*/ 2573871 w 3174301"/>
                <a:gd name="connsiteY12" fmla="*/ -232 h 243496"/>
                <a:gd name="connsiteX13" fmla="*/ 2570119 w 3174301"/>
                <a:gd name="connsiteY13" fmla="*/ 3520 h 243496"/>
                <a:gd name="connsiteX14" fmla="*/ 2570119 w 3174301"/>
                <a:gd name="connsiteY14" fmla="*/ 3520 h 243496"/>
                <a:gd name="connsiteX15" fmla="*/ 2570119 w 3174301"/>
                <a:gd name="connsiteY15" fmla="*/ 3520 h 243496"/>
                <a:gd name="connsiteX16" fmla="*/ 2570119 w 3174301"/>
                <a:gd name="connsiteY16" fmla="*/ 22444 h 243496"/>
                <a:gd name="connsiteX17" fmla="*/ 2513837 w 3174301"/>
                <a:gd name="connsiteY17" fmla="*/ 22444 h 243496"/>
                <a:gd name="connsiteX18" fmla="*/ 2513837 w 3174301"/>
                <a:gd name="connsiteY18" fmla="*/ 3520 h 243496"/>
                <a:gd name="connsiteX19" fmla="*/ 2510085 w 3174301"/>
                <a:gd name="connsiteY19" fmla="*/ -232 h 243496"/>
                <a:gd name="connsiteX20" fmla="*/ 2510085 w 3174301"/>
                <a:gd name="connsiteY20" fmla="*/ -232 h 243496"/>
                <a:gd name="connsiteX21" fmla="*/ 2420033 w 3174301"/>
                <a:gd name="connsiteY21" fmla="*/ -232 h 243496"/>
                <a:gd name="connsiteX22" fmla="*/ 2416281 w 3174301"/>
                <a:gd name="connsiteY22" fmla="*/ 3520 h 243496"/>
                <a:gd name="connsiteX23" fmla="*/ 2416281 w 3174301"/>
                <a:gd name="connsiteY23" fmla="*/ 3520 h 243496"/>
                <a:gd name="connsiteX24" fmla="*/ 2416281 w 3174301"/>
                <a:gd name="connsiteY24" fmla="*/ 3520 h 243496"/>
                <a:gd name="connsiteX25" fmla="*/ 2416281 w 3174301"/>
                <a:gd name="connsiteY25" fmla="*/ 22444 h 243496"/>
                <a:gd name="connsiteX26" fmla="*/ 2359999 w 3174301"/>
                <a:gd name="connsiteY26" fmla="*/ 22444 h 243496"/>
                <a:gd name="connsiteX27" fmla="*/ 2359999 w 3174301"/>
                <a:gd name="connsiteY27" fmla="*/ 3520 h 243496"/>
                <a:gd name="connsiteX28" fmla="*/ 2356247 w 3174301"/>
                <a:gd name="connsiteY28" fmla="*/ -232 h 243496"/>
                <a:gd name="connsiteX29" fmla="*/ 2356247 w 3174301"/>
                <a:gd name="connsiteY29" fmla="*/ -232 h 243496"/>
                <a:gd name="connsiteX30" fmla="*/ 2266196 w 3174301"/>
                <a:gd name="connsiteY30" fmla="*/ -232 h 243496"/>
                <a:gd name="connsiteX31" fmla="*/ 2262444 w 3174301"/>
                <a:gd name="connsiteY31" fmla="*/ 3520 h 243496"/>
                <a:gd name="connsiteX32" fmla="*/ 2262444 w 3174301"/>
                <a:gd name="connsiteY32" fmla="*/ 22444 h 243496"/>
                <a:gd name="connsiteX33" fmla="*/ 2206162 w 3174301"/>
                <a:gd name="connsiteY33" fmla="*/ 22444 h 243496"/>
                <a:gd name="connsiteX34" fmla="*/ 2206162 w 3174301"/>
                <a:gd name="connsiteY34" fmla="*/ 3520 h 243496"/>
                <a:gd name="connsiteX35" fmla="*/ 2202410 w 3174301"/>
                <a:gd name="connsiteY35" fmla="*/ -232 h 243496"/>
                <a:gd name="connsiteX36" fmla="*/ 2202410 w 3174301"/>
                <a:gd name="connsiteY36" fmla="*/ -232 h 243496"/>
                <a:gd name="connsiteX37" fmla="*/ 2112359 w 3174301"/>
                <a:gd name="connsiteY37" fmla="*/ -232 h 243496"/>
                <a:gd name="connsiteX38" fmla="*/ 2108607 w 3174301"/>
                <a:gd name="connsiteY38" fmla="*/ 3520 h 243496"/>
                <a:gd name="connsiteX39" fmla="*/ 2108607 w 3174301"/>
                <a:gd name="connsiteY39" fmla="*/ 3520 h 243496"/>
                <a:gd name="connsiteX40" fmla="*/ 2108607 w 3174301"/>
                <a:gd name="connsiteY40" fmla="*/ 3520 h 243496"/>
                <a:gd name="connsiteX41" fmla="*/ 2108607 w 3174301"/>
                <a:gd name="connsiteY41" fmla="*/ 22444 h 243496"/>
                <a:gd name="connsiteX42" fmla="*/ 2052325 w 3174301"/>
                <a:gd name="connsiteY42" fmla="*/ 22444 h 243496"/>
                <a:gd name="connsiteX43" fmla="*/ 2052325 w 3174301"/>
                <a:gd name="connsiteY43" fmla="*/ 3520 h 243496"/>
                <a:gd name="connsiteX44" fmla="*/ 2048573 w 3174301"/>
                <a:gd name="connsiteY44" fmla="*/ -232 h 243496"/>
                <a:gd name="connsiteX45" fmla="*/ 2048573 w 3174301"/>
                <a:gd name="connsiteY45" fmla="*/ -232 h 243496"/>
                <a:gd name="connsiteX46" fmla="*/ 1958521 w 3174301"/>
                <a:gd name="connsiteY46" fmla="*/ -232 h 243496"/>
                <a:gd name="connsiteX47" fmla="*/ 1954769 w 3174301"/>
                <a:gd name="connsiteY47" fmla="*/ 3520 h 243496"/>
                <a:gd name="connsiteX48" fmla="*/ 1954769 w 3174301"/>
                <a:gd name="connsiteY48" fmla="*/ 3520 h 243496"/>
                <a:gd name="connsiteX49" fmla="*/ 1954769 w 3174301"/>
                <a:gd name="connsiteY49" fmla="*/ 3520 h 243496"/>
                <a:gd name="connsiteX50" fmla="*/ 1954769 w 3174301"/>
                <a:gd name="connsiteY50" fmla="*/ 22444 h 243496"/>
                <a:gd name="connsiteX51" fmla="*/ 1898488 w 3174301"/>
                <a:gd name="connsiteY51" fmla="*/ 22444 h 243496"/>
                <a:gd name="connsiteX52" fmla="*/ 1898488 w 3174301"/>
                <a:gd name="connsiteY52" fmla="*/ 3520 h 243496"/>
                <a:gd name="connsiteX53" fmla="*/ 1894735 w 3174301"/>
                <a:gd name="connsiteY53" fmla="*/ -232 h 243496"/>
                <a:gd name="connsiteX54" fmla="*/ 1894735 w 3174301"/>
                <a:gd name="connsiteY54" fmla="*/ -232 h 243496"/>
                <a:gd name="connsiteX55" fmla="*/ 1189335 w 3174301"/>
                <a:gd name="connsiteY55" fmla="*/ -232 h 243496"/>
                <a:gd name="connsiteX56" fmla="*/ 1185583 w 3174301"/>
                <a:gd name="connsiteY56" fmla="*/ 3520 h 243496"/>
                <a:gd name="connsiteX57" fmla="*/ 1185583 w 3174301"/>
                <a:gd name="connsiteY57" fmla="*/ 3520 h 243496"/>
                <a:gd name="connsiteX58" fmla="*/ 1185583 w 3174301"/>
                <a:gd name="connsiteY58" fmla="*/ 3520 h 243496"/>
                <a:gd name="connsiteX59" fmla="*/ 1185583 w 3174301"/>
                <a:gd name="connsiteY59" fmla="*/ 22444 h 243496"/>
                <a:gd name="connsiteX60" fmla="*/ 1129301 w 3174301"/>
                <a:gd name="connsiteY60" fmla="*/ 22444 h 243496"/>
                <a:gd name="connsiteX61" fmla="*/ 1129301 w 3174301"/>
                <a:gd name="connsiteY61" fmla="*/ 3520 h 243496"/>
                <a:gd name="connsiteX62" fmla="*/ 1125549 w 3174301"/>
                <a:gd name="connsiteY62" fmla="*/ -232 h 243496"/>
                <a:gd name="connsiteX63" fmla="*/ 1125549 w 3174301"/>
                <a:gd name="connsiteY63" fmla="*/ -232 h 243496"/>
                <a:gd name="connsiteX64" fmla="*/ 1035498 w 3174301"/>
                <a:gd name="connsiteY64" fmla="*/ -232 h 243496"/>
                <a:gd name="connsiteX65" fmla="*/ 1031746 w 3174301"/>
                <a:gd name="connsiteY65" fmla="*/ 3520 h 243496"/>
                <a:gd name="connsiteX66" fmla="*/ 1031746 w 3174301"/>
                <a:gd name="connsiteY66" fmla="*/ 3520 h 243496"/>
                <a:gd name="connsiteX67" fmla="*/ 1031746 w 3174301"/>
                <a:gd name="connsiteY67" fmla="*/ 3520 h 243496"/>
                <a:gd name="connsiteX68" fmla="*/ 1031746 w 3174301"/>
                <a:gd name="connsiteY68" fmla="*/ 22444 h 243496"/>
                <a:gd name="connsiteX69" fmla="*/ 975464 w 3174301"/>
                <a:gd name="connsiteY69" fmla="*/ 22444 h 243496"/>
                <a:gd name="connsiteX70" fmla="*/ 975464 w 3174301"/>
                <a:gd name="connsiteY70" fmla="*/ 3520 h 243496"/>
                <a:gd name="connsiteX71" fmla="*/ 971712 w 3174301"/>
                <a:gd name="connsiteY71" fmla="*/ -232 h 243496"/>
                <a:gd name="connsiteX72" fmla="*/ 881660 w 3174301"/>
                <a:gd name="connsiteY72" fmla="*/ -232 h 243496"/>
                <a:gd name="connsiteX73" fmla="*/ 877908 w 3174301"/>
                <a:gd name="connsiteY73" fmla="*/ 3520 h 243496"/>
                <a:gd name="connsiteX74" fmla="*/ 877908 w 3174301"/>
                <a:gd name="connsiteY74" fmla="*/ 3520 h 243496"/>
                <a:gd name="connsiteX75" fmla="*/ 877908 w 3174301"/>
                <a:gd name="connsiteY75" fmla="*/ 3520 h 243496"/>
                <a:gd name="connsiteX76" fmla="*/ 877908 w 3174301"/>
                <a:gd name="connsiteY76" fmla="*/ 22444 h 243496"/>
                <a:gd name="connsiteX77" fmla="*/ 821626 w 3174301"/>
                <a:gd name="connsiteY77" fmla="*/ 22444 h 243496"/>
                <a:gd name="connsiteX78" fmla="*/ 821626 w 3174301"/>
                <a:gd name="connsiteY78" fmla="*/ 3520 h 243496"/>
                <a:gd name="connsiteX79" fmla="*/ 817874 w 3174301"/>
                <a:gd name="connsiteY79" fmla="*/ -232 h 243496"/>
                <a:gd name="connsiteX80" fmla="*/ 817874 w 3174301"/>
                <a:gd name="connsiteY80" fmla="*/ -232 h 243496"/>
                <a:gd name="connsiteX81" fmla="*/ 727823 w 3174301"/>
                <a:gd name="connsiteY81" fmla="*/ -232 h 243496"/>
                <a:gd name="connsiteX82" fmla="*/ 724071 w 3174301"/>
                <a:gd name="connsiteY82" fmla="*/ 3520 h 243496"/>
                <a:gd name="connsiteX83" fmla="*/ 724071 w 3174301"/>
                <a:gd name="connsiteY83" fmla="*/ 3520 h 243496"/>
                <a:gd name="connsiteX84" fmla="*/ 724071 w 3174301"/>
                <a:gd name="connsiteY84" fmla="*/ 3520 h 243496"/>
                <a:gd name="connsiteX85" fmla="*/ 724071 w 3174301"/>
                <a:gd name="connsiteY85" fmla="*/ 22444 h 243496"/>
                <a:gd name="connsiteX86" fmla="*/ 667789 w 3174301"/>
                <a:gd name="connsiteY86" fmla="*/ 22444 h 243496"/>
                <a:gd name="connsiteX87" fmla="*/ 667789 w 3174301"/>
                <a:gd name="connsiteY87" fmla="*/ 3520 h 243496"/>
                <a:gd name="connsiteX88" fmla="*/ 664037 w 3174301"/>
                <a:gd name="connsiteY88" fmla="*/ -232 h 243496"/>
                <a:gd name="connsiteX89" fmla="*/ 664037 w 3174301"/>
                <a:gd name="connsiteY89" fmla="*/ -232 h 243496"/>
                <a:gd name="connsiteX90" fmla="*/ 573986 w 3174301"/>
                <a:gd name="connsiteY90" fmla="*/ -232 h 243496"/>
                <a:gd name="connsiteX91" fmla="*/ 570234 w 3174301"/>
                <a:gd name="connsiteY91" fmla="*/ 3520 h 243496"/>
                <a:gd name="connsiteX92" fmla="*/ 570234 w 3174301"/>
                <a:gd name="connsiteY92" fmla="*/ 3520 h 243496"/>
                <a:gd name="connsiteX93" fmla="*/ 570234 w 3174301"/>
                <a:gd name="connsiteY93" fmla="*/ 3520 h 243496"/>
                <a:gd name="connsiteX94" fmla="*/ 570234 w 3174301"/>
                <a:gd name="connsiteY94" fmla="*/ 22444 h 243496"/>
                <a:gd name="connsiteX95" fmla="*/ 513951 w 3174301"/>
                <a:gd name="connsiteY95" fmla="*/ 22444 h 243496"/>
                <a:gd name="connsiteX96" fmla="*/ 513951 w 3174301"/>
                <a:gd name="connsiteY96" fmla="*/ 3520 h 243496"/>
                <a:gd name="connsiteX97" fmla="*/ 510199 w 3174301"/>
                <a:gd name="connsiteY97" fmla="*/ -232 h 243496"/>
                <a:gd name="connsiteX98" fmla="*/ 510199 w 3174301"/>
                <a:gd name="connsiteY98" fmla="*/ -232 h 243496"/>
                <a:gd name="connsiteX99" fmla="*/ 420148 w 3174301"/>
                <a:gd name="connsiteY99" fmla="*/ -232 h 243496"/>
                <a:gd name="connsiteX100" fmla="*/ 416396 w 3174301"/>
                <a:gd name="connsiteY100" fmla="*/ 3520 h 243496"/>
                <a:gd name="connsiteX101" fmla="*/ 416396 w 3174301"/>
                <a:gd name="connsiteY101" fmla="*/ 22444 h 243496"/>
                <a:gd name="connsiteX102" fmla="*/ 360114 w 3174301"/>
                <a:gd name="connsiteY102" fmla="*/ 22444 h 243496"/>
                <a:gd name="connsiteX103" fmla="*/ 360114 w 3174301"/>
                <a:gd name="connsiteY103" fmla="*/ 3520 h 243496"/>
                <a:gd name="connsiteX104" fmla="*/ 356362 w 3174301"/>
                <a:gd name="connsiteY104" fmla="*/ -232 h 243496"/>
                <a:gd name="connsiteX105" fmla="*/ 356362 w 3174301"/>
                <a:gd name="connsiteY105" fmla="*/ -232 h 243496"/>
                <a:gd name="connsiteX106" fmla="*/ 266311 w 3174301"/>
                <a:gd name="connsiteY106" fmla="*/ -232 h 243496"/>
                <a:gd name="connsiteX107" fmla="*/ 262559 w 3174301"/>
                <a:gd name="connsiteY107" fmla="*/ 3520 h 243496"/>
                <a:gd name="connsiteX108" fmla="*/ 262559 w 3174301"/>
                <a:gd name="connsiteY108" fmla="*/ 3520 h 243496"/>
                <a:gd name="connsiteX109" fmla="*/ 262559 w 3174301"/>
                <a:gd name="connsiteY109" fmla="*/ 22444 h 243496"/>
                <a:gd name="connsiteX110" fmla="*/ 89961 w 3174301"/>
                <a:gd name="connsiteY110" fmla="*/ 22444 h 243496"/>
                <a:gd name="connsiteX111" fmla="*/ -90 w 3174301"/>
                <a:gd name="connsiteY111" fmla="*/ 112495 h 243496"/>
                <a:gd name="connsiteX112" fmla="*/ -90 w 3174301"/>
                <a:gd name="connsiteY112" fmla="*/ 153214 h 243496"/>
                <a:gd name="connsiteX113" fmla="*/ 89961 w 3174301"/>
                <a:gd name="connsiteY113" fmla="*/ 243265 h 243496"/>
                <a:gd name="connsiteX114" fmla="*/ 3084160 w 3174301"/>
                <a:gd name="connsiteY114" fmla="*/ 243265 h 243496"/>
                <a:gd name="connsiteX115" fmla="*/ 3174211 w 3174301"/>
                <a:gd name="connsiteY115" fmla="*/ 153214 h 243496"/>
                <a:gd name="connsiteX116" fmla="*/ 3174211 w 3174301"/>
                <a:gd name="connsiteY116" fmla="*/ 112495 h 243496"/>
                <a:gd name="connsiteX117" fmla="*/ 3084160 w 3174301"/>
                <a:gd name="connsiteY117" fmla="*/ 22444 h 243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174301" h="243496">
                  <a:moveTo>
                    <a:pt x="3084160" y="22444"/>
                  </a:moveTo>
                  <a:lnTo>
                    <a:pt x="2821511" y="22444"/>
                  </a:lnTo>
                  <a:lnTo>
                    <a:pt x="2821511" y="3520"/>
                  </a:lnTo>
                  <a:cubicBezTo>
                    <a:pt x="2821511" y="1448"/>
                    <a:pt x="2819831" y="-232"/>
                    <a:pt x="2817759" y="-232"/>
                  </a:cubicBezTo>
                  <a:lnTo>
                    <a:pt x="2727707" y="-232"/>
                  </a:lnTo>
                  <a:cubicBezTo>
                    <a:pt x="2725635" y="-232"/>
                    <a:pt x="2723955" y="1448"/>
                    <a:pt x="2723955" y="3520"/>
                  </a:cubicBezTo>
                  <a:cubicBezTo>
                    <a:pt x="2723955" y="3520"/>
                    <a:pt x="2723955" y="3520"/>
                    <a:pt x="2723955" y="3520"/>
                  </a:cubicBezTo>
                  <a:lnTo>
                    <a:pt x="2723955" y="22444"/>
                  </a:lnTo>
                  <a:lnTo>
                    <a:pt x="2667674" y="22444"/>
                  </a:lnTo>
                  <a:lnTo>
                    <a:pt x="2667674" y="3520"/>
                  </a:lnTo>
                  <a:cubicBezTo>
                    <a:pt x="2667674" y="1448"/>
                    <a:pt x="2665994" y="-232"/>
                    <a:pt x="2663922" y="-232"/>
                  </a:cubicBezTo>
                  <a:cubicBezTo>
                    <a:pt x="2663922" y="-232"/>
                    <a:pt x="2663922" y="-232"/>
                    <a:pt x="2663922" y="-232"/>
                  </a:cubicBezTo>
                  <a:lnTo>
                    <a:pt x="2573871" y="-232"/>
                  </a:lnTo>
                  <a:cubicBezTo>
                    <a:pt x="2571798" y="-232"/>
                    <a:pt x="2570119" y="1448"/>
                    <a:pt x="2570119" y="3520"/>
                  </a:cubicBezTo>
                  <a:cubicBezTo>
                    <a:pt x="2570119" y="3520"/>
                    <a:pt x="2570119" y="3520"/>
                    <a:pt x="2570119" y="3520"/>
                  </a:cubicBezTo>
                  <a:lnTo>
                    <a:pt x="2570119" y="3520"/>
                  </a:lnTo>
                  <a:lnTo>
                    <a:pt x="2570119" y="22444"/>
                  </a:lnTo>
                  <a:lnTo>
                    <a:pt x="2513837" y="22444"/>
                  </a:lnTo>
                  <a:lnTo>
                    <a:pt x="2513837" y="3520"/>
                  </a:lnTo>
                  <a:cubicBezTo>
                    <a:pt x="2513837" y="1448"/>
                    <a:pt x="2512157" y="-232"/>
                    <a:pt x="2510085" y="-232"/>
                  </a:cubicBezTo>
                  <a:cubicBezTo>
                    <a:pt x="2510085" y="-232"/>
                    <a:pt x="2510085" y="-232"/>
                    <a:pt x="2510085" y="-232"/>
                  </a:cubicBezTo>
                  <a:lnTo>
                    <a:pt x="2420033" y="-232"/>
                  </a:lnTo>
                  <a:cubicBezTo>
                    <a:pt x="2417961" y="-232"/>
                    <a:pt x="2416281" y="1448"/>
                    <a:pt x="2416281" y="3520"/>
                  </a:cubicBezTo>
                  <a:cubicBezTo>
                    <a:pt x="2416281" y="3520"/>
                    <a:pt x="2416281" y="3520"/>
                    <a:pt x="2416281" y="3520"/>
                  </a:cubicBezTo>
                  <a:lnTo>
                    <a:pt x="2416281" y="3520"/>
                  </a:lnTo>
                  <a:lnTo>
                    <a:pt x="2416281" y="22444"/>
                  </a:lnTo>
                  <a:lnTo>
                    <a:pt x="2359999" y="22444"/>
                  </a:lnTo>
                  <a:lnTo>
                    <a:pt x="2359999" y="3520"/>
                  </a:lnTo>
                  <a:cubicBezTo>
                    <a:pt x="2359999" y="1448"/>
                    <a:pt x="2358320" y="-232"/>
                    <a:pt x="2356247" y="-232"/>
                  </a:cubicBezTo>
                  <a:cubicBezTo>
                    <a:pt x="2356247" y="-232"/>
                    <a:pt x="2356247" y="-232"/>
                    <a:pt x="2356247" y="-232"/>
                  </a:cubicBezTo>
                  <a:lnTo>
                    <a:pt x="2266196" y="-232"/>
                  </a:lnTo>
                  <a:cubicBezTo>
                    <a:pt x="2264124" y="-232"/>
                    <a:pt x="2262444" y="1448"/>
                    <a:pt x="2262444" y="3520"/>
                  </a:cubicBezTo>
                  <a:lnTo>
                    <a:pt x="2262444" y="22444"/>
                  </a:lnTo>
                  <a:lnTo>
                    <a:pt x="2206162" y="22444"/>
                  </a:lnTo>
                  <a:lnTo>
                    <a:pt x="2206162" y="3520"/>
                  </a:lnTo>
                  <a:cubicBezTo>
                    <a:pt x="2206162" y="1448"/>
                    <a:pt x="2204482" y="-232"/>
                    <a:pt x="2202410" y="-232"/>
                  </a:cubicBezTo>
                  <a:cubicBezTo>
                    <a:pt x="2202410" y="-232"/>
                    <a:pt x="2202410" y="-232"/>
                    <a:pt x="2202410" y="-232"/>
                  </a:cubicBezTo>
                  <a:lnTo>
                    <a:pt x="2112359" y="-232"/>
                  </a:lnTo>
                  <a:cubicBezTo>
                    <a:pt x="2110287" y="-232"/>
                    <a:pt x="2108607" y="1448"/>
                    <a:pt x="2108607" y="3520"/>
                  </a:cubicBezTo>
                  <a:cubicBezTo>
                    <a:pt x="2108607" y="3520"/>
                    <a:pt x="2108607" y="3520"/>
                    <a:pt x="2108607" y="3520"/>
                  </a:cubicBezTo>
                  <a:lnTo>
                    <a:pt x="2108607" y="3520"/>
                  </a:lnTo>
                  <a:lnTo>
                    <a:pt x="2108607" y="22444"/>
                  </a:lnTo>
                  <a:lnTo>
                    <a:pt x="2052325" y="22444"/>
                  </a:lnTo>
                  <a:lnTo>
                    <a:pt x="2052325" y="3520"/>
                  </a:lnTo>
                  <a:cubicBezTo>
                    <a:pt x="2052325" y="1448"/>
                    <a:pt x="2050645" y="-232"/>
                    <a:pt x="2048573" y="-232"/>
                  </a:cubicBezTo>
                  <a:cubicBezTo>
                    <a:pt x="2048573" y="-232"/>
                    <a:pt x="2048573" y="-232"/>
                    <a:pt x="2048573" y="-232"/>
                  </a:cubicBezTo>
                  <a:lnTo>
                    <a:pt x="1958521" y="-232"/>
                  </a:lnTo>
                  <a:cubicBezTo>
                    <a:pt x="1956449" y="-232"/>
                    <a:pt x="1954769" y="1448"/>
                    <a:pt x="1954769" y="3520"/>
                  </a:cubicBezTo>
                  <a:cubicBezTo>
                    <a:pt x="1954769" y="3520"/>
                    <a:pt x="1954769" y="3520"/>
                    <a:pt x="1954769" y="3520"/>
                  </a:cubicBezTo>
                  <a:lnTo>
                    <a:pt x="1954769" y="3520"/>
                  </a:lnTo>
                  <a:lnTo>
                    <a:pt x="1954769" y="22444"/>
                  </a:lnTo>
                  <a:lnTo>
                    <a:pt x="1898488" y="22444"/>
                  </a:lnTo>
                  <a:lnTo>
                    <a:pt x="1898488" y="3520"/>
                  </a:lnTo>
                  <a:cubicBezTo>
                    <a:pt x="1898488" y="1448"/>
                    <a:pt x="1896808" y="-232"/>
                    <a:pt x="1894735" y="-232"/>
                  </a:cubicBezTo>
                  <a:cubicBezTo>
                    <a:pt x="1894735" y="-232"/>
                    <a:pt x="1894735" y="-232"/>
                    <a:pt x="1894735" y="-232"/>
                  </a:cubicBezTo>
                  <a:lnTo>
                    <a:pt x="1189335" y="-232"/>
                  </a:lnTo>
                  <a:cubicBezTo>
                    <a:pt x="1187263" y="-232"/>
                    <a:pt x="1185583" y="1448"/>
                    <a:pt x="1185583" y="3520"/>
                  </a:cubicBezTo>
                  <a:cubicBezTo>
                    <a:pt x="1185583" y="3520"/>
                    <a:pt x="1185583" y="3520"/>
                    <a:pt x="1185583" y="3520"/>
                  </a:cubicBezTo>
                  <a:lnTo>
                    <a:pt x="1185583" y="3520"/>
                  </a:lnTo>
                  <a:lnTo>
                    <a:pt x="1185583" y="22444"/>
                  </a:lnTo>
                  <a:lnTo>
                    <a:pt x="1129301" y="22444"/>
                  </a:lnTo>
                  <a:lnTo>
                    <a:pt x="1129301" y="3520"/>
                  </a:lnTo>
                  <a:cubicBezTo>
                    <a:pt x="1129301" y="1448"/>
                    <a:pt x="1127621" y="-232"/>
                    <a:pt x="1125549" y="-232"/>
                  </a:cubicBezTo>
                  <a:cubicBezTo>
                    <a:pt x="1125549" y="-232"/>
                    <a:pt x="1125549" y="-232"/>
                    <a:pt x="1125549" y="-232"/>
                  </a:cubicBezTo>
                  <a:lnTo>
                    <a:pt x="1035498" y="-232"/>
                  </a:lnTo>
                  <a:cubicBezTo>
                    <a:pt x="1033426" y="-232"/>
                    <a:pt x="1031746" y="1448"/>
                    <a:pt x="1031746" y="3520"/>
                  </a:cubicBezTo>
                  <a:cubicBezTo>
                    <a:pt x="1031746" y="3520"/>
                    <a:pt x="1031746" y="3520"/>
                    <a:pt x="1031746" y="3520"/>
                  </a:cubicBezTo>
                  <a:lnTo>
                    <a:pt x="1031746" y="3520"/>
                  </a:lnTo>
                  <a:lnTo>
                    <a:pt x="1031746" y="22444"/>
                  </a:lnTo>
                  <a:lnTo>
                    <a:pt x="975464" y="22444"/>
                  </a:lnTo>
                  <a:lnTo>
                    <a:pt x="975464" y="3520"/>
                  </a:lnTo>
                  <a:cubicBezTo>
                    <a:pt x="975464" y="1448"/>
                    <a:pt x="973784" y="-232"/>
                    <a:pt x="971712" y="-232"/>
                  </a:cubicBezTo>
                  <a:lnTo>
                    <a:pt x="881660" y="-232"/>
                  </a:lnTo>
                  <a:cubicBezTo>
                    <a:pt x="879588" y="-232"/>
                    <a:pt x="877908" y="1448"/>
                    <a:pt x="877908" y="3520"/>
                  </a:cubicBezTo>
                  <a:cubicBezTo>
                    <a:pt x="877908" y="3520"/>
                    <a:pt x="877908" y="3520"/>
                    <a:pt x="877908" y="3520"/>
                  </a:cubicBezTo>
                  <a:lnTo>
                    <a:pt x="877908" y="3520"/>
                  </a:lnTo>
                  <a:lnTo>
                    <a:pt x="877908" y="22444"/>
                  </a:lnTo>
                  <a:lnTo>
                    <a:pt x="821626" y="22444"/>
                  </a:lnTo>
                  <a:lnTo>
                    <a:pt x="821626" y="3520"/>
                  </a:lnTo>
                  <a:cubicBezTo>
                    <a:pt x="821626" y="1448"/>
                    <a:pt x="819946" y="-232"/>
                    <a:pt x="817874" y="-232"/>
                  </a:cubicBezTo>
                  <a:cubicBezTo>
                    <a:pt x="817874" y="-232"/>
                    <a:pt x="817874" y="-232"/>
                    <a:pt x="817874" y="-232"/>
                  </a:cubicBezTo>
                  <a:lnTo>
                    <a:pt x="727823" y="-232"/>
                  </a:lnTo>
                  <a:cubicBezTo>
                    <a:pt x="725751" y="-232"/>
                    <a:pt x="724071" y="1448"/>
                    <a:pt x="724071" y="3520"/>
                  </a:cubicBezTo>
                  <a:cubicBezTo>
                    <a:pt x="724071" y="3520"/>
                    <a:pt x="724071" y="3520"/>
                    <a:pt x="724071" y="3520"/>
                  </a:cubicBezTo>
                  <a:lnTo>
                    <a:pt x="724071" y="3520"/>
                  </a:lnTo>
                  <a:lnTo>
                    <a:pt x="724071" y="22444"/>
                  </a:lnTo>
                  <a:lnTo>
                    <a:pt x="667789" y="22444"/>
                  </a:lnTo>
                  <a:lnTo>
                    <a:pt x="667789" y="3520"/>
                  </a:lnTo>
                  <a:cubicBezTo>
                    <a:pt x="667789" y="1448"/>
                    <a:pt x="666109" y="-232"/>
                    <a:pt x="664037" y="-232"/>
                  </a:cubicBezTo>
                  <a:cubicBezTo>
                    <a:pt x="664037" y="-232"/>
                    <a:pt x="664037" y="-232"/>
                    <a:pt x="664037" y="-232"/>
                  </a:cubicBezTo>
                  <a:lnTo>
                    <a:pt x="573986" y="-232"/>
                  </a:lnTo>
                  <a:cubicBezTo>
                    <a:pt x="571914" y="-232"/>
                    <a:pt x="570234" y="1448"/>
                    <a:pt x="570234" y="3520"/>
                  </a:cubicBezTo>
                  <a:cubicBezTo>
                    <a:pt x="570234" y="3520"/>
                    <a:pt x="570234" y="3520"/>
                    <a:pt x="570234" y="3520"/>
                  </a:cubicBezTo>
                  <a:lnTo>
                    <a:pt x="570234" y="3520"/>
                  </a:lnTo>
                  <a:lnTo>
                    <a:pt x="570234" y="22444"/>
                  </a:lnTo>
                  <a:lnTo>
                    <a:pt x="513951" y="22444"/>
                  </a:lnTo>
                  <a:lnTo>
                    <a:pt x="513951" y="3520"/>
                  </a:lnTo>
                  <a:cubicBezTo>
                    <a:pt x="513951" y="1448"/>
                    <a:pt x="512272" y="-232"/>
                    <a:pt x="510199" y="-232"/>
                  </a:cubicBezTo>
                  <a:cubicBezTo>
                    <a:pt x="510199" y="-232"/>
                    <a:pt x="510199" y="-232"/>
                    <a:pt x="510199" y="-232"/>
                  </a:cubicBezTo>
                  <a:lnTo>
                    <a:pt x="420148" y="-232"/>
                  </a:lnTo>
                  <a:cubicBezTo>
                    <a:pt x="418076" y="-232"/>
                    <a:pt x="416396" y="1448"/>
                    <a:pt x="416396" y="3520"/>
                  </a:cubicBezTo>
                  <a:lnTo>
                    <a:pt x="416396" y="22444"/>
                  </a:lnTo>
                  <a:lnTo>
                    <a:pt x="360114" y="22444"/>
                  </a:lnTo>
                  <a:lnTo>
                    <a:pt x="360114" y="3520"/>
                  </a:lnTo>
                  <a:cubicBezTo>
                    <a:pt x="360114" y="1448"/>
                    <a:pt x="358434" y="-232"/>
                    <a:pt x="356362" y="-232"/>
                  </a:cubicBezTo>
                  <a:cubicBezTo>
                    <a:pt x="356362" y="-232"/>
                    <a:pt x="356362" y="-232"/>
                    <a:pt x="356362" y="-232"/>
                  </a:cubicBezTo>
                  <a:lnTo>
                    <a:pt x="266311" y="-232"/>
                  </a:lnTo>
                  <a:cubicBezTo>
                    <a:pt x="264239" y="-232"/>
                    <a:pt x="262559" y="1448"/>
                    <a:pt x="262559" y="3520"/>
                  </a:cubicBezTo>
                  <a:lnTo>
                    <a:pt x="262559" y="3520"/>
                  </a:lnTo>
                  <a:lnTo>
                    <a:pt x="262559" y="22444"/>
                  </a:lnTo>
                  <a:lnTo>
                    <a:pt x="89961" y="22444"/>
                  </a:lnTo>
                  <a:cubicBezTo>
                    <a:pt x="40227" y="22444"/>
                    <a:pt x="-90" y="62762"/>
                    <a:pt x="-90" y="112495"/>
                  </a:cubicBezTo>
                  <a:lnTo>
                    <a:pt x="-90" y="153214"/>
                  </a:lnTo>
                  <a:cubicBezTo>
                    <a:pt x="-90" y="202948"/>
                    <a:pt x="40227" y="243265"/>
                    <a:pt x="89961" y="243265"/>
                  </a:cubicBezTo>
                  <a:lnTo>
                    <a:pt x="3084160" y="243265"/>
                  </a:lnTo>
                  <a:cubicBezTo>
                    <a:pt x="3133894" y="243265"/>
                    <a:pt x="3174211" y="202948"/>
                    <a:pt x="3174211" y="153214"/>
                  </a:cubicBezTo>
                  <a:lnTo>
                    <a:pt x="3174211" y="112495"/>
                  </a:lnTo>
                  <a:cubicBezTo>
                    <a:pt x="3174211" y="62762"/>
                    <a:pt x="3133894" y="22444"/>
                    <a:pt x="3084160" y="22444"/>
                  </a:cubicBezTo>
                  <a:close/>
                </a:path>
              </a:pathLst>
            </a:custGeom>
            <a:solidFill>
              <a:srgbClr val="3F3D56"/>
            </a:solidFill>
            <a:ln w="4281" cap="flat">
              <a:noFill/>
              <a:prstDash val="solid"/>
              <a:miter/>
            </a:ln>
          </p:spPr>
          <p:txBody>
            <a:bodyPr rtlCol="0" anchor="ctr"/>
            <a:lstStyle/>
            <a:p>
              <a:endParaRPr lang="en-US"/>
            </a:p>
          </p:txBody>
        </p:sp>
      </p:grpSp>
      <p:grpSp>
        <p:nvGrpSpPr>
          <p:cNvPr id="187" name="Graphic 185">
            <a:extLst>
              <a:ext uri="{FF2B5EF4-FFF2-40B4-BE49-F238E27FC236}">
                <a16:creationId xmlns:a16="http://schemas.microsoft.com/office/drawing/2014/main" id="{E8AAA1FA-B30F-4D08-BAC1-1F8FC7DC6E5E}"/>
              </a:ext>
            </a:extLst>
          </p:cNvPr>
          <p:cNvGrpSpPr/>
          <p:nvPr/>
        </p:nvGrpSpPr>
        <p:grpSpPr>
          <a:xfrm>
            <a:off x="7802535" y="4062574"/>
            <a:ext cx="3515544" cy="2440051"/>
            <a:chOff x="7734725" y="3937238"/>
            <a:chExt cx="3515544" cy="2440051"/>
          </a:xfrm>
        </p:grpSpPr>
        <p:sp>
          <p:nvSpPr>
            <p:cNvPr id="188" name="Freeform: Shape 187">
              <a:extLst>
                <a:ext uri="{FF2B5EF4-FFF2-40B4-BE49-F238E27FC236}">
                  <a16:creationId xmlns:a16="http://schemas.microsoft.com/office/drawing/2014/main" id="{104F5C23-931A-4D93-B154-CA292CF7CD5B}"/>
                </a:ext>
              </a:extLst>
            </p:cNvPr>
            <p:cNvSpPr/>
            <p:nvPr/>
          </p:nvSpPr>
          <p:spPr>
            <a:xfrm>
              <a:off x="8112014" y="4156630"/>
              <a:ext cx="37017" cy="37017"/>
            </a:xfrm>
            <a:custGeom>
              <a:avLst/>
              <a:gdLst>
                <a:gd name="connsiteX0" fmla="*/ 37017 w 37017"/>
                <a:gd name="connsiteY0" fmla="*/ 18509 h 37017"/>
                <a:gd name="connsiteX1" fmla="*/ 18509 w 37017"/>
                <a:gd name="connsiteY1" fmla="*/ 37017 h 37017"/>
                <a:gd name="connsiteX2" fmla="*/ 0 w 37017"/>
                <a:gd name="connsiteY2" fmla="*/ 18509 h 37017"/>
                <a:gd name="connsiteX3" fmla="*/ 18509 w 37017"/>
                <a:gd name="connsiteY3" fmla="*/ 0 h 37017"/>
                <a:gd name="connsiteX4" fmla="*/ 37017 w 37017"/>
                <a:gd name="connsiteY4" fmla="*/ 18509 h 37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17" h="37017">
                  <a:moveTo>
                    <a:pt x="37017" y="18509"/>
                  </a:moveTo>
                  <a:cubicBezTo>
                    <a:pt x="37017" y="28731"/>
                    <a:pt x="28731" y="37017"/>
                    <a:pt x="18509" y="37017"/>
                  </a:cubicBezTo>
                  <a:cubicBezTo>
                    <a:pt x="8287" y="37017"/>
                    <a:pt x="0" y="28731"/>
                    <a:pt x="0" y="18509"/>
                  </a:cubicBezTo>
                  <a:cubicBezTo>
                    <a:pt x="0" y="8287"/>
                    <a:pt x="8287" y="0"/>
                    <a:pt x="18509" y="0"/>
                  </a:cubicBezTo>
                  <a:cubicBezTo>
                    <a:pt x="28731" y="0"/>
                    <a:pt x="37017" y="8287"/>
                    <a:pt x="37017" y="18509"/>
                  </a:cubicBezTo>
                  <a:close/>
                </a:path>
              </a:pathLst>
            </a:custGeom>
            <a:solidFill>
              <a:srgbClr val="FFFFFF"/>
            </a:solidFill>
            <a:ln w="4250"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1CE453DE-538D-440B-AA8C-474C1ACD53B7}"/>
                </a:ext>
              </a:extLst>
            </p:cNvPr>
            <p:cNvSpPr/>
            <p:nvPr/>
          </p:nvSpPr>
          <p:spPr>
            <a:xfrm>
              <a:off x="8182261" y="4156630"/>
              <a:ext cx="37017" cy="37017"/>
            </a:xfrm>
            <a:custGeom>
              <a:avLst/>
              <a:gdLst>
                <a:gd name="connsiteX0" fmla="*/ 37017 w 37017"/>
                <a:gd name="connsiteY0" fmla="*/ 18509 h 37017"/>
                <a:gd name="connsiteX1" fmla="*/ 18509 w 37017"/>
                <a:gd name="connsiteY1" fmla="*/ 37017 h 37017"/>
                <a:gd name="connsiteX2" fmla="*/ 0 w 37017"/>
                <a:gd name="connsiteY2" fmla="*/ 18509 h 37017"/>
                <a:gd name="connsiteX3" fmla="*/ 18509 w 37017"/>
                <a:gd name="connsiteY3" fmla="*/ 0 h 37017"/>
                <a:gd name="connsiteX4" fmla="*/ 37017 w 37017"/>
                <a:gd name="connsiteY4" fmla="*/ 18509 h 37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17" h="37017">
                  <a:moveTo>
                    <a:pt x="37017" y="18509"/>
                  </a:moveTo>
                  <a:cubicBezTo>
                    <a:pt x="37017" y="28731"/>
                    <a:pt x="28731" y="37017"/>
                    <a:pt x="18509" y="37017"/>
                  </a:cubicBezTo>
                  <a:cubicBezTo>
                    <a:pt x="8287" y="37017"/>
                    <a:pt x="0" y="28731"/>
                    <a:pt x="0" y="18509"/>
                  </a:cubicBezTo>
                  <a:cubicBezTo>
                    <a:pt x="0" y="8287"/>
                    <a:pt x="8287" y="0"/>
                    <a:pt x="18509" y="0"/>
                  </a:cubicBezTo>
                  <a:cubicBezTo>
                    <a:pt x="28731" y="0"/>
                    <a:pt x="37017" y="8287"/>
                    <a:pt x="37017" y="18509"/>
                  </a:cubicBezTo>
                  <a:close/>
                </a:path>
              </a:pathLst>
            </a:custGeom>
            <a:solidFill>
              <a:srgbClr val="FFFFFF"/>
            </a:solidFill>
            <a:ln w="4250"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E3787686-5CAF-4FBD-84EF-17E68D365D4D}"/>
                </a:ext>
              </a:extLst>
            </p:cNvPr>
            <p:cNvSpPr/>
            <p:nvPr/>
          </p:nvSpPr>
          <p:spPr>
            <a:xfrm>
              <a:off x="8252508" y="4156630"/>
              <a:ext cx="37017" cy="37017"/>
            </a:xfrm>
            <a:custGeom>
              <a:avLst/>
              <a:gdLst>
                <a:gd name="connsiteX0" fmla="*/ 37017 w 37017"/>
                <a:gd name="connsiteY0" fmla="*/ 18509 h 37017"/>
                <a:gd name="connsiteX1" fmla="*/ 18509 w 37017"/>
                <a:gd name="connsiteY1" fmla="*/ 37017 h 37017"/>
                <a:gd name="connsiteX2" fmla="*/ 0 w 37017"/>
                <a:gd name="connsiteY2" fmla="*/ 18509 h 37017"/>
                <a:gd name="connsiteX3" fmla="*/ 18509 w 37017"/>
                <a:gd name="connsiteY3" fmla="*/ 0 h 37017"/>
                <a:gd name="connsiteX4" fmla="*/ 37017 w 37017"/>
                <a:gd name="connsiteY4" fmla="*/ 18509 h 37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17" h="37017">
                  <a:moveTo>
                    <a:pt x="37017" y="18509"/>
                  </a:moveTo>
                  <a:cubicBezTo>
                    <a:pt x="37017" y="28731"/>
                    <a:pt x="28731" y="37017"/>
                    <a:pt x="18509" y="37017"/>
                  </a:cubicBezTo>
                  <a:cubicBezTo>
                    <a:pt x="8287" y="37017"/>
                    <a:pt x="0" y="28731"/>
                    <a:pt x="0" y="18509"/>
                  </a:cubicBezTo>
                  <a:cubicBezTo>
                    <a:pt x="0" y="8287"/>
                    <a:pt x="8287" y="0"/>
                    <a:pt x="18509" y="0"/>
                  </a:cubicBezTo>
                  <a:cubicBezTo>
                    <a:pt x="28731" y="0"/>
                    <a:pt x="37017" y="8287"/>
                    <a:pt x="37017" y="18509"/>
                  </a:cubicBezTo>
                  <a:close/>
                </a:path>
              </a:pathLst>
            </a:custGeom>
            <a:solidFill>
              <a:srgbClr val="FFFFFF"/>
            </a:solidFill>
            <a:ln w="4250"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1CE01725-DA15-4894-83F8-B7CA7425D150}"/>
                </a:ext>
              </a:extLst>
            </p:cNvPr>
            <p:cNvSpPr/>
            <p:nvPr/>
          </p:nvSpPr>
          <p:spPr>
            <a:xfrm>
              <a:off x="8085552" y="4218621"/>
              <a:ext cx="2350351" cy="13063"/>
            </a:xfrm>
            <a:custGeom>
              <a:avLst/>
              <a:gdLst>
                <a:gd name="connsiteX0" fmla="*/ 0 w 2350351"/>
                <a:gd name="connsiteY0" fmla="*/ 0 h 13063"/>
                <a:gd name="connsiteX1" fmla="*/ 2350352 w 2350351"/>
                <a:gd name="connsiteY1" fmla="*/ 0 h 13063"/>
                <a:gd name="connsiteX2" fmla="*/ 2350352 w 2350351"/>
                <a:gd name="connsiteY2" fmla="*/ 13063 h 13063"/>
                <a:gd name="connsiteX3" fmla="*/ 0 w 2350351"/>
                <a:gd name="connsiteY3" fmla="*/ 13063 h 13063"/>
              </a:gdLst>
              <a:ahLst/>
              <a:cxnLst>
                <a:cxn ang="0">
                  <a:pos x="connsiteX0" y="connsiteY0"/>
                </a:cxn>
                <a:cxn ang="0">
                  <a:pos x="connsiteX1" y="connsiteY1"/>
                </a:cxn>
                <a:cxn ang="0">
                  <a:pos x="connsiteX2" y="connsiteY2"/>
                </a:cxn>
                <a:cxn ang="0">
                  <a:pos x="connsiteX3" y="connsiteY3"/>
                </a:cxn>
              </a:cxnLst>
              <a:rect l="l" t="t" r="r" b="b"/>
              <a:pathLst>
                <a:path w="2350351" h="13063">
                  <a:moveTo>
                    <a:pt x="0" y="0"/>
                  </a:moveTo>
                  <a:lnTo>
                    <a:pt x="2350352" y="0"/>
                  </a:lnTo>
                  <a:lnTo>
                    <a:pt x="2350352" y="13063"/>
                  </a:lnTo>
                  <a:lnTo>
                    <a:pt x="0" y="13063"/>
                  </a:lnTo>
                  <a:close/>
                </a:path>
              </a:pathLst>
            </a:custGeom>
            <a:solidFill>
              <a:srgbClr val="FFFFFF"/>
            </a:solidFill>
            <a:ln w="4250"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F2991620-23CC-41E6-9235-54D44FE94CA0}"/>
                </a:ext>
              </a:extLst>
            </p:cNvPr>
            <p:cNvSpPr/>
            <p:nvPr/>
          </p:nvSpPr>
          <p:spPr>
            <a:xfrm>
              <a:off x="7735877" y="3938768"/>
              <a:ext cx="2702041" cy="1730506"/>
            </a:xfrm>
            <a:custGeom>
              <a:avLst/>
              <a:gdLst>
                <a:gd name="connsiteX0" fmla="*/ 0 w 2702041"/>
                <a:gd name="connsiteY0" fmla="*/ 0 h 1730506"/>
                <a:gd name="connsiteX1" fmla="*/ 2702042 w 2702041"/>
                <a:gd name="connsiteY1" fmla="*/ 0 h 1730506"/>
                <a:gd name="connsiteX2" fmla="*/ 2702042 w 2702041"/>
                <a:gd name="connsiteY2" fmla="*/ 1730506 h 1730506"/>
                <a:gd name="connsiteX3" fmla="*/ 0 w 2702041"/>
                <a:gd name="connsiteY3" fmla="*/ 1730506 h 1730506"/>
              </a:gdLst>
              <a:ahLst/>
              <a:cxnLst>
                <a:cxn ang="0">
                  <a:pos x="connsiteX0" y="connsiteY0"/>
                </a:cxn>
                <a:cxn ang="0">
                  <a:pos x="connsiteX1" y="connsiteY1"/>
                </a:cxn>
                <a:cxn ang="0">
                  <a:pos x="connsiteX2" y="connsiteY2"/>
                </a:cxn>
                <a:cxn ang="0">
                  <a:pos x="connsiteX3" y="connsiteY3"/>
                </a:cxn>
              </a:cxnLst>
              <a:rect l="l" t="t" r="r" b="b"/>
              <a:pathLst>
                <a:path w="2702041" h="1730506">
                  <a:moveTo>
                    <a:pt x="0" y="0"/>
                  </a:moveTo>
                  <a:lnTo>
                    <a:pt x="2702042" y="0"/>
                  </a:lnTo>
                  <a:lnTo>
                    <a:pt x="2702042" y="1730506"/>
                  </a:lnTo>
                  <a:lnTo>
                    <a:pt x="0" y="1730506"/>
                  </a:lnTo>
                  <a:close/>
                </a:path>
              </a:pathLst>
            </a:custGeom>
            <a:solidFill>
              <a:srgbClr val="E6E6E6"/>
            </a:solidFill>
            <a:ln w="4250"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2609570B-075E-4CEB-B40B-8CD716B2CE9E}"/>
                </a:ext>
              </a:extLst>
            </p:cNvPr>
            <p:cNvSpPr/>
            <p:nvPr/>
          </p:nvSpPr>
          <p:spPr>
            <a:xfrm>
              <a:off x="7734725" y="3937238"/>
              <a:ext cx="2702041" cy="114792"/>
            </a:xfrm>
            <a:custGeom>
              <a:avLst/>
              <a:gdLst>
                <a:gd name="connsiteX0" fmla="*/ 0 w 2702041"/>
                <a:gd name="connsiteY0" fmla="*/ 0 h 114792"/>
                <a:gd name="connsiteX1" fmla="*/ 2702042 w 2702041"/>
                <a:gd name="connsiteY1" fmla="*/ 0 h 114792"/>
                <a:gd name="connsiteX2" fmla="*/ 2702042 w 2702041"/>
                <a:gd name="connsiteY2" fmla="*/ 114793 h 114792"/>
                <a:gd name="connsiteX3" fmla="*/ 0 w 2702041"/>
                <a:gd name="connsiteY3" fmla="*/ 114793 h 114792"/>
              </a:gdLst>
              <a:ahLst/>
              <a:cxnLst>
                <a:cxn ang="0">
                  <a:pos x="connsiteX0" y="connsiteY0"/>
                </a:cxn>
                <a:cxn ang="0">
                  <a:pos x="connsiteX1" y="connsiteY1"/>
                </a:cxn>
                <a:cxn ang="0">
                  <a:pos x="connsiteX2" y="connsiteY2"/>
                </a:cxn>
                <a:cxn ang="0">
                  <a:pos x="connsiteX3" y="connsiteY3"/>
                </a:cxn>
              </a:cxnLst>
              <a:rect l="l" t="t" r="r" b="b"/>
              <a:pathLst>
                <a:path w="2702041" h="114792">
                  <a:moveTo>
                    <a:pt x="0" y="0"/>
                  </a:moveTo>
                  <a:lnTo>
                    <a:pt x="2702042" y="0"/>
                  </a:lnTo>
                  <a:lnTo>
                    <a:pt x="2702042" y="114793"/>
                  </a:lnTo>
                  <a:lnTo>
                    <a:pt x="0" y="114793"/>
                  </a:lnTo>
                  <a:close/>
                </a:path>
              </a:pathLst>
            </a:custGeom>
            <a:solidFill>
              <a:schemeClr val="accent2"/>
            </a:solidFill>
            <a:ln w="4250"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5A8EC2F5-938C-44B9-9FE4-57404BEE1636}"/>
                </a:ext>
              </a:extLst>
            </p:cNvPr>
            <p:cNvSpPr/>
            <p:nvPr/>
          </p:nvSpPr>
          <p:spPr>
            <a:xfrm>
              <a:off x="7815374" y="4144621"/>
              <a:ext cx="2547515" cy="659685"/>
            </a:xfrm>
            <a:custGeom>
              <a:avLst/>
              <a:gdLst>
                <a:gd name="connsiteX0" fmla="*/ 0 w 2547515"/>
                <a:gd name="connsiteY0" fmla="*/ 0 h 659685"/>
                <a:gd name="connsiteX1" fmla="*/ 2547516 w 2547515"/>
                <a:gd name="connsiteY1" fmla="*/ 0 h 659685"/>
                <a:gd name="connsiteX2" fmla="*/ 2547516 w 2547515"/>
                <a:gd name="connsiteY2" fmla="*/ 659685 h 659685"/>
                <a:gd name="connsiteX3" fmla="*/ 0 w 2547515"/>
                <a:gd name="connsiteY3" fmla="*/ 659685 h 659685"/>
              </a:gdLst>
              <a:ahLst/>
              <a:cxnLst>
                <a:cxn ang="0">
                  <a:pos x="connsiteX0" y="connsiteY0"/>
                </a:cxn>
                <a:cxn ang="0">
                  <a:pos x="connsiteX1" y="connsiteY1"/>
                </a:cxn>
                <a:cxn ang="0">
                  <a:pos x="connsiteX2" y="connsiteY2"/>
                </a:cxn>
                <a:cxn ang="0">
                  <a:pos x="connsiteX3" y="connsiteY3"/>
                </a:cxn>
              </a:cxnLst>
              <a:rect l="l" t="t" r="r" b="b"/>
              <a:pathLst>
                <a:path w="2547515" h="659685">
                  <a:moveTo>
                    <a:pt x="0" y="0"/>
                  </a:moveTo>
                  <a:lnTo>
                    <a:pt x="2547516" y="0"/>
                  </a:lnTo>
                  <a:lnTo>
                    <a:pt x="2547516" y="659685"/>
                  </a:lnTo>
                  <a:lnTo>
                    <a:pt x="0" y="659685"/>
                  </a:lnTo>
                  <a:close/>
                </a:path>
              </a:pathLst>
            </a:custGeom>
            <a:solidFill>
              <a:srgbClr val="FFFFFF"/>
            </a:solidFill>
            <a:ln w="4250"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78C36F9F-0119-4E86-8565-E7167377C402}"/>
                </a:ext>
              </a:extLst>
            </p:cNvPr>
            <p:cNvSpPr/>
            <p:nvPr/>
          </p:nvSpPr>
          <p:spPr>
            <a:xfrm>
              <a:off x="7816985" y="4912709"/>
              <a:ext cx="2547515" cy="659685"/>
            </a:xfrm>
            <a:custGeom>
              <a:avLst/>
              <a:gdLst>
                <a:gd name="connsiteX0" fmla="*/ 0 w 2547515"/>
                <a:gd name="connsiteY0" fmla="*/ 0 h 659685"/>
                <a:gd name="connsiteX1" fmla="*/ 2547516 w 2547515"/>
                <a:gd name="connsiteY1" fmla="*/ 0 h 659685"/>
                <a:gd name="connsiteX2" fmla="*/ 2547516 w 2547515"/>
                <a:gd name="connsiteY2" fmla="*/ 659685 h 659685"/>
                <a:gd name="connsiteX3" fmla="*/ 0 w 2547515"/>
                <a:gd name="connsiteY3" fmla="*/ 659685 h 659685"/>
              </a:gdLst>
              <a:ahLst/>
              <a:cxnLst>
                <a:cxn ang="0">
                  <a:pos x="connsiteX0" y="connsiteY0"/>
                </a:cxn>
                <a:cxn ang="0">
                  <a:pos x="connsiteX1" y="connsiteY1"/>
                </a:cxn>
                <a:cxn ang="0">
                  <a:pos x="connsiteX2" y="connsiteY2"/>
                </a:cxn>
                <a:cxn ang="0">
                  <a:pos x="connsiteX3" y="connsiteY3"/>
                </a:cxn>
              </a:cxnLst>
              <a:rect l="l" t="t" r="r" b="b"/>
              <a:pathLst>
                <a:path w="2547515" h="659685">
                  <a:moveTo>
                    <a:pt x="0" y="0"/>
                  </a:moveTo>
                  <a:lnTo>
                    <a:pt x="2547516" y="0"/>
                  </a:lnTo>
                  <a:lnTo>
                    <a:pt x="2547516" y="659685"/>
                  </a:lnTo>
                  <a:lnTo>
                    <a:pt x="0" y="659685"/>
                  </a:lnTo>
                  <a:close/>
                </a:path>
              </a:pathLst>
            </a:custGeom>
            <a:solidFill>
              <a:srgbClr val="FFFFFF"/>
            </a:solidFill>
            <a:ln w="4250" cap="flat">
              <a:noFill/>
              <a:prstDash val="solid"/>
              <a:miter/>
            </a:ln>
          </p:spPr>
          <p:txBody>
            <a:bodyPr rtlCol="0" anchor="ctr"/>
            <a:lstStyle/>
            <a:p>
              <a:endParaRPr lang="en-US"/>
            </a:p>
          </p:txBody>
        </p:sp>
        <p:grpSp>
          <p:nvGrpSpPr>
            <p:cNvPr id="196" name="Graphic 185">
              <a:extLst>
                <a:ext uri="{FF2B5EF4-FFF2-40B4-BE49-F238E27FC236}">
                  <a16:creationId xmlns:a16="http://schemas.microsoft.com/office/drawing/2014/main" id="{E8AAA1FA-B30F-4D08-BAC1-1F8FC7DC6E5E}"/>
                </a:ext>
              </a:extLst>
            </p:cNvPr>
            <p:cNvGrpSpPr/>
            <p:nvPr/>
          </p:nvGrpSpPr>
          <p:grpSpPr>
            <a:xfrm>
              <a:off x="8675632" y="4290556"/>
              <a:ext cx="1378718" cy="368681"/>
              <a:chOff x="8675632" y="4290556"/>
              <a:chExt cx="1378718" cy="368681"/>
            </a:xfrm>
            <a:solidFill>
              <a:srgbClr val="E6E6E6"/>
            </a:solidFill>
          </p:grpSpPr>
          <p:sp>
            <p:nvSpPr>
              <p:cNvPr id="197" name="Freeform: Shape 196">
                <a:extLst>
                  <a:ext uri="{FF2B5EF4-FFF2-40B4-BE49-F238E27FC236}">
                    <a16:creationId xmlns:a16="http://schemas.microsoft.com/office/drawing/2014/main" id="{93D75C44-5F8D-4CF3-98B6-BC81714CE5A3}"/>
                  </a:ext>
                </a:extLst>
              </p:cNvPr>
              <p:cNvSpPr/>
              <p:nvPr/>
            </p:nvSpPr>
            <p:spPr>
              <a:xfrm>
                <a:off x="8675632" y="4290556"/>
                <a:ext cx="1378718" cy="61447"/>
              </a:xfrm>
              <a:custGeom>
                <a:avLst/>
                <a:gdLst>
                  <a:gd name="connsiteX0" fmla="*/ 0 w 1378718"/>
                  <a:gd name="connsiteY0" fmla="*/ 0 h 61447"/>
                  <a:gd name="connsiteX1" fmla="*/ 1378718 w 1378718"/>
                  <a:gd name="connsiteY1" fmla="*/ 0 h 61447"/>
                  <a:gd name="connsiteX2" fmla="*/ 1378718 w 1378718"/>
                  <a:gd name="connsiteY2" fmla="*/ 61448 h 61447"/>
                  <a:gd name="connsiteX3" fmla="*/ 0 w 1378718"/>
                  <a:gd name="connsiteY3" fmla="*/ 61448 h 61447"/>
                </a:gdLst>
                <a:ahLst/>
                <a:cxnLst>
                  <a:cxn ang="0">
                    <a:pos x="connsiteX0" y="connsiteY0"/>
                  </a:cxn>
                  <a:cxn ang="0">
                    <a:pos x="connsiteX1" y="connsiteY1"/>
                  </a:cxn>
                  <a:cxn ang="0">
                    <a:pos x="connsiteX2" y="connsiteY2"/>
                  </a:cxn>
                  <a:cxn ang="0">
                    <a:pos x="connsiteX3" y="connsiteY3"/>
                  </a:cxn>
                </a:cxnLst>
                <a:rect l="l" t="t" r="r" b="b"/>
                <a:pathLst>
                  <a:path w="1378718" h="61447">
                    <a:moveTo>
                      <a:pt x="0" y="0"/>
                    </a:moveTo>
                    <a:lnTo>
                      <a:pt x="1378718" y="0"/>
                    </a:lnTo>
                    <a:lnTo>
                      <a:pt x="1378718" y="61448"/>
                    </a:lnTo>
                    <a:lnTo>
                      <a:pt x="0" y="61448"/>
                    </a:lnTo>
                    <a:close/>
                  </a:path>
                </a:pathLst>
              </a:custGeom>
              <a:solidFill>
                <a:srgbClr val="E6E6E6"/>
              </a:solidFill>
              <a:ln w="4250"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43AB299E-822B-4960-AAE5-08DA77B63DB6}"/>
                  </a:ext>
                </a:extLst>
              </p:cNvPr>
              <p:cNvSpPr/>
              <p:nvPr/>
            </p:nvSpPr>
            <p:spPr>
              <a:xfrm>
                <a:off x="8675632" y="4444173"/>
                <a:ext cx="491576" cy="61447"/>
              </a:xfrm>
              <a:custGeom>
                <a:avLst/>
                <a:gdLst>
                  <a:gd name="connsiteX0" fmla="*/ 0 w 491576"/>
                  <a:gd name="connsiteY0" fmla="*/ 0 h 61447"/>
                  <a:gd name="connsiteX1" fmla="*/ 491577 w 491576"/>
                  <a:gd name="connsiteY1" fmla="*/ 0 h 61447"/>
                  <a:gd name="connsiteX2" fmla="*/ 491577 w 491576"/>
                  <a:gd name="connsiteY2" fmla="*/ 61448 h 61447"/>
                  <a:gd name="connsiteX3" fmla="*/ 0 w 491576"/>
                  <a:gd name="connsiteY3" fmla="*/ 61448 h 61447"/>
                </a:gdLst>
                <a:ahLst/>
                <a:cxnLst>
                  <a:cxn ang="0">
                    <a:pos x="connsiteX0" y="connsiteY0"/>
                  </a:cxn>
                  <a:cxn ang="0">
                    <a:pos x="connsiteX1" y="connsiteY1"/>
                  </a:cxn>
                  <a:cxn ang="0">
                    <a:pos x="connsiteX2" y="connsiteY2"/>
                  </a:cxn>
                  <a:cxn ang="0">
                    <a:pos x="connsiteX3" y="connsiteY3"/>
                  </a:cxn>
                </a:cxnLst>
                <a:rect l="l" t="t" r="r" b="b"/>
                <a:pathLst>
                  <a:path w="491576" h="61447">
                    <a:moveTo>
                      <a:pt x="0" y="0"/>
                    </a:moveTo>
                    <a:lnTo>
                      <a:pt x="491577" y="0"/>
                    </a:lnTo>
                    <a:lnTo>
                      <a:pt x="491577" y="61448"/>
                    </a:lnTo>
                    <a:lnTo>
                      <a:pt x="0" y="61448"/>
                    </a:lnTo>
                    <a:close/>
                  </a:path>
                </a:pathLst>
              </a:custGeom>
              <a:solidFill>
                <a:srgbClr val="E6E6E6"/>
              </a:solidFill>
              <a:ln w="4250"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36142DBA-6826-4DAB-9753-CE0A69546969}"/>
                  </a:ext>
                </a:extLst>
              </p:cNvPr>
              <p:cNvSpPr/>
              <p:nvPr/>
            </p:nvSpPr>
            <p:spPr>
              <a:xfrm>
                <a:off x="8675632" y="4597790"/>
                <a:ext cx="979314" cy="61447"/>
              </a:xfrm>
              <a:custGeom>
                <a:avLst/>
                <a:gdLst>
                  <a:gd name="connsiteX0" fmla="*/ 0 w 979314"/>
                  <a:gd name="connsiteY0" fmla="*/ 0 h 61447"/>
                  <a:gd name="connsiteX1" fmla="*/ 979315 w 979314"/>
                  <a:gd name="connsiteY1" fmla="*/ 0 h 61447"/>
                  <a:gd name="connsiteX2" fmla="*/ 979315 w 979314"/>
                  <a:gd name="connsiteY2" fmla="*/ 61448 h 61447"/>
                  <a:gd name="connsiteX3" fmla="*/ 0 w 979314"/>
                  <a:gd name="connsiteY3" fmla="*/ 61448 h 61447"/>
                </a:gdLst>
                <a:ahLst/>
                <a:cxnLst>
                  <a:cxn ang="0">
                    <a:pos x="connsiteX0" y="connsiteY0"/>
                  </a:cxn>
                  <a:cxn ang="0">
                    <a:pos x="connsiteX1" y="connsiteY1"/>
                  </a:cxn>
                  <a:cxn ang="0">
                    <a:pos x="connsiteX2" y="connsiteY2"/>
                  </a:cxn>
                  <a:cxn ang="0">
                    <a:pos x="connsiteX3" y="connsiteY3"/>
                  </a:cxn>
                </a:cxnLst>
                <a:rect l="l" t="t" r="r" b="b"/>
                <a:pathLst>
                  <a:path w="979314" h="61447">
                    <a:moveTo>
                      <a:pt x="0" y="0"/>
                    </a:moveTo>
                    <a:lnTo>
                      <a:pt x="979315" y="0"/>
                    </a:lnTo>
                    <a:lnTo>
                      <a:pt x="979315" y="61448"/>
                    </a:lnTo>
                    <a:lnTo>
                      <a:pt x="0" y="61448"/>
                    </a:lnTo>
                    <a:close/>
                  </a:path>
                </a:pathLst>
              </a:custGeom>
              <a:solidFill>
                <a:srgbClr val="E6E6E6"/>
              </a:solidFill>
              <a:ln w="4250" cap="flat">
                <a:noFill/>
                <a:prstDash val="solid"/>
                <a:miter/>
              </a:ln>
            </p:spPr>
            <p:txBody>
              <a:bodyPr rtlCol="0" anchor="ctr"/>
              <a:lstStyle/>
              <a:p>
                <a:endParaRPr lang="en-US"/>
              </a:p>
            </p:txBody>
          </p:sp>
        </p:grpSp>
        <p:sp>
          <p:nvSpPr>
            <p:cNvPr id="200" name="Freeform: Shape 199">
              <a:extLst>
                <a:ext uri="{FF2B5EF4-FFF2-40B4-BE49-F238E27FC236}">
                  <a16:creationId xmlns:a16="http://schemas.microsoft.com/office/drawing/2014/main" id="{E61E843F-4923-4D8E-BCEC-42BD863F677E}"/>
                </a:ext>
              </a:extLst>
            </p:cNvPr>
            <p:cNvSpPr/>
            <p:nvPr/>
          </p:nvSpPr>
          <p:spPr>
            <a:xfrm>
              <a:off x="8111133" y="5008811"/>
              <a:ext cx="460805" cy="460770"/>
            </a:xfrm>
            <a:custGeom>
              <a:avLst/>
              <a:gdLst>
                <a:gd name="connsiteX0" fmla="*/ 460618 w 460805"/>
                <a:gd name="connsiteY0" fmla="*/ 230201 h 460770"/>
                <a:gd name="connsiteX1" fmla="*/ 423155 w 460805"/>
                <a:gd name="connsiteY1" fmla="*/ 356144 h 460770"/>
                <a:gd name="connsiteX2" fmla="*/ 406300 w 460805"/>
                <a:gd name="connsiteY2" fmla="*/ 378781 h 460770"/>
                <a:gd name="connsiteX3" fmla="*/ 356916 w 460805"/>
                <a:gd name="connsiteY3" fmla="*/ 422659 h 460770"/>
                <a:gd name="connsiteX4" fmla="*/ 341422 w 460805"/>
                <a:gd name="connsiteY4" fmla="*/ 432011 h 460770"/>
                <a:gd name="connsiteX5" fmla="*/ 251909 w 460805"/>
                <a:gd name="connsiteY5" fmla="*/ 459579 h 460770"/>
                <a:gd name="connsiteX6" fmla="*/ 230182 w 460805"/>
                <a:gd name="connsiteY6" fmla="*/ 460608 h 460770"/>
                <a:gd name="connsiteX7" fmla="*/ 170720 w 460805"/>
                <a:gd name="connsiteY7" fmla="*/ 452833 h 460770"/>
                <a:gd name="connsiteX8" fmla="*/ 138553 w 460805"/>
                <a:gd name="connsiteY8" fmla="*/ 441665 h 460770"/>
                <a:gd name="connsiteX9" fmla="*/ 122939 w 460805"/>
                <a:gd name="connsiteY9" fmla="*/ 434162 h 460770"/>
                <a:gd name="connsiteX10" fmla="*/ 88230 w 460805"/>
                <a:gd name="connsiteY10" fmla="*/ 411679 h 460770"/>
                <a:gd name="connsiteX11" fmla="*/ 73615 w 460805"/>
                <a:gd name="connsiteY11" fmla="*/ 399241 h 460770"/>
                <a:gd name="connsiteX12" fmla="*/ 61216 w 460805"/>
                <a:gd name="connsiteY12" fmla="*/ 73639 h 460770"/>
                <a:gd name="connsiteX13" fmla="*/ 386818 w 460805"/>
                <a:gd name="connsiteY13" fmla="*/ 61240 h 460770"/>
                <a:gd name="connsiteX14" fmla="*/ 460618 w 460805"/>
                <a:gd name="connsiteY14" fmla="*/ 230205 h 46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0805" h="460770">
                  <a:moveTo>
                    <a:pt x="460618" y="230201"/>
                  </a:moveTo>
                  <a:cubicBezTo>
                    <a:pt x="460691" y="274939"/>
                    <a:pt x="447668" y="318720"/>
                    <a:pt x="423155" y="356144"/>
                  </a:cubicBezTo>
                  <a:cubicBezTo>
                    <a:pt x="418018" y="364037"/>
                    <a:pt x="412388" y="371597"/>
                    <a:pt x="406300" y="378781"/>
                  </a:cubicBezTo>
                  <a:cubicBezTo>
                    <a:pt x="392022" y="395694"/>
                    <a:pt x="375392" y="410471"/>
                    <a:pt x="356916" y="422659"/>
                  </a:cubicBezTo>
                  <a:cubicBezTo>
                    <a:pt x="351892" y="425989"/>
                    <a:pt x="346727" y="429107"/>
                    <a:pt x="341422" y="432011"/>
                  </a:cubicBezTo>
                  <a:cubicBezTo>
                    <a:pt x="313808" y="447284"/>
                    <a:pt x="283330" y="456671"/>
                    <a:pt x="251909" y="459579"/>
                  </a:cubicBezTo>
                  <a:cubicBezTo>
                    <a:pt x="244767" y="460276"/>
                    <a:pt x="237507" y="460608"/>
                    <a:pt x="230182" y="460608"/>
                  </a:cubicBezTo>
                  <a:cubicBezTo>
                    <a:pt x="210107" y="460628"/>
                    <a:pt x="190115" y="458014"/>
                    <a:pt x="170720" y="452833"/>
                  </a:cubicBezTo>
                  <a:cubicBezTo>
                    <a:pt x="159726" y="449944"/>
                    <a:pt x="148972" y="446210"/>
                    <a:pt x="138553" y="441665"/>
                  </a:cubicBezTo>
                  <a:cubicBezTo>
                    <a:pt x="133228" y="439364"/>
                    <a:pt x="128023" y="436863"/>
                    <a:pt x="122939" y="434162"/>
                  </a:cubicBezTo>
                  <a:cubicBezTo>
                    <a:pt x="110709" y="427740"/>
                    <a:pt x="99091" y="420214"/>
                    <a:pt x="88230" y="411679"/>
                  </a:cubicBezTo>
                  <a:cubicBezTo>
                    <a:pt x="83177" y="407745"/>
                    <a:pt x="78306" y="403599"/>
                    <a:pt x="73615" y="399241"/>
                  </a:cubicBezTo>
                  <a:cubicBezTo>
                    <a:pt x="-19721" y="312752"/>
                    <a:pt x="-25273" y="166975"/>
                    <a:pt x="61216" y="73639"/>
                  </a:cubicBezTo>
                  <a:cubicBezTo>
                    <a:pt x="147704" y="-19697"/>
                    <a:pt x="293481" y="-25249"/>
                    <a:pt x="386818" y="61240"/>
                  </a:cubicBezTo>
                  <a:cubicBezTo>
                    <a:pt x="433864" y="104834"/>
                    <a:pt x="460609" y="166066"/>
                    <a:pt x="460618" y="230205"/>
                  </a:cubicBezTo>
                  <a:close/>
                </a:path>
              </a:pathLst>
            </a:custGeom>
            <a:solidFill>
              <a:schemeClr val="accent2"/>
            </a:solidFill>
            <a:ln w="4250" cap="flat">
              <a:noFill/>
              <a:prstDash val="solid"/>
              <a:miter/>
            </a:ln>
          </p:spPr>
          <p:txBody>
            <a:bodyPr rtlCol="0" anchor="ctr"/>
            <a:lstStyle/>
            <a:p>
              <a:endParaRPr lang="en-US"/>
            </a:p>
          </p:txBody>
        </p:sp>
        <p:grpSp>
          <p:nvGrpSpPr>
            <p:cNvPr id="201" name="Graphic 185">
              <a:extLst>
                <a:ext uri="{FF2B5EF4-FFF2-40B4-BE49-F238E27FC236}">
                  <a16:creationId xmlns:a16="http://schemas.microsoft.com/office/drawing/2014/main" id="{E8AAA1FA-B30F-4D08-BAC1-1F8FC7DC6E5E}"/>
                </a:ext>
              </a:extLst>
            </p:cNvPr>
            <p:cNvGrpSpPr/>
            <p:nvPr/>
          </p:nvGrpSpPr>
          <p:grpSpPr>
            <a:xfrm>
              <a:off x="8233983" y="5131613"/>
              <a:ext cx="215064" cy="215064"/>
              <a:chOff x="8233983" y="5131613"/>
              <a:chExt cx="215064" cy="215064"/>
            </a:xfrm>
            <a:solidFill>
              <a:srgbClr val="FFFFFF"/>
            </a:solidFill>
          </p:grpSpPr>
          <p:sp>
            <p:nvSpPr>
              <p:cNvPr id="202" name="Freeform: Shape 201">
                <a:extLst>
                  <a:ext uri="{FF2B5EF4-FFF2-40B4-BE49-F238E27FC236}">
                    <a16:creationId xmlns:a16="http://schemas.microsoft.com/office/drawing/2014/main" id="{B8CFA62F-AA69-4F4A-A361-A13937A3A053}"/>
                  </a:ext>
                </a:extLst>
              </p:cNvPr>
              <p:cNvSpPr/>
              <p:nvPr/>
            </p:nvSpPr>
            <p:spPr>
              <a:xfrm>
                <a:off x="8327393" y="5131613"/>
                <a:ext cx="28247" cy="215064"/>
              </a:xfrm>
              <a:custGeom>
                <a:avLst/>
                <a:gdLst>
                  <a:gd name="connsiteX0" fmla="*/ 0 w 28247"/>
                  <a:gd name="connsiteY0" fmla="*/ 0 h 215064"/>
                  <a:gd name="connsiteX1" fmla="*/ 28248 w 28247"/>
                  <a:gd name="connsiteY1" fmla="*/ 0 h 215064"/>
                  <a:gd name="connsiteX2" fmla="*/ 28248 w 28247"/>
                  <a:gd name="connsiteY2" fmla="*/ 215065 h 215064"/>
                  <a:gd name="connsiteX3" fmla="*/ 0 w 28247"/>
                  <a:gd name="connsiteY3" fmla="*/ 215065 h 215064"/>
                </a:gdLst>
                <a:ahLst/>
                <a:cxnLst>
                  <a:cxn ang="0">
                    <a:pos x="connsiteX0" y="connsiteY0"/>
                  </a:cxn>
                  <a:cxn ang="0">
                    <a:pos x="connsiteX1" y="connsiteY1"/>
                  </a:cxn>
                  <a:cxn ang="0">
                    <a:pos x="connsiteX2" y="connsiteY2"/>
                  </a:cxn>
                  <a:cxn ang="0">
                    <a:pos x="connsiteX3" y="connsiteY3"/>
                  </a:cxn>
                </a:cxnLst>
                <a:rect l="l" t="t" r="r" b="b"/>
                <a:pathLst>
                  <a:path w="28247" h="215064">
                    <a:moveTo>
                      <a:pt x="0" y="0"/>
                    </a:moveTo>
                    <a:lnTo>
                      <a:pt x="28248" y="0"/>
                    </a:lnTo>
                    <a:lnTo>
                      <a:pt x="28248" y="215065"/>
                    </a:lnTo>
                    <a:lnTo>
                      <a:pt x="0" y="215065"/>
                    </a:lnTo>
                    <a:close/>
                  </a:path>
                </a:pathLst>
              </a:custGeom>
              <a:solidFill>
                <a:srgbClr val="FFFFFF"/>
              </a:solidFill>
              <a:ln w="4250"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E2E4976C-12FE-45F1-8C98-AC16D05EBE83}"/>
                  </a:ext>
                </a:extLst>
              </p:cNvPr>
              <p:cNvSpPr/>
              <p:nvPr/>
            </p:nvSpPr>
            <p:spPr>
              <a:xfrm>
                <a:off x="8233983" y="5225023"/>
                <a:ext cx="215064" cy="28247"/>
              </a:xfrm>
              <a:custGeom>
                <a:avLst/>
                <a:gdLst>
                  <a:gd name="connsiteX0" fmla="*/ 0 w 215064"/>
                  <a:gd name="connsiteY0" fmla="*/ 0 h 28247"/>
                  <a:gd name="connsiteX1" fmla="*/ 215065 w 215064"/>
                  <a:gd name="connsiteY1" fmla="*/ 0 h 28247"/>
                  <a:gd name="connsiteX2" fmla="*/ 215065 w 215064"/>
                  <a:gd name="connsiteY2" fmla="*/ 28248 h 28247"/>
                  <a:gd name="connsiteX3" fmla="*/ 0 w 215064"/>
                  <a:gd name="connsiteY3" fmla="*/ 28248 h 28247"/>
                </a:gdLst>
                <a:ahLst/>
                <a:cxnLst>
                  <a:cxn ang="0">
                    <a:pos x="connsiteX0" y="connsiteY0"/>
                  </a:cxn>
                  <a:cxn ang="0">
                    <a:pos x="connsiteX1" y="connsiteY1"/>
                  </a:cxn>
                  <a:cxn ang="0">
                    <a:pos x="connsiteX2" y="connsiteY2"/>
                  </a:cxn>
                  <a:cxn ang="0">
                    <a:pos x="connsiteX3" y="connsiteY3"/>
                  </a:cxn>
                </a:cxnLst>
                <a:rect l="l" t="t" r="r" b="b"/>
                <a:pathLst>
                  <a:path w="215064" h="28247">
                    <a:moveTo>
                      <a:pt x="0" y="0"/>
                    </a:moveTo>
                    <a:lnTo>
                      <a:pt x="215065" y="0"/>
                    </a:lnTo>
                    <a:lnTo>
                      <a:pt x="215065" y="28248"/>
                    </a:lnTo>
                    <a:lnTo>
                      <a:pt x="0" y="28248"/>
                    </a:lnTo>
                    <a:close/>
                  </a:path>
                </a:pathLst>
              </a:custGeom>
              <a:solidFill>
                <a:srgbClr val="FFFFFF"/>
              </a:solidFill>
              <a:ln w="4250" cap="flat">
                <a:noFill/>
                <a:prstDash val="solid"/>
                <a:miter/>
              </a:ln>
            </p:spPr>
            <p:txBody>
              <a:bodyPr rtlCol="0" anchor="ctr"/>
              <a:lstStyle/>
              <a:p>
                <a:endParaRPr lang="en-US"/>
              </a:p>
            </p:txBody>
          </p:sp>
        </p:grpSp>
        <p:grpSp>
          <p:nvGrpSpPr>
            <p:cNvPr id="204" name="Graphic 185">
              <a:extLst>
                <a:ext uri="{FF2B5EF4-FFF2-40B4-BE49-F238E27FC236}">
                  <a16:creationId xmlns:a16="http://schemas.microsoft.com/office/drawing/2014/main" id="{E8AAA1FA-B30F-4D08-BAC1-1F8FC7DC6E5E}"/>
                </a:ext>
              </a:extLst>
            </p:cNvPr>
            <p:cNvGrpSpPr/>
            <p:nvPr/>
          </p:nvGrpSpPr>
          <p:grpSpPr>
            <a:xfrm>
              <a:off x="8641067" y="5058645"/>
              <a:ext cx="1378718" cy="368681"/>
              <a:chOff x="8641067" y="5058645"/>
              <a:chExt cx="1378718" cy="368681"/>
            </a:xfrm>
            <a:solidFill>
              <a:srgbClr val="E6E6E6"/>
            </a:solidFill>
          </p:grpSpPr>
          <p:sp>
            <p:nvSpPr>
              <p:cNvPr id="205" name="Freeform: Shape 204">
                <a:extLst>
                  <a:ext uri="{FF2B5EF4-FFF2-40B4-BE49-F238E27FC236}">
                    <a16:creationId xmlns:a16="http://schemas.microsoft.com/office/drawing/2014/main" id="{6FCCF8D9-CB22-4E4E-AD75-4971E63E9839}"/>
                  </a:ext>
                </a:extLst>
              </p:cNvPr>
              <p:cNvSpPr/>
              <p:nvPr/>
            </p:nvSpPr>
            <p:spPr>
              <a:xfrm>
                <a:off x="8641067" y="5058645"/>
                <a:ext cx="1378718" cy="61447"/>
              </a:xfrm>
              <a:custGeom>
                <a:avLst/>
                <a:gdLst>
                  <a:gd name="connsiteX0" fmla="*/ 0 w 1378718"/>
                  <a:gd name="connsiteY0" fmla="*/ 0 h 61447"/>
                  <a:gd name="connsiteX1" fmla="*/ 1378718 w 1378718"/>
                  <a:gd name="connsiteY1" fmla="*/ 0 h 61447"/>
                  <a:gd name="connsiteX2" fmla="*/ 1378718 w 1378718"/>
                  <a:gd name="connsiteY2" fmla="*/ 61448 h 61447"/>
                  <a:gd name="connsiteX3" fmla="*/ 0 w 1378718"/>
                  <a:gd name="connsiteY3" fmla="*/ 61448 h 61447"/>
                </a:gdLst>
                <a:ahLst/>
                <a:cxnLst>
                  <a:cxn ang="0">
                    <a:pos x="connsiteX0" y="connsiteY0"/>
                  </a:cxn>
                  <a:cxn ang="0">
                    <a:pos x="connsiteX1" y="connsiteY1"/>
                  </a:cxn>
                  <a:cxn ang="0">
                    <a:pos x="connsiteX2" y="connsiteY2"/>
                  </a:cxn>
                  <a:cxn ang="0">
                    <a:pos x="connsiteX3" y="connsiteY3"/>
                  </a:cxn>
                </a:cxnLst>
                <a:rect l="l" t="t" r="r" b="b"/>
                <a:pathLst>
                  <a:path w="1378718" h="61447">
                    <a:moveTo>
                      <a:pt x="0" y="0"/>
                    </a:moveTo>
                    <a:lnTo>
                      <a:pt x="1378718" y="0"/>
                    </a:lnTo>
                    <a:lnTo>
                      <a:pt x="1378718" y="61448"/>
                    </a:lnTo>
                    <a:lnTo>
                      <a:pt x="0" y="61448"/>
                    </a:lnTo>
                    <a:close/>
                  </a:path>
                </a:pathLst>
              </a:custGeom>
              <a:solidFill>
                <a:srgbClr val="E6E6E6"/>
              </a:solidFill>
              <a:ln w="4250"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0349BB73-AD4C-4B23-B2D1-706D20615749}"/>
                  </a:ext>
                </a:extLst>
              </p:cNvPr>
              <p:cNvSpPr/>
              <p:nvPr/>
            </p:nvSpPr>
            <p:spPr>
              <a:xfrm>
                <a:off x="8641067" y="5212262"/>
                <a:ext cx="491576" cy="61447"/>
              </a:xfrm>
              <a:custGeom>
                <a:avLst/>
                <a:gdLst>
                  <a:gd name="connsiteX0" fmla="*/ 0 w 491576"/>
                  <a:gd name="connsiteY0" fmla="*/ 0 h 61447"/>
                  <a:gd name="connsiteX1" fmla="*/ 491577 w 491576"/>
                  <a:gd name="connsiteY1" fmla="*/ 0 h 61447"/>
                  <a:gd name="connsiteX2" fmla="*/ 491577 w 491576"/>
                  <a:gd name="connsiteY2" fmla="*/ 61448 h 61447"/>
                  <a:gd name="connsiteX3" fmla="*/ 0 w 491576"/>
                  <a:gd name="connsiteY3" fmla="*/ 61448 h 61447"/>
                </a:gdLst>
                <a:ahLst/>
                <a:cxnLst>
                  <a:cxn ang="0">
                    <a:pos x="connsiteX0" y="connsiteY0"/>
                  </a:cxn>
                  <a:cxn ang="0">
                    <a:pos x="connsiteX1" y="connsiteY1"/>
                  </a:cxn>
                  <a:cxn ang="0">
                    <a:pos x="connsiteX2" y="connsiteY2"/>
                  </a:cxn>
                  <a:cxn ang="0">
                    <a:pos x="connsiteX3" y="connsiteY3"/>
                  </a:cxn>
                </a:cxnLst>
                <a:rect l="l" t="t" r="r" b="b"/>
                <a:pathLst>
                  <a:path w="491576" h="61447">
                    <a:moveTo>
                      <a:pt x="0" y="0"/>
                    </a:moveTo>
                    <a:lnTo>
                      <a:pt x="491577" y="0"/>
                    </a:lnTo>
                    <a:lnTo>
                      <a:pt x="491577" y="61448"/>
                    </a:lnTo>
                    <a:lnTo>
                      <a:pt x="0" y="61448"/>
                    </a:lnTo>
                    <a:close/>
                  </a:path>
                </a:pathLst>
              </a:custGeom>
              <a:solidFill>
                <a:srgbClr val="E6E6E6"/>
              </a:solidFill>
              <a:ln w="4250"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5556B512-9B92-4674-A14D-E1D962C3F579}"/>
                  </a:ext>
                </a:extLst>
              </p:cNvPr>
              <p:cNvSpPr/>
              <p:nvPr/>
            </p:nvSpPr>
            <p:spPr>
              <a:xfrm>
                <a:off x="8641067" y="5365879"/>
                <a:ext cx="979314" cy="61447"/>
              </a:xfrm>
              <a:custGeom>
                <a:avLst/>
                <a:gdLst>
                  <a:gd name="connsiteX0" fmla="*/ 0 w 979314"/>
                  <a:gd name="connsiteY0" fmla="*/ 0 h 61447"/>
                  <a:gd name="connsiteX1" fmla="*/ 979315 w 979314"/>
                  <a:gd name="connsiteY1" fmla="*/ 0 h 61447"/>
                  <a:gd name="connsiteX2" fmla="*/ 979315 w 979314"/>
                  <a:gd name="connsiteY2" fmla="*/ 61448 h 61447"/>
                  <a:gd name="connsiteX3" fmla="*/ 0 w 979314"/>
                  <a:gd name="connsiteY3" fmla="*/ 61448 h 61447"/>
                </a:gdLst>
                <a:ahLst/>
                <a:cxnLst>
                  <a:cxn ang="0">
                    <a:pos x="connsiteX0" y="connsiteY0"/>
                  </a:cxn>
                  <a:cxn ang="0">
                    <a:pos x="connsiteX1" y="connsiteY1"/>
                  </a:cxn>
                  <a:cxn ang="0">
                    <a:pos x="connsiteX2" y="connsiteY2"/>
                  </a:cxn>
                  <a:cxn ang="0">
                    <a:pos x="connsiteX3" y="connsiteY3"/>
                  </a:cxn>
                </a:cxnLst>
                <a:rect l="l" t="t" r="r" b="b"/>
                <a:pathLst>
                  <a:path w="979314" h="61447">
                    <a:moveTo>
                      <a:pt x="0" y="0"/>
                    </a:moveTo>
                    <a:lnTo>
                      <a:pt x="979315" y="0"/>
                    </a:lnTo>
                    <a:lnTo>
                      <a:pt x="979315" y="61448"/>
                    </a:lnTo>
                    <a:lnTo>
                      <a:pt x="0" y="61448"/>
                    </a:lnTo>
                    <a:close/>
                  </a:path>
                </a:pathLst>
              </a:custGeom>
              <a:solidFill>
                <a:srgbClr val="E6E6E6"/>
              </a:solidFill>
              <a:ln w="4250" cap="flat">
                <a:noFill/>
                <a:prstDash val="solid"/>
                <a:miter/>
              </a:ln>
            </p:spPr>
            <p:txBody>
              <a:bodyPr rtlCol="0" anchor="ctr"/>
              <a:lstStyle/>
              <a:p>
                <a:endParaRPr lang="en-US"/>
              </a:p>
            </p:txBody>
          </p:sp>
        </p:grpSp>
        <p:sp>
          <p:nvSpPr>
            <p:cNvPr id="208" name="Freeform: Shape 207">
              <a:extLst>
                <a:ext uri="{FF2B5EF4-FFF2-40B4-BE49-F238E27FC236}">
                  <a16:creationId xmlns:a16="http://schemas.microsoft.com/office/drawing/2014/main" id="{5169F8E3-BE5F-4C0C-AEBD-1EA02EEBCD50}"/>
                </a:ext>
              </a:extLst>
            </p:cNvPr>
            <p:cNvSpPr/>
            <p:nvPr/>
          </p:nvSpPr>
          <p:spPr>
            <a:xfrm>
              <a:off x="7894442" y="3975352"/>
              <a:ext cx="37978" cy="37978"/>
            </a:xfrm>
            <a:custGeom>
              <a:avLst/>
              <a:gdLst>
                <a:gd name="connsiteX0" fmla="*/ 37978 w 37978"/>
                <a:gd name="connsiteY0" fmla="*/ 18989 h 37978"/>
                <a:gd name="connsiteX1" fmla="*/ 18989 w 37978"/>
                <a:gd name="connsiteY1" fmla="*/ 37978 h 37978"/>
                <a:gd name="connsiteX2" fmla="*/ 0 w 37978"/>
                <a:gd name="connsiteY2" fmla="*/ 18989 h 37978"/>
                <a:gd name="connsiteX3" fmla="*/ 18989 w 37978"/>
                <a:gd name="connsiteY3" fmla="*/ 0 h 37978"/>
                <a:gd name="connsiteX4" fmla="*/ 37978 w 37978"/>
                <a:gd name="connsiteY4" fmla="*/ 18989 h 37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78" h="37978">
                  <a:moveTo>
                    <a:pt x="37978" y="18989"/>
                  </a:moveTo>
                  <a:cubicBezTo>
                    <a:pt x="37978" y="29476"/>
                    <a:pt x="29476" y="37978"/>
                    <a:pt x="18989" y="37978"/>
                  </a:cubicBezTo>
                  <a:cubicBezTo>
                    <a:pt x="8502" y="37978"/>
                    <a:pt x="0" y="29476"/>
                    <a:pt x="0" y="18989"/>
                  </a:cubicBezTo>
                  <a:cubicBezTo>
                    <a:pt x="0" y="8502"/>
                    <a:pt x="8502" y="0"/>
                    <a:pt x="18989" y="0"/>
                  </a:cubicBezTo>
                  <a:cubicBezTo>
                    <a:pt x="29476" y="0"/>
                    <a:pt x="37978" y="8502"/>
                    <a:pt x="37978" y="18989"/>
                  </a:cubicBezTo>
                  <a:close/>
                </a:path>
              </a:pathLst>
            </a:custGeom>
            <a:solidFill>
              <a:srgbClr val="FFFFFF"/>
            </a:solidFill>
            <a:ln w="4250"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7EA5EAE3-57B0-4078-AD52-B40AE93BB95C}"/>
                </a:ext>
              </a:extLst>
            </p:cNvPr>
            <p:cNvSpPr/>
            <p:nvPr/>
          </p:nvSpPr>
          <p:spPr>
            <a:xfrm>
              <a:off x="7966521" y="3975352"/>
              <a:ext cx="37978" cy="37978"/>
            </a:xfrm>
            <a:custGeom>
              <a:avLst/>
              <a:gdLst>
                <a:gd name="connsiteX0" fmla="*/ 37978 w 37978"/>
                <a:gd name="connsiteY0" fmla="*/ 18989 h 37978"/>
                <a:gd name="connsiteX1" fmla="*/ 18989 w 37978"/>
                <a:gd name="connsiteY1" fmla="*/ 37978 h 37978"/>
                <a:gd name="connsiteX2" fmla="*/ 0 w 37978"/>
                <a:gd name="connsiteY2" fmla="*/ 18989 h 37978"/>
                <a:gd name="connsiteX3" fmla="*/ 18989 w 37978"/>
                <a:gd name="connsiteY3" fmla="*/ 0 h 37978"/>
                <a:gd name="connsiteX4" fmla="*/ 37978 w 37978"/>
                <a:gd name="connsiteY4" fmla="*/ 18989 h 37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78" h="37978">
                  <a:moveTo>
                    <a:pt x="37978" y="18989"/>
                  </a:moveTo>
                  <a:cubicBezTo>
                    <a:pt x="37978" y="29476"/>
                    <a:pt x="29476" y="37978"/>
                    <a:pt x="18989" y="37978"/>
                  </a:cubicBezTo>
                  <a:cubicBezTo>
                    <a:pt x="8502" y="37978"/>
                    <a:pt x="0" y="29476"/>
                    <a:pt x="0" y="18989"/>
                  </a:cubicBezTo>
                  <a:cubicBezTo>
                    <a:pt x="0" y="8502"/>
                    <a:pt x="8502" y="0"/>
                    <a:pt x="18989" y="0"/>
                  </a:cubicBezTo>
                  <a:cubicBezTo>
                    <a:pt x="29476" y="0"/>
                    <a:pt x="37978" y="8502"/>
                    <a:pt x="37978" y="18989"/>
                  </a:cubicBezTo>
                  <a:close/>
                </a:path>
              </a:pathLst>
            </a:custGeom>
            <a:solidFill>
              <a:srgbClr val="FFFFFF"/>
            </a:solidFill>
            <a:ln w="4250"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D709C173-2460-4AB2-8427-B218BCFC32AB}"/>
                </a:ext>
              </a:extLst>
            </p:cNvPr>
            <p:cNvSpPr/>
            <p:nvPr/>
          </p:nvSpPr>
          <p:spPr>
            <a:xfrm>
              <a:off x="7822175" y="3975352"/>
              <a:ext cx="37978" cy="37978"/>
            </a:xfrm>
            <a:custGeom>
              <a:avLst/>
              <a:gdLst>
                <a:gd name="connsiteX0" fmla="*/ 37978 w 37978"/>
                <a:gd name="connsiteY0" fmla="*/ 18989 h 37978"/>
                <a:gd name="connsiteX1" fmla="*/ 18989 w 37978"/>
                <a:gd name="connsiteY1" fmla="*/ 37978 h 37978"/>
                <a:gd name="connsiteX2" fmla="*/ 0 w 37978"/>
                <a:gd name="connsiteY2" fmla="*/ 18989 h 37978"/>
                <a:gd name="connsiteX3" fmla="*/ 18989 w 37978"/>
                <a:gd name="connsiteY3" fmla="*/ 0 h 37978"/>
                <a:gd name="connsiteX4" fmla="*/ 37978 w 37978"/>
                <a:gd name="connsiteY4" fmla="*/ 18989 h 37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78" h="37978">
                  <a:moveTo>
                    <a:pt x="37978" y="18989"/>
                  </a:moveTo>
                  <a:cubicBezTo>
                    <a:pt x="37978" y="29476"/>
                    <a:pt x="29476" y="37978"/>
                    <a:pt x="18989" y="37978"/>
                  </a:cubicBezTo>
                  <a:cubicBezTo>
                    <a:pt x="8502" y="37978"/>
                    <a:pt x="0" y="29476"/>
                    <a:pt x="0" y="18989"/>
                  </a:cubicBezTo>
                  <a:cubicBezTo>
                    <a:pt x="0" y="8502"/>
                    <a:pt x="8502" y="0"/>
                    <a:pt x="18989" y="0"/>
                  </a:cubicBezTo>
                  <a:cubicBezTo>
                    <a:pt x="29476" y="0"/>
                    <a:pt x="37978" y="8502"/>
                    <a:pt x="37978" y="18989"/>
                  </a:cubicBezTo>
                  <a:close/>
                </a:path>
              </a:pathLst>
            </a:custGeom>
            <a:solidFill>
              <a:srgbClr val="FFFFFF"/>
            </a:solidFill>
            <a:ln w="4250"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267AAFCD-1334-4083-AE69-D0058C33CE56}"/>
                </a:ext>
              </a:extLst>
            </p:cNvPr>
            <p:cNvSpPr/>
            <p:nvPr/>
          </p:nvSpPr>
          <p:spPr>
            <a:xfrm>
              <a:off x="8234665" y="4590700"/>
              <a:ext cx="257317" cy="118644"/>
            </a:xfrm>
            <a:custGeom>
              <a:avLst/>
              <a:gdLst>
                <a:gd name="connsiteX0" fmla="*/ 244804 w 257317"/>
                <a:gd name="connsiteY0" fmla="*/ 68915 h 118644"/>
                <a:gd name="connsiteX1" fmla="*/ 181973 w 257317"/>
                <a:gd name="connsiteY1" fmla="*/ 42474 h 118644"/>
                <a:gd name="connsiteX2" fmla="*/ 179210 w 257317"/>
                <a:gd name="connsiteY2" fmla="*/ 11910 h 118644"/>
                <a:gd name="connsiteX3" fmla="*/ 67156 w 257317"/>
                <a:gd name="connsiteY3" fmla="*/ -163 h 118644"/>
                <a:gd name="connsiteX4" fmla="*/ 52915 w 257317"/>
                <a:gd name="connsiteY4" fmla="*/ 38903 h 118644"/>
                <a:gd name="connsiteX5" fmla="*/ 12701 w 257317"/>
                <a:gd name="connsiteY5" fmla="*/ 53994 h 118644"/>
                <a:gd name="connsiteX6" fmla="*/ 8620 w 257317"/>
                <a:gd name="connsiteY6" fmla="*/ 56120 h 118644"/>
                <a:gd name="connsiteX7" fmla="*/ 8576 w 257317"/>
                <a:gd name="connsiteY7" fmla="*/ 56120 h 118644"/>
                <a:gd name="connsiteX8" fmla="*/ 74 w 257317"/>
                <a:gd name="connsiteY8" fmla="*/ 69383 h 118644"/>
                <a:gd name="connsiteX9" fmla="*/ 373 w 257317"/>
                <a:gd name="connsiteY9" fmla="*/ 77375 h 118644"/>
                <a:gd name="connsiteX10" fmla="*/ 2499 w 257317"/>
                <a:gd name="connsiteY10" fmla="*/ 86089 h 118644"/>
                <a:gd name="connsiteX11" fmla="*/ 11849 w 257317"/>
                <a:gd name="connsiteY11" fmla="*/ 91318 h 118644"/>
                <a:gd name="connsiteX12" fmla="*/ 13848 w 257317"/>
                <a:gd name="connsiteY12" fmla="*/ 92338 h 118644"/>
                <a:gd name="connsiteX13" fmla="*/ 27919 w 257317"/>
                <a:gd name="connsiteY13" fmla="*/ 99054 h 118644"/>
                <a:gd name="connsiteX14" fmla="*/ 30937 w 257317"/>
                <a:gd name="connsiteY14" fmla="*/ 100330 h 118644"/>
                <a:gd name="connsiteX15" fmla="*/ 31149 w 257317"/>
                <a:gd name="connsiteY15" fmla="*/ 100415 h 118644"/>
                <a:gd name="connsiteX16" fmla="*/ 37951 w 257317"/>
                <a:gd name="connsiteY16" fmla="*/ 103093 h 118644"/>
                <a:gd name="connsiteX17" fmla="*/ 60991 w 257317"/>
                <a:gd name="connsiteY17" fmla="*/ 110489 h 118644"/>
                <a:gd name="connsiteX18" fmla="*/ 122078 w 257317"/>
                <a:gd name="connsiteY18" fmla="*/ 118481 h 118644"/>
                <a:gd name="connsiteX19" fmla="*/ 144395 w 257317"/>
                <a:gd name="connsiteY19" fmla="*/ 117419 h 118644"/>
                <a:gd name="connsiteX20" fmla="*/ 193877 w 257317"/>
                <a:gd name="connsiteY20" fmla="*/ 107429 h 118644"/>
                <a:gd name="connsiteX21" fmla="*/ 194004 w 257317"/>
                <a:gd name="connsiteY21" fmla="*/ 107386 h 118644"/>
                <a:gd name="connsiteX22" fmla="*/ 223719 w 257317"/>
                <a:gd name="connsiteY22" fmla="*/ 95611 h 118644"/>
                <a:gd name="connsiteX23" fmla="*/ 223889 w 257317"/>
                <a:gd name="connsiteY23" fmla="*/ 95526 h 118644"/>
                <a:gd name="connsiteX24" fmla="*/ 230265 w 257317"/>
                <a:gd name="connsiteY24" fmla="*/ 92338 h 118644"/>
                <a:gd name="connsiteX25" fmla="*/ 231284 w 257317"/>
                <a:gd name="connsiteY25" fmla="*/ 91828 h 118644"/>
                <a:gd name="connsiteX26" fmla="*/ 236386 w 257317"/>
                <a:gd name="connsiteY26" fmla="*/ 89107 h 118644"/>
                <a:gd name="connsiteX27" fmla="*/ 248926 w 257317"/>
                <a:gd name="connsiteY27" fmla="*/ 81668 h 118644"/>
                <a:gd name="connsiteX28" fmla="*/ 252328 w 257317"/>
                <a:gd name="connsiteY28" fmla="*/ 79500 h 118644"/>
                <a:gd name="connsiteX29" fmla="*/ 257131 w 257317"/>
                <a:gd name="connsiteY29" fmla="*/ 76184 h 118644"/>
                <a:gd name="connsiteX30" fmla="*/ 244804 w 257317"/>
                <a:gd name="connsiteY30" fmla="*/ 68915 h 11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57317" h="118644">
                  <a:moveTo>
                    <a:pt x="244804" y="68915"/>
                  </a:moveTo>
                  <a:cubicBezTo>
                    <a:pt x="224664" y="58302"/>
                    <a:pt x="203642" y="49455"/>
                    <a:pt x="181973" y="42474"/>
                  </a:cubicBezTo>
                  <a:lnTo>
                    <a:pt x="179210" y="11910"/>
                  </a:lnTo>
                  <a:lnTo>
                    <a:pt x="67156" y="-163"/>
                  </a:lnTo>
                  <a:lnTo>
                    <a:pt x="52915" y="38903"/>
                  </a:lnTo>
                  <a:lnTo>
                    <a:pt x="12701" y="53994"/>
                  </a:lnTo>
                  <a:cubicBezTo>
                    <a:pt x="11261" y="54540"/>
                    <a:pt x="9892" y="55253"/>
                    <a:pt x="8620" y="56120"/>
                  </a:cubicBezTo>
                  <a:lnTo>
                    <a:pt x="8576" y="56120"/>
                  </a:lnTo>
                  <a:cubicBezTo>
                    <a:pt x="4041" y="59185"/>
                    <a:pt x="966" y="63982"/>
                    <a:pt x="74" y="69383"/>
                  </a:cubicBezTo>
                  <a:cubicBezTo>
                    <a:pt x="-355" y="72040"/>
                    <a:pt x="-254" y="74757"/>
                    <a:pt x="373" y="77375"/>
                  </a:cubicBezTo>
                  <a:lnTo>
                    <a:pt x="2499" y="86089"/>
                  </a:lnTo>
                  <a:cubicBezTo>
                    <a:pt x="5558" y="87917"/>
                    <a:pt x="8705" y="89660"/>
                    <a:pt x="11849" y="91318"/>
                  </a:cubicBezTo>
                  <a:lnTo>
                    <a:pt x="13848" y="92338"/>
                  </a:lnTo>
                  <a:cubicBezTo>
                    <a:pt x="18440" y="94718"/>
                    <a:pt x="23116" y="96971"/>
                    <a:pt x="27919" y="99054"/>
                  </a:cubicBezTo>
                  <a:cubicBezTo>
                    <a:pt x="28897" y="99479"/>
                    <a:pt x="29960" y="99905"/>
                    <a:pt x="30937" y="100330"/>
                  </a:cubicBezTo>
                  <a:cubicBezTo>
                    <a:pt x="31022" y="100372"/>
                    <a:pt x="31064" y="100372"/>
                    <a:pt x="31149" y="100415"/>
                  </a:cubicBezTo>
                  <a:cubicBezTo>
                    <a:pt x="33403" y="101350"/>
                    <a:pt x="35655" y="102243"/>
                    <a:pt x="37951" y="103093"/>
                  </a:cubicBezTo>
                  <a:cubicBezTo>
                    <a:pt x="45492" y="105973"/>
                    <a:pt x="53183" y="108442"/>
                    <a:pt x="60991" y="110489"/>
                  </a:cubicBezTo>
                  <a:cubicBezTo>
                    <a:pt x="80919" y="115801"/>
                    <a:pt x="101454" y="118487"/>
                    <a:pt x="122078" y="118481"/>
                  </a:cubicBezTo>
                  <a:cubicBezTo>
                    <a:pt x="129602" y="118481"/>
                    <a:pt x="137041" y="118141"/>
                    <a:pt x="144395" y="117419"/>
                  </a:cubicBezTo>
                  <a:cubicBezTo>
                    <a:pt x="161199" y="115867"/>
                    <a:pt x="177788" y="112518"/>
                    <a:pt x="193877" y="107429"/>
                  </a:cubicBezTo>
                  <a:cubicBezTo>
                    <a:pt x="193919" y="107429"/>
                    <a:pt x="193962" y="107386"/>
                    <a:pt x="194004" y="107386"/>
                  </a:cubicBezTo>
                  <a:cubicBezTo>
                    <a:pt x="204167" y="104148"/>
                    <a:pt x="214096" y="100214"/>
                    <a:pt x="223719" y="95611"/>
                  </a:cubicBezTo>
                  <a:cubicBezTo>
                    <a:pt x="223760" y="95569"/>
                    <a:pt x="223845" y="95569"/>
                    <a:pt x="223889" y="95526"/>
                  </a:cubicBezTo>
                  <a:cubicBezTo>
                    <a:pt x="226056" y="94506"/>
                    <a:pt x="228140" y="93401"/>
                    <a:pt x="230265" y="92338"/>
                  </a:cubicBezTo>
                  <a:lnTo>
                    <a:pt x="231284" y="91828"/>
                  </a:lnTo>
                  <a:cubicBezTo>
                    <a:pt x="232984" y="90935"/>
                    <a:pt x="234686" y="90042"/>
                    <a:pt x="236386" y="89107"/>
                  </a:cubicBezTo>
                  <a:cubicBezTo>
                    <a:pt x="240637" y="86769"/>
                    <a:pt x="244803" y="84304"/>
                    <a:pt x="248926" y="81668"/>
                  </a:cubicBezTo>
                  <a:cubicBezTo>
                    <a:pt x="250073" y="80988"/>
                    <a:pt x="251180" y="80265"/>
                    <a:pt x="252328" y="79500"/>
                  </a:cubicBezTo>
                  <a:cubicBezTo>
                    <a:pt x="253942" y="78437"/>
                    <a:pt x="255557" y="77332"/>
                    <a:pt x="257131" y="76184"/>
                  </a:cubicBezTo>
                  <a:cubicBezTo>
                    <a:pt x="253177" y="73634"/>
                    <a:pt x="249054" y="71211"/>
                    <a:pt x="244804" y="68915"/>
                  </a:cubicBezTo>
                  <a:close/>
                </a:path>
              </a:pathLst>
            </a:custGeom>
            <a:solidFill>
              <a:srgbClr val="3F3D56"/>
            </a:solidFill>
            <a:ln w="4250"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5FEC78F7-4956-4CBA-98C3-398809535FB2}"/>
                </a:ext>
              </a:extLst>
            </p:cNvPr>
            <p:cNvSpPr/>
            <p:nvPr/>
          </p:nvSpPr>
          <p:spPr>
            <a:xfrm>
              <a:off x="8215118" y="4646940"/>
              <a:ext cx="57685" cy="47015"/>
            </a:xfrm>
            <a:custGeom>
              <a:avLst/>
              <a:gdLst>
                <a:gd name="connsiteX0" fmla="*/ 54054 w 57685"/>
                <a:gd name="connsiteY0" fmla="*/ 31507 h 47015"/>
                <a:gd name="connsiteX1" fmla="*/ 47041 w 57685"/>
                <a:gd name="connsiteY1" fmla="*/ -163 h 47015"/>
                <a:gd name="connsiteX2" fmla="*/ 28719 w 57685"/>
                <a:gd name="connsiteY2" fmla="*/ -163 h 47015"/>
                <a:gd name="connsiteX3" fmla="*/ 28167 w 57685"/>
                <a:gd name="connsiteY3" fmla="*/ -120 h 47015"/>
                <a:gd name="connsiteX4" fmla="*/ 28123 w 57685"/>
                <a:gd name="connsiteY4" fmla="*/ -120 h 47015"/>
                <a:gd name="connsiteX5" fmla="*/ 9675 w 57685"/>
                <a:gd name="connsiteY5" fmla="*/ 6256 h 47015"/>
                <a:gd name="connsiteX6" fmla="*/ -187 w 57685"/>
                <a:gd name="connsiteY6" fmla="*/ 15098 h 47015"/>
                <a:gd name="connsiteX7" fmla="*/ 16732 w 57685"/>
                <a:gd name="connsiteY7" fmla="*/ 26703 h 47015"/>
                <a:gd name="connsiteX8" fmla="*/ 16987 w 57685"/>
                <a:gd name="connsiteY8" fmla="*/ 26831 h 47015"/>
                <a:gd name="connsiteX9" fmla="*/ 22046 w 57685"/>
                <a:gd name="connsiteY9" fmla="*/ 29849 h 47015"/>
                <a:gd name="connsiteX10" fmla="*/ 31397 w 57685"/>
                <a:gd name="connsiteY10" fmla="*/ 35077 h 47015"/>
                <a:gd name="connsiteX11" fmla="*/ 33396 w 57685"/>
                <a:gd name="connsiteY11" fmla="*/ 36098 h 47015"/>
                <a:gd name="connsiteX12" fmla="*/ 47466 w 57685"/>
                <a:gd name="connsiteY12" fmla="*/ 42814 h 47015"/>
                <a:gd name="connsiteX13" fmla="*/ 50485 w 57685"/>
                <a:gd name="connsiteY13" fmla="*/ 44089 h 47015"/>
                <a:gd name="connsiteX14" fmla="*/ 50696 w 57685"/>
                <a:gd name="connsiteY14" fmla="*/ 44174 h 47015"/>
                <a:gd name="connsiteX15" fmla="*/ 57498 w 57685"/>
                <a:gd name="connsiteY15" fmla="*/ 46853 h 47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685" h="47015">
                  <a:moveTo>
                    <a:pt x="54054" y="31507"/>
                  </a:moveTo>
                  <a:lnTo>
                    <a:pt x="47041" y="-163"/>
                  </a:lnTo>
                  <a:lnTo>
                    <a:pt x="28719" y="-163"/>
                  </a:lnTo>
                  <a:cubicBezTo>
                    <a:pt x="28534" y="-161"/>
                    <a:pt x="28350" y="-146"/>
                    <a:pt x="28167" y="-120"/>
                  </a:cubicBezTo>
                  <a:lnTo>
                    <a:pt x="28123" y="-120"/>
                  </a:lnTo>
                  <a:cubicBezTo>
                    <a:pt x="21539" y="437"/>
                    <a:pt x="15198" y="2628"/>
                    <a:pt x="9675" y="6256"/>
                  </a:cubicBezTo>
                  <a:cubicBezTo>
                    <a:pt x="5929" y="8647"/>
                    <a:pt x="2598" y="11634"/>
                    <a:pt x="-187" y="15098"/>
                  </a:cubicBezTo>
                  <a:cubicBezTo>
                    <a:pt x="5254" y="19221"/>
                    <a:pt x="10908" y="23047"/>
                    <a:pt x="16732" y="26703"/>
                  </a:cubicBezTo>
                  <a:lnTo>
                    <a:pt x="16987" y="26831"/>
                  </a:lnTo>
                  <a:cubicBezTo>
                    <a:pt x="18644" y="27851"/>
                    <a:pt x="20346" y="28871"/>
                    <a:pt x="22046" y="29849"/>
                  </a:cubicBezTo>
                  <a:cubicBezTo>
                    <a:pt x="25105" y="31677"/>
                    <a:pt x="28252" y="33420"/>
                    <a:pt x="31397" y="35077"/>
                  </a:cubicBezTo>
                  <a:lnTo>
                    <a:pt x="33396" y="36098"/>
                  </a:lnTo>
                  <a:cubicBezTo>
                    <a:pt x="37987" y="38478"/>
                    <a:pt x="42663" y="40731"/>
                    <a:pt x="47466" y="42814"/>
                  </a:cubicBezTo>
                  <a:cubicBezTo>
                    <a:pt x="48444" y="43239"/>
                    <a:pt x="49507" y="43664"/>
                    <a:pt x="50485" y="44089"/>
                  </a:cubicBezTo>
                  <a:cubicBezTo>
                    <a:pt x="50570" y="44132"/>
                    <a:pt x="50611" y="44132"/>
                    <a:pt x="50696" y="44174"/>
                  </a:cubicBezTo>
                  <a:cubicBezTo>
                    <a:pt x="52950" y="45110"/>
                    <a:pt x="55203" y="46002"/>
                    <a:pt x="57498" y="46853"/>
                  </a:cubicBezTo>
                  <a:close/>
                </a:path>
              </a:pathLst>
            </a:custGeom>
            <a:solidFill>
              <a:srgbClr val="3F3D56"/>
            </a:solidFill>
            <a:ln w="4250"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4DC5319-0C2C-4D74-A364-BB5052632285}"/>
                </a:ext>
              </a:extLst>
            </p:cNvPr>
            <p:cNvSpPr/>
            <p:nvPr/>
          </p:nvSpPr>
          <p:spPr>
            <a:xfrm>
              <a:off x="8272934" y="4409971"/>
              <a:ext cx="161405" cy="161405"/>
            </a:xfrm>
            <a:custGeom>
              <a:avLst/>
              <a:gdLst>
                <a:gd name="connsiteX0" fmla="*/ 161406 w 161405"/>
                <a:gd name="connsiteY0" fmla="*/ 80703 h 161405"/>
                <a:gd name="connsiteX1" fmla="*/ 80703 w 161405"/>
                <a:gd name="connsiteY1" fmla="*/ 161406 h 161405"/>
                <a:gd name="connsiteX2" fmla="*/ 0 w 161405"/>
                <a:gd name="connsiteY2" fmla="*/ 80703 h 161405"/>
                <a:gd name="connsiteX3" fmla="*/ 80703 w 161405"/>
                <a:gd name="connsiteY3" fmla="*/ 0 h 161405"/>
                <a:gd name="connsiteX4" fmla="*/ 161406 w 161405"/>
                <a:gd name="connsiteY4" fmla="*/ 80703 h 16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405" h="161405">
                  <a:moveTo>
                    <a:pt x="161406" y="80703"/>
                  </a:moveTo>
                  <a:cubicBezTo>
                    <a:pt x="161406" y="125274"/>
                    <a:pt x="125274" y="161406"/>
                    <a:pt x="80703" y="161406"/>
                  </a:cubicBezTo>
                  <a:cubicBezTo>
                    <a:pt x="36132" y="161406"/>
                    <a:pt x="0" y="125274"/>
                    <a:pt x="0" y="80703"/>
                  </a:cubicBezTo>
                  <a:cubicBezTo>
                    <a:pt x="0" y="36132"/>
                    <a:pt x="36132" y="0"/>
                    <a:pt x="80703" y="0"/>
                  </a:cubicBezTo>
                  <a:cubicBezTo>
                    <a:pt x="125274" y="0"/>
                    <a:pt x="161406" y="36132"/>
                    <a:pt x="161406" y="80703"/>
                  </a:cubicBezTo>
                  <a:close/>
                </a:path>
              </a:pathLst>
            </a:custGeom>
            <a:solidFill>
              <a:srgbClr val="FFB8B8"/>
            </a:solidFill>
            <a:ln w="4250"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39227E51-5824-40D3-AA38-628BBE1F7271}"/>
                </a:ext>
              </a:extLst>
            </p:cNvPr>
            <p:cNvSpPr/>
            <p:nvPr/>
          </p:nvSpPr>
          <p:spPr>
            <a:xfrm>
              <a:off x="8263691" y="4375619"/>
              <a:ext cx="178362" cy="134086"/>
            </a:xfrm>
            <a:custGeom>
              <a:avLst/>
              <a:gdLst>
                <a:gd name="connsiteX0" fmla="*/ 35576 w 178362"/>
                <a:gd name="connsiteY0" fmla="*/ 75583 h 134086"/>
                <a:gd name="connsiteX1" fmla="*/ 71110 w 178362"/>
                <a:gd name="connsiteY1" fmla="*/ 89403 h 134086"/>
                <a:gd name="connsiteX2" fmla="*/ 161995 w 178362"/>
                <a:gd name="connsiteY2" fmla="*/ 81982 h 134086"/>
                <a:gd name="connsiteX3" fmla="*/ 169352 w 178362"/>
                <a:gd name="connsiteY3" fmla="*/ 133924 h 134086"/>
                <a:gd name="connsiteX4" fmla="*/ 177920 w 178362"/>
                <a:gd name="connsiteY4" fmla="*/ 79260 h 134086"/>
                <a:gd name="connsiteX5" fmla="*/ 174892 w 178362"/>
                <a:gd name="connsiteY5" fmla="*/ 55848 h 134086"/>
                <a:gd name="connsiteX6" fmla="*/ 156549 w 178362"/>
                <a:gd name="connsiteY6" fmla="*/ 42325 h 134086"/>
                <a:gd name="connsiteX7" fmla="*/ 177055 w 178362"/>
                <a:gd name="connsiteY7" fmla="*/ 33558 h 134086"/>
                <a:gd name="connsiteX8" fmla="*/ 151431 w 178362"/>
                <a:gd name="connsiteY8" fmla="*/ 20680 h 134086"/>
                <a:gd name="connsiteX9" fmla="*/ 158011 w 178362"/>
                <a:gd name="connsiteY9" fmla="*/ 13925 h 134086"/>
                <a:gd name="connsiteX10" fmla="*/ 111619 w 178362"/>
                <a:gd name="connsiteY10" fmla="*/ 11086 h 134086"/>
                <a:gd name="connsiteX11" fmla="*/ 125056 w 178362"/>
                <a:gd name="connsiteY11" fmla="*/ 2549 h 134086"/>
                <a:gd name="connsiteX12" fmla="*/ 64013 w 178362"/>
                <a:gd name="connsiteY12" fmla="*/ 622 h 134086"/>
                <a:gd name="connsiteX13" fmla="*/ 37016 w 178362"/>
                <a:gd name="connsiteY13" fmla="*/ 8127 h 134086"/>
                <a:gd name="connsiteX14" fmla="*/ 29685 w 178362"/>
                <a:gd name="connsiteY14" fmla="*/ 32533 h 134086"/>
                <a:gd name="connsiteX15" fmla="*/ 2678 w 178362"/>
                <a:gd name="connsiteY15" fmla="*/ 53962 h 134086"/>
                <a:gd name="connsiteX16" fmla="*/ 628 w 178362"/>
                <a:gd name="connsiteY16" fmla="*/ 81461 h 134086"/>
                <a:gd name="connsiteX17" fmla="*/ 10848 w 178362"/>
                <a:gd name="connsiteY17" fmla="*/ 124698 h 13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8362" h="134086">
                  <a:moveTo>
                    <a:pt x="35576" y="75583"/>
                  </a:moveTo>
                  <a:cubicBezTo>
                    <a:pt x="43930" y="85470"/>
                    <a:pt x="58068" y="88260"/>
                    <a:pt x="71110" y="89403"/>
                  </a:cubicBezTo>
                  <a:cubicBezTo>
                    <a:pt x="101602" y="91088"/>
                    <a:pt x="132181" y="88591"/>
                    <a:pt x="161995" y="81982"/>
                  </a:cubicBezTo>
                  <a:cubicBezTo>
                    <a:pt x="163843" y="99888"/>
                    <a:pt x="158806" y="119194"/>
                    <a:pt x="169352" y="133924"/>
                  </a:cubicBezTo>
                  <a:cubicBezTo>
                    <a:pt x="174296" y="116092"/>
                    <a:pt x="177171" y="97750"/>
                    <a:pt x="177920" y="79260"/>
                  </a:cubicBezTo>
                  <a:cubicBezTo>
                    <a:pt x="178707" y="71327"/>
                    <a:pt x="177671" y="63320"/>
                    <a:pt x="174892" y="55848"/>
                  </a:cubicBezTo>
                  <a:cubicBezTo>
                    <a:pt x="171859" y="48209"/>
                    <a:pt x="164743" y="42963"/>
                    <a:pt x="156549" y="42325"/>
                  </a:cubicBezTo>
                  <a:cubicBezTo>
                    <a:pt x="162561" y="37764"/>
                    <a:pt x="169604" y="34753"/>
                    <a:pt x="177055" y="33558"/>
                  </a:cubicBezTo>
                  <a:lnTo>
                    <a:pt x="151431" y="20680"/>
                  </a:lnTo>
                  <a:lnTo>
                    <a:pt x="158011" y="13925"/>
                  </a:lnTo>
                  <a:lnTo>
                    <a:pt x="111619" y="11086"/>
                  </a:lnTo>
                  <a:lnTo>
                    <a:pt x="125056" y="2549"/>
                  </a:lnTo>
                  <a:cubicBezTo>
                    <a:pt x="104832" y="-230"/>
                    <a:pt x="84372" y="-875"/>
                    <a:pt x="64013" y="622"/>
                  </a:cubicBezTo>
                  <a:cubicBezTo>
                    <a:pt x="54559" y="1319"/>
                    <a:pt x="44675" y="2649"/>
                    <a:pt x="37016" y="8127"/>
                  </a:cubicBezTo>
                  <a:cubicBezTo>
                    <a:pt x="29356" y="13604"/>
                    <a:pt x="24930" y="24491"/>
                    <a:pt x="29685" y="32533"/>
                  </a:cubicBezTo>
                  <a:cubicBezTo>
                    <a:pt x="17581" y="34521"/>
                    <a:pt x="7365" y="42627"/>
                    <a:pt x="2678" y="53962"/>
                  </a:cubicBezTo>
                  <a:cubicBezTo>
                    <a:pt x="-237" y="62824"/>
                    <a:pt x="-941" y="72264"/>
                    <a:pt x="628" y="81461"/>
                  </a:cubicBezTo>
                  <a:cubicBezTo>
                    <a:pt x="2376" y="96215"/>
                    <a:pt x="5805" y="110722"/>
                    <a:pt x="10848" y="124698"/>
                  </a:cubicBezTo>
                  <a:close/>
                </a:path>
              </a:pathLst>
            </a:custGeom>
            <a:solidFill>
              <a:srgbClr val="2F2E41"/>
            </a:solidFill>
            <a:ln w="4250"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68BBEC96-10EA-4EC4-914B-63751A682851}"/>
                </a:ext>
              </a:extLst>
            </p:cNvPr>
            <p:cNvSpPr/>
            <p:nvPr/>
          </p:nvSpPr>
          <p:spPr>
            <a:xfrm>
              <a:off x="8120034" y="4244160"/>
              <a:ext cx="473731" cy="473686"/>
            </a:xfrm>
            <a:custGeom>
              <a:avLst/>
              <a:gdLst>
                <a:gd name="connsiteX0" fmla="*/ 460351 w 473731"/>
                <a:gd name="connsiteY0" fmla="*/ 158867 h 473686"/>
                <a:gd name="connsiteX1" fmla="*/ 158843 w 473731"/>
                <a:gd name="connsiteY1" fmla="*/ 13064 h 473686"/>
                <a:gd name="connsiteX2" fmla="*/ 13040 w 473731"/>
                <a:gd name="connsiteY2" fmla="*/ 314571 h 473686"/>
                <a:gd name="connsiteX3" fmla="*/ 51111 w 473731"/>
                <a:gd name="connsiteY3" fmla="*/ 383828 h 473686"/>
                <a:gd name="connsiteX4" fmla="*/ 57701 w 473731"/>
                <a:gd name="connsiteY4" fmla="*/ 391777 h 473686"/>
                <a:gd name="connsiteX5" fmla="*/ 58168 w 473731"/>
                <a:gd name="connsiteY5" fmla="*/ 392287 h 473686"/>
                <a:gd name="connsiteX6" fmla="*/ 75809 w 473731"/>
                <a:gd name="connsiteY6" fmla="*/ 410481 h 473686"/>
                <a:gd name="connsiteX7" fmla="*/ 80826 w 473731"/>
                <a:gd name="connsiteY7" fmla="*/ 414945 h 473686"/>
                <a:gd name="connsiteX8" fmla="*/ 90816 w 473731"/>
                <a:gd name="connsiteY8" fmla="*/ 423234 h 473686"/>
                <a:gd name="connsiteX9" fmla="*/ 94897 w 473731"/>
                <a:gd name="connsiteY9" fmla="*/ 426380 h 473686"/>
                <a:gd name="connsiteX10" fmla="*/ 111816 w 473731"/>
                <a:gd name="connsiteY10" fmla="*/ 437985 h 473686"/>
                <a:gd name="connsiteX11" fmla="*/ 112071 w 473731"/>
                <a:gd name="connsiteY11" fmla="*/ 438113 h 473686"/>
                <a:gd name="connsiteX12" fmla="*/ 117130 w 473731"/>
                <a:gd name="connsiteY12" fmla="*/ 441131 h 473686"/>
                <a:gd name="connsiteX13" fmla="*/ 126481 w 473731"/>
                <a:gd name="connsiteY13" fmla="*/ 446360 h 473686"/>
                <a:gd name="connsiteX14" fmla="*/ 128479 w 473731"/>
                <a:gd name="connsiteY14" fmla="*/ 447380 h 473686"/>
                <a:gd name="connsiteX15" fmla="*/ 142550 w 473731"/>
                <a:gd name="connsiteY15" fmla="*/ 454096 h 473686"/>
                <a:gd name="connsiteX16" fmla="*/ 145569 w 473731"/>
                <a:gd name="connsiteY16" fmla="*/ 455372 h 473686"/>
                <a:gd name="connsiteX17" fmla="*/ 145780 w 473731"/>
                <a:gd name="connsiteY17" fmla="*/ 455456 h 473686"/>
                <a:gd name="connsiteX18" fmla="*/ 152582 w 473731"/>
                <a:gd name="connsiteY18" fmla="*/ 458135 h 473686"/>
                <a:gd name="connsiteX19" fmla="*/ 175622 w 473731"/>
                <a:gd name="connsiteY19" fmla="*/ 465531 h 473686"/>
                <a:gd name="connsiteX20" fmla="*/ 236709 w 473731"/>
                <a:gd name="connsiteY20" fmla="*/ 473523 h 473686"/>
                <a:gd name="connsiteX21" fmla="*/ 259027 w 473731"/>
                <a:gd name="connsiteY21" fmla="*/ 472460 h 473686"/>
                <a:gd name="connsiteX22" fmla="*/ 308508 w 473731"/>
                <a:gd name="connsiteY22" fmla="*/ 462471 h 473686"/>
                <a:gd name="connsiteX23" fmla="*/ 308635 w 473731"/>
                <a:gd name="connsiteY23" fmla="*/ 462428 h 473686"/>
                <a:gd name="connsiteX24" fmla="*/ 338350 w 473731"/>
                <a:gd name="connsiteY24" fmla="*/ 450653 h 473686"/>
                <a:gd name="connsiteX25" fmla="*/ 338520 w 473731"/>
                <a:gd name="connsiteY25" fmla="*/ 450568 h 473686"/>
                <a:gd name="connsiteX26" fmla="*/ 344897 w 473731"/>
                <a:gd name="connsiteY26" fmla="*/ 447380 h 473686"/>
                <a:gd name="connsiteX27" fmla="*/ 345916 w 473731"/>
                <a:gd name="connsiteY27" fmla="*/ 446870 h 473686"/>
                <a:gd name="connsiteX28" fmla="*/ 351018 w 473731"/>
                <a:gd name="connsiteY28" fmla="*/ 444149 h 473686"/>
                <a:gd name="connsiteX29" fmla="*/ 363557 w 473731"/>
                <a:gd name="connsiteY29" fmla="*/ 436710 h 473686"/>
                <a:gd name="connsiteX30" fmla="*/ 366959 w 473731"/>
                <a:gd name="connsiteY30" fmla="*/ 434542 h 473686"/>
                <a:gd name="connsiteX31" fmla="*/ 371762 w 473731"/>
                <a:gd name="connsiteY31" fmla="*/ 431226 h 473686"/>
                <a:gd name="connsiteX32" fmla="*/ 377968 w 473731"/>
                <a:gd name="connsiteY32" fmla="*/ 426763 h 473686"/>
                <a:gd name="connsiteX33" fmla="*/ 379924 w 473731"/>
                <a:gd name="connsiteY33" fmla="*/ 425317 h 473686"/>
                <a:gd name="connsiteX34" fmla="*/ 460352 w 473731"/>
                <a:gd name="connsiteY34" fmla="*/ 158867 h 473686"/>
                <a:gd name="connsiteX35" fmla="*/ 372102 w 473731"/>
                <a:gd name="connsiteY35" fmla="*/ 414987 h 473686"/>
                <a:gd name="connsiteX36" fmla="*/ 367807 w 473731"/>
                <a:gd name="connsiteY36" fmla="*/ 418133 h 473686"/>
                <a:gd name="connsiteX37" fmla="*/ 363556 w 473731"/>
                <a:gd name="connsiteY37" fmla="*/ 421151 h 473686"/>
                <a:gd name="connsiteX38" fmla="*/ 359816 w 473731"/>
                <a:gd name="connsiteY38" fmla="*/ 423702 h 473686"/>
                <a:gd name="connsiteX39" fmla="*/ 359434 w 473731"/>
                <a:gd name="connsiteY39" fmla="*/ 423957 h 473686"/>
                <a:gd name="connsiteX40" fmla="*/ 356628 w 473731"/>
                <a:gd name="connsiteY40" fmla="*/ 425785 h 473686"/>
                <a:gd name="connsiteX41" fmla="*/ 345916 w 473731"/>
                <a:gd name="connsiteY41" fmla="*/ 432161 h 473686"/>
                <a:gd name="connsiteX42" fmla="*/ 344768 w 473731"/>
                <a:gd name="connsiteY42" fmla="*/ 432799 h 473686"/>
                <a:gd name="connsiteX43" fmla="*/ 339923 w 473731"/>
                <a:gd name="connsiteY43" fmla="*/ 435392 h 473686"/>
                <a:gd name="connsiteX44" fmla="*/ 339242 w 473731"/>
                <a:gd name="connsiteY44" fmla="*/ 435732 h 473686"/>
                <a:gd name="connsiteX45" fmla="*/ 338987 w 473731"/>
                <a:gd name="connsiteY45" fmla="*/ 435860 h 473686"/>
                <a:gd name="connsiteX46" fmla="*/ 332781 w 473731"/>
                <a:gd name="connsiteY46" fmla="*/ 438920 h 473686"/>
                <a:gd name="connsiteX47" fmla="*/ 307997 w 473731"/>
                <a:gd name="connsiteY47" fmla="*/ 448953 h 473686"/>
                <a:gd name="connsiteX48" fmla="*/ 304682 w 473731"/>
                <a:gd name="connsiteY48" fmla="*/ 450058 h 473686"/>
                <a:gd name="connsiteX49" fmla="*/ 257837 w 473731"/>
                <a:gd name="connsiteY49" fmla="*/ 459580 h 473686"/>
                <a:gd name="connsiteX50" fmla="*/ 236708 w 473731"/>
                <a:gd name="connsiteY50" fmla="*/ 460558 h 473686"/>
                <a:gd name="connsiteX51" fmla="*/ 178939 w 473731"/>
                <a:gd name="connsiteY51" fmla="*/ 452991 h 473686"/>
                <a:gd name="connsiteX52" fmla="*/ 150585 w 473731"/>
                <a:gd name="connsiteY52" fmla="*/ 443384 h 473686"/>
                <a:gd name="connsiteX53" fmla="*/ 149138 w 473731"/>
                <a:gd name="connsiteY53" fmla="*/ 442789 h 473686"/>
                <a:gd name="connsiteX54" fmla="*/ 147694 w 473731"/>
                <a:gd name="connsiteY54" fmla="*/ 442194 h 473686"/>
                <a:gd name="connsiteX55" fmla="*/ 146205 w 473731"/>
                <a:gd name="connsiteY55" fmla="*/ 441514 h 473686"/>
                <a:gd name="connsiteX56" fmla="*/ 134389 w 473731"/>
                <a:gd name="connsiteY56" fmla="*/ 435860 h 473686"/>
                <a:gd name="connsiteX57" fmla="*/ 132519 w 473731"/>
                <a:gd name="connsiteY57" fmla="*/ 434882 h 473686"/>
                <a:gd name="connsiteX58" fmla="*/ 118659 w 473731"/>
                <a:gd name="connsiteY58" fmla="*/ 426975 h 473686"/>
                <a:gd name="connsiteX59" fmla="*/ 114705 w 473731"/>
                <a:gd name="connsiteY59" fmla="*/ 424425 h 473686"/>
                <a:gd name="connsiteX60" fmla="*/ 113727 w 473731"/>
                <a:gd name="connsiteY60" fmla="*/ 423787 h 473686"/>
                <a:gd name="connsiteX61" fmla="*/ 104758 w 473731"/>
                <a:gd name="connsiteY61" fmla="*/ 417538 h 473686"/>
                <a:gd name="connsiteX62" fmla="*/ 98808 w 473731"/>
                <a:gd name="connsiteY62" fmla="*/ 413032 h 473686"/>
                <a:gd name="connsiteX63" fmla="*/ 89328 w 473731"/>
                <a:gd name="connsiteY63" fmla="*/ 405210 h 473686"/>
                <a:gd name="connsiteX64" fmla="*/ 84610 w 473731"/>
                <a:gd name="connsiteY64" fmla="*/ 400959 h 473686"/>
                <a:gd name="connsiteX65" fmla="*/ 67521 w 473731"/>
                <a:gd name="connsiteY65" fmla="*/ 383275 h 473686"/>
                <a:gd name="connsiteX66" fmla="*/ 62334 w 473731"/>
                <a:gd name="connsiteY66" fmla="*/ 377069 h 473686"/>
                <a:gd name="connsiteX67" fmla="*/ 61271 w 473731"/>
                <a:gd name="connsiteY67" fmla="*/ 375751 h 473686"/>
                <a:gd name="connsiteX68" fmla="*/ 97682 w 473731"/>
                <a:gd name="connsiteY68" fmla="*/ 61278 h 473686"/>
                <a:gd name="connsiteX69" fmla="*/ 412155 w 473731"/>
                <a:gd name="connsiteY69" fmla="*/ 97688 h 473686"/>
                <a:gd name="connsiteX70" fmla="*/ 375744 w 473731"/>
                <a:gd name="connsiteY70" fmla="*/ 412161 h 473686"/>
                <a:gd name="connsiteX71" fmla="*/ 372102 w 473731"/>
                <a:gd name="connsiteY71" fmla="*/ 414987 h 47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73731" h="473686">
                  <a:moveTo>
                    <a:pt x="460351" y="158867"/>
                  </a:moveTo>
                  <a:cubicBezTo>
                    <a:pt x="417354" y="35346"/>
                    <a:pt x="282365" y="-29933"/>
                    <a:pt x="158843" y="13064"/>
                  </a:cubicBezTo>
                  <a:cubicBezTo>
                    <a:pt x="35322" y="56061"/>
                    <a:pt x="-29956" y="191050"/>
                    <a:pt x="13040" y="314571"/>
                  </a:cubicBezTo>
                  <a:cubicBezTo>
                    <a:pt x="21762" y="339626"/>
                    <a:pt x="34631" y="363038"/>
                    <a:pt x="51111" y="383828"/>
                  </a:cubicBezTo>
                  <a:cubicBezTo>
                    <a:pt x="53236" y="386506"/>
                    <a:pt x="55447" y="389184"/>
                    <a:pt x="57701" y="391777"/>
                  </a:cubicBezTo>
                  <a:cubicBezTo>
                    <a:pt x="57871" y="391947"/>
                    <a:pt x="57998" y="392117"/>
                    <a:pt x="58168" y="392287"/>
                  </a:cubicBezTo>
                  <a:cubicBezTo>
                    <a:pt x="63709" y="398672"/>
                    <a:pt x="69599" y="404746"/>
                    <a:pt x="75809" y="410481"/>
                  </a:cubicBezTo>
                  <a:cubicBezTo>
                    <a:pt x="77426" y="411969"/>
                    <a:pt x="79126" y="413500"/>
                    <a:pt x="80826" y="414945"/>
                  </a:cubicBezTo>
                  <a:cubicBezTo>
                    <a:pt x="84056" y="417835"/>
                    <a:pt x="87373" y="420598"/>
                    <a:pt x="90816" y="423234"/>
                  </a:cubicBezTo>
                  <a:cubicBezTo>
                    <a:pt x="92176" y="424297"/>
                    <a:pt x="93494" y="425360"/>
                    <a:pt x="94897" y="426380"/>
                  </a:cubicBezTo>
                  <a:cubicBezTo>
                    <a:pt x="100338" y="430503"/>
                    <a:pt x="105992" y="434329"/>
                    <a:pt x="111816" y="437985"/>
                  </a:cubicBezTo>
                  <a:lnTo>
                    <a:pt x="112071" y="438113"/>
                  </a:lnTo>
                  <a:cubicBezTo>
                    <a:pt x="113728" y="439133"/>
                    <a:pt x="115430" y="440153"/>
                    <a:pt x="117130" y="441131"/>
                  </a:cubicBezTo>
                  <a:cubicBezTo>
                    <a:pt x="120189" y="442959"/>
                    <a:pt x="123336" y="444702"/>
                    <a:pt x="126481" y="446360"/>
                  </a:cubicBezTo>
                  <a:lnTo>
                    <a:pt x="128479" y="447380"/>
                  </a:lnTo>
                  <a:cubicBezTo>
                    <a:pt x="133071" y="449760"/>
                    <a:pt x="137747" y="452013"/>
                    <a:pt x="142550" y="454096"/>
                  </a:cubicBezTo>
                  <a:cubicBezTo>
                    <a:pt x="143528" y="454521"/>
                    <a:pt x="144591" y="454946"/>
                    <a:pt x="145569" y="455372"/>
                  </a:cubicBezTo>
                  <a:cubicBezTo>
                    <a:pt x="145654" y="455414"/>
                    <a:pt x="145695" y="455414"/>
                    <a:pt x="145780" y="455456"/>
                  </a:cubicBezTo>
                  <a:cubicBezTo>
                    <a:pt x="148035" y="456392"/>
                    <a:pt x="150287" y="457284"/>
                    <a:pt x="152582" y="458135"/>
                  </a:cubicBezTo>
                  <a:cubicBezTo>
                    <a:pt x="160123" y="461015"/>
                    <a:pt x="167814" y="463484"/>
                    <a:pt x="175622" y="465531"/>
                  </a:cubicBezTo>
                  <a:cubicBezTo>
                    <a:pt x="195550" y="470842"/>
                    <a:pt x="216086" y="473529"/>
                    <a:pt x="236709" y="473523"/>
                  </a:cubicBezTo>
                  <a:cubicBezTo>
                    <a:pt x="244233" y="473523"/>
                    <a:pt x="251672" y="473183"/>
                    <a:pt x="259027" y="472460"/>
                  </a:cubicBezTo>
                  <a:cubicBezTo>
                    <a:pt x="275830" y="470909"/>
                    <a:pt x="292419" y="467560"/>
                    <a:pt x="308508" y="462471"/>
                  </a:cubicBezTo>
                  <a:cubicBezTo>
                    <a:pt x="308550" y="462471"/>
                    <a:pt x="308593" y="462428"/>
                    <a:pt x="308635" y="462428"/>
                  </a:cubicBezTo>
                  <a:cubicBezTo>
                    <a:pt x="318799" y="459190"/>
                    <a:pt x="328727" y="455256"/>
                    <a:pt x="338350" y="450653"/>
                  </a:cubicBezTo>
                  <a:cubicBezTo>
                    <a:pt x="338392" y="450610"/>
                    <a:pt x="338477" y="450610"/>
                    <a:pt x="338520" y="450568"/>
                  </a:cubicBezTo>
                  <a:cubicBezTo>
                    <a:pt x="340687" y="449548"/>
                    <a:pt x="342771" y="448442"/>
                    <a:pt x="344897" y="447380"/>
                  </a:cubicBezTo>
                  <a:lnTo>
                    <a:pt x="345916" y="446870"/>
                  </a:lnTo>
                  <a:cubicBezTo>
                    <a:pt x="347616" y="445977"/>
                    <a:pt x="349318" y="445084"/>
                    <a:pt x="351018" y="444149"/>
                  </a:cubicBezTo>
                  <a:cubicBezTo>
                    <a:pt x="355269" y="441811"/>
                    <a:pt x="359435" y="439345"/>
                    <a:pt x="363557" y="436710"/>
                  </a:cubicBezTo>
                  <a:cubicBezTo>
                    <a:pt x="364705" y="436030"/>
                    <a:pt x="365811" y="435307"/>
                    <a:pt x="366959" y="434542"/>
                  </a:cubicBezTo>
                  <a:cubicBezTo>
                    <a:pt x="368574" y="433479"/>
                    <a:pt x="370189" y="432374"/>
                    <a:pt x="371762" y="431226"/>
                  </a:cubicBezTo>
                  <a:cubicBezTo>
                    <a:pt x="373844" y="429781"/>
                    <a:pt x="375928" y="428293"/>
                    <a:pt x="377968" y="426763"/>
                  </a:cubicBezTo>
                  <a:cubicBezTo>
                    <a:pt x="378606" y="426295"/>
                    <a:pt x="379286" y="425827"/>
                    <a:pt x="379924" y="425317"/>
                  </a:cubicBezTo>
                  <a:cubicBezTo>
                    <a:pt x="461625" y="363303"/>
                    <a:pt x="494097" y="255729"/>
                    <a:pt x="460352" y="158867"/>
                  </a:cubicBezTo>
                  <a:close/>
                  <a:moveTo>
                    <a:pt x="372102" y="414987"/>
                  </a:moveTo>
                  <a:cubicBezTo>
                    <a:pt x="370699" y="416093"/>
                    <a:pt x="369254" y="417155"/>
                    <a:pt x="367807" y="418133"/>
                  </a:cubicBezTo>
                  <a:cubicBezTo>
                    <a:pt x="366404" y="419196"/>
                    <a:pt x="365003" y="420216"/>
                    <a:pt x="363556" y="421151"/>
                  </a:cubicBezTo>
                  <a:cubicBezTo>
                    <a:pt x="362324" y="422044"/>
                    <a:pt x="361091" y="422894"/>
                    <a:pt x="359816" y="423702"/>
                  </a:cubicBezTo>
                  <a:lnTo>
                    <a:pt x="359434" y="423957"/>
                  </a:lnTo>
                  <a:cubicBezTo>
                    <a:pt x="358498" y="424594"/>
                    <a:pt x="357564" y="425190"/>
                    <a:pt x="356628" y="425785"/>
                  </a:cubicBezTo>
                  <a:cubicBezTo>
                    <a:pt x="353099" y="427995"/>
                    <a:pt x="349528" y="430121"/>
                    <a:pt x="345916" y="432161"/>
                  </a:cubicBezTo>
                  <a:cubicBezTo>
                    <a:pt x="345534" y="432374"/>
                    <a:pt x="345150" y="432586"/>
                    <a:pt x="344768" y="432799"/>
                  </a:cubicBezTo>
                  <a:cubicBezTo>
                    <a:pt x="343153" y="433692"/>
                    <a:pt x="341538" y="434542"/>
                    <a:pt x="339923" y="435392"/>
                  </a:cubicBezTo>
                  <a:cubicBezTo>
                    <a:pt x="339709" y="435520"/>
                    <a:pt x="339454" y="435605"/>
                    <a:pt x="339242" y="435732"/>
                  </a:cubicBezTo>
                  <a:lnTo>
                    <a:pt x="338987" y="435860"/>
                  </a:lnTo>
                  <a:cubicBezTo>
                    <a:pt x="336946" y="436922"/>
                    <a:pt x="334863" y="437943"/>
                    <a:pt x="332781" y="438920"/>
                  </a:cubicBezTo>
                  <a:cubicBezTo>
                    <a:pt x="324743" y="442791"/>
                    <a:pt x="316464" y="446142"/>
                    <a:pt x="307997" y="448953"/>
                  </a:cubicBezTo>
                  <a:cubicBezTo>
                    <a:pt x="306891" y="449335"/>
                    <a:pt x="305787" y="449718"/>
                    <a:pt x="304682" y="450058"/>
                  </a:cubicBezTo>
                  <a:cubicBezTo>
                    <a:pt x="289453" y="454902"/>
                    <a:pt x="273748" y="458094"/>
                    <a:pt x="257837" y="459580"/>
                  </a:cubicBezTo>
                  <a:cubicBezTo>
                    <a:pt x="250864" y="460218"/>
                    <a:pt x="243807" y="460558"/>
                    <a:pt x="236708" y="460558"/>
                  </a:cubicBezTo>
                  <a:cubicBezTo>
                    <a:pt x="217202" y="460598"/>
                    <a:pt x="197777" y="458054"/>
                    <a:pt x="178939" y="452991"/>
                  </a:cubicBezTo>
                  <a:cubicBezTo>
                    <a:pt x="169271" y="450468"/>
                    <a:pt x="159796" y="447257"/>
                    <a:pt x="150585" y="443384"/>
                  </a:cubicBezTo>
                  <a:cubicBezTo>
                    <a:pt x="150116" y="443171"/>
                    <a:pt x="149605" y="443001"/>
                    <a:pt x="149138" y="442789"/>
                  </a:cubicBezTo>
                  <a:cubicBezTo>
                    <a:pt x="148630" y="442576"/>
                    <a:pt x="148161" y="442406"/>
                    <a:pt x="147694" y="442194"/>
                  </a:cubicBezTo>
                  <a:cubicBezTo>
                    <a:pt x="147183" y="441981"/>
                    <a:pt x="146716" y="441769"/>
                    <a:pt x="146205" y="441514"/>
                  </a:cubicBezTo>
                  <a:cubicBezTo>
                    <a:pt x="142210" y="439771"/>
                    <a:pt x="138256" y="437858"/>
                    <a:pt x="134389" y="435860"/>
                  </a:cubicBezTo>
                  <a:lnTo>
                    <a:pt x="132519" y="434882"/>
                  </a:lnTo>
                  <a:cubicBezTo>
                    <a:pt x="127798" y="432416"/>
                    <a:pt x="123165" y="429781"/>
                    <a:pt x="118659" y="426975"/>
                  </a:cubicBezTo>
                  <a:cubicBezTo>
                    <a:pt x="117341" y="426167"/>
                    <a:pt x="115982" y="425317"/>
                    <a:pt x="114705" y="424425"/>
                  </a:cubicBezTo>
                  <a:cubicBezTo>
                    <a:pt x="114367" y="424212"/>
                    <a:pt x="114068" y="423999"/>
                    <a:pt x="113727" y="423787"/>
                  </a:cubicBezTo>
                  <a:cubicBezTo>
                    <a:pt x="110709" y="421789"/>
                    <a:pt x="107691" y="419706"/>
                    <a:pt x="104758" y="417538"/>
                  </a:cubicBezTo>
                  <a:cubicBezTo>
                    <a:pt x="102762" y="416050"/>
                    <a:pt x="100763" y="414562"/>
                    <a:pt x="98808" y="413032"/>
                  </a:cubicBezTo>
                  <a:cubicBezTo>
                    <a:pt x="95534" y="410566"/>
                    <a:pt x="92388" y="407931"/>
                    <a:pt x="89328" y="405210"/>
                  </a:cubicBezTo>
                  <a:cubicBezTo>
                    <a:pt x="87713" y="403850"/>
                    <a:pt x="86140" y="402362"/>
                    <a:pt x="84610" y="400959"/>
                  </a:cubicBezTo>
                  <a:cubicBezTo>
                    <a:pt x="78582" y="395394"/>
                    <a:pt x="72877" y="389490"/>
                    <a:pt x="67521" y="383275"/>
                  </a:cubicBezTo>
                  <a:cubicBezTo>
                    <a:pt x="65736" y="381235"/>
                    <a:pt x="63992" y="379194"/>
                    <a:pt x="62334" y="377069"/>
                  </a:cubicBezTo>
                  <a:cubicBezTo>
                    <a:pt x="61957" y="376648"/>
                    <a:pt x="61602" y="376209"/>
                    <a:pt x="61271" y="375751"/>
                  </a:cubicBezTo>
                  <a:cubicBezTo>
                    <a:pt x="-15514" y="278857"/>
                    <a:pt x="788" y="138063"/>
                    <a:pt x="97682" y="61278"/>
                  </a:cubicBezTo>
                  <a:cubicBezTo>
                    <a:pt x="194575" y="-15507"/>
                    <a:pt x="335370" y="794"/>
                    <a:pt x="412155" y="97688"/>
                  </a:cubicBezTo>
                  <a:cubicBezTo>
                    <a:pt x="488940" y="194582"/>
                    <a:pt x="472638" y="335376"/>
                    <a:pt x="375744" y="412161"/>
                  </a:cubicBezTo>
                  <a:cubicBezTo>
                    <a:pt x="374540" y="413116"/>
                    <a:pt x="373326" y="414058"/>
                    <a:pt x="372102" y="414987"/>
                  </a:cubicBezTo>
                  <a:close/>
                </a:path>
              </a:pathLst>
            </a:custGeom>
            <a:solidFill>
              <a:srgbClr val="3F3D56"/>
            </a:solidFill>
            <a:ln w="4250"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6CCF2076-285B-4572-9D66-9ADBD55D2440}"/>
                </a:ext>
              </a:extLst>
            </p:cNvPr>
            <p:cNvSpPr/>
            <p:nvPr/>
          </p:nvSpPr>
          <p:spPr>
            <a:xfrm>
              <a:off x="10135373" y="5380697"/>
              <a:ext cx="473729" cy="473685"/>
            </a:xfrm>
            <a:custGeom>
              <a:avLst/>
              <a:gdLst>
                <a:gd name="connsiteX0" fmla="*/ 460351 w 473729"/>
                <a:gd name="connsiteY0" fmla="*/ 158867 h 473685"/>
                <a:gd name="connsiteX1" fmla="*/ 158843 w 473729"/>
                <a:gd name="connsiteY1" fmla="*/ 13064 h 473685"/>
                <a:gd name="connsiteX2" fmla="*/ 13040 w 473729"/>
                <a:gd name="connsiteY2" fmla="*/ 314571 h 473685"/>
                <a:gd name="connsiteX3" fmla="*/ 51111 w 473729"/>
                <a:gd name="connsiteY3" fmla="*/ 383828 h 473685"/>
                <a:gd name="connsiteX4" fmla="*/ 57699 w 473729"/>
                <a:gd name="connsiteY4" fmla="*/ 391777 h 473685"/>
                <a:gd name="connsiteX5" fmla="*/ 58166 w 473729"/>
                <a:gd name="connsiteY5" fmla="*/ 392287 h 473685"/>
                <a:gd name="connsiteX6" fmla="*/ 75809 w 473729"/>
                <a:gd name="connsiteY6" fmla="*/ 410481 h 473685"/>
                <a:gd name="connsiteX7" fmla="*/ 80824 w 473729"/>
                <a:gd name="connsiteY7" fmla="*/ 414945 h 473685"/>
                <a:gd name="connsiteX8" fmla="*/ 90814 w 473729"/>
                <a:gd name="connsiteY8" fmla="*/ 423234 h 473685"/>
                <a:gd name="connsiteX9" fmla="*/ 111814 w 473729"/>
                <a:gd name="connsiteY9" fmla="*/ 437985 h 473685"/>
                <a:gd name="connsiteX10" fmla="*/ 112069 w 473729"/>
                <a:gd name="connsiteY10" fmla="*/ 438112 h 473685"/>
                <a:gd name="connsiteX11" fmla="*/ 126480 w 473729"/>
                <a:gd name="connsiteY11" fmla="*/ 446359 h 473685"/>
                <a:gd name="connsiteX12" fmla="*/ 128477 w 473729"/>
                <a:gd name="connsiteY12" fmla="*/ 447379 h 473685"/>
                <a:gd name="connsiteX13" fmla="*/ 142548 w 473729"/>
                <a:gd name="connsiteY13" fmla="*/ 454096 h 473685"/>
                <a:gd name="connsiteX14" fmla="*/ 145566 w 473729"/>
                <a:gd name="connsiteY14" fmla="*/ 455371 h 473685"/>
                <a:gd name="connsiteX15" fmla="*/ 145780 w 473729"/>
                <a:gd name="connsiteY15" fmla="*/ 455456 h 473685"/>
                <a:gd name="connsiteX16" fmla="*/ 175622 w 473729"/>
                <a:gd name="connsiteY16" fmla="*/ 465531 h 473685"/>
                <a:gd name="connsiteX17" fmla="*/ 236707 w 473729"/>
                <a:gd name="connsiteY17" fmla="*/ 473523 h 473685"/>
                <a:gd name="connsiteX18" fmla="*/ 259024 w 473729"/>
                <a:gd name="connsiteY18" fmla="*/ 472460 h 473685"/>
                <a:gd name="connsiteX19" fmla="*/ 308506 w 473729"/>
                <a:gd name="connsiteY19" fmla="*/ 462470 h 473685"/>
                <a:gd name="connsiteX20" fmla="*/ 308632 w 473729"/>
                <a:gd name="connsiteY20" fmla="*/ 462428 h 473685"/>
                <a:gd name="connsiteX21" fmla="*/ 338348 w 473729"/>
                <a:gd name="connsiteY21" fmla="*/ 450653 h 473685"/>
                <a:gd name="connsiteX22" fmla="*/ 338518 w 473729"/>
                <a:gd name="connsiteY22" fmla="*/ 450568 h 473685"/>
                <a:gd name="connsiteX23" fmla="*/ 344894 w 473729"/>
                <a:gd name="connsiteY23" fmla="*/ 447379 h 473685"/>
                <a:gd name="connsiteX24" fmla="*/ 345915 w 473729"/>
                <a:gd name="connsiteY24" fmla="*/ 446869 h 473685"/>
                <a:gd name="connsiteX25" fmla="*/ 351015 w 473729"/>
                <a:gd name="connsiteY25" fmla="*/ 444149 h 473685"/>
                <a:gd name="connsiteX26" fmla="*/ 363556 w 473729"/>
                <a:gd name="connsiteY26" fmla="*/ 436710 h 473685"/>
                <a:gd name="connsiteX27" fmla="*/ 366956 w 473729"/>
                <a:gd name="connsiteY27" fmla="*/ 434541 h 473685"/>
                <a:gd name="connsiteX28" fmla="*/ 377966 w 473729"/>
                <a:gd name="connsiteY28" fmla="*/ 426762 h 473685"/>
                <a:gd name="connsiteX29" fmla="*/ 379923 w 473729"/>
                <a:gd name="connsiteY29" fmla="*/ 425317 h 473685"/>
                <a:gd name="connsiteX30" fmla="*/ 460351 w 473729"/>
                <a:gd name="connsiteY30" fmla="*/ 158867 h 4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3729" h="473685">
                  <a:moveTo>
                    <a:pt x="460351" y="158867"/>
                  </a:moveTo>
                  <a:cubicBezTo>
                    <a:pt x="417354" y="35345"/>
                    <a:pt x="282365" y="-29933"/>
                    <a:pt x="158843" y="13064"/>
                  </a:cubicBezTo>
                  <a:cubicBezTo>
                    <a:pt x="35322" y="56061"/>
                    <a:pt x="-29956" y="191050"/>
                    <a:pt x="13040" y="314571"/>
                  </a:cubicBezTo>
                  <a:cubicBezTo>
                    <a:pt x="21762" y="339626"/>
                    <a:pt x="34631" y="363037"/>
                    <a:pt x="51111" y="383828"/>
                  </a:cubicBezTo>
                  <a:cubicBezTo>
                    <a:pt x="53236" y="386506"/>
                    <a:pt x="55447" y="389184"/>
                    <a:pt x="57699" y="391777"/>
                  </a:cubicBezTo>
                  <a:cubicBezTo>
                    <a:pt x="57869" y="391947"/>
                    <a:pt x="57996" y="392117"/>
                    <a:pt x="58166" y="392287"/>
                  </a:cubicBezTo>
                  <a:cubicBezTo>
                    <a:pt x="63708" y="398671"/>
                    <a:pt x="69598" y="404745"/>
                    <a:pt x="75809" y="410481"/>
                  </a:cubicBezTo>
                  <a:cubicBezTo>
                    <a:pt x="77424" y="411969"/>
                    <a:pt x="79124" y="413499"/>
                    <a:pt x="80824" y="414945"/>
                  </a:cubicBezTo>
                  <a:cubicBezTo>
                    <a:pt x="84056" y="417835"/>
                    <a:pt x="87371" y="420598"/>
                    <a:pt x="90814" y="423234"/>
                  </a:cubicBezTo>
                  <a:cubicBezTo>
                    <a:pt x="97537" y="428533"/>
                    <a:pt x="104548" y="433458"/>
                    <a:pt x="111814" y="437985"/>
                  </a:cubicBezTo>
                  <a:lnTo>
                    <a:pt x="112069" y="438112"/>
                  </a:lnTo>
                  <a:cubicBezTo>
                    <a:pt x="116787" y="441046"/>
                    <a:pt x="121590" y="443766"/>
                    <a:pt x="126480" y="446359"/>
                  </a:cubicBezTo>
                  <a:lnTo>
                    <a:pt x="128477" y="447379"/>
                  </a:lnTo>
                  <a:cubicBezTo>
                    <a:pt x="133068" y="449760"/>
                    <a:pt x="137745" y="452013"/>
                    <a:pt x="142548" y="454096"/>
                  </a:cubicBezTo>
                  <a:cubicBezTo>
                    <a:pt x="143526" y="454521"/>
                    <a:pt x="144589" y="454946"/>
                    <a:pt x="145566" y="455371"/>
                  </a:cubicBezTo>
                  <a:cubicBezTo>
                    <a:pt x="145651" y="455414"/>
                    <a:pt x="145695" y="455414"/>
                    <a:pt x="145780" y="455456"/>
                  </a:cubicBezTo>
                  <a:cubicBezTo>
                    <a:pt x="155485" y="459492"/>
                    <a:pt x="165456" y="462858"/>
                    <a:pt x="175622" y="465531"/>
                  </a:cubicBezTo>
                  <a:cubicBezTo>
                    <a:pt x="195549" y="470842"/>
                    <a:pt x="216084" y="473529"/>
                    <a:pt x="236707" y="473523"/>
                  </a:cubicBezTo>
                  <a:cubicBezTo>
                    <a:pt x="244231" y="473523"/>
                    <a:pt x="251670" y="473183"/>
                    <a:pt x="259024" y="472460"/>
                  </a:cubicBezTo>
                  <a:cubicBezTo>
                    <a:pt x="275828" y="470909"/>
                    <a:pt x="292417" y="467560"/>
                    <a:pt x="308506" y="462470"/>
                  </a:cubicBezTo>
                  <a:cubicBezTo>
                    <a:pt x="308549" y="462470"/>
                    <a:pt x="308591" y="462428"/>
                    <a:pt x="308632" y="462428"/>
                  </a:cubicBezTo>
                  <a:cubicBezTo>
                    <a:pt x="318796" y="459190"/>
                    <a:pt x="328725" y="455256"/>
                    <a:pt x="338348" y="450653"/>
                  </a:cubicBezTo>
                  <a:cubicBezTo>
                    <a:pt x="338389" y="450610"/>
                    <a:pt x="338476" y="450610"/>
                    <a:pt x="338518" y="450568"/>
                  </a:cubicBezTo>
                  <a:cubicBezTo>
                    <a:pt x="340685" y="449547"/>
                    <a:pt x="342769" y="448442"/>
                    <a:pt x="344894" y="447379"/>
                  </a:cubicBezTo>
                  <a:lnTo>
                    <a:pt x="345915" y="446869"/>
                  </a:lnTo>
                  <a:cubicBezTo>
                    <a:pt x="347615" y="445977"/>
                    <a:pt x="349315" y="445084"/>
                    <a:pt x="351015" y="444149"/>
                  </a:cubicBezTo>
                  <a:cubicBezTo>
                    <a:pt x="355266" y="441811"/>
                    <a:pt x="359432" y="439345"/>
                    <a:pt x="363556" y="436710"/>
                  </a:cubicBezTo>
                  <a:cubicBezTo>
                    <a:pt x="364704" y="436029"/>
                    <a:pt x="365808" y="435307"/>
                    <a:pt x="366956" y="434541"/>
                  </a:cubicBezTo>
                  <a:cubicBezTo>
                    <a:pt x="370697" y="432076"/>
                    <a:pt x="374395" y="429440"/>
                    <a:pt x="377966" y="426762"/>
                  </a:cubicBezTo>
                  <a:cubicBezTo>
                    <a:pt x="378605" y="426295"/>
                    <a:pt x="379284" y="425827"/>
                    <a:pt x="379923" y="425317"/>
                  </a:cubicBezTo>
                  <a:cubicBezTo>
                    <a:pt x="461622" y="363301"/>
                    <a:pt x="494092" y="255728"/>
                    <a:pt x="460351" y="158867"/>
                  </a:cubicBezTo>
                  <a:close/>
                </a:path>
              </a:pathLst>
            </a:custGeom>
            <a:solidFill>
              <a:srgbClr val="FFFFFF"/>
            </a:solidFill>
            <a:ln w="4250"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DF22C93-9349-457D-B64C-2B5069348856}"/>
                </a:ext>
              </a:extLst>
            </p:cNvPr>
            <p:cNvSpPr/>
            <p:nvPr/>
          </p:nvSpPr>
          <p:spPr>
            <a:xfrm>
              <a:off x="10414924" y="5644200"/>
              <a:ext cx="70982" cy="70982"/>
            </a:xfrm>
            <a:custGeom>
              <a:avLst/>
              <a:gdLst>
                <a:gd name="connsiteX0" fmla="*/ 70982 w 70982"/>
                <a:gd name="connsiteY0" fmla="*/ 35491 h 70982"/>
                <a:gd name="connsiteX1" fmla="*/ 35491 w 70982"/>
                <a:gd name="connsiteY1" fmla="*/ 70983 h 70982"/>
                <a:gd name="connsiteX2" fmla="*/ 0 w 70982"/>
                <a:gd name="connsiteY2" fmla="*/ 35491 h 70982"/>
                <a:gd name="connsiteX3" fmla="*/ 35491 w 70982"/>
                <a:gd name="connsiteY3" fmla="*/ 0 h 70982"/>
                <a:gd name="connsiteX4" fmla="*/ 70982 w 70982"/>
                <a:gd name="connsiteY4" fmla="*/ 35491 h 70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2" h="70982">
                  <a:moveTo>
                    <a:pt x="70982" y="35491"/>
                  </a:moveTo>
                  <a:cubicBezTo>
                    <a:pt x="70982" y="55093"/>
                    <a:pt x="55092" y="70983"/>
                    <a:pt x="35491" y="70983"/>
                  </a:cubicBezTo>
                  <a:cubicBezTo>
                    <a:pt x="15890" y="70983"/>
                    <a:pt x="0" y="55093"/>
                    <a:pt x="0" y="35491"/>
                  </a:cubicBezTo>
                  <a:cubicBezTo>
                    <a:pt x="0" y="15890"/>
                    <a:pt x="15890" y="0"/>
                    <a:pt x="35491" y="0"/>
                  </a:cubicBezTo>
                  <a:cubicBezTo>
                    <a:pt x="55092" y="0"/>
                    <a:pt x="70982" y="15890"/>
                    <a:pt x="70982" y="35491"/>
                  </a:cubicBezTo>
                  <a:close/>
                </a:path>
              </a:pathLst>
            </a:custGeom>
            <a:solidFill>
              <a:srgbClr val="2F2E41"/>
            </a:solidFill>
            <a:ln w="4250"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70713C4A-E7BE-4D4B-85E0-084E1ACA5E65}"/>
                </a:ext>
              </a:extLst>
            </p:cNvPr>
            <p:cNvSpPr/>
            <p:nvPr/>
          </p:nvSpPr>
          <p:spPr>
            <a:xfrm>
              <a:off x="10432596" y="5639882"/>
              <a:ext cx="66716" cy="57633"/>
            </a:xfrm>
            <a:custGeom>
              <a:avLst/>
              <a:gdLst>
                <a:gd name="connsiteX0" fmla="*/ 27521 w 66716"/>
                <a:gd name="connsiteY0" fmla="*/ 5133 h 57633"/>
                <a:gd name="connsiteX1" fmla="*/ 63016 w 66716"/>
                <a:gd name="connsiteY1" fmla="*/ 40629 h 57633"/>
                <a:gd name="connsiteX2" fmla="*/ 58766 w 66716"/>
                <a:gd name="connsiteY2" fmla="*/ 57471 h 57633"/>
                <a:gd name="connsiteX3" fmla="*/ 53195 w 66716"/>
                <a:gd name="connsiteY3" fmla="*/ 7601 h 57633"/>
                <a:gd name="connsiteX4" fmla="*/ 3325 w 66716"/>
                <a:gd name="connsiteY4" fmla="*/ 13171 h 57633"/>
                <a:gd name="connsiteX5" fmla="*/ -187 w 66716"/>
                <a:gd name="connsiteY5" fmla="*/ 18481 h 57633"/>
                <a:gd name="connsiteX6" fmla="*/ 27525 w 66716"/>
                <a:gd name="connsiteY6" fmla="*/ 5133 h 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16" h="57633">
                  <a:moveTo>
                    <a:pt x="27521" y="5133"/>
                  </a:moveTo>
                  <a:cubicBezTo>
                    <a:pt x="47125" y="5134"/>
                    <a:pt x="63016" y="21026"/>
                    <a:pt x="63016" y="40629"/>
                  </a:cubicBezTo>
                  <a:cubicBezTo>
                    <a:pt x="63016" y="46509"/>
                    <a:pt x="61556" y="52296"/>
                    <a:pt x="58766" y="57471"/>
                  </a:cubicBezTo>
                  <a:cubicBezTo>
                    <a:pt x="70999" y="42161"/>
                    <a:pt x="68505" y="19834"/>
                    <a:pt x="53195" y="7601"/>
                  </a:cubicBezTo>
                  <a:cubicBezTo>
                    <a:pt x="37886" y="-4632"/>
                    <a:pt x="15558" y="-2138"/>
                    <a:pt x="3325" y="13171"/>
                  </a:cubicBezTo>
                  <a:cubicBezTo>
                    <a:pt x="1998" y="14832"/>
                    <a:pt x="822" y="16609"/>
                    <a:pt x="-187" y="18481"/>
                  </a:cubicBezTo>
                  <a:cubicBezTo>
                    <a:pt x="6535" y="10042"/>
                    <a:pt x="16737" y="5128"/>
                    <a:pt x="27525" y="5133"/>
                  </a:cubicBezTo>
                  <a:close/>
                </a:path>
              </a:pathLst>
            </a:custGeom>
            <a:solidFill>
              <a:srgbClr val="2F2E41"/>
            </a:solidFill>
            <a:ln w="4250"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332E6855-EE44-4AD3-B456-67D2C228277E}"/>
                </a:ext>
              </a:extLst>
            </p:cNvPr>
            <p:cNvSpPr/>
            <p:nvPr/>
          </p:nvSpPr>
          <p:spPr>
            <a:xfrm>
              <a:off x="10279833" y="5471097"/>
              <a:ext cx="208518" cy="208518"/>
            </a:xfrm>
            <a:custGeom>
              <a:avLst/>
              <a:gdLst>
                <a:gd name="connsiteX0" fmla="*/ 208518 w 208518"/>
                <a:gd name="connsiteY0" fmla="*/ 104259 h 208518"/>
                <a:gd name="connsiteX1" fmla="*/ 104259 w 208518"/>
                <a:gd name="connsiteY1" fmla="*/ 208518 h 208518"/>
                <a:gd name="connsiteX2" fmla="*/ 0 w 208518"/>
                <a:gd name="connsiteY2" fmla="*/ 104259 h 208518"/>
                <a:gd name="connsiteX3" fmla="*/ 104259 w 208518"/>
                <a:gd name="connsiteY3" fmla="*/ 0 h 208518"/>
                <a:gd name="connsiteX4" fmla="*/ 208518 w 208518"/>
                <a:gd name="connsiteY4" fmla="*/ 104259 h 20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18" h="208518">
                  <a:moveTo>
                    <a:pt x="208518" y="104259"/>
                  </a:moveTo>
                  <a:cubicBezTo>
                    <a:pt x="208518" y="161840"/>
                    <a:pt x="161840" y="208518"/>
                    <a:pt x="104259" y="208518"/>
                  </a:cubicBezTo>
                  <a:cubicBezTo>
                    <a:pt x="46678" y="208518"/>
                    <a:pt x="0" y="161840"/>
                    <a:pt x="0" y="104259"/>
                  </a:cubicBezTo>
                  <a:cubicBezTo>
                    <a:pt x="0" y="46678"/>
                    <a:pt x="46678" y="0"/>
                    <a:pt x="104259" y="0"/>
                  </a:cubicBezTo>
                  <a:cubicBezTo>
                    <a:pt x="161840" y="0"/>
                    <a:pt x="208518" y="46678"/>
                    <a:pt x="208518" y="104259"/>
                  </a:cubicBezTo>
                  <a:close/>
                </a:path>
              </a:pathLst>
            </a:custGeom>
            <a:solidFill>
              <a:srgbClr val="2F2E41"/>
            </a:solidFill>
            <a:ln w="4250"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9E11AE7E-EA4E-4991-B870-EDBED0B26815}"/>
                </a:ext>
              </a:extLst>
            </p:cNvPr>
            <p:cNvSpPr/>
            <p:nvPr/>
          </p:nvSpPr>
          <p:spPr>
            <a:xfrm>
              <a:off x="10270348" y="5470716"/>
              <a:ext cx="176407" cy="184727"/>
            </a:xfrm>
            <a:custGeom>
              <a:avLst/>
              <a:gdLst>
                <a:gd name="connsiteX0" fmla="*/ 31731 w 176407"/>
                <a:gd name="connsiteY0" fmla="*/ 39790 h 184727"/>
                <a:gd name="connsiteX1" fmla="*/ 176221 w 176407"/>
                <a:gd name="connsiteY1" fmla="*/ 28856 h 184727"/>
                <a:gd name="connsiteX2" fmla="*/ 173641 w 176407"/>
                <a:gd name="connsiteY2" fmla="*/ 26442 h 184727"/>
                <a:gd name="connsiteX3" fmla="*/ 26418 w 176407"/>
                <a:gd name="connsiteY3" fmla="*/ 34530 h 184727"/>
                <a:gd name="connsiteX4" fmla="*/ 34506 w 176407"/>
                <a:gd name="connsiteY4" fmla="*/ 181752 h 184727"/>
                <a:gd name="connsiteX5" fmla="*/ 35102 w 176407"/>
                <a:gd name="connsiteY5" fmla="*/ 182282 h 184727"/>
                <a:gd name="connsiteX6" fmla="*/ 37801 w 176407"/>
                <a:gd name="connsiteY6" fmla="*/ 184565 h 184727"/>
                <a:gd name="connsiteX7" fmla="*/ 31735 w 176407"/>
                <a:gd name="connsiteY7" fmla="*/ 39790 h 18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407" h="184727">
                  <a:moveTo>
                    <a:pt x="31731" y="39790"/>
                  </a:moveTo>
                  <a:cubicBezTo>
                    <a:pt x="69073" y="-2207"/>
                    <a:pt x="132984" y="-7043"/>
                    <a:pt x="176221" y="28856"/>
                  </a:cubicBezTo>
                  <a:cubicBezTo>
                    <a:pt x="175371" y="28044"/>
                    <a:pt x="174521" y="27228"/>
                    <a:pt x="173641" y="26442"/>
                  </a:cubicBezTo>
                  <a:cubicBezTo>
                    <a:pt x="130753" y="-11979"/>
                    <a:pt x="64839" y="-8358"/>
                    <a:pt x="26418" y="34530"/>
                  </a:cubicBezTo>
                  <a:cubicBezTo>
                    <a:pt x="-12003" y="77418"/>
                    <a:pt x="-8382" y="143331"/>
                    <a:pt x="34506" y="181752"/>
                  </a:cubicBezTo>
                  <a:cubicBezTo>
                    <a:pt x="34704" y="181929"/>
                    <a:pt x="34903" y="182106"/>
                    <a:pt x="35102" y="182282"/>
                  </a:cubicBezTo>
                  <a:cubicBezTo>
                    <a:pt x="35986" y="183068"/>
                    <a:pt x="36896" y="183812"/>
                    <a:pt x="37801" y="184565"/>
                  </a:cubicBezTo>
                  <a:cubicBezTo>
                    <a:pt x="-2914" y="145831"/>
                    <a:pt x="-5597" y="81794"/>
                    <a:pt x="31735" y="39790"/>
                  </a:cubicBezTo>
                  <a:close/>
                </a:path>
              </a:pathLst>
            </a:custGeom>
            <a:solidFill>
              <a:srgbClr val="2F2E41"/>
            </a:solidFill>
            <a:ln w="4250"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0D38D371-12EC-4921-98AE-72EBDB4DF581}"/>
                </a:ext>
              </a:extLst>
            </p:cNvPr>
            <p:cNvSpPr/>
            <p:nvPr/>
          </p:nvSpPr>
          <p:spPr>
            <a:xfrm>
              <a:off x="10316060" y="5544434"/>
              <a:ext cx="134296" cy="134296"/>
            </a:xfrm>
            <a:custGeom>
              <a:avLst/>
              <a:gdLst>
                <a:gd name="connsiteX0" fmla="*/ 134296 w 134296"/>
                <a:gd name="connsiteY0" fmla="*/ 67148 h 134296"/>
                <a:gd name="connsiteX1" fmla="*/ 67148 w 134296"/>
                <a:gd name="connsiteY1" fmla="*/ 134296 h 134296"/>
                <a:gd name="connsiteX2" fmla="*/ 0 w 134296"/>
                <a:gd name="connsiteY2" fmla="*/ 67148 h 134296"/>
                <a:gd name="connsiteX3" fmla="*/ 67148 w 134296"/>
                <a:gd name="connsiteY3" fmla="*/ 0 h 134296"/>
                <a:gd name="connsiteX4" fmla="*/ 134296 w 134296"/>
                <a:gd name="connsiteY4" fmla="*/ 67148 h 13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96" h="134296">
                  <a:moveTo>
                    <a:pt x="134296" y="67148"/>
                  </a:moveTo>
                  <a:cubicBezTo>
                    <a:pt x="134296" y="104233"/>
                    <a:pt x="104233" y="134296"/>
                    <a:pt x="67148" y="134296"/>
                  </a:cubicBezTo>
                  <a:cubicBezTo>
                    <a:pt x="30063" y="134296"/>
                    <a:pt x="0" y="104233"/>
                    <a:pt x="0" y="67148"/>
                  </a:cubicBezTo>
                  <a:cubicBezTo>
                    <a:pt x="0" y="30063"/>
                    <a:pt x="30063" y="0"/>
                    <a:pt x="67148" y="0"/>
                  </a:cubicBezTo>
                  <a:cubicBezTo>
                    <a:pt x="104233" y="0"/>
                    <a:pt x="134296" y="30063"/>
                    <a:pt x="134296" y="67148"/>
                  </a:cubicBezTo>
                  <a:close/>
                </a:path>
              </a:pathLst>
            </a:custGeom>
            <a:solidFill>
              <a:srgbClr val="A0616A"/>
            </a:solidFill>
            <a:ln w="4250"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0531850C-3B2D-497E-A60A-0342B1098A16}"/>
                </a:ext>
              </a:extLst>
            </p:cNvPr>
            <p:cNvSpPr/>
            <p:nvPr/>
          </p:nvSpPr>
          <p:spPr>
            <a:xfrm>
              <a:off x="10197977" y="5683612"/>
              <a:ext cx="305390" cy="162268"/>
            </a:xfrm>
            <a:custGeom>
              <a:avLst/>
              <a:gdLst>
                <a:gd name="connsiteX0" fmla="*/ 305204 w 305390"/>
                <a:gd name="connsiteY0" fmla="*/ 102763 h 162268"/>
                <a:gd name="connsiteX1" fmla="*/ 305204 w 305390"/>
                <a:gd name="connsiteY1" fmla="*/ 125293 h 162268"/>
                <a:gd name="connsiteX2" fmla="*/ 292663 w 305390"/>
                <a:gd name="connsiteY2" fmla="*/ 132732 h 162268"/>
                <a:gd name="connsiteX3" fmla="*/ 287563 w 305390"/>
                <a:gd name="connsiteY3" fmla="*/ 135452 h 162268"/>
                <a:gd name="connsiteX4" fmla="*/ 286541 w 305390"/>
                <a:gd name="connsiteY4" fmla="*/ 135963 h 162268"/>
                <a:gd name="connsiteX5" fmla="*/ 280165 w 305390"/>
                <a:gd name="connsiteY5" fmla="*/ 139151 h 162268"/>
                <a:gd name="connsiteX6" fmla="*/ 279995 w 305390"/>
                <a:gd name="connsiteY6" fmla="*/ 139236 h 162268"/>
                <a:gd name="connsiteX7" fmla="*/ 250280 w 305390"/>
                <a:gd name="connsiteY7" fmla="*/ 151011 h 162268"/>
                <a:gd name="connsiteX8" fmla="*/ 250153 w 305390"/>
                <a:gd name="connsiteY8" fmla="*/ 151053 h 162268"/>
                <a:gd name="connsiteX9" fmla="*/ 200671 w 305390"/>
                <a:gd name="connsiteY9" fmla="*/ 161043 h 162268"/>
                <a:gd name="connsiteX10" fmla="*/ 178354 w 305390"/>
                <a:gd name="connsiteY10" fmla="*/ 162106 h 162268"/>
                <a:gd name="connsiteX11" fmla="*/ 117269 w 305390"/>
                <a:gd name="connsiteY11" fmla="*/ 154114 h 162268"/>
                <a:gd name="connsiteX12" fmla="*/ 87427 w 305390"/>
                <a:gd name="connsiteY12" fmla="*/ 144039 h 162268"/>
                <a:gd name="connsiteX13" fmla="*/ 87214 w 305390"/>
                <a:gd name="connsiteY13" fmla="*/ 143954 h 162268"/>
                <a:gd name="connsiteX14" fmla="*/ 84195 w 305390"/>
                <a:gd name="connsiteY14" fmla="*/ 142679 h 162268"/>
                <a:gd name="connsiteX15" fmla="*/ 70124 w 305390"/>
                <a:gd name="connsiteY15" fmla="*/ 135963 h 162268"/>
                <a:gd name="connsiteX16" fmla="*/ 68128 w 305390"/>
                <a:gd name="connsiteY16" fmla="*/ 134942 h 162268"/>
                <a:gd name="connsiteX17" fmla="*/ 53716 w 305390"/>
                <a:gd name="connsiteY17" fmla="*/ 126696 h 162268"/>
                <a:gd name="connsiteX18" fmla="*/ 53461 w 305390"/>
                <a:gd name="connsiteY18" fmla="*/ 126568 h 162268"/>
                <a:gd name="connsiteX19" fmla="*/ 32461 w 305390"/>
                <a:gd name="connsiteY19" fmla="*/ 111817 h 162268"/>
                <a:gd name="connsiteX20" fmla="*/ 22471 w 305390"/>
                <a:gd name="connsiteY20" fmla="*/ 103528 h 162268"/>
                <a:gd name="connsiteX21" fmla="*/ 17456 w 305390"/>
                <a:gd name="connsiteY21" fmla="*/ 99064 h 162268"/>
                <a:gd name="connsiteX22" fmla="*/ -187 w 305390"/>
                <a:gd name="connsiteY22" fmla="*/ 80870 h 162268"/>
                <a:gd name="connsiteX23" fmla="*/ 3045 w 305390"/>
                <a:gd name="connsiteY23" fmla="*/ 67820 h 162268"/>
                <a:gd name="connsiteX24" fmla="*/ 3087 w 305390"/>
                <a:gd name="connsiteY24" fmla="*/ 67777 h 162268"/>
                <a:gd name="connsiteX25" fmla="*/ 3979 w 305390"/>
                <a:gd name="connsiteY25" fmla="*/ 65652 h 162268"/>
                <a:gd name="connsiteX26" fmla="*/ 4787 w 305390"/>
                <a:gd name="connsiteY26" fmla="*/ 63866 h 162268"/>
                <a:gd name="connsiteX27" fmla="*/ 43259 w 305390"/>
                <a:gd name="connsiteY27" fmla="*/ 45332 h 162268"/>
                <a:gd name="connsiteX28" fmla="*/ 74845 w 305390"/>
                <a:gd name="connsiteY28" fmla="*/ 45247 h 162268"/>
                <a:gd name="connsiteX29" fmla="*/ 93123 w 305390"/>
                <a:gd name="connsiteY29" fmla="*/ 44439 h 162268"/>
                <a:gd name="connsiteX30" fmla="*/ 126705 w 305390"/>
                <a:gd name="connsiteY30" fmla="*/ 5586 h 162268"/>
                <a:gd name="connsiteX31" fmla="*/ 139969 w 305390"/>
                <a:gd name="connsiteY31" fmla="*/ 4650 h 162268"/>
                <a:gd name="connsiteX32" fmla="*/ 140010 w 305390"/>
                <a:gd name="connsiteY32" fmla="*/ 4693 h 162268"/>
                <a:gd name="connsiteX33" fmla="*/ 210577 w 305390"/>
                <a:gd name="connsiteY33" fmla="*/ 17063 h 162268"/>
                <a:gd name="connsiteX34" fmla="*/ 223074 w 305390"/>
                <a:gd name="connsiteY34" fmla="*/ 16128 h 162268"/>
                <a:gd name="connsiteX35" fmla="*/ 227879 w 305390"/>
                <a:gd name="connsiteY35" fmla="*/ 21739 h 162268"/>
                <a:gd name="connsiteX36" fmla="*/ 222140 w 305390"/>
                <a:gd name="connsiteY36" fmla="*/ 24970 h 162268"/>
                <a:gd name="connsiteX37" fmla="*/ 218611 w 305390"/>
                <a:gd name="connsiteY37" fmla="*/ 51496 h 162268"/>
                <a:gd name="connsiteX38" fmla="*/ 248495 w 305390"/>
                <a:gd name="connsiteY38" fmla="*/ 74409 h 162268"/>
                <a:gd name="connsiteX39" fmla="*/ 248665 w 305390"/>
                <a:gd name="connsiteY39" fmla="*/ 74451 h 162268"/>
                <a:gd name="connsiteX40" fmla="*/ 281016 w 305390"/>
                <a:gd name="connsiteY40" fmla="*/ 75302 h 162268"/>
                <a:gd name="connsiteX41" fmla="*/ 281058 w 305390"/>
                <a:gd name="connsiteY41" fmla="*/ 75301 h 162268"/>
                <a:gd name="connsiteX42" fmla="*/ 305204 w 305390"/>
                <a:gd name="connsiteY42" fmla="*/ 102763 h 16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05390" h="162268">
                  <a:moveTo>
                    <a:pt x="305204" y="102763"/>
                  </a:moveTo>
                  <a:lnTo>
                    <a:pt x="305204" y="125293"/>
                  </a:lnTo>
                  <a:cubicBezTo>
                    <a:pt x="301079" y="127928"/>
                    <a:pt x="296914" y="130394"/>
                    <a:pt x="292663" y="132732"/>
                  </a:cubicBezTo>
                  <a:cubicBezTo>
                    <a:pt x="290963" y="133667"/>
                    <a:pt x="289263" y="134560"/>
                    <a:pt x="287563" y="135452"/>
                  </a:cubicBezTo>
                  <a:lnTo>
                    <a:pt x="286541" y="135963"/>
                  </a:lnTo>
                  <a:cubicBezTo>
                    <a:pt x="284416" y="137025"/>
                    <a:pt x="282332" y="138131"/>
                    <a:pt x="280165" y="139151"/>
                  </a:cubicBezTo>
                  <a:cubicBezTo>
                    <a:pt x="280123" y="139193"/>
                    <a:pt x="280036" y="139193"/>
                    <a:pt x="279995" y="139236"/>
                  </a:cubicBezTo>
                  <a:cubicBezTo>
                    <a:pt x="270372" y="143839"/>
                    <a:pt x="260444" y="147773"/>
                    <a:pt x="250280" y="151011"/>
                  </a:cubicBezTo>
                  <a:cubicBezTo>
                    <a:pt x="250238" y="151011"/>
                    <a:pt x="250197" y="151053"/>
                    <a:pt x="250153" y="151053"/>
                  </a:cubicBezTo>
                  <a:cubicBezTo>
                    <a:pt x="234064" y="156143"/>
                    <a:pt x="217475" y="159492"/>
                    <a:pt x="200671" y="161043"/>
                  </a:cubicBezTo>
                  <a:cubicBezTo>
                    <a:pt x="193317" y="161766"/>
                    <a:pt x="185878" y="162106"/>
                    <a:pt x="178354" y="162106"/>
                  </a:cubicBezTo>
                  <a:cubicBezTo>
                    <a:pt x="157731" y="162112"/>
                    <a:pt x="137196" y="159425"/>
                    <a:pt x="117269" y="154114"/>
                  </a:cubicBezTo>
                  <a:cubicBezTo>
                    <a:pt x="107103" y="151441"/>
                    <a:pt x="97133" y="148075"/>
                    <a:pt x="87427" y="144039"/>
                  </a:cubicBezTo>
                  <a:cubicBezTo>
                    <a:pt x="87342" y="143997"/>
                    <a:pt x="87299" y="143997"/>
                    <a:pt x="87214" y="143954"/>
                  </a:cubicBezTo>
                  <a:cubicBezTo>
                    <a:pt x="86236" y="143529"/>
                    <a:pt x="85173" y="143104"/>
                    <a:pt x="84195" y="142679"/>
                  </a:cubicBezTo>
                  <a:cubicBezTo>
                    <a:pt x="79392" y="140596"/>
                    <a:pt x="74716" y="138343"/>
                    <a:pt x="70124" y="135963"/>
                  </a:cubicBezTo>
                  <a:lnTo>
                    <a:pt x="68128" y="134942"/>
                  </a:lnTo>
                  <a:cubicBezTo>
                    <a:pt x="63237" y="132349"/>
                    <a:pt x="58434" y="129629"/>
                    <a:pt x="53716" y="126696"/>
                  </a:cubicBezTo>
                  <a:lnTo>
                    <a:pt x="53461" y="126568"/>
                  </a:lnTo>
                  <a:cubicBezTo>
                    <a:pt x="46195" y="122041"/>
                    <a:pt x="39185" y="117116"/>
                    <a:pt x="32461" y="111817"/>
                  </a:cubicBezTo>
                  <a:cubicBezTo>
                    <a:pt x="29018" y="109182"/>
                    <a:pt x="25703" y="106418"/>
                    <a:pt x="22471" y="103528"/>
                  </a:cubicBezTo>
                  <a:cubicBezTo>
                    <a:pt x="20771" y="102082"/>
                    <a:pt x="19071" y="100552"/>
                    <a:pt x="17456" y="99064"/>
                  </a:cubicBezTo>
                  <a:cubicBezTo>
                    <a:pt x="11246" y="93328"/>
                    <a:pt x="5356" y="87254"/>
                    <a:pt x="-187" y="80870"/>
                  </a:cubicBezTo>
                  <a:cubicBezTo>
                    <a:pt x="548" y="76442"/>
                    <a:pt x="1629" y="72079"/>
                    <a:pt x="3045" y="67820"/>
                  </a:cubicBezTo>
                  <a:lnTo>
                    <a:pt x="3087" y="67777"/>
                  </a:lnTo>
                  <a:cubicBezTo>
                    <a:pt x="3341" y="67051"/>
                    <a:pt x="3639" y="66341"/>
                    <a:pt x="3979" y="65652"/>
                  </a:cubicBezTo>
                  <a:cubicBezTo>
                    <a:pt x="4214" y="65041"/>
                    <a:pt x="4484" y="64445"/>
                    <a:pt x="4787" y="63866"/>
                  </a:cubicBezTo>
                  <a:cubicBezTo>
                    <a:pt x="12396" y="49626"/>
                    <a:pt x="26170" y="46097"/>
                    <a:pt x="43259" y="45332"/>
                  </a:cubicBezTo>
                  <a:cubicBezTo>
                    <a:pt x="52909" y="44907"/>
                    <a:pt x="63578" y="45375"/>
                    <a:pt x="74845" y="45247"/>
                  </a:cubicBezTo>
                  <a:cubicBezTo>
                    <a:pt x="80796" y="45204"/>
                    <a:pt x="86958" y="44992"/>
                    <a:pt x="93123" y="44439"/>
                  </a:cubicBezTo>
                  <a:cubicBezTo>
                    <a:pt x="132019" y="40911"/>
                    <a:pt x="124964" y="17956"/>
                    <a:pt x="126705" y="5586"/>
                  </a:cubicBezTo>
                  <a:cubicBezTo>
                    <a:pt x="128449" y="-6402"/>
                    <a:pt x="139246" y="3970"/>
                    <a:pt x="139969" y="4650"/>
                  </a:cubicBezTo>
                  <a:lnTo>
                    <a:pt x="140010" y="4693"/>
                  </a:lnTo>
                  <a:cubicBezTo>
                    <a:pt x="162021" y="14994"/>
                    <a:pt x="186374" y="19263"/>
                    <a:pt x="210577" y="17063"/>
                  </a:cubicBezTo>
                  <a:cubicBezTo>
                    <a:pt x="214742" y="16553"/>
                    <a:pt x="218909" y="16255"/>
                    <a:pt x="223074" y="16128"/>
                  </a:cubicBezTo>
                  <a:cubicBezTo>
                    <a:pt x="234042" y="16000"/>
                    <a:pt x="231661" y="19146"/>
                    <a:pt x="227879" y="21739"/>
                  </a:cubicBezTo>
                  <a:cubicBezTo>
                    <a:pt x="226043" y="22948"/>
                    <a:pt x="224125" y="24027"/>
                    <a:pt x="222140" y="24970"/>
                  </a:cubicBezTo>
                  <a:cubicBezTo>
                    <a:pt x="222140" y="24970"/>
                    <a:pt x="220397" y="35597"/>
                    <a:pt x="218611" y="51496"/>
                  </a:cubicBezTo>
                  <a:cubicBezTo>
                    <a:pt x="216911" y="66714"/>
                    <a:pt x="246073" y="73856"/>
                    <a:pt x="248495" y="74409"/>
                  </a:cubicBezTo>
                  <a:cubicBezTo>
                    <a:pt x="248545" y="74442"/>
                    <a:pt x="248605" y="74457"/>
                    <a:pt x="248665" y="74451"/>
                  </a:cubicBezTo>
                  <a:cubicBezTo>
                    <a:pt x="259314" y="71690"/>
                    <a:pt x="270526" y="71984"/>
                    <a:pt x="281016" y="75302"/>
                  </a:cubicBezTo>
                  <a:lnTo>
                    <a:pt x="281058" y="75301"/>
                  </a:lnTo>
                  <a:cubicBezTo>
                    <a:pt x="293235" y="79779"/>
                    <a:pt x="302321" y="90112"/>
                    <a:pt x="305204" y="102763"/>
                  </a:cubicBezTo>
                  <a:close/>
                </a:path>
              </a:pathLst>
            </a:custGeom>
            <a:solidFill>
              <a:schemeClr val="accent2"/>
            </a:solidFill>
            <a:ln w="4250" cap="flat">
              <a:noFill/>
              <a:prstDash val="solid"/>
              <a:miter/>
            </a:ln>
          </p:spPr>
          <p:txBody>
            <a:bodyPr rtlCol="0" anchor="ctr"/>
            <a:lstStyle/>
            <a:p>
              <a:endParaRPr lang="en-US" dirty="0"/>
            </a:p>
          </p:txBody>
        </p:sp>
        <p:sp>
          <p:nvSpPr>
            <p:cNvPr id="223" name="Freeform: Shape 222">
              <a:extLst>
                <a:ext uri="{FF2B5EF4-FFF2-40B4-BE49-F238E27FC236}">
                  <a16:creationId xmlns:a16="http://schemas.microsoft.com/office/drawing/2014/main" id="{742A386F-CD4D-4114-AD7C-479F31463DF7}"/>
                </a:ext>
              </a:extLst>
            </p:cNvPr>
            <p:cNvSpPr/>
            <p:nvPr/>
          </p:nvSpPr>
          <p:spPr>
            <a:xfrm>
              <a:off x="10240063" y="5721748"/>
              <a:ext cx="46007" cy="106066"/>
            </a:xfrm>
            <a:custGeom>
              <a:avLst/>
              <a:gdLst>
                <a:gd name="connsiteX0" fmla="*/ 45765 w 46007"/>
                <a:gd name="connsiteY0" fmla="*/ 91960 h 106066"/>
                <a:gd name="connsiteX1" fmla="*/ 45553 w 46007"/>
                <a:gd name="connsiteY1" fmla="*/ 100972 h 106066"/>
                <a:gd name="connsiteX2" fmla="*/ 45341 w 46007"/>
                <a:gd name="connsiteY2" fmla="*/ 105903 h 106066"/>
                <a:gd name="connsiteX3" fmla="*/ 45127 w 46007"/>
                <a:gd name="connsiteY3" fmla="*/ 105818 h 106066"/>
                <a:gd name="connsiteX4" fmla="*/ 42109 w 46007"/>
                <a:gd name="connsiteY4" fmla="*/ 104543 h 106066"/>
                <a:gd name="connsiteX5" fmla="*/ 28038 w 46007"/>
                <a:gd name="connsiteY5" fmla="*/ 97826 h 106066"/>
                <a:gd name="connsiteX6" fmla="*/ 26041 w 46007"/>
                <a:gd name="connsiteY6" fmla="*/ 96806 h 106066"/>
                <a:gd name="connsiteX7" fmla="*/ 11630 w 46007"/>
                <a:gd name="connsiteY7" fmla="*/ 88559 h 106066"/>
                <a:gd name="connsiteX8" fmla="*/ 12182 w 46007"/>
                <a:gd name="connsiteY8" fmla="*/ 84096 h 106066"/>
                <a:gd name="connsiteX9" fmla="*/ 13289 w 46007"/>
                <a:gd name="connsiteY9" fmla="*/ 74233 h 106066"/>
                <a:gd name="connsiteX10" fmla="*/ 1173 w 46007"/>
                <a:gd name="connsiteY10" fmla="*/ 7238 h 106066"/>
                <a:gd name="connsiteX11" fmla="*/ 1173 w 46007"/>
                <a:gd name="connsiteY11" fmla="*/ 7196 h 106066"/>
                <a:gd name="connsiteX12" fmla="*/ -187 w 46007"/>
                <a:gd name="connsiteY12" fmla="*/ 4560 h 106066"/>
                <a:gd name="connsiteX13" fmla="*/ 29823 w 46007"/>
                <a:gd name="connsiteY13" fmla="*/ 4560 h 106066"/>
                <a:gd name="connsiteX14" fmla="*/ 32758 w 46007"/>
                <a:gd name="connsiteY14" fmla="*/ 7111 h 106066"/>
                <a:gd name="connsiteX15" fmla="*/ 45765 w 46007"/>
                <a:gd name="connsiteY15" fmla="*/ 91960 h 10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007" h="106066">
                  <a:moveTo>
                    <a:pt x="45765" y="91960"/>
                  </a:moveTo>
                  <a:cubicBezTo>
                    <a:pt x="45765" y="95106"/>
                    <a:pt x="45682" y="98124"/>
                    <a:pt x="45553" y="100972"/>
                  </a:cubicBezTo>
                  <a:cubicBezTo>
                    <a:pt x="45511" y="102672"/>
                    <a:pt x="45426" y="104330"/>
                    <a:pt x="45341" y="105903"/>
                  </a:cubicBezTo>
                  <a:cubicBezTo>
                    <a:pt x="45256" y="105860"/>
                    <a:pt x="45213" y="105860"/>
                    <a:pt x="45127" y="105818"/>
                  </a:cubicBezTo>
                  <a:cubicBezTo>
                    <a:pt x="44150" y="105393"/>
                    <a:pt x="43087" y="104968"/>
                    <a:pt x="42109" y="104543"/>
                  </a:cubicBezTo>
                  <a:cubicBezTo>
                    <a:pt x="37306" y="102460"/>
                    <a:pt x="32630" y="100207"/>
                    <a:pt x="28038" y="97826"/>
                  </a:cubicBezTo>
                  <a:lnTo>
                    <a:pt x="26041" y="96806"/>
                  </a:lnTo>
                  <a:cubicBezTo>
                    <a:pt x="21151" y="94213"/>
                    <a:pt x="16348" y="91492"/>
                    <a:pt x="11630" y="88559"/>
                  </a:cubicBezTo>
                  <a:cubicBezTo>
                    <a:pt x="11757" y="87071"/>
                    <a:pt x="11971" y="85584"/>
                    <a:pt x="12182" y="84096"/>
                  </a:cubicBezTo>
                  <a:cubicBezTo>
                    <a:pt x="12649" y="80822"/>
                    <a:pt x="13033" y="77506"/>
                    <a:pt x="13289" y="74233"/>
                  </a:cubicBezTo>
                  <a:cubicBezTo>
                    <a:pt x="14960" y="51238"/>
                    <a:pt x="10792" y="28192"/>
                    <a:pt x="1173" y="7238"/>
                  </a:cubicBezTo>
                  <a:lnTo>
                    <a:pt x="1173" y="7196"/>
                  </a:lnTo>
                  <a:cubicBezTo>
                    <a:pt x="322" y="5495"/>
                    <a:pt x="-187" y="4560"/>
                    <a:pt x="-187" y="4560"/>
                  </a:cubicBezTo>
                  <a:cubicBezTo>
                    <a:pt x="-187" y="4560"/>
                    <a:pt x="12182" y="-6067"/>
                    <a:pt x="29823" y="4560"/>
                  </a:cubicBezTo>
                  <a:cubicBezTo>
                    <a:pt x="30950" y="5223"/>
                    <a:pt x="31945" y="6087"/>
                    <a:pt x="32758" y="7111"/>
                  </a:cubicBezTo>
                  <a:cubicBezTo>
                    <a:pt x="43386" y="19651"/>
                    <a:pt x="46275" y="61821"/>
                    <a:pt x="45765" y="91960"/>
                  </a:cubicBezTo>
                  <a:close/>
                </a:path>
              </a:pathLst>
            </a:custGeom>
            <a:solidFill>
              <a:srgbClr val="2F2E41"/>
            </a:solidFill>
            <a:ln w="4250"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7F2713D7-5F5D-4530-B5AA-A9232D2B45E6}"/>
                </a:ext>
              </a:extLst>
            </p:cNvPr>
            <p:cNvSpPr/>
            <p:nvPr/>
          </p:nvSpPr>
          <p:spPr>
            <a:xfrm>
              <a:off x="10445544" y="5752955"/>
              <a:ext cx="34388" cy="81873"/>
            </a:xfrm>
            <a:custGeom>
              <a:avLst/>
              <a:gdLst>
                <a:gd name="connsiteX0" fmla="*/ 33321 w 34388"/>
                <a:gd name="connsiteY0" fmla="*/ 54972 h 81873"/>
                <a:gd name="connsiteX1" fmla="*/ 32598 w 34388"/>
                <a:gd name="connsiteY1" fmla="*/ 69765 h 81873"/>
                <a:gd name="connsiteX2" fmla="*/ 32598 w 34388"/>
                <a:gd name="connsiteY2" fmla="*/ 69808 h 81873"/>
                <a:gd name="connsiteX3" fmla="*/ 32428 w 34388"/>
                <a:gd name="connsiteY3" fmla="*/ 69893 h 81873"/>
                <a:gd name="connsiteX4" fmla="*/ 2713 w 34388"/>
                <a:gd name="connsiteY4" fmla="*/ 81668 h 81873"/>
                <a:gd name="connsiteX5" fmla="*/ 2586 w 34388"/>
                <a:gd name="connsiteY5" fmla="*/ 81711 h 81873"/>
                <a:gd name="connsiteX6" fmla="*/ 2119 w 34388"/>
                <a:gd name="connsiteY6" fmla="*/ 69765 h 81873"/>
                <a:gd name="connsiteX7" fmla="*/ 2076 w 34388"/>
                <a:gd name="connsiteY7" fmla="*/ 68192 h 81873"/>
                <a:gd name="connsiteX8" fmla="*/ -176 w 34388"/>
                <a:gd name="connsiteY8" fmla="*/ 10039 h 81873"/>
                <a:gd name="connsiteX9" fmla="*/ 9125 w 34388"/>
                <a:gd name="connsiteY9" fmla="*/ -153 h 81873"/>
                <a:gd name="connsiteX10" fmla="*/ 9559 w 34388"/>
                <a:gd name="connsiteY10" fmla="*/ -163 h 81873"/>
                <a:gd name="connsiteX11" fmla="*/ 31110 w 34388"/>
                <a:gd name="connsiteY11" fmla="*/ -163 h 81873"/>
                <a:gd name="connsiteX12" fmla="*/ 33449 w 34388"/>
                <a:gd name="connsiteY12" fmla="*/ 5916 h 81873"/>
                <a:gd name="connsiteX13" fmla="*/ 33449 w 34388"/>
                <a:gd name="connsiteY13" fmla="*/ 5958 h 81873"/>
                <a:gd name="connsiteX14" fmla="*/ 33321 w 34388"/>
                <a:gd name="connsiteY14" fmla="*/ 54972 h 8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88" h="81873">
                  <a:moveTo>
                    <a:pt x="33321" y="54972"/>
                  </a:moveTo>
                  <a:cubicBezTo>
                    <a:pt x="33151" y="59733"/>
                    <a:pt x="32895" y="64707"/>
                    <a:pt x="32598" y="69765"/>
                  </a:cubicBezTo>
                  <a:lnTo>
                    <a:pt x="32598" y="69808"/>
                  </a:lnTo>
                  <a:cubicBezTo>
                    <a:pt x="32557" y="69850"/>
                    <a:pt x="32469" y="69850"/>
                    <a:pt x="32428" y="69893"/>
                  </a:cubicBezTo>
                  <a:cubicBezTo>
                    <a:pt x="22805" y="74496"/>
                    <a:pt x="12877" y="78430"/>
                    <a:pt x="2713" y="81668"/>
                  </a:cubicBezTo>
                  <a:cubicBezTo>
                    <a:pt x="2672" y="81668"/>
                    <a:pt x="2630" y="81711"/>
                    <a:pt x="2586" y="81711"/>
                  </a:cubicBezTo>
                  <a:lnTo>
                    <a:pt x="2119" y="69765"/>
                  </a:lnTo>
                  <a:lnTo>
                    <a:pt x="2076" y="68192"/>
                  </a:lnTo>
                  <a:lnTo>
                    <a:pt x="-176" y="10039"/>
                  </a:lnTo>
                  <a:cubicBezTo>
                    <a:pt x="-422" y="4656"/>
                    <a:pt x="3742" y="93"/>
                    <a:pt x="9125" y="-153"/>
                  </a:cubicBezTo>
                  <a:cubicBezTo>
                    <a:pt x="9270" y="-159"/>
                    <a:pt x="9414" y="-163"/>
                    <a:pt x="9559" y="-163"/>
                  </a:cubicBezTo>
                  <a:lnTo>
                    <a:pt x="31110" y="-163"/>
                  </a:lnTo>
                  <a:cubicBezTo>
                    <a:pt x="32173" y="-163"/>
                    <a:pt x="32939" y="2005"/>
                    <a:pt x="33449" y="5916"/>
                  </a:cubicBezTo>
                  <a:lnTo>
                    <a:pt x="33449" y="5958"/>
                  </a:lnTo>
                  <a:cubicBezTo>
                    <a:pt x="34494" y="22281"/>
                    <a:pt x="34451" y="38655"/>
                    <a:pt x="33321" y="54972"/>
                  </a:cubicBezTo>
                  <a:close/>
                </a:path>
              </a:pathLst>
            </a:custGeom>
            <a:solidFill>
              <a:srgbClr val="2F2E41"/>
            </a:solidFill>
            <a:ln w="4250"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C248D53D-D465-4502-929A-4AD9A849D5BB}"/>
                </a:ext>
              </a:extLst>
            </p:cNvPr>
            <p:cNvSpPr/>
            <p:nvPr/>
          </p:nvSpPr>
          <p:spPr>
            <a:xfrm>
              <a:off x="10325777" y="5527647"/>
              <a:ext cx="116637" cy="67165"/>
            </a:xfrm>
            <a:custGeom>
              <a:avLst/>
              <a:gdLst>
                <a:gd name="connsiteX0" fmla="*/ -187 w 116637"/>
                <a:gd name="connsiteY0" fmla="*/ -163 h 67165"/>
                <a:gd name="connsiteX1" fmla="*/ -187 w 116637"/>
                <a:gd name="connsiteY1" fmla="*/ 67002 h 67165"/>
                <a:gd name="connsiteX2" fmla="*/ 15363 w 116637"/>
                <a:gd name="connsiteY2" fmla="*/ 67002 h 67165"/>
                <a:gd name="connsiteX3" fmla="*/ 35152 w 116637"/>
                <a:gd name="connsiteY3" fmla="*/ 45798 h 67165"/>
                <a:gd name="connsiteX4" fmla="*/ 32503 w 116637"/>
                <a:gd name="connsiteY4" fmla="*/ 67002 h 67165"/>
                <a:gd name="connsiteX5" fmla="*/ 101241 w 116637"/>
                <a:gd name="connsiteY5" fmla="*/ 67002 h 67165"/>
                <a:gd name="connsiteX6" fmla="*/ 96990 w 116637"/>
                <a:gd name="connsiteY6" fmla="*/ 45798 h 67165"/>
                <a:gd name="connsiteX7" fmla="*/ 105492 w 116637"/>
                <a:gd name="connsiteY7" fmla="*/ 67002 h 67165"/>
                <a:gd name="connsiteX8" fmla="*/ 116451 w 116637"/>
                <a:gd name="connsiteY8" fmla="*/ 67002 h 67165"/>
                <a:gd name="connsiteX9" fmla="*/ 116451 w 116637"/>
                <a:gd name="connsiteY9" fmla="*/ -163 h 6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637" h="67165">
                  <a:moveTo>
                    <a:pt x="-187" y="-163"/>
                  </a:moveTo>
                  <a:lnTo>
                    <a:pt x="-187" y="67002"/>
                  </a:lnTo>
                  <a:lnTo>
                    <a:pt x="15363" y="67002"/>
                  </a:lnTo>
                  <a:lnTo>
                    <a:pt x="35152" y="45798"/>
                  </a:lnTo>
                  <a:lnTo>
                    <a:pt x="32503" y="67002"/>
                  </a:lnTo>
                  <a:lnTo>
                    <a:pt x="101241" y="67002"/>
                  </a:lnTo>
                  <a:lnTo>
                    <a:pt x="96990" y="45798"/>
                  </a:lnTo>
                  <a:lnTo>
                    <a:pt x="105492" y="67002"/>
                  </a:lnTo>
                  <a:lnTo>
                    <a:pt x="116451" y="67002"/>
                  </a:lnTo>
                  <a:lnTo>
                    <a:pt x="116451" y="-163"/>
                  </a:lnTo>
                  <a:close/>
                </a:path>
              </a:pathLst>
            </a:custGeom>
            <a:solidFill>
              <a:srgbClr val="2F2E41"/>
            </a:solidFill>
            <a:ln w="4250"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F83FB0E8-7A64-4B0A-A83C-93DBC875828A}"/>
                </a:ext>
              </a:extLst>
            </p:cNvPr>
            <p:cNvSpPr/>
            <p:nvPr/>
          </p:nvSpPr>
          <p:spPr>
            <a:xfrm>
              <a:off x="10309875" y="5587730"/>
              <a:ext cx="10601" cy="19435"/>
            </a:xfrm>
            <a:custGeom>
              <a:avLst/>
              <a:gdLst>
                <a:gd name="connsiteX0" fmla="*/ 10602 w 10601"/>
                <a:gd name="connsiteY0" fmla="*/ 9718 h 19435"/>
                <a:gd name="connsiteX1" fmla="*/ 5301 w 10601"/>
                <a:gd name="connsiteY1" fmla="*/ 19435 h 19435"/>
                <a:gd name="connsiteX2" fmla="*/ 0 w 10601"/>
                <a:gd name="connsiteY2" fmla="*/ 9718 h 19435"/>
                <a:gd name="connsiteX3" fmla="*/ 5301 w 10601"/>
                <a:gd name="connsiteY3" fmla="*/ 0 h 19435"/>
                <a:gd name="connsiteX4" fmla="*/ 10602 w 10601"/>
                <a:gd name="connsiteY4" fmla="*/ 9718 h 19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1" h="19435">
                  <a:moveTo>
                    <a:pt x="10602" y="9718"/>
                  </a:moveTo>
                  <a:cubicBezTo>
                    <a:pt x="10602" y="15085"/>
                    <a:pt x="8229" y="19435"/>
                    <a:pt x="5301" y="19435"/>
                  </a:cubicBezTo>
                  <a:cubicBezTo>
                    <a:pt x="2373" y="19435"/>
                    <a:pt x="0" y="15085"/>
                    <a:pt x="0" y="9718"/>
                  </a:cubicBezTo>
                  <a:cubicBezTo>
                    <a:pt x="0" y="4351"/>
                    <a:pt x="2373" y="0"/>
                    <a:pt x="5301" y="0"/>
                  </a:cubicBezTo>
                  <a:cubicBezTo>
                    <a:pt x="8229" y="0"/>
                    <a:pt x="10602" y="4351"/>
                    <a:pt x="10602" y="9718"/>
                  </a:cubicBezTo>
                  <a:close/>
                </a:path>
              </a:pathLst>
            </a:custGeom>
            <a:solidFill>
              <a:srgbClr val="A0616A"/>
            </a:solidFill>
            <a:ln w="4250"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57E773ED-70FF-4713-AB83-5C1080714D00}"/>
                </a:ext>
              </a:extLst>
            </p:cNvPr>
            <p:cNvSpPr/>
            <p:nvPr/>
          </p:nvSpPr>
          <p:spPr>
            <a:xfrm>
              <a:off x="10445944" y="5587730"/>
              <a:ext cx="10601" cy="19435"/>
            </a:xfrm>
            <a:custGeom>
              <a:avLst/>
              <a:gdLst>
                <a:gd name="connsiteX0" fmla="*/ 10602 w 10601"/>
                <a:gd name="connsiteY0" fmla="*/ 9718 h 19435"/>
                <a:gd name="connsiteX1" fmla="*/ 5301 w 10601"/>
                <a:gd name="connsiteY1" fmla="*/ 19435 h 19435"/>
                <a:gd name="connsiteX2" fmla="*/ 0 w 10601"/>
                <a:gd name="connsiteY2" fmla="*/ 9718 h 19435"/>
                <a:gd name="connsiteX3" fmla="*/ 5301 w 10601"/>
                <a:gd name="connsiteY3" fmla="*/ 0 h 19435"/>
                <a:gd name="connsiteX4" fmla="*/ 10602 w 10601"/>
                <a:gd name="connsiteY4" fmla="*/ 9718 h 19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1" h="19435">
                  <a:moveTo>
                    <a:pt x="10602" y="9718"/>
                  </a:moveTo>
                  <a:cubicBezTo>
                    <a:pt x="10602" y="15085"/>
                    <a:pt x="8229" y="19435"/>
                    <a:pt x="5301" y="19435"/>
                  </a:cubicBezTo>
                  <a:cubicBezTo>
                    <a:pt x="2373" y="19435"/>
                    <a:pt x="0" y="15085"/>
                    <a:pt x="0" y="9718"/>
                  </a:cubicBezTo>
                  <a:cubicBezTo>
                    <a:pt x="0" y="4351"/>
                    <a:pt x="2373" y="0"/>
                    <a:pt x="5301" y="0"/>
                  </a:cubicBezTo>
                  <a:cubicBezTo>
                    <a:pt x="8229" y="0"/>
                    <a:pt x="10602" y="4351"/>
                    <a:pt x="10602" y="9718"/>
                  </a:cubicBezTo>
                  <a:close/>
                </a:path>
              </a:pathLst>
            </a:custGeom>
            <a:solidFill>
              <a:srgbClr val="A0616A"/>
            </a:solidFill>
            <a:ln w="4250"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E18E5F09-DCC5-4C2C-B278-D79FB812B903}"/>
                </a:ext>
              </a:extLst>
            </p:cNvPr>
            <p:cNvSpPr/>
            <p:nvPr/>
          </p:nvSpPr>
          <p:spPr>
            <a:xfrm>
              <a:off x="10485726" y="5772382"/>
              <a:ext cx="32050" cy="46845"/>
            </a:xfrm>
            <a:custGeom>
              <a:avLst/>
              <a:gdLst>
                <a:gd name="connsiteX0" fmla="*/ 31864 w 32050"/>
                <a:gd name="connsiteY0" fmla="*/ 26576 h 46845"/>
                <a:gd name="connsiteX1" fmla="*/ 20854 w 32050"/>
                <a:gd name="connsiteY1" fmla="*/ 34355 h 46845"/>
                <a:gd name="connsiteX2" fmla="*/ 17454 w 32050"/>
                <a:gd name="connsiteY2" fmla="*/ 36523 h 46845"/>
                <a:gd name="connsiteX3" fmla="*/ 4913 w 32050"/>
                <a:gd name="connsiteY3" fmla="*/ 43962 h 46845"/>
                <a:gd name="connsiteX4" fmla="*/ -187 w 32050"/>
                <a:gd name="connsiteY4" fmla="*/ 46683 h 46845"/>
                <a:gd name="connsiteX5" fmla="*/ -187 w 32050"/>
                <a:gd name="connsiteY5" fmla="*/ -163 h 46845"/>
                <a:gd name="connsiteX6" fmla="*/ 17454 w 32050"/>
                <a:gd name="connsiteY6" fmla="*/ 14333 h 46845"/>
                <a:gd name="connsiteX7" fmla="*/ 21705 w 32050"/>
                <a:gd name="connsiteY7" fmla="*/ 17946 h 46845"/>
                <a:gd name="connsiteX8" fmla="*/ 31864 w 32050"/>
                <a:gd name="connsiteY8" fmla="*/ 26576 h 4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50" h="46845">
                  <a:moveTo>
                    <a:pt x="31864" y="26576"/>
                  </a:moveTo>
                  <a:cubicBezTo>
                    <a:pt x="28294" y="29254"/>
                    <a:pt x="24594" y="31889"/>
                    <a:pt x="20854" y="34355"/>
                  </a:cubicBezTo>
                  <a:cubicBezTo>
                    <a:pt x="19707" y="35120"/>
                    <a:pt x="18602" y="35843"/>
                    <a:pt x="17454" y="36523"/>
                  </a:cubicBezTo>
                  <a:cubicBezTo>
                    <a:pt x="13330" y="39158"/>
                    <a:pt x="9164" y="41624"/>
                    <a:pt x="4913" y="43962"/>
                  </a:cubicBezTo>
                  <a:cubicBezTo>
                    <a:pt x="3213" y="44897"/>
                    <a:pt x="1513" y="45790"/>
                    <a:pt x="-187" y="46683"/>
                  </a:cubicBezTo>
                  <a:lnTo>
                    <a:pt x="-187" y="-163"/>
                  </a:lnTo>
                  <a:cubicBezTo>
                    <a:pt x="-187" y="-163"/>
                    <a:pt x="6613" y="5278"/>
                    <a:pt x="17454" y="14333"/>
                  </a:cubicBezTo>
                  <a:cubicBezTo>
                    <a:pt x="18814" y="15481"/>
                    <a:pt x="20217" y="16671"/>
                    <a:pt x="21705" y="17946"/>
                  </a:cubicBezTo>
                  <a:cubicBezTo>
                    <a:pt x="24850" y="20582"/>
                    <a:pt x="28252" y="23473"/>
                    <a:pt x="31864" y="26576"/>
                  </a:cubicBezTo>
                  <a:close/>
                </a:path>
              </a:pathLst>
            </a:custGeom>
            <a:solidFill>
              <a:srgbClr val="6C63FF"/>
            </a:solidFill>
            <a:ln w="4250"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115434C5-CD4F-400E-AC21-519805780749}"/>
                </a:ext>
              </a:extLst>
            </p:cNvPr>
            <p:cNvSpPr/>
            <p:nvPr/>
          </p:nvSpPr>
          <p:spPr>
            <a:xfrm>
              <a:off x="10135373" y="5380697"/>
              <a:ext cx="473729" cy="473685"/>
            </a:xfrm>
            <a:custGeom>
              <a:avLst/>
              <a:gdLst>
                <a:gd name="connsiteX0" fmla="*/ 460351 w 473729"/>
                <a:gd name="connsiteY0" fmla="*/ 158867 h 473685"/>
                <a:gd name="connsiteX1" fmla="*/ 158843 w 473729"/>
                <a:gd name="connsiteY1" fmla="*/ 13064 h 473685"/>
                <a:gd name="connsiteX2" fmla="*/ 13040 w 473729"/>
                <a:gd name="connsiteY2" fmla="*/ 314571 h 473685"/>
                <a:gd name="connsiteX3" fmla="*/ 51111 w 473729"/>
                <a:gd name="connsiteY3" fmla="*/ 383828 h 473685"/>
                <a:gd name="connsiteX4" fmla="*/ 57699 w 473729"/>
                <a:gd name="connsiteY4" fmla="*/ 391777 h 473685"/>
                <a:gd name="connsiteX5" fmla="*/ 58166 w 473729"/>
                <a:gd name="connsiteY5" fmla="*/ 392287 h 473685"/>
                <a:gd name="connsiteX6" fmla="*/ 75809 w 473729"/>
                <a:gd name="connsiteY6" fmla="*/ 410481 h 473685"/>
                <a:gd name="connsiteX7" fmla="*/ 80824 w 473729"/>
                <a:gd name="connsiteY7" fmla="*/ 414945 h 473685"/>
                <a:gd name="connsiteX8" fmla="*/ 90814 w 473729"/>
                <a:gd name="connsiteY8" fmla="*/ 423234 h 473685"/>
                <a:gd name="connsiteX9" fmla="*/ 111814 w 473729"/>
                <a:gd name="connsiteY9" fmla="*/ 437985 h 473685"/>
                <a:gd name="connsiteX10" fmla="*/ 112069 w 473729"/>
                <a:gd name="connsiteY10" fmla="*/ 438112 h 473685"/>
                <a:gd name="connsiteX11" fmla="*/ 126480 w 473729"/>
                <a:gd name="connsiteY11" fmla="*/ 446359 h 473685"/>
                <a:gd name="connsiteX12" fmla="*/ 128477 w 473729"/>
                <a:gd name="connsiteY12" fmla="*/ 447379 h 473685"/>
                <a:gd name="connsiteX13" fmla="*/ 142548 w 473729"/>
                <a:gd name="connsiteY13" fmla="*/ 454096 h 473685"/>
                <a:gd name="connsiteX14" fmla="*/ 145566 w 473729"/>
                <a:gd name="connsiteY14" fmla="*/ 455371 h 473685"/>
                <a:gd name="connsiteX15" fmla="*/ 145780 w 473729"/>
                <a:gd name="connsiteY15" fmla="*/ 455456 h 473685"/>
                <a:gd name="connsiteX16" fmla="*/ 175622 w 473729"/>
                <a:gd name="connsiteY16" fmla="*/ 465531 h 473685"/>
                <a:gd name="connsiteX17" fmla="*/ 236707 w 473729"/>
                <a:gd name="connsiteY17" fmla="*/ 473523 h 473685"/>
                <a:gd name="connsiteX18" fmla="*/ 259024 w 473729"/>
                <a:gd name="connsiteY18" fmla="*/ 472460 h 473685"/>
                <a:gd name="connsiteX19" fmla="*/ 308506 w 473729"/>
                <a:gd name="connsiteY19" fmla="*/ 462470 h 473685"/>
                <a:gd name="connsiteX20" fmla="*/ 308632 w 473729"/>
                <a:gd name="connsiteY20" fmla="*/ 462428 h 473685"/>
                <a:gd name="connsiteX21" fmla="*/ 338348 w 473729"/>
                <a:gd name="connsiteY21" fmla="*/ 450653 h 473685"/>
                <a:gd name="connsiteX22" fmla="*/ 338518 w 473729"/>
                <a:gd name="connsiteY22" fmla="*/ 450568 h 473685"/>
                <a:gd name="connsiteX23" fmla="*/ 344894 w 473729"/>
                <a:gd name="connsiteY23" fmla="*/ 447379 h 473685"/>
                <a:gd name="connsiteX24" fmla="*/ 345915 w 473729"/>
                <a:gd name="connsiteY24" fmla="*/ 446869 h 473685"/>
                <a:gd name="connsiteX25" fmla="*/ 351015 w 473729"/>
                <a:gd name="connsiteY25" fmla="*/ 444149 h 473685"/>
                <a:gd name="connsiteX26" fmla="*/ 363556 w 473729"/>
                <a:gd name="connsiteY26" fmla="*/ 436710 h 473685"/>
                <a:gd name="connsiteX27" fmla="*/ 366956 w 473729"/>
                <a:gd name="connsiteY27" fmla="*/ 434541 h 473685"/>
                <a:gd name="connsiteX28" fmla="*/ 377966 w 473729"/>
                <a:gd name="connsiteY28" fmla="*/ 426762 h 473685"/>
                <a:gd name="connsiteX29" fmla="*/ 379923 w 473729"/>
                <a:gd name="connsiteY29" fmla="*/ 425317 h 473685"/>
                <a:gd name="connsiteX30" fmla="*/ 460351 w 473729"/>
                <a:gd name="connsiteY30" fmla="*/ 158867 h 473685"/>
                <a:gd name="connsiteX31" fmla="*/ 372100 w 473729"/>
                <a:gd name="connsiteY31" fmla="*/ 414987 h 473685"/>
                <a:gd name="connsiteX32" fmla="*/ 367807 w 473729"/>
                <a:gd name="connsiteY32" fmla="*/ 418133 h 473685"/>
                <a:gd name="connsiteX33" fmla="*/ 363556 w 473729"/>
                <a:gd name="connsiteY33" fmla="*/ 421151 h 473685"/>
                <a:gd name="connsiteX34" fmla="*/ 359814 w 473729"/>
                <a:gd name="connsiteY34" fmla="*/ 423702 h 473685"/>
                <a:gd name="connsiteX35" fmla="*/ 356626 w 473729"/>
                <a:gd name="connsiteY35" fmla="*/ 425785 h 473685"/>
                <a:gd name="connsiteX36" fmla="*/ 345915 w 473729"/>
                <a:gd name="connsiteY36" fmla="*/ 432161 h 473685"/>
                <a:gd name="connsiteX37" fmla="*/ 344765 w 473729"/>
                <a:gd name="connsiteY37" fmla="*/ 432799 h 473685"/>
                <a:gd name="connsiteX38" fmla="*/ 339921 w 473729"/>
                <a:gd name="connsiteY38" fmla="*/ 435392 h 473685"/>
                <a:gd name="connsiteX39" fmla="*/ 339240 w 473729"/>
                <a:gd name="connsiteY39" fmla="*/ 435732 h 473685"/>
                <a:gd name="connsiteX40" fmla="*/ 338985 w 473729"/>
                <a:gd name="connsiteY40" fmla="*/ 435859 h 473685"/>
                <a:gd name="connsiteX41" fmla="*/ 332778 w 473729"/>
                <a:gd name="connsiteY41" fmla="*/ 438920 h 473685"/>
                <a:gd name="connsiteX42" fmla="*/ 307995 w 473729"/>
                <a:gd name="connsiteY42" fmla="*/ 448952 h 473685"/>
                <a:gd name="connsiteX43" fmla="*/ 304680 w 473729"/>
                <a:gd name="connsiteY43" fmla="*/ 450058 h 473685"/>
                <a:gd name="connsiteX44" fmla="*/ 257834 w 473729"/>
                <a:gd name="connsiteY44" fmla="*/ 459580 h 473685"/>
                <a:gd name="connsiteX45" fmla="*/ 236706 w 473729"/>
                <a:gd name="connsiteY45" fmla="*/ 460557 h 473685"/>
                <a:gd name="connsiteX46" fmla="*/ 178936 w 473729"/>
                <a:gd name="connsiteY46" fmla="*/ 452991 h 473685"/>
                <a:gd name="connsiteX47" fmla="*/ 150583 w 473729"/>
                <a:gd name="connsiteY47" fmla="*/ 443383 h 473685"/>
                <a:gd name="connsiteX48" fmla="*/ 147691 w 473729"/>
                <a:gd name="connsiteY48" fmla="*/ 442193 h 473685"/>
                <a:gd name="connsiteX49" fmla="*/ 146203 w 473729"/>
                <a:gd name="connsiteY49" fmla="*/ 441513 h 473685"/>
                <a:gd name="connsiteX50" fmla="*/ 134386 w 473729"/>
                <a:gd name="connsiteY50" fmla="*/ 435859 h 473685"/>
                <a:gd name="connsiteX51" fmla="*/ 132516 w 473729"/>
                <a:gd name="connsiteY51" fmla="*/ 434882 h 473685"/>
                <a:gd name="connsiteX52" fmla="*/ 118657 w 473729"/>
                <a:gd name="connsiteY52" fmla="*/ 426975 h 473685"/>
                <a:gd name="connsiteX53" fmla="*/ 113727 w 473729"/>
                <a:gd name="connsiteY53" fmla="*/ 423787 h 473685"/>
                <a:gd name="connsiteX54" fmla="*/ 98805 w 473729"/>
                <a:gd name="connsiteY54" fmla="*/ 413032 h 473685"/>
                <a:gd name="connsiteX55" fmla="*/ 89326 w 473729"/>
                <a:gd name="connsiteY55" fmla="*/ 405210 h 473685"/>
                <a:gd name="connsiteX56" fmla="*/ 84608 w 473729"/>
                <a:gd name="connsiteY56" fmla="*/ 400959 h 473685"/>
                <a:gd name="connsiteX57" fmla="*/ 67519 w 473729"/>
                <a:gd name="connsiteY57" fmla="*/ 383275 h 473685"/>
                <a:gd name="connsiteX58" fmla="*/ 62332 w 473729"/>
                <a:gd name="connsiteY58" fmla="*/ 377068 h 473685"/>
                <a:gd name="connsiteX59" fmla="*/ 61269 w 473729"/>
                <a:gd name="connsiteY59" fmla="*/ 375751 h 473685"/>
                <a:gd name="connsiteX60" fmla="*/ 97680 w 473729"/>
                <a:gd name="connsiteY60" fmla="*/ 61278 h 473685"/>
                <a:gd name="connsiteX61" fmla="*/ 412153 w 473729"/>
                <a:gd name="connsiteY61" fmla="*/ 97688 h 473685"/>
                <a:gd name="connsiteX62" fmla="*/ 375742 w 473729"/>
                <a:gd name="connsiteY62" fmla="*/ 412161 h 473685"/>
                <a:gd name="connsiteX63" fmla="*/ 372100 w 473729"/>
                <a:gd name="connsiteY63" fmla="*/ 414987 h 4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73729" h="473685">
                  <a:moveTo>
                    <a:pt x="460351" y="158867"/>
                  </a:moveTo>
                  <a:cubicBezTo>
                    <a:pt x="417354" y="35345"/>
                    <a:pt x="282365" y="-29933"/>
                    <a:pt x="158843" y="13064"/>
                  </a:cubicBezTo>
                  <a:cubicBezTo>
                    <a:pt x="35322" y="56061"/>
                    <a:pt x="-29956" y="191050"/>
                    <a:pt x="13040" y="314571"/>
                  </a:cubicBezTo>
                  <a:cubicBezTo>
                    <a:pt x="21762" y="339626"/>
                    <a:pt x="34631" y="363037"/>
                    <a:pt x="51111" y="383828"/>
                  </a:cubicBezTo>
                  <a:cubicBezTo>
                    <a:pt x="53236" y="386506"/>
                    <a:pt x="55447" y="389184"/>
                    <a:pt x="57699" y="391777"/>
                  </a:cubicBezTo>
                  <a:cubicBezTo>
                    <a:pt x="57869" y="391947"/>
                    <a:pt x="57996" y="392117"/>
                    <a:pt x="58166" y="392287"/>
                  </a:cubicBezTo>
                  <a:cubicBezTo>
                    <a:pt x="63708" y="398671"/>
                    <a:pt x="69598" y="404745"/>
                    <a:pt x="75809" y="410481"/>
                  </a:cubicBezTo>
                  <a:cubicBezTo>
                    <a:pt x="77424" y="411969"/>
                    <a:pt x="79124" y="413499"/>
                    <a:pt x="80824" y="414945"/>
                  </a:cubicBezTo>
                  <a:cubicBezTo>
                    <a:pt x="84056" y="417835"/>
                    <a:pt x="87371" y="420598"/>
                    <a:pt x="90814" y="423234"/>
                  </a:cubicBezTo>
                  <a:cubicBezTo>
                    <a:pt x="97537" y="428533"/>
                    <a:pt x="104548" y="433458"/>
                    <a:pt x="111814" y="437985"/>
                  </a:cubicBezTo>
                  <a:lnTo>
                    <a:pt x="112069" y="438112"/>
                  </a:lnTo>
                  <a:cubicBezTo>
                    <a:pt x="116787" y="441046"/>
                    <a:pt x="121590" y="443766"/>
                    <a:pt x="126480" y="446359"/>
                  </a:cubicBezTo>
                  <a:lnTo>
                    <a:pt x="128477" y="447379"/>
                  </a:lnTo>
                  <a:cubicBezTo>
                    <a:pt x="133068" y="449760"/>
                    <a:pt x="137745" y="452013"/>
                    <a:pt x="142548" y="454096"/>
                  </a:cubicBezTo>
                  <a:cubicBezTo>
                    <a:pt x="143526" y="454521"/>
                    <a:pt x="144589" y="454946"/>
                    <a:pt x="145566" y="455371"/>
                  </a:cubicBezTo>
                  <a:cubicBezTo>
                    <a:pt x="145651" y="455414"/>
                    <a:pt x="145695" y="455414"/>
                    <a:pt x="145780" y="455456"/>
                  </a:cubicBezTo>
                  <a:cubicBezTo>
                    <a:pt x="155485" y="459492"/>
                    <a:pt x="165456" y="462858"/>
                    <a:pt x="175622" y="465531"/>
                  </a:cubicBezTo>
                  <a:cubicBezTo>
                    <a:pt x="195549" y="470842"/>
                    <a:pt x="216084" y="473529"/>
                    <a:pt x="236707" y="473523"/>
                  </a:cubicBezTo>
                  <a:cubicBezTo>
                    <a:pt x="244231" y="473523"/>
                    <a:pt x="251670" y="473183"/>
                    <a:pt x="259024" y="472460"/>
                  </a:cubicBezTo>
                  <a:cubicBezTo>
                    <a:pt x="275828" y="470909"/>
                    <a:pt x="292417" y="467560"/>
                    <a:pt x="308506" y="462470"/>
                  </a:cubicBezTo>
                  <a:cubicBezTo>
                    <a:pt x="308549" y="462470"/>
                    <a:pt x="308591" y="462428"/>
                    <a:pt x="308632" y="462428"/>
                  </a:cubicBezTo>
                  <a:cubicBezTo>
                    <a:pt x="318796" y="459190"/>
                    <a:pt x="328725" y="455256"/>
                    <a:pt x="338348" y="450653"/>
                  </a:cubicBezTo>
                  <a:cubicBezTo>
                    <a:pt x="338389" y="450610"/>
                    <a:pt x="338476" y="450610"/>
                    <a:pt x="338518" y="450568"/>
                  </a:cubicBezTo>
                  <a:cubicBezTo>
                    <a:pt x="340685" y="449547"/>
                    <a:pt x="342769" y="448442"/>
                    <a:pt x="344894" y="447379"/>
                  </a:cubicBezTo>
                  <a:lnTo>
                    <a:pt x="345915" y="446869"/>
                  </a:lnTo>
                  <a:cubicBezTo>
                    <a:pt x="347615" y="445977"/>
                    <a:pt x="349315" y="445084"/>
                    <a:pt x="351015" y="444149"/>
                  </a:cubicBezTo>
                  <a:cubicBezTo>
                    <a:pt x="355266" y="441811"/>
                    <a:pt x="359432" y="439345"/>
                    <a:pt x="363556" y="436710"/>
                  </a:cubicBezTo>
                  <a:cubicBezTo>
                    <a:pt x="364704" y="436029"/>
                    <a:pt x="365808" y="435307"/>
                    <a:pt x="366956" y="434541"/>
                  </a:cubicBezTo>
                  <a:cubicBezTo>
                    <a:pt x="370697" y="432076"/>
                    <a:pt x="374395" y="429440"/>
                    <a:pt x="377966" y="426762"/>
                  </a:cubicBezTo>
                  <a:cubicBezTo>
                    <a:pt x="378605" y="426295"/>
                    <a:pt x="379284" y="425827"/>
                    <a:pt x="379923" y="425317"/>
                  </a:cubicBezTo>
                  <a:cubicBezTo>
                    <a:pt x="461622" y="363301"/>
                    <a:pt x="494092" y="255728"/>
                    <a:pt x="460351" y="158867"/>
                  </a:cubicBezTo>
                  <a:close/>
                  <a:moveTo>
                    <a:pt x="372100" y="414987"/>
                  </a:moveTo>
                  <a:cubicBezTo>
                    <a:pt x="370697" y="416092"/>
                    <a:pt x="369252" y="417155"/>
                    <a:pt x="367807" y="418133"/>
                  </a:cubicBezTo>
                  <a:cubicBezTo>
                    <a:pt x="366404" y="419196"/>
                    <a:pt x="365001" y="420216"/>
                    <a:pt x="363556" y="421151"/>
                  </a:cubicBezTo>
                  <a:cubicBezTo>
                    <a:pt x="362324" y="422044"/>
                    <a:pt x="361090" y="422894"/>
                    <a:pt x="359814" y="423702"/>
                  </a:cubicBezTo>
                  <a:cubicBezTo>
                    <a:pt x="358751" y="424424"/>
                    <a:pt x="357688" y="425104"/>
                    <a:pt x="356626" y="425785"/>
                  </a:cubicBezTo>
                  <a:cubicBezTo>
                    <a:pt x="353099" y="427995"/>
                    <a:pt x="349529" y="430121"/>
                    <a:pt x="345915" y="432161"/>
                  </a:cubicBezTo>
                  <a:cubicBezTo>
                    <a:pt x="345531" y="432373"/>
                    <a:pt x="345149" y="432586"/>
                    <a:pt x="344765" y="432799"/>
                  </a:cubicBezTo>
                  <a:cubicBezTo>
                    <a:pt x="343150" y="433691"/>
                    <a:pt x="341536" y="434541"/>
                    <a:pt x="339921" y="435392"/>
                  </a:cubicBezTo>
                  <a:cubicBezTo>
                    <a:pt x="339707" y="435519"/>
                    <a:pt x="339452" y="435604"/>
                    <a:pt x="339240" y="435732"/>
                  </a:cubicBezTo>
                  <a:lnTo>
                    <a:pt x="338985" y="435859"/>
                  </a:lnTo>
                  <a:cubicBezTo>
                    <a:pt x="336944" y="436922"/>
                    <a:pt x="334862" y="437942"/>
                    <a:pt x="332778" y="438920"/>
                  </a:cubicBezTo>
                  <a:cubicBezTo>
                    <a:pt x="324740" y="442791"/>
                    <a:pt x="316462" y="446142"/>
                    <a:pt x="307995" y="448952"/>
                  </a:cubicBezTo>
                  <a:cubicBezTo>
                    <a:pt x="306890" y="449335"/>
                    <a:pt x="305784" y="449717"/>
                    <a:pt x="304680" y="450058"/>
                  </a:cubicBezTo>
                  <a:cubicBezTo>
                    <a:pt x="289451" y="454901"/>
                    <a:pt x="273745" y="458094"/>
                    <a:pt x="257834" y="459580"/>
                  </a:cubicBezTo>
                  <a:cubicBezTo>
                    <a:pt x="250862" y="460217"/>
                    <a:pt x="243805" y="460557"/>
                    <a:pt x="236706" y="460557"/>
                  </a:cubicBezTo>
                  <a:cubicBezTo>
                    <a:pt x="217200" y="460598"/>
                    <a:pt x="197774" y="458053"/>
                    <a:pt x="178936" y="452991"/>
                  </a:cubicBezTo>
                  <a:cubicBezTo>
                    <a:pt x="169269" y="450467"/>
                    <a:pt x="159793" y="447256"/>
                    <a:pt x="150583" y="443383"/>
                  </a:cubicBezTo>
                  <a:cubicBezTo>
                    <a:pt x="149605" y="443001"/>
                    <a:pt x="148627" y="442576"/>
                    <a:pt x="147691" y="442193"/>
                  </a:cubicBezTo>
                  <a:cubicBezTo>
                    <a:pt x="147183" y="441981"/>
                    <a:pt x="146714" y="441768"/>
                    <a:pt x="146203" y="441513"/>
                  </a:cubicBezTo>
                  <a:cubicBezTo>
                    <a:pt x="142208" y="439770"/>
                    <a:pt x="138255" y="437857"/>
                    <a:pt x="134386" y="435859"/>
                  </a:cubicBezTo>
                  <a:lnTo>
                    <a:pt x="132516" y="434882"/>
                  </a:lnTo>
                  <a:cubicBezTo>
                    <a:pt x="127798" y="432416"/>
                    <a:pt x="123163" y="429780"/>
                    <a:pt x="118657" y="426975"/>
                  </a:cubicBezTo>
                  <a:cubicBezTo>
                    <a:pt x="117001" y="425954"/>
                    <a:pt x="115342" y="424892"/>
                    <a:pt x="113727" y="423787"/>
                  </a:cubicBezTo>
                  <a:cubicBezTo>
                    <a:pt x="108625" y="420428"/>
                    <a:pt x="103652" y="416815"/>
                    <a:pt x="98805" y="413032"/>
                  </a:cubicBezTo>
                  <a:cubicBezTo>
                    <a:pt x="95532" y="410566"/>
                    <a:pt x="92387" y="407930"/>
                    <a:pt x="89326" y="405210"/>
                  </a:cubicBezTo>
                  <a:cubicBezTo>
                    <a:pt x="87711" y="403850"/>
                    <a:pt x="86137" y="402362"/>
                    <a:pt x="84608" y="400959"/>
                  </a:cubicBezTo>
                  <a:cubicBezTo>
                    <a:pt x="78581" y="395393"/>
                    <a:pt x="72875" y="389489"/>
                    <a:pt x="67519" y="383275"/>
                  </a:cubicBezTo>
                  <a:cubicBezTo>
                    <a:pt x="65734" y="381235"/>
                    <a:pt x="63990" y="379194"/>
                    <a:pt x="62332" y="377068"/>
                  </a:cubicBezTo>
                  <a:cubicBezTo>
                    <a:pt x="61955" y="376648"/>
                    <a:pt x="61600" y="376208"/>
                    <a:pt x="61269" y="375751"/>
                  </a:cubicBezTo>
                  <a:cubicBezTo>
                    <a:pt x="-15516" y="278857"/>
                    <a:pt x="786" y="138062"/>
                    <a:pt x="97680" y="61278"/>
                  </a:cubicBezTo>
                  <a:cubicBezTo>
                    <a:pt x="194573" y="-15507"/>
                    <a:pt x="335368" y="794"/>
                    <a:pt x="412153" y="97688"/>
                  </a:cubicBezTo>
                  <a:cubicBezTo>
                    <a:pt x="488937" y="194582"/>
                    <a:pt x="472636" y="335376"/>
                    <a:pt x="375742" y="412161"/>
                  </a:cubicBezTo>
                  <a:cubicBezTo>
                    <a:pt x="374538" y="413116"/>
                    <a:pt x="373323" y="414058"/>
                    <a:pt x="372100" y="414987"/>
                  </a:cubicBezTo>
                  <a:close/>
                </a:path>
              </a:pathLst>
            </a:custGeom>
            <a:solidFill>
              <a:srgbClr val="3F3D56"/>
            </a:solidFill>
            <a:ln w="4250"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74AB65C4-810F-4EF4-9DA9-0CC46A3EF209}"/>
                </a:ext>
              </a:extLst>
            </p:cNvPr>
            <p:cNvSpPr/>
            <p:nvPr/>
          </p:nvSpPr>
          <p:spPr>
            <a:xfrm>
              <a:off x="10524682" y="5334420"/>
              <a:ext cx="179623" cy="189411"/>
            </a:xfrm>
            <a:custGeom>
              <a:avLst/>
              <a:gdLst>
                <a:gd name="connsiteX0" fmla="*/ 57707 w 179623"/>
                <a:gd name="connsiteY0" fmla="*/ 186575 h 189411"/>
                <a:gd name="connsiteX1" fmla="*/ 83323 w 179623"/>
                <a:gd name="connsiteY1" fmla="*/ 131818 h 189411"/>
                <a:gd name="connsiteX2" fmla="*/ 80139 w 179623"/>
                <a:gd name="connsiteY2" fmla="*/ 124986 h 189411"/>
                <a:gd name="connsiteX3" fmla="*/ 179437 w 179623"/>
                <a:gd name="connsiteY3" fmla="*/ 10026 h 189411"/>
                <a:gd name="connsiteX4" fmla="*/ 101158 w 179623"/>
                <a:gd name="connsiteY4" fmla="*/ -163 h 189411"/>
                <a:gd name="connsiteX5" fmla="*/ 18864 w 179623"/>
                <a:gd name="connsiteY5" fmla="*/ 110567 h 189411"/>
                <a:gd name="connsiteX6" fmla="*/ 7097 w 179623"/>
                <a:gd name="connsiteY6" fmla="*/ 170198 h 189411"/>
                <a:gd name="connsiteX7" fmla="*/ 57707 w 179623"/>
                <a:gd name="connsiteY7" fmla="*/ 186575 h 18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623" h="189411">
                  <a:moveTo>
                    <a:pt x="57707" y="186575"/>
                  </a:moveTo>
                  <a:cubicBezTo>
                    <a:pt x="79901" y="178528"/>
                    <a:pt x="91370" y="154012"/>
                    <a:pt x="83323" y="131818"/>
                  </a:cubicBezTo>
                  <a:cubicBezTo>
                    <a:pt x="82465" y="129451"/>
                    <a:pt x="81400" y="127165"/>
                    <a:pt x="80139" y="124986"/>
                  </a:cubicBezTo>
                  <a:lnTo>
                    <a:pt x="179437" y="10026"/>
                  </a:lnTo>
                  <a:lnTo>
                    <a:pt x="101158" y="-163"/>
                  </a:lnTo>
                  <a:lnTo>
                    <a:pt x="18864" y="110567"/>
                  </a:lnTo>
                  <a:cubicBezTo>
                    <a:pt x="-852" y="123784"/>
                    <a:pt x="-6120" y="150482"/>
                    <a:pt x="7097" y="170198"/>
                  </a:cubicBezTo>
                  <a:cubicBezTo>
                    <a:pt x="18157" y="186695"/>
                    <a:pt x="39079" y="193466"/>
                    <a:pt x="57707" y="186575"/>
                  </a:cubicBezTo>
                  <a:close/>
                </a:path>
              </a:pathLst>
            </a:custGeom>
            <a:solidFill>
              <a:srgbClr val="FFB8B8"/>
            </a:solidFill>
            <a:ln w="4250"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3DB994A2-3D86-428A-A50A-B74D75D6C9B1}"/>
                </a:ext>
              </a:extLst>
            </p:cNvPr>
            <p:cNvSpPr/>
            <p:nvPr/>
          </p:nvSpPr>
          <p:spPr>
            <a:xfrm>
              <a:off x="11066788" y="5332086"/>
              <a:ext cx="97006" cy="228220"/>
            </a:xfrm>
            <a:custGeom>
              <a:avLst/>
              <a:gdLst>
                <a:gd name="connsiteX0" fmla="*/ 75299 w 97006"/>
                <a:gd name="connsiteY0" fmla="*/ 213202 h 228220"/>
                <a:gd name="connsiteX1" fmla="*/ 71339 w 97006"/>
                <a:gd name="connsiteY1" fmla="*/ 152879 h 228220"/>
                <a:gd name="connsiteX2" fmla="*/ 65256 w 97006"/>
                <a:gd name="connsiteY2" fmla="*/ 148429 h 228220"/>
                <a:gd name="connsiteX3" fmla="*/ 96820 w 97006"/>
                <a:gd name="connsiteY3" fmla="*/ -163 h 228220"/>
                <a:gd name="connsiteX4" fmla="*/ 23329 w 97006"/>
                <a:gd name="connsiteY4" fmla="*/ 28653 h 228220"/>
                <a:gd name="connsiteX5" fmla="*/ 4622 w 97006"/>
                <a:gd name="connsiteY5" fmla="*/ 165341 h 228220"/>
                <a:gd name="connsiteX6" fmla="*/ 23064 w 97006"/>
                <a:gd name="connsiteY6" fmla="*/ 223256 h 228220"/>
                <a:gd name="connsiteX7" fmla="*/ 75299 w 97006"/>
                <a:gd name="connsiteY7" fmla="*/ 213202 h 22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06" h="228220">
                  <a:moveTo>
                    <a:pt x="75299" y="213202"/>
                  </a:moveTo>
                  <a:cubicBezTo>
                    <a:pt x="90863" y="195451"/>
                    <a:pt x="89090" y="168443"/>
                    <a:pt x="71339" y="152879"/>
                  </a:cubicBezTo>
                  <a:cubicBezTo>
                    <a:pt x="69446" y="151219"/>
                    <a:pt x="67411" y="149730"/>
                    <a:pt x="65256" y="148429"/>
                  </a:cubicBezTo>
                  <a:lnTo>
                    <a:pt x="96820" y="-163"/>
                  </a:lnTo>
                  <a:lnTo>
                    <a:pt x="23329" y="28653"/>
                  </a:lnTo>
                  <a:lnTo>
                    <a:pt x="4622" y="165341"/>
                  </a:lnTo>
                  <a:cubicBezTo>
                    <a:pt x="-6278" y="186426"/>
                    <a:pt x="1979" y="212356"/>
                    <a:pt x="23064" y="223256"/>
                  </a:cubicBezTo>
                  <a:cubicBezTo>
                    <a:pt x="40707" y="232377"/>
                    <a:pt x="62302" y="228220"/>
                    <a:pt x="75299" y="213202"/>
                  </a:cubicBezTo>
                  <a:close/>
                </a:path>
              </a:pathLst>
            </a:custGeom>
            <a:solidFill>
              <a:srgbClr val="FFB8B8"/>
            </a:solidFill>
            <a:ln w="4250"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A404A5F7-2B76-4619-9EF1-3A9CCA706CB7}"/>
                </a:ext>
              </a:extLst>
            </p:cNvPr>
            <p:cNvSpPr/>
            <p:nvPr/>
          </p:nvSpPr>
          <p:spPr>
            <a:xfrm>
              <a:off x="10709712" y="6118834"/>
              <a:ext cx="76916" cy="201023"/>
            </a:xfrm>
            <a:custGeom>
              <a:avLst/>
              <a:gdLst>
                <a:gd name="connsiteX0" fmla="*/ 76909 w 76916"/>
                <a:gd name="connsiteY0" fmla="*/ 201024 h 201023"/>
                <a:gd name="connsiteX1" fmla="*/ 24792 w 76916"/>
                <a:gd name="connsiteY1" fmla="*/ 201020 h 201023"/>
                <a:gd name="connsiteX2" fmla="*/ 0 w 76916"/>
                <a:gd name="connsiteY2" fmla="*/ 0 h 201023"/>
                <a:gd name="connsiteX3" fmla="*/ 76917 w 76916"/>
                <a:gd name="connsiteY3" fmla="*/ 4 h 201023"/>
                <a:gd name="connsiteX4" fmla="*/ 76909 w 76916"/>
                <a:gd name="connsiteY4" fmla="*/ 201024 h 20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16" h="201023">
                  <a:moveTo>
                    <a:pt x="76909" y="201024"/>
                  </a:moveTo>
                  <a:lnTo>
                    <a:pt x="24792" y="201020"/>
                  </a:lnTo>
                  <a:lnTo>
                    <a:pt x="0" y="0"/>
                  </a:lnTo>
                  <a:lnTo>
                    <a:pt x="76917" y="4"/>
                  </a:lnTo>
                  <a:lnTo>
                    <a:pt x="76909" y="201024"/>
                  </a:lnTo>
                  <a:close/>
                </a:path>
              </a:pathLst>
            </a:custGeom>
            <a:solidFill>
              <a:srgbClr val="FFB8B8"/>
            </a:solidFill>
            <a:ln w="4250"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70809F8B-782D-4EBB-A524-F8D9A4C7874E}"/>
                </a:ext>
              </a:extLst>
            </p:cNvPr>
            <p:cNvSpPr/>
            <p:nvPr/>
          </p:nvSpPr>
          <p:spPr>
            <a:xfrm>
              <a:off x="10631869" y="6302839"/>
              <a:ext cx="168045" cy="67537"/>
            </a:xfrm>
            <a:custGeom>
              <a:avLst/>
              <a:gdLst>
                <a:gd name="connsiteX0" fmla="*/ 167856 w 168045"/>
                <a:gd name="connsiteY0" fmla="*/ 67375 h 67537"/>
                <a:gd name="connsiteX1" fmla="*/ -187 w 168045"/>
                <a:gd name="connsiteY1" fmla="*/ 67369 h 67537"/>
                <a:gd name="connsiteX2" fmla="*/ -187 w 168045"/>
                <a:gd name="connsiteY2" fmla="*/ 65243 h 67537"/>
                <a:gd name="connsiteX3" fmla="*/ 65218 w 168045"/>
                <a:gd name="connsiteY3" fmla="*/ -163 h 67537"/>
                <a:gd name="connsiteX4" fmla="*/ 65220 w 168045"/>
                <a:gd name="connsiteY4" fmla="*/ -163 h 67537"/>
                <a:gd name="connsiteX5" fmla="*/ 65225 w 168045"/>
                <a:gd name="connsiteY5" fmla="*/ -163 h 67537"/>
                <a:gd name="connsiteX6" fmla="*/ 167859 w 168045"/>
                <a:gd name="connsiteY6" fmla="*/ -159 h 6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045" h="67537">
                  <a:moveTo>
                    <a:pt x="167856" y="67375"/>
                  </a:moveTo>
                  <a:lnTo>
                    <a:pt x="-187" y="67369"/>
                  </a:lnTo>
                  <a:lnTo>
                    <a:pt x="-187" y="65243"/>
                  </a:lnTo>
                  <a:cubicBezTo>
                    <a:pt x="-187" y="29121"/>
                    <a:pt x="29096" y="-163"/>
                    <a:pt x="65218" y="-163"/>
                  </a:cubicBezTo>
                  <a:cubicBezTo>
                    <a:pt x="65219" y="-163"/>
                    <a:pt x="65220" y="-163"/>
                    <a:pt x="65220" y="-163"/>
                  </a:cubicBezTo>
                  <a:lnTo>
                    <a:pt x="65225" y="-163"/>
                  </a:lnTo>
                  <a:lnTo>
                    <a:pt x="167859" y="-159"/>
                  </a:lnTo>
                  <a:close/>
                </a:path>
              </a:pathLst>
            </a:custGeom>
            <a:solidFill>
              <a:srgbClr val="2F2E41"/>
            </a:solidFill>
            <a:ln w="4250"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D65DAA4F-990A-4D81-9BB4-804E93AB9062}"/>
                </a:ext>
              </a:extLst>
            </p:cNvPr>
            <p:cNvSpPr/>
            <p:nvPr/>
          </p:nvSpPr>
          <p:spPr>
            <a:xfrm>
              <a:off x="10964770" y="6118834"/>
              <a:ext cx="76916" cy="201023"/>
            </a:xfrm>
            <a:custGeom>
              <a:avLst/>
              <a:gdLst>
                <a:gd name="connsiteX0" fmla="*/ 76909 w 76916"/>
                <a:gd name="connsiteY0" fmla="*/ 201024 h 201023"/>
                <a:gd name="connsiteX1" fmla="*/ 24792 w 76916"/>
                <a:gd name="connsiteY1" fmla="*/ 201020 h 201023"/>
                <a:gd name="connsiteX2" fmla="*/ 0 w 76916"/>
                <a:gd name="connsiteY2" fmla="*/ 0 h 201023"/>
                <a:gd name="connsiteX3" fmla="*/ 76917 w 76916"/>
                <a:gd name="connsiteY3" fmla="*/ 4 h 201023"/>
                <a:gd name="connsiteX4" fmla="*/ 76909 w 76916"/>
                <a:gd name="connsiteY4" fmla="*/ 201024 h 20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16" h="201023">
                  <a:moveTo>
                    <a:pt x="76909" y="201024"/>
                  </a:moveTo>
                  <a:lnTo>
                    <a:pt x="24792" y="201020"/>
                  </a:lnTo>
                  <a:lnTo>
                    <a:pt x="0" y="0"/>
                  </a:lnTo>
                  <a:lnTo>
                    <a:pt x="76917" y="4"/>
                  </a:lnTo>
                  <a:lnTo>
                    <a:pt x="76909" y="201024"/>
                  </a:lnTo>
                  <a:close/>
                </a:path>
              </a:pathLst>
            </a:custGeom>
            <a:solidFill>
              <a:srgbClr val="FFB8B8"/>
            </a:solidFill>
            <a:ln w="4250"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53396479-3909-4B36-B3E9-F17E022C60E2}"/>
                </a:ext>
              </a:extLst>
            </p:cNvPr>
            <p:cNvSpPr/>
            <p:nvPr/>
          </p:nvSpPr>
          <p:spPr>
            <a:xfrm>
              <a:off x="10886927" y="6302839"/>
              <a:ext cx="168045" cy="67537"/>
            </a:xfrm>
            <a:custGeom>
              <a:avLst/>
              <a:gdLst>
                <a:gd name="connsiteX0" fmla="*/ 167856 w 168045"/>
                <a:gd name="connsiteY0" fmla="*/ 67375 h 67537"/>
                <a:gd name="connsiteX1" fmla="*/ -187 w 168045"/>
                <a:gd name="connsiteY1" fmla="*/ 67369 h 67537"/>
                <a:gd name="connsiteX2" fmla="*/ -187 w 168045"/>
                <a:gd name="connsiteY2" fmla="*/ 65243 h 67537"/>
                <a:gd name="connsiteX3" fmla="*/ 65218 w 168045"/>
                <a:gd name="connsiteY3" fmla="*/ -163 h 67537"/>
                <a:gd name="connsiteX4" fmla="*/ 65220 w 168045"/>
                <a:gd name="connsiteY4" fmla="*/ -163 h 67537"/>
                <a:gd name="connsiteX5" fmla="*/ 65225 w 168045"/>
                <a:gd name="connsiteY5" fmla="*/ -163 h 67537"/>
                <a:gd name="connsiteX6" fmla="*/ 167859 w 168045"/>
                <a:gd name="connsiteY6" fmla="*/ -159 h 6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045" h="67537">
                  <a:moveTo>
                    <a:pt x="167856" y="67375"/>
                  </a:moveTo>
                  <a:lnTo>
                    <a:pt x="-187" y="67369"/>
                  </a:lnTo>
                  <a:lnTo>
                    <a:pt x="-187" y="65243"/>
                  </a:lnTo>
                  <a:cubicBezTo>
                    <a:pt x="-187" y="29121"/>
                    <a:pt x="29096" y="-163"/>
                    <a:pt x="65218" y="-163"/>
                  </a:cubicBezTo>
                  <a:cubicBezTo>
                    <a:pt x="65219" y="-163"/>
                    <a:pt x="65220" y="-163"/>
                    <a:pt x="65220" y="-163"/>
                  </a:cubicBezTo>
                  <a:lnTo>
                    <a:pt x="65225" y="-163"/>
                  </a:lnTo>
                  <a:lnTo>
                    <a:pt x="167859" y="-159"/>
                  </a:lnTo>
                  <a:close/>
                </a:path>
              </a:pathLst>
            </a:custGeom>
            <a:solidFill>
              <a:srgbClr val="2F2E41"/>
            </a:solidFill>
            <a:ln w="4250"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6EE0A1D0-2A49-4D8F-BF71-1C611FE6160E}"/>
                </a:ext>
              </a:extLst>
            </p:cNvPr>
            <p:cNvSpPr/>
            <p:nvPr/>
          </p:nvSpPr>
          <p:spPr>
            <a:xfrm>
              <a:off x="10699914" y="5477393"/>
              <a:ext cx="362628" cy="737510"/>
            </a:xfrm>
            <a:custGeom>
              <a:avLst/>
              <a:gdLst>
                <a:gd name="connsiteX0" fmla="*/ 91950 w 362628"/>
                <a:gd name="connsiteY0" fmla="*/ 737336 h 737510"/>
                <a:gd name="connsiteX1" fmla="*/ 18176 w 362628"/>
                <a:gd name="connsiteY1" fmla="*/ 734384 h 737510"/>
                <a:gd name="connsiteX2" fmla="*/ -179 w 362628"/>
                <a:gd name="connsiteY2" fmla="*/ 714686 h 737510"/>
                <a:gd name="connsiteX3" fmla="*/ 20605 w 362628"/>
                <a:gd name="connsiteY3" fmla="*/ 32921 h 737510"/>
                <a:gd name="connsiteX4" fmla="*/ 21963 w 362628"/>
                <a:gd name="connsiteY4" fmla="*/ 32432 h 737510"/>
                <a:gd name="connsiteX5" fmla="*/ 348972 w 362628"/>
                <a:gd name="connsiteY5" fmla="*/ 43229 h 737510"/>
                <a:gd name="connsiteX6" fmla="*/ 349987 w 362628"/>
                <a:gd name="connsiteY6" fmla="*/ 43835 h 737510"/>
                <a:gd name="connsiteX7" fmla="*/ 362438 w 362628"/>
                <a:gd name="connsiteY7" fmla="*/ 707844 h 737510"/>
                <a:gd name="connsiteX8" fmla="*/ 343678 w 362628"/>
                <a:gd name="connsiteY8" fmla="*/ 727331 h 737510"/>
                <a:gd name="connsiteX9" fmla="*/ 343312 w 362628"/>
                <a:gd name="connsiteY9" fmla="*/ 727335 h 737510"/>
                <a:gd name="connsiteX10" fmla="*/ 281104 w 362628"/>
                <a:gd name="connsiteY10" fmla="*/ 727335 h 737510"/>
                <a:gd name="connsiteX11" fmla="*/ 262332 w 362628"/>
                <a:gd name="connsiteY11" fmla="*/ 711896 h 737510"/>
                <a:gd name="connsiteX12" fmla="*/ 177589 w 362628"/>
                <a:gd name="connsiteY12" fmla="*/ 280810 h 737510"/>
                <a:gd name="connsiteX13" fmla="*/ 170105 w 362628"/>
                <a:gd name="connsiteY13" fmla="*/ 275781 h 737510"/>
                <a:gd name="connsiteX14" fmla="*/ 165003 w 362628"/>
                <a:gd name="connsiteY14" fmla="*/ 281275 h 737510"/>
                <a:gd name="connsiteX15" fmla="*/ 111704 w 362628"/>
                <a:gd name="connsiteY15" fmla="*/ 720527 h 737510"/>
                <a:gd name="connsiteX16" fmla="*/ 92706 w 362628"/>
                <a:gd name="connsiteY16" fmla="*/ 737348 h 737510"/>
                <a:gd name="connsiteX17" fmla="*/ 91950 w 362628"/>
                <a:gd name="connsiteY17" fmla="*/ 737336 h 73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2628" h="737510">
                  <a:moveTo>
                    <a:pt x="91950" y="737336"/>
                  </a:moveTo>
                  <a:lnTo>
                    <a:pt x="18176" y="734384"/>
                  </a:lnTo>
                  <a:cubicBezTo>
                    <a:pt x="7705" y="733932"/>
                    <a:pt x="-467" y="725163"/>
                    <a:pt x="-179" y="714686"/>
                  </a:cubicBezTo>
                  <a:lnTo>
                    <a:pt x="20605" y="32921"/>
                  </a:lnTo>
                  <a:lnTo>
                    <a:pt x="21963" y="32432"/>
                  </a:lnTo>
                  <a:cubicBezTo>
                    <a:pt x="151261" y="-14341"/>
                    <a:pt x="258224" y="-10804"/>
                    <a:pt x="348972" y="43229"/>
                  </a:cubicBezTo>
                  <a:lnTo>
                    <a:pt x="349987" y="43835"/>
                  </a:lnTo>
                  <a:lnTo>
                    <a:pt x="362438" y="707844"/>
                  </a:lnTo>
                  <a:cubicBezTo>
                    <a:pt x="362639" y="718406"/>
                    <a:pt x="354239" y="727131"/>
                    <a:pt x="343678" y="727331"/>
                  </a:cubicBezTo>
                  <a:cubicBezTo>
                    <a:pt x="343556" y="727334"/>
                    <a:pt x="343434" y="727335"/>
                    <a:pt x="343312" y="727335"/>
                  </a:cubicBezTo>
                  <a:lnTo>
                    <a:pt x="281104" y="727335"/>
                  </a:lnTo>
                  <a:cubicBezTo>
                    <a:pt x="271967" y="727319"/>
                    <a:pt x="264111" y="720858"/>
                    <a:pt x="262332" y="711896"/>
                  </a:cubicBezTo>
                  <a:lnTo>
                    <a:pt x="177589" y="280810"/>
                  </a:lnTo>
                  <a:cubicBezTo>
                    <a:pt x="176911" y="277355"/>
                    <a:pt x="173560" y="275103"/>
                    <a:pt x="170105" y="275781"/>
                  </a:cubicBezTo>
                  <a:cubicBezTo>
                    <a:pt x="167394" y="276314"/>
                    <a:pt x="165334" y="278532"/>
                    <a:pt x="165003" y="281275"/>
                  </a:cubicBezTo>
                  <a:lnTo>
                    <a:pt x="111704" y="720527"/>
                  </a:lnTo>
                  <a:cubicBezTo>
                    <a:pt x="110491" y="730107"/>
                    <a:pt x="102363" y="737304"/>
                    <a:pt x="92706" y="737348"/>
                  </a:cubicBezTo>
                  <a:cubicBezTo>
                    <a:pt x="92456" y="737348"/>
                    <a:pt x="92202" y="737344"/>
                    <a:pt x="91950" y="737336"/>
                  </a:cubicBezTo>
                  <a:close/>
                </a:path>
              </a:pathLst>
            </a:custGeom>
            <a:solidFill>
              <a:srgbClr val="2F2E41"/>
            </a:solidFill>
            <a:ln w="4250"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FFE5D887-2528-4682-89CF-71B801C744FB}"/>
                </a:ext>
              </a:extLst>
            </p:cNvPr>
            <p:cNvSpPr/>
            <p:nvPr/>
          </p:nvSpPr>
          <p:spPr>
            <a:xfrm>
              <a:off x="10759414" y="4703775"/>
              <a:ext cx="208815" cy="208815"/>
            </a:xfrm>
            <a:custGeom>
              <a:avLst/>
              <a:gdLst>
                <a:gd name="connsiteX0" fmla="*/ 208816 w 208815"/>
                <a:gd name="connsiteY0" fmla="*/ 104408 h 208815"/>
                <a:gd name="connsiteX1" fmla="*/ 104408 w 208815"/>
                <a:gd name="connsiteY1" fmla="*/ 208816 h 208815"/>
                <a:gd name="connsiteX2" fmla="*/ 0 w 208815"/>
                <a:gd name="connsiteY2" fmla="*/ 104408 h 208815"/>
                <a:gd name="connsiteX3" fmla="*/ 104408 w 208815"/>
                <a:gd name="connsiteY3" fmla="*/ 0 h 208815"/>
                <a:gd name="connsiteX4" fmla="*/ 208816 w 208815"/>
                <a:gd name="connsiteY4" fmla="*/ 104408 h 208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5" h="208815">
                  <a:moveTo>
                    <a:pt x="208816" y="104408"/>
                  </a:moveTo>
                  <a:cubicBezTo>
                    <a:pt x="208816" y="162071"/>
                    <a:pt x="162071" y="208816"/>
                    <a:pt x="104408" y="208816"/>
                  </a:cubicBezTo>
                  <a:cubicBezTo>
                    <a:pt x="46745" y="208816"/>
                    <a:pt x="0" y="162071"/>
                    <a:pt x="0" y="104408"/>
                  </a:cubicBezTo>
                  <a:cubicBezTo>
                    <a:pt x="0" y="46745"/>
                    <a:pt x="46745" y="0"/>
                    <a:pt x="104408" y="0"/>
                  </a:cubicBezTo>
                  <a:cubicBezTo>
                    <a:pt x="162071" y="0"/>
                    <a:pt x="208816" y="46745"/>
                    <a:pt x="208816" y="104408"/>
                  </a:cubicBezTo>
                  <a:close/>
                </a:path>
              </a:pathLst>
            </a:custGeom>
            <a:solidFill>
              <a:srgbClr val="FFB8B8"/>
            </a:solidFill>
            <a:ln w="4250"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0A708765-ECC1-4200-9A74-A1166CDBE275}"/>
                </a:ext>
              </a:extLst>
            </p:cNvPr>
            <p:cNvSpPr/>
            <p:nvPr/>
          </p:nvSpPr>
          <p:spPr>
            <a:xfrm>
              <a:off x="10585589" y="4984647"/>
              <a:ext cx="255081" cy="454859"/>
            </a:xfrm>
            <a:custGeom>
              <a:avLst/>
              <a:gdLst>
                <a:gd name="connsiteX0" fmla="*/ 32084 w 255081"/>
                <a:gd name="connsiteY0" fmla="*/ 453362 h 454859"/>
                <a:gd name="connsiteX1" fmla="*/ 23197 w 255081"/>
                <a:gd name="connsiteY1" fmla="*/ 446196 h 454859"/>
                <a:gd name="connsiteX2" fmla="*/ 3023 w 255081"/>
                <a:gd name="connsiteY2" fmla="*/ 416008 h 454859"/>
                <a:gd name="connsiteX3" fmla="*/ 3529 w 255081"/>
                <a:gd name="connsiteY3" fmla="*/ 394033 h 454859"/>
                <a:gd name="connsiteX4" fmla="*/ 84858 w 255081"/>
                <a:gd name="connsiteY4" fmla="*/ 283645 h 454859"/>
                <a:gd name="connsiteX5" fmla="*/ 135810 w 255081"/>
                <a:gd name="connsiteY5" fmla="*/ 39168 h 454859"/>
                <a:gd name="connsiteX6" fmla="*/ 215563 w 255081"/>
                <a:gd name="connsiteY6" fmla="*/ 4034 h 454859"/>
                <a:gd name="connsiteX7" fmla="*/ 250698 w 255081"/>
                <a:gd name="connsiteY7" fmla="*/ 83787 h 454859"/>
                <a:gd name="connsiteX8" fmla="*/ 250659 w 255081"/>
                <a:gd name="connsiteY8" fmla="*/ 83888 h 454859"/>
                <a:gd name="connsiteX9" fmla="*/ 226577 w 255081"/>
                <a:gd name="connsiteY9" fmla="*/ 239480 h 454859"/>
                <a:gd name="connsiteX10" fmla="*/ 158461 w 255081"/>
                <a:gd name="connsiteY10" fmla="*/ 360381 h 454859"/>
                <a:gd name="connsiteX11" fmla="*/ 51400 w 255081"/>
                <a:gd name="connsiteY11" fmla="*/ 450222 h 454859"/>
                <a:gd name="connsiteX12" fmla="*/ 36402 w 255081"/>
                <a:gd name="connsiteY12" fmla="*/ 454506 h 454859"/>
                <a:gd name="connsiteX13" fmla="*/ 32084 w 255081"/>
                <a:gd name="connsiteY13" fmla="*/ 453363 h 45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5081" h="454859">
                  <a:moveTo>
                    <a:pt x="32084" y="453362"/>
                  </a:moveTo>
                  <a:cubicBezTo>
                    <a:pt x="28462" y="451932"/>
                    <a:pt x="25362" y="449433"/>
                    <a:pt x="23197" y="446196"/>
                  </a:cubicBezTo>
                  <a:lnTo>
                    <a:pt x="3023" y="416008"/>
                  </a:lnTo>
                  <a:cubicBezTo>
                    <a:pt x="-1435" y="409302"/>
                    <a:pt x="-1233" y="400527"/>
                    <a:pt x="3529" y="394033"/>
                  </a:cubicBezTo>
                  <a:lnTo>
                    <a:pt x="84858" y="283645"/>
                  </a:lnTo>
                  <a:lnTo>
                    <a:pt x="135810" y="39168"/>
                  </a:lnTo>
                  <a:cubicBezTo>
                    <a:pt x="148131" y="7443"/>
                    <a:pt x="183838" y="-8288"/>
                    <a:pt x="215563" y="4034"/>
                  </a:cubicBezTo>
                  <a:cubicBezTo>
                    <a:pt x="247289" y="16355"/>
                    <a:pt x="263019" y="52062"/>
                    <a:pt x="250698" y="83787"/>
                  </a:cubicBezTo>
                  <a:cubicBezTo>
                    <a:pt x="250685" y="83821"/>
                    <a:pt x="250672" y="83855"/>
                    <a:pt x="250659" y="83888"/>
                  </a:cubicBezTo>
                  <a:lnTo>
                    <a:pt x="226577" y="239480"/>
                  </a:lnTo>
                  <a:cubicBezTo>
                    <a:pt x="219276" y="286704"/>
                    <a:pt x="195069" y="329668"/>
                    <a:pt x="158461" y="360381"/>
                  </a:cubicBezTo>
                  <a:lnTo>
                    <a:pt x="51400" y="450222"/>
                  </a:lnTo>
                  <a:cubicBezTo>
                    <a:pt x="47235" y="453713"/>
                    <a:pt x="41783" y="455271"/>
                    <a:pt x="36402" y="454506"/>
                  </a:cubicBezTo>
                  <a:cubicBezTo>
                    <a:pt x="34923" y="454296"/>
                    <a:pt x="33473" y="453913"/>
                    <a:pt x="32084" y="453363"/>
                  </a:cubicBezTo>
                  <a:close/>
                </a:path>
              </a:pathLst>
            </a:custGeom>
            <a:solidFill>
              <a:srgbClr val="3F3D56"/>
            </a:solidFill>
            <a:ln w="4250"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6384519E-313C-479C-8DF1-E3AB178904B3}"/>
                </a:ext>
              </a:extLst>
            </p:cNvPr>
            <p:cNvSpPr/>
            <p:nvPr/>
          </p:nvSpPr>
          <p:spPr>
            <a:xfrm>
              <a:off x="10938222" y="4986944"/>
              <a:ext cx="235264" cy="463438"/>
            </a:xfrm>
            <a:custGeom>
              <a:avLst/>
              <a:gdLst>
                <a:gd name="connsiteX0" fmla="*/ 199408 w 235264"/>
                <a:gd name="connsiteY0" fmla="*/ 462141 h 463438"/>
                <a:gd name="connsiteX1" fmla="*/ 188002 w 235264"/>
                <a:gd name="connsiteY1" fmla="*/ 462634 h 463438"/>
                <a:gd name="connsiteX2" fmla="*/ 152913 w 235264"/>
                <a:gd name="connsiteY2" fmla="*/ 453304 h 463438"/>
                <a:gd name="connsiteX3" fmla="*/ 138773 w 235264"/>
                <a:gd name="connsiteY3" fmla="*/ 436475 h 463438"/>
                <a:gd name="connsiteX4" fmla="*/ 126886 w 235264"/>
                <a:gd name="connsiteY4" fmla="*/ 299878 h 463438"/>
                <a:gd name="connsiteX5" fmla="*/ 3600 w 235264"/>
                <a:gd name="connsiteY5" fmla="*/ 82701 h 463438"/>
                <a:gd name="connsiteX6" fmla="*/ 40231 w 235264"/>
                <a:gd name="connsiteY6" fmla="*/ 3624 h 463438"/>
                <a:gd name="connsiteX7" fmla="*/ 119308 w 235264"/>
                <a:gd name="connsiteY7" fmla="*/ 40255 h 463438"/>
                <a:gd name="connsiteX8" fmla="*/ 119356 w 235264"/>
                <a:gd name="connsiteY8" fmla="*/ 40386 h 463438"/>
                <a:gd name="connsiteX9" fmla="*/ 204083 w 235264"/>
                <a:gd name="connsiteY9" fmla="*/ 173089 h 463438"/>
                <a:gd name="connsiteX10" fmla="*/ 232835 w 235264"/>
                <a:gd name="connsiteY10" fmla="*/ 308847 h 463438"/>
                <a:gd name="connsiteX11" fmla="*/ 211832 w 235264"/>
                <a:gd name="connsiteY11" fmla="*/ 447022 h 463438"/>
                <a:gd name="connsiteX12" fmla="*/ 203404 w 235264"/>
                <a:gd name="connsiteY12" fmla="*/ 460147 h 463438"/>
                <a:gd name="connsiteX13" fmla="*/ 199408 w 235264"/>
                <a:gd name="connsiteY13" fmla="*/ 462141 h 46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5264" h="463438">
                  <a:moveTo>
                    <a:pt x="199408" y="462141"/>
                  </a:moveTo>
                  <a:cubicBezTo>
                    <a:pt x="195745" y="463461"/>
                    <a:pt x="191766" y="463633"/>
                    <a:pt x="188002" y="462634"/>
                  </a:cubicBezTo>
                  <a:lnTo>
                    <a:pt x="152913" y="453304"/>
                  </a:lnTo>
                  <a:cubicBezTo>
                    <a:pt x="145136" y="451216"/>
                    <a:pt x="139489" y="444495"/>
                    <a:pt x="138773" y="436475"/>
                  </a:cubicBezTo>
                  <a:lnTo>
                    <a:pt x="126886" y="299878"/>
                  </a:lnTo>
                  <a:lnTo>
                    <a:pt x="3600" y="82701"/>
                  </a:lnTo>
                  <a:cubicBezTo>
                    <a:pt x="-8121" y="50749"/>
                    <a:pt x="8279" y="15345"/>
                    <a:pt x="40231" y="3624"/>
                  </a:cubicBezTo>
                  <a:cubicBezTo>
                    <a:pt x="72183" y="-8098"/>
                    <a:pt x="107587" y="8303"/>
                    <a:pt x="119308" y="40255"/>
                  </a:cubicBezTo>
                  <a:cubicBezTo>
                    <a:pt x="119325" y="40299"/>
                    <a:pt x="119341" y="40342"/>
                    <a:pt x="119356" y="40386"/>
                  </a:cubicBezTo>
                  <a:lnTo>
                    <a:pt x="204083" y="173089"/>
                  </a:lnTo>
                  <a:cubicBezTo>
                    <a:pt x="229805" y="213361"/>
                    <a:pt x="240022" y="261605"/>
                    <a:pt x="232835" y="308847"/>
                  </a:cubicBezTo>
                  <a:lnTo>
                    <a:pt x="211832" y="447022"/>
                  </a:lnTo>
                  <a:cubicBezTo>
                    <a:pt x="211012" y="452395"/>
                    <a:pt x="207948" y="457166"/>
                    <a:pt x="203404" y="460147"/>
                  </a:cubicBezTo>
                  <a:cubicBezTo>
                    <a:pt x="202155" y="460967"/>
                    <a:pt x="200814" y="461637"/>
                    <a:pt x="199408" y="462141"/>
                  </a:cubicBezTo>
                  <a:close/>
                </a:path>
              </a:pathLst>
            </a:custGeom>
            <a:solidFill>
              <a:srgbClr val="3F3D56"/>
            </a:solidFill>
            <a:ln w="4250"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57190777-C3EB-4F43-BDD9-E809B622EC3C}"/>
                </a:ext>
              </a:extLst>
            </p:cNvPr>
            <p:cNvSpPr/>
            <p:nvPr/>
          </p:nvSpPr>
          <p:spPr>
            <a:xfrm>
              <a:off x="10702314" y="4935604"/>
              <a:ext cx="399085" cy="636154"/>
            </a:xfrm>
            <a:custGeom>
              <a:avLst/>
              <a:gdLst>
                <a:gd name="connsiteX0" fmla="*/ 47121 w 399085"/>
                <a:gd name="connsiteY0" fmla="*/ 57832 h 636154"/>
                <a:gd name="connsiteX1" fmla="*/ 189686 w 399085"/>
                <a:gd name="connsiteY1" fmla="*/ 190 h 636154"/>
                <a:gd name="connsiteX2" fmla="*/ 194902 w 399085"/>
                <a:gd name="connsiteY2" fmla="*/ 556 h 636154"/>
                <a:gd name="connsiteX3" fmla="*/ 194904 w 399085"/>
                <a:gd name="connsiteY3" fmla="*/ 556 h 636154"/>
                <a:gd name="connsiteX4" fmla="*/ 323111 w 399085"/>
                <a:gd name="connsiteY4" fmla="*/ 71319 h 636154"/>
                <a:gd name="connsiteX5" fmla="*/ 355099 w 399085"/>
                <a:gd name="connsiteY5" fmla="*/ 216466 h 636154"/>
                <a:gd name="connsiteX6" fmla="*/ 369963 w 399085"/>
                <a:gd name="connsiteY6" fmla="*/ 505005 h 636154"/>
                <a:gd name="connsiteX7" fmla="*/ 397972 w 399085"/>
                <a:gd name="connsiteY7" fmla="*/ 591975 h 636154"/>
                <a:gd name="connsiteX8" fmla="*/ 385637 w 399085"/>
                <a:gd name="connsiteY8" fmla="*/ 616042 h 636154"/>
                <a:gd name="connsiteX9" fmla="*/ 380790 w 399085"/>
                <a:gd name="connsiteY9" fmla="*/ 616937 h 636154"/>
                <a:gd name="connsiteX10" fmla="*/ 237596 w 399085"/>
                <a:gd name="connsiteY10" fmla="*/ 624635 h 636154"/>
                <a:gd name="connsiteX11" fmla="*/ 200952 w 399085"/>
                <a:gd name="connsiteY11" fmla="*/ 561340 h 636154"/>
                <a:gd name="connsiteX12" fmla="*/ 200952 w 399085"/>
                <a:gd name="connsiteY12" fmla="*/ 626605 h 636154"/>
                <a:gd name="connsiteX13" fmla="*/ 26914 w 399085"/>
                <a:gd name="connsiteY13" fmla="*/ 635962 h 636154"/>
                <a:gd name="connsiteX14" fmla="*/ 25880 w 399085"/>
                <a:gd name="connsiteY14" fmla="*/ 635991 h 636154"/>
                <a:gd name="connsiteX15" fmla="*/ 6758 w 399085"/>
                <a:gd name="connsiteY15" fmla="*/ 616855 h 636154"/>
                <a:gd name="connsiteX16" fmla="*/ 6820 w 399085"/>
                <a:gd name="connsiteY16" fmla="*/ 615326 h 636154"/>
                <a:gd name="connsiteX17" fmla="*/ 26491 w 399085"/>
                <a:gd name="connsiteY17" fmla="*/ 371398 h 636154"/>
                <a:gd name="connsiteX18" fmla="*/ 1817 w 399085"/>
                <a:gd name="connsiteY18" fmla="*/ 205727 h 636154"/>
                <a:gd name="connsiteX19" fmla="*/ 47121 w 399085"/>
                <a:gd name="connsiteY19" fmla="*/ 57832 h 63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9085" h="636154">
                  <a:moveTo>
                    <a:pt x="47121" y="57832"/>
                  </a:moveTo>
                  <a:cubicBezTo>
                    <a:pt x="83445" y="17997"/>
                    <a:pt x="135883" y="-3205"/>
                    <a:pt x="189686" y="190"/>
                  </a:cubicBezTo>
                  <a:cubicBezTo>
                    <a:pt x="191431" y="298"/>
                    <a:pt x="193170" y="420"/>
                    <a:pt x="194902" y="556"/>
                  </a:cubicBezTo>
                  <a:lnTo>
                    <a:pt x="194904" y="556"/>
                  </a:lnTo>
                  <a:cubicBezTo>
                    <a:pt x="245835" y="4583"/>
                    <a:pt x="292558" y="30371"/>
                    <a:pt x="323111" y="71319"/>
                  </a:cubicBezTo>
                  <a:cubicBezTo>
                    <a:pt x="354174" y="112840"/>
                    <a:pt x="365832" y="165735"/>
                    <a:pt x="355099" y="216466"/>
                  </a:cubicBezTo>
                  <a:cubicBezTo>
                    <a:pt x="334855" y="312300"/>
                    <a:pt x="339979" y="411758"/>
                    <a:pt x="369963" y="505005"/>
                  </a:cubicBezTo>
                  <a:lnTo>
                    <a:pt x="397972" y="591975"/>
                  </a:lnTo>
                  <a:cubicBezTo>
                    <a:pt x="401212" y="602027"/>
                    <a:pt x="395689" y="612802"/>
                    <a:pt x="385637" y="616042"/>
                  </a:cubicBezTo>
                  <a:cubicBezTo>
                    <a:pt x="384067" y="616548"/>
                    <a:pt x="382437" y="616849"/>
                    <a:pt x="380790" y="616937"/>
                  </a:cubicBezTo>
                  <a:lnTo>
                    <a:pt x="237596" y="624635"/>
                  </a:lnTo>
                  <a:lnTo>
                    <a:pt x="200952" y="561340"/>
                  </a:lnTo>
                  <a:lnTo>
                    <a:pt x="200952" y="626605"/>
                  </a:lnTo>
                  <a:lnTo>
                    <a:pt x="26914" y="635962"/>
                  </a:lnTo>
                  <a:cubicBezTo>
                    <a:pt x="26567" y="635983"/>
                    <a:pt x="26223" y="635991"/>
                    <a:pt x="25880" y="635991"/>
                  </a:cubicBezTo>
                  <a:cubicBezTo>
                    <a:pt x="15315" y="635987"/>
                    <a:pt x="6754" y="627420"/>
                    <a:pt x="6758" y="616855"/>
                  </a:cubicBezTo>
                  <a:cubicBezTo>
                    <a:pt x="6758" y="616345"/>
                    <a:pt x="6779" y="615835"/>
                    <a:pt x="6820" y="615326"/>
                  </a:cubicBezTo>
                  <a:lnTo>
                    <a:pt x="26491" y="371398"/>
                  </a:lnTo>
                  <a:lnTo>
                    <a:pt x="1817" y="205727"/>
                  </a:lnTo>
                  <a:cubicBezTo>
                    <a:pt x="-6272" y="152110"/>
                    <a:pt x="10389" y="97718"/>
                    <a:pt x="47121" y="57832"/>
                  </a:cubicBezTo>
                  <a:close/>
                </a:path>
              </a:pathLst>
            </a:custGeom>
            <a:solidFill>
              <a:srgbClr val="3F3D56"/>
            </a:solidFill>
            <a:ln w="4250"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1F6817AF-E61E-43AB-9FB2-23D2BA586465}"/>
                </a:ext>
              </a:extLst>
            </p:cNvPr>
            <p:cNvSpPr/>
            <p:nvPr/>
          </p:nvSpPr>
          <p:spPr>
            <a:xfrm>
              <a:off x="10725747" y="4678729"/>
              <a:ext cx="262747" cy="234511"/>
            </a:xfrm>
            <a:custGeom>
              <a:avLst/>
              <a:gdLst>
                <a:gd name="connsiteX0" fmla="*/ 210451 w 262747"/>
                <a:gd name="connsiteY0" fmla="*/ 228964 h 234511"/>
                <a:gd name="connsiteX1" fmla="*/ 159853 w 262747"/>
                <a:gd name="connsiteY1" fmla="*/ 227398 h 234511"/>
                <a:gd name="connsiteX2" fmla="*/ 159794 w 262747"/>
                <a:gd name="connsiteY2" fmla="*/ 227161 h 234511"/>
                <a:gd name="connsiteX3" fmla="*/ 160017 w 262747"/>
                <a:gd name="connsiteY3" fmla="*/ 202832 h 234511"/>
                <a:gd name="connsiteX4" fmla="*/ 154228 w 262747"/>
                <a:gd name="connsiteY4" fmla="*/ 179795 h 234511"/>
                <a:gd name="connsiteX5" fmla="*/ 110620 w 262747"/>
                <a:gd name="connsiteY5" fmla="*/ 171742 h 234511"/>
                <a:gd name="connsiteX6" fmla="*/ 81968 w 262747"/>
                <a:gd name="connsiteY6" fmla="*/ 132408 h 234511"/>
                <a:gd name="connsiteX7" fmla="*/ 82888 w 262747"/>
                <a:gd name="connsiteY7" fmla="*/ 127336 h 234511"/>
                <a:gd name="connsiteX8" fmla="*/ 61212 w 262747"/>
                <a:gd name="connsiteY8" fmla="*/ 93580 h 234511"/>
                <a:gd name="connsiteX9" fmla="*/ 53443 w 262747"/>
                <a:gd name="connsiteY9" fmla="*/ 92983 h 234511"/>
                <a:gd name="connsiteX10" fmla="*/ 9600 w 262747"/>
                <a:gd name="connsiteY10" fmla="*/ 87243 h 234511"/>
                <a:gd name="connsiteX11" fmla="*/ 1835 w 262747"/>
                <a:gd name="connsiteY11" fmla="*/ 43878 h 234511"/>
                <a:gd name="connsiteX12" fmla="*/ 74535 w 262747"/>
                <a:gd name="connsiteY12" fmla="*/ 6624 h 234511"/>
                <a:gd name="connsiteX13" fmla="*/ 220897 w 262747"/>
                <a:gd name="connsiteY13" fmla="*/ 30640 h 234511"/>
                <a:gd name="connsiteX14" fmla="*/ 250605 w 262747"/>
                <a:gd name="connsiteY14" fmla="*/ 65097 h 234511"/>
                <a:gd name="connsiteX15" fmla="*/ 241284 w 262747"/>
                <a:gd name="connsiteY15" fmla="*/ 107275 h 234511"/>
                <a:gd name="connsiteX16" fmla="*/ 259335 w 262747"/>
                <a:gd name="connsiteY16" fmla="*/ 182970 h 234511"/>
                <a:gd name="connsiteX17" fmla="*/ 210451 w 262747"/>
                <a:gd name="connsiteY17" fmla="*/ 228964 h 23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2747" h="234511">
                  <a:moveTo>
                    <a:pt x="210451" y="228964"/>
                  </a:moveTo>
                  <a:cubicBezTo>
                    <a:pt x="200784" y="234526"/>
                    <a:pt x="162575" y="238214"/>
                    <a:pt x="159853" y="227398"/>
                  </a:cubicBezTo>
                  <a:lnTo>
                    <a:pt x="159794" y="227161"/>
                  </a:lnTo>
                  <a:cubicBezTo>
                    <a:pt x="157900" y="219237"/>
                    <a:pt x="159473" y="210962"/>
                    <a:pt x="160017" y="202832"/>
                  </a:cubicBezTo>
                  <a:cubicBezTo>
                    <a:pt x="160561" y="194703"/>
                    <a:pt x="159765" y="185772"/>
                    <a:pt x="154228" y="179795"/>
                  </a:cubicBezTo>
                  <a:cubicBezTo>
                    <a:pt x="143907" y="168652"/>
                    <a:pt x="125545" y="174559"/>
                    <a:pt x="110620" y="171742"/>
                  </a:cubicBezTo>
                  <a:cubicBezTo>
                    <a:pt x="92535" y="167705"/>
                    <a:pt x="80264" y="150860"/>
                    <a:pt x="81968" y="132408"/>
                  </a:cubicBezTo>
                  <a:cubicBezTo>
                    <a:pt x="82181" y="130718"/>
                    <a:pt x="82514" y="129026"/>
                    <a:pt x="82888" y="127336"/>
                  </a:cubicBezTo>
                  <a:cubicBezTo>
                    <a:pt x="86224" y="112029"/>
                    <a:pt x="76519" y="96916"/>
                    <a:pt x="61212" y="93580"/>
                  </a:cubicBezTo>
                  <a:cubicBezTo>
                    <a:pt x="58662" y="93025"/>
                    <a:pt x="56047" y="92824"/>
                    <a:pt x="53443" y="92983"/>
                  </a:cubicBezTo>
                  <a:cubicBezTo>
                    <a:pt x="38360" y="93845"/>
                    <a:pt x="22079" y="98415"/>
                    <a:pt x="9600" y="87243"/>
                  </a:cubicBezTo>
                  <a:cubicBezTo>
                    <a:pt x="-50" y="78604"/>
                    <a:pt x="-2405" y="56116"/>
                    <a:pt x="1835" y="43878"/>
                  </a:cubicBezTo>
                  <a:cubicBezTo>
                    <a:pt x="8961" y="23310"/>
                    <a:pt x="54605" y="12543"/>
                    <a:pt x="74535" y="6624"/>
                  </a:cubicBezTo>
                  <a:cubicBezTo>
                    <a:pt x="124450" y="-7799"/>
                    <a:pt x="178207" y="1022"/>
                    <a:pt x="220897" y="30640"/>
                  </a:cubicBezTo>
                  <a:cubicBezTo>
                    <a:pt x="233485" y="39513"/>
                    <a:pt x="245240" y="50661"/>
                    <a:pt x="250605" y="65097"/>
                  </a:cubicBezTo>
                  <a:cubicBezTo>
                    <a:pt x="255971" y="79533"/>
                    <a:pt x="253382" y="97746"/>
                    <a:pt x="241284" y="107275"/>
                  </a:cubicBezTo>
                  <a:cubicBezTo>
                    <a:pt x="260370" y="127482"/>
                    <a:pt x="267247" y="156325"/>
                    <a:pt x="259335" y="182970"/>
                  </a:cubicBezTo>
                  <a:cubicBezTo>
                    <a:pt x="253359" y="202224"/>
                    <a:pt x="224840" y="220684"/>
                    <a:pt x="210451" y="228964"/>
                  </a:cubicBezTo>
                  <a:close/>
                </a:path>
              </a:pathLst>
            </a:custGeom>
            <a:solidFill>
              <a:srgbClr val="2F2E41"/>
            </a:solidFill>
            <a:ln w="4250"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F62FE26A-2E02-4BF6-BDD9-5F97B27EC971}"/>
                </a:ext>
              </a:extLst>
            </p:cNvPr>
            <p:cNvSpPr/>
            <p:nvPr/>
          </p:nvSpPr>
          <p:spPr>
            <a:xfrm>
              <a:off x="10334956" y="6368579"/>
              <a:ext cx="913956" cy="8501"/>
            </a:xfrm>
            <a:custGeom>
              <a:avLst/>
              <a:gdLst>
                <a:gd name="connsiteX0" fmla="*/ 909519 w 913956"/>
                <a:gd name="connsiteY0" fmla="*/ 8339 h 8501"/>
                <a:gd name="connsiteX1" fmla="*/ 4064 w 913956"/>
                <a:gd name="connsiteY1" fmla="*/ 8339 h 8501"/>
                <a:gd name="connsiteX2" fmla="*/ -187 w 913956"/>
                <a:gd name="connsiteY2" fmla="*/ 4088 h 8501"/>
                <a:gd name="connsiteX3" fmla="*/ 4064 w 913956"/>
                <a:gd name="connsiteY3" fmla="*/ -163 h 8501"/>
                <a:gd name="connsiteX4" fmla="*/ 909519 w 913956"/>
                <a:gd name="connsiteY4" fmla="*/ -163 h 8501"/>
                <a:gd name="connsiteX5" fmla="*/ 913770 w 913956"/>
                <a:gd name="connsiteY5" fmla="*/ 4088 h 8501"/>
                <a:gd name="connsiteX6" fmla="*/ 909519 w 913956"/>
                <a:gd name="connsiteY6" fmla="*/ 8339 h 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956" h="8501">
                  <a:moveTo>
                    <a:pt x="909519" y="8339"/>
                  </a:moveTo>
                  <a:lnTo>
                    <a:pt x="4064" y="8339"/>
                  </a:lnTo>
                  <a:cubicBezTo>
                    <a:pt x="1716" y="8339"/>
                    <a:pt x="-187" y="6436"/>
                    <a:pt x="-187" y="4088"/>
                  </a:cubicBezTo>
                  <a:cubicBezTo>
                    <a:pt x="-187" y="1740"/>
                    <a:pt x="1716" y="-163"/>
                    <a:pt x="4064" y="-163"/>
                  </a:cubicBezTo>
                  <a:lnTo>
                    <a:pt x="909519" y="-163"/>
                  </a:lnTo>
                  <a:cubicBezTo>
                    <a:pt x="911867" y="-163"/>
                    <a:pt x="913770" y="1740"/>
                    <a:pt x="913770" y="4088"/>
                  </a:cubicBezTo>
                  <a:cubicBezTo>
                    <a:pt x="913770" y="6436"/>
                    <a:pt x="911867" y="8339"/>
                    <a:pt x="909519" y="8339"/>
                  </a:cubicBezTo>
                  <a:close/>
                </a:path>
              </a:pathLst>
            </a:custGeom>
            <a:solidFill>
              <a:srgbClr val="CCCCCC"/>
            </a:solidFill>
            <a:ln w="4250" cap="flat">
              <a:noFill/>
              <a:prstDash val="solid"/>
              <a:miter/>
            </a:ln>
          </p:spPr>
          <p:txBody>
            <a:bodyPr rtlCol="0" anchor="ctr"/>
            <a:lstStyle/>
            <a:p>
              <a:endParaRPr lang="en-US"/>
            </a:p>
          </p:txBody>
        </p:sp>
      </p:grpSp>
      <p:sp>
        <p:nvSpPr>
          <p:cNvPr id="243" name="TextBox 242">
            <a:extLst>
              <a:ext uri="{FF2B5EF4-FFF2-40B4-BE49-F238E27FC236}">
                <a16:creationId xmlns:a16="http://schemas.microsoft.com/office/drawing/2014/main" id="{96454BFE-B8E2-4DA2-BFE3-19BC630B16A0}"/>
              </a:ext>
            </a:extLst>
          </p:cNvPr>
          <p:cNvSpPr txBox="1"/>
          <p:nvPr/>
        </p:nvSpPr>
        <p:spPr>
          <a:xfrm>
            <a:off x="3386860" y="489734"/>
            <a:ext cx="5239234" cy="1107996"/>
          </a:xfrm>
          <a:prstGeom prst="rect">
            <a:avLst/>
          </a:prstGeom>
          <a:noFill/>
        </p:spPr>
        <p:txBody>
          <a:bodyPr wrap="square" rtlCol="0">
            <a:spAutoFit/>
          </a:bodyPr>
          <a:lstStyle/>
          <a:p>
            <a:pPr algn="ctr"/>
            <a:r>
              <a:rPr lang="en-US" sz="6600" b="1" dirty="0">
                <a:solidFill>
                  <a:schemeClr val="accent2"/>
                </a:solidFill>
                <a:latin typeface="+mj-lt"/>
                <a:cs typeface="Arial" panose="020B0604020202020204" pitchFamily="34" charset="0"/>
              </a:rPr>
              <a:t>Illustrations</a:t>
            </a:r>
            <a:endParaRPr lang="ko-KR" altLang="en-US" sz="6600" b="1" dirty="0">
              <a:solidFill>
                <a:schemeClr val="accent2"/>
              </a:solidFill>
              <a:latin typeface="+mj-lt"/>
              <a:cs typeface="Arial" panose="020B0604020202020204" pitchFamily="34" charset="0"/>
            </a:endParaRPr>
          </a:p>
        </p:txBody>
      </p:sp>
    </p:spTree>
    <p:extLst>
      <p:ext uri="{BB962C8B-B14F-4D97-AF65-F5344CB8AC3E}">
        <p14:creationId xmlns:p14="http://schemas.microsoft.com/office/powerpoint/2010/main" val="3706576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3">
            <a:extLst>
              <a:ext uri="{FF2B5EF4-FFF2-40B4-BE49-F238E27FC236}">
                <a16:creationId xmlns:a16="http://schemas.microsoft.com/office/drawing/2014/main" id="{B9312B60-9D1F-4D9A-BE1C-97D4857B1711}"/>
              </a:ext>
            </a:extLst>
          </p:cNvPr>
          <p:cNvGrpSpPr/>
          <p:nvPr/>
        </p:nvGrpSpPr>
        <p:grpSpPr>
          <a:xfrm>
            <a:off x="-117571" y="1772855"/>
            <a:ext cx="3687541" cy="1827807"/>
            <a:chOff x="181314" y="1615539"/>
            <a:chExt cx="5417158" cy="2685128"/>
          </a:xfrm>
        </p:grpSpPr>
        <p:sp>
          <p:nvSpPr>
            <p:cNvPr id="6" name="Freeform: Shape 5">
              <a:extLst>
                <a:ext uri="{FF2B5EF4-FFF2-40B4-BE49-F238E27FC236}">
                  <a16:creationId xmlns:a16="http://schemas.microsoft.com/office/drawing/2014/main" id="{C4BE6AA3-062D-4857-B302-C752450A6A70}"/>
                </a:ext>
              </a:extLst>
            </p:cNvPr>
            <p:cNvSpPr/>
            <p:nvPr/>
          </p:nvSpPr>
          <p:spPr>
            <a:xfrm rot="-4144930">
              <a:off x="1873558" y="3708638"/>
              <a:ext cx="252492" cy="79264"/>
            </a:xfrm>
            <a:custGeom>
              <a:avLst/>
              <a:gdLst>
                <a:gd name="connsiteX0" fmla="*/ 252354 w 252492"/>
                <a:gd name="connsiteY0" fmla="*/ 39411 h 79264"/>
                <a:gd name="connsiteX1" fmla="*/ 126108 w 252492"/>
                <a:gd name="connsiteY1" fmla="*/ 79044 h 79264"/>
                <a:gd name="connsiteX2" fmla="*/ -138 w 252492"/>
                <a:gd name="connsiteY2" fmla="*/ 39411 h 79264"/>
                <a:gd name="connsiteX3" fmla="*/ 126108 w 252492"/>
                <a:gd name="connsiteY3" fmla="*/ -221 h 79264"/>
                <a:gd name="connsiteX4" fmla="*/ 252354 w 252492"/>
                <a:gd name="connsiteY4" fmla="*/ 39411 h 7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92" h="79264">
                  <a:moveTo>
                    <a:pt x="252354" y="39411"/>
                  </a:moveTo>
                  <a:cubicBezTo>
                    <a:pt x="252354" y="61300"/>
                    <a:pt x="195832" y="79044"/>
                    <a:pt x="126108" y="79044"/>
                  </a:cubicBezTo>
                  <a:cubicBezTo>
                    <a:pt x="56384" y="79044"/>
                    <a:pt x="-138" y="61300"/>
                    <a:pt x="-138" y="39411"/>
                  </a:cubicBezTo>
                  <a:cubicBezTo>
                    <a:pt x="-138" y="17523"/>
                    <a:pt x="56384" y="-221"/>
                    <a:pt x="126108" y="-221"/>
                  </a:cubicBezTo>
                  <a:cubicBezTo>
                    <a:pt x="195832" y="-221"/>
                    <a:pt x="252354" y="17523"/>
                    <a:pt x="252354" y="39411"/>
                  </a:cubicBezTo>
                  <a:close/>
                </a:path>
              </a:pathLst>
            </a:custGeom>
            <a:solidFill>
              <a:srgbClr val="2F2E41"/>
            </a:solidFill>
            <a:ln w="585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506FD0A9-3A5B-4E7E-B722-F6914ED64D21}"/>
                </a:ext>
              </a:extLst>
            </p:cNvPr>
            <p:cNvSpPr/>
            <p:nvPr/>
          </p:nvSpPr>
          <p:spPr>
            <a:xfrm rot="-4846951">
              <a:off x="1513934" y="3686447"/>
              <a:ext cx="504984" cy="504984"/>
            </a:xfrm>
            <a:custGeom>
              <a:avLst/>
              <a:gdLst>
                <a:gd name="connsiteX0" fmla="*/ 504846 w 504984"/>
                <a:gd name="connsiteY0" fmla="*/ 252271 h 504984"/>
                <a:gd name="connsiteX1" fmla="*/ 252354 w 504984"/>
                <a:gd name="connsiteY1" fmla="*/ 504763 h 504984"/>
                <a:gd name="connsiteX2" fmla="*/ -138 w 504984"/>
                <a:gd name="connsiteY2" fmla="*/ 252271 h 504984"/>
                <a:gd name="connsiteX3" fmla="*/ 252354 w 504984"/>
                <a:gd name="connsiteY3" fmla="*/ -221 h 504984"/>
                <a:gd name="connsiteX4" fmla="*/ 504846 w 504984"/>
                <a:gd name="connsiteY4" fmla="*/ 252271 h 50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84" h="504984">
                  <a:moveTo>
                    <a:pt x="504846" y="252271"/>
                  </a:moveTo>
                  <a:cubicBezTo>
                    <a:pt x="504846" y="391719"/>
                    <a:pt x="391801" y="504763"/>
                    <a:pt x="252354" y="504763"/>
                  </a:cubicBezTo>
                  <a:cubicBezTo>
                    <a:pt x="112907" y="504763"/>
                    <a:pt x="-138" y="391718"/>
                    <a:pt x="-138" y="252271"/>
                  </a:cubicBezTo>
                  <a:cubicBezTo>
                    <a:pt x="-138" y="112823"/>
                    <a:pt x="112907" y="-221"/>
                    <a:pt x="252354" y="-221"/>
                  </a:cubicBezTo>
                  <a:cubicBezTo>
                    <a:pt x="391801" y="-221"/>
                    <a:pt x="504846" y="112824"/>
                    <a:pt x="504846" y="252271"/>
                  </a:cubicBezTo>
                  <a:close/>
                </a:path>
              </a:pathLst>
            </a:custGeom>
            <a:solidFill>
              <a:srgbClr val="2F2E41"/>
            </a:solidFill>
            <a:ln w="585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83A95A9-F5D0-46AD-BB3C-2D17DB63A89A}"/>
                </a:ext>
              </a:extLst>
            </p:cNvPr>
            <p:cNvSpPr/>
            <p:nvPr/>
          </p:nvSpPr>
          <p:spPr>
            <a:xfrm>
              <a:off x="1651366" y="4137097"/>
              <a:ext cx="76706" cy="137432"/>
            </a:xfrm>
            <a:custGeom>
              <a:avLst/>
              <a:gdLst>
                <a:gd name="connsiteX0" fmla="*/ 0 w 76706"/>
                <a:gd name="connsiteY0" fmla="*/ 0 h 137432"/>
                <a:gd name="connsiteX1" fmla="*/ 76706 w 76706"/>
                <a:gd name="connsiteY1" fmla="*/ 0 h 137432"/>
                <a:gd name="connsiteX2" fmla="*/ 76706 w 76706"/>
                <a:gd name="connsiteY2" fmla="*/ 137432 h 137432"/>
                <a:gd name="connsiteX3" fmla="*/ 0 w 76706"/>
                <a:gd name="connsiteY3" fmla="*/ 137432 h 137432"/>
              </a:gdLst>
              <a:ahLst/>
              <a:cxnLst>
                <a:cxn ang="0">
                  <a:pos x="connsiteX0" y="connsiteY0"/>
                </a:cxn>
                <a:cxn ang="0">
                  <a:pos x="connsiteX1" y="connsiteY1"/>
                </a:cxn>
                <a:cxn ang="0">
                  <a:pos x="connsiteX2" y="connsiteY2"/>
                </a:cxn>
                <a:cxn ang="0">
                  <a:pos x="connsiteX3" y="connsiteY3"/>
                </a:cxn>
              </a:cxnLst>
              <a:rect l="l" t="t" r="r" b="b"/>
              <a:pathLst>
                <a:path w="76706" h="137432">
                  <a:moveTo>
                    <a:pt x="0" y="0"/>
                  </a:moveTo>
                  <a:lnTo>
                    <a:pt x="76706" y="0"/>
                  </a:lnTo>
                  <a:lnTo>
                    <a:pt x="76706" y="137432"/>
                  </a:lnTo>
                  <a:lnTo>
                    <a:pt x="0" y="137432"/>
                  </a:lnTo>
                  <a:close/>
                </a:path>
              </a:pathLst>
            </a:custGeom>
            <a:solidFill>
              <a:srgbClr val="2F2E41"/>
            </a:solidFill>
            <a:ln w="585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46C671C-A55B-4A0B-B601-63C859710C0D}"/>
                </a:ext>
              </a:extLst>
            </p:cNvPr>
            <p:cNvSpPr/>
            <p:nvPr/>
          </p:nvSpPr>
          <p:spPr>
            <a:xfrm>
              <a:off x="1804779" y="4137097"/>
              <a:ext cx="76706" cy="137432"/>
            </a:xfrm>
            <a:custGeom>
              <a:avLst/>
              <a:gdLst>
                <a:gd name="connsiteX0" fmla="*/ 0 w 76706"/>
                <a:gd name="connsiteY0" fmla="*/ 0 h 137432"/>
                <a:gd name="connsiteX1" fmla="*/ 76706 w 76706"/>
                <a:gd name="connsiteY1" fmla="*/ 0 h 137432"/>
                <a:gd name="connsiteX2" fmla="*/ 76706 w 76706"/>
                <a:gd name="connsiteY2" fmla="*/ 137432 h 137432"/>
                <a:gd name="connsiteX3" fmla="*/ 0 w 76706"/>
                <a:gd name="connsiteY3" fmla="*/ 137432 h 137432"/>
              </a:gdLst>
              <a:ahLst/>
              <a:cxnLst>
                <a:cxn ang="0">
                  <a:pos x="connsiteX0" y="connsiteY0"/>
                </a:cxn>
                <a:cxn ang="0">
                  <a:pos x="connsiteX1" y="connsiteY1"/>
                </a:cxn>
                <a:cxn ang="0">
                  <a:pos x="connsiteX2" y="connsiteY2"/>
                </a:cxn>
                <a:cxn ang="0">
                  <a:pos x="connsiteX3" y="connsiteY3"/>
                </a:cxn>
              </a:cxnLst>
              <a:rect l="l" t="t" r="r" b="b"/>
              <a:pathLst>
                <a:path w="76706" h="137432">
                  <a:moveTo>
                    <a:pt x="0" y="0"/>
                  </a:moveTo>
                  <a:lnTo>
                    <a:pt x="76706" y="0"/>
                  </a:lnTo>
                  <a:lnTo>
                    <a:pt x="76706" y="137432"/>
                  </a:lnTo>
                  <a:lnTo>
                    <a:pt x="0" y="137432"/>
                  </a:lnTo>
                  <a:close/>
                </a:path>
              </a:pathLst>
            </a:custGeom>
            <a:solidFill>
              <a:srgbClr val="2F2E41"/>
            </a:solidFill>
            <a:ln w="585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D2B8612-3A0C-45C8-9784-7E0DDF07D5AB}"/>
                </a:ext>
              </a:extLst>
            </p:cNvPr>
            <p:cNvSpPr/>
            <p:nvPr/>
          </p:nvSpPr>
          <p:spPr>
            <a:xfrm>
              <a:off x="1651366" y="4252156"/>
              <a:ext cx="127844" cy="47941"/>
            </a:xfrm>
            <a:custGeom>
              <a:avLst/>
              <a:gdLst>
                <a:gd name="connsiteX0" fmla="*/ 127844 w 127844"/>
                <a:gd name="connsiteY0" fmla="*/ 23971 h 47941"/>
                <a:gd name="connsiteX1" fmla="*/ 63922 w 127844"/>
                <a:gd name="connsiteY1" fmla="*/ 47942 h 47941"/>
                <a:gd name="connsiteX2" fmla="*/ 0 w 127844"/>
                <a:gd name="connsiteY2" fmla="*/ 23971 h 47941"/>
                <a:gd name="connsiteX3" fmla="*/ 63922 w 127844"/>
                <a:gd name="connsiteY3" fmla="*/ 0 h 47941"/>
                <a:gd name="connsiteX4" fmla="*/ 127844 w 127844"/>
                <a:gd name="connsiteY4" fmla="*/ 23971 h 47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44" h="47941">
                  <a:moveTo>
                    <a:pt x="127844" y="23971"/>
                  </a:moveTo>
                  <a:cubicBezTo>
                    <a:pt x="127844" y="37209"/>
                    <a:pt x="99225" y="47942"/>
                    <a:pt x="63922" y="47942"/>
                  </a:cubicBezTo>
                  <a:cubicBezTo>
                    <a:pt x="28619" y="47942"/>
                    <a:pt x="0" y="37209"/>
                    <a:pt x="0" y="23971"/>
                  </a:cubicBezTo>
                  <a:cubicBezTo>
                    <a:pt x="0" y="10732"/>
                    <a:pt x="28619" y="0"/>
                    <a:pt x="63922" y="0"/>
                  </a:cubicBezTo>
                  <a:cubicBezTo>
                    <a:pt x="99225" y="0"/>
                    <a:pt x="127844" y="10732"/>
                    <a:pt x="127844" y="23971"/>
                  </a:cubicBezTo>
                  <a:close/>
                </a:path>
              </a:pathLst>
            </a:custGeom>
            <a:solidFill>
              <a:srgbClr val="2F2E41"/>
            </a:solidFill>
            <a:ln w="585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B2F1E15-B865-45FB-9A53-27D5261C7FCA}"/>
                </a:ext>
              </a:extLst>
            </p:cNvPr>
            <p:cNvSpPr/>
            <p:nvPr/>
          </p:nvSpPr>
          <p:spPr>
            <a:xfrm>
              <a:off x="1804779" y="4248960"/>
              <a:ext cx="127844" cy="47941"/>
            </a:xfrm>
            <a:custGeom>
              <a:avLst/>
              <a:gdLst>
                <a:gd name="connsiteX0" fmla="*/ 127844 w 127844"/>
                <a:gd name="connsiteY0" fmla="*/ 23971 h 47941"/>
                <a:gd name="connsiteX1" fmla="*/ 63922 w 127844"/>
                <a:gd name="connsiteY1" fmla="*/ 47942 h 47941"/>
                <a:gd name="connsiteX2" fmla="*/ 0 w 127844"/>
                <a:gd name="connsiteY2" fmla="*/ 23971 h 47941"/>
                <a:gd name="connsiteX3" fmla="*/ 63922 w 127844"/>
                <a:gd name="connsiteY3" fmla="*/ 0 h 47941"/>
                <a:gd name="connsiteX4" fmla="*/ 127844 w 127844"/>
                <a:gd name="connsiteY4" fmla="*/ 23971 h 47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44" h="47941">
                  <a:moveTo>
                    <a:pt x="127844" y="23971"/>
                  </a:moveTo>
                  <a:cubicBezTo>
                    <a:pt x="127844" y="37209"/>
                    <a:pt x="99225" y="47942"/>
                    <a:pt x="63922" y="47942"/>
                  </a:cubicBezTo>
                  <a:cubicBezTo>
                    <a:pt x="28619" y="47942"/>
                    <a:pt x="0" y="37209"/>
                    <a:pt x="0" y="23971"/>
                  </a:cubicBezTo>
                  <a:cubicBezTo>
                    <a:pt x="0" y="10732"/>
                    <a:pt x="28619" y="0"/>
                    <a:pt x="63922" y="0"/>
                  </a:cubicBezTo>
                  <a:cubicBezTo>
                    <a:pt x="99225" y="0"/>
                    <a:pt x="127844" y="10732"/>
                    <a:pt x="127844" y="23971"/>
                  </a:cubicBezTo>
                  <a:close/>
                </a:path>
              </a:pathLst>
            </a:custGeom>
            <a:solidFill>
              <a:srgbClr val="2F2E41"/>
            </a:solidFill>
            <a:ln w="585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4029E28-9E1B-4E63-8B92-208B96902F97}"/>
                </a:ext>
              </a:extLst>
            </p:cNvPr>
            <p:cNvSpPr/>
            <p:nvPr/>
          </p:nvSpPr>
          <p:spPr>
            <a:xfrm rot="-100994">
              <a:off x="1686523" y="3788722"/>
              <a:ext cx="172589" cy="172589"/>
            </a:xfrm>
            <a:custGeom>
              <a:avLst/>
              <a:gdLst>
                <a:gd name="connsiteX0" fmla="*/ 172451 w 172589"/>
                <a:gd name="connsiteY0" fmla="*/ 86074 h 172589"/>
                <a:gd name="connsiteX1" fmla="*/ 86157 w 172589"/>
                <a:gd name="connsiteY1" fmla="*/ 172369 h 172589"/>
                <a:gd name="connsiteX2" fmla="*/ -138 w 172589"/>
                <a:gd name="connsiteY2" fmla="*/ 86074 h 172589"/>
                <a:gd name="connsiteX3" fmla="*/ 86157 w 172589"/>
                <a:gd name="connsiteY3" fmla="*/ -221 h 172589"/>
                <a:gd name="connsiteX4" fmla="*/ 172451 w 172589"/>
                <a:gd name="connsiteY4" fmla="*/ 86074 h 172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89" h="172589">
                  <a:moveTo>
                    <a:pt x="172451" y="86074"/>
                  </a:moveTo>
                  <a:cubicBezTo>
                    <a:pt x="172451" y="133733"/>
                    <a:pt x="133816" y="172369"/>
                    <a:pt x="86157" y="172369"/>
                  </a:cubicBezTo>
                  <a:cubicBezTo>
                    <a:pt x="38497" y="172369"/>
                    <a:pt x="-138" y="133733"/>
                    <a:pt x="-138" y="86074"/>
                  </a:cubicBezTo>
                  <a:cubicBezTo>
                    <a:pt x="-138" y="38415"/>
                    <a:pt x="38498" y="-221"/>
                    <a:pt x="86157" y="-221"/>
                  </a:cubicBezTo>
                  <a:cubicBezTo>
                    <a:pt x="133816" y="-221"/>
                    <a:pt x="172451" y="38415"/>
                    <a:pt x="172451" y="86074"/>
                  </a:cubicBezTo>
                  <a:close/>
                </a:path>
              </a:pathLst>
            </a:custGeom>
            <a:solidFill>
              <a:srgbClr val="FFFFFF"/>
            </a:solidFill>
            <a:ln w="585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FFEBC421-D851-454C-AA79-7EC0E9A57BE7}"/>
                </a:ext>
              </a:extLst>
            </p:cNvPr>
            <p:cNvSpPr/>
            <p:nvPr/>
          </p:nvSpPr>
          <p:spPr>
            <a:xfrm>
              <a:off x="1744053" y="3846251"/>
              <a:ext cx="57530" cy="57530"/>
            </a:xfrm>
            <a:custGeom>
              <a:avLst/>
              <a:gdLst>
                <a:gd name="connsiteX0" fmla="*/ 57530 w 57530"/>
                <a:gd name="connsiteY0" fmla="*/ 28765 h 57530"/>
                <a:gd name="connsiteX1" fmla="*/ 28765 w 57530"/>
                <a:gd name="connsiteY1" fmla="*/ 57530 h 57530"/>
                <a:gd name="connsiteX2" fmla="*/ 0 w 57530"/>
                <a:gd name="connsiteY2" fmla="*/ 28765 h 57530"/>
                <a:gd name="connsiteX3" fmla="*/ 28765 w 57530"/>
                <a:gd name="connsiteY3" fmla="*/ 0 h 57530"/>
                <a:gd name="connsiteX4" fmla="*/ 57530 w 57530"/>
                <a:gd name="connsiteY4" fmla="*/ 28765 h 57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30" h="57530">
                  <a:moveTo>
                    <a:pt x="57530" y="28765"/>
                  </a:moveTo>
                  <a:cubicBezTo>
                    <a:pt x="57530" y="44651"/>
                    <a:pt x="44652" y="57530"/>
                    <a:pt x="28765" y="57530"/>
                  </a:cubicBezTo>
                  <a:cubicBezTo>
                    <a:pt x="12879" y="57530"/>
                    <a:pt x="0" y="44651"/>
                    <a:pt x="0" y="28765"/>
                  </a:cubicBezTo>
                  <a:cubicBezTo>
                    <a:pt x="0" y="12878"/>
                    <a:pt x="12879" y="0"/>
                    <a:pt x="28765" y="0"/>
                  </a:cubicBezTo>
                  <a:cubicBezTo>
                    <a:pt x="44652" y="0"/>
                    <a:pt x="57530" y="12878"/>
                    <a:pt x="57530" y="28765"/>
                  </a:cubicBezTo>
                  <a:close/>
                </a:path>
              </a:pathLst>
            </a:custGeom>
            <a:solidFill>
              <a:srgbClr val="3F3D56"/>
            </a:solidFill>
            <a:ln w="585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9368E0E-0C25-40CB-AD88-62A5B3BE2E26}"/>
                </a:ext>
              </a:extLst>
            </p:cNvPr>
            <p:cNvSpPr/>
            <p:nvPr/>
          </p:nvSpPr>
          <p:spPr>
            <a:xfrm>
              <a:off x="1517768" y="3493073"/>
              <a:ext cx="372355" cy="290248"/>
            </a:xfrm>
            <a:custGeom>
              <a:avLst/>
              <a:gdLst>
                <a:gd name="connsiteX0" fmla="*/ 3595 w 372355"/>
                <a:gd name="connsiteY0" fmla="*/ 210834 h 290248"/>
                <a:gd name="connsiteX1" fmla="*/ 149158 w 372355"/>
                <a:gd name="connsiteY1" fmla="*/ 4766 h 290248"/>
                <a:gd name="connsiteX2" fmla="*/ 368551 w 372355"/>
                <a:gd name="connsiteY2" fmla="*/ 129342 h 290248"/>
                <a:gd name="connsiteX3" fmla="*/ 221368 w 372355"/>
                <a:gd name="connsiteY3" fmla="*/ 276825 h 290248"/>
                <a:gd name="connsiteX4" fmla="*/ 3595 w 372355"/>
                <a:gd name="connsiteY4" fmla="*/ 210834 h 29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55" h="290248">
                  <a:moveTo>
                    <a:pt x="3595" y="210834"/>
                  </a:moveTo>
                  <a:cubicBezTo>
                    <a:pt x="-16793" y="119529"/>
                    <a:pt x="48378" y="27269"/>
                    <a:pt x="149158" y="4766"/>
                  </a:cubicBezTo>
                  <a:cubicBezTo>
                    <a:pt x="249938" y="-17737"/>
                    <a:pt x="348164" y="38038"/>
                    <a:pt x="368551" y="129342"/>
                  </a:cubicBezTo>
                  <a:cubicBezTo>
                    <a:pt x="388939" y="220647"/>
                    <a:pt x="322148" y="254321"/>
                    <a:pt x="221368" y="276825"/>
                  </a:cubicBezTo>
                  <a:cubicBezTo>
                    <a:pt x="120588" y="299328"/>
                    <a:pt x="23982" y="302139"/>
                    <a:pt x="3595" y="210834"/>
                  </a:cubicBezTo>
                  <a:close/>
                </a:path>
              </a:pathLst>
            </a:custGeom>
            <a:solidFill>
              <a:srgbClr val="E6E6E6"/>
            </a:solidFill>
            <a:ln w="585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F779BBF3-0E7D-4D49-8EA8-775B25073F1D}"/>
                </a:ext>
              </a:extLst>
            </p:cNvPr>
            <p:cNvSpPr/>
            <p:nvPr/>
          </p:nvSpPr>
          <p:spPr>
            <a:xfrm rot="-3877544">
              <a:off x="1442403" y="3695535"/>
              <a:ext cx="79264" cy="252492"/>
            </a:xfrm>
            <a:custGeom>
              <a:avLst/>
              <a:gdLst>
                <a:gd name="connsiteX0" fmla="*/ 79127 w 79264"/>
                <a:gd name="connsiteY0" fmla="*/ 126025 h 252492"/>
                <a:gd name="connsiteX1" fmla="*/ 39494 w 79264"/>
                <a:gd name="connsiteY1" fmla="*/ 252271 h 252492"/>
                <a:gd name="connsiteX2" fmla="*/ -138 w 79264"/>
                <a:gd name="connsiteY2" fmla="*/ 126025 h 252492"/>
                <a:gd name="connsiteX3" fmla="*/ 39494 w 79264"/>
                <a:gd name="connsiteY3" fmla="*/ -221 h 252492"/>
                <a:gd name="connsiteX4" fmla="*/ 79127 w 79264"/>
                <a:gd name="connsiteY4" fmla="*/ 126025 h 252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64" h="252492">
                  <a:moveTo>
                    <a:pt x="79127" y="126025"/>
                  </a:moveTo>
                  <a:cubicBezTo>
                    <a:pt x="79127" y="195749"/>
                    <a:pt x="61383" y="252271"/>
                    <a:pt x="39494" y="252271"/>
                  </a:cubicBezTo>
                  <a:cubicBezTo>
                    <a:pt x="17606" y="252271"/>
                    <a:pt x="-138" y="195749"/>
                    <a:pt x="-138" y="126025"/>
                  </a:cubicBezTo>
                  <a:cubicBezTo>
                    <a:pt x="-138" y="56301"/>
                    <a:pt x="17606" y="-221"/>
                    <a:pt x="39494" y="-221"/>
                  </a:cubicBezTo>
                  <a:cubicBezTo>
                    <a:pt x="61383" y="-221"/>
                    <a:pt x="79127" y="56301"/>
                    <a:pt x="79127" y="126025"/>
                  </a:cubicBezTo>
                  <a:close/>
                </a:path>
              </a:pathLst>
            </a:custGeom>
            <a:solidFill>
              <a:srgbClr val="2F2E41"/>
            </a:solidFill>
            <a:ln w="585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FCC2630-40FF-4F73-95C4-86DE129CBA69}"/>
                </a:ext>
              </a:extLst>
            </p:cNvPr>
            <p:cNvSpPr/>
            <p:nvPr/>
          </p:nvSpPr>
          <p:spPr>
            <a:xfrm>
              <a:off x="1642403" y="3999388"/>
              <a:ext cx="271043" cy="104149"/>
            </a:xfrm>
            <a:custGeom>
              <a:avLst/>
              <a:gdLst>
                <a:gd name="connsiteX0" fmla="*/ -138 w 271043"/>
                <a:gd name="connsiteY0" fmla="*/ 30418 h 104149"/>
                <a:gd name="connsiteX1" fmla="*/ 134098 w 271043"/>
                <a:gd name="connsiteY1" fmla="*/ 103928 h 104149"/>
                <a:gd name="connsiteX2" fmla="*/ 270906 w 271043"/>
                <a:gd name="connsiteY2" fmla="*/ 9644 h 104149"/>
                <a:gd name="connsiteX3" fmla="*/ 134098 w 271043"/>
                <a:gd name="connsiteY3" fmla="*/ 14438 h 104149"/>
                <a:gd name="connsiteX4" fmla="*/ -138 w 271043"/>
                <a:gd name="connsiteY4" fmla="*/ 30418 h 104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043" h="104149">
                  <a:moveTo>
                    <a:pt x="-138" y="30418"/>
                  </a:moveTo>
                  <a:cubicBezTo>
                    <a:pt x="-138" y="55130"/>
                    <a:pt x="63492" y="103928"/>
                    <a:pt x="134098" y="103928"/>
                  </a:cubicBezTo>
                  <a:cubicBezTo>
                    <a:pt x="204705" y="103928"/>
                    <a:pt x="270906" y="34355"/>
                    <a:pt x="270906" y="9644"/>
                  </a:cubicBezTo>
                  <a:cubicBezTo>
                    <a:pt x="270906" y="-15068"/>
                    <a:pt x="204704" y="14438"/>
                    <a:pt x="134098" y="14438"/>
                  </a:cubicBezTo>
                  <a:cubicBezTo>
                    <a:pt x="63492" y="14438"/>
                    <a:pt x="-138" y="5706"/>
                    <a:pt x="-138" y="30418"/>
                  </a:cubicBezTo>
                  <a:close/>
                </a:path>
              </a:pathLst>
            </a:custGeom>
            <a:solidFill>
              <a:srgbClr val="FFFFFF"/>
            </a:solidFill>
            <a:ln w="585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0F5D4AF-7E05-4D6C-ABE2-4C0262172E46}"/>
                </a:ext>
              </a:extLst>
            </p:cNvPr>
            <p:cNvSpPr/>
            <p:nvPr/>
          </p:nvSpPr>
          <p:spPr>
            <a:xfrm>
              <a:off x="1387705" y="2076377"/>
              <a:ext cx="2356321" cy="2140005"/>
            </a:xfrm>
            <a:custGeom>
              <a:avLst/>
              <a:gdLst>
                <a:gd name="connsiteX0" fmla="*/ 2154335 w 2356321"/>
                <a:gd name="connsiteY0" fmla="*/ 1176187 h 2140005"/>
                <a:gd name="connsiteX1" fmla="*/ 1880078 w 2356321"/>
                <a:gd name="connsiteY1" fmla="*/ 1446869 h 2140005"/>
                <a:gd name="connsiteX2" fmla="*/ 1260270 w 2356321"/>
                <a:gd name="connsiteY2" fmla="*/ 2058468 h 2140005"/>
                <a:gd name="connsiteX3" fmla="*/ 1247726 w 2356321"/>
                <a:gd name="connsiteY3" fmla="*/ 2070839 h 2140005"/>
                <a:gd name="connsiteX4" fmla="*/ 1177842 w 2356321"/>
                <a:gd name="connsiteY4" fmla="*/ 2139785 h 2140005"/>
                <a:gd name="connsiteX5" fmla="*/ 1031332 w 2356321"/>
                <a:gd name="connsiteY5" fmla="*/ 1995034 h 2140005"/>
                <a:gd name="connsiteX6" fmla="*/ 1018433 w 2356321"/>
                <a:gd name="connsiteY6" fmla="*/ 1982312 h 2140005"/>
                <a:gd name="connsiteX7" fmla="*/ 750565 w 2356321"/>
                <a:gd name="connsiteY7" fmla="*/ 1717727 h 2140005"/>
                <a:gd name="connsiteX8" fmla="*/ 750507 w 2356321"/>
                <a:gd name="connsiteY8" fmla="*/ 1717727 h 2140005"/>
                <a:gd name="connsiteX9" fmla="*/ 664676 w 2356321"/>
                <a:gd name="connsiteY9" fmla="*/ 1632893 h 2140005"/>
                <a:gd name="connsiteX10" fmla="*/ 613964 w 2356321"/>
                <a:gd name="connsiteY10" fmla="*/ 1582767 h 2140005"/>
                <a:gd name="connsiteX11" fmla="*/ 462939 w 2356321"/>
                <a:gd name="connsiteY11" fmla="*/ 1433619 h 2140005"/>
                <a:gd name="connsiteX12" fmla="*/ 442540 w 2356321"/>
                <a:gd name="connsiteY12" fmla="*/ 1413451 h 2140005"/>
                <a:gd name="connsiteX13" fmla="*/ 201816 w 2356321"/>
                <a:gd name="connsiteY13" fmla="*/ 1175659 h 2140005"/>
                <a:gd name="connsiteX14" fmla="*/ 81513 w 2356321"/>
                <a:gd name="connsiteY14" fmla="*/ 1013672 h 2140005"/>
                <a:gd name="connsiteX15" fmla="*/ 73128 w 2356321"/>
                <a:gd name="connsiteY15" fmla="*/ 997550 h 2140005"/>
                <a:gd name="connsiteX16" fmla="*/ 380063 w 2356321"/>
                <a:gd name="connsiteY16" fmla="*/ 72895 h 2140005"/>
                <a:gd name="connsiteX17" fmla="*/ 804268 w 2356321"/>
                <a:gd name="connsiteY17" fmla="*/ 9505 h 2140005"/>
                <a:gd name="connsiteX18" fmla="*/ 804328 w 2356321"/>
                <a:gd name="connsiteY18" fmla="*/ 9505 h 2140005"/>
                <a:gd name="connsiteX19" fmla="*/ 810953 w 2356321"/>
                <a:gd name="connsiteY19" fmla="*/ 10677 h 2140005"/>
                <a:gd name="connsiteX20" fmla="*/ 880779 w 2356321"/>
                <a:gd name="connsiteY20" fmla="*/ 26917 h 2140005"/>
                <a:gd name="connsiteX21" fmla="*/ 1051499 w 2356321"/>
                <a:gd name="connsiteY21" fmla="*/ 102722 h 2140005"/>
                <a:gd name="connsiteX22" fmla="*/ 1068034 w 2356321"/>
                <a:gd name="connsiteY22" fmla="*/ 113275 h 2140005"/>
                <a:gd name="connsiteX23" fmla="*/ 1176316 w 2356321"/>
                <a:gd name="connsiteY23" fmla="*/ 201743 h 2140005"/>
                <a:gd name="connsiteX24" fmla="*/ 1178369 w 2356321"/>
                <a:gd name="connsiteY24" fmla="*/ 199692 h 2140005"/>
                <a:gd name="connsiteX25" fmla="*/ 1180422 w 2356321"/>
                <a:gd name="connsiteY25" fmla="*/ 201743 h 2140005"/>
                <a:gd name="connsiteX26" fmla="*/ 1243915 w 2356321"/>
                <a:gd name="connsiteY26" fmla="*/ 145579 h 2140005"/>
                <a:gd name="connsiteX27" fmla="*/ 1258629 w 2356321"/>
                <a:gd name="connsiteY27" fmla="*/ 134381 h 2140005"/>
                <a:gd name="connsiteX28" fmla="*/ 1789266 w 2356321"/>
                <a:gd name="connsiteY28" fmla="*/ 10912 h 2140005"/>
                <a:gd name="connsiteX29" fmla="*/ 1859149 w 2356321"/>
                <a:gd name="connsiteY29" fmla="*/ 27210 h 2140005"/>
                <a:gd name="connsiteX30" fmla="*/ 1882013 w 2356321"/>
                <a:gd name="connsiteY30" fmla="*/ 34245 h 2140005"/>
                <a:gd name="connsiteX31" fmla="*/ 1900246 w 2356321"/>
                <a:gd name="connsiteY31" fmla="*/ 40518 h 2140005"/>
                <a:gd name="connsiteX32" fmla="*/ 2043238 w 2356321"/>
                <a:gd name="connsiteY32" fmla="*/ 111457 h 2140005"/>
                <a:gd name="connsiteX33" fmla="*/ 2072200 w 2356321"/>
                <a:gd name="connsiteY33" fmla="*/ 131508 h 2140005"/>
                <a:gd name="connsiteX34" fmla="*/ 2224418 w 2356321"/>
                <a:gd name="connsiteY34" fmla="*/ 1094145 h 2140005"/>
                <a:gd name="connsiteX35" fmla="*/ 2154335 w 2356321"/>
                <a:gd name="connsiteY35" fmla="*/ 1176187 h 214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56321" h="2140005">
                  <a:moveTo>
                    <a:pt x="2154335" y="1176187"/>
                  </a:moveTo>
                  <a:lnTo>
                    <a:pt x="1880078" y="1446869"/>
                  </a:lnTo>
                  <a:lnTo>
                    <a:pt x="1260270" y="2058468"/>
                  </a:lnTo>
                  <a:lnTo>
                    <a:pt x="1247726" y="2070839"/>
                  </a:lnTo>
                  <a:lnTo>
                    <a:pt x="1177842" y="2139785"/>
                  </a:lnTo>
                  <a:lnTo>
                    <a:pt x="1031332" y="1995034"/>
                  </a:lnTo>
                  <a:lnTo>
                    <a:pt x="1018433" y="1982312"/>
                  </a:lnTo>
                  <a:lnTo>
                    <a:pt x="750565" y="1717727"/>
                  </a:lnTo>
                  <a:lnTo>
                    <a:pt x="750507" y="1717727"/>
                  </a:lnTo>
                  <a:lnTo>
                    <a:pt x="664676" y="1632893"/>
                  </a:lnTo>
                  <a:lnTo>
                    <a:pt x="613964" y="1582767"/>
                  </a:lnTo>
                  <a:lnTo>
                    <a:pt x="462939" y="1433619"/>
                  </a:lnTo>
                  <a:lnTo>
                    <a:pt x="442540" y="1413451"/>
                  </a:lnTo>
                  <a:lnTo>
                    <a:pt x="201816" y="1175659"/>
                  </a:lnTo>
                  <a:cubicBezTo>
                    <a:pt x="153992" y="1127852"/>
                    <a:pt x="113457" y="1073273"/>
                    <a:pt x="81513" y="1013672"/>
                  </a:cubicBezTo>
                  <a:cubicBezTo>
                    <a:pt x="78581" y="1008337"/>
                    <a:pt x="75825" y="1002943"/>
                    <a:pt x="73128" y="997550"/>
                  </a:cubicBezTo>
                  <a:cubicBezTo>
                    <a:pt x="-97451" y="657456"/>
                    <a:pt x="39969" y="243474"/>
                    <a:pt x="380063" y="72895"/>
                  </a:cubicBezTo>
                  <a:cubicBezTo>
                    <a:pt x="511116" y="7164"/>
                    <a:pt x="659723" y="-15043"/>
                    <a:pt x="804268" y="9505"/>
                  </a:cubicBezTo>
                  <a:lnTo>
                    <a:pt x="804328" y="9505"/>
                  </a:lnTo>
                  <a:cubicBezTo>
                    <a:pt x="806556" y="9857"/>
                    <a:pt x="808725" y="10208"/>
                    <a:pt x="810953" y="10677"/>
                  </a:cubicBezTo>
                  <a:cubicBezTo>
                    <a:pt x="834503" y="14833"/>
                    <a:pt x="857812" y="20254"/>
                    <a:pt x="880779" y="26917"/>
                  </a:cubicBezTo>
                  <a:cubicBezTo>
                    <a:pt x="940873" y="44289"/>
                    <a:pt x="998312" y="69793"/>
                    <a:pt x="1051499" y="102722"/>
                  </a:cubicBezTo>
                  <a:cubicBezTo>
                    <a:pt x="1057070" y="106181"/>
                    <a:pt x="1062581" y="109699"/>
                    <a:pt x="1068034" y="113275"/>
                  </a:cubicBezTo>
                  <a:cubicBezTo>
                    <a:pt x="1107019" y="139037"/>
                    <a:pt x="1143298" y="168678"/>
                    <a:pt x="1176316" y="201743"/>
                  </a:cubicBezTo>
                  <a:lnTo>
                    <a:pt x="1178369" y="199692"/>
                  </a:lnTo>
                  <a:lnTo>
                    <a:pt x="1180422" y="201743"/>
                  </a:lnTo>
                  <a:cubicBezTo>
                    <a:pt x="1200424" y="181747"/>
                    <a:pt x="1221628" y="162991"/>
                    <a:pt x="1243915" y="145579"/>
                  </a:cubicBezTo>
                  <a:cubicBezTo>
                    <a:pt x="1248779" y="141768"/>
                    <a:pt x="1253706" y="138016"/>
                    <a:pt x="1258629" y="134381"/>
                  </a:cubicBezTo>
                  <a:cubicBezTo>
                    <a:pt x="1411012" y="22024"/>
                    <a:pt x="1602935" y="-22633"/>
                    <a:pt x="1789266" y="10912"/>
                  </a:cubicBezTo>
                  <a:cubicBezTo>
                    <a:pt x="1812840" y="15066"/>
                    <a:pt x="1836170" y="20507"/>
                    <a:pt x="1859149" y="27210"/>
                  </a:cubicBezTo>
                  <a:cubicBezTo>
                    <a:pt x="1866830" y="29380"/>
                    <a:pt x="1874451" y="31725"/>
                    <a:pt x="1882013" y="34245"/>
                  </a:cubicBezTo>
                  <a:cubicBezTo>
                    <a:pt x="1888111" y="36239"/>
                    <a:pt x="1894208" y="38291"/>
                    <a:pt x="1900246" y="40518"/>
                  </a:cubicBezTo>
                  <a:cubicBezTo>
                    <a:pt x="1950520" y="58491"/>
                    <a:pt x="1998513" y="82300"/>
                    <a:pt x="2043238" y="111457"/>
                  </a:cubicBezTo>
                  <a:cubicBezTo>
                    <a:pt x="2053029" y="117848"/>
                    <a:pt x="2062683" y="124531"/>
                    <a:pt x="2072200" y="131508"/>
                  </a:cubicBezTo>
                  <a:cubicBezTo>
                    <a:pt x="2380058" y="355299"/>
                    <a:pt x="2448208" y="786286"/>
                    <a:pt x="2224418" y="1094145"/>
                  </a:cubicBezTo>
                  <a:cubicBezTo>
                    <a:pt x="2203237" y="1123282"/>
                    <a:pt x="2179804" y="1150713"/>
                    <a:pt x="2154335" y="1176187"/>
                  </a:cubicBezTo>
                  <a:close/>
                </a:path>
              </a:pathLst>
            </a:custGeom>
            <a:solidFill>
              <a:schemeClr val="accent2"/>
            </a:solidFill>
            <a:ln w="585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F370DBF6-A306-4826-A855-A9767145F343}"/>
                </a:ext>
              </a:extLst>
            </p:cNvPr>
            <p:cNvSpPr/>
            <p:nvPr/>
          </p:nvSpPr>
          <p:spPr>
            <a:xfrm>
              <a:off x="2138407" y="3523152"/>
              <a:ext cx="1129513" cy="693230"/>
            </a:xfrm>
            <a:custGeom>
              <a:avLst/>
              <a:gdLst>
                <a:gd name="connsiteX0" fmla="*/ 1129376 w 1129513"/>
                <a:gd name="connsiteY0" fmla="*/ 94 h 693230"/>
                <a:gd name="connsiteX1" fmla="*/ 509567 w 1129513"/>
                <a:gd name="connsiteY1" fmla="*/ 611693 h 693230"/>
                <a:gd name="connsiteX2" fmla="*/ 497023 w 1129513"/>
                <a:gd name="connsiteY2" fmla="*/ 624064 h 693230"/>
                <a:gd name="connsiteX3" fmla="*/ 427140 w 1129513"/>
                <a:gd name="connsiteY3" fmla="*/ 693009 h 693230"/>
                <a:gd name="connsiteX4" fmla="*/ 280629 w 1129513"/>
                <a:gd name="connsiteY4" fmla="*/ 548259 h 693230"/>
                <a:gd name="connsiteX5" fmla="*/ 267730 w 1129513"/>
                <a:gd name="connsiteY5" fmla="*/ 535537 h 693230"/>
                <a:gd name="connsiteX6" fmla="*/ -138 w 1129513"/>
                <a:gd name="connsiteY6" fmla="*/ 270952 h 693230"/>
                <a:gd name="connsiteX7" fmla="*/ 133239 w 1129513"/>
                <a:gd name="connsiteY7" fmla="*/ 286664 h 693230"/>
                <a:gd name="connsiteX8" fmla="*/ 296107 w 1129513"/>
                <a:gd name="connsiteY8" fmla="*/ 387972 h 693230"/>
                <a:gd name="connsiteX9" fmla="*/ 462199 w 1129513"/>
                <a:gd name="connsiteY9" fmla="*/ 406322 h 693230"/>
                <a:gd name="connsiteX10" fmla="*/ 718810 w 1129513"/>
                <a:gd name="connsiteY10" fmla="*/ 224109 h 693230"/>
                <a:gd name="connsiteX11" fmla="*/ 963167 w 1129513"/>
                <a:gd name="connsiteY11" fmla="*/ 22314 h 693230"/>
                <a:gd name="connsiteX12" fmla="*/ 1129376 w 1129513"/>
                <a:gd name="connsiteY12" fmla="*/ 94 h 69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9513" h="693230">
                  <a:moveTo>
                    <a:pt x="1129376" y="94"/>
                  </a:moveTo>
                  <a:lnTo>
                    <a:pt x="509567" y="611693"/>
                  </a:lnTo>
                  <a:lnTo>
                    <a:pt x="497023" y="624064"/>
                  </a:lnTo>
                  <a:lnTo>
                    <a:pt x="427140" y="693009"/>
                  </a:lnTo>
                  <a:lnTo>
                    <a:pt x="280629" y="548259"/>
                  </a:lnTo>
                  <a:lnTo>
                    <a:pt x="267730" y="535537"/>
                  </a:lnTo>
                  <a:lnTo>
                    <a:pt x="-138" y="270952"/>
                  </a:lnTo>
                  <a:cubicBezTo>
                    <a:pt x="42896" y="260926"/>
                    <a:pt x="109027" y="274704"/>
                    <a:pt x="133239" y="286664"/>
                  </a:cubicBezTo>
                  <a:cubicBezTo>
                    <a:pt x="190635" y="314981"/>
                    <a:pt x="237832" y="361472"/>
                    <a:pt x="296107" y="387972"/>
                  </a:cubicBezTo>
                  <a:cubicBezTo>
                    <a:pt x="348147" y="411465"/>
                    <a:pt x="406285" y="417888"/>
                    <a:pt x="462199" y="406322"/>
                  </a:cubicBezTo>
                  <a:cubicBezTo>
                    <a:pt x="566671" y="384395"/>
                    <a:pt x="647519" y="303607"/>
                    <a:pt x="718810" y="224109"/>
                  </a:cubicBezTo>
                  <a:cubicBezTo>
                    <a:pt x="790099" y="144552"/>
                    <a:pt x="862974" y="59190"/>
                    <a:pt x="963167" y="22314"/>
                  </a:cubicBezTo>
                  <a:cubicBezTo>
                    <a:pt x="1015991" y="2850"/>
                    <a:pt x="1072741" y="-1547"/>
                    <a:pt x="1129376" y="94"/>
                  </a:cubicBezTo>
                  <a:close/>
                </a:path>
              </a:pathLst>
            </a:custGeom>
            <a:solidFill>
              <a:srgbClr val="000000">
                <a:alpha val="15000"/>
              </a:srgbClr>
            </a:solidFill>
            <a:ln w="585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3CE8838B-0C75-493A-B367-E2CE22FFFD90}"/>
                </a:ext>
              </a:extLst>
            </p:cNvPr>
            <p:cNvSpPr/>
            <p:nvPr/>
          </p:nvSpPr>
          <p:spPr>
            <a:xfrm>
              <a:off x="1549428" y="2085636"/>
              <a:ext cx="2373125" cy="2160646"/>
            </a:xfrm>
            <a:custGeom>
              <a:avLst/>
              <a:gdLst>
                <a:gd name="connsiteX0" fmla="*/ 2168963 w 2373125"/>
                <a:gd name="connsiteY0" fmla="*/ 203800 h 2160646"/>
                <a:gd name="connsiteX1" fmla="*/ 1860995 w 2373125"/>
                <a:gd name="connsiteY1" fmla="*/ 24693 h 2160646"/>
                <a:gd name="connsiteX2" fmla="*/ 1837779 w 2373125"/>
                <a:gd name="connsiteY2" fmla="*/ 18772 h 2160646"/>
                <a:gd name="connsiteX3" fmla="*/ 1735826 w 2373125"/>
                <a:gd name="connsiteY3" fmla="*/ 2415 h 2160646"/>
                <a:gd name="connsiteX4" fmla="*/ 1717828 w 2373125"/>
                <a:gd name="connsiteY4" fmla="*/ 1125 h 2160646"/>
                <a:gd name="connsiteX5" fmla="*/ 1627366 w 2373125"/>
                <a:gd name="connsiteY5" fmla="*/ 1477 h 2160646"/>
                <a:gd name="connsiteX6" fmla="*/ 1188600 w 2373125"/>
                <a:gd name="connsiteY6" fmla="*/ 197585 h 2160646"/>
                <a:gd name="connsiteX7" fmla="*/ 1186488 w 2373125"/>
                <a:gd name="connsiteY7" fmla="*/ 195475 h 2160646"/>
                <a:gd name="connsiteX8" fmla="*/ 1184378 w 2373125"/>
                <a:gd name="connsiteY8" fmla="*/ 197585 h 2160646"/>
                <a:gd name="connsiteX9" fmla="*/ 910590 w 2373125"/>
                <a:gd name="connsiteY9" fmla="*/ 32960 h 2160646"/>
                <a:gd name="connsiteX10" fmla="*/ 893059 w 2373125"/>
                <a:gd name="connsiteY10" fmla="*/ 27566 h 2160646"/>
                <a:gd name="connsiteX11" fmla="*/ 649052 w 2373125"/>
                <a:gd name="connsiteY11" fmla="*/ 1477 h 2160646"/>
                <a:gd name="connsiteX12" fmla="*/ 642253 w 2373125"/>
                <a:gd name="connsiteY12" fmla="*/ 2005 h 2160646"/>
                <a:gd name="connsiteX13" fmla="*/ 235380 w 2373125"/>
                <a:gd name="connsiteY13" fmla="*/ 174369 h 2160646"/>
                <a:gd name="connsiteX14" fmla="*/ 204014 w 2373125"/>
                <a:gd name="connsiteY14" fmla="*/ 203800 h 2160646"/>
                <a:gd name="connsiteX15" fmla="*/ 47830 w 2373125"/>
                <a:gd name="connsiteY15" fmla="*/ 951590 h 2160646"/>
                <a:gd name="connsiteX16" fmla="*/ 54454 w 2373125"/>
                <a:gd name="connsiteY16" fmla="*/ 968006 h 2160646"/>
                <a:gd name="connsiteX17" fmla="*/ 204014 w 2373125"/>
                <a:gd name="connsiteY17" fmla="*/ 1190496 h 2160646"/>
                <a:gd name="connsiteX18" fmla="*/ 432191 w 2373125"/>
                <a:gd name="connsiteY18" fmla="*/ 1415742 h 2160646"/>
                <a:gd name="connsiteX19" fmla="*/ 450131 w 2373125"/>
                <a:gd name="connsiteY19" fmla="*/ 1433506 h 2160646"/>
                <a:gd name="connsiteX20" fmla="*/ 943888 w 2373125"/>
                <a:gd name="connsiteY20" fmla="*/ 1920874 h 2160646"/>
                <a:gd name="connsiteX21" fmla="*/ 956610 w 2373125"/>
                <a:gd name="connsiteY21" fmla="*/ 1933479 h 2160646"/>
                <a:gd name="connsiteX22" fmla="*/ 1086294 w 2373125"/>
                <a:gd name="connsiteY22" fmla="*/ 2061521 h 2160646"/>
                <a:gd name="connsiteX23" fmla="*/ 1186487 w 2373125"/>
                <a:gd name="connsiteY23" fmla="*/ 2160425 h 2160646"/>
                <a:gd name="connsiteX24" fmla="*/ 2168963 w 2373125"/>
                <a:gd name="connsiteY24" fmla="*/ 1190438 h 2160646"/>
                <a:gd name="connsiteX25" fmla="*/ 2168963 w 2373125"/>
                <a:gd name="connsiteY25" fmla="*/ 203799 h 2160646"/>
                <a:gd name="connsiteX26" fmla="*/ 2156594 w 2373125"/>
                <a:gd name="connsiteY26" fmla="*/ 1177950 h 2160646"/>
                <a:gd name="connsiteX27" fmla="*/ 1186487 w 2373125"/>
                <a:gd name="connsiteY27" fmla="*/ 2135685 h 2160646"/>
                <a:gd name="connsiteX28" fmla="*/ 1098841 w 2373125"/>
                <a:gd name="connsiteY28" fmla="*/ 2049151 h 2160646"/>
                <a:gd name="connsiteX29" fmla="*/ 971914 w 2373125"/>
                <a:gd name="connsiteY29" fmla="*/ 1923864 h 2160646"/>
                <a:gd name="connsiteX30" fmla="*/ 959192 w 2373125"/>
                <a:gd name="connsiteY30" fmla="*/ 1911318 h 2160646"/>
                <a:gd name="connsiteX31" fmla="*/ 475048 w 2373125"/>
                <a:gd name="connsiteY31" fmla="*/ 1433330 h 2160646"/>
                <a:gd name="connsiteX32" fmla="*/ 457399 w 2373125"/>
                <a:gd name="connsiteY32" fmla="*/ 1415918 h 2160646"/>
                <a:gd name="connsiteX33" fmla="*/ 216441 w 2373125"/>
                <a:gd name="connsiteY33" fmla="*/ 1178009 h 2160646"/>
                <a:gd name="connsiteX34" fmla="*/ 71281 w 2373125"/>
                <a:gd name="connsiteY34" fmla="*/ 962729 h 2160646"/>
                <a:gd name="connsiteX35" fmla="*/ 64657 w 2373125"/>
                <a:gd name="connsiteY35" fmla="*/ 946372 h 2160646"/>
                <a:gd name="connsiteX36" fmla="*/ 216441 w 2373125"/>
                <a:gd name="connsiteY36" fmla="*/ 216228 h 2160646"/>
                <a:gd name="connsiteX37" fmla="*/ 249917 w 2373125"/>
                <a:gd name="connsiteY37" fmla="*/ 184922 h 2160646"/>
                <a:gd name="connsiteX38" fmla="*/ 249977 w 2373125"/>
                <a:gd name="connsiteY38" fmla="*/ 184922 h 2160646"/>
                <a:gd name="connsiteX39" fmla="*/ 639731 w 2373125"/>
                <a:gd name="connsiteY39" fmla="*/ 19827 h 2160646"/>
                <a:gd name="connsiteX40" fmla="*/ 697302 w 2373125"/>
                <a:gd name="connsiteY40" fmla="*/ 17365 h 2160646"/>
                <a:gd name="connsiteX41" fmla="*/ 718878 w 2373125"/>
                <a:gd name="connsiteY41" fmla="*/ 17717 h 2160646"/>
                <a:gd name="connsiteX42" fmla="*/ 892707 w 2373125"/>
                <a:gd name="connsiteY42" fmla="*/ 45858 h 2160646"/>
                <a:gd name="connsiteX43" fmla="*/ 910061 w 2373125"/>
                <a:gd name="connsiteY43" fmla="*/ 51310 h 2160646"/>
                <a:gd name="connsiteX44" fmla="*/ 1082015 w 2373125"/>
                <a:gd name="connsiteY44" fmla="*/ 136261 h 2160646"/>
                <a:gd name="connsiteX45" fmla="*/ 1178223 w 2373125"/>
                <a:gd name="connsiteY45" fmla="*/ 216229 h 2160646"/>
                <a:gd name="connsiteX46" fmla="*/ 1184438 w 2373125"/>
                <a:gd name="connsiteY46" fmla="*/ 222443 h 2160646"/>
                <a:gd name="connsiteX47" fmla="*/ 1186488 w 2373125"/>
                <a:gd name="connsiteY47" fmla="*/ 220391 h 2160646"/>
                <a:gd name="connsiteX48" fmla="*/ 1188540 w 2373125"/>
                <a:gd name="connsiteY48" fmla="*/ 222443 h 2160646"/>
                <a:gd name="connsiteX49" fmla="*/ 1194755 w 2373125"/>
                <a:gd name="connsiteY49" fmla="*/ 216229 h 2160646"/>
                <a:gd name="connsiteX50" fmla="*/ 1697249 w 2373125"/>
                <a:gd name="connsiteY50" fmla="*/ 17717 h 2160646"/>
                <a:gd name="connsiteX51" fmla="*/ 1719586 w 2373125"/>
                <a:gd name="connsiteY51" fmla="*/ 18831 h 2160646"/>
                <a:gd name="connsiteX52" fmla="*/ 1737469 w 2373125"/>
                <a:gd name="connsiteY52" fmla="*/ 20179 h 2160646"/>
                <a:gd name="connsiteX53" fmla="*/ 1849388 w 2373125"/>
                <a:gd name="connsiteY53" fmla="*/ 39819 h 2160646"/>
                <a:gd name="connsiteX54" fmla="*/ 1872778 w 2373125"/>
                <a:gd name="connsiteY54" fmla="*/ 46385 h 2160646"/>
                <a:gd name="connsiteX55" fmla="*/ 2326725 w 2373125"/>
                <a:gd name="connsiteY55" fmla="*/ 893904 h 2160646"/>
                <a:gd name="connsiteX56" fmla="*/ 2156594 w 2373125"/>
                <a:gd name="connsiteY56" fmla="*/ 1177950 h 216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373125" h="2160646">
                  <a:moveTo>
                    <a:pt x="2168963" y="203800"/>
                  </a:moveTo>
                  <a:cubicBezTo>
                    <a:pt x="2083677" y="118270"/>
                    <a:pt x="1977511" y="56526"/>
                    <a:pt x="1860995" y="24693"/>
                  </a:cubicBezTo>
                  <a:cubicBezTo>
                    <a:pt x="1853258" y="22524"/>
                    <a:pt x="1845577" y="20590"/>
                    <a:pt x="1837779" y="18772"/>
                  </a:cubicBezTo>
                  <a:cubicBezTo>
                    <a:pt x="1804255" y="10762"/>
                    <a:pt x="1770173" y="5294"/>
                    <a:pt x="1735826" y="2415"/>
                  </a:cubicBezTo>
                  <a:cubicBezTo>
                    <a:pt x="1729846" y="1829"/>
                    <a:pt x="1723866" y="1418"/>
                    <a:pt x="1717828" y="1125"/>
                  </a:cubicBezTo>
                  <a:cubicBezTo>
                    <a:pt x="1687700" y="-780"/>
                    <a:pt x="1657478" y="-663"/>
                    <a:pt x="1627366" y="1477"/>
                  </a:cubicBezTo>
                  <a:cubicBezTo>
                    <a:pt x="1462425" y="12514"/>
                    <a:pt x="1306837" y="82054"/>
                    <a:pt x="1188600" y="197585"/>
                  </a:cubicBezTo>
                  <a:lnTo>
                    <a:pt x="1186488" y="195475"/>
                  </a:lnTo>
                  <a:lnTo>
                    <a:pt x="1184378" y="197585"/>
                  </a:lnTo>
                  <a:cubicBezTo>
                    <a:pt x="1107127" y="122206"/>
                    <a:pt x="1013392" y="65844"/>
                    <a:pt x="910590" y="32960"/>
                  </a:cubicBezTo>
                  <a:cubicBezTo>
                    <a:pt x="904785" y="31084"/>
                    <a:pt x="898922" y="29266"/>
                    <a:pt x="893059" y="27566"/>
                  </a:cubicBezTo>
                  <a:cubicBezTo>
                    <a:pt x="813888" y="4603"/>
                    <a:pt x="731289" y="-4229"/>
                    <a:pt x="649052" y="1477"/>
                  </a:cubicBezTo>
                  <a:cubicBezTo>
                    <a:pt x="646767" y="1594"/>
                    <a:pt x="644480" y="1770"/>
                    <a:pt x="642253" y="2005"/>
                  </a:cubicBezTo>
                  <a:cubicBezTo>
                    <a:pt x="491465" y="13566"/>
                    <a:pt x="348587" y="74093"/>
                    <a:pt x="235380" y="174369"/>
                  </a:cubicBezTo>
                  <a:cubicBezTo>
                    <a:pt x="224708" y="183749"/>
                    <a:pt x="214214" y="193598"/>
                    <a:pt x="204014" y="203800"/>
                  </a:cubicBezTo>
                  <a:cubicBezTo>
                    <a:pt x="8184" y="399990"/>
                    <a:pt x="-53102" y="693418"/>
                    <a:pt x="47830" y="951590"/>
                  </a:cubicBezTo>
                  <a:cubicBezTo>
                    <a:pt x="49883" y="957101"/>
                    <a:pt x="52110" y="962554"/>
                    <a:pt x="54454" y="968006"/>
                  </a:cubicBezTo>
                  <a:cubicBezTo>
                    <a:pt x="89344" y="1051201"/>
                    <a:pt x="140148" y="1126779"/>
                    <a:pt x="204014" y="1190496"/>
                  </a:cubicBezTo>
                  <a:lnTo>
                    <a:pt x="432191" y="1415742"/>
                  </a:lnTo>
                  <a:lnTo>
                    <a:pt x="450131" y="1433506"/>
                  </a:lnTo>
                  <a:lnTo>
                    <a:pt x="943888" y="1920874"/>
                  </a:lnTo>
                  <a:lnTo>
                    <a:pt x="956610" y="1933479"/>
                  </a:lnTo>
                  <a:lnTo>
                    <a:pt x="1086294" y="2061521"/>
                  </a:lnTo>
                  <a:lnTo>
                    <a:pt x="1186487" y="2160425"/>
                  </a:lnTo>
                  <a:lnTo>
                    <a:pt x="2168963" y="1190438"/>
                  </a:lnTo>
                  <a:cubicBezTo>
                    <a:pt x="2440996" y="917811"/>
                    <a:pt x="2440996" y="476426"/>
                    <a:pt x="2168963" y="203799"/>
                  </a:cubicBezTo>
                  <a:close/>
                  <a:moveTo>
                    <a:pt x="2156594" y="1177950"/>
                  </a:moveTo>
                  <a:lnTo>
                    <a:pt x="1186487" y="2135685"/>
                  </a:lnTo>
                  <a:lnTo>
                    <a:pt x="1098841" y="2049151"/>
                  </a:lnTo>
                  <a:lnTo>
                    <a:pt x="971914" y="1923864"/>
                  </a:lnTo>
                  <a:lnTo>
                    <a:pt x="959192" y="1911318"/>
                  </a:lnTo>
                  <a:lnTo>
                    <a:pt x="475048" y="1433330"/>
                  </a:lnTo>
                  <a:lnTo>
                    <a:pt x="457399" y="1415918"/>
                  </a:lnTo>
                  <a:lnTo>
                    <a:pt x="216441" y="1178009"/>
                  </a:lnTo>
                  <a:cubicBezTo>
                    <a:pt x="154585" y="1116313"/>
                    <a:pt x="105288" y="1043203"/>
                    <a:pt x="71281" y="962729"/>
                  </a:cubicBezTo>
                  <a:cubicBezTo>
                    <a:pt x="68936" y="957277"/>
                    <a:pt x="66706" y="951825"/>
                    <a:pt x="64657" y="946372"/>
                  </a:cubicBezTo>
                  <a:cubicBezTo>
                    <a:pt x="-34386" y="694457"/>
                    <a:pt x="25205" y="407800"/>
                    <a:pt x="216441" y="216228"/>
                  </a:cubicBezTo>
                  <a:cubicBezTo>
                    <a:pt x="227348" y="205324"/>
                    <a:pt x="238506" y="194888"/>
                    <a:pt x="249917" y="184922"/>
                  </a:cubicBezTo>
                  <a:lnTo>
                    <a:pt x="249977" y="184922"/>
                  </a:lnTo>
                  <a:cubicBezTo>
                    <a:pt x="358889" y="89613"/>
                    <a:pt x="495497" y="31748"/>
                    <a:pt x="639731" y="19827"/>
                  </a:cubicBezTo>
                  <a:cubicBezTo>
                    <a:pt x="658902" y="18186"/>
                    <a:pt x="678092" y="17365"/>
                    <a:pt x="697302" y="17365"/>
                  </a:cubicBezTo>
                  <a:cubicBezTo>
                    <a:pt x="704513" y="17365"/>
                    <a:pt x="711667" y="17482"/>
                    <a:pt x="718878" y="17717"/>
                  </a:cubicBezTo>
                  <a:cubicBezTo>
                    <a:pt x="777795" y="19531"/>
                    <a:pt x="836227" y="28990"/>
                    <a:pt x="892707" y="45858"/>
                  </a:cubicBezTo>
                  <a:cubicBezTo>
                    <a:pt x="898512" y="47558"/>
                    <a:pt x="904315" y="49375"/>
                    <a:pt x="910061" y="51310"/>
                  </a:cubicBezTo>
                  <a:cubicBezTo>
                    <a:pt x="971160" y="71225"/>
                    <a:pt x="1029072" y="99835"/>
                    <a:pt x="1082015" y="136261"/>
                  </a:cubicBezTo>
                  <a:cubicBezTo>
                    <a:pt x="1116481" y="159894"/>
                    <a:pt x="1148688" y="186664"/>
                    <a:pt x="1178223" y="216229"/>
                  </a:cubicBezTo>
                  <a:lnTo>
                    <a:pt x="1184438" y="222443"/>
                  </a:lnTo>
                  <a:lnTo>
                    <a:pt x="1186488" y="220391"/>
                  </a:lnTo>
                  <a:lnTo>
                    <a:pt x="1188540" y="222443"/>
                  </a:lnTo>
                  <a:lnTo>
                    <a:pt x="1194755" y="216229"/>
                  </a:lnTo>
                  <a:cubicBezTo>
                    <a:pt x="1327526" y="83313"/>
                    <a:pt x="1509485" y="11429"/>
                    <a:pt x="1697249" y="17717"/>
                  </a:cubicBezTo>
                  <a:cubicBezTo>
                    <a:pt x="1704695" y="17951"/>
                    <a:pt x="1712140" y="18303"/>
                    <a:pt x="1719586" y="18831"/>
                  </a:cubicBezTo>
                  <a:cubicBezTo>
                    <a:pt x="1725566" y="19182"/>
                    <a:pt x="1731546" y="19593"/>
                    <a:pt x="1737469" y="20179"/>
                  </a:cubicBezTo>
                  <a:cubicBezTo>
                    <a:pt x="1775261" y="23568"/>
                    <a:pt x="1812700" y="30138"/>
                    <a:pt x="1849388" y="39819"/>
                  </a:cubicBezTo>
                  <a:cubicBezTo>
                    <a:pt x="1857243" y="41813"/>
                    <a:pt x="1865041" y="43982"/>
                    <a:pt x="1872778" y="46385"/>
                  </a:cubicBezTo>
                  <a:cubicBezTo>
                    <a:pt x="2232168" y="155068"/>
                    <a:pt x="2435407" y="534515"/>
                    <a:pt x="2326725" y="893904"/>
                  </a:cubicBezTo>
                  <a:cubicBezTo>
                    <a:pt x="2294290" y="1001160"/>
                    <a:pt x="2235846" y="1098736"/>
                    <a:pt x="2156594" y="1177950"/>
                  </a:cubicBezTo>
                  <a:close/>
                </a:path>
              </a:pathLst>
            </a:custGeom>
            <a:solidFill>
              <a:srgbClr val="3F3D56"/>
            </a:solidFill>
            <a:ln w="585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A1EE321-56EA-4789-8CD9-8642A4B3D5E4}"/>
                </a:ext>
              </a:extLst>
            </p:cNvPr>
            <p:cNvSpPr/>
            <p:nvPr/>
          </p:nvSpPr>
          <p:spPr>
            <a:xfrm>
              <a:off x="1420753" y="2076304"/>
              <a:ext cx="923201" cy="613643"/>
            </a:xfrm>
            <a:custGeom>
              <a:avLst/>
              <a:gdLst>
                <a:gd name="connsiteX0" fmla="*/ 923064 w 923201"/>
                <a:gd name="connsiteY0" fmla="*/ 53607 h 613643"/>
                <a:gd name="connsiteX1" fmla="*/ 820583 w 923201"/>
                <a:gd name="connsiteY1" fmla="*/ 151397 h 613643"/>
                <a:gd name="connsiteX2" fmla="*/ 788982 w 923201"/>
                <a:gd name="connsiteY2" fmla="*/ 250770 h 613643"/>
                <a:gd name="connsiteX3" fmla="*/ 750875 w 923201"/>
                <a:gd name="connsiteY3" fmla="*/ 450865 h 613643"/>
                <a:gd name="connsiteX4" fmla="*/ 622364 w 923201"/>
                <a:gd name="connsiteY4" fmla="*/ 600599 h 613643"/>
                <a:gd name="connsiteX5" fmla="*/ 497372 w 923201"/>
                <a:gd name="connsiteY5" fmla="*/ 611738 h 613643"/>
                <a:gd name="connsiteX6" fmla="*/ 195911 w 923201"/>
                <a:gd name="connsiteY6" fmla="*/ 540447 h 613643"/>
                <a:gd name="connsiteX7" fmla="*/ 35156 w 923201"/>
                <a:gd name="connsiteY7" fmla="*/ 476602 h 613643"/>
                <a:gd name="connsiteX8" fmla="*/ -138 w 923201"/>
                <a:gd name="connsiteY8" fmla="*/ 478537 h 613643"/>
                <a:gd name="connsiteX9" fmla="*/ 771220 w 923201"/>
                <a:gd name="connsiteY9" fmla="*/ 9578 h 613643"/>
                <a:gd name="connsiteX10" fmla="*/ 771280 w 923201"/>
                <a:gd name="connsiteY10" fmla="*/ 9578 h 613643"/>
                <a:gd name="connsiteX11" fmla="*/ 777904 w 923201"/>
                <a:gd name="connsiteY11" fmla="*/ 10750 h 613643"/>
                <a:gd name="connsiteX12" fmla="*/ 847730 w 923201"/>
                <a:gd name="connsiteY12" fmla="*/ 26990 h 613643"/>
                <a:gd name="connsiteX13" fmla="*/ 923064 w 923201"/>
                <a:gd name="connsiteY13" fmla="*/ 53607 h 61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3201" h="613643">
                  <a:moveTo>
                    <a:pt x="923064" y="53607"/>
                  </a:moveTo>
                  <a:cubicBezTo>
                    <a:pt x="885426" y="83331"/>
                    <a:pt x="845031" y="110769"/>
                    <a:pt x="820583" y="151397"/>
                  </a:cubicBezTo>
                  <a:cubicBezTo>
                    <a:pt x="802586" y="181414"/>
                    <a:pt x="794788" y="216298"/>
                    <a:pt x="788982" y="250770"/>
                  </a:cubicBezTo>
                  <a:cubicBezTo>
                    <a:pt x="777726" y="317840"/>
                    <a:pt x="772920" y="386551"/>
                    <a:pt x="750875" y="450865"/>
                  </a:cubicBezTo>
                  <a:cubicBezTo>
                    <a:pt x="728889" y="515179"/>
                    <a:pt x="685975" y="576620"/>
                    <a:pt x="622364" y="600599"/>
                  </a:cubicBezTo>
                  <a:cubicBezTo>
                    <a:pt x="582908" y="615432"/>
                    <a:pt x="539407" y="614611"/>
                    <a:pt x="497372" y="611738"/>
                  </a:cubicBezTo>
                  <a:cubicBezTo>
                    <a:pt x="393661" y="604703"/>
                    <a:pt x="289245" y="586118"/>
                    <a:pt x="195911" y="540447"/>
                  </a:cubicBezTo>
                  <a:cubicBezTo>
                    <a:pt x="143733" y="514886"/>
                    <a:pt x="93136" y="480413"/>
                    <a:pt x="35156" y="476602"/>
                  </a:cubicBezTo>
                  <a:cubicBezTo>
                    <a:pt x="23356" y="475844"/>
                    <a:pt x="11508" y="476493"/>
                    <a:pt x="-138" y="478537"/>
                  </a:cubicBezTo>
                  <a:cubicBezTo>
                    <a:pt x="104453" y="152044"/>
                    <a:pt x="433225" y="-47838"/>
                    <a:pt x="771220" y="9578"/>
                  </a:cubicBezTo>
                  <a:lnTo>
                    <a:pt x="771280" y="9578"/>
                  </a:lnTo>
                  <a:cubicBezTo>
                    <a:pt x="773507" y="9930"/>
                    <a:pt x="775677" y="10281"/>
                    <a:pt x="777904" y="10750"/>
                  </a:cubicBezTo>
                  <a:cubicBezTo>
                    <a:pt x="801454" y="14906"/>
                    <a:pt x="824763" y="20327"/>
                    <a:pt x="847730" y="26990"/>
                  </a:cubicBezTo>
                  <a:cubicBezTo>
                    <a:pt x="873335" y="34397"/>
                    <a:pt x="898489" y="43284"/>
                    <a:pt x="923064" y="53607"/>
                  </a:cubicBezTo>
                  <a:close/>
                </a:path>
              </a:pathLst>
            </a:custGeom>
            <a:solidFill>
              <a:srgbClr val="000000">
                <a:alpha val="15000"/>
              </a:srgbClr>
            </a:solidFill>
            <a:ln w="585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1D56658-3835-416D-B577-2DC67AF6B206}"/>
                </a:ext>
              </a:extLst>
            </p:cNvPr>
            <p:cNvSpPr/>
            <p:nvPr/>
          </p:nvSpPr>
          <p:spPr>
            <a:xfrm>
              <a:off x="672205" y="3544749"/>
              <a:ext cx="312970" cy="453757"/>
            </a:xfrm>
            <a:custGeom>
              <a:avLst/>
              <a:gdLst>
                <a:gd name="connsiteX0" fmla="*/ 17644 w 312970"/>
                <a:gd name="connsiteY0" fmla="*/ 443997 h 453757"/>
                <a:gd name="connsiteX1" fmla="*/ 180398 w 312970"/>
                <a:gd name="connsiteY1" fmla="*/ 415327 h 453757"/>
                <a:gd name="connsiteX2" fmla="*/ 269819 w 312970"/>
                <a:gd name="connsiteY2" fmla="*/ 215666 h 453757"/>
                <a:gd name="connsiteX3" fmla="*/ 312833 w 312970"/>
                <a:gd name="connsiteY3" fmla="*/ -221 h 453757"/>
                <a:gd name="connsiteX4" fmla="*/ 222779 w 312970"/>
                <a:gd name="connsiteY4" fmla="*/ 61787 h 453757"/>
                <a:gd name="connsiteX5" fmla="*/ 46956 w 312970"/>
                <a:gd name="connsiteY5" fmla="*/ 216990 h 453757"/>
                <a:gd name="connsiteX6" fmla="*/ 18570 w 312970"/>
                <a:gd name="connsiteY6" fmla="*/ 439641 h 45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970" h="453757">
                  <a:moveTo>
                    <a:pt x="17644" y="443997"/>
                  </a:moveTo>
                  <a:cubicBezTo>
                    <a:pt x="73180" y="463518"/>
                    <a:pt x="134876" y="452650"/>
                    <a:pt x="180398" y="415327"/>
                  </a:cubicBezTo>
                  <a:cubicBezTo>
                    <a:pt x="237404" y="367481"/>
                    <a:pt x="255277" y="288655"/>
                    <a:pt x="269819" y="215666"/>
                  </a:cubicBezTo>
                  <a:lnTo>
                    <a:pt x="312833" y="-221"/>
                  </a:lnTo>
                  <a:lnTo>
                    <a:pt x="222779" y="61787"/>
                  </a:lnTo>
                  <a:cubicBezTo>
                    <a:pt x="158017" y="106379"/>
                    <a:pt x="91797" y="152400"/>
                    <a:pt x="46956" y="216990"/>
                  </a:cubicBezTo>
                  <a:cubicBezTo>
                    <a:pt x="2115" y="281580"/>
                    <a:pt x="-17458" y="369751"/>
                    <a:pt x="18570" y="439641"/>
                  </a:cubicBezTo>
                  <a:close/>
                </a:path>
              </a:pathLst>
            </a:custGeom>
            <a:solidFill>
              <a:srgbClr val="E6E6E6"/>
            </a:solidFill>
            <a:ln w="585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E188FBB-3912-4A24-ACC9-E99BFFF8B0BD}"/>
                </a:ext>
              </a:extLst>
            </p:cNvPr>
            <p:cNvSpPr/>
            <p:nvPr/>
          </p:nvSpPr>
          <p:spPr>
            <a:xfrm>
              <a:off x="683488" y="3819025"/>
              <a:ext cx="143186" cy="436062"/>
            </a:xfrm>
            <a:custGeom>
              <a:avLst/>
              <a:gdLst>
                <a:gd name="connsiteX0" fmla="*/ 14060 w 143186"/>
                <a:gd name="connsiteY0" fmla="*/ 431096 h 436062"/>
                <a:gd name="connsiteX1" fmla="*/ 1966 w 143186"/>
                <a:gd name="connsiteY1" fmla="*/ 230356 h 436062"/>
                <a:gd name="connsiteX2" fmla="*/ 62841 w 143186"/>
                <a:gd name="connsiteY2" fmla="*/ 64828 h 436062"/>
                <a:gd name="connsiteX3" fmla="*/ 133489 w 143186"/>
                <a:gd name="connsiteY3" fmla="*/ 809 h 436062"/>
                <a:gd name="connsiteX4" fmla="*/ 140022 w 143186"/>
                <a:gd name="connsiteY4" fmla="*/ 11986 h 436062"/>
                <a:gd name="connsiteX5" fmla="*/ 36475 w 143186"/>
                <a:gd name="connsiteY5" fmla="*/ 136923 h 436062"/>
                <a:gd name="connsiteX6" fmla="*/ 14196 w 143186"/>
                <a:gd name="connsiteY6" fmla="*/ 317679 h 436062"/>
                <a:gd name="connsiteX7" fmla="*/ 26542 w 143186"/>
                <a:gd name="connsiteY7" fmla="*/ 427655 h 436062"/>
                <a:gd name="connsiteX8" fmla="*/ 22022 w 143186"/>
                <a:gd name="connsiteY8" fmla="*/ 435616 h 436062"/>
                <a:gd name="connsiteX9" fmla="*/ 14060 w 143186"/>
                <a:gd name="connsiteY9" fmla="*/ 431096 h 43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186" h="436062">
                  <a:moveTo>
                    <a:pt x="14060" y="431096"/>
                  </a:moveTo>
                  <a:cubicBezTo>
                    <a:pt x="4945" y="364704"/>
                    <a:pt x="-4427" y="297460"/>
                    <a:pt x="1966" y="230356"/>
                  </a:cubicBezTo>
                  <a:cubicBezTo>
                    <a:pt x="7645" y="170761"/>
                    <a:pt x="25826" y="112554"/>
                    <a:pt x="62841" y="64828"/>
                  </a:cubicBezTo>
                  <a:cubicBezTo>
                    <a:pt x="82489" y="39543"/>
                    <a:pt x="106396" y="17879"/>
                    <a:pt x="133489" y="809"/>
                  </a:cubicBezTo>
                  <a:cubicBezTo>
                    <a:pt x="140553" y="-3650"/>
                    <a:pt x="147056" y="7546"/>
                    <a:pt x="140022" y="11986"/>
                  </a:cubicBezTo>
                  <a:cubicBezTo>
                    <a:pt x="93144" y="41613"/>
                    <a:pt x="56886" y="85361"/>
                    <a:pt x="36475" y="136923"/>
                  </a:cubicBezTo>
                  <a:cubicBezTo>
                    <a:pt x="13931" y="194262"/>
                    <a:pt x="10311" y="256768"/>
                    <a:pt x="14196" y="317679"/>
                  </a:cubicBezTo>
                  <a:cubicBezTo>
                    <a:pt x="16545" y="354514"/>
                    <a:pt x="21524" y="391108"/>
                    <a:pt x="26542" y="427655"/>
                  </a:cubicBezTo>
                  <a:cubicBezTo>
                    <a:pt x="27363" y="431084"/>
                    <a:pt x="25387" y="434564"/>
                    <a:pt x="22022" y="435616"/>
                  </a:cubicBezTo>
                  <a:cubicBezTo>
                    <a:pt x="18578" y="436544"/>
                    <a:pt x="15028" y="434529"/>
                    <a:pt x="14060" y="431096"/>
                  </a:cubicBezTo>
                  <a:close/>
                </a:path>
              </a:pathLst>
            </a:custGeom>
            <a:solidFill>
              <a:srgbClr val="F2F2F2"/>
            </a:solidFill>
            <a:ln w="585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AAB6C7C-A41B-4942-B0B2-EA4BC7BCAE93}"/>
                </a:ext>
              </a:extLst>
            </p:cNvPr>
            <p:cNvSpPr/>
            <p:nvPr/>
          </p:nvSpPr>
          <p:spPr>
            <a:xfrm>
              <a:off x="785476" y="3998533"/>
              <a:ext cx="370988" cy="190202"/>
            </a:xfrm>
            <a:custGeom>
              <a:avLst/>
              <a:gdLst>
                <a:gd name="connsiteX0" fmla="*/ -138 w 370988"/>
                <a:gd name="connsiteY0" fmla="*/ 134107 h 190202"/>
                <a:gd name="connsiteX1" fmla="*/ 107965 w 370988"/>
                <a:gd name="connsiteY1" fmla="*/ 189901 h 190202"/>
                <a:gd name="connsiteX2" fmla="*/ 249379 w 370988"/>
                <a:gd name="connsiteY2" fmla="*/ 112849 h 190202"/>
                <a:gd name="connsiteX3" fmla="*/ 370851 w 370988"/>
                <a:gd name="connsiteY3" fmla="*/ 5599 h 190202"/>
                <a:gd name="connsiteX4" fmla="*/ 290456 w 370988"/>
                <a:gd name="connsiteY4" fmla="*/ 1751 h 190202"/>
                <a:gd name="connsiteX5" fmla="*/ 118269 w 370988"/>
                <a:gd name="connsiteY5" fmla="*/ 14233 h 190202"/>
                <a:gd name="connsiteX6" fmla="*/ 2347 w 370988"/>
                <a:gd name="connsiteY6" fmla="*/ 131968 h 19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988" h="190202">
                  <a:moveTo>
                    <a:pt x="-138" y="134107"/>
                  </a:moveTo>
                  <a:cubicBezTo>
                    <a:pt x="23680" y="170307"/>
                    <a:pt x="64660" y="191457"/>
                    <a:pt x="107965" y="189901"/>
                  </a:cubicBezTo>
                  <a:cubicBezTo>
                    <a:pt x="162688" y="187303"/>
                    <a:pt x="208310" y="149110"/>
                    <a:pt x="249379" y="112849"/>
                  </a:cubicBezTo>
                  <a:lnTo>
                    <a:pt x="370851" y="5599"/>
                  </a:lnTo>
                  <a:lnTo>
                    <a:pt x="290456" y="1751"/>
                  </a:lnTo>
                  <a:cubicBezTo>
                    <a:pt x="232642" y="-1015"/>
                    <a:pt x="173335" y="-3596"/>
                    <a:pt x="118269" y="14233"/>
                  </a:cubicBezTo>
                  <a:cubicBezTo>
                    <a:pt x="63202" y="32062"/>
                    <a:pt x="12417" y="74970"/>
                    <a:pt x="2347" y="131968"/>
                  </a:cubicBezTo>
                  <a:close/>
                </a:path>
              </a:pathLst>
            </a:custGeom>
            <a:solidFill>
              <a:srgbClr val="E6E6E6"/>
            </a:solidFill>
            <a:ln w="585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89ECBDD-50AA-461A-9B57-EEFB6E7E1AE8}"/>
                </a:ext>
              </a:extLst>
            </p:cNvPr>
            <p:cNvSpPr/>
            <p:nvPr/>
          </p:nvSpPr>
          <p:spPr>
            <a:xfrm>
              <a:off x="671075" y="4088175"/>
              <a:ext cx="269913" cy="209048"/>
            </a:xfrm>
            <a:custGeom>
              <a:avLst/>
              <a:gdLst>
                <a:gd name="connsiteX0" fmla="*/ 714 w 269913"/>
                <a:gd name="connsiteY0" fmla="*/ 200112 h 209048"/>
                <a:gd name="connsiteX1" fmla="*/ 186395 w 269913"/>
                <a:gd name="connsiteY1" fmla="*/ 8640 h 209048"/>
                <a:gd name="connsiteX2" fmla="*/ 264495 w 269913"/>
                <a:gd name="connsiteY2" fmla="*/ 576 h 209048"/>
                <a:gd name="connsiteX3" fmla="*/ 262439 w 269913"/>
                <a:gd name="connsiteY3" fmla="*/ 13359 h 209048"/>
                <a:gd name="connsiteX4" fmla="*/ 137803 w 269913"/>
                <a:gd name="connsiteY4" fmla="*/ 46333 h 209048"/>
                <a:gd name="connsiteX5" fmla="*/ 52140 w 269913"/>
                <a:gd name="connsiteY5" fmla="*/ 138776 h 209048"/>
                <a:gd name="connsiteX6" fmla="*/ 12538 w 269913"/>
                <a:gd name="connsiteY6" fmla="*/ 205384 h 209048"/>
                <a:gd name="connsiteX7" fmla="*/ 714 w 269913"/>
                <a:gd name="connsiteY7" fmla="*/ 200112 h 20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913" h="209048">
                  <a:moveTo>
                    <a:pt x="714" y="200112"/>
                  </a:moveTo>
                  <a:cubicBezTo>
                    <a:pt x="44585" y="122486"/>
                    <a:pt x="95470" y="36214"/>
                    <a:pt x="186395" y="8640"/>
                  </a:cubicBezTo>
                  <a:cubicBezTo>
                    <a:pt x="211676" y="999"/>
                    <a:pt x="238185" y="-1738"/>
                    <a:pt x="264495" y="576"/>
                  </a:cubicBezTo>
                  <a:cubicBezTo>
                    <a:pt x="272787" y="1291"/>
                    <a:pt x="270716" y="14073"/>
                    <a:pt x="262439" y="13359"/>
                  </a:cubicBezTo>
                  <a:cubicBezTo>
                    <a:pt x="218339" y="9697"/>
                    <a:pt x="174323" y="21342"/>
                    <a:pt x="137803" y="46333"/>
                  </a:cubicBezTo>
                  <a:cubicBezTo>
                    <a:pt x="102661" y="70254"/>
                    <a:pt x="75299" y="103510"/>
                    <a:pt x="52140" y="138776"/>
                  </a:cubicBezTo>
                  <a:cubicBezTo>
                    <a:pt x="37954" y="160378"/>
                    <a:pt x="25247" y="182896"/>
                    <a:pt x="12538" y="205384"/>
                  </a:cubicBezTo>
                  <a:cubicBezTo>
                    <a:pt x="8477" y="212570"/>
                    <a:pt x="-3395" y="207383"/>
                    <a:pt x="714" y="200112"/>
                  </a:cubicBezTo>
                  <a:close/>
                </a:path>
              </a:pathLst>
            </a:custGeom>
            <a:solidFill>
              <a:srgbClr val="F2F2F2"/>
            </a:solidFill>
            <a:ln w="585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59DB74F-FFEA-4CC7-A11E-5A099CD5E958}"/>
                </a:ext>
              </a:extLst>
            </p:cNvPr>
            <p:cNvSpPr/>
            <p:nvPr/>
          </p:nvSpPr>
          <p:spPr>
            <a:xfrm>
              <a:off x="1688170" y="1808911"/>
              <a:ext cx="504983" cy="504983"/>
            </a:xfrm>
            <a:custGeom>
              <a:avLst/>
              <a:gdLst>
                <a:gd name="connsiteX0" fmla="*/ 504984 w 504983"/>
                <a:gd name="connsiteY0" fmla="*/ 252492 h 504983"/>
                <a:gd name="connsiteX1" fmla="*/ 252492 w 504983"/>
                <a:gd name="connsiteY1" fmla="*/ 504984 h 504983"/>
                <a:gd name="connsiteX2" fmla="*/ 0 w 504983"/>
                <a:gd name="connsiteY2" fmla="*/ 252492 h 504983"/>
                <a:gd name="connsiteX3" fmla="*/ 252492 w 504983"/>
                <a:gd name="connsiteY3" fmla="*/ 0 h 504983"/>
                <a:gd name="connsiteX4" fmla="*/ 504984 w 504983"/>
                <a:gd name="connsiteY4" fmla="*/ 252492 h 504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83" h="504983">
                  <a:moveTo>
                    <a:pt x="504984" y="252492"/>
                  </a:moveTo>
                  <a:cubicBezTo>
                    <a:pt x="504984" y="391939"/>
                    <a:pt x="391939" y="504984"/>
                    <a:pt x="252492" y="504984"/>
                  </a:cubicBezTo>
                  <a:cubicBezTo>
                    <a:pt x="113045" y="504984"/>
                    <a:pt x="0" y="391939"/>
                    <a:pt x="0" y="252492"/>
                  </a:cubicBezTo>
                  <a:cubicBezTo>
                    <a:pt x="0" y="113044"/>
                    <a:pt x="113045" y="0"/>
                    <a:pt x="252492" y="0"/>
                  </a:cubicBezTo>
                  <a:cubicBezTo>
                    <a:pt x="391939" y="0"/>
                    <a:pt x="504984" y="113044"/>
                    <a:pt x="504984" y="252492"/>
                  </a:cubicBezTo>
                  <a:close/>
                </a:path>
              </a:pathLst>
            </a:custGeom>
            <a:solidFill>
              <a:srgbClr val="2F2E41"/>
            </a:solidFill>
            <a:ln w="585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CD1DF346-2450-444B-B639-AD64A9108E06}"/>
                </a:ext>
              </a:extLst>
            </p:cNvPr>
            <p:cNvSpPr/>
            <p:nvPr/>
          </p:nvSpPr>
          <p:spPr>
            <a:xfrm>
              <a:off x="1825602" y="2259562"/>
              <a:ext cx="76706" cy="137432"/>
            </a:xfrm>
            <a:custGeom>
              <a:avLst/>
              <a:gdLst>
                <a:gd name="connsiteX0" fmla="*/ 0 w 76706"/>
                <a:gd name="connsiteY0" fmla="*/ 0 h 137432"/>
                <a:gd name="connsiteX1" fmla="*/ 76706 w 76706"/>
                <a:gd name="connsiteY1" fmla="*/ 0 h 137432"/>
                <a:gd name="connsiteX2" fmla="*/ 76706 w 76706"/>
                <a:gd name="connsiteY2" fmla="*/ 137432 h 137432"/>
                <a:gd name="connsiteX3" fmla="*/ 0 w 76706"/>
                <a:gd name="connsiteY3" fmla="*/ 137432 h 137432"/>
              </a:gdLst>
              <a:ahLst/>
              <a:cxnLst>
                <a:cxn ang="0">
                  <a:pos x="connsiteX0" y="connsiteY0"/>
                </a:cxn>
                <a:cxn ang="0">
                  <a:pos x="connsiteX1" y="connsiteY1"/>
                </a:cxn>
                <a:cxn ang="0">
                  <a:pos x="connsiteX2" y="connsiteY2"/>
                </a:cxn>
                <a:cxn ang="0">
                  <a:pos x="connsiteX3" y="connsiteY3"/>
                </a:cxn>
              </a:cxnLst>
              <a:rect l="l" t="t" r="r" b="b"/>
              <a:pathLst>
                <a:path w="76706" h="137432">
                  <a:moveTo>
                    <a:pt x="0" y="0"/>
                  </a:moveTo>
                  <a:lnTo>
                    <a:pt x="76706" y="0"/>
                  </a:lnTo>
                  <a:lnTo>
                    <a:pt x="76706" y="137432"/>
                  </a:lnTo>
                  <a:lnTo>
                    <a:pt x="0" y="137432"/>
                  </a:lnTo>
                  <a:close/>
                </a:path>
              </a:pathLst>
            </a:custGeom>
            <a:solidFill>
              <a:srgbClr val="2F2E41"/>
            </a:solidFill>
            <a:ln w="585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14C563E-6B0F-4AB0-A6AF-7769EB490BD6}"/>
                </a:ext>
              </a:extLst>
            </p:cNvPr>
            <p:cNvSpPr/>
            <p:nvPr/>
          </p:nvSpPr>
          <p:spPr>
            <a:xfrm>
              <a:off x="1979015" y="2259562"/>
              <a:ext cx="76706" cy="137432"/>
            </a:xfrm>
            <a:custGeom>
              <a:avLst/>
              <a:gdLst>
                <a:gd name="connsiteX0" fmla="*/ 0 w 76706"/>
                <a:gd name="connsiteY0" fmla="*/ 0 h 137432"/>
                <a:gd name="connsiteX1" fmla="*/ 76706 w 76706"/>
                <a:gd name="connsiteY1" fmla="*/ 0 h 137432"/>
                <a:gd name="connsiteX2" fmla="*/ 76706 w 76706"/>
                <a:gd name="connsiteY2" fmla="*/ 137432 h 137432"/>
                <a:gd name="connsiteX3" fmla="*/ 0 w 76706"/>
                <a:gd name="connsiteY3" fmla="*/ 137432 h 137432"/>
              </a:gdLst>
              <a:ahLst/>
              <a:cxnLst>
                <a:cxn ang="0">
                  <a:pos x="connsiteX0" y="connsiteY0"/>
                </a:cxn>
                <a:cxn ang="0">
                  <a:pos x="connsiteX1" y="connsiteY1"/>
                </a:cxn>
                <a:cxn ang="0">
                  <a:pos x="connsiteX2" y="connsiteY2"/>
                </a:cxn>
                <a:cxn ang="0">
                  <a:pos x="connsiteX3" y="connsiteY3"/>
                </a:cxn>
              </a:cxnLst>
              <a:rect l="l" t="t" r="r" b="b"/>
              <a:pathLst>
                <a:path w="76706" h="137432">
                  <a:moveTo>
                    <a:pt x="0" y="0"/>
                  </a:moveTo>
                  <a:lnTo>
                    <a:pt x="76706" y="0"/>
                  </a:lnTo>
                  <a:lnTo>
                    <a:pt x="76706" y="137432"/>
                  </a:lnTo>
                  <a:lnTo>
                    <a:pt x="0" y="137432"/>
                  </a:lnTo>
                  <a:close/>
                </a:path>
              </a:pathLst>
            </a:custGeom>
            <a:solidFill>
              <a:srgbClr val="2F2E41"/>
            </a:solidFill>
            <a:ln w="585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3E44837F-0DF7-41A0-8678-0F2E18AF3353}"/>
                </a:ext>
              </a:extLst>
            </p:cNvPr>
            <p:cNvSpPr/>
            <p:nvPr/>
          </p:nvSpPr>
          <p:spPr>
            <a:xfrm>
              <a:off x="1825602" y="2374621"/>
              <a:ext cx="127844" cy="47941"/>
            </a:xfrm>
            <a:custGeom>
              <a:avLst/>
              <a:gdLst>
                <a:gd name="connsiteX0" fmla="*/ 127844 w 127844"/>
                <a:gd name="connsiteY0" fmla="*/ 23971 h 47941"/>
                <a:gd name="connsiteX1" fmla="*/ 63922 w 127844"/>
                <a:gd name="connsiteY1" fmla="*/ 47942 h 47941"/>
                <a:gd name="connsiteX2" fmla="*/ 0 w 127844"/>
                <a:gd name="connsiteY2" fmla="*/ 23971 h 47941"/>
                <a:gd name="connsiteX3" fmla="*/ 63922 w 127844"/>
                <a:gd name="connsiteY3" fmla="*/ 0 h 47941"/>
                <a:gd name="connsiteX4" fmla="*/ 127844 w 127844"/>
                <a:gd name="connsiteY4" fmla="*/ 23971 h 47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44" h="47941">
                  <a:moveTo>
                    <a:pt x="127844" y="23971"/>
                  </a:moveTo>
                  <a:cubicBezTo>
                    <a:pt x="127844" y="37210"/>
                    <a:pt x="99225" y="47942"/>
                    <a:pt x="63922" y="47942"/>
                  </a:cubicBezTo>
                  <a:cubicBezTo>
                    <a:pt x="28619" y="47942"/>
                    <a:pt x="0" y="37210"/>
                    <a:pt x="0" y="23971"/>
                  </a:cubicBezTo>
                  <a:cubicBezTo>
                    <a:pt x="0" y="10732"/>
                    <a:pt x="28619" y="0"/>
                    <a:pt x="63922" y="0"/>
                  </a:cubicBezTo>
                  <a:cubicBezTo>
                    <a:pt x="99225" y="0"/>
                    <a:pt x="127844" y="10732"/>
                    <a:pt x="127844" y="23971"/>
                  </a:cubicBezTo>
                  <a:close/>
                </a:path>
              </a:pathLst>
            </a:custGeom>
            <a:solidFill>
              <a:srgbClr val="2F2E41"/>
            </a:solidFill>
            <a:ln w="585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4FE4FFC-0CF5-4988-8A98-3D4578F4A678}"/>
                </a:ext>
              </a:extLst>
            </p:cNvPr>
            <p:cNvSpPr/>
            <p:nvPr/>
          </p:nvSpPr>
          <p:spPr>
            <a:xfrm>
              <a:off x="1979015" y="2371425"/>
              <a:ext cx="127844" cy="47941"/>
            </a:xfrm>
            <a:custGeom>
              <a:avLst/>
              <a:gdLst>
                <a:gd name="connsiteX0" fmla="*/ 127844 w 127844"/>
                <a:gd name="connsiteY0" fmla="*/ 23971 h 47941"/>
                <a:gd name="connsiteX1" fmla="*/ 63922 w 127844"/>
                <a:gd name="connsiteY1" fmla="*/ 47942 h 47941"/>
                <a:gd name="connsiteX2" fmla="*/ 0 w 127844"/>
                <a:gd name="connsiteY2" fmla="*/ 23971 h 47941"/>
                <a:gd name="connsiteX3" fmla="*/ 63922 w 127844"/>
                <a:gd name="connsiteY3" fmla="*/ 0 h 47941"/>
                <a:gd name="connsiteX4" fmla="*/ 127844 w 127844"/>
                <a:gd name="connsiteY4" fmla="*/ 23971 h 47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44" h="47941">
                  <a:moveTo>
                    <a:pt x="127844" y="23971"/>
                  </a:moveTo>
                  <a:cubicBezTo>
                    <a:pt x="127844" y="37210"/>
                    <a:pt x="99225" y="47942"/>
                    <a:pt x="63922" y="47942"/>
                  </a:cubicBezTo>
                  <a:cubicBezTo>
                    <a:pt x="28619" y="47942"/>
                    <a:pt x="0" y="37210"/>
                    <a:pt x="0" y="23971"/>
                  </a:cubicBezTo>
                  <a:cubicBezTo>
                    <a:pt x="0" y="10732"/>
                    <a:pt x="28619" y="0"/>
                    <a:pt x="63922" y="0"/>
                  </a:cubicBezTo>
                  <a:cubicBezTo>
                    <a:pt x="99225" y="0"/>
                    <a:pt x="127844" y="10732"/>
                    <a:pt x="127844" y="23971"/>
                  </a:cubicBezTo>
                  <a:close/>
                </a:path>
              </a:pathLst>
            </a:custGeom>
            <a:solidFill>
              <a:srgbClr val="2F2E41"/>
            </a:solidFill>
            <a:ln w="585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D7BEBE2-EE0D-40F6-8145-EF9FEEEB34D9}"/>
                </a:ext>
              </a:extLst>
            </p:cNvPr>
            <p:cNvSpPr/>
            <p:nvPr/>
          </p:nvSpPr>
          <p:spPr>
            <a:xfrm>
              <a:off x="1860759" y="1911187"/>
              <a:ext cx="172589" cy="172589"/>
            </a:xfrm>
            <a:custGeom>
              <a:avLst/>
              <a:gdLst>
                <a:gd name="connsiteX0" fmla="*/ 172590 w 172589"/>
                <a:gd name="connsiteY0" fmla="*/ 86295 h 172589"/>
                <a:gd name="connsiteX1" fmla="*/ 86295 w 172589"/>
                <a:gd name="connsiteY1" fmla="*/ 172590 h 172589"/>
                <a:gd name="connsiteX2" fmla="*/ 0 w 172589"/>
                <a:gd name="connsiteY2" fmla="*/ 86295 h 172589"/>
                <a:gd name="connsiteX3" fmla="*/ 86295 w 172589"/>
                <a:gd name="connsiteY3" fmla="*/ 0 h 172589"/>
                <a:gd name="connsiteX4" fmla="*/ 172590 w 172589"/>
                <a:gd name="connsiteY4" fmla="*/ 86295 h 172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89" h="172589">
                  <a:moveTo>
                    <a:pt x="172590" y="86295"/>
                  </a:moveTo>
                  <a:cubicBezTo>
                    <a:pt x="172590" y="133954"/>
                    <a:pt x="133954" y="172590"/>
                    <a:pt x="86295" y="172590"/>
                  </a:cubicBezTo>
                  <a:cubicBezTo>
                    <a:pt x="38635" y="172590"/>
                    <a:pt x="0" y="133954"/>
                    <a:pt x="0" y="86295"/>
                  </a:cubicBezTo>
                  <a:cubicBezTo>
                    <a:pt x="0" y="38635"/>
                    <a:pt x="38635" y="0"/>
                    <a:pt x="86295" y="0"/>
                  </a:cubicBezTo>
                  <a:cubicBezTo>
                    <a:pt x="133954" y="0"/>
                    <a:pt x="172590" y="38635"/>
                    <a:pt x="172590" y="86295"/>
                  </a:cubicBezTo>
                  <a:close/>
                </a:path>
              </a:pathLst>
            </a:custGeom>
            <a:solidFill>
              <a:srgbClr val="FFFFFF"/>
            </a:solidFill>
            <a:ln w="585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B3EB368-1433-4F36-B2CC-261FB7F85AF7}"/>
                </a:ext>
              </a:extLst>
            </p:cNvPr>
            <p:cNvSpPr/>
            <p:nvPr/>
          </p:nvSpPr>
          <p:spPr>
            <a:xfrm rot="-2699223">
              <a:off x="1947723" y="1986222"/>
              <a:ext cx="57289" cy="57695"/>
            </a:xfrm>
            <a:custGeom>
              <a:avLst/>
              <a:gdLst>
                <a:gd name="connsiteX0" fmla="*/ 57152 w 57289"/>
                <a:gd name="connsiteY0" fmla="*/ 28627 h 57695"/>
                <a:gd name="connsiteX1" fmla="*/ 28507 w 57289"/>
                <a:gd name="connsiteY1" fmla="*/ 57475 h 57695"/>
                <a:gd name="connsiteX2" fmla="*/ -138 w 57289"/>
                <a:gd name="connsiteY2" fmla="*/ 28627 h 57695"/>
                <a:gd name="connsiteX3" fmla="*/ 28507 w 57289"/>
                <a:gd name="connsiteY3" fmla="*/ -221 h 57695"/>
                <a:gd name="connsiteX4" fmla="*/ 57152 w 57289"/>
                <a:gd name="connsiteY4" fmla="*/ 28627 h 57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89" h="57695">
                  <a:moveTo>
                    <a:pt x="57152" y="28627"/>
                  </a:moveTo>
                  <a:cubicBezTo>
                    <a:pt x="57152" y="44559"/>
                    <a:pt x="44327" y="57475"/>
                    <a:pt x="28507" y="57475"/>
                  </a:cubicBezTo>
                  <a:cubicBezTo>
                    <a:pt x="12687" y="57475"/>
                    <a:pt x="-138" y="44559"/>
                    <a:pt x="-138" y="28627"/>
                  </a:cubicBezTo>
                  <a:cubicBezTo>
                    <a:pt x="-138" y="12695"/>
                    <a:pt x="12687" y="-221"/>
                    <a:pt x="28507" y="-221"/>
                  </a:cubicBezTo>
                  <a:cubicBezTo>
                    <a:pt x="44327" y="-221"/>
                    <a:pt x="57152" y="12695"/>
                    <a:pt x="57152" y="28627"/>
                  </a:cubicBezTo>
                  <a:close/>
                </a:path>
              </a:pathLst>
            </a:custGeom>
            <a:solidFill>
              <a:srgbClr val="3F3D56"/>
            </a:solidFill>
            <a:ln w="585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79D43EB3-AF6B-4EBC-84B7-8B8E8AD83732}"/>
                </a:ext>
              </a:extLst>
            </p:cNvPr>
            <p:cNvSpPr/>
            <p:nvPr/>
          </p:nvSpPr>
          <p:spPr>
            <a:xfrm>
              <a:off x="1692003" y="1615539"/>
              <a:ext cx="372355" cy="290249"/>
            </a:xfrm>
            <a:custGeom>
              <a:avLst/>
              <a:gdLst>
                <a:gd name="connsiteX0" fmla="*/ 3595 w 372355"/>
                <a:gd name="connsiteY0" fmla="*/ 210834 h 290249"/>
                <a:gd name="connsiteX1" fmla="*/ 149158 w 372355"/>
                <a:gd name="connsiteY1" fmla="*/ 4766 h 290249"/>
                <a:gd name="connsiteX2" fmla="*/ 368551 w 372355"/>
                <a:gd name="connsiteY2" fmla="*/ 129343 h 290249"/>
                <a:gd name="connsiteX3" fmla="*/ 221369 w 372355"/>
                <a:gd name="connsiteY3" fmla="*/ 276825 h 290249"/>
                <a:gd name="connsiteX4" fmla="*/ 3595 w 372355"/>
                <a:gd name="connsiteY4" fmla="*/ 210834 h 290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55" h="290249">
                  <a:moveTo>
                    <a:pt x="3595" y="210834"/>
                  </a:moveTo>
                  <a:cubicBezTo>
                    <a:pt x="-16793" y="119529"/>
                    <a:pt x="48378" y="27269"/>
                    <a:pt x="149158" y="4766"/>
                  </a:cubicBezTo>
                  <a:cubicBezTo>
                    <a:pt x="249939" y="-17737"/>
                    <a:pt x="348164" y="38038"/>
                    <a:pt x="368551" y="129343"/>
                  </a:cubicBezTo>
                  <a:cubicBezTo>
                    <a:pt x="388939" y="220647"/>
                    <a:pt x="322148" y="254322"/>
                    <a:pt x="221369" y="276825"/>
                  </a:cubicBezTo>
                  <a:cubicBezTo>
                    <a:pt x="120589" y="299328"/>
                    <a:pt x="23983" y="302139"/>
                    <a:pt x="3595" y="210834"/>
                  </a:cubicBezTo>
                  <a:close/>
                </a:path>
              </a:pathLst>
            </a:custGeom>
            <a:solidFill>
              <a:srgbClr val="E6E6E6"/>
            </a:solidFill>
            <a:ln w="585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37D63FB-479F-4459-8EDD-EEE2E3F65142}"/>
                </a:ext>
              </a:extLst>
            </p:cNvPr>
            <p:cNvSpPr/>
            <p:nvPr/>
          </p:nvSpPr>
          <p:spPr>
            <a:xfrm rot="-2370727">
              <a:off x="3851083" y="3558117"/>
              <a:ext cx="79264" cy="252492"/>
            </a:xfrm>
            <a:custGeom>
              <a:avLst/>
              <a:gdLst>
                <a:gd name="connsiteX0" fmla="*/ 79127 w 79264"/>
                <a:gd name="connsiteY0" fmla="*/ 126025 h 252492"/>
                <a:gd name="connsiteX1" fmla="*/ 39494 w 79264"/>
                <a:gd name="connsiteY1" fmla="*/ 252271 h 252492"/>
                <a:gd name="connsiteX2" fmla="*/ -138 w 79264"/>
                <a:gd name="connsiteY2" fmla="*/ 126025 h 252492"/>
                <a:gd name="connsiteX3" fmla="*/ 39494 w 79264"/>
                <a:gd name="connsiteY3" fmla="*/ -221 h 252492"/>
                <a:gd name="connsiteX4" fmla="*/ 79127 w 79264"/>
                <a:gd name="connsiteY4" fmla="*/ 126025 h 252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64" h="252492">
                  <a:moveTo>
                    <a:pt x="79127" y="126025"/>
                  </a:moveTo>
                  <a:cubicBezTo>
                    <a:pt x="79127" y="195749"/>
                    <a:pt x="61383" y="252271"/>
                    <a:pt x="39494" y="252271"/>
                  </a:cubicBezTo>
                  <a:cubicBezTo>
                    <a:pt x="17606" y="252271"/>
                    <a:pt x="-138" y="195749"/>
                    <a:pt x="-138" y="126025"/>
                  </a:cubicBezTo>
                  <a:cubicBezTo>
                    <a:pt x="-138" y="56301"/>
                    <a:pt x="17606" y="-221"/>
                    <a:pt x="39494" y="-221"/>
                  </a:cubicBezTo>
                  <a:cubicBezTo>
                    <a:pt x="61383" y="-221"/>
                    <a:pt x="79127" y="56301"/>
                    <a:pt x="79127" y="126025"/>
                  </a:cubicBezTo>
                  <a:close/>
                </a:path>
              </a:pathLst>
            </a:custGeom>
            <a:solidFill>
              <a:srgbClr val="2F2E41"/>
            </a:solidFill>
            <a:ln w="585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0CA165B-1CAC-4C27-8279-69F314C5A1D6}"/>
                </a:ext>
              </a:extLst>
            </p:cNvPr>
            <p:cNvSpPr/>
            <p:nvPr/>
          </p:nvSpPr>
          <p:spPr>
            <a:xfrm rot="-553049">
              <a:off x="3858027" y="3683873"/>
              <a:ext cx="504984" cy="504984"/>
            </a:xfrm>
            <a:custGeom>
              <a:avLst/>
              <a:gdLst>
                <a:gd name="connsiteX0" fmla="*/ 504846 w 504984"/>
                <a:gd name="connsiteY0" fmla="*/ 252271 h 504984"/>
                <a:gd name="connsiteX1" fmla="*/ 252354 w 504984"/>
                <a:gd name="connsiteY1" fmla="*/ 504763 h 504984"/>
                <a:gd name="connsiteX2" fmla="*/ -138 w 504984"/>
                <a:gd name="connsiteY2" fmla="*/ 252271 h 504984"/>
                <a:gd name="connsiteX3" fmla="*/ 252354 w 504984"/>
                <a:gd name="connsiteY3" fmla="*/ -221 h 504984"/>
                <a:gd name="connsiteX4" fmla="*/ 504846 w 504984"/>
                <a:gd name="connsiteY4" fmla="*/ 252271 h 50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84" h="504984">
                  <a:moveTo>
                    <a:pt x="504846" y="252271"/>
                  </a:moveTo>
                  <a:cubicBezTo>
                    <a:pt x="504846" y="391719"/>
                    <a:pt x="391801" y="504763"/>
                    <a:pt x="252354" y="504763"/>
                  </a:cubicBezTo>
                  <a:cubicBezTo>
                    <a:pt x="112907" y="504763"/>
                    <a:pt x="-138" y="391719"/>
                    <a:pt x="-138" y="252271"/>
                  </a:cubicBezTo>
                  <a:cubicBezTo>
                    <a:pt x="-138" y="112824"/>
                    <a:pt x="112907" y="-221"/>
                    <a:pt x="252354" y="-221"/>
                  </a:cubicBezTo>
                  <a:cubicBezTo>
                    <a:pt x="391802" y="-221"/>
                    <a:pt x="504846" y="112824"/>
                    <a:pt x="504846" y="252271"/>
                  </a:cubicBezTo>
                  <a:close/>
                </a:path>
              </a:pathLst>
            </a:custGeom>
            <a:solidFill>
              <a:srgbClr val="2F2E41"/>
            </a:solidFill>
            <a:ln w="585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8E61A16D-D043-468F-8F09-E6C5C9B95427}"/>
                </a:ext>
              </a:extLst>
            </p:cNvPr>
            <p:cNvSpPr/>
            <p:nvPr/>
          </p:nvSpPr>
          <p:spPr>
            <a:xfrm>
              <a:off x="4148873" y="4134522"/>
              <a:ext cx="76706" cy="137432"/>
            </a:xfrm>
            <a:custGeom>
              <a:avLst/>
              <a:gdLst>
                <a:gd name="connsiteX0" fmla="*/ 0 w 76706"/>
                <a:gd name="connsiteY0" fmla="*/ 0 h 137432"/>
                <a:gd name="connsiteX1" fmla="*/ 76706 w 76706"/>
                <a:gd name="connsiteY1" fmla="*/ 0 h 137432"/>
                <a:gd name="connsiteX2" fmla="*/ 76706 w 76706"/>
                <a:gd name="connsiteY2" fmla="*/ 137432 h 137432"/>
                <a:gd name="connsiteX3" fmla="*/ 0 w 76706"/>
                <a:gd name="connsiteY3" fmla="*/ 137432 h 137432"/>
              </a:gdLst>
              <a:ahLst/>
              <a:cxnLst>
                <a:cxn ang="0">
                  <a:pos x="connsiteX0" y="connsiteY0"/>
                </a:cxn>
                <a:cxn ang="0">
                  <a:pos x="connsiteX1" y="connsiteY1"/>
                </a:cxn>
                <a:cxn ang="0">
                  <a:pos x="connsiteX2" y="connsiteY2"/>
                </a:cxn>
                <a:cxn ang="0">
                  <a:pos x="connsiteX3" y="connsiteY3"/>
                </a:cxn>
              </a:cxnLst>
              <a:rect l="l" t="t" r="r" b="b"/>
              <a:pathLst>
                <a:path w="76706" h="137432">
                  <a:moveTo>
                    <a:pt x="0" y="0"/>
                  </a:moveTo>
                  <a:lnTo>
                    <a:pt x="76706" y="0"/>
                  </a:lnTo>
                  <a:lnTo>
                    <a:pt x="76706" y="137432"/>
                  </a:lnTo>
                  <a:lnTo>
                    <a:pt x="0" y="137432"/>
                  </a:lnTo>
                  <a:close/>
                </a:path>
              </a:pathLst>
            </a:custGeom>
            <a:solidFill>
              <a:srgbClr val="2F2E41"/>
            </a:solidFill>
            <a:ln w="585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0EAD522-45C1-46E8-8F4D-59CC9A7E6CAF}"/>
                </a:ext>
              </a:extLst>
            </p:cNvPr>
            <p:cNvSpPr/>
            <p:nvPr/>
          </p:nvSpPr>
          <p:spPr>
            <a:xfrm>
              <a:off x="3995460" y="4134522"/>
              <a:ext cx="76706" cy="137432"/>
            </a:xfrm>
            <a:custGeom>
              <a:avLst/>
              <a:gdLst>
                <a:gd name="connsiteX0" fmla="*/ 0 w 76706"/>
                <a:gd name="connsiteY0" fmla="*/ 0 h 137432"/>
                <a:gd name="connsiteX1" fmla="*/ 76706 w 76706"/>
                <a:gd name="connsiteY1" fmla="*/ 0 h 137432"/>
                <a:gd name="connsiteX2" fmla="*/ 76706 w 76706"/>
                <a:gd name="connsiteY2" fmla="*/ 137432 h 137432"/>
                <a:gd name="connsiteX3" fmla="*/ 0 w 76706"/>
                <a:gd name="connsiteY3" fmla="*/ 137432 h 137432"/>
              </a:gdLst>
              <a:ahLst/>
              <a:cxnLst>
                <a:cxn ang="0">
                  <a:pos x="connsiteX0" y="connsiteY0"/>
                </a:cxn>
                <a:cxn ang="0">
                  <a:pos x="connsiteX1" y="connsiteY1"/>
                </a:cxn>
                <a:cxn ang="0">
                  <a:pos x="connsiteX2" y="connsiteY2"/>
                </a:cxn>
                <a:cxn ang="0">
                  <a:pos x="connsiteX3" y="connsiteY3"/>
                </a:cxn>
              </a:cxnLst>
              <a:rect l="l" t="t" r="r" b="b"/>
              <a:pathLst>
                <a:path w="76706" h="137432">
                  <a:moveTo>
                    <a:pt x="0" y="0"/>
                  </a:moveTo>
                  <a:lnTo>
                    <a:pt x="76706" y="0"/>
                  </a:lnTo>
                  <a:lnTo>
                    <a:pt x="76706" y="137432"/>
                  </a:lnTo>
                  <a:lnTo>
                    <a:pt x="0" y="137432"/>
                  </a:lnTo>
                  <a:close/>
                </a:path>
              </a:pathLst>
            </a:custGeom>
            <a:solidFill>
              <a:srgbClr val="2F2E41"/>
            </a:solidFill>
            <a:ln w="585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06CF09A-264A-42DD-B83F-1CEF5FF5B3E3}"/>
                </a:ext>
              </a:extLst>
            </p:cNvPr>
            <p:cNvSpPr/>
            <p:nvPr/>
          </p:nvSpPr>
          <p:spPr>
            <a:xfrm>
              <a:off x="4097735" y="4249582"/>
              <a:ext cx="127844" cy="47941"/>
            </a:xfrm>
            <a:custGeom>
              <a:avLst/>
              <a:gdLst>
                <a:gd name="connsiteX0" fmla="*/ 127844 w 127844"/>
                <a:gd name="connsiteY0" fmla="*/ 23971 h 47941"/>
                <a:gd name="connsiteX1" fmla="*/ 63922 w 127844"/>
                <a:gd name="connsiteY1" fmla="*/ 47942 h 47941"/>
                <a:gd name="connsiteX2" fmla="*/ 0 w 127844"/>
                <a:gd name="connsiteY2" fmla="*/ 23971 h 47941"/>
                <a:gd name="connsiteX3" fmla="*/ 63922 w 127844"/>
                <a:gd name="connsiteY3" fmla="*/ 0 h 47941"/>
                <a:gd name="connsiteX4" fmla="*/ 127844 w 127844"/>
                <a:gd name="connsiteY4" fmla="*/ 23971 h 47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44" h="47941">
                  <a:moveTo>
                    <a:pt x="127844" y="23971"/>
                  </a:moveTo>
                  <a:cubicBezTo>
                    <a:pt x="127844" y="37209"/>
                    <a:pt x="99225" y="47942"/>
                    <a:pt x="63922" y="47942"/>
                  </a:cubicBezTo>
                  <a:cubicBezTo>
                    <a:pt x="28619" y="47942"/>
                    <a:pt x="0" y="37209"/>
                    <a:pt x="0" y="23971"/>
                  </a:cubicBezTo>
                  <a:cubicBezTo>
                    <a:pt x="0" y="10732"/>
                    <a:pt x="28619" y="0"/>
                    <a:pt x="63922" y="0"/>
                  </a:cubicBezTo>
                  <a:cubicBezTo>
                    <a:pt x="99225" y="0"/>
                    <a:pt x="127844" y="10732"/>
                    <a:pt x="127844" y="23971"/>
                  </a:cubicBezTo>
                  <a:close/>
                </a:path>
              </a:pathLst>
            </a:custGeom>
            <a:solidFill>
              <a:srgbClr val="2F2E41"/>
            </a:solidFill>
            <a:ln w="585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4B22421-6DB8-4F47-9D1D-7FBB5C567797}"/>
                </a:ext>
              </a:extLst>
            </p:cNvPr>
            <p:cNvSpPr/>
            <p:nvPr/>
          </p:nvSpPr>
          <p:spPr>
            <a:xfrm>
              <a:off x="3944322" y="4246386"/>
              <a:ext cx="127844" cy="47941"/>
            </a:xfrm>
            <a:custGeom>
              <a:avLst/>
              <a:gdLst>
                <a:gd name="connsiteX0" fmla="*/ 127844 w 127844"/>
                <a:gd name="connsiteY0" fmla="*/ 23971 h 47941"/>
                <a:gd name="connsiteX1" fmla="*/ 63922 w 127844"/>
                <a:gd name="connsiteY1" fmla="*/ 47942 h 47941"/>
                <a:gd name="connsiteX2" fmla="*/ 0 w 127844"/>
                <a:gd name="connsiteY2" fmla="*/ 23971 h 47941"/>
                <a:gd name="connsiteX3" fmla="*/ 63922 w 127844"/>
                <a:gd name="connsiteY3" fmla="*/ 0 h 47941"/>
                <a:gd name="connsiteX4" fmla="*/ 127844 w 127844"/>
                <a:gd name="connsiteY4" fmla="*/ 23971 h 47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44" h="47941">
                  <a:moveTo>
                    <a:pt x="127844" y="23971"/>
                  </a:moveTo>
                  <a:cubicBezTo>
                    <a:pt x="127844" y="37210"/>
                    <a:pt x="99225" y="47942"/>
                    <a:pt x="63922" y="47942"/>
                  </a:cubicBezTo>
                  <a:cubicBezTo>
                    <a:pt x="28619" y="47942"/>
                    <a:pt x="0" y="37210"/>
                    <a:pt x="0" y="23971"/>
                  </a:cubicBezTo>
                  <a:cubicBezTo>
                    <a:pt x="0" y="10732"/>
                    <a:pt x="28619" y="0"/>
                    <a:pt x="63922" y="0"/>
                  </a:cubicBezTo>
                  <a:cubicBezTo>
                    <a:pt x="99225" y="0"/>
                    <a:pt x="127844" y="10732"/>
                    <a:pt x="127844" y="23971"/>
                  </a:cubicBezTo>
                  <a:close/>
                </a:path>
              </a:pathLst>
            </a:custGeom>
            <a:solidFill>
              <a:srgbClr val="2F2E41"/>
            </a:solidFill>
            <a:ln w="585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96AAE440-B1EB-4BAA-9805-B1CD9F5B9690}"/>
                </a:ext>
              </a:extLst>
            </p:cNvPr>
            <p:cNvSpPr/>
            <p:nvPr/>
          </p:nvSpPr>
          <p:spPr>
            <a:xfrm>
              <a:off x="4107113" y="3545804"/>
              <a:ext cx="351743" cy="332290"/>
            </a:xfrm>
            <a:custGeom>
              <a:avLst/>
              <a:gdLst>
                <a:gd name="connsiteX0" fmla="*/ 91670 w 351743"/>
                <a:gd name="connsiteY0" fmla="*/ 255624 h 332290"/>
                <a:gd name="connsiteX1" fmla="*/ 27416 w 351743"/>
                <a:gd name="connsiteY1" fmla="*/ 57418 h 332290"/>
                <a:gd name="connsiteX2" fmla="*/ 279449 w 351743"/>
                <a:gd name="connsiteY2" fmla="*/ 45936 h 332290"/>
                <a:gd name="connsiteX3" fmla="*/ 315680 w 351743"/>
                <a:gd name="connsiteY3" fmla="*/ 295616 h 332290"/>
                <a:gd name="connsiteX4" fmla="*/ 91670 w 351743"/>
                <a:gd name="connsiteY4" fmla="*/ 255624 h 33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743" h="332290">
                  <a:moveTo>
                    <a:pt x="91670" y="255624"/>
                  </a:moveTo>
                  <a:cubicBezTo>
                    <a:pt x="12068" y="189848"/>
                    <a:pt x="-32176" y="129537"/>
                    <a:pt x="27416" y="57418"/>
                  </a:cubicBezTo>
                  <a:cubicBezTo>
                    <a:pt x="87008" y="-14699"/>
                    <a:pt x="199847" y="-19840"/>
                    <a:pt x="279449" y="45936"/>
                  </a:cubicBezTo>
                  <a:cubicBezTo>
                    <a:pt x="359051" y="111712"/>
                    <a:pt x="375272" y="223498"/>
                    <a:pt x="315680" y="295616"/>
                  </a:cubicBezTo>
                  <a:cubicBezTo>
                    <a:pt x="256088" y="367733"/>
                    <a:pt x="171272" y="321400"/>
                    <a:pt x="91670" y="255624"/>
                  </a:cubicBezTo>
                  <a:close/>
                </a:path>
              </a:pathLst>
            </a:custGeom>
            <a:solidFill>
              <a:schemeClr val="accent2"/>
            </a:solidFill>
            <a:ln w="585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69897278-72E2-4C53-AA68-102BFD2543CF}"/>
                </a:ext>
              </a:extLst>
            </p:cNvPr>
            <p:cNvSpPr/>
            <p:nvPr/>
          </p:nvSpPr>
          <p:spPr>
            <a:xfrm rot="-100994">
              <a:off x="3936927" y="3719050"/>
              <a:ext cx="172589" cy="172589"/>
            </a:xfrm>
            <a:custGeom>
              <a:avLst/>
              <a:gdLst>
                <a:gd name="connsiteX0" fmla="*/ 172451 w 172589"/>
                <a:gd name="connsiteY0" fmla="*/ 86074 h 172589"/>
                <a:gd name="connsiteX1" fmla="*/ 86156 w 172589"/>
                <a:gd name="connsiteY1" fmla="*/ 172369 h 172589"/>
                <a:gd name="connsiteX2" fmla="*/ -138 w 172589"/>
                <a:gd name="connsiteY2" fmla="*/ 86074 h 172589"/>
                <a:gd name="connsiteX3" fmla="*/ 86156 w 172589"/>
                <a:gd name="connsiteY3" fmla="*/ -221 h 172589"/>
                <a:gd name="connsiteX4" fmla="*/ 172451 w 172589"/>
                <a:gd name="connsiteY4" fmla="*/ 86074 h 172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89" h="172589">
                  <a:moveTo>
                    <a:pt x="172451" y="86074"/>
                  </a:moveTo>
                  <a:cubicBezTo>
                    <a:pt x="172451" y="133733"/>
                    <a:pt x="133816" y="172369"/>
                    <a:pt x="86156" y="172369"/>
                  </a:cubicBezTo>
                  <a:cubicBezTo>
                    <a:pt x="38497" y="172369"/>
                    <a:pt x="-138" y="133733"/>
                    <a:pt x="-138" y="86074"/>
                  </a:cubicBezTo>
                  <a:cubicBezTo>
                    <a:pt x="-138" y="38415"/>
                    <a:pt x="38497" y="-221"/>
                    <a:pt x="86156" y="-221"/>
                  </a:cubicBezTo>
                  <a:cubicBezTo>
                    <a:pt x="133816" y="-221"/>
                    <a:pt x="172451" y="38415"/>
                    <a:pt x="172451" y="86074"/>
                  </a:cubicBezTo>
                  <a:close/>
                </a:path>
              </a:pathLst>
            </a:custGeom>
            <a:solidFill>
              <a:srgbClr val="FFFFFF"/>
            </a:solidFill>
            <a:ln w="585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B8BC73D0-4ECC-4DEC-85D4-AA276CFFE060}"/>
                </a:ext>
              </a:extLst>
            </p:cNvPr>
            <p:cNvSpPr/>
            <p:nvPr/>
          </p:nvSpPr>
          <p:spPr>
            <a:xfrm>
              <a:off x="3964128" y="3755206"/>
              <a:ext cx="57530" cy="57530"/>
            </a:xfrm>
            <a:custGeom>
              <a:avLst/>
              <a:gdLst>
                <a:gd name="connsiteX0" fmla="*/ 57530 w 57530"/>
                <a:gd name="connsiteY0" fmla="*/ 28765 h 57530"/>
                <a:gd name="connsiteX1" fmla="*/ 28765 w 57530"/>
                <a:gd name="connsiteY1" fmla="*/ 57530 h 57530"/>
                <a:gd name="connsiteX2" fmla="*/ 0 w 57530"/>
                <a:gd name="connsiteY2" fmla="*/ 28765 h 57530"/>
                <a:gd name="connsiteX3" fmla="*/ 28765 w 57530"/>
                <a:gd name="connsiteY3" fmla="*/ 0 h 57530"/>
                <a:gd name="connsiteX4" fmla="*/ 57530 w 57530"/>
                <a:gd name="connsiteY4" fmla="*/ 28765 h 57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30" h="57530">
                  <a:moveTo>
                    <a:pt x="57530" y="28765"/>
                  </a:moveTo>
                  <a:cubicBezTo>
                    <a:pt x="57530" y="44652"/>
                    <a:pt x="44652" y="57530"/>
                    <a:pt x="28765" y="57530"/>
                  </a:cubicBezTo>
                  <a:cubicBezTo>
                    <a:pt x="12879" y="57530"/>
                    <a:pt x="0" y="44652"/>
                    <a:pt x="0" y="28765"/>
                  </a:cubicBezTo>
                  <a:cubicBezTo>
                    <a:pt x="0" y="12879"/>
                    <a:pt x="12878" y="0"/>
                    <a:pt x="28765" y="0"/>
                  </a:cubicBezTo>
                  <a:cubicBezTo>
                    <a:pt x="44651" y="0"/>
                    <a:pt x="57530" y="12879"/>
                    <a:pt x="57530" y="28765"/>
                  </a:cubicBezTo>
                  <a:close/>
                </a:path>
              </a:pathLst>
            </a:custGeom>
            <a:solidFill>
              <a:srgbClr val="3F3D56"/>
            </a:solidFill>
            <a:ln w="585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9CC5EA65-52AE-4E96-A6A2-4C3BD343E34A}"/>
                </a:ext>
              </a:extLst>
            </p:cNvPr>
            <p:cNvSpPr/>
            <p:nvPr/>
          </p:nvSpPr>
          <p:spPr>
            <a:xfrm>
              <a:off x="3873734" y="3871006"/>
              <a:ext cx="132102" cy="114156"/>
            </a:xfrm>
            <a:custGeom>
              <a:avLst/>
              <a:gdLst>
                <a:gd name="connsiteX0" fmla="*/ 18915 w 132102"/>
                <a:gd name="connsiteY0" fmla="*/ 5191 h 114156"/>
                <a:gd name="connsiteX1" fmla="*/ 13666 w 132102"/>
                <a:gd name="connsiteY1" fmla="*/ 103901 h 114156"/>
                <a:gd name="connsiteX2" fmla="*/ 127960 w 132102"/>
                <a:gd name="connsiteY2" fmla="*/ 84857 h 114156"/>
                <a:gd name="connsiteX3" fmla="*/ 76945 w 132102"/>
                <a:gd name="connsiteY3" fmla="*/ 40622 h 114156"/>
                <a:gd name="connsiteX4" fmla="*/ 18915 w 132102"/>
                <a:gd name="connsiteY4" fmla="*/ 5191 h 114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02" h="114156">
                  <a:moveTo>
                    <a:pt x="18915" y="5191"/>
                  </a:moveTo>
                  <a:cubicBezTo>
                    <a:pt x="1441" y="22665"/>
                    <a:pt x="-10914" y="79322"/>
                    <a:pt x="13666" y="103901"/>
                  </a:cubicBezTo>
                  <a:cubicBezTo>
                    <a:pt x="38245" y="128481"/>
                    <a:pt x="110486" y="102331"/>
                    <a:pt x="127960" y="84857"/>
                  </a:cubicBezTo>
                  <a:cubicBezTo>
                    <a:pt x="145434" y="67383"/>
                    <a:pt x="101524" y="65201"/>
                    <a:pt x="76945" y="40622"/>
                  </a:cubicBezTo>
                  <a:cubicBezTo>
                    <a:pt x="52366" y="16042"/>
                    <a:pt x="36389" y="-12283"/>
                    <a:pt x="18915" y="5191"/>
                  </a:cubicBezTo>
                  <a:close/>
                </a:path>
              </a:pathLst>
            </a:custGeom>
            <a:solidFill>
              <a:srgbClr val="FFFFFF"/>
            </a:solidFill>
            <a:ln w="585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2EC8C30-4D18-450D-9CA6-8B590B49F92E}"/>
                </a:ext>
              </a:extLst>
            </p:cNvPr>
            <p:cNvSpPr/>
            <p:nvPr/>
          </p:nvSpPr>
          <p:spPr>
            <a:xfrm rot="-1255068">
              <a:off x="4265488" y="4029841"/>
              <a:ext cx="79264" cy="252492"/>
            </a:xfrm>
            <a:custGeom>
              <a:avLst/>
              <a:gdLst>
                <a:gd name="connsiteX0" fmla="*/ 79127 w 79264"/>
                <a:gd name="connsiteY0" fmla="*/ 126025 h 252492"/>
                <a:gd name="connsiteX1" fmla="*/ 39494 w 79264"/>
                <a:gd name="connsiteY1" fmla="*/ 252271 h 252492"/>
                <a:gd name="connsiteX2" fmla="*/ -138 w 79264"/>
                <a:gd name="connsiteY2" fmla="*/ 126025 h 252492"/>
                <a:gd name="connsiteX3" fmla="*/ 39494 w 79264"/>
                <a:gd name="connsiteY3" fmla="*/ -221 h 252492"/>
                <a:gd name="connsiteX4" fmla="*/ 79127 w 79264"/>
                <a:gd name="connsiteY4" fmla="*/ 126025 h 252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64" h="252492">
                  <a:moveTo>
                    <a:pt x="79127" y="126025"/>
                  </a:moveTo>
                  <a:cubicBezTo>
                    <a:pt x="79127" y="195749"/>
                    <a:pt x="61383" y="252271"/>
                    <a:pt x="39494" y="252271"/>
                  </a:cubicBezTo>
                  <a:cubicBezTo>
                    <a:pt x="17606" y="252271"/>
                    <a:pt x="-138" y="195749"/>
                    <a:pt x="-138" y="126025"/>
                  </a:cubicBezTo>
                  <a:cubicBezTo>
                    <a:pt x="-138" y="56301"/>
                    <a:pt x="17606" y="-221"/>
                    <a:pt x="39494" y="-221"/>
                  </a:cubicBezTo>
                  <a:cubicBezTo>
                    <a:pt x="61383" y="-221"/>
                    <a:pt x="79127" y="56301"/>
                    <a:pt x="79127" y="126025"/>
                  </a:cubicBezTo>
                  <a:close/>
                </a:path>
              </a:pathLst>
            </a:custGeom>
            <a:solidFill>
              <a:srgbClr val="2F2E41"/>
            </a:solidFill>
            <a:ln w="585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1B4F2E9A-281B-44DA-9AF2-B5BA36F33837}"/>
                </a:ext>
              </a:extLst>
            </p:cNvPr>
            <p:cNvSpPr/>
            <p:nvPr/>
          </p:nvSpPr>
          <p:spPr>
            <a:xfrm>
              <a:off x="181314" y="4289688"/>
              <a:ext cx="5417158" cy="11725"/>
            </a:xfrm>
            <a:custGeom>
              <a:avLst/>
              <a:gdLst>
                <a:gd name="connsiteX0" fmla="*/ 5411158 w 5417158"/>
                <a:gd name="connsiteY0" fmla="*/ 11505 h 11725"/>
                <a:gd name="connsiteX1" fmla="*/ 5725 w 5417158"/>
                <a:gd name="connsiteY1" fmla="*/ 11505 h 11725"/>
                <a:gd name="connsiteX2" fmla="*/ -138 w 5417158"/>
                <a:gd name="connsiteY2" fmla="*/ 5642 h 11725"/>
                <a:gd name="connsiteX3" fmla="*/ 5725 w 5417158"/>
                <a:gd name="connsiteY3" fmla="*/ -221 h 11725"/>
                <a:gd name="connsiteX4" fmla="*/ 5411158 w 5417158"/>
                <a:gd name="connsiteY4" fmla="*/ -221 h 11725"/>
                <a:gd name="connsiteX5" fmla="*/ 5417020 w 5417158"/>
                <a:gd name="connsiteY5" fmla="*/ 5642 h 11725"/>
                <a:gd name="connsiteX6" fmla="*/ 5411158 w 5417158"/>
                <a:gd name="connsiteY6" fmla="*/ 11505 h 1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7158" h="11725">
                  <a:moveTo>
                    <a:pt x="5411158" y="11505"/>
                  </a:moveTo>
                  <a:lnTo>
                    <a:pt x="5725" y="11505"/>
                  </a:lnTo>
                  <a:cubicBezTo>
                    <a:pt x="2487" y="11505"/>
                    <a:pt x="-138" y="8880"/>
                    <a:pt x="-138" y="5642"/>
                  </a:cubicBezTo>
                  <a:cubicBezTo>
                    <a:pt x="-138" y="2404"/>
                    <a:pt x="2487" y="-221"/>
                    <a:pt x="5725" y="-221"/>
                  </a:cubicBezTo>
                  <a:lnTo>
                    <a:pt x="5411158" y="-221"/>
                  </a:lnTo>
                  <a:cubicBezTo>
                    <a:pt x="5414395" y="-221"/>
                    <a:pt x="5417020" y="2404"/>
                    <a:pt x="5417020" y="5642"/>
                  </a:cubicBezTo>
                  <a:cubicBezTo>
                    <a:pt x="5417020" y="8880"/>
                    <a:pt x="5414395" y="11505"/>
                    <a:pt x="5411158" y="11505"/>
                  </a:cubicBezTo>
                  <a:close/>
                </a:path>
              </a:pathLst>
            </a:custGeom>
            <a:solidFill>
              <a:srgbClr val="CCCCCC"/>
            </a:solidFill>
            <a:ln w="5855" cap="flat">
              <a:noFill/>
              <a:prstDash val="solid"/>
              <a:miter/>
            </a:ln>
          </p:spPr>
          <p:txBody>
            <a:bodyPr rtlCol="0" anchor="ctr"/>
            <a:lstStyle/>
            <a:p>
              <a:endParaRPr lang="en-US"/>
            </a:p>
          </p:txBody>
        </p:sp>
      </p:grpSp>
      <p:grpSp>
        <p:nvGrpSpPr>
          <p:cNvPr id="47" name="Graphic 45">
            <a:extLst>
              <a:ext uri="{FF2B5EF4-FFF2-40B4-BE49-F238E27FC236}">
                <a16:creationId xmlns:a16="http://schemas.microsoft.com/office/drawing/2014/main" id="{FEA50DF1-FA73-4E09-A577-0102DC5DBD19}"/>
              </a:ext>
            </a:extLst>
          </p:cNvPr>
          <p:cNvGrpSpPr/>
          <p:nvPr/>
        </p:nvGrpSpPr>
        <p:grpSpPr>
          <a:xfrm>
            <a:off x="3350983" y="1941886"/>
            <a:ext cx="2075886" cy="1704615"/>
            <a:chOff x="4086936" y="1679651"/>
            <a:chExt cx="2464387" cy="2023633"/>
          </a:xfrm>
        </p:grpSpPr>
        <p:sp>
          <p:nvSpPr>
            <p:cNvPr id="48" name="Freeform: Shape 47">
              <a:extLst>
                <a:ext uri="{FF2B5EF4-FFF2-40B4-BE49-F238E27FC236}">
                  <a16:creationId xmlns:a16="http://schemas.microsoft.com/office/drawing/2014/main" id="{C37B5ABE-DC84-46B9-A9D9-8DEC025221EE}"/>
                </a:ext>
              </a:extLst>
            </p:cNvPr>
            <p:cNvSpPr/>
            <p:nvPr/>
          </p:nvSpPr>
          <p:spPr>
            <a:xfrm>
              <a:off x="5878439" y="3027244"/>
              <a:ext cx="224303" cy="325203"/>
            </a:xfrm>
            <a:custGeom>
              <a:avLst/>
              <a:gdLst>
                <a:gd name="connsiteX0" fmla="*/ 12466 w 224303"/>
                <a:gd name="connsiteY0" fmla="*/ 318181 h 325203"/>
                <a:gd name="connsiteX1" fmla="*/ 129110 w 224303"/>
                <a:gd name="connsiteY1" fmla="*/ 297634 h 325203"/>
                <a:gd name="connsiteX2" fmla="*/ 193197 w 224303"/>
                <a:gd name="connsiteY2" fmla="*/ 154538 h 325203"/>
                <a:gd name="connsiteX3" fmla="*/ 224025 w 224303"/>
                <a:gd name="connsiteY3" fmla="*/ -186 h 325203"/>
                <a:gd name="connsiteX4" fmla="*/ 159484 w 224303"/>
                <a:gd name="connsiteY4" fmla="*/ 44254 h 325203"/>
                <a:gd name="connsiteX5" fmla="*/ 33473 w 224303"/>
                <a:gd name="connsiteY5" fmla="*/ 155487 h 325203"/>
                <a:gd name="connsiteX6" fmla="*/ 13130 w 224303"/>
                <a:gd name="connsiteY6" fmla="*/ 315059 h 32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303" h="325203">
                  <a:moveTo>
                    <a:pt x="12466" y="318181"/>
                  </a:moveTo>
                  <a:cubicBezTo>
                    <a:pt x="52268" y="332172"/>
                    <a:pt x="96485" y="324383"/>
                    <a:pt x="129110" y="297634"/>
                  </a:cubicBezTo>
                  <a:cubicBezTo>
                    <a:pt x="169966" y="263343"/>
                    <a:pt x="182775" y="206849"/>
                    <a:pt x="193197" y="154538"/>
                  </a:cubicBezTo>
                  <a:lnTo>
                    <a:pt x="224025" y="-186"/>
                  </a:lnTo>
                  <a:lnTo>
                    <a:pt x="159484" y="44254"/>
                  </a:lnTo>
                  <a:cubicBezTo>
                    <a:pt x="113070" y="76213"/>
                    <a:pt x="65610" y="109196"/>
                    <a:pt x="33473" y="155487"/>
                  </a:cubicBezTo>
                  <a:cubicBezTo>
                    <a:pt x="1336" y="201778"/>
                    <a:pt x="-12692" y="264970"/>
                    <a:pt x="13130" y="315059"/>
                  </a:cubicBezTo>
                </a:path>
              </a:pathLst>
            </a:custGeom>
            <a:solidFill>
              <a:srgbClr val="E6E6E6"/>
            </a:solidFill>
            <a:ln w="3822"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0F586E95-8ABA-4E56-A5C8-E296CE26C6E3}"/>
                </a:ext>
              </a:extLst>
            </p:cNvPr>
            <p:cNvSpPr/>
            <p:nvPr/>
          </p:nvSpPr>
          <p:spPr>
            <a:xfrm>
              <a:off x="5886524" y="3223816"/>
              <a:ext cx="102620" cy="312522"/>
            </a:xfrm>
            <a:custGeom>
              <a:avLst/>
              <a:gdLst>
                <a:gd name="connsiteX0" fmla="*/ 9897 w 102620"/>
                <a:gd name="connsiteY0" fmla="*/ 308935 h 312522"/>
                <a:gd name="connsiteX1" fmla="*/ 1230 w 102620"/>
                <a:gd name="connsiteY1" fmla="*/ 165067 h 312522"/>
                <a:gd name="connsiteX2" fmla="*/ 44858 w 102620"/>
                <a:gd name="connsiteY2" fmla="*/ 46434 h 312522"/>
                <a:gd name="connsiteX3" fmla="*/ 95491 w 102620"/>
                <a:gd name="connsiteY3" fmla="*/ 552 h 312522"/>
                <a:gd name="connsiteX4" fmla="*/ 100173 w 102620"/>
                <a:gd name="connsiteY4" fmla="*/ 8562 h 312522"/>
                <a:gd name="connsiteX5" fmla="*/ 25962 w 102620"/>
                <a:gd name="connsiteY5" fmla="*/ 98104 h 312522"/>
                <a:gd name="connsiteX6" fmla="*/ 9995 w 102620"/>
                <a:gd name="connsiteY6" fmla="*/ 227650 h 312522"/>
                <a:gd name="connsiteX7" fmla="*/ 18843 w 102620"/>
                <a:gd name="connsiteY7" fmla="*/ 306469 h 312522"/>
                <a:gd name="connsiteX8" fmla="*/ 15603 w 102620"/>
                <a:gd name="connsiteY8" fmla="*/ 312175 h 312522"/>
                <a:gd name="connsiteX9" fmla="*/ 9897 w 102620"/>
                <a:gd name="connsiteY9" fmla="*/ 308935 h 31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620" h="312522">
                  <a:moveTo>
                    <a:pt x="9897" y="308935"/>
                  </a:moveTo>
                  <a:cubicBezTo>
                    <a:pt x="3365" y="261353"/>
                    <a:pt x="-3352" y="213159"/>
                    <a:pt x="1230" y="165067"/>
                  </a:cubicBezTo>
                  <a:cubicBezTo>
                    <a:pt x="5299" y="122356"/>
                    <a:pt x="18330" y="80639"/>
                    <a:pt x="44858" y="46434"/>
                  </a:cubicBezTo>
                  <a:cubicBezTo>
                    <a:pt x="58940" y="28312"/>
                    <a:pt x="76074" y="12786"/>
                    <a:pt x="95491" y="552"/>
                  </a:cubicBezTo>
                  <a:cubicBezTo>
                    <a:pt x="100554" y="-2644"/>
                    <a:pt x="105214" y="5380"/>
                    <a:pt x="100173" y="8562"/>
                  </a:cubicBezTo>
                  <a:cubicBezTo>
                    <a:pt x="66576" y="29796"/>
                    <a:pt x="40590" y="61150"/>
                    <a:pt x="25962" y="98104"/>
                  </a:cubicBezTo>
                  <a:cubicBezTo>
                    <a:pt x="9805" y="139199"/>
                    <a:pt x="7210" y="183995"/>
                    <a:pt x="9995" y="227650"/>
                  </a:cubicBezTo>
                  <a:cubicBezTo>
                    <a:pt x="11678" y="254050"/>
                    <a:pt x="15247" y="280276"/>
                    <a:pt x="18843" y="306469"/>
                  </a:cubicBezTo>
                  <a:cubicBezTo>
                    <a:pt x="19431" y="308927"/>
                    <a:pt x="18015" y="311421"/>
                    <a:pt x="15603" y="312175"/>
                  </a:cubicBezTo>
                  <a:cubicBezTo>
                    <a:pt x="13135" y="312840"/>
                    <a:pt x="10591" y="311396"/>
                    <a:pt x="9897" y="308935"/>
                  </a:cubicBezTo>
                  <a:close/>
                </a:path>
              </a:pathLst>
            </a:custGeom>
            <a:solidFill>
              <a:srgbClr val="F2F2F2"/>
            </a:solidFill>
            <a:ln w="3822"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A1F8968-592A-4E3C-BE87-4BB122E2DB1A}"/>
                </a:ext>
              </a:extLst>
            </p:cNvPr>
            <p:cNvSpPr/>
            <p:nvPr/>
          </p:nvSpPr>
          <p:spPr>
            <a:xfrm>
              <a:off x="5959619" y="3352467"/>
              <a:ext cx="265884" cy="136316"/>
            </a:xfrm>
            <a:custGeom>
              <a:avLst/>
              <a:gdLst>
                <a:gd name="connsiteX0" fmla="*/ -278 w 265884"/>
                <a:gd name="connsiteY0" fmla="*/ 96085 h 136316"/>
                <a:gd name="connsiteX1" fmla="*/ 77198 w 265884"/>
                <a:gd name="connsiteY1" fmla="*/ 136073 h 136316"/>
                <a:gd name="connsiteX2" fmla="*/ 178548 w 265884"/>
                <a:gd name="connsiteY2" fmla="*/ 80850 h 136316"/>
                <a:gd name="connsiteX3" fmla="*/ 265606 w 265884"/>
                <a:gd name="connsiteY3" fmla="*/ 3985 h 136316"/>
                <a:gd name="connsiteX4" fmla="*/ 207988 w 265884"/>
                <a:gd name="connsiteY4" fmla="*/ 1228 h 136316"/>
                <a:gd name="connsiteX5" fmla="*/ 84583 w 265884"/>
                <a:gd name="connsiteY5" fmla="*/ 10173 h 136316"/>
                <a:gd name="connsiteX6" fmla="*/ 1503 w 265884"/>
                <a:gd name="connsiteY6" fmla="*/ 94553 h 1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84" h="136316">
                  <a:moveTo>
                    <a:pt x="-278" y="96085"/>
                  </a:moveTo>
                  <a:cubicBezTo>
                    <a:pt x="16792" y="122030"/>
                    <a:pt x="46161" y="137188"/>
                    <a:pt x="77198" y="136073"/>
                  </a:cubicBezTo>
                  <a:cubicBezTo>
                    <a:pt x="116418" y="134211"/>
                    <a:pt x="149115" y="106838"/>
                    <a:pt x="178548" y="80850"/>
                  </a:cubicBezTo>
                  <a:lnTo>
                    <a:pt x="265606" y="3985"/>
                  </a:lnTo>
                  <a:lnTo>
                    <a:pt x="207988" y="1228"/>
                  </a:lnTo>
                  <a:cubicBezTo>
                    <a:pt x="166553" y="-755"/>
                    <a:pt x="124048" y="-2605"/>
                    <a:pt x="84583" y="10173"/>
                  </a:cubicBezTo>
                  <a:cubicBezTo>
                    <a:pt x="45117" y="22951"/>
                    <a:pt x="8719" y="53703"/>
                    <a:pt x="1503" y="94553"/>
                  </a:cubicBezTo>
                </a:path>
              </a:pathLst>
            </a:custGeom>
            <a:solidFill>
              <a:srgbClr val="E6E6E6"/>
            </a:solidFill>
            <a:ln w="3822"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703F94EB-3E6D-48C2-9637-32D2259EED34}"/>
                </a:ext>
              </a:extLst>
            </p:cNvPr>
            <p:cNvSpPr/>
            <p:nvPr/>
          </p:nvSpPr>
          <p:spPr>
            <a:xfrm>
              <a:off x="5877628" y="3416713"/>
              <a:ext cx="193444" cy="149823"/>
            </a:xfrm>
            <a:custGeom>
              <a:avLst/>
              <a:gdLst>
                <a:gd name="connsiteX0" fmla="*/ 332 w 193444"/>
                <a:gd name="connsiteY0" fmla="*/ 143391 h 149823"/>
                <a:gd name="connsiteX1" fmla="*/ 133408 w 193444"/>
                <a:gd name="connsiteY1" fmla="*/ 6165 h 149823"/>
                <a:gd name="connsiteX2" fmla="*/ 189382 w 193444"/>
                <a:gd name="connsiteY2" fmla="*/ 385 h 149823"/>
                <a:gd name="connsiteX3" fmla="*/ 187909 w 193444"/>
                <a:gd name="connsiteY3" fmla="*/ 9547 h 149823"/>
                <a:gd name="connsiteX4" fmla="*/ 98583 w 193444"/>
                <a:gd name="connsiteY4" fmla="*/ 33179 h 149823"/>
                <a:gd name="connsiteX5" fmla="*/ 37189 w 193444"/>
                <a:gd name="connsiteY5" fmla="*/ 99432 h 149823"/>
                <a:gd name="connsiteX6" fmla="*/ 8807 w 193444"/>
                <a:gd name="connsiteY6" fmla="*/ 147169 h 149823"/>
                <a:gd name="connsiteX7" fmla="*/ 332 w 193444"/>
                <a:gd name="connsiteY7" fmla="*/ 143391 h 14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4" h="149823">
                  <a:moveTo>
                    <a:pt x="332" y="143391"/>
                  </a:moveTo>
                  <a:cubicBezTo>
                    <a:pt x="31774" y="87757"/>
                    <a:pt x="68243" y="25927"/>
                    <a:pt x="133408" y="6165"/>
                  </a:cubicBezTo>
                  <a:cubicBezTo>
                    <a:pt x="151527" y="688"/>
                    <a:pt x="170526" y="-1273"/>
                    <a:pt x="189382" y="385"/>
                  </a:cubicBezTo>
                  <a:cubicBezTo>
                    <a:pt x="195325" y="898"/>
                    <a:pt x="193840" y="10058"/>
                    <a:pt x="187909" y="9547"/>
                  </a:cubicBezTo>
                  <a:cubicBezTo>
                    <a:pt x="156302" y="6922"/>
                    <a:pt x="124757" y="15268"/>
                    <a:pt x="98583" y="33179"/>
                  </a:cubicBezTo>
                  <a:cubicBezTo>
                    <a:pt x="73397" y="50322"/>
                    <a:pt x="53787" y="74157"/>
                    <a:pt x="37189" y="99432"/>
                  </a:cubicBezTo>
                  <a:cubicBezTo>
                    <a:pt x="27022" y="114914"/>
                    <a:pt x="17915" y="131052"/>
                    <a:pt x="8807" y="147169"/>
                  </a:cubicBezTo>
                  <a:cubicBezTo>
                    <a:pt x="5896" y="152320"/>
                    <a:pt x="-2613" y="148602"/>
                    <a:pt x="332" y="143391"/>
                  </a:cubicBezTo>
                  <a:close/>
                </a:path>
              </a:pathLst>
            </a:custGeom>
            <a:solidFill>
              <a:srgbClr val="F2F2F2"/>
            </a:solidFill>
            <a:ln w="3822"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9372D09-2457-4C0B-9ECB-2CC01AB18CB5}"/>
                </a:ext>
              </a:extLst>
            </p:cNvPr>
            <p:cNvSpPr/>
            <p:nvPr/>
          </p:nvSpPr>
          <p:spPr>
            <a:xfrm>
              <a:off x="4686351" y="2541994"/>
              <a:ext cx="442070" cy="640931"/>
            </a:xfrm>
            <a:custGeom>
              <a:avLst/>
              <a:gdLst>
                <a:gd name="connsiteX0" fmla="*/ 416675 w 442070"/>
                <a:gd name="connsiteY0" fmla="*/ 627271 h 640931"/>
                <a:gd name="connsiteX1" fmla="*/ 186786 w 442070"/>
                <a:gd name="connsiteY1" fmla="*/ 586774 h 640931"/>
                <a:gd name="connsiteX2" fmla="*/ 60479 w 442070"/>
                <a:gd name="connsiteY2" fmla="*/ 304754 h 640931"/>
                <a:gd name="connsiteX3" fmla="*/ -278 w 442070"/>
                <a:gd name="connsiteY3" fmla="*/ -186 h 640931"/>
                <a:gd name="connsiteX4" fmla="*/ 126923 w 442070"/>
                <a:gd name="connsiteY4" fmla="*/ 87400 h 640931"/>
                <a:gd name="connsiteX5" fmla="*/ 375272 w 442070"/>
                <a:gd name="connsiteY5" fmla="*/ 306624 h 640931"/>
                <a:gd name="connsiteX6" fmla="*/ 415367 w 442070"/>
                <a:gd name="connsiteY6" fmla="*/ 621117 h 64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070" h="640931">
                  <a:moveTo>
                    <a:pt x="416675" y="627271"/>
                  </a:moveTo>
                  <a:cubicBezTo>
                    <a:pt x="338231" y="654844"/>
                    <a:pt x="251085" y="639493"/>
                    <a:pt x="186786" y="586774"/>
                  </a:cubicBezTo>
                  <a:cubicBezTo>
                    <a:pt x="106265" y="519192"/>
                    <a:pt x="81020" y="407850"/>
                    <a:pt x="60479" y="304754"/>
                  </a:cubicBezTo>
                  <a:cubicBezTo>
                    <a:pt x="40226" y="203107"/>
                    <a:pt x="19974" y="101461"/>
                    <a:pt x="-278" y="-186"/>
                  </a:cubicBezTo>
                  <a:lnTo>
                    <a:pt x="126923" y="87400"/>
                  </a:lnTo>
                  <a:cubicBezTo>
                    <a:pt x="218399" y="150387"/>
                    <a:pt x="311935" y="215391"/>
                    <a:pt x="375272" y="306624"/>
                  </a:cubicBezTo>
                  <a:cubicBezTo>
                    <a:pt x="438610" y="397857"/>
                    <a:pt x="466257" y="522399"/>
                    <a:pt x="415367" y="621117"/>
                  </a:cubicBezTo>
                </a:path>
              </a:pathLst>
            </a:custGeom>
            <a:solidFill>
              <a:srgbClr val="E6E6E6"/>
            </a:solidFill>
            <a:ln w="3822"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B8678D3F-6054-4969-A090-2824A4E6756B}"/>
                </a:ext>
              </a:extLst>
            </p:cNvPr>
            <p:cNvSpPr/>
            <p:nvPr/>
          </p:nvSpPr>
          <p:spPr>
            <a:xfrm>
              <a:off x="4910235" y="2929410"/>
              <a:ext cx="202250" cy="615937"/>
            </a:xfrm>
            <a:custGeom>
              <a:avLst/>
              <a:gdLst>
                <a:gd name="connsiteX0" fmla="*/ 181918 w 202250"/>
                <a:gd name="connsiteY0" fmla="*/ 609048 h 615937"/>
                <a:gd name="connsiteX1" fmla="*/ 199000 w 202250"/>
                <a:gd name="connsiteY1" fmla="*/ 325504 h 615937"/>
                <a:gd name="connsiteX2" fmla="*/ 113014 w 202250"/>
                <a:gd name="connsiteY2" fmla="*/ 91695 h 615937"/>
                <a:gd name="connsiteX3" fmla="*/ 13225 w 202250"/>
                <a:gd name="connsiteY3" fmla="*/ 1269 h 615937"/>
                <a:gd name="connsiteX4" fmla="*/ 3997 w 202250"/>
                <a:gd name="connsiteY4" fmla="*/ 17056 h 615937"/>
                <a:gd name="connsiteX5" fmla="*/ 150257 w 202250"/>
                <a:gd name="connsiteY5" fmla="*/ 193529 h 615937"/>
                <a:gd name="connsiteX6" fmla="*/ 181726 w 202250"/>
                <a:gd name="connsiteY6" fmla="*/ 448846 h 615937"/>
                <a:gd name="connsiteX7" fmla="*/ 164287 w 202250"/>
                <a:gd name="connsiteY7" fmla="*/ 604187 h 615937"/>
                <a:gd name="connsiteX8" fmla="*/ 170672 w 202250"/>
                <a:gd name="connsiteY8" fmla="*/ 615433 h 615937"/>
                <a:gd name="connsiteX9" fmla="*/ 181918 w 202250"/>
                <a:gd name="connsiteY9" fmla="*/ 609048 h 6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250" h="615937">
                  <a:moveTo>
                    <a:pt x="181918" y="609048"/>
                  </a:moveTo>
                  <a:cubicBezTo>
                    <a:pt x="194792" y="515270"/>
                    <a:pt x="208030" y="420287"/>
                    <a:pt x="199000" y="325504"/>
                  </a:cubicBezTo>
                  <a:cubicBezTo>
                    <a:pt x="190980" y="241326"/>
                    <a:pt x="165298" y="159108"/>
                    <a:pt x="113014" y="91695"/>
                  </a:cubicBezTo>
                  <a:cubicBezTo>
                    <a:pt x="85262" y="55980"/>
                    <a:pt x="51493" y="25379"/>
                    <a:pt x="13225" y="1269"/>
                  </a:cubicBezTo>
                  <a:cubicBezTo>
                    <a:pt x="3246" y="-5030"/>
                    <a:pt x="-5939" y="10785"/>
                    <a:pt x="3997" y="17056"/>
                  </a:cubicBezTo>
                  <a:cubicBezTo>
                    <a:pt x="70211" y="58903"/>
                    <a:pt x="121426" y="120698"/>
                    <a:pt x="150257" y="193529"/>
                  </a:cubicBezTo>
                  <a:cubicBezTo>
                    <a:pt x="182100" y="274521"/>
                    <a:pt x="187213" y="362809"/>
                    <a:pt x="181726" y="448846"/>
                  </a:cubicBezTo>
                  <a:cubicBezTo>
                    <a:pt x="178407" y="500876"/>
                    <a:pt x="171374" y="552565"/>
                    <a:pt x="164287" y="604187"/>
                  </a:cubicBezTo>
                  <a:cubicBezTo>
                    <a:pt x="163128" y="609031"/>
                    <a:pt x="165919" y="613946"/>
                    <a:pt x="170672" y="615433"/>
                  </a:cubicBezTo>
                  <a:cubicBezTo>
                    <a:pt x="175537" y="616743"/>
                    <a:pt x="180551" y="613897"/>
                    <a:pt x="181918" y="609048"/>
                  </a:cubicBezTo>
                  <a:close/>
                </a:path>
              </a:pathLst>
            </a:custGeom>
            <a:solidFill>
              <a:srgbClr val="F2F2F2"/>
            </a:solidFill>
            <a:ln w="3822"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539E2CCB-B53D-4581-A62C-1D826ED52F38}"/>
                </a:ext>
              </a:extLst>
            </p:cNvPr>
            <p:cNvSpPr/>
            <p:nvPr/>
          </p:nvSpPr>
          <p:spPr>
            <a:xfrm>
              <a:off x="4444406" y="3182963"/>
              <a:ext cx="524020" cy="268659"/>
            </a:xfrm>
            <a:custGeom>
              <a:avLst/>
              <a:gdLst>
                <a:gd name="connsiteX0" fmla="*/ 523742 w 524020"/>
                <a:gd name="connsiteY0" fmla="*/ 189551 h 268659"/>
                <a:gd name="connsiteX1" fmla="*/ 371047 w 524020"/>
                <a:gd name="connsiteY1" fmla="*/ 268360 h 268659"/>
                <a:gd name="connsiteX2" fmla="*/ 171300 w 524020"/>
                <a:gd name="connsiteY2" fmla="*/ 159525 h 268659"/>
                <a:gd name="connsiteX3" fmla="*/ -278 w 524020"/>
                <a:gd name="connsiteY3" fmla="*/ 8034 h 268659"/>
                <a:gd name="connsiteX4" fmla="*/ 113278 w 524020"/>
                <a:gd name="connsiteY4" fmla="*/ 2600 h 268659"/>
                <a:gd name="connsiteX5" fmla="*/ 356493 w 524020"/>
                <a:gd name="connsiteY5" fmla="*/ 20230 h 268659"/>
                <a:gd name="connsiteX6" fmla="*/ 520232 w 524020"/>
                <a:gd name="connsiteY6" fmla="*/ 186531 h 26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020" h="268659">
                  <a:moveTo>
                    <a:pt x="523742" y="189551"/>
                  </a:moveTo>
                  <a:cubicBezTo>
                    <a:pt x="490099" y="240684"/>
                    <a:pt x="432216" y="270559"/>
                    <a:pt x="371047" y="268360"/>
                  </a:cubicBezTo>
                  <a:cubicBezTo>
                    <a:pt x="293750" y="264691"/>
                    <a:pt x="229309" y="210743"/>
                    <a:pt x="171300" y="159525"/>
                  </a:cubicBezTo>
                  <a:lnTo>
                    <a:pt x="-278" y="8034"/>
                  </a:lnTo>
                  <a:lnTo>
                    <a:pt x="113278" y="2600"/>
                  </a:lnTo>
                  <a:cubicBezTo>
                    <a:pt x="194942" y="-1308"/>
                    <a:pt x="278712" y="-4954"/>
                    <a:pt x="356493" y="20230"/>
                  </a:cubicBezTo>
                  <a:cubicBezTo>
                    <a:pt x="434275" y="45414"/>
                    <a:pt x="506009" y="106021"/>
                    <a:pt x="520232" y="186531"/>
                  </a:cubicBezTo>
                </a:path>
              </a:pathLst>
            </a:custGeom>
            <a:solidFill>
              <a:srgbClr val="E6E6E6"/>
            </a:solidFill>
            <a:ln w="3822"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B5B21ED-1489-40B8-AEF9-4B7250E5B9F2}"/>
                </a:ext>
              </a:extLst>
            </p:cNvPr>
            <p:cNvSpPr/>
            <p:nvPr/>
          </p:nvSpPr>
          <p:spPr>
            <a:xfrm>
              <a:off x="4748767" y="3309582"/>
              <a:ext cx="381252" cy="295279"/>
            </a:xfrm>
            <a:custGeom>
              <a:avLst/>
              <a:gdLst>
                <a:gd name="connsiteX0" fmla="*/ 379770 w 381252"/>
                <a:gd name="connsiteY0" fmla="*/ 282784 h 295279"/>
                <a:gd name="connsiteX1" fmla="*/ 117497 w 381252"/>
                <a:gd name="connsiteY1" fmla="*/ 12330 h 295279"/>
                <a:gd name="connsiteX2" fmla="*/ 7181 w 381252"/>
                <a:gd name="connsiteY2" fmla="*/ 940 h 295279"/>
                <a:gd name="connsiteX3" fmla="*/ 10084 w 381252"/>
                <a:gd name="connsiteY3" fmla="*/ 18996 h 295279"/>
                <a:gd name="connsiteX4" fmla="*/ 186132 w 381252"/>
                <a:gd name="connsiteY4" fmla="*/ 65571 h 295279"/>
                <a:gd name="connsiteX5" fmla="*/ 307132 w 381252"/>
                <a:gd name="connsiteY5" fmla="*/ 196146 h 295279"/>
                <a:gd name="connsiteX6" fmla="*/ 363069 w 381252"/>
                <a:gd name="connsiteY6" fmla="*/ 290230 h 295279"/>
                <a:gd name="connsiteX7" fmla="*/ 379770 w 381252"/>
                <a:gd name="connsiteY7" fmla="*/ 282784 h 29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252" h="295279">
                  <a:moveTo>
                    <a:pt x="379770" y="282784"/>
                  </a:moveTo>
                  <a:cubicBezTo>
                    <a:pt x="317804" y="173137"/>
                    <a:pt x="245928" y="51278"/>
                    <a:pt x="117497" y="12330"/>
                  </a:cubicBezTo>
                  <a:cubicBezTo>
                    <a:pt x="81787" y="1537"/>
                    <a:pt x="44343" y="-2329"/>
                    <a:pt x="7181" y="940"/>
                  </a:cubicBezTo>
                  <a:cubicBezTo>
                    <a:pt x="-4531" y="1949"/>
                    <a:pt x="-1607" y="20004"/>
                    <a:pt x="10084" y="18996"/>
                  </a:cubicBezTo>
                  <a:cubicBezTo>
                    <a:pt x="72376" y="13824"/>
                    <a:pt x="134547" y="30272"/>
                    <a:pt x="186132" y="65571"/>
                  </a:cubicBezTo>
                  <a:cubicBezTo>
                    <a:pt x="235770" y="99359"/>
                    <a:pt x="274419" y="146333"/>
                    <a:pt x="307132" y="196146"/>
                  </a:cubicBezTo>
                  <a:cubicBezTo>
                    <a:pt x="327169" y="226659"/>
                    <a:pt x="345117" y="258466"/>
                    <a:pt x="363069" y="290230"/>
                  </a:cubicBezTo>
                  <a:cubicBezTo>
                    <a:pt x="368806" y="300381"/>
                    <a:pt x="385574" y="293053"/>
                    <a:pt x="379770" y="282784"/>
                  </a:cubicBezTo>
                  <a:close/>
                </a:path>
              </a:pathLst>
            </a:custGeom>
            <a:solidFill>
              <a:srgbClr val="F2F2F2"/>
            </a:solidFill>
            <a:ln w="3822"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923F0622-7452-4146-A75A-C859FB430025}"/>
                </a:ext>
              </a:extLst>
            </p:cNvPr>
            <p:cNvSpPr/>
            <p:nvPr/>
          </p:nvSpPr>
          <p:spPr>
            <a:xfrm>
              <a:off x="4086940" y="1994469"/>
              <a:ext cx="578819" cy="466742"/>
            </a:xfrm>
            <a:custGeom>
              <a:avLst/>
              <a:gdLst>
                <a:gd name="connsiteX0" fmla="*/ 563320 w 578819"/>
                <a:gd name="connsiteY0" fmla="*/ 113461 h 466742"/>
                <a:gd name="connsiteX1" fmla="*/ 29785 w 578819"/>
                <a:gd name="connsiteY1" fmla="*/ 1680 h 466742"/>
                <a:gd name="connsiteX2" fmla="*/ 22852 w 578819"/>
                <a:gd name="connsiteY2" fmla="*/ 231 h 466742"/>
                <a:gd name="connsiteX3" fmla="*/ 135 w 578819"/>
                <a:gd name="connsiteY3" fmla="*/ 15031 h 466742"/>
                <a:gd name="connsiteX4" fmla="*/ 1759 w 578819"/>
                <a:gd name="connsiteY4" fmla="*/ 27591 h 466742"/>
                <a:gd name="connsiteX5" fmla="*/ 215875 w 578819"/>
                <a:gd name="connsiteY5" fmla="*/ 455972 h 466742"/>
                <a:gd name="connsiteX6" fmla="*/ 230223 w 578819"/>
                <a:gd name="connsiteY6" fmla="*/ 466347 h 466742"/>
                <a:gd name="connsiteX7" fmla="*/ 246972 w 578819"/>
                <a:gd name="connsiteY7" fmla="*/ 460493 h 466742"/>
                <a:gd name="connsiteX8" fmla="*/ 392999 w 578819"/>
                <a:gd name="connsiteY8" fmla="*/ 304676 h 466742"/>
                <a:gd name="connsiteX9" fmla="*/ 401175 w 578819"/>
                <a:gd name="connsiteY9" fmla="*/ 301047 h 466742"/>
                <a:gd name="connsiteX10" fmla="*/ 411480 w 578819"/>
                <a:gd name="connsiteY10" fmla="*/ 306958 h 466742"/>
                <a:gd name="connsiteX11" fmla="*/ 441910 w 578819"/>
                <a:gd name="connsiteY11" fmla="*/ 362452 h 466742"/>
                <a:gd name="connsiteX12" fmla="*/ 462936 w 578819"/>
                <a:gd name="connsiteY12" fmla="*/ 371937 h 466742"/>
                <a:gd name="connsiteX13" fmla="*/ 463086 w 578819"/>
                <a:gd name="connsiteY13" fmla="*/ 371903 h 466742"/>
                <a:gd name="connsiteX14" fmla="*/ 477839 w 578819"/>
                <a:gd name="connsiteY14" fmla="*/ 354003 h 466742"/>
                <a:gd name="connsiteX15" fmla="*/ 483105 w 578819"/>
                <a:gd name="connsiteY15" fmla="*/ 225454 h 466742"/>
                <a:gd name="connsiteX16" fmla="*/ 484255 w 578819"/>
                <a:gd name="connsiteY16" fmla="*/ 220830 h 466742"/>
                <a:gd name="connsiteX17" fmla="*/ 487254 w 578819"/>
                <a:gd name="connsiteY17" fmla="*/ 217082 h 466742"/>
                <a:gd name="connsiteX18" fmla="*/ 571616 w 578819"/>
                <a:gd name="connsiteY18" fmla="*/ 146988 h 466742"/>
                <a:gd name="connsiteX19" fmla="*/ 574113 w 578819"/>
                <a:gd name="connsiteY19" fmla="*/ 119972 h 466742"/>
                <a:gd name="connsiteX20" fmla="*/ 563321 w 578819"/>
                <a:gd name="connsiteY20" fmla="*/ 113461 h 466742"/>
                <a:gd name="connsiteX21" fmla="*/ 566739 w 578819"/>
                <a:gd name="connsiteY21" fmla="*/ 141101 h 466742"/>
                <a:gd name="connsiteX22" fmla="*/ 482378 w 578819"/>
                <a:gd name="connsiteY22" fmla="*/ 211195 h 466742"/>
                <a:gd name="connsiteX23" fmla="*/ 479411 w 578819"/>
                <a:gd name="connsiteY23" fmla="*/ 214227 h 466742"/>
                <a:gd name="connsiteX24" fmla="*/ 28890 w 578819"/>
                <a:gd name="connsiteY24" fmla="*/ 13125 h 466742"/>
                <a:gd name="connsiteX25" fmla="*/ 27653 w 578819"/>
                <a:gd name="connsiteY25" fmla="*/ 12699 h 466742"/>
                <a:gd name="connsiteX26" fmla="*/ 18338 w 578819"/>
                <a:gd name="connsiteY26" fmla="*/ 18271 h 466742"/>
                <a:gd name="connsiteX27" fmla="*/ 21337 w 578819"/>
                <a:gd name="connsiteY27" fmla="*/ 26399 h 466742"/>
                <a:gd name="connsiteX28" fmla="*/ 392383 w 578819"/>
                <a:gd name="connsiteY28" fmla="*/ 295580 h 466742"/>
                <a:gd name="connsiteX29" fmla="*/ 387402 w 578819"/>
                <a:gd name="connsiteY29" fmla="*/ 299425 h 466742"/>
                <a:gd name="connsiteX30" fmla="*/ 241376 w 578819"/>
                <a:gd name="connsiteY30" fmla="*/ 455240 h 466742"/>
                <a:gd name="connsiteX31" fmla="*/ 225121 w 578819"/>
                <a:gd name="connsiteY31" fmla="*/ 455751 h 466742"/>
                <a:gd name="connsiteX32" fmla="*/ 222717 w 578819"/>
                <a:gd name="connsiteY32" fmla="*/ 452528 h 466742"/>
                <a:gd name="connsiteX33" fmla="*/ 8602 w 578819"/>
                <a:gd name="connsiteY33" fmla="*/ 24148 h 466742"/>
                <a:gd name="connsiteX34" fmla="*/ 13824 w 578819"/>
                <a:gd name="connsiteY34" fmla="*/ 8704 h 466742"/>
                <a:gd name="connsiteX35" fmla="*/ 21260 w 578819"/>
                <a:gd name="connsiteY35" fmla="*/ 7747 h 466742"/>
                <a:gd name="connsiteX36" fmla="*/ 28358 w 578819"/>
                <a:gd name="connsiteY36" fmla="*/ 9236 h 466742"/>
                <a:gd name="connsiteX37" fmla="*/ 561727 w 578819"/>
                <a:gd name="connsiteY37" fmla="*/ 120977 h 466742"/>
                <a:gd name="connsiteX38" fmla="*/ 570633 w 578819"/>
                <a:gd name="connsiteY38" fmla="*/ 134625 h 466742"/>
                <a:gd name="connsiteX39" fmla="*/ 566739 w 578819"/>
                <a:gd name="connsiteY39" fmla="*/ 141101 h 46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8819" h="466742">
                  <a:moveTo>
                    <a:pt x="563320" y="113461"/>
                  </a:moveTo>
                  <a:lnTo>
                    <a:pt x="29785" y="1680"/>
                  </a:lnTo>
                  <a:lnTo>
                    <a:pt x="22852" y="231"/>
                  </a:lnTo>
                  <a:cubicBezTo>
                    <a:pt x="12491" y="-1955"/>
                    <a:pt x="2321" y="4671"/>
                    <a:pt x="135" y="15031"/>
                  </a:cubicBezTo>
                  <a:cubicBezTo>
                    <a:pt x="-762" y="19281"/>
                    <a:pt x="-189" y="23709"/>
                    <a:pt x="1759" y="27591"/>
                  </a:cubicBezTo>
                  <a:lnTo>
                    <a:pt x="215875" y="455972"/>
                  </a:lnTo>
                  <a:cubicBezTo>
                    <a:pt x="218687" y="461557"/>
                    <a:pt x="224038" y="465426"/>
                    <a:pt x="230223" y="466347"/>
                  </a:cubicBezTo>
                  <a:cubicBezTo>
                    <a:pt x="236430" y="467275"/>
                    <a:pt x="242695" y="465085"/>
                    <a:pt x="246972" y="460493"/>
                  </a:cubicBezTo>
                  <a:lnTo>
                    <a:pt x="392999" y="304676"/>
                  </a:lnTo>
                  <a:cubicBezTo>
                    <a:pt x="395099" y="302379"/>
                    <a:pt x="398063" y="301063"/>
                    <a:pt x="401175" y="301047"/>
                  </a:cubicBezTo>
                  <a:cubicBezTo>
                    <a:pt x="405438" y="300962"/>
                    <a:pt x="409401" y="303235"/>
                    <a:pt x="411480" y="306958"/>
                  </a:cubicBezTo>
                  <a:lnTo>
                    <a:pt x="441910" y="362452"/>
                  </a:lnTo>
                  <a:cubicBezTo>
                    <a:pt x="445909" y="370067"/>
                    <a:pt x="454581" y="373979"/>
                    <a:pt x="462936" y="371937"/>
                  </a:cubicBezTo>
                  <a:lnTo>
                    <a:pt x="463086" y="371903"/>
                  </a:lnTo>
                  <a:cubicBezTo>
                    <a:pt x="471546" y="370058"/>
                    <a:pt x="477644" y="362660"/>
                    <a:pt x="477839" y="354003"/>
                  </a:cubicBezTo>
                  <a:lnTo>
                    <a:pt x="483105" y="225454"/>
                  </a:lnTo>
                  <a:cubicBezTo>
                    <a:pt x="483168" y="223850"/>
                    <a:pt x="483559" y="222277"/>
                    <a:pt x="484255" y="220830"/>
                  </a:cubicBezTo>
                  <a:cubicBezTo>
                    <a:pt x="485002" y="219398"/>
                    <a:pt x="486021" y="218125"/>
                    <a:pt x="487254" y="217082"/>
                  </a:cubicBezTo>
                  <a:lnTo>
                    <a:pt x="571616" y="146988"/>
                  </a:lnTo>
                  <a:cubicBezTo>
                    <a:pt x="579766" y="140217"/>
                    <a:pt x="580884" y="128122"/>
                    <a:pt x="574113" y="119972"/>
                  </a:cubicBezTo>
                  <a:cubicBezTo>
                    <a:pt x="571352" y="116648"/>
                    <a:pt x="567549" y="114354"/>
                    <a:pt x="563321" y="113461"/>
                  </a:cubicBezTo>
                  <a:close/>
                  <a:moveTo>
                    <a:pt x="566739" y="141101"/>
                  </a:moveTo>
                  <a:lnTo>
                    <a:pt x="482378" y="211195"/>
                  </a:lnTo>
                  <a:cubicBezTo>
                    <a:pt x="481278" y="212091"/>
                    <a:pt x="480283" y="213108"/>
                    <a:pt x="479411" y="214227"/>
                  </a:cubicBezTo>
                  <a:lnTo>
                    <a:pt x="28890" y="13125"/>
                  </a:lnTo>
                  <a:cubicBezTo>
                    <a:pt x="28492" y="12943"/>
                    <a:pt x="28078" y="12800"/>
                    <a:pt x="27653" y="12699"/>
                  </a:cubicBezTo>
                  <a:cubicBezTo>
                    <a:pt x="23542" y="11666"/>
                    <a:pt x="19372" y="14161"/>
                    <a:pt x="18338" y="18271"/>
                  </a:cubicBezTo>
                  <a:cubicBezTo>
                    <a:pt x="17567" y="21340"/>
                    <a:pt x="18758" y="24567"/>
                    <a:pt x="21337" y="26399"/>
                  </a:cubicBezTo>
                  <a:lnTo>
                    <a:pt x="392383" y="295580"/>
                  </a:lnTo>
                  <a:cubicBezTo>
                    <a:pt x="390514" y="296566"/>
                    <a:pt x="388829" y="297866"/>
                    <a:pt x="387402" y="299425"/>
                  </a:cubicBezTo>
                  <a:lnTo>
                    <a:pt x="241376" y="455240"/>
                  </a:lnTo>
                  <a:cubicBezTo>
                    <a:pt x="237029" y="459870"/>
                    <a:pt x="229751" y="460098"/>
                    <a:pt x="225121" y="455751"/>
                  </a:cubicBezTo>
                  <a:cubicBezTo>
                    <a:pt x="224137" y="454826"/>
                    <a:pt x="223323" y="453735"/>
                    <a:pt x="222717" y="452528"/>
                  </a:cubicBezTo>
                  <a:lnTo>
                    <a:pt x="8602" y="24148"/>
                  </a:lnTo>
                  <a:cubicBezTo>
                    <a:pt x="5779" y="18441"/>
                    <a:pt x="8117" y="11527"/>
                    <a:pt x="13824" y="8704"/>
                  </a:cubicBezTo>
                  <a:cubicBezTo>
                    <a:pt x="16127" y="7565"/>
                    <a:pt x="18744" y="7228"/>
                    <a:pt x="21260" y="7747"/>
                  </a:cubicBezTo>
                  <a:lnTo>
                    <a:pt x="28358" y="9236"/>
                  </a:lnTo>
                  <a:lnTo>
                    <a:pt x="561727" y="120977"/>
                  </a:lnTo>
                  <a:cubicBezTo>
                    <a:pt x="567955" y="122287"/>
                    <a:pt x="571942" y="128397"/>
                    <a:pt x="570633" y="134625"/>
                  </a:cubicBezTo>
                  <a:cubicBezTo>
                    <a:pt x="570099" y="137160"/>
                    <a:pt x="568728" y="139441"/>
                    <a:pt x="566739" y="141101"/>
                  </a:cubicBezTo>
                  <a:close/>
                </a:path>
              </a:pathLst>
            </a:custGeom>
            <a:solidFill>
              <a:srgbClr val="CCCCCC"/>
            </a:solidFill>
            <a:ln w="3822"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CF335F2-A276-45F4-AC11-1935E0764F02}"/>
                </a:ext>
              </a:extLst>
            </p:cNvPr>
            <p:cNvSpPr/>
            <p:nvPr/>
          </p:nvSpPr>
          <p:spPr>
            <a:xfrm>
              <a:off x="4086940" y="1994469"/>
              <a:ext cx="578819" cy="466742"/>
            </a:xfrm>
            <a:custGeom>
              <a:avLst/>
              <a:gdLst>
                <a:gd name="connsiteX0" fmla="*/ 563320 w 578819"/>
                <a:gd name="connsiteY0" fmla="*/ 113461 h 466742"/>
                <a:gd name="connsiteX1" fmla="*/ 29785 w 578819"/>
                <a:gd name="connsiteY1" fmla="*/ 1680 h 466742"/>
                <a:gd name="connsiteX2" fmla="*/ 22852 w 578819"/>
                <a:gd name="connsiteY2" fmla="*/ 231 h 466742"/>
                <a:gd name="connsiteX3" fmla="*/ 135 w 578819"/>
                <a:gd name="connsiteY3" fmla="*/ 15031 h 466742"/>
                <a:gd name="connsiteX4" fmla="*/ 1759 w 578819"/>
                <a:gd name="connsiteY4" fmla="*/ 27591 h 466742"/>
                <a:gd name="connsiteX5" fmla="*/ 215875 w 578819"/>
                <a:gd name="connsiteY5" fmla="*/ 455972 h 466742"/>
                <a:gd name="connsiteX6" fmla="*/ 230223 w 578819"/>
                <a:gd name="connsiteY6" fmla="*/ 466347 h 466742"/>
                <a:gd name="connsiteX7" fmla="*/ 246972 w 578819"/>
                <a:gd name="connsiteY7" fmla="*/ 460493 h 466742"/>
                <a:gd name="connsiteX8" fmla="*/ 392999 w 578819"/>
                <a:gd name="connsiteY8" fmla="*/ 304676 h 466742"/>
                <a:gd name="connsiteX9" fmla="*/ 401175 w 578819"/>
                <a:gd name="connsiteY9" fmla="*/ 301047 h 466742"/>
                <a:gd name="connsiteX10" fmla="*/ 411480 w 578819"/>
                <a:gd name="connsiteY10" fmla="*/ 306958 h 466742"/>
                <a:gd name="connsiteX11" fmla="*/ 441910 w 578819"/>
                <a:gd name="connsiteY11" fmla="*/ 362452 h 466742"/>
                <a:gd name="connsiteX12" fmla="*/ 462936 w 578819"/>
                <a:gd name="connsiteY12" fmla="*/ 371937 h 466742"/>
                <a:gd name="connsiteX13" fmla="*/ 463086 w 578819"/>
                <a:gd name="connsiteY13" fmla="*/ 371903 h 466742"/>
                <a:gd name="connsiteX14" fmla="*/ 477839 w 578819"/>
                <a:gd name="connsiteY14" fmla="*/ 354003 h 466742"/>
                <a:gd name="connsiteX15" fmla="*/ 483105 w 578819"/>
                <a:gd name="connsiteY15" fmla="*/ 225454 h 466742"/>
                <a:gd name="connsiteX16" fmla="*/ 484255 w 578819"/>
                <a:gd name="connsiteY16" fmla="*/ 220830 h 466742"/>
                <a:gd name="connsiteX17" fmla="*/ 487254 w 578819"/>
                <a:gd name="connsiteY17" fmla="*/ 217082 h 466742"/>
                <a:gd name="connsiteX18" fmla="*/ 571616 w 578819"/>
                <a:gd name="connsiteY18" fmla="*/ 146988 h 466742"/>
                <a:gd name="connsiteX19" fmla="*/ 574113 w 578819"/>
                <a:gd name="connsiteY19" fmla="*/ 119972 h 466742"/>
                <a:gd name="connsiteX20" fmla="*/ 563321 w 578819"/>
                <a:gd name="connsiteY20" fmla="*/ 113461 h 466742"/>
                <a:gd name="connsiteX21" fmla="*/ 566739 w 578819"/>
                <a:gd name="connsiteY21" fmla="*/ 141101 h 466742"/>
                <a:gd name="connsiteX22" fmla="*/ 482377 w 578819"/>
                <a:gd name="connsiteY22" fmla="*/ 211195 h 466742"/>
                <a:gd name="connsiteX23" fmla="*/ 479411 w 578819"/>
                <a:gd name="connsiteY23" fmla="*/ 214227 h 466742"/>
                <a:gd name="connsiteX24" fmla="*/ 477390 w 578819"/>
                <a:gd name="connsiteY24" fmla="*/ 217439 h 466742"/>
                <a:gd name="connsiteX25" fmla="*/ 476021 w 578819"/>
                <a:gd name="connsiteY25" fmla="*/ 221091 h 466742"/>
                <a:gd name="connsiteX26" fmla="*/ 476030 w 578819"/>
                <a:gd name="connsiteY26" fmla="*/ 221129 h 466742"/>
                <a:gd name="connsiteX27" fmla="*/ 475450 w 578819"/>
                <a:gd name="connsiteY27" fmla="*/ 225152 h 466742"/>
                <a:gd name="connsiteX28" fmla="*/ 470186 w 578819"/>
                <a:gd name="connsiteY28" fmla="*/ 353700 h 466742"/>
                <a:gd name="connsiteX29" fmla="*/ 461347 w 578819"/>
                <a:gd name="connsiteY29" fmla="*/ 364437 h 466742"/>
                <a:gd name="connsiteX30" fmla="*/ 461272 w 578819"/>
                <a:gd name="connsiteY30" fmla="*/ 364454 h 466742"/>
                <a:gd name="connsiteX31" fmla="*/ 448626 w 578819"/>
                <a:gd name="connsiteY31" fmla="*/ 358801 h 466742"/>
                <a:gd name="connsiteX32" fmla="*/ 418188 w 578819"/>
                <a:gd name="connsiteY32" fmla="*/ 303270 h 466742"/>
                <a:gd name="connsiteX33" fmla="*/ 402416 w 578819"/>
                <a:gd name="connsiteY33" fmla="*/ 293376 h 466742"/>
                <a:gd name="connsiteX34" fmla="*/ 402380 w 578819"/>
                <a:gd name="connsiteY34" fmla="*/ 293384 h 466742"/>
                <a:gd name="connsiteX35" fmla="*/ 401078 w 578819"/>
                <a:gd name="connsiteY35" fmla="*/ 293366 h 466742"/>
                <a:gd name="connsiteX36" fmla="*/ 392383 w 578819"/>
                <a:gd name="connsiteY36" fmla="*/ 295580 h 466742"/>
                <a:gd name="connsiteX37" fmla="*/ 387402 w 578819"/>
                <a:gd name="connsiteY37" fmla="*/ 299425 h 466742"/>
                <a:gd name="connsiteX38" fmla="*/ 241376 w 578819"/>
                <a:gd name="connsiteY38" fmla="*/ 455240 h 466742"/>
                <a:gd name="connsiteX39" fmla="*/ 225121 w 578819"/>
                <a:gd name="connsiteY39" fmla="*/ 455751 h 466742"/>
                <a:gd name="connsiteX40" fmla="*/ 222717 w 578819"/>
                <a:gd name="connsiteY40" fmla="*/ 452528 h 466742"/>
                <a:gd name="connsiteX41" fmla="*/ 8602 w 578819"/>
                <a:gd name="connsiteY41" fmla="*/ 24148 h 466742"/>
                <a:gd name="connsiteX42" fmla="*/ 13824 w 578819"/>
                <a:gd name="connsiteY42" fmla="*/ 8704 h 466742"/>
                <a:gd name="connsiteX43" fmla="*/ 21260 w 578819"/>
                <a:gd name="connsiteY43" fmla="*/ 7747 h 466742"/>
                <a:gd name="connsiteX44" fmla="*/ 28358 w 578819"/>
                <a:gd name="connsiteY44" fmla="*/ 9236 h 466742"/>
                <a:gd name="connsiteX45" fmla="*/ 561727 w 578819"/>
                <a:gd name="connsiteY45" fmla="*/ 120977 h 466742"/>
                <a:gd name="connsiteX46" fmla="*/ 570633 w 578819"/>
                <a:gd name="connsiteY46" fmla="*/ 134625 h 466742"/>
                <a:gd name="connsiteX47" fmla="*/ 566739 w 578819"/>
                <a:gd name="connsiteY47" fmla="*/ 141101 h 46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78819" h="466742">
                  <a:moveTo>
                    <a:pt x="563320" y="113461"/>
                  </a:moveTo>
                  <a:lnTo>
                    <a:pt x="29785" y="1680"/>
                  </a:lnTo>
                  <a:lnTo>
                    <a:pt x="22852" y="231"/>
                  </a:lnTo>
                  <a:cubicBezTo>
                    <a:pt x="12491" y="-1955"/>
                    <a:pt x="2321" y="4671"/>
                    <a:pt x="135" y="15031"/>
                  </a:cubicBezTo>
                  <a:cubicBezTo>
                    <a:pt x="-762" y="19281"/>
                    <a:pt x="-189" y="23709"/>
                    <a:pt x="1759" y="27591"/>
                  </a:cubicBezTo>
                  <a:lnTo>
                    <a:pt x="215875" y="455972"/>
                  </a:lnTo>
                  <a:cubicBezTo>
                    <a:pt x="218687" y="461557"/>
                    <a:pt x="224038" y="465426"/>
                    <a:pt x="230223" y="466347"/>
                  </a:cubicBezTo>
                  <a:cubicBezTo>
                    <a:pt x="236430" y="467275"/>
                    <a:pt x="242695" y="465085"/>
                    <a:pt x="246972" y="460493"/>
                  </a:cubicBezTo>
                  <a:lnTo>
                    <a:pt x="392999" y="304676"/>
                  </a:lnTo>
                  <a:cubicBezTo>
                    <a:pt x="395099" y="302379"/>
                    <a:pt x="398063" y="301063"/>
                    <a:pt x="401175" y="301047"/>
                  </a:cubicBezTo>
                  <a:cubicBezTo>
                    <a:pt x="405438" y="300962"/>
                    <a:pt x="409401" y="303235"/>
                    <a:pt x="411480" y="306958"/>
                  </a:cubicBezTo>
                  <a:lnTo>
                    <a:pt x="441910" y="362452"/>
                  </a:lnTo>
                  <a:cubicBezTo>
                    <a:pt x="445909" y="370067"/>
                    <a:pt x="454581" y="373979"/>
                    <a:pt x="462936" y="371937"/>
                  </a:cubicBezTo>
                  <a:lnTo>
                    <a:pt x="463086" y="371903"/>
                  </a:lnTo>
                  <a:cubicBezTo>
                    <a:pt x="471546" y="370058"/>
                    <a:pt x="477644" y="362660"/>
                    <a:pt x="477839" y="354003"/>
                  </a:cubicBezTo>
                  <a:lnTo>
                    <a:pt x="483105" y="225454"/>
                  </a:lnTo>
                  <a:cubicBezTo>
                    <a:pt x="483168" y="223850"/>
                    <a:pt x="483559" y="222277"/>
                    <a:pt x="484255" y="220830"/>
                  </a:cubicBezTo>
                  <a:cubicBezTo>
                    <a:pt x="485002" y="219398"/>
                    <a:pt x="486021" y="218125"/>
                    <a:pt x="487254" y="217082"/>
                  </a:cubicBezTo>
                  <a:lnTo>
                    <a:pt x="571616" y="146988"/>
                  </a:lnTo>
                  <a:cubicBezTo>
                    <a:pt x="579766" y="140217"/>
                    <a:pt x="580884" y="128122"/>
                    <a:pt x="574113" y="119972"/>
                  </a:cubicBezTo>
                  <a:cubicBezTo>
                    <a:pt x="571352" y="116648"/>
                    <a:pt x="567549" y="114354"/>
                    <a:pt x="563321" y="113461"/>
                  </a:cubicBezTo>
                  <a:close/>
                  <a:moveTo>
                    <a:pt x="566739" y="141101"/>
                  </a:moveTo>
                  <a:lnTo>
                    <a:pt x="482377" y="211195"/>
                  </a:lnTo>
                  <a:cubicBezTo>
                    <a:pt x="481278" y="212091"/>
                    <a:pt x="480283" y="213108"/>
                    <a:pt x="479411" y="214227"/>
                  </a:cubicBezTo>
                  <a:cubicBezTo>
                    <a:pt x="478625" y="215223"/>
                    <a:pt x="477947" y="216299"/>
                    <a:pt x="477390" y="217439"/>
                  </a:cubicBezTo>
                  <a:cubicBezTo>
                    <a:pt x="476805" y="218604"/>
                    <a:pt x="476347" y="219829"/>
                    <a:pt x="476021" y="221091"/>
                  </a:cubicBezTo>
                  <a:lnTo>
                    <a:pt x="476030" y="221129"/>
                  </a:lnTo>
                  <a:cubicBezTo>
                    <a:pt x="475686" y="222444"/>
                    <a:pt x="475492" y="223793"/>
                    <a:pt x="475450" y="225152"/>
                  </a:cubicBezTo>
                  <a:lnTo>
                    <a:pt x="470186" y="353700"/>
                  </a:lnTo>
                  <a:cubicBezTo>
                    <a:pt x="470112" y="358905"/>
                    <a:pt x="466441" y="363365"/>
                    <a:pt x="461347" y="364437"/>
                  </a:cubicBezTo>
                  <a:lnTo>
                    <a:pt x="461272" y="364454"/>
                  </a:lnTo>
                  <a:cubicBezTo>
                    <a:pt x="456256" y="365731"/>
                    <a:pt x="451020" y="363391"/>
                    <a:pt x="448626" y="358801"/>
                  </a:cubicBezTo>
                  <a:lnTo>
                    <a:pt x="418188" y="303270"/>
                  </a:lnTo>
                  <a:cubicBezTo>
                    <a:pt x="415000" y="297462"/>
                    <a:pt x="409032" y="293719"/>
                    <a:pt x="402416" y="293376"/>
                  </a:cubicBezTo>
                  <a:lnTo>
                    <a:pt x="402380" y="293384"/>
                  </a:lnTo>
                  <a:cubicBezTo>
                    <a:pt x="401942" y="293366"/>
                    <a:pt x="401506" y="293347"/>
                    <a:pt x="401078" y="293366"/>
                  </a:cubicBezTo>
                  <a:cubicBezTo>
                    <a:pt x="398043" y="293385"/>
                    <a:pt x="395058" y="294145"/>
                    <a:pt x="392383" y="295580"/>
                  </a:cubicBezTo>
                  <a:cubicBezTo>
                    <a:pt x="390514" y="296566"/>
                    <a:pt x="388829" y="297866"/>
                    <a:pt x="387402" y="299425"/>
                  </a:cubicBezTo>
                  <a:lnTo>
                    <a:pt x="241376" y="455240"/>
                  </a:lnTo>
                  <a:cubicBezTo>
                    <a:pt x="237029" y="459870"/>
                    <a:pt x="229751" y="460098"/>
                    <a:pt x="225121" y="455751"/>
                  </a:cubicBezTo>
                  <a:cubicBezTo>
                    <a:pt x="224137" y="454826"/>
                    <a:pt x="223323" y="453735"/>
                    <a:pt x="222717" y="452528"/>
                  </a:cubicBezTo>
                  <a:lnTo>
                    <a:pt x="8602" y="24148"/>
                  </a:lnTo>
                  <a:cubicBezTo>
                    <a:pt x="5779" y="18441"/>
                    <a:pt x="8117" y="11527"/>
                    <a:pt x="13824" y="8704"/>
                  </a:cubicBezTo>
                  <a:cubicBezTo>
                    <a:pt x="16127" y="7565"/>
                    <a:pt x="18744" y="7228"/>
                    <a:pt x="21260" y="7747"/>
                  </a:cubicBezTo>
                  <a:lnTo>
                    <a:pt x="28358" y="9236"/>
                  </a:lnTo>
                  <a:lnTo>
                    <a:pt x="561727" y="120977"/>
                  </a:lnTo>
                  <a:cubicBezTo>
                    <a:pt x="567955" y="122287"/>
                    <a:pt x="571942" y="128397"/>
                    <a:pt x="570633" y="134625"/>
                  </a:cubicBezTo>
                  <a:cubicBezTo>
                    <a:pt x="570099" y="137160"/>
                    <a:pt x="568728" y="139441"/>
                    <a:pt x="566739" y="141101"/>
                  </a:cubicBezTo>
                  <a:close/>
                </a:path>
              </a:pathLst>
            </a:custGeom>
            <a:solidFill>
              <a:srgbClr val="3F3D56"/>
            </a:solidFill>
            <a:ln w="3822"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4FDF07C-E035-4359-B17F-43AA9465CC2D}"/>
                </a:ext>
              </a:extLst>
            </p:cNvPr>
            <p:cNvSpPr/>
            <p:nvPr/>
          </p:nvSpPr>
          <p:spPr>
            <a:xfrm>
              <a:off x="4105325" y="2007122"/>
              <a:ext cx="463010" cy="287872"/>
            </a:xfrm>
            <a:custGeom>
              <a:avLst/>
              <a:gdLst>
                <a:gd name="connsiteX0" fmla="*/ 462732 w 463010"/>
                <a:gd name="connsiteY0" fmla="*/ 202327 h 287872"/>
                <a:gd name="connsiteX1" fmla="*/ 459607 w 463010"/>
                <a:gd name="connsiteY1" fmla="*/ 209327 h 287872"/>
                <a:gd name="connsiteX2" fmla="*/ 457646 w 463010"/>
                <a:gd name="connsiteY2" fmla="*/ 208476 h 287872"/>
                <a:gd name="connsiteX3" fmla="*/ 457637 w 463010"/>
                <a:gd name="connsiteY3" fmla="*/ 208438 h 287872"/>
                <a:gd name="connsiteX4" fmla="*/ 7472 w 463010"/>
                <a:gd name="connsiteY4" fmla="*/ 7530 h 287872"/>
                <a:gd name="connsiteX5" fmla="*/ 383995 w 463010"/>
                <a:gd name="connsiteY5" fmla="*/ 280731 h 287872"/>
                <a:gd name="connsiteX6" fmla="*/ 384032 w 463010"/>
                <a:gd name="connsiteY6" fmla="*/ 280723 h 287872"/>
                <a:gd name="connsiteX7" fmla="*/ 385029 w 463010"/>
                <a:gd name="connsiteY7" fmla="*/ 281479 h 287872"/>
                <a:gd name="connsiteX8" fmla="*/ 380546 w 463010"/>
                <a:gd name="connsiteY8" fmla="*/ 287687 h 287872"/>
                <a:gd name="connsiteX9" fmla="*/ 373999 w 463010"/>
                <a:gd name="connsiteY9" fmla="*/ 282927 h 287872"/>
                <a:gd name="connsiteX10" fmla="*/ 2952 w 463010"/>
                <a:gd name="connsiteY10" fmla="*/ 13746 h 287872"/>
                <a:gd name="connsiteX11" fmla="*/ 1140 w 463010"/>
                <a:gd name="connsiteY11" fmla="*/ 3045 h 287872"/>
                <a:gd name="connsiteX12" fmla="*/ 9269 w 463010"/>
                <a:gd name="connsiteY12" fmla="*/ 46 h 287872"/>
                <a:gd name="connsiteX13" fmla="*/ 10506 w 463010"/>
                <a:gd name="connsiteY13" fmla="*/ 472 h 287872"/>
                <a:gd name="connsiteX14" fmla="*/ 461027 w 463010"/>
                <a:gd name="connsiteY14" fmla="*/ 201574 h 28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010" h="287872">
                  <a:moveTo>
                    <a:pt x="462732" y="202327"/>
                  </a:moveTo>
                  <a:lnTo>
                    <a:pt x="459607" y="209327"/>
                  </a:lnTo>
                  <a:lnTo>
                    <a:pt x="457646" y="208476"/>
                  </a:lnTo>
                  <a:lnTo>
                    <a:pt x="457637" y="208438"/>
                  </a:lnTo>
                  <a:lnTo>
                    <a:pt x="7472" y="7530"/>
                  </a:lnTo>
                  <a:lnTo>
                    <a:pt x="383995" y="280731"/>
                  </a:lnTo>
                  <a:lnTo>
                    <a:pt x="384032" y="280723"/>
                  </a:lnTo>
                  <a:lnTo>
                    <a:pt x="385029" y="281479"/>
                  </a:lnTo>
                  <a:lnTo>
                    <a:pt x="380546" y="287687"/>
                  </a:lnTo>
                  <a:lnTo>
                    <a:pt x="373999" y="282927"/>
                  </a:lnTo>
                  <a:lnTo>
                    <a:pt x="2952" y="13746"/>
                  </a:lnTo>
                  <a:cubicBezTo>
                    <a:pt x="-503" y="11292"/>
                    <a:pt x="-1315" y="6500"/>
                    <a:pt x="1140" y="3045"/>
                  </a:cubicBezTo>
                  <a:cubicBezTo>
                    <a:pt x="2973" y="465"/>
                    <a:pt x="6200" y="-725"/>
                    <a:pt x="9269" y="46"/>
                  </a:cubicBezTo>
                  <a:cubicBezTo>
                    <a:pt x="9694" y="147"/>
                    <a:pt x="10108" y="290"/>
                    <a:pt x="10506" y="472"/>
                  </a:cubicBezTo>
                  <a:lnTo>
                    <a:pt x="461027" y="201574"/>
                  </a:lnTo>
                  <a:close/>
                </a:path>
              </a:pathLst>
            </a:custGeom>
            <a:solidFill>
              <a:srgbClr val="3F3D56"/>
            </a:solidFill>
            <a:ln w="3822"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2132E9E4-9F77-4279-871D-F80DA831E417}"/>
                </a:ext>
              </a:extLst>
            </p:cNvPr>
            <p:cNvSpPr/>
            <p:nvPr/>
          </p:nvSpPr>
          <p:spPr>
            <a:xfrm>
              <a:off x="5726691" y="2745201"/>
              <a:ext cx="280817" cy="927153"/>
            </a:xfrm>
            <a:custGeom>
              <a:avLst/>
              <a:gdLst>
                <a:gd name="connsiteX0" fmla="*/ -278 w 280817"/>
                <a:gd name="connsiteY0" fmla="*/ -186 h 927153"/>
                <a:gd name="connsiteX1" fmla="*/ 19192 w 280817"/>
                <a:gd name="connsiteY1" fmla="*/ 190181 h 927153"/>
                <a:gd name="connsiteX2" fmla="*/ 19575 w 280817"/>
                <a:gd name="connsiteY2" fmla="*/ 194091 h 927153"/>
                <a:gd name="connsiteX3" fmla="*/ 25362 w 280817"/>
                <a:gd name="connsiteY3" fmla="*/ 250545 h 927153"/>
                <a:gd name="connsiteX4" fmla="*/ 72888 w 280817"/>
                <a:gd name="connsiteY4" fmla="*/ 715368 h 927153"/>
                <a:gd name="connsiteX5" fmla="*/ 72888 w 280817"/>
                <a:gd name="connsiteY5" fmla="*/ 715444 h 927153"/>
                <a:gd name="connsiteX6" fmla="*/ 82124 w 280817"/>
                <a:gd name="connsiteY6" fmla="*/ 805626 h 927153"/>
                <a:gd name="connsiteX7" fmla="*/ 72581 w 280817"/>
                <a:gd name="connsiteY7" fmla="*/ 820995 h 927153"/>
                <a:gd name="connsiteX8" fmla="*/ 75800 w 280817"/>
                <a:gd name="connsiteY8" fmla="*/ 926968 h 927153"/>
                <a:gd name="connsiteX9" fmla="*/ 144404 w 280817"/>
                <a:gd name="connsiteY9" fmla="*/ 907038 h 927153"/>
                <a:gd name="connsiteX10" fmla="*/ 280539 w 280817"/>
                <a:gd name="connsiteY10" fmla="*/ 851235 h 927153"/>
                <a:gd name="connsiteX11" fmla="*/ 243324 w 280817"/>
                <a:gd name="connsiteY11" fmla="*/ 786655 h 927153"/>
                <a:gd name="connsiteX12" fmla="*/ 195607 w 280817"/>
                <a:gd name="connsiteY12" fmla="*/ 213330 h 927153"/>
                <a:gd name="connsiteX13" fmla="*/ 191430 w 280817"/>
                <a:gd name="connsiteY13" fmla="*/ 163046 h 927153"/>
                <a:gd name="connsiteX14" fmla="*/ 177825 w 280817"/>
                <a:gd name="connsiteY14" fmla="*/ -186 h 92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817" h="927153">
                  <a:moveTo>
                    <a:pt x="-278" y="-186"/>
                  </a:moveTo>
                  <a:lnTo>
                    <a:pt x="19192" y="190181"/>
                  </a:lnTo>
                  <a:lnTo>
                    <a:pt x="19575" y="194091"/>
                  </a:lnTo>
                  <a:lnTo>
                    <a:pt x="25362" y="250545"/>
                  </a:lnTo>
                  <a:lnTo>
                    <a:pt x="72888" y="715368"/>
                  </a:lnTo>
                  <a:lnTo>
                    <a:pt x="72888" y="715444"/>
                  </a:lnTo>
                  <a:lnTo>
                    <a:pt x="82124" y="805626"/>
                  </a:lnTo>
                  <a:cubicBezTo>
                    <a:pt x="78517" y="810472"/>
                    <a:pt x="75325" y="815613"/>
                    <a:pt x="72581" y="820995"/>
                  </a:cubicBezTo>
                  <a:cubicBezTo>
                    <a:pt x="55568" y="854569"/>
                    <a:pt x="56781" y="894488"/>
                    <a:pt x="75800" y="926968"/>
                  </a:cubicBezTo>
                  <a:cubicBezTo>
                    <a:pt x="98987" y="921142"/>
                    <a:pt x="121855" y="914499"/>
                    <a:pt x="144404" y="907038"/>
                  </a:cubicBezTo>
                  <a:cubicBezTo>
                    <a:pt x="191051" y="891695"/>
                    <a:pt x="236544" y="873047"/>
                    <a:pt x="280539" y="851235"/>
                  </a:cubicBezTo>
                  <a:cubicBezTo>
                    <a:pt x="275963" y="826057"/>
                    <a:pt x="262814" y="803238"/>
                    <a:pt x="243324" y="786655"/>
                  </a:cubicBezTo>
                  <a:lnTo>
                    <a:pt x="195607" y="213330"/>
                  </a:lnTo>
                  <a:lnTo>
                    <a:pt x="191430" y="163046"/>
                  </a:lnTo>
                  <a:lnTo>
                    <a:pt x="177825" y="-186"/>
                  </a:lnTo>
                  <a:close/>
                </a:path>
              </a:pathLst>
            </a:custGeom>
            <a:solidFill>
              <a:srgbClr val="FFB8B8"/>
            </a:solidFill>
            <a:ln w="3822"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20324D61-114D-450F-8837-15D4259D8028}"/>
                </a:ext>
              </a:extLst>
            </p:cNvPr>
            <p:cNvSpPr/>
            <p:nvPr/>
          </p:nvSpPr>
          <p:spPr>
            <a:xfrm rot="-2700000">
              <a:off x="5432989" y="1796543"/>
              <a:ext cx="503972" cy="503972"/>
            </a:xfrm>
            <a:custGeom>
              <a:avLst/>
              <a:gdLst>
                <a:gd name="connsiteX0" fmla="*/ 503694 w 503972"/>
                <a:gd name="connsiteY0" fmla="*/ 251800 h 503972"/>
                <a:gd name="connsiteX1" fmla="*/ 251708 w 503972"/>
                <a:gd name="connsiteY1" fmla="*/ 503786 h 503972"/>
                <a:gd name="connsiteX2" fmla="*/ -278 w 503972"/>
                <a:gd name="connsiteY2" fmla="*/ 251800 h 503972"/>
                <a:gd name="connsiteX3" fmla="*/ 251708 w 503972"/>
                <a:gd name="connsiteY3" fmla="*/ -186 h 503972"/>
                <a:gd name="connsiteX4" fmla="*/ 503694 w 503972"/>
                <a:gd name="connsiteY4" fmla="*/ 251800 h 503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972" h="503972">
                  <a:moveTo>
                    <a:pt x="503694" y="251800"/>
                  </a:moveTo>
                  <a:cubicBezTo>
                    <a:pt x="503694" y="390968"/>
                    <a:pt x="390876" y="503786"/>
                    <a:pt x="251708" y="503786"/>
                  </a:cubicBezTo>
                  <a:cubicBezTo>
                    <a:pt x="112540" y="503786"/>
                    <a:pt x="-278" y="390968"/>
                    <a:pt x="-278" y="251800"/>
                  </a:cubicBezTo>
                  <a:cubicBezTo>
                    <a:pt x="-278" y="112632"/>
                    <a:pt x="112540" y="-186"/>
                    <a:pt x="251708" y="-186"/>
                  </a:cubicBezTo>
                  <a:cubicBezTo>
                    <a:pt x="390876" y="-186"/>
                    <a:pt x="503694" y="112632"/>
                    <a:pt x="503694" y="251800"/>
                  </a:cubicBezTo>
                  <a:close/>
                </a:path>
              </a:pathLst>
            </a:custGeom>
            <a:solidFill>
              <a:srgbClr val="FFB8B8"/>
            </a:solidFill>
            <a:ln w="3822"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088522F9-3820-4447-B4A6-DF525F470B2C}"/>
                </a:ext>
              </a:extLst>
            </p:cNvPr>
            <p:cNvSpPr/>
            <p:nvPr/>
          </p:nvSpPr>
          <p:spPr>
            <a:xfrm>
              <a:off x="5213321" y="2372898"/>
              <a:ext cx="655461" cy="841570"/>
            </a:xfrm>
            <a:custGeom>
              <a:avLst/>
              <a:gdLst>
                <a:gd name="connsiteX0" fmla="*/ 1702 w 655461"/>
                <a:gd name="connsiteY0" fmla="*/ 715482 h 841570"/>
                <a:gd name="connsiteX1" fmla="*/ 1818 w 655461"/>
                <a:gd name="connsiteY1" fmla="*/ 716939 h 841570"/>
                <a:gd name="connsiteX2" fmla="*/ 37960 w 655461"/>
                <a:gd name="connsiteY2" fmla="*/ 758178 h 841570"/>
                <a:gd name="connsiteX3" fmla="*/ 414017 w 655461"/>
                <a:gd name="connsiteY3" fmla="*/ 840312 h 841570"/>
                <a:gd name="connsiteX4" fmla="*/ 423945 w 655461"/>
                <a:gd name="connsiteY4" fmla="*/ 841385 h 841570"/>
                <a:gd name="connsiteX5" fmla="*/ 468365 w 655461"/>
                <a:gd name="connsiteY5" fmla="*/ 807543 h 841570"/>
                <a:gd name="connsiteX6" fmla="*/ 471009 w 655461"/>
                <a:gd name="connsiteY6" fmla="*/ 798306 h 841570"/>
                <a:gd name="connsiteX7" fmla="*/ 471009 w 655461"/>
                <a:gd name="connsiteY7" fmla="*/ 798268 h 841570"/>
                <a:gd name="connsiteX8" fmla="*/ 538732 w 655461"/>
                <a:gd name="connsiteY8" fmla="*/ 622848 h 841570"/>
                <a:gd name="connsiteX9" fmla="*/ 562225 w 655461"/>
                <a:gd name="connsiteY9" fmla="*/ 570456 h 841570"/>
                <a:gd name="connsiteX10" fmla="*/ 566864 w 655461"/>
                <a:gd name="connsiteY10" fmla="*/ 560261 h 841570"/>
                <a:gd name="connsiteX11" fmla="*/ 624468 w 655461"/>
                <a:gd name="connsiteY11" fmla="*/ 438919 h 841570"/>
                <a:gd name="connsiteX12" fmla="*/ 647808 w 655461"/>
                <a:gd name="connsiteY12" fmla="*/ 372117 h 841570"/>
                <a:gd name="connsiteX13" fmla="*/ 632364 w 655461"/>
                <a:gd name="connsiteY13" fmla="*/ 189568 h 841570"/>
                <a:gd name="connsiteX14" fmla="*/ 615691 w 655461"/>
                <a:gd name="connsiteY14" fmla="*/ 155266 h 841570"/>
                <a:gd name="connsiteX15" fmla="*/ 372933 w 655461"/>
                <a:gd name="connsiteY15" fmla="*/ 772 h 841570"/>
                <a:gd name="connsiteX16" fmla="*/ 349169 w 655461"/>
                <a:gd name="connsiteY16" fmla="*/ -186 h 841570"/>
                <a:gd name="connsiteX17" fmla="*/ 136497 w 655461"/>
                <a:gd name="connsiteY17" fmla="*/ 86125 h 841570"/>
                <a:gd name="connsiteX18" fmla="*/ 61721 w 655461"/>
                <a:gd name="connsiteY18" fmla="*/ 203327 h 841570"/>
                <a:gd name="connsiteX19" fmla="*/ 58886 w 655461"/>
                <a:gd name="connsiteY19" fmla="*/ 211797 h 841570"/>
                <a:gd name="connsiteX20" fmla="*/ 24851 w 655461"/>
                <a:gd name="connsiteY20" fmla="*/ 348699 h 841570"/>
                <a:gd name="connsiteX21" fmla="*/ 12281 w 655461"/>
                <a:gd name="connsiteY21" fmla="*/ 429683 h 841570"/>
                <a:gd name="connsiteX22" fmla="*/ 1702 w 655461"/>
                <a:gd name="connsiteY22" fmla="*/ 715482 h 84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5461" h="841570">
                  <a:moveTo>
                    <a:pt x="1702" y="715482"/>
                  </a:moveTo>
                  <a:cubicBezTo>
                    <a:pt x="1741" y="715981"/>
                    <a:pt x="1780" y="716479"/>
                    <a:pt x="1818" y="716939"/>
                  </a:cubicBezTo>
                  <a:cubicBezTo>
                    <a:pt x="3536" y="737116"/>
                    <a:pt x="18183" y="753828"/>
                    <a:pt x="37960" y="758178"/>
                  </a:cubicBezTo>
                  <a:lnTo>
                    <a:pt x="414017" y="840312"/>
                  </a:lnTo>
                  <a:cubicBezTo>
                    <a:pt x="417279" y="841024"/>
                    <a:pt x="420607" y="841384"/>
                    <a:pt x="423945" y="841385"/>
                  </a:cubicBezTo>
                  <a:cubicBezTo>
                    <a:pt x="444677" y="841377"/>
                    <a:pt x="462853" y="827529"/>
                    <a:pt x="468365" y="807543"/>
                  </a:cubicBezTo>
                  <a:cubicBezTo>
                    <a:pt x="469170" y="804553"/>
                    <a:pt x="470051" y="801487"/>
                    <a:pt x="471009" y="798306"/>
                  </a:cubicBezTo>
                  <a:lnTo>
                    <a:pt x="471009" y="798268"/>
                  </a:lnTo>
                  <a:cubicBezTo>
                    <a:pt x="483695" y="755189"/>
                    <a:pt x="506347" y="696549"/>
                    <a:pt x="538732" y="622848"/>
                  </a:cubicBezTo>
                  <a:cubicBezTo>
                    <a:pt x="546053" y="606176"/>
                    <a:pt x="553884" y="588712"/>
                    <a:pt x="562225" y="570456"/>
                  </a:cubicBezTo>
                  <a:cubicBezTo>
                    <a:pt x="563760" y="567083"/>
                    <a:pt x="565330" y="563672"/>
                    <a:pt x="566864" y="560261"/>
                  </a:cubicBezTo>
                  <a:cubicBezTo>
                    <a:pt x="584072" y="522892"/>
                    <a:pt x="603273" y="482445"/>
                    <a:pt x="624468" y="438919"/>
                  </a:cubicBezTo>
                  <a:cubicBezTo>
                    <a:pt x="634839" y="417643"/>
                    <a:pt x="642673" y="395222"/>
                    <a:pt x="647808" y="372117"/>
                  </a:cubicBezTo>
                  <a:cubicBezTo>
                    <a:pt x="661461" y="311120"/>
                    <a:pt x="656070" y="247404"/>
                    <a:pt x="632364" y="189568"/>
                  </a:cubicBezTo>
                  <a:cubicBezTo>
                    <a:pt x="627535" y="177794"/>
                    <a:pt x="621967" y="166337"/>
                    <a:pt x="615691" y="155266"/>
                  </a:cubicBezTo>
                  <a:cubicBezTo>
                    <a:pt x="565434" y="66664"/>
                    <a:pt x="474481" y="8780"/>
                    <a:pt x="372933" y="772"/>
                  </a:cubicBezTo>
                  <a:cubicBezTo>
                    <a:pt x="364998" y="121"/>
                    <a:pt x="357104" y="-186"/>
                    <a:pt x="349169" y="-186"/>
                  </a:cubicBezTo>
                  <a:cubicBezTo>
                    <a:pt x="269817" y="163"/>
                    <a:pt x="193650" y="31075"/>
                    <a:pt x="136497" y="86125"/>
                  </a:cubicBezTo>
                  <a:cubicBezTo>
                    <a:pt x="102772" y="118825"/>
                    <a:pt x="77164" y="158962"/>
                    <a:pt x="61721" y="203327"/>
                  </a:cubicBezTo>
                  <a:cubicBezTo>
                    <a:pt x="60726" y="206125"/>
                    <a:pt x="59805" y="208961"/>
                    <a:pt x="58886" y="211797"/>
                  </a:cubicBezTo>
                  <a:cubicBezTo>
                    <a:pt x="44727" y="256685"/>
                    <a:pt x="33360" y="302406"/>
                    <a:pt x="24851" y="348699"/>
                  </a:cubicBezTo>
                  <a:cubicBezTo>
                    <a:pt x="19755" y="376179"/>
                    <a:pt x="15616" y="403276"/>
                    <a:pt x="12281" y="429683"/>
                  </a:cubicBezTo>
                  <a:cubicBezTo>
                    <a:pt x="593" y="524472"/>
                    <a:pt x="-2947" y="620089"/>
                    <a:pt x="1702" y="715482"/>
                  </a:cubicBezTo>
                  <a:close/>
                </a:path>
              </a:pathLst>
            </a:custGeom>
            <a:solidFill>
              <a:schemeClr val="accent2"/>
            </a:solidFill>
            <a:ln w="3822"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9B8D7BAB-2C16-47F3-958C-0803D586D203}"/>
                </a:ext>
              </a:extLst>
            </p:cNvPr>
            <p:cNvSpPr/>
            <p:nvPr/>
          </p:nvSpPr>
          <p:spPr>
            <a:xfrm>
              <a:off x="5049693" y="3054774"/>
              <a:ext cx="821680" cy="648512"/>
            </a:xfrm>
            <a:custGeom>
              <a:avLst/>
              <a:gdLst>
                <a:gd name="connsiteX0" fmla="*/ -278 w 821680"/>
                <a:gd name="connsiteY0" fmla="*/ 515140 h 648512"/>
                <a:gd name="connsiteX1" fmla="*/ 752798 w 821680"/>
                <a:gd name="connsiteY1" fmla="*/ 617394 h 648512"/>
                <a:gd name="connsiteX2" fmla="*/ 821402 w 821680"/>
                <a:gd name="connsiteY2" fmla="*/ 597465 h 648512"/>
                <a:gd name="connsiteX3" fmla="*/ 749886 w 821680"/>
                <a:gd name="connsiteY3" fmla="*/ 405871 h 648512"/>
                <a:gd name="connsiteX4" fmla="*/ 749886 w 821680"/>
                <a:gd name="connsiteY4" fmla="*/ 405794 h 648512"/>
                <a:gd name="connsiteX5" fmla="*/ 640884 w 821680"/>
                <a:gd name="connsiteY5" fmla="*/ 211403 h 648512"/>
                <a:gd name="connsiteX6" fmla="*/ 635786 w 821680"/>
                <a:gd name="connsiteY6" fmla="*/ 178864 h 648512"/>
                <a:gd name="connsiteX7" fmla="*/ 642188 w 821680"/>
                <a:gd name="connsiteY7" fmla="*/ 159662 h 648512"/>
                <a:gd name="connsiteX8" fmla="*/ 634637 w 821680"/>
                <a:gd name="connsiteY8" fmla="*/ 116430 h 648512"/>
                <a:gd name="connsiteX9" fmla="*/ 634637 w 821680"/>
                <a:gd name="connsiteY9" fmla="*/ 116392 h 648512"/>
                <a:gd name="connsiteX10" fmla="*/ 633295 w 821680"/>
                <a:gd name="connsiteY10" fmla="*/ 114782 h 648512"/>
                <a:gd name="connsiteX11" fmla="*/ 170774 w 821680"/>
                <a:gd name="connsiteY11" fmla="*/ 29123 h 648512"/>
                <a:gd name="connsiteX12" fmla="*/ 169316 w 821680"/>
                <a:gd name="connsiteY12" fmla="*/ 29659 h 648512"/>
                <a:gd name="connsiteX13" fmla="*/ 168397 w 821680"/>
                <a:gd name="connsiteY13" fmla="*/ 30924 h 648512"/>
                <a:gd name="connsiteX14" fmla="*/ 165446 w 821680"/>
                <a:gd name="connsiteY14" fmla="*/ 35063 h 648512"/>
                <a:gd name="connsiteX15" fmla="*/ -278 w 821680"/>
                <a:gd name="connsiteY15" fmla="*/ 515140 h 64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1680" h="648512">
                  <a:moveTo>
                    <a:pt x="-278" y="515140"/>
                  </a:moveTo>
                  <a:cubicBezTo>
                    <a:pt x="228190" y="644998"/>
                    <a:pt x="497975" y="681630"/>
                    <a:pt x="752798" y="617394"/>
                  </a:cubicBezTo>
                  <a:cubicBezTo>
                    <a:pt x="775985" y="611569"/>
                    <a:pt x="798853" y="604926"/>
                    <a:pt x="821402" y="597465"/>
                  </a:cubicBezTo>
                  <a:cubicBezTo>
                    <a:pt x="801396" y="532234"/>
                    <a:pt x="777515" y="468256"/>
                    <a:pt x="749886" y="405871"/>
                  </a:cubicBezTo>
                  <a:lnTo>
                    <a:pt x="749886" y="405794"/>
                  </a:lnTo>
                  <a:cubicBezTo>
                    <a:pt x="703816" y="302505"/>
                    <a:pt x="661505" y="239305"/>
                    <a:pt x="640884" y="211403"/>
                  </a:cubicBezTo>
                  <a:cubicBezTo>
                    <a:pt x="634007" y="202026"/>
                    <a:pt x="632106" y="189895"/>
                    <a:pt x="635786" y="178864"/>
                  </a:cubicBezTo>
                  <a:lnTo>
                    <a:pt x="642188" y="159662"/>
                  </a:lnTo>
                  <a:cubicBezTo>
                    <a:pt x="647137" y="144902"/>
                    <a:pt x="644297" y="128640"/>
                    <a:pt x="634637" y="116430"/>
                  </a:cubicBezTo>
                  <a:lnTo>
                    <a:pt x="634637" y="116392"/>
                  </a:lnTo>
                  <a:cubicBezTo>
                    <a:pt x="634216" y="115855"/>
                    <a:pt x="633756" y="115319"/>
                    <a:pt x="633295" y="114782"/>
                  </a:cubicBezTo>
                  <a:cubicBezTo>
                    <a:pt x="465771" y="-76083"/>
                    <a:pt x="173725" y="28050"/>
                    <a:pt x="170774" y="29123"/>
                  </a:cubicBezTo>
                  <a:lnTo>
                    <a:pt x="169316" y="29659"/>
                  </a:lnTo>
                  <a:lnTo>
                    <a:pt x="168397" y="30924"/>
                  </a:lnTo>
                  <a:cubicBezTo>
                    <a:pt x="167400" y="32304"/>
                    <a:pt x="166404" y="33645"/>
                    <a:pt x="165446" y="35063"/>
                  </a:cubicBezTo>
                  <a:cubicBezTo>
                    <a:pt x="86263" y="146018"/>
                    <a:pt x="33641" y="316571"/>
                    <a:pt x="-278" y="515140"/>
                  </a:cubicBezTo>
                  <a:close/>
                </a:path>
              </a:pathLst>
            </a:custGeom>
            <a:solidFill>
              <a:srgbClr val="2F2E41"/>
            </a:solidFill>
            <a:ln w="3822"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22420A7-68ED-4467-92E4-E40B65CCB6BC}"/>
                </a:ext>
              </a:extLst>
            </p:cNvPr>
            <p:cNvSpPr/>
            <p:nvPr/>
          </p:nvSpPr>
          <p:spPr>
            <a:xfrm>
              <a:off x="4492772" y="2258105"/>
              <a:ext cx="877082" cy="584891"/>
            </a:xfrm>
            <a:custGeom>
              <a:avLst/>
              <a:gdLst>
                <a:gd name="connsiteX0" fmla="*/ 212297 w 877082"/>
                <a:gd name="connsiteY0" fmla="*/ 82947 h 584891"/>
                <a:gd name="connsiteX1" fmla="*/ 214753 w 877082"/>
                <a:gd name="connsiteY1" fmla="*/ 99774 h 584891"/>
                <a:gd name="connsiteX2" fmla="*/ 655479 w 877082"/>
                <a:gd name="connsiteY2" fmla="*/ 354027 h 584891"/>
                <a:gd name="connsiteX3" fmla="*/ 762603 w 877082"/>
                <a:gd name="connsiteY3" fmla="*/ 292357 h 584891"/>
                <a:gd name="connsiteX4" fmla="*/ 876804 w 877082"/>
                <a:gd name="connsiteY4" fmla="*/ 441863 h 584891"/>
                <a:gd name="connsiteX5" fmla="*/ 697771 w 877082"/>
                <a:gd name="connsiteY5" fmla="*/ 569467 h 584891"/>
                <a:gd name="connsiteX6" fmla="*/ 599297 w 877082"/>
                <a:gd name="connsiteY6" fmla="*/ 567068 h 584891"/>
                <a:gd name="connsiteX7" fmla="*/ 144833 w 877082"/>
                <a:gd name="connsiteY7" fmla="*/ 208538 h 584891"/>
                <a:gd name="connsiteX8" fmla="*/ 6448 w 877082"/>
                <a:gd name="connsiteY8" fmla="*/ 144925 h 584891"/>
                <a:gd name="connsiteX9" fmla="*/ 70061 w 877082"/>
                <a:gd name="connsiteY9" fmla="*/ 6541 h 584891"/>
                <a:gd name="connsiteX10" fmla="*/ 208445 w 877082"/>
                <a:gd name="connsiteY10" fmla="*/ 70153 h 584891"/>
                <a:gd name="connsiteX11" fmla="*/ 212297 w 877082"/>
                <a:gd name="connsiteY11" fmla="*/ 82947 h 58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7082" h="584891">
                  <a:moveTo>
                    <a:pt x="212297" y="82947"/>
                  </a:moveTo>
                  <a:cubicBezTo>
                    <a:pt x="213557" y="88482"/>
                    <a:pt x="214378" y="94109"/>
                    <a:pt x="214753" y="99774"/>
                  </a:cubicBezTo>
                  <a:lnTo>
                    <a:pt x="655479" y="354027"/>
                  </a:lnTo>
                  <a:lnTo>
                    <a:pt x="762603" y="292357"/>
                  </a:lnTo>
                  <a:lnTo>
                    <a:pt x="876804" y="441863"/>
                  </a:lnTo>
                  <a:lnTo>
                    <a:pt x="697771" y="569467"/>
                  </a:lnTo>
                  <a:cubicBezTo>
                    <a:pt x="668061" y="590642"/>
                    <a:pt x="627941" y="589664"/>
                    <a:pt x="599297" y="567068"/>
                  </a:cubicBezTo>
                  <a:lnTo>
                    <a:pt x="144833" y="208538"/>
                  </a:lnTo>
                  <a:cubicBezTo>
                    <a:pt x="89053" y="229185"/>
                    <a:pt x="27096" y="200705"/>
                    <a:pt x="6448" y="144925"/>
                  </a:cubicBezTo>
                  <a:cubicBezTo>
                    <a:pt x="-14199" y="89146"/>
                    <a:pt x="14281" y="27189"/>
                    <a:pt x="70061" y="6541"/>
                  </a:cubicBezTo>
                  <a:cubicBezTo>
                    <a:pt x="125841" y="-14107"/>
                    <a:pt x="187797" y="14373"/>
                    <a:pt x="208445" y="70153"/>
                  </a:cubicBezTo>
                  <a:cubicBezTo>
                    <a:pt x="209993" y="74334"/>
                    <a:pt x="211279" y="78606"/>
                    <a:pt x="212297" y="82947"/>
                  </a:cubicBezTo>
                  <a:close/>
                </a:path>
              </a:pathLst>
            </a:custGeom>
            <a:solidFill>
              <a:srgbClr val="FFB8B8"/>
            </a:solidFill>
            <a:ln w="3822"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28C12DC6-B277-4350-AF66-CEBEC773334D}"/>
                </a:ext>
              </a:extLst>
            </p:cNvPr>
            <p:cNvSpPr/>
            <p:nvPr/>
          </p:nvSpPr>
          <p:spPr>
            <a:xfrm>
              <a:off x="5153643" y="2416048"/>
              <a:ext cx="432450" cy="410897"/>
            </a:xfrm>
            <a:custGeom>
              <a:avLst/>
              <a:gdLst>
                <a:gd name="connsiteX0" fmla="*/ 1362 w 432450"/>
                <a:gd name="connsiteY0" fmla="*/ 192180 h 410897"/>
                <a:gd name="connsiteX1" fmla="*/ 1362 w 432450"/>
                <a:gd name="connsiteY1" fmla="*/ 192218 h 410897"/>
                <a:gd name="connsiteX2" fmla="*/ 9334 w 432450"/>
                <a:gd name="connsiteY2" fmla="*/ 208124 h 410897"/>
                <a:gd name="connsiteX3" fmla="*/ 84529 w 432450"/>
                <a:gd name="connsiteY3" fmla="*/ 305550 h 410897"/>
                <a:gd name="connsiteX4" fmla="*/ 120365 w 432450"/>
                <a:gd name="connsiteY4" fmla="*/ 352040 h 410897"/>
                <a:gd name="connsiteX5" fmla="*/ 151793 w 432450"/>
                <a:gd name="connsiteY5" fmla="*/ 392742 h 410897"/>
                <a:gd name="connsiteX6" fmla="*/ 216534 w 432450"/>
                <a:gd name="connsiteY6" fmla="*/ 401100 h 410897"/>
                <a:gd name="connsiteX7" fmla="*/ 221586 w 432450"/>
                <a:gd name="connsiteY7" fmla="*/ 396575 h 410897"/>
                <a:gd name="connsiteX8" fmla="*/ 335721 w 432450"/>
                <a:gd name="connsiteY8" fmla="*/ 278070 h 410897"/>
                <a:gd name="connsiteX9" fmla="*/ 382824 w 432450"/>
                <a:gd name="connsiteY9" fmla="*/ 229127 h 410897"/>
                <a:gd name="connsiteX10" fmla="*/ 405034 w 432450"/>
                <a:gd name="connsiteY10" fmla="*/ 49162 h 410897"/>
                <a:gd name="connsiteX11" fmla="*/ 225609 w 432450"/>
                <a:gd name="connsiteY11" fmla="*/ 26533 h 410897"/>
                <a:gd name="connsiteX12" fmla="*/ 196176 w 432450"/>
                <a:gd name="connsiteY12" fmla="*/ 42976 h 410897"/>
                <a:gd name="connsiteX13" fmla="*/ 23361 w 432450"/>
                <a:gd name="connsiteY13" fmla="*/ 139635 h 410897"/>
                <a:gd name="connsiteX14" fmla="*/ 1362 w 432450"/>
                <a:gd name="connsiteY14" fmla="*/ 192180 h 41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2450" h="410897">
                  <a:moveTo>
                    <a:pt x="1362" y="192180"/>
                  </a:moveTo>
                  <a:lnTo>
                    <a:pt x="1362" y="192218"/>
                  </a:lnTo>
                  <a:cubicBezTo>
                    <a:pt x="2959" y="197989"/>
                    <a:pt x="5667" y="203391"/>
                    <a:pt x="9334" y="208124"/>
                  </a:cubicBezTo>
                  <a:lnTo>
                    <a:pt x="84529" y="305550"/>
                  </a:lnTo>
                  <a:lnTo>
                    <a:pt x="120365" y="352040"/>
                  </a:lnTo>
                  <a:lnTo>
                    <a:pt x="151793" y="392742"/>
                  </a:lnTo>
                  <a:cubicBezTo>
                    <a:pt x="167363" y="412928"/>
                    <a:pt x="196348" y="416670"/>
                    <a:pt x="216534" y="401100"/>
                  </a:cubicBezTo>
                  <a:cubicBezTo>
                    <a:pt x="218327" y="399718"/>
                    <a:pt x="220015" y="398205"/>
                    <a:pt x="221586" y="396575"/>
                  </a:cubicBezTo>
                  <a:lnTo>
                    <a:pt x="335721" y="278070"/>
                  </a:lnTo>
                  <a:lnTo>
                    <a:pt x="382824" y="229127"/>
                  </a:lnTo>
                  <a:cubicBezTo>
                    <a:pt x="438653" y="185564"/>
                    <a:pt x="448597" y="104991"/>
                    <a:pt x="405034" y="49162"/>
                  </a:cubicBezTo>
                  <a:cubicBezTo>
                    <a:pt x="361635" y="-6457"/>
                    <a:pt x="281458" y="-16568"/>
                    <a:pt x="225609" y="26533"/>
                  </a:cubicBezTo>
                  <a:lnTo>
                    <a:pt x="196176" y="42976"/>
                  </a:lnTo>
                  <a:lnTo>
                    <a:pt x="23361" y="139635"/>
                  </a:lnTo>
                  <a:cubicBezTo>
                    <a:pt x="4835" y="150023"/>
                    <a:pt x="-4236" y="171692"/>
                    <a:pt x="1362" y="192180"/>
                  </a:cubicBezTo>
                  <a:close/>
                </a:path>
              </a:pathLst>
            </a:custGeom>
            <a:solidFill>
              <a:schemeClr val="accent1"/>
            </a:solidFill>
            <a:ln w="3822"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3DAFE5EF-F187-4EE1-BD80-959A7D79FDF8}"/>
                </a:ext>
              </a:extLst>
            </p:cNvPr>
            <p:cNvSpPr/>
            <p:nvPr/>
          </p:nvSpPr>
          <p:spPr>
            <a:xfrm>
              <a:off x="5651691" y="2518479"/>
              <a:ext cx="331068" cy="427369"/>
            </a:xfrm>
            <a:custGeom>
              <a:avLst/>
              <a:gdLst>
                <a:gd name="connsiteX0" fmla="*/ 1787 w 331068"/>
                <a:gd name="connsiteY0" fmla="*/ 150841 h 427369"/>
                <a:gd name="connsiteX1" fmla="*/ 8992 w 331068"/>
                <a:gd name="connsiteY1" fmla="*/ 380991 h 427369"/>
                <a:gd name="connsiteX2" fmla="*/ 9030 w 331068"/>
                <a:gd name="connsiteY2" fmla="*/ 382447 h 427369"/>
                <a:gd name="connsiteX3" fmla="*/ 56581 w 331068"/>
                <a:gd name="connsiteY3" fmla="*/ 427161 h 427369"/>
                <a:gd name="connsiteX4" fmla="*/ 63377 w 331068"/>
                <a:gd name="connsiteY4" fmla="*/ 426446 h 427369"/>
                <a:gd name="connsiteX5" fmla="*/ 94576 w 331068"/>
                <a:gd name="connsiteY5" fmla="*/ 420812 h 427369"/>
                <a:gd name="connsiteX6" fmla="*/ 102548 w 331068"/>
                <a:gd name="connsiteY6" fmla="*/ 419355 h 427369"/>
                <a:gd name="connsiteX7" fmla="*/ 102585 w 331068"/>
                <a:gd name="connsiteY7" fmla="*/ 419355 h 427369"/>
                <a:gd name="connsiteX8" fmla="*/ 128495 w 331068"/>
                <a:gd name="connsiteY8" fmla="*/ 414679 h 427369"/>
                <a:gd name="connsiteX9" fmla="*/ 266430 w 331068"/>
                <a:gd name="connsiteY9" fmla="*/ 389767 h 427369"/>
                <a:gd name="connsiteX10" fmla="*/ 292838 w 331068"/>
                <a:gd name="connsiteY10" fmla="*/ 385015 h 427369"/>
                <a:gd name="connsiteX11" fmla="*/ 330037 w 331068"/>
                <a:gd name="connsiteY11" fmla="*/ 331282 h 427369"/>
                <a:gd name="connsiteX12" fmla="*/ 328367 w 331068"/>
                <a:gd name="connsiteY12" fmla="*/ 324804 h 427369"/>
                <a:gd name="connsiteX13" fmla="*/ 253974 w 331068"/>
                <a:gd name="connsiteY13" fmla="*/ 104542 h 427369"/>
                <a:gd name="connsiteX14" fmla="*/ 104449 w 331068"/>
                <a:gd name="connsiteY14" fmla="*/ 2008 h 427369"/>
                <a:gd name="connsiteX15" fmla="*/ 1787 w 331068"/>
                <a:gd name="connsiteY15" fmla="*/ 150841 h 42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068" h="427369">
                  <a:moveTo>
                    <a:pt x="1787" y="150841"/>
                  </a:moveTo>
                  <a:lnTo>
                    <a:pt x="8992" y="380991"/>
                  </a:lnTo>
                  <a:lnTo>
                    <a:pt x="9030" y="382447"/>
                  </a:lnTo>
                  <a:cubicBezTo>
                    <a:pt x="9813" y="407925"/>
                    <a:pt x="31103" y="427944"/>
                    <a:pt x="56581" y="427161"/>
                  </a:cubicBezTo>
                  <a:cubicBezTo>
                    <a:pt x="58861" y="427091"/>
                    <a:pt x="61133" y="426852"/>
                    <a:pt x="63377" y="426446"/>
                  </a:cubicBezTo>
                  <a:lnTo>
                    <a:pt x="94576" y="420812"/>
                  </a:lnTo>
                  <a:lnTo>
                    <a:pt x="102548" y="419355"/>
                  </a:lnTo>
                  <a:lnTo>
                    <a:pt x="102585" y="419355"/>
                  </a:lnTo>
                  <a:lnTo>
                    <a:pt x="128495" y="414679"/>
                  </a:lnTo>
                  <a:lnTo>
                    <a:pt x="266430" y="389767"/>
                  </a:lnTo>
                  <a:lnTo>
                    <a:pt x="292838" y="385015"/>
                  </a:lnTo>
                  <a:cubicBezTo>
                    <a:pt x="317948" y="380449"/>
                    <a:pt x="334602" y="356392"/>
                    <a:pt x="330037" y="331282"/>
                  </a:cubicBezTo>
                  <a:cubicBezTo>
                    <a:pt x="329637" y="329085"/>
                    <a:pt x="329079" y="326920"/>
                    <a:pt x="328367" y="324804"/>
                  </a:cubicBezTo>
                  <a:lnTo>
                    <a:pt x="253974" y="104542"/>
                  </a:lnTo>
                  <a:cubicBezTo>
                    <a:pt x="240998" y="34938"/>
                    <a:pt x="174053" y="-10968"/>
                    <a:pt x="104449" y="2008"/>
                  </a:cubicBezTo>
                  <a:cubicBezTo>
                    <a:pt x="35115" y="14934"/>
                    <a:pt x="-10757" y="81437"/>
                    <a:pt x="1787" y="150841"/>
                  </a:cubicBezTo>
                  <a:close/>
                </a:path>
              </a:pathLst>
            </a:custGeom>
            <a:solidFill>
              <a:srgbClr val="6C63FF"/>
            </a:solidFill>
            <a:ln w="3822"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76A3D707-9E42-4EFF-B904-7053119FDFC9}"/>
                </a:ext>
              </a:extLst>
            </p:cNvPr>
            <p:cNvSpPr/>
            <p:nvPr/>
          </p:nvSpPr>
          <p:spPr>
            <a:xfrm>
              <a:off x="5382164" y="1679650"/>
              <a:ext cx="1169780" cy="1279105"/>
            </a:xfrm>
            <a:custGeom>
              <a:avLst/>
              <a:gdLst>
                <a:gd name="connsiteX0" fmla="*/ 262650 w 1169780"/>
                <a:gd name="connsiteY0" fmla="*/ 310733 h 1279105"/>
                <a:gd name="connsiteX1" fmla="*/ 46696 w 1169780"/>
                <a:gd name="connsiteY1" fmla="*/ 353421 h 1279105"/>
                <a:gd name="connsiteX2" fmla="*/ 7190 w 1169780"/>
                <a:gd name="connsiteY2" fmla="*/ 214661 h 1279105"/>
                <a:gd name="connsiteX3" fmla="*/ 209105 w 1169780"/>
                <a:gd name="connsiteY3" fmla="*/ 53641 h 1279105"/>
                <a:gd name="connsiteX4" fmla="*/ 546760 w 1169780"/>
                <a:gd name="connsiteY4" fmla="*/ 10750 h 1279105"/>
                <a:gd name="connsiteX5" fmla="*/ 736978 w 1169780"/>
                <a:gd name="connsiteY5" fmla="*/ 260806 h 1279105"/>
                <a:gd name="connsiteX6" fmla="*/ 646910 w 1169780"/>
                <a:gd name="connsiteY6" fmla="*/ 519857 h 1279105"/>
                <a:gd name="connsiteX7" fmla="*/ 854990 w 1169780"/>
                <a:gd name="connsiteY7" fmla="*/ 677512 h 1279105"/>
                <a:gd name="connsiteX8" fmla="*/ 1115489 w 1169780"/>
                <a:gd name="connsiteY8" fmla="*/ 765285 h 1279105"/>
                <a:gd name="connsiteX9" fmla="*/ 1099441 w 1169780"/>
                <a:gd name="connsiteY9" fmla="*/ 1088560 h 1279105"/>
                <a:gd name="connsiteX10" fmla="*/ 784945 w 1169780"/>
                <a:gd name="connsiteY10" fmla="*/ 1244994 h 1279105"/>
                <a:gd name="connsiteX11" fmla="*/ 319857 w 1169780"/>
                <a:gd name="connsiteY11" fmla="*/ 1240133 h 1279105"/>
                <a:gd name="connsiteX12" fmla="*/ 102956 w 1169780"/>
                <a:gd name="connsiteY12" fmla="*/ 866071 h 1279105"/>
                <a:gd name="connsiteX13" fmla="*/ 203382 w 1169780"/>
                <a:gd name="connsiteY13" fmla="*/ 694894 h 1279105"/>
                <a:gd name="connsiteX14" fmla="*/ 300565 w 1169780"/>
                <a:gd name="connsiteY14" fmla="*/ 522134 h 1279105"/>
                <a:gd name="connsiteX15" fmla="*/ 268126 w 1169780"/>
                <a:gd name="connsiteY15" fmla="*/ 365010 h 1279105"/>
                <a:gd name="connsiteX16" fmla="*/ 262028 w 1169780"/>
                <a:gd name="connsiteY16" fmla="*/ 311800 h 127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9780" h="1279105">
                  <a:moveTo>
                    <a:pt x="262650" y="310733"/>
                  </a:moveTo>
                  <a:cubicBezTo>
                    <a:pt x="197884" y="355060"/>
                    <a:pt x="112844" y="400625"/>
                    <a:pt x="46696" y="353421"/>
                  </a:cubicBezTo>
                  <a:cubicBezTo>
                    <a:pt x="3262" y="322425"/>
                    <a:pt x="-10423" y="265030"/>
                    <a:pt x="7190" y="214661"/>
                  </a:cubicBezTo>
                  <a:cubicBezTo>
                    <a:pt x="38864" y="124084"/>
                    <a:pt x="125888" y="84207"/>
                    <a:pt x="209105" y="53641"/>
                  </a:cubicBezTo>
                  <a:cubicBezTo>
                    <a:pt x="317286" y="13905"/>
                    <a:pt x="435080" y="-17707"/>
                    <a:pt x="546760" y="10750"/>
                  </a:cubicBezTo>
                  <a:cubicBezTo>
                    <a:pt x="658439" y="39207"/>
                    <a:pt x="757139" y="147335"/>
                    <a:pt x="736978" y="260806"/>
                  </a:cubicBezTo>
                  <a:cubicBezTo>
                    <a:pt x="720766" y="352058"/>
                    <a:pt x="634690" y="427986"/>
                    <a:pt x="646910" y="519857"/>
                  </a:cubicBezTo>
                  <a:cubicBezTo>
                    <a:pt x="659208" y="612318"/>
                    <a:pt x="763190" y="660987"/>
                    <a:pt x="854990" y="677512"/>
                  </a:cubicBezTo>
                  <a:cubicBezTo>
                    <a:pt x="946790" y="694037"/>
                    <a:pt x="1049516" y="699346"/>
                    <a:pt x="1115489" y="765285"/>
                  </a:cubicBezTo>
                  <a:cubicBezTo>
                    <a:pt x="1199649" y="849401"/>
                    <a:pt x="1178633" y="999750"/>
                    <a:pt x="1099441" y="1088560"/>
                  </a:cubicBezTo>
                  <a:cubicBezTo>
                    <a:pt x="1020250" y="1177370"/>
                    <a:pt x="900745" y="1217627"/>
                    <a:pt x="784945" y="1244994"/>
                  </a:cubicBezTo>
                  <a:cubicBezTo>
                    <a:pt x="631518" y="1281254"/>
                    <a:pt x="465574" y="1300310"/>
                    <a:pt x="319857" y="1240133"/>
                  </a:cubicBezTo>
                  <a:cubicBezTo>
                    <a:pt x="174139" y="1179957"/>
                    <a:pt x="60744" y="1017968"/>
                    <a:pt x="102956" y="866071"/>
                  </a:cubicBezTo>
                  <a:cubicBezTo>
                    <a:pt x="120786" y="801909"/>
                    <a:pt x="162789" y="747684"/>
                    <a:pt x="203382" y="694894"/>
                  </a:cubicBezTo>
                  <a:cubicBezTo>
                    <a:pt x="243976" y="642104"/>
                    <a:pt x="285080" y="586902"/>
                    <a:pt x="300565" y="522134"/>
                  </a:cubicBezTo>
                  <a:cubicBezTo>
                    <a:pt x="313469" y="468161"/>
                    <a:pt x="303918" y="405496"/>
                    <a:pt x="268126" y="365010"/>
                  </a:cubicBezTo>
                  <a:cubicBezTo>
                    <a:pt x="254770" y="350472"/>
                    <a:pt x="252307" y="328982"/>
                    <a:pt x="262028" y="311800"/>
                  </a:cubicBezTo>
                  <a:close/>
                </a:path>
              </a:pathLst>
            </a:custGeom>
            <a:solidFill>
              <a:srgbClr val="2F2E41"/>
            </a:solidFill>
            <a:ln w="3822" cap="flat">
              <a:noFill/>
              <a:prstDash val="solid"/>
              <a:miter/>
            </a:ln>
          </p:spPr>
          <p:txBody>
            <a:bodyPr rtlCol="0" anchor="ctr"/>
            <a:lstStyle/>
            <a:p>
              <a:endParaRPr lang="en-US"/>
            </a:p>
          </p:txBody>
        </p:sp>
      </p:grpSp>
      <p:grpSp>
        <p:nvGrpSpPr>
          <p:cNvPr id="69" name="Graphic 67">
            <a:extLst>
              <a:ext uri="{FF2B5EF4-FFF2-40B4-BE49-F238E27FC236}">
                <a16:creationId xmlns:a16="http://schemas.microsoft.com/office/drawing/2014/main" id="{43AA269A-5393-488C-AF8F-71E806B7F123}"/>
              </a:ext>
            </a:extLst>
          </p:cNvPr>
          <p:cNvGrpSpPr/>
          <p:nvPr/>
        </p:nvGrpSpPr>
        <p:grpSpPr>
          <a:xfrm>
            <a:off x="5996915" y="1871179"/>
            <a:ext cx="2556607" cy="1757634"/>
            <a:chOff x="7108271" y="1555837"/>
            <a:chExt cx="3035076" cy="2086575"/>
          </a:xfrm>
        </p:grpSpPr>
        <p:sp>
          <p:nvSpPr>
            <p:cNvPr id="70" name="Freeform: Shape 69">
              <a:extLst>
                <a:ext uri="{FF2B5EF4-FFF2-40B4-BE49-F238E27FC236}">
                  <a16:creationId xmlns:a16="http://schemas.microsoft.com/office/drawing/2014/main" id="{E5DCF5E9-E7AF-49C0-9FCD-5F4919BB24FA}"/>
                </a:ext>
              </a:extLst>
            </p:cNvPr>
            <p:cNvSpPr/>
            <p:nvPr/>
          </p:nvSpPr>
          <p:spPr>
            <a:xfrm>
              <a:off x="7350386" y="1555837"/>
              <a:ext cx="2718999" cy="552176"/>
            </a:xfrm>
            <a:custGeom>
              <a:avLst/>
              <a:gdLst>
                <a:gd name="connsiteX0" fmla="*/ 2620649 w 2718999"/>
                <a:gd name="connsiteY0" fmla="*/ 552071 h 552176"/>
                <a:gd name="connsiteX1" fmla="*/ 2171538 w 2718999"/>
                <a:gd name="connsiteY1" fmla="*/ 485492 h 552176"/>
                <a:gd name="connsiteX2" fmla="*/ 1741408 w 2718999"/>
                <a:gd name="connsiteY2" fmla="*/ 296140 h 552176"/>
                <a:gd name="connsiteX3" fmla="*/ 1359933 w 2718999"/>
                <a:gd name="connsiteY3" fmla="*/ 7788 h 552176"/>
                <a:gd name="connsiteX4" fmla="*/ 1003219 w 2718999"/>
                <a:gd name="connsiteY4" fmla="*/ 301550 h 552176"/>
                <a:gd name="connsiteX5" fmla="*/ 552180 w 2718999"/>
                <a:gd name="connsiteY5" fmla="*/ 412891 h 552176"/>
                <a:gd name="connsiteX6" fmla="*/ 2474 w 2718999"/>
                <a:gd name="connsiteY6" fmla="*/ 404611 h 552176"/>
                <a:gd name="connsiteX7" fmla="*/ -64 w 2718999"/>
                <a:gd name="connsiteY7" fmla="*/ 401156 h 552176"/>
                <a:gd name="connsiteX8" fmla="*/ 3391 w 2718999"/>
                <a:gd name="connsiteY8" fmla="*/ 398618 h 552176"/>
                <a:gd name="connsiteX9" fmla="*/ 551687 w 2718999"/>
                <a:gd name="connsiteY9" fmla="*/ 406847 h 552176"/>
                <a:gd name="connsiteX10" fmla="*/ 1356829 w 2718999"/>
                <a:gd name="connsiteY10" fmla="*/ 1323 h 552176"/>
                <a:gd name="connsiteX11" fmla="*/ 1361005 w 2718999"/>
                <a:gd name="connsiteY11" fmla="*/ 353 h 552176"/>
                <a:gd name="connsiteX12" fmla="*/ 1361588 w 2718999"/>
                <a:gd name="connsiteY12" fmla="*/ 826 h 552176"/>
                <a:gd name="connsiteX13" fmla="*/ 1744650 w 2718999"/>
                <a:gd name="connsiteY13" fmla="*/ 291014 h 552176"/>
                <a:gd name="connsiteX14" fmla="*/ 2715675 w 2718999"/>
                <a:gd name="connsiteY14" fmla="*/ 542943 h 552176"/>
                <a:gd name="connsiteX15" fmla="*/ 2718894 w 2718999"/>
                <a:gd name="connsiteY15" fmla="*/ 545775 h 552176"/>
                <a:gd name="connsiteX16" fmla="*/ 2716068 w 2718999"/>
                <a:gd name="connsiteY16" fmla="*/ 548993 h 552176"/>
                <a:gd name="connsiteX17" fmla="*/ 2620649 w 2718999"/>
                <a:gd name="connsiteY17" fmla="*/ 552071 h 55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18999" h="552176">
                  <a:moveTo>
                    <a:pt x="2620649" y="552071"/>
                  </a:moveTo>
                  <a:cubicBezTo>
                    <a:pt x="2471832" y="552071"/>
                    <a:pt x="2321182" y="529767"/>
                    <a:pt x="2171538" y="485492"/>
                  </a:cubicBezTo>
                  <a:cubicBezTo>
                    <a:pt x="2026200" y="442489"/>
                    <a:pt x="1881483" y="378782"/>
                    <a:pt x="1741408" y="296140"/>
                  </a:cubicBezTo>
                  <a:cubicBezTo>
                    <a:pt x="1520825" y="165999"/>
                    <a:pt x="1380839" y="28827"/>
                    <a:pt x="1359933" y="7788"/>
                  </a:cubicBezTo>
                  <a:cubicBezTo>
                    <a:pt x="1280926" y="133040"/>
                    <a:pt x="1160929" y="231869"/>
                    <a:pt x="1003219" y="301550"/>
                  </a:cubicBezTo>
                  <a:cubicBezTo>
                    <a:pt x="876118" y="357707"/>
                    <a:pt x="724366" y="395168"/>
                    <a:pt x="552180" y="412891"/>
                  </a:cubicBezTo>
                  <a:cubicBezTo>
                    <a:pt x="259166" y="443058"/>
                    <a:pt x="5007" y="405000"/>
                    <a:pt x="2474" y="404611"/>
                  </a:cubicBezTo>
                  <a:cubicBezTo>
                    <a:pt x="819" y="404358"/>
                    <a:pt x="-317" y="402811"/>
                    <a:pt x="-64" y="401156"/>
                  </a:cubicBezTo>
                  <a:cubicBezTo>
                    <a:pt x="189" y="399501"/>
                    <a:pt x="1736" y="398365"/>
                    <a:pt x="3391" y="398618"/>
                  </a:cubicBezTo>
                  <a:cubicBezTo>
                    <a:pt x="5917" y="399007"/>
                    <a:pt x="259424" y="436951"/>
                    <a:pt x="551687" y="406847"/>
                  </a:cubicBezTo>
                  <a:cubicBezTo>
                    <a:pt x="821049" y="379103"/>
                    <a:pt x="1179389" y="286228"/>
                    <a:pt x="1356829" y="1323"/>
                  </a:cubicBezTo>
                  <a:cubicBezTo>
                    <a:pt x="1357714" y="-98"/>
                    <a:pt x="1359584" y="-532"/>
                    <a:pt x="1361005" y="353"/>
                  </a:cubicBezTo>
                  <a:cubicBezTo>
                    <a:pt x="1361218" y="486"/>
                    <a:pt x="1361414" y="645"/>
                    <a:pt x="1361588" y="826"/>
                  </a:cubicBezTo>
                  <a:cubicBezTo>
                    <a:pt x="1363013" y="2309"/>
                    <a:pt x="1506827" y="150729"/>
                    <a:pt x="1744650" y="291014"/>
                  </a:cubicBezTo>
                  <a:cubicBezTo>
                    <a:pt x="1964033" y="420421"/>
                    <a:pt x="2310580" y="569183"/>
                    <a:pt x="2715675" y="542943"/>
                  </a:cubicBezTo>
                  <a:cubicBezTo>
                    <a:pt x="2717346" y="542836"/>
                    <a:pt x="2718788" y="544104"/>
                    <a:pt x="2718894" y="545775"/>
                  </a:cubicBezTo>
                  <a:cubicBezTo>
                    <a:pt x="2719001" y="547444"/>
                    <a:pt x="2717736" y="548884"/>
                    <a:pt x="2716068" y="548993"/>
                  </a:cubicBezTo>
                  <a:cubicBezTo>
                    <a:pt x="2684365" y="551046"/>
                    <a:pt x="2652559" y="552072"/>
                    <a:pt x="2620649" y="552071"/>
                  </a:cubicBezTo>
                  <a:close/>
                </a:path>
              </a:pathLst>
            </a:custGeom>
            <a:solidFill>
              <a:srgbClr val="CCCCCC"/>
            </a:solidFill>
            <a:ln w="302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7FB742E8-CCA7-46C3-AD53-CB9335F8F7FE}"/>
                </a:ext>
              </a:extLst>
            </p:cNvPr>
            <p:cNvSpPr/>
            <p:nvPr/>
          </p:nvSpPr>
          <p:spPr>
            <a:xfrm>
              <a:off x="7645452" y="1967398"/>
              <a:ext cx="94523" cy="149285"/>
            </a:xfrm>
            <a:custGeom>
              <a:avLst/>
              <a:gdLst>
                <a:gd name="connsiteX0" fmla="*/ 45915 w 94523"/>
                <a:gd name="connsiteY0" fmla="*/ 149162 h 149285"/>
                <a:gd name="connsiteX1" fmla="*/ 39177 w 94523"/>
                <a:gd name="connsiteY1" fmla="*/ 143763 h 149285"/>
                <a:gd name="connsiteX2" fmla="*/ 218 w 94523"/>
                <a:gd name="connsiteY2" fmla="*/ 12901 h 149285"/>
                <a:gd name="connsiteX3" fmla="*/ 5318 w 94523"/>
                <a:gd name="connsiteY3" fmla="*/ 3475 h 149285"/>
                <a:gd name="connsiteX4" fmla="*/ 7169 w 94523"/>
                <a:gd name="connsiteY4" fmla="*/ 3166 h 149285"/>
                <a:gd name="connsiteX5" fmla="*/ 7170 w 94523"/>
                <a:gd name="connsiteY5" fmla="*/ 3166 h 149285"/>
                <a:gd name="connsiteX6" fmla="*/ 86535 w 94523"/>
                <a:gd name="connsiteY6" fmla="*/ -99 h 149285"/>
                <a:gd name="connsiteX7" fmla="*/ 94418 w 94523"/>
                <a:gd name="connsiteY7" fmla="*/ 7164 h 149285"/>
                <a:gd name="connsiteX8" fmla="*/ 94103 w 94523"/>
                <a:gd name="connsiteY8" fmla="*/ 9659 h 149285"/>
                <a:gd name="connsiteX9" fmla="*/ 53696 w 94523"/>
                <a:gd name="connsiteY9" fmla="*/ 143786 h 149285"/>
                <a:gd name="connsiteX10" fmla="*/ 46428 w 94523"/>
                <a:gd name="connsiteY10" fmla="*/ 149179 h 149285"/>
                <a:gd name="connsiteX11" fmla="*/ 45915 w 94523"/>
                <a:gd name="connsiteY11" fmla="*/ 149162 h 14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523" h="149285">
                  <a:moveTo>
                    <a:pt x="45915" y="149162"/>
                  </a:moveTo>
                  <a:cubicBezTo>
                    <a:pt x="42746" y="148987"/>
                    <a:pt x="40038" y="146818"/>
                    <a:pt x="39177" y="143763"/>
                  </a:cubicBezTo>
                  <a:lnTo>
                    <a:pt x="218" y="12901"/>
                  </a:lnTo>
                  <a:cubicBezTo>
                    <a:pt x="-977" y="8890"/>
                    <a:pt x="1307" y="4669"/>
                    <a:pt x="5318" y="3475"/>
                  </a:cubicBezTo>
                  <a:cubicBezTo>
                    <a:pt x="5920" y="3296"/>
                    <a:pt x="6542" y="3192"/>
                    <a:pt x="7169" y="3166"/>
                  </a:cubicBezTo>
                  <a:lnTo>
                    <a:pt x="7170" y="3166"/>
                  </a:lnTo>
                  <a:lnTo>
                    <a:pt x="86535" y="-99"/>
                  </a:lnTo>
                  <a:cubicBezTo>
                    <a:pt x="90718" y="-270"/>
                    <a:pt x="94247" y="2982"/>
                    <a:pt x="94418" y="7164"/>
                  </a:cubicBezTo>
                  <a:cubicBezTo>
                    <a:pt x="94452" y="8007"/>
                    <a:pt x="94346" y="8850"/>
                    <a:pt x="94103" y="9659"/>
                  </a:cubicBezTo>
                  <a:lnTo>
                    <a:pt x="53696" y="143786"/>
                  </a:lnTo>
                  <a:cubicBezTo>
                    <a:pt x="52771" y="147020"/>
                    <a:pt x="49791" y="149231"/>
                    <a:pt x="46428" y="149179"/>
                  </a:cubicBezTo>
                  <a:cubicBezTo>
                    <a:pt x="46256" y="149178"/>
                    <a:pt x="46084" y="149173"/>
                    <a:pt x="45915" y="149162"/>
                  </a:cubicBezTo>
                  <a:close/>
                </a:path>
              </a:pathLst>
            </a:custGeom>
            <a:solidFill>
              <a:srgbClr val="E6E6E6"/>
            </a:solidFill>
            <a:ln w="302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7FE489E8-713A-4CDC-8F9F-84C463F658C9}"/>
                </a:ext>
              </a:extLst>
            </p:cNvPr>
            <p:cNvSpPr/>
            <p:nvPr/>
          </p:nvSpPr>
          <p:spPr>
            <a:xfrm>
              <a:off x="8005696" y="1933920"/>
              <a:ext cx="92962" cy="154052"/>
            </a:xfrm>
            <a:custGeom>
              <a:avLst/>
              <a:gdLst>
                <a:gd name="connsiteX0" fmla="*/ 67702 w 92962"/>
                <a:gd name="connsiteY0" fmla="*/ 153905 h 154052"/>
                <a:gd name="connsiteX1" fmla="*/ 60183 w 92962"/>
                <a:gd name="connsiteY1" fmla="*/ 149661 h 154052"/>
                <a:gd name="connsiteX2" fmla="*/ 661 w 92962"/>
                <a:gd name="connsiteY2" fmla="*/ 26780 h 154052"/>
                <a:gd name="connsiteX3" fmla="*/ 4177 w 92962"/>
                <a:gd name="connsiteY3" fmla="*/ 16656 h 154052"/>
                <a:gd name="connsiteX4" fmla="*/ 5953 w 92962"/>
                <a:gd name="connsiteY4" fmla="*/ 16053 h 154052"/>
                <a:gd name="connsiteX5" fmla="*/ 5954 w 92962"/>
                <a:gd name="connsiteY5" fmla="*/ 16053 h 154052"/>
                <a:gd name="connsiteX6" fmla="*/ 83758 w 92962"/>
                <a:gd name="connsiteY6" fmla="*/ 51 h 154052"/>
                <a:gd name="connsiteX7" fmla="*/ 92708 w 92962"/>
                <a:gd name="connsiteY7" fmla="*/ 5950 h 154052"/>
                <a:gd name="connsiteX8" fmla="*/ 92798 w 92962"/>
                <a:gd name="connsiteY8" fmla="*/ 8463 h 154052"/>
                <a:gd name="connsiteX9" fmla="*/ 74516 w 92962"/>
                <a:gd name="connsiteY9" fmla="*/ 147346 h 154052"/>
                <a:gd name="connsiteX10" fmla="*/ 68211 w 92962"/>
                <a:gd name="connsiteY10" fmla="*/ 153839 h 154052"/>
                <a:gd name="connsiteX11" fmla="*/ 67702 w 92962"/>
                <a:gd name="connsiteY11" fmla="*/ 153905 h 15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62" h="154052">
                  <a:moveTo>
                    <a:pt x="67702" y="153905"/>
                  </a:moveTo>
                  <a:cubicBezTo>
                    <a:pt x="64546" y="154243"/>
                    <a:pt x="61525" y="152537"/>
                    <a:pt x="60183" y="149661"/>
                  </a:cubicBezTo>
                  <a:lnTo>
                    <a:pt x="661" y="26780"/>
                  </a:lnTo>
                  <a:cubicBezTo>
                    <a:pt x="-1164" y="23013"/>
                    <a:pt x="410" y="18480"/>
                    <a:pt x="4177" y="16656"/>
                  </a:cubicBezTo>
                  <a:cubicBezTo>
                    <a:pt x="4742" y="16382"/>
                    <a:pt x="5338" y="16180"/>
                    <a:pt x="5953" y="16053"/>
                  </a:cubicBezTo>
                  <a:lnTo>
                    <a:pt x="5954" y="16053"/>
                  </a:lnTo>
                  <a:lnTo>
                    <a:pt x="83758" y="51"/>
                  </a:lnTo>
                  <a:cubicBezTo>
                    <a:pt x="87859" y="-792"/>
                    <a:pt x="91865" y="1850"/>
                    <a:pt x="92708" y="5950"/>
                  </a:cubicBezTo>
                  <a:cubicBezTo>
                    <a:pt x="92878" y="6777"/>
                    <a:pt x="92908" y="7626"/>
                    <a:pt x="92798" y="8463"/>
                  </a:cubicBezTo>
                  <a:lnTo>
                    <a:pt x="74516" y="147346"/>
                  </a:lnTo>
                  <a:cubicBezTo>
                    <a:pt x="74124" y="150687"/>
                    <a:pt x="71539" y="153349"/>
                    <a:pt x="68211" y="153839"/>
                  </a:cubicBezTo>
                  <a:cubicBezTo>
                    <a:pt x="68041" y="153866"/>
                    <a:pt x="67871" y="153888"/>
                    <a:pt x="67702" y="153905"/>
                  </a:cubicBezTo>
                  <a:close/>
                </a:path>
              </a:pathLst>
            </a:custGeom>
            <a:solidFill>
              <a:srgbClr val="E6E6E6"/>
            </a:solidFill>
            <a:ln w="3026"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0F676A5F-350D-48F0-9B2A-F4A2A7168DAA}"/>
                </a:ext>
              </a:extLst>
            </p:cNvPr>
            <p:cNvSpPr/>
            <p:nvPr/>
          </p:nvSpPr>
          <p:spPr>
            <a:xfrm>
              <a:off x="8391690" y="1791150"/>
              <a:ext cx="107531" cy="153459"/>
            </a:xfrm>
            <a:custGeom>
              <a:avLst/>
              <a:gdLst>
                <a:gd name="connsiteX0" fmla="*/ 102679 w 107531"/>
                <a:gd name="connsiteY0" fmla="*/ 152772 h 153459"/>
                <a:gd name="connsiteX1" fmla="*/ 94257 w 107531"/>
                <a:gd name="connsiteY1" fmla="*/ 150871 h 153459"/>
                <a:gd name="connsiteX2" fmla="*/ 1898 w 107531"/>
                <a:gd name="connsiteY2" fmla="*/ 50310 h 153459"/>
                <a:gd name="connsiteX3" fmla="*/ 2353 w 107531"/>
                <a:gd name="connsiteY3" fmla="*/ 39602 h 153459"/>
                <a:gd name="connsiteX4" fmla="*/ 3881 w 107531"/>
                <a:gd name="connsiteY4" fmla="*/ 38514 h 153459"/>
                <a:gd name="connsiteX5" fmla="*/ 3881 w 107531"/>
                <a:gd name="connsiteY5" fmla="*/ 38514 h 153459"/>
                <a:gd name="connsiteX6" fmla="*/ 73792 w 107531"/>
                <a:gd name="connsiteY6" fmla="*/ 803 h 153459"/>
                <a:gd name="connsiteX7" fmla="*/ 84060 w 107531"/>
                <a:gd name="connsiteY7" fmla="*/ 3878 h 153459"/>
                <a:gd name="connsiteX8" fmla="*/ 84870 w 107531"/>
                <a:gd name="connsiteY8" fmla="*/ 6259 h 153459"/>
                <a:gd name="connsiteX9" fmla="*/ 107318 w 107531"/>
                <a:gd name="connsiteY9" fmla="*/ 144530 h 153459"/>
                <a:gd name="connsiteX10" fmla="*/ 103148 w 107531"/>
                <a:gd name="connsiteY10" fmla="*/ 152562 h 153459"/>
                <a:gd name="connsiteX11" fmla="*/ 102679 w 107531"/>
                <a:gd name="connsiteY11" fmla="*/ 152772 h 15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531" h="153459">
                  <a:moveTo>
                    <a:pt x="102679" y="152772"/>
                  </a:moveTo>
                  <a:cubicBezTo>
                    <a:pt x="99754" y="154003"/>
                    <a:pt x="96370" y="153240"/>
                    <a:pt x="94257" y="150871"/>
                  </a:cubicBezTo>
                  <a:lnTo>
                    <a:pt x="1898" y="50310"/>
                  </a:lnTo>
                  <a:cubicBezTo>
                    <a:pt x="-933" y="47228"/>
                    <a:pt x="-730" y="42434"/>
                    <a:pt x="2353" y="39602"/>
                  </a:cubicBezTo>
                  <a:cubicBezTo>
                    <a:pt x="2815" y="39178"/>
                    <a:pt x="3328" y="38812"/>
                    <a:pt x="3881" y="38514"/>
                  </a:cubicBezTo>
                  <a:lnTo>
                    <a:pt x="3881" y="38514"/>
                  </a:lnTo>
                  <a:lnTo>
                    <a:pt x="73792" y="803"/>
                  </a:lnTo>
                  <a:cubicBezTo>
                    <a:pt x="77477" y="-1183"/>
                    <a:pt x="82074" y="194"/>
                    <a:pt x="84060" y="3878"/>
                  </a:cubicBezTo>
                  <a:cubicBezTo>
                    <a:pt x="84461" y="4621"/>
                    <a:pt x="84734" y="5426"/>
                    <a:pt x="84870" y="6259"/>
                  </a:cubicBezTo>
                  <a:lnTo>
                    <a:pt x="107318" y="144530"/>
                  </a:lnTo>
                  <a:cubicBezTo>
                    <a:pt x="107904" y="147843"/>
                    <a:pt x="106194" y="151136"/>
                    <a:pt x="103148" y="152562"/>
                  </a:cubicBezTo>
                  <a:cubicBezTo>
                    <a:pt x="102993" y="152637"/>
                    <a:pt x="102836" y="152707"/>
                    <a:pt x="102679" y="152772"/>
                  </a:cubicBezTo>
                  <a:close/>
                </a:path>
              </a:pathLst>
            </a:custGeom>
            <a:solidFill>
              <a:srgbClr val="E6E6E6"/>
            </a:solidFill>
            <a:ln w="302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C9E9669B-37CD-4E4A-863C-6281438E5025}"/>
                </a:ext>
              </a:extLst>
            </p:cNvPr>
            <p:cNvSpPr/>
            <p:nvPr/>
          </p:nvSpPr>
          <p:spPr>
            <a:xfrm>
              <a:off x="9807841" y="2091354"/>
              <a:ext cx="94390" cy="149568"/>
            </a:xfrm>
            <a:custGeom>
              <a:avLst/>
              <a:gdLst>
                <a:gd name="connsiteX0" fmla="*/ 30182 w 94390"/>
                <a:gd name="connsiteY0" fmla="*/ 149328 h 149568"/>
                <a:gd name="connsiteX1" fmla="*/ 24091 w 94390"/>
                <a:gd name="connsiteY1" fmla="*/ 143209 h 149568"/>
                <a:gd name="connsiteX2" fmla="*/ 21 w 94390"/>
                <a:gd name="connsiteY2" fmla="*/ 8809 h 149568"/>
                <a:gd name="connsiteX3" fmla="*/ 6144 w 94390"/>
                <a:gd name="connsiteY3" fmla="*/ 13 h 149568"/>
                <a:gd name="connsiteX4" fmla="*/ 8017 w 94390"/>
                <a:gd name="connsiteY4" fmla="*/ -87 h 149568"/>
                <a:gd name="connsiteX5" fmla="*/ 8018 w 94390"/>
                <a:gd name="connsiteY5" fmla="*/ -87 h 149568"/>
                <a:gd name="connsiteX6" fmla="*/ 87251 w 94390"/>
                <a:gd name="connsiteY6" fmla="*/ 5550 h 149568"/>
                <a:gd name="connsiteX7" fmla="*/ 94271 w 94390"/>
                <a:gd name="connsiteY7" fmla="*/ 13650 h 149568"/>
                <a:gd name="connsiteX8" fmla="*/ 93679 w 94390"/>
                <a:gd name="connsiteY8" fmla="*/ 16093 h 149568"/>
                <a:gd name="connsiteX9" fmla="*/ 38516 w 94390"/>
                <a:gd name="connsiteY9" fmla="*/ 144857 h 149568"/>
                <a:gd name="connsiteX10" fmla="*/ 30690 w 94390"/>
                <a:gd name="connsiteY10" fmla="*/ 149402 h 149568"/>
                <a:gd name="connsiteX11" fmla="*/ 30182 w 94390"/>
                <a:gd name="connsiteY11" fmla="*/ 149328 h 14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390" h="149568">
                  <a:moveTo>
                    <a:pt x="30182" y="149328"/>
                  </a:moveTo>
                  <a:cubicBezTo>
                    <a:pt x="27053" y="148800"/>
                    <a:pt x="24605" y="146341"/>
                    <a:pt x="24091" y="143209"/>
                  </a:cubicBezTo>
                  <a:lnTo>
                    <a:pt x="21" y="8809"/>
                  </a:lnTo>
                  <a:cubicBezTo>
                    <a:pt x="-717" y="4689"/>
                    <a:pt x="2024" y="751"/>
                    <a:pt x="6144" y="13"/>
                  </a:cubicBezTo>
                  <a:cubicBezTo>
                    <a:pt x="6762" y="-98"/>
                    <a:pt x="7391" y="-131"/>
                    <a:pt x="8017" y="-87"/>
                  </a:cubicBezTo>
                  <a:lnTo>
                    <a:pt x="8018" y="-87"/>
                  </a:lnTo>
                  <a:lnTo>
                    <a:pt x="87251" y="5550"/>
                  </a:lnTo>
                  <a:cubicBezTo>
                    <a:pt x="91426" y="5848"/>
                    <a:pt x="94569" y="9475"/>
                    <a:pt x="94271" y="13650"/>
                  </a:cubicBezTo>
                  <a:cubicBezTo>
                    <a:pt x="94211" y="14492"/>
                    <a:pt x="94011" y="15318"/>
                    <a:pt x="93679" y="16093"/>
                  </a:cubicBezTo>
                  <a:lnTo>
                    <a:pt x="38516" y="144857"/>
                  </a:lnTo>
                  <a:cubicBezTo>
                    <a:pt x="37235" y="147967"/>
                    <a:pt x="34026" y="149830"/>
                    <a:pt x="30690" y="149402"/>
                  </a:cubicBezTo>
                  <a:cubicBezTo>
                    <a:pt x="30519" y="149382"/>
                    <a:pt x="30349" y="149358"/>
                    <a:pt x="30182" y="149328"/>
                  </a:cubicBezTo>
                  <a:close/>
                </a:path>
              </a:pathLst>
            </a:custGeom>
            <a:solidFill>
              <a:srgbClr val="E6E6E6"/>
            </a:solidFill>
            <a:ln w="302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3DE3DBB-A6AC-455E-A6DA-A5743F1D68CF}"/>
                </a:ext>
              </a:extLst>
            </p:cNvPr>
            <p:cNvSpPr/>
            <p:nvPr/>
          </p:nvSpPr>
          <p:spPr>
            <a:xfrm>
              <a:off x="9410625" y="2001825"/>
              <a:ext cx="97520" cy="151575"/>
            </a:xfrm>
            <a:custGeom>
              <a:avLst/>
              <a:gdLst>
                <a:gd name="connsiteX0" fmla="*/ 4496 w 97520"/>
                <a:gd name="connsiteY0" fmla="*/ 150829 h 151575"/>
                <a:gd name="connsiteX1" fmla="*/ -85 w 97520"/>
                <a:gd name="connsiteY1" fmla="*/ 143511 h 151575"/>
                <a:gd name="connsiteX2" fmla="*/ 6265 w 97520"/>
                <a:gd name="connsiteY2" fmla="*/ 7121 h 151575"/>
                <a:gd name="connsiteX3" fmla="*/ 14187 w 97520"/>
                <a:gd name="connsiteY3" fmla="*/ -97 h 151575"/>
                <a:gd name="connsiteX4" fmla="*/ 16036 w 97520"/>
                <a:gd name="connsiteY4" fmla="*/ 221 h 151575"/>
                <a:gd name="connsiteX5" fmla="*/ 16037 w 97520"/>
                <a:gd name="connsiteY5" fmla="*/ 221 h 151575"/>
                <a:gd name="connsiteX6" fmla="*/ 92044 w 97520"/>
                <a:gd name="connsiteY6" fmla="*/ 23298 h 151575"/>
                <a:gd name="connsiteX7" fmla="*/ 97092 w 97520"/>
                <a:gd name="connsiteY7" fmla="*/ 32753 h 151575"/>
                <a:gd name="connsiteX8" fmla="*/ 95972 w 97520"/>
                <a:gd name="connsiteY8" fmla="*/ 35004 h 151575"/>
                <a:gd name="connsiteX9" fmla="*/ 13614 w 97520"/>
                <a:gd name="connsiteY9" fmla="*/ 148318 h 151575"/>
                <a:gd name="connsiteX10" fmla="*/ 4975 w 97520"/>
                <a:gd name="connsiteY10" fmla="*/ 151014 h 151575"/>
                <a:gd name="connsiteX11" fmla="*/ 4496 w 97520"/>
                <a:gd name="connsiteY11" fmla="*/ 150829 h 15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520" h="151575">
                  <a:moveTo>
                    <a:pt x="4496" y="150829"/>
                  </a:moveTo>
                  <a:cubicBezTo>
                    <a:pt x="1562" y="149620"/>
                    <a:pt x="-279" y="146679"/>
                    <a:pt x="-85" y="143511"/>
                  </a:cubicBezTo>
                  <a:lnTo>
                    <a:pt x="6265" y="7121"/>
                  </a:lnTo>
                  <a:cubicBezTo>
                    <a:pt x="6459" y="2940"/>
                    <a:pt x="10006" y="-292"/>
                    <a:pt x="14187" y="-97"/>
                  </a:cubicBezTo>
                  <a:cubicBezTo>
                    <a:pt x="14814" y="-68"/>
                    <a:pt x="15436" y="39"/>
                    <a:pt x="16036" y="221"/>
                  </a:cubicBezTo>
                  <a:lnTo>
                    <a:pt x="16037" y="221"/>
                  </a:lnTo>
                  <a:lnTo>
                    <a:pt x="92044" y="23298"/>
                  </a:lnTo>
                  <a:cubicBezTo>
                    <a:pt x="96049" y="24515"/>
                    <a:pt x="98309" y="28748"/>
                    <a:pt x="97092" y="32753"/>
                  </a:cubicBezTo>
                  <a:cubicBezTo>
                    <a:pt x="96847" y="33561"/>
                    <a:pt x="96468" y="34322"/>
                    <a:pt x="95972" y="35004"/>
                  </a:cubicBezTo>
                  <a:lnTo>
                    <a:pt x="13614" y="148318"/>
                  </a:lnTo>
                  <a:cubicBezTo>
                    <a:pt x="11675" y="151067"/>
                    <a:pt x="8133" y="152172"/>
                    <a:pt x="4975" y="151014"/>
                  </a:cubicBezTo>
                  <a:cubicBezTo>
                    <a:pt x="4813" y="150957"/>
                    <a:pt x="4652" y="150895"/>
                    <a:pt x="4496" y="150829"/>
                  </a:cubicBezTo>
                  <a:close/>
                </a:path>
              </a:pathLst>
            </a:custGeom>
            <a:solidFill>
              <a:srgbClr val="E6E6E6"/>
            </a:solidFill>
            <a:ln w="302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D13FA3A9-2878-408E-B03C-749E6DE4EA18}"/>
                </a:ext>
              </a:extLst>
            </p:cNvPr>
            <p:cNvSpPr/>
            <p:nvPr/>
          </p:nvSpPr>
          <p:spPr>
            <a:xfrm>
              <a:off x="8921309" y="1622107"/>
              <a:ext cx="433464" cy="606243"/>
            </a:xfrm>
            <a:custGeom>
              <a:avLst/>
              <a:gdLst>
                <a:gd name="connsiteX0" fmla="*/ 239343 w 433464"/>
                <a:gd name="connsiteY0" fmla="*/ 606138 h 606243"/>
                <a:gd name="connsiteX1" fmla="*/ 193922 w 433464"/>
                <a:gd name="connsiteY1" fmla="*/ 606138 h 606243"/>
                <a:gd name="connsiteX2" fmla="*/ 180282 w 433464"/>
                <a:gd name="connsiteY2" fmla="*/ 592497 h 606243"/>
                <a:gd name="connsiteX3" fmla="*/ 180619 w 433464"/>
                <a:gd name="connsiteY3" fmla="*/ 589484 h 606243"/>
                <a:gd name="connsiteX4" fmla="*/ 189031 w 433464"/>
                <a:gd name="connsiteY4" fmla="*/ 552362 h 606243"/>
                <a:gd name="connsiteX5" fmla="*/ -99 w 433464"/>
                <a:gd name="connsiteY5" fmla="*/ 277251 h 606243"/>
                <a:gd name="connsiteX6" fmla="*/ 216633 w 433464"/>
                <a:gd name="connsiteY6" fmla="*/ -106 h 606243"/>
                <a:gd name="connsiteX7" fmla="*/ 433365 w 433464"/>
                <a:gd name="connsiteY7" fmla="*/ 277251 h 606243"/>
                <a:gd name="connsiteX8" fmla="*/ 244234 w 433464"/>
                <a:gd name="connsiteY8" fmla="*/ 552362 h 606243"/>
                <a:gd name="connsiteX9" fmla="*/ 252646 w 433464"/>
                <a:gd name="connsiteY9" fmla="*/ 589484 h 606243"/>
                <a:gd name="connsiteX10" fmla="*/ 242357 w 433464"/>
                <a:gd name="connsiteY10" fmla="*/ 605800 h 606243"/>
                <a:gd name="connsiteX11" fmla="*/ 239343 w 433464"/>
                <a:gd name="connsiteY11" fmla="*/ 606138 h 60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464" h="606243">
                  <a:moveTo>
                    <a:pt x="239343" y="606138"/>
                  </a:moveTo>
                  <a:lnTo>
                    <a:pt x="193922" y="606138"/>
                  </a:lnTo>
                  <a:cubicBezTo>
                    <a:pt x="186389" y="606137"/>
                    <a:pt x="180282" y="600031"/>
                    <a:pt x="180282" y="592497"/>
                  </a:cubicBezTo>
                  <a:cubicBezTo>
                    <a:pt x="180282" y="591483"/>
                    <a:pt x="180395" y="590472"/>
                    <a:pt x="180619" y="589484"/>
                  </a:cubicBezTo>
                  <a:lnTo>
                    <a:pt x="189031" y="552362"/>
                  </a:lnTo>
                  <a:cubicBezTo>
                    <a:pt x="81095" y="534814"/>
                    <a:pt x="-99" y="416909"/>
                    <a:pt x="-99" y="277251"/>
                  </a:cubicBezTo>
                  <a:cubicBezTo>
                    <a:pt x="-99" y="124316"/>
                    <a:pt x="97126" y="-106"/>
                    <a:pt x="216633" y="-106"/>
                  </a:cubicBezTo>
                  <a:cubicBezTo>
                    <a:pt x="336139" y="-106"/>
                    <a:pt x="433365" y="124316"/>
                    <a:pt x="433365" y="277251"/>
                  </a:cubicBezTo>
                  <a:cubicBezTo>
                    <a:pt x="433365" y="416908"/>
                    <a:pt x="352170" y="534814"/>
                    <a:pt x="244234" y="552362"/>
                  </a:cubicBezTo>
                  <a:lnTo>
                    <a:pt x="252646" y="589484"/>
                  </a:lnTo>
                  <a:cubicBezTo>
                    <a:pt x="254311" y="596831"/>
                    <a:pt x="249704" y="604136"/>
                    <a:pt x="242357" y="605800"/>
                  </a:cubicBezTo>
                  <a:cubicBezTo>
                    <a:pt x="241368" y="606024"/>
                    <a:pt x="240357" y="606138"/>
                    <a:pt x="239343" y="606138"/>
                  </a:cubicBezTo>
                  <a:close/>
                </a:path>
              </a:pathLst>
            </a:custGeom>
            <a:solidFill>
              <a:srgbClr val="0070C0"/>
            </a:solidFill>
            <a:ln w="302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6D1A9B7-5732-4848-A700-E2C4CA687CA8}"/>
                </a:ext>
              </a:extLst>
            </p:cNvPr>
            <p:cNvSpPr/>
            <p:nvPr/>
          </p:nvSpPr>
          <p:spPr>
            <a:xfrm>
              <a:off x="9095604" y="2164694"/>
              <a:ext cx="93967" cy="21218"/>
            </a:xfrm>
            <a:custGeom>
              <a:avLst/>
              <a:gdLst>
                <a:gd name="connsiteX0" fmla="*/ 83259 w 93967"/>
                <a:gd name="connsiteY0" fmla="*/ 21113 h 21218"/>
                <a:gd name="connsiteX1" fmla="*/ 10510 w 93967"/>
                <a:gd name="connsiteY1" fmla="*/ 21113 h 21218"/>
                <a:gd name="connsiteX2" fmla="*/ -99 w 93967"/>
                <a:gd name="connsiteY2" fmla="*/ 10503 h 21218"/>
                <a:gd name="connsiteX3" fmla="*/ 10510 w 93967"/>
                <a:gd name="connsiteY3" fmla="*/ -106 h 21218"/>
                <a:gd name="connsiteX4" fmla="*/ 83259 w 93967"/>
                <a:gd name="connsiteY4" fmla="*/ -106 h 21218"/>
                <a:gd name="connsiteX5" fmla="*/ 93868 w 93967"/>
                <a:gd name="connsiteY5" fmla="*/ 10503 h 21218"/>
                <a:gd name="connsiteX6" fmla="*/ 83259 w 93967"/>
                <a:gd name="connsiteY6" fmla="*/ 21113 h 2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67" h="21218">
                  <a:moveTo>
                    <a:pt x="83259" y="21113"/>
                  </a:moveTo>
                  <a:lnTo>
                    <a:pt x="10510" y="21113"/>
                  </a:lnTo>
                  <a:cubicBezTo>
                    <a:pt x="4651" y="21113"/>
                    <a:pt x="-99" y="16363"/>
                    <a:pt x="-99" y="10503"/>
                  </a:cubicBezTo>
                  <a:cubicBezTo>
                    <a:pt x="-99" y="4644"/>
                    <a:pt x="4651" y="-106"/>
                    <a:pt x="10510" y="-106"/>
                  </a:cubicBezTo>
                  <a:lnTo>
                    <a:pt x="83259" y="-106"/>
                  </a:lnTo>
                  <a:cubicBezTo>
                    <a:pt x="89118" y="-106"/>
                    <a:pt x="93868" y="4644"/>
                    <a:pt x="93868" y="10503"/>
                  </a:cubicBezTo>
                  <a:cubicBezTo>
                    <a:pt x="93868" y="16363"/>
                    <a:pt x="89118" y="21113"/>
                    <a:pt x="83259" y="21113"/>
                  </a:cubicBezTo>
                  <a:close/>
                </a:path>
              </a:pathLst>
            </a:custGeom>
            <a:solidFill>
              <a:srgbClr val="3F3D56"/>
            </a:solidFill>
            <a:ln w="3026"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78A4064C-8B9A-4239-B57D-C26EA0551745}"/>
                </a:ext>
              </a:extLst>
            </p:cNvPr>
            <p:cNvSpPr/>
            <p:nvPr/>
          </p:nvSpPr>
          <p:spPr>
            <a:xfrm>
              <a:off x="9011470" y="2170448"/>
              <a:ext cx="244782" cy="575435"/>
            </a:xfrm>
            <a:custGeom>
              <a:avLst/>
              <a:gdLst>
                <a:gd name="connsiteX0" fmla="*/ 91563 w 244782"/>
                <a:gd name="connsiteY0" fmla="*/ 2133 h 575435"/>
                <a:gd name="connsiteX1" fmla="*/ 26849 w 244782"/>
                <a:gd name="connsiteY1" fmla="*/ 16034 h 575435"/>
                <a:gd name="connsiteX2" fmla="*/ -22 w 244782"/>
                <a:gd name="connsiteY2" fmla="*/ 76402 h 575435"/>
                <a:gd name="connsiteX3" fmla="*/ 86813 w 244782"/>
                <a:gd name="connsiteY3" fmla="*/ 179184 h 575435"/>
                <a:gd name="connsiteX4" fmla="*/ 194269 w 244782"/>
                <a:gd name="connsiteY4" fmla="*/ 290947 h 575435"/>
                <a:gd name="connsiteX5" fmla="*/ 235109 w 244782"/>
                <a:gd name="connsiteY5" fmla="*/ 438058 h 575435"/>
                <a:gd name="connsiteX6" fmla="*/ 176343 w 244782"/>
                <a:gd name="connsiteY6" fmla="*/ 556656 h 575435"/>
                <a:gd name="connsiteX7" fmla="*/ 162502 w 244782"/>
                <a:gd name="connsiteY7" fmla="*/ 566736 h 575435"/>
                <a:gd name="connsiteX8" fmla="*/ 167092 w 244782"/>
                <a:gd name="connsiteY8" fmla="*/ 574588 h 575435"/>
                <a:gd name="connsiteX9" fmla="*/ 240275 w 244782"/>
                <a:gd name="connsiteY9" fmla="*/ 464911 h 575435"/>
                <a:gd name="connsiteX10" fmla="*/ 220470 w 244782"/>
                <a:gd name="connsiteY10" fmla="*/ 319855 h 575435"/>
                <a:gd name="connsiteX11" fmla="*/ 125918 w 244782"/>
                <a:gd name="connsiteY11" fmla="*/ 199523 h 575435"/>
                <a:gd name="connsiteX12" fmla="*/ 65988 w 244782"/>
                <a:gd name="connsiteY12" fmla="*/ 152556 h 575435"/>
                <a:gd name="connsiteX13" fmla="*/ 17758 w 244782"/>
                <a:gd name="connsiteY13" fmla="*/ 105471 h 575435"/>
                <a:gd name="connsiteX14" fmla="*/ 17071 w 244782"/>
                <a:gd name="connsiteY14" fmla="*/ 41624 h 575435"/>
                <a:gd name="connsiteX15" fmla="*/ 72727 w 244782"/>
                <a:gd name="connsiteY15" fmla="*/ 8896 h 575435"/>
                <a:gd name="connsiteX16" fmla="*/ 89146 w 244782"/>
                <a:gd name="connsiteY16" fmla="*/ 10902 h 575435"/>
                <a:gd name="connsiteX17" fmla="*/ 91563 w 244782"/>
                <a:gd name="connsiteY17" fmla="*/ 2133 h 57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782" h="575435">
                  <a:moveTo>
                    <a:pt x="91563" y="2133"/>
                  </a:moveTo>
                  <a:cubicBezTo>
                    <a:pt x="69003" y="-3502"/>
                    <a:pt x="45105" y="1632"/>
                    <a:pt x="26849" y="16034"/>
                  </a:cubicBezTo>
                  <a:cubicBezTo>
                    <a:pt x="8875" y="30795"/>
                    <a:pt x="-1085" y="53168"/>
                    <a:pt x="-22" y="76402"/>
                  </a:cubicBezTo>
                  <a:cubicBezTo>
                    <a:pt x="2197" y="125928"/>
                    <a:pt x="52057" y="152548"/>
                    <a:pt x="86813" y="179184"/>
                  </a:cubicBezTo>
                  <a:cubicBezTo>
                    <a:pt x="127885" y="210660"/>
                    <a:pt x="166439" y="246977"/>
                    <a:pt x="194269" y="290947"/>
                  </a:cubicBezTo>
                  <a:cubicBezTo>
                    <a:pt x="221829" y="334491"/>
                    <a:pt x="239113" y="386089"/>
                    <a:pt x="235109" y="438058"/>
                  </a:cubicBezTo>
                  <a:cubicBezTo>
                    <a:pt x="231645" y="483005"/>
                    <a:pt x="211276" y="527567"/>
                    <a:pt x="176343" y="556656"/>
                  </a:cubicBezTo>
                  <a:cubicBezTo>
                    <a:pt x="171941" y="560297"/>
                    <a:pt x="167318" y="563664"/>
                    <a:pt x="162502" y="566736"/>
                  </a:cubicBezTo>
                  <a:cubicBezTo>
                    <a:pt x="157595" y="569890"/>
                    <a:pt x="162149" y="577765"/>
                    <a:pt x="167092" y="574588"/>
                  </a:cubicBezTo>
                  <a:cubicBezTo>
                    <a:pt x="205366" y="549986"/>
                    <a:pt x="230685" y="508974"/>
                    <a:pt x="240275" y="464911"/>
                  </a:cubicBezTo>
                  <a:cubicBezTo>
                    <a:pt x="250944" y="415890"/>
                    <a:pt x="241439" y="364857"/>
                    <a:pt x="220470" y="319855"/>
                  </a:cubicBezTo>
                  <a:cubicBezTo>
                    <a:pt x="198686" y="273106"/>
                    <a:pt x="164421" y="233361"/>
                    <a:pt x="125918" y="199523"/>
                  </a:cubicBezTo>
                  <a:cubicBezTo>
                    <a:pt x="106820" y="182738"/>
                    <a:pt x="86534" y="167503"/>
                    <a:pt x="65988" y="152556"/>
                  </a:cubicBezTo>
                  <a:cubicBezTo>
                    <a:pt x="47922" y="139413"/>
                    <a:pt x="28986" y="125260"/>
                    <a:pt x="17758" y="105471"/>
                  </a:cubicBezTo>
                  <a:cubicBezTo>
                    <a:pt x="6486" y="85744"/>
                    <a:pt x="6226" y="61589"/>
                    <a:pt x="17071" y="41624"/>
                  </a:cubicBezTo>
                  <a:cubicBezTo>
                    <a:pt x="28404" y="21516"/>
                    <a:pt x="49645" y="9026"/>
                    <a:pt x="72727" y="8896"/>
                  </a:cubicBezTo>
                  <a:cubicBezTo>
                    <a:pt x="78264" y="8844"/>
                    <a:pt x="83784" y="9518"/>
                    <a:pt x="89146" y="10902"/>
                  </a:cubicBezTo>
                  <a:cubicBezTo>
                    <a:pt x="94819" y="12352"/>
                    <a:pt x="97239" y="3584"/>
                    <a:pt x="91563" y="2133"/>
                  </a:cubicBezTo>
                  <a:close/>
                </a:path>
              </a:pathLst>
            </a:custGeom>
            <a:solidFill>
              <a:srgbClr val="3F3D56"/>
            </a:solidFill>
            <a:ln w="3026"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077BDAE2-241D-4DD9-85C0-EECD1D9C0CBB}"/>
                </a:ext>
              </a:extLst>
            </p:cNvPr>
            <p:cNvSpPr/>
            <p:nvPr/>
          </p:nvSpPr>
          <p:spPr>
            <a:xfrm>
              <a:off x="8968252" y="1791845"/>
              <a:ext cx="51571" cy="184914"/>
            </a:xfrm>
            <a:custGeom>
              <a:avLst/>
              <a:gdLst>
                <a:gd name="connsiteX0" fmla="*/ 31769 w 51571"/>
                <a:gd name="connsiteY0" fmla="*/ 184808 h 184914"/>
                <a:gd name="connsiteX1" fmla="*/ 12068 w 51571"/>
                <a:gd name="connsiteY1" fmla="*/ 165357 h 184914"/>
                <a:gd name="connsiteX2" fmla="*/ 12068 w 51571"/>
                <a:gd name="connsiteY2" fmla="*/ 19355 h 184914"/>
                <a:gd name="connsiteX3" fmla="*/ 32011 w 51571"/>
                <a:gd name="connsiteY3" fmla="*/ -104 h 184914"/>
                <a:gd name="connsiteX4" fmla="*/ 51472 w 51571"/>
                <a:gd name="connsiteY4" fmla="*/ 19607 h 184914"/>
                <a:gd name="connsiteX5" fmla="*/ 51379 w 51571"/>
                <a:gd name="connsiteY5" fmla="*/ 20129 h 184914"/>
                <a:gd name="connsiteX6" fmla="*/ 51386 w 51571"/>
                <a:gd name="connsiteY6" fmla="*/ 164602 h 184914"/>
                <a:gd name="connsiteX7" fmla="*/ 51472 w 51571"/>
                <a:gd name="connsiteY7" fmla="*/ 165105 h 184914"/>
                <a:gd name="connsiteX8" fmla="*/ 31769 w 51571"/>
                <a:gd name="connsiteY8" fmla="*/ 184808 h 18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71" h="184914">
                  <a:moveTo>
                    <a:pt x="31769" y="184808"/>
                  </a:moveTo>
                  <a:cubicBezTo>
                    <a:pt x="20991" y="184796"/>
                    <a:pt x="12218" y="176134"/>
                    <a:pt x="12068" y="165357"/>
                  </a:cubicBezTo>
                  <a:cubicBezTo>
                    <a:pt x="-4155" y="118042"/>
                    <a:pt x="-4155" y="66671"/>
                    <a:pt x="12068" y="19355"/>
                  </a:cubicBezTo>
                  <a:cubicBezTo>
                    <a:pt x="12201" y="8475"/>
                    <a:pt x="21130" y="-238"/>
                    <a:pt x="32011" y="-104"/>
                  </a:cubicBezTo>
                  <a:cubicBezTo>
                    <a:pt x="42801" y="28"/>
                    <a:pt x="51477" y="8816"/>
                    <a:pt x="51472" y="19607"/>
                  </a:cubicBezTo>
                  <a:lnTo>
                    <a:pt x="51379" y="20129"/>
                  </a:lnTo>
                  <a:cubicBezTo>
                    <a:pt x="34153" y="67079"/>
                    <a:pt x="34155" y="115687"/>
                    <a:pt x="51386" y="164602"/>
                  </a:cubicBezTo>
                  <a:lnTo>
                    <a:pt x="51472" y="165105"/>
                  </a:lnTo>
                  <a:cubicBezTo>
                    <a:pt x="51460" y="175982"/>
                    <a:pt x="42646" y="184796"/>
                    <a:pt x="31769" y="184808"/>
                  </a:cubicBezTo>
                  <a:close/>
                </a:path>
              </a:pathLst>
            </a:custGeom>
            <a:solidFill>
              <a:srgbClr val="FFFFFF"/>
            </a:solidFill>
            <a:ln w="3026"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B6820F67-5EB7-43DB-BCE5-AE314F2F194F}"/>
                </a:ext>
              </a:extLst>
            </p:cNvPr>
            <p:cNvSpPr/>
            <p:nvPr/>
          </p:nvSpPr>
          <p:spPr>
            <a:xfrm>
              <a:off x="7108271" y="2127023"/>
              <a:ext cx="460689" cy="571376"/>
            </a:xfrm>
            <a:custGeom>
              <a:avLst/>
              <a:gdLst>
                <a:gd name="connsiteX0" fmla="*/ 346499 w 460689"/>
                <a:gd name="connsiteY0" fmla="*/ 570029 h 571376"/>
                <a:gd name="connsiteX1" fmla="*/ 338937 w 460689"/>
                <a:gd name="connsiteY1" fmla="*/ 560936 h 571376"/>
                <a:gd name="connsiteX2" fmla="*/ 329696 w 460689"/>
                <a:gd name="connsiteY2" fmla="*/ 524012 h 571376"/>
                <a:gd name="connsiteX3" fmla="*/ 36786 w 460689"/>
                <a:gd name="connsiteY3" fmla="*/ 363823 h 571376"/>
                <a:gd name="connsiteX4" fmla="*/ 105070 w 460689"/>
                <a:gd name="connsiteY4" fmla="*/ 18517 h 571376"/>
                <a:gd name="connsiteX5" fmla="*/ 423625 w 460689"/>
                <a:gd name="connsiteY5" fmla="*/ 168256 h 571376"/>
                <a:gd name="connsiteX6" fmla="*/ 378961 w 460689"/>
                <a:gd name="connsiteY6" fmla="*/ 499106 h 571376"/>
                <a:gd name="connsiteX7" fmla="*/ 403217 w 460689"/>
                <a:gd name="connsiteY7" fmla="*/ 528440 h 571376"/>
                <a:gd name="connsiteX8" fmla="*/ 401396 w 460689"/>
                <a:gd name="connsiteY8" fmla="*/ 547643 h 571376"/>
                <a:gd name="connsiteX9" fmla="*/ 398859 w 460689"/>
                <a:gd name="connsiteY9" fmla="*/ 549304 h 571376"/>
                <a:gd name="connsiteX10" fmla="*/ 358323 w 460689"/>
                <a:gd name="connsiteY10" fmla="*/ 569797 h 571376"/>
                <a:gd name="connsiteX11" fmla="*/ 346499 w 460689"/>
                <a:gd name="connsiteY11" fmla="*/ 570029 h 57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0689" h="571376">
                  <a:moveTo>
                    <a:pt x="346499" y="570029"/>
                  </a:moveTo>
                  <a:cubicBezTo>
                    <a:pt x="342721" y="568314"/>
                    <a:pt x="339935" y="564964"/>
                    <a:pt x="338937" y="560936"/>
                  </a:cubicBezTo>
                  <a:lnTo>
                    <a:pt x="329696" y="524012"/>
                  </a:lnTo>
                  <a:cubicBezTo>
                    <a:pt x="225453" y="557049"/>
                    <a:pt x="99796" y="488459"/>
                    <a:pt x="36786" y="363823"/>
                  </a:cubicBezTo>
                  <a:cubicBezTo>
                    <a:pt x="-32214" y="227339"/>
                    <a:pt x="-1582" y="72435"/>
                    <a:pt x="105070" y="18517"/>
                  </a:cubicBezTo>
                  <a:cubicBezTo>
                    <a:pt x="211722" y="-35401"/>
                    <a:pt x="354625" y="31772"/>
                    <a:pt x="423625" y="168256"/>
                  </a:cubicBezTo>
                  <a:cubicBezTo>
                    <a:pt x="486635" y="292892"/>
                    <a:pt x="467370" y="434747"/>
                    <a:pt x="378961" y="499106"/>
                  </a:cubicBezTo>
                  <a:lnTo>
                    <a:pt x="403217" y="528440"/>
                  </a:lnTo>
                  <a:cubicBezTo>
                    <a:pt x="408017" y="534245"/>
                    <a:pt x="407202" y="542843"/>
                    <a:pt x="401396" y="547643"/>
                  </a:cubicBezTo>
                  <a:cubicBezTo>
                    <a:pt x="400615" y="548290"/>
                    <a:pt x="399764" y="548847"/>
                    <a:pt x="398859" y="549304"/>
                  </a:cubicBezTo>
                  <a:lnTo>
                    <a:pt x="358323" y="569797"/>
                  </a:lnTo>
                  <a:cubicBezTo>
                    <a:pt x="354625" y="571677"/>
                    <a:pt x="350269" y="571763"/>
                    <a:pt x="346499" y="570029"/>
                  </a:cubicBezTo>
                  <a:close/>
                </a:path>
              </a:pathLst>
            </a:custGeom>
            <a:solidFill>
              <a:srgbClr val="CCCCCC"/>
            </a:solidFill>
            <a:ln w="302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4D912BA9-269D-4FD9-8B0B-9FF47D3BB609}"/>
                </a:ext>
              </a:extLst>
            </p:cNvPr>
            <p:cNvSpPr/>
            <p:nvPr/>
          </p:nvSpPr>
          <p:spPr>
            <a:xfrm>
              <a:off x="7415901" y="2614373"/>
              <a:ext cx="86131" cy="54035"/>
            </a:xfrm>
            <a:custGeom>
              <a:avLst/>
              <a:gdLst>
                <a:gd name="connsiteX0" fmla="*/ 1040 w 86131"/>
                <a:gd name="connsiteY0" fmla="*/ 48109 h 54035"/>
                <a:gd name="connsiteX1" fmla="*/ 5721 w 86131"/>
                <a:gd name="connsiteY1" fmla="*/ 33854 h 54035"/>
                <a:gd name="connsiteX2" fmla="*/ 70645 w 86131"/>
                <a:gd name="connsiteY2" fmla="*/ 1032 h 54035"/>
                <a:gd name="connsiteX3" fmla="*/ 84894 w 86131"/>
                <a:gd name="connsiteY3" fmla="*/ 5731 h 54035"/>
                <a:gd name="connsiteX4" fmla="*/ 80219 w 86131"/>
                <a:gd name="connsiteY4" fmla="*/ 19968 h 54035"/>
                <a:gd name="connsiteX5" fmla="*/ 15295 w 86131"/>
                <a:gd name="connsiteY5" fmla="*/ 52790 h 54035"/>
                <a:gd name="connsiteX6" fmla="*/ 1040 w 86131"/>
                <a:gd name="connsiteY6" fmla="*/ 48109 h 5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131" h="54035">
                  <a:moveTo>
                    <a:pt x="1040" y="48109"/>
                  </a:moveTo>
                  <a:cubicBezTo>
                    <a:pt x="-1596" y="42879"/>
                    <a:pt x="498" y="36503"/>
                    <a:pt x="5721" y="33854"/>
                  </a:cubicBezTo>
                  <a:lnTo>
                    <a:pt x="70645" y="1032"/>
                  </a:lnTo>
                  <a:cubicBezTo>
                    <a:pt x="75878" y="-1605"/>
                    <a:pt x="82257" y="499"/>
                    <a:pt x="84894" y="5731"/>
                  </a:cubicBezTo>
                  <a:cubicBezTo>
                    <a:pt x="87527" y="10954"/>
                    <a:pt x="85435" y="17322"/>
                    <a:pt x="80219" y="19968"/>
                  </a:cubicBezTo>
                  <a:lnTo>
                    <a:pt x="15295" y="52790"/>
                  </a:lnTo>
                  <a:cubicBezTo>
                    <a:pt x="10065" y="55427"/>
                    <a:pt x="3688" y="53332"/>
                    <a:pt x="1040" y="48109"/>
                  </a:cubicBezTo>
                  <a:close/>
                </a:path>
              </a:pathLst>
            </a:custGeom>
            <a:solidFill>
              <a:srgbClr val="3F3D56"/>
            </a:solidFill>
            <a:ln w="302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0CB82543-E3EE-4E86-86D7-9DD2C5E6AC9A}"/>
                </a:ext>
              </a:extLst>
            </p:cNvPr>
            <p:cNvSpPr/>
            <p:nvPr/>
          </p:nvSpPr>
          <p:spPr>
            <a:xfrm>
              <a:off x="7491475" y="2602966"/>
              <a:ext cx="197051" cy="563272"/>
            </a:xfrm>
            <a:custGeom>
              <a:avLst/>
              <a:gdLst>
                <a:gd name="connsiteX0" fmla="*/ 1427 w 197051"/>
                <a:gd name="connsiteY0" fmla="*/ 18182 h 563272"/>
                <a:gd name="connsiteX1" fmla="*/ 65452 w 197051"/>
                <a:gd name="connsiteY1" fmla="*/ 1390 h 563272"/>
                <a:gd name="connsiteX2" fmla="*/ 116669 w 197051"/>
                <a:gd name="connsiteY2" fmla="*/ 43141 h 563272"/>
                <a:gd name="connsiteX3" fmla="*/ 85546 w 197051"/>
                <a:gd name="connsiteY3" fmla="*/ 174045 h 563272"/>
                <a:gd name="connsiteX4" fmla="*/ 40074 w 197051"/>
                <a:gd name="connsiteY4" fmla="*/ 322268 h 563272"/>
                <a:gd name="connsiteX5" fmla="*/ 69999 w 197051"/>
                <a:gd name="connsiteY5" fmla="*/ 471980 h 563272"/>
                <a:gd name="connsiteX6" fmla="*/ 175952 w 197051"/>
                <a:gd name="connsiteY6" fmla="*/ 551308 h 563272"/>
                <a:gd name="connsiteX7" fmla="*/ 192853 w 197051"/>
                <a:gd name="connsiteY7" fmla="*/ 554059 h 563272"/>
                <a:gd name="connsiteX8" fmla="*/ 192299 w 197051"/>
                <a:gd name="connsiteY8" fmla="*/ 563138 h 563272"/>
                <a:gd name="connsiteX9" fmla="*/ 77504 w 197051"/>
                <a:gd name="connsiteY9" fmla="*/ 498276 h 563272"/>
                <a:gd name="connsiteX10" fmla="*/ 29734 w 197051"/>
                <a:gd name="connsiteY10" fmla="*/ 359887 h 563272"/>
                <a:gd name="connsiteX11" fmla="*/ 59824 w 197051"/>
                <a:gd name="connsiteY11" fmla="*/ 209839 h 563272"/>
                <a:gd name="connsiteX12" fmla="*/ 92118 w 197051"/>
                <a:gd name="connsiteY12" fmla="*/ 140886 h 563272"/>
                <a:gd name="connsiteX13" fmla="*/ 113917 w 197051"/>
                <a:gd name="connsiteY13" fmla="*/ 77105 h 563272"/>
                <a:gd name="connsiteX14" fmla="*/ 85724 w 197051"/>
                <a:gd name="connsiteY14" fmla="*/ 19815 h 563272"/>
                <a:gd name="connsiteX15" fmla="*/ 21289 w 197051"/>
                <a:gd name="connsiteY15" fmla="*/ 15718 h 563272"/>
                <a:gd name="connsiteX16" fmla="*/ 7540 w 197051"/>
                <a:gd name="connsiteY16" fmla="*/ 24916 h 563272"/>
                <a:gd name="connsiteX17" fmla="*/ 1427 w 197051"/>
                <a:gd name="connsiteY17" fmla="*/ 18182 h 56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051" h="563272">
                  <a:moveTo>
                    <a:pt x="1427" y="18182"/>
                  </a:moveTo>
                  <a:cubicBezTo>
                    <a:pt x="19018" y="2974"/>
                    <a:pt x="42662" y="-3227"/>
                    <a:pt x="65452" y="1390"/>
                  </a:cubicBezTo>
                  <a:cubicBezTo>
                    <a:pt x="88152" y="6453"/>
                    <a:pt x="107135" y="21927"/>
                    <a:pt x="116669" y="43141"/>
                  </a:cubicBezTo>
                  <a:cubicBezTo>
                    <a:pt x="137034" y="88341"/>
                    <a:pt x="104546" y="134593"/>
                    <a:pt x="85546" y="174045"/>
                  </a:cubicBezTo>
                  <a:cubicBezTo>
                    <a:pt x="63094" y="220666"/>
                    <a:pt x="45072" y="270471"/>
                    <a:pt x="40074" y="322268"/>
                  </a:cubicBezTo>
                  <a:cubicBezTo>
                    <a:pt x="35124" y="373562"/>
                    <a:pt x="42979" y="427408"/>
                    <a:pt x="69999" y="471980"/>
                  </a:cubicBezTo>
                  <a:cubicBezTo>
                    <a:pt x="93369" y="510530"/>
                    <a:pt x="131653" y="541109"/>
                    <a:pt x="175952" y="551308"/>
                  </a:cubicBezTo>
                  <a:cubicBezTo>
                    <a:pt x="181524" y="552572"/>
                    <a:pt x="187168" y="553490"/>
                    <a:pt x="192853" y="554059"/>
                  </a:cubicBezTo>
                  <a:cubicBezTo>
                    <a:pt x="198655" y="554660"/>
                    <a:pt x="198143" y="563743"/>
                    <a:pt x="192299" y="563138"/>
                  </a:cubicBezTo>
                  <a:cubicBezTo>
                    <a:pt x="147042" y="558450"/>
                    <a:pt x="105942" y="533273"/>
                    <a:pt x="77504" y="498276"/>
                  </a:cubicBezTo>
                  <a:cubicBezTo>
                    <a:pt x="45866" y="459341"/>
                    <a:pt x="31324" y="409509"/>
                    <a:pt x="29734" y="359887"/>
                  </a:cubicBezTo>
                  <a:cubicBezTo>
                    <a:pt x="28082" y="308338"/>
                    <a:pt x="40730" y="257409"/>
                    <a:pt x="59824" y="209839"/>
                  </a:cubicBezTo>
                  <a:cubicBezTo>
                    <a:pt x="69296" y="186243"/>
                    <a:pt x="80526" y="163494"/>
                    <a:pt x="92118" y="140886"/>
                  </a:cubicBezTo>
                  <a:cubicBezTo>
                    <a:pt x="102311" y="121006"/>
                    <a:pt x="112825" y="99831"/>
                    <a:pt x="113917" y="77105"/>
                  </a:cubicBezTo>
                  <a:cubicBezTo>
                    <a:pt x="115076" y="54414"/>
                    <a:pt x="104410" y="32740"/>
                    <a:pt x="85724" y="19815"/>
                  </a:cubicBezTo>
                  <a:cubicBezTo>
                    <a:pt x="66537" y="6984"/>
                    <a:pt x="41946" y="5420"/>
                    <a:pt x="21289" y="15718"/>
                  </a:cubicBezTo>
                  <a:cubicBezTo>
                    <a:pt x="16323" y="18170"/>
                    <a:pt x="11701" y="21262"/>
                    <a:pt x="7540" y="24916"/>
                  </a:cubicBezTo>
                  <a:cubicBezTo>
                    <a:pt x="3132" y="28770"/>
                    <a:pt x="-2984" y="22036"/>
                    <a:pt x="1427" y="18182"/>
                  </a:cubicBezTo>
                  <a:close/>
                </a:path>
              </a:pathLst>
            </a:custGeom>
            <a:solidFill>
              <a:srgbClr val="3F3D56"/>
            </a:solidFill>
            <a:ln w="302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EFEC25A2-0961-45AB-A53E-A84EEDFB3045}"/>
                </a:ext>
              </a:extLst>
            </p:cNvPr>
            <p:cNvSpPr/>
            <p:nvPr/>
          </p:nvSpPr>
          <p:spPr>
            <a:xfrm>
              <a:off x="7402288" y="2232775"/>
              <a:ext cx="105070" cy="169284"/>
            </a:xfrm>
            <a:custGeom>
              <a:avLst/>
              <a:gdLst>
                <a:gd name="connsiteX0" fmla="*/ 67674 w 105070"/>
                <a:gd name="connsiteY0" fmla="*/ 158348 h 169284"/>
                <a:gd name="connsiteX1" fmla="*/ 67524 w 105070"/>
                <a:gd name="connsiteY1" fmla="*/ 157861 h 169284"/>
                <a:gd name="connsiteX2" fmla="*/ 2347 w 105070"/>
                <a:gd name="connsiteY2" fmla="*/ 28925 h 169284"/>
                <a:gd name="connsiteX3" fmla="*/ 2029 w 105070"/>
                <a:gd name="connsiteY3" fmla="*/ 28500 h 169284"/>
                <a:gd name="connsiteX4" fmla="*/ 10709 w 105070"/>
                <a:gd name="connsiteY4" fmla="*/ 2022 h 169284"/>
                <a:gd name="connsiteX5" fmla="*/ 37082 w 105070"/>
                <a:gd name="connsiteY5" fmla="*/ 10498 h 169284"/>
                <a:gd name="connsiteX6" fmla="*/ 102954 w 105070"/>
                <a:gd name="connsiteY6" fmla="*/ 140795 h 169284"/>
                <a:gd name="connsiteX7" fmla="*/ 93941 w 105070"/>
                <a:gd name="connsiteY7" fmla="*/ 167161 h 169284"/>
                <a:gd name="connsiteX8" fmla="*/ 67674 w 105070"/>
                <a:gd name="connsiteY8" fmla="*/ 158349 h 169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70" h="169284">
                  <a:moveTo>
                    <a:pt x="67674" y="158348"/>
                  </a:moveTo>
                  <a:lnTo>
                    <a:pt x="67524" y="157861"/>
                  </a:lnTo>
                  <a:cubicBezTo>
                    <a:pt x="60832" y="106433"/>
                    <a:pt x="38904" y="63052"/>
                    <a:pt x="2347" y="28925"/>
                  </a:cubicBezTo>
                  <a:lnTo>
                    <a:pt x="2029" y="28500"/>
                  </a:lnTo>
                  <a:cubicBezTo>
                    <a:pt x="-2886" y="18792"/>
                    <a:pt x="1000" y="6937"/>
                    <a:pt x="10709" y="2022"/>
                  </a:cubicBezTo>
                  <a:cubicBezTo>
                    <a:pt x="20337" y="-2852"/>
                    <a:pt x="32095" y="927"/>
                    <a:pt x="37082" y="10498"/>
                  </a:cubicBezTo>
                  <a:cubicBezTo>
                    <a:pt x="72906" y="45404"/>
                    <a:pt x="96084" y="91250"/>
                    <a:pt x="102954" y="140795"/>
                  </a:cubicBezTo>
                  <a:cubicBezTo>
                    <a:pt x="107746" y="150564"/>
                    <a:pt x="103710" y="162369"/>
                    <a:pt x="93941" y="167161"/>
                  </a:cubicBezTo>
                  <a:cubicBezTo>
                    <a:pt x="84250" y="171915"/>
                    <a:pt x="72538" y="167985"/>
                    <a:pt x="67674" y="158349"/>
                  </a:cubicBezTo>
                  <a:close/>
                </a:path>
              </a:pathLst>
            </a:custGeom>
            <a:solidFill>
              <a:srgbClr val="FFFFFF"/>
            </a:solidFill>
            <a:ln w="3026"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50B63E7F-8E54-4947-B417-8D2393D1E334}"/>
                </a:ext>
              </a:extLst>
            </p:cNvPr>
            <p:cNvSpPr/>
            <p:nvPr/>
          </p:nvSpPr>
          <p:spPr>
            <a:xfrm>
              <a:off x="9095936" y="2700524"/>
              <a:ext cx="394355" cy="253075"/>
            </a:xfrm>
            <a:custGeom>
              <a:avLst/>
              <a:gdLst>
                <a:gd name="connsiteX0" fmla="*/ 342817 w 394355"/>
                <a:gd name="connsiteY0" fmla="*/ 250606 h 253075"/>
                <a:gd name="connsiteX1" fmla="*/ 11393 w 394355"/>
                <a:gd name="connsiteY1" fmla="*/ 79732 h 253075"/>
                <a:gd name="connsiteX2" fmla="*/ 2256 w 394355"/>
                <a:gd name="connsiteY2" fmla="*/ 51150 h 253075"/>
                <a:gd name="connsiteX3" fmla="*/ 22757 w 394355"/>
                <a:gd name="connsiteY3" fmla="*/ 11386 h 253075"/>
                <a:gd name="connsiteX4" fmla="*/ 51340 w 394355"/>
                <a:gd name="connsiteY4" fmla="*/ 2249 h 253075"/>
                <a:gd name="connsiteX5" fmla="*/ 382765 w 394355"/>
                <a:gd name="connsiteY5" fmla="*/ 173124 h 253075"/>
                <a:gd name="connsiteX6" fmla="*/ 391901 w 394355"/>
                <a:gd name="connsiteY6" fmla="*/ 201706 h 253075"/>
                <a:gd name="connsiteX7" fmla="*/ 371400 w 394355"/>
                <a:gd name="connsiteY7" fmla="*/ 241470 h 253075"/>
                <a:gd name="connsiteX8" fmla="*/ 358997 w 394355"/>
                <a:gd name="connsiteY8" fmla="*/ 251949 h 253075"/>
                <a:gd name="connsiteX9" fmla="*/ 352499 w 394355"/>
                <a:gd name="connsiteY9" fmla="*/ 252970 h 253075"/>
                <a:gd name="connsiteX10" fmla="*/ 342817 w 394355"/>
                <a:gd name="connsiteY10" fmla="*/ 250606 h 25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4355" h="253075">
                  <a:moveTo>
                    <a:pt x="342817" y="250606"/>
                  </a:moveTo>
                  <a:lnTo>
                    <a:pt x="11393" y="79732"/>
                  </a:lnTo>
                  <a:cubicBezTo>
                    <a:pt x="987" y="74354"/>
                    <a:pt x="-3100" y="61567"/>
                    <a:pt x="2256" y="51150"/>
                  </a:cubicBezTo>
                  <a:lnTo>
                    <a:pt x="22757" y="11386"/>
                  </a:lnTo>
                  <a:cubicBezTo>
                    <a:pt x="28136" y="981"/>
                    <a:pt x="40923" y="-3107"/>
                    <a:pt x="51340" y="2249"/>
                  </a:cubicBezTo>
                  <a:lnTo>
                    <a:pt x="382765" y="173124"/>
                  </a:lnTo>
                  <a:cubicBezTo>
                    <a:pt x="393170" y="178502"/>
                    <a:pt x="397257" y="191289"/>
                    <a:pt x="391901" y="201706"/>
                  </a:cubicBezTo>
                  <a:lnTo>
                    <a:pt x="371400" y="241470"/>
                  </a:lnTo>
                  <a:cubicBezTo>
                    <a:pt x="368831" y="246479"/>
                    <a:pt x="364365" y="250253"/>
                    <a:pt x="358997" y="251949"/>
                  </a:cubicBezTo>
                  <a:cubicBezTo>
                    <a:pt x="356897" y="252623"/>
                    <a:pt x="354705" y="252968"/>
                    <a:pt x="352499" y="252970"/>
                  </a:cubicBezTo>
                  <a:cubicBezTo>
                    <a:pt x="349129" y="252967"/>
                    <a:pt x="345809" y="252157"/>
                    <a:pt x="342817" y="250606"/>
                  </a:cubicBezTo>
                  <a:close/>
                </a:path>
              </a:pathLst>
            </a:custGeom>
            <a:solidFill>
              <a:schemeClr val="accent2"/>
            </a:solidFill>
            <a:ln w="3026"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71D76B94-89FC-4141-9175-CEC1AF0DAD25}"/>
                </a:ext>
              </a:extLst>
            </p:cNvPr>
            <p:cNvSpPr/>
            <p:nvPr/>
          </p:nvSpPr>
          <p:spPr>
            <a:xfrm>
              <a:off x="9289216" y="2789948"/>
              <a:ext cx="200913" cy="161267"/>
            </a:xfrm>
            <a:custGeom>
              <a:avLst/>
              <a:gdLst>
                <a:gd name="connsiteX0" fmla="*/ 48493 w 200913"/>
                <a:gd name="connsiteY0" fmla="*/ 1335 h 161267"/>
                <a:gd name="connsiteX1" fmla="*/ 64844 w 200913"/>
                <a:gd name="connsiteY1" fmla="*/ 1762 h 161267"/>
                <a:gd name="connsiteX2" fmla="*/ 173456 w 200913"/>
                <a:gd name="connsiteY2" fmla="*/ 61817 h 161267"/>
                <a:gd name="connsiteX3" fmla="*/ 195442 w 200913"/>
                <a:gd name="connsiteY3" fmla="*/ 131388 h 161267"/>
                <a:gd name="connsiteX4" fmla="*/ 194082 w 200913"/>
                <a:gd name="connsiteY4" fmla="*/ 130726 h 161267"/>
                <a:gd name="connsiteX5" fmla="*/ 195444 w 200913"/>
                <a:gd name="connsiteY5" fmla="*/ 131389 h 161267"/>
                <a:gd name="connsiteX6" fmla="*/ 130344 w 200913"/>
                <a:gd name="connsiteY6" fmla="*/ 158192 h 161267"/>
                <a:gd name="connsiteX7" fmla="*/ 12554 w 200913"/>
                <a:gd name="connsiteY7" fmla="*/ 117022 h 161267"/>
                <a:gd name="connsiteX8" fmla="*/ 1713 w 200913"/>
                <a:gd name="connsiteY8" fmla="*/ 89043 h 161267"/>
                <a:gd name="connsiteX9" fmla="*/ 1723 w 200913"/>
                <a:gd name="connsiteY9" fmla="*/ 89022 h 161267"/>
                <a:gd name="connsiteX10" fmla="*/ 36744 w 200913"/>
                <a:gd name="connsiteY10" fmla="*/ 12543 h 161267"/>
                <a:gd name="connsiteX11" fmla="*/ 38997 w 200913"/>
                <a:gd name="connsiteY11" fmla="*/ 8619 h 161267"/>
                <a:gd name="connsiteX12" fmla="*/ 48494 w 200913"/>
                <a:gd name="connsiteY12" fmla="*/ 1336 h 16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913" h="161267">
                  <a:moveTo>
                    <a:pt x="48493" y="1335"/>
                  </a:moveTo>
                  <a:cubicBezTo>
                    <a:pt x="53780" y="-725"/>
                    <a:pt x="59673" y="-571"/>
                    <a:pt x="64844" y="1762"/>
                  </a:cubicBezTo>
                  <a:lnTo>
                    <a:pt x="173456" y="61817"/>
                  </a:lnTo>
                  <a:cubicBezTo>
                    <a:pt x="198141" y="75453"/>
                    <a:pt x="207808" y="106043"/>
                    <a:pt x="195442" y="131388"/>
                  </a:cubicBezTo>
                  <a:lnTo>
                    <a:pt x="194082" y="130726"/>
                  </a:lnTo>
                  <a:lnTo>
                    <a:pt x="195444" y="131389"/>
                  </a:lnTo>
                  <a:cubicBezTo>
                    <a:pt x="183670" y="155528"/>
                    <a:pt x="155700" y="167044"/>
                    <a:pt x="130344" y="158192"/>
                  </a:cubicBezTo>
                  <a:lnTo>
                    <a:pt x="12554" y="117022"/>
                  </a:lnTo>
                  <a:cubicBezTo>
                    <a:pt x="1834" y="112289"/>
                    <a:pt x="-3019" y="99763"/>
                    <a:pt x="1713" y="89043"/>
                  </a:cubicBezTo>
                  <a:cubicBezTo>
                    <a:pt x="1717" y="89036"/>
                    <a:pt x="1719" y="89029"/>
                    <a:pt x="1723" y="89022"/>
                  </a:cubicBezTo>
                  <a:lnTo>
                    <a:pt x="36744" y="12543"/>
                  </a:lnTo>
                  <a:cubicBezTo>
                    <a:pt x="37354" y="11159"/>
                    <a:pt x="38109" y="9843"/>
                    <a:pt x="38997" y="8619"/>
                  </a:cubicBezTo>
                  <a:cubicBezTo>
                    <a:pt x="41393" y="5325"/>
                    <a:pt x="44691" y="2795"/>
                    <a:pt x="48494" y="1336"/>
                  </a:cubicBezTo>
                  <a:close/>
                </a:path>
              </a:pathLst>
            </a:custGeom>
            <a:solidFill>
              <a:srgbClr val="2F2E41"/>
            </a:solidFill>
            <a:ln w="3026"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7447AA17-C4DA-487C-AA2F-28DE81AAF04A}"/>
                </a:ext>
              </a:extLst>
            </p:cNvPr>
            <p:cNvSpPr/>
            <p:nvPr/>
          </p:nvSpPr>
          <p:spPr>
            <a:xfrm>
              <a:off x="9425483" y="2448586"/>
              <a:ext cx="324456" cy="324456"/>
            </a:xfrm>
            <a:custGeom>
              <a:avLst/>
              <a:gdLst>
                <a:gd name="connsiteX0" fmla="*/ 324456 w 324456"/>
                <a:gd name="connsiteY0" fmla="*/ 162228 h 324456"/>
                <a:gd name="connsiteX1" fmla="*/ 162228 w 324456"/>
                <a:gd name="connsiteY1" fmla="*/ 324456 h 324456"/>
                <a:gd name="connsiteX2" fmla="*/ 0 w 324456"/>
                <a:gd name="connsiteY2" fmla="*/ 162228 h 324456"/>
                <a:gd name="connsiteX3" fmla="*/ 162228 w 324456"/>
                <a:gd name="connsiteY3" fmla="*/ 0 h 324456"/>
                <a:gd name="connsiteX4" fmla="*/ 324456 w 324456"/>
                <a:gd name="connsiteY4" fmla="*/ 162228 h 324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56" h="324456">
                  <a:moveTo>
                    <a:pt x="324456" y="162228"/>
                  </a:moveTo>
                  <a:cubicBezTo>
                    <a:pt x="324456" y="251824"/>
                    <a:pt x="251824" y="324456"/>
                    <a:pt x="162228" y="324456"/>
                  </a:cubicBezTo>
                  <a:cubicBezTo>
                    <a:pt x="72632" y="324456"/>
                    <a:pt x="0" y="251824"/>
                    <a:pt x="0" y="162228"/>
                  </a:cubicBezTo>
                  <a:cubicBezTo>
                    <a:pt x="0" y="72632"/>
                    <a:pt x="72632" y="0"/>
                    <a:pt x="162228" y="0"/>
                  </a:cubicBezTo>
                  <a:cubicBezTo>
                    <a:pt x="251824" y="0"/>
                    <a:pt x="324456" y="72632"/>
                    <a:pt x="324456" y="162228"/>
                  </a:cubicBezTo>
                  <a:close/>
                </a:path>
              </a:pathLst>
            </a:custGeom>
            <a:solidFill>
              <a:schemeClr val="accent2"/>
            </a:solidFill>
            <a:ln w="3026"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D891A6C1-02FC-4C1D-982E-EE3765B8ADE8}"/>
                </a:ext>
              </a:extLst>
            </p:cNvPr>
            <p:cNvSpPr/>
            <p:nvPr/>
          </p:nvSpPr>
          <p:spPr>
            <a:xfrm>
              <a:off x="9567804" y="3225642"/>
              <a:ext cx="87175" cy="415318"/>
            </a:xfrm>
            <a:custGeom>
              <a:avLst/>
              <a:gdLst>
                <a:gd name="connsiteX0" fmla="*/ -99 w 87175"/>
                <a:gd name="connsiteY0" fmla="*/ 393994 h 415318"/>
                <a:gd name="connsiteX1" fmla="*/ -99 w 87175"/>
                <a:gd name="connsiteY1" fmla="*/ 21113 h 415318"/>
                <a:gd name="connsiteX2" fmla="*/ 21119 w 87175"/>
                <a:gd name="connsiteY2" fmla="*/ -106 h 415318"/>
                <a:gd name="connsiteX3" fmla="*/ 65858 w 87175"/>
                <a:gd name="connsiteY3" fmla="*/ -106 h 415318"/>
                <a:gd name="connsiteX4" fmla="*/ 87076 w 87175"/>
                <a:gd name="connsiteY4" fmla="*/ 21113 h 415318"/>
                <a:gd name="connsiteX5" fmla="*/ 87076 w 87175"/>
                <a:gd name="connsiteY5" fmla="*/ 393994 h 415318"/>
                <a:gd name="connsiteX6" fmla="*/ 65858 w 87175"/>
                <a:gd name="connsiteY6" fmla="*/ 415212 h 415318"/>
                <a:gd name="connsiteX7" fmla="*/ 21119 w 87175"/>
                <a:gd name="connsiteY7" fmla="*/ 415212 h 415318"/>
                <a:gd name="connsiteX8" fmla="*/ -99 w 87175"/>
                <a:gd name="connsiteY8" fmla="*/ 393994 h 41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75" h="415318">
                  <a:moveTo>
                    <a:pt x="-99" y="393994"/>
                  </a:moveTo>
                  <a:lnTo>
                    <a:pt x="-99" y="21113"/>
                  </a:lnTo>
                  <a:cubicBezTo>
                    <a:pt x="-86" y="9399"/>
                    <a:pt x="9406" y="-93"/>
                    <a:pt x="21119" y="-106"/>
                  </a:cubicBezTo>
                  <a:lnTo>
                    <a:pt x="65858" y="-106"/>
                  </a:lnTo>
                  <a:cubicBezTo>
                    <a:pt x="77571" y="-93"/>
                    <a:pt x="87063" y="9399"/>
                    <a:pt x="87076" y="21113"/>
                  </a:cubicBezTo>
                  <a:lnTo>
                    <a:pt x="87076" y="393994"/>
                  </a:lnTo>
                  <a:cubicBezTo>
                    <a:pt x="87063" y="405707"/>
                    <a:pt x="77571" y="415199"/>
                    <a:pt x="65858" y="415212"/>
                  </a:cubicBezTo>
                  <a:lnTo>
                    <a:pt x="21119" y="415212"/>
                  </a:lnTo>
                  <a:cubicBezTo>
                    <a:pt x="9406" y="415199"/>
                    <a:pt x="-86" y="405707"/>
                    <a:pt x="-99" y="393994"/>
                  </a:cubicBezTo>
                  <a:close/>
                </a:path>
              </a:pathLst>
            </a:custGeom>
            <a:solidFill>
              <a:schemeClr val="accent2"/>
            </a:solidFill>
            <a:ln w="3026"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97A42788-8BD4-454D-AD0F-3F63F734D273}"/>
                </a:ext>
              </a:extLst>
            </p:cNvPr>
            <p:cNvSpPr/>
            <p:nvPr/>
          </p:nvSpPr>
          <p:spPr>
            <a:xfrm>
              <a:off x="9470805" y="3225642"/>
              <a:ext cx="87175" cy="415318"/>
            </a:xfrm>
            <a:custGeom>
              <a:avLst/>
              <a:gdLst>
                <a:gd name="connsiteX0" fmla="*/ -99 w 87175"/>
                <a:gd name="connsiteY0" fmla="*/ 393994 h 415318"/>
                <a:gd name="connsiteX1" fmla="*/ -99 w 87175"/>
                <a:gd name="connsiteY1" fmla="*/ 21113 h 415318"/>
                <a:gd name="connsiteX2" fmla="*/ 21119 w 87175"/>
                <a:gd name="connsiteY2" fmla="*/ -106 h 415318"/>
                <a:gd name="connsiteX3" fmla="*/ 65858 w 87175"/>
                <a:gd name="connsiteY3" fmla="*/ -106 h 415318"/>
                <a:gd name="connsiteX4" fmla="*/ 87076 w 87175"/>
                <a:gd name="connsiteY4" fmla="*/ 21113 h 415318"/>
                <a:gd name="connsiteX5" fmla="*/ 87076 w 87175"/>
                <a:gd name="connsiteY5" fmla="*/ 393994 h 415318"/>
                <a:gd name="connsiteX6" fmla="*/ 65858 w 87175"/>
                <a:gd name="connsiteY6" fmla="*/ 415212 h 415318"/>
                <a:gd name="connsiteX7" fmla="*/ 21119 w 87175"/>
                <a:gd name="connsiteY7" fmla="*/ 415212 h 415318"/>
                <a:gd name="connsiteX8" fmla="*/ -99 w 87175"/>
                <a:gd name="connsiteY8" fmla="*/ 393994 h 41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75" h="415318">
                  <a:moveTo>
                    <a:pt x="-99" y="393994"/>
                  </a:moveTo>
                  <a:lnTo>
                    <a:pt x="-99" y="21113"/>
                  </a:lnTo>
                  <a:cubicBezTo>
                    <a:pt x="-86" y="9399"/>
                    <a:pt x="9406" y="-93"/>
                    <a:pt x="21119" y="-106"/>
                  </a:cubicBezTo>
                  <a:lnTo>
                    <a:pt x="65858" y="-106"/>
                  </a:lnTo>
                  <a:cubicBezTo>
                    <a:pt x="77571" y="-93"/>
                    <a:pt x="87063" y="9399"/>
                    <a:pt x="87076" y="21113"/>
                  </a:cubicBezTo>
                  <a:lnTo>
                    <a:pt x="87076" y="393994"/>
                  </a:lnTo>
                  <a:cubicBezTo>
                    <a:pt x="87063" y="405707"/>
                    <a:pt x="77571" y="415199"/>
                    <a:pt x="65858" y="415212"/>
                  </a:cubicBezTo>
                  <a:lnTo>
                    <a:pt x="21119" y="415212"/>
                  </a:lnTo>
                  <a:cubicBezTo>
                    <a:pt x="9406" y="415199"/>
                    <a:pt x="-86" y="405707"/>
                    <a:pt x="-99" y="393994"/>
                  </a:cubicBezTo>
                  <a:close/>
                </a:path>
              </a:pathLst>
            </a:custGeom>
            <a:solidFill>
              <a:schemeClr val="accent2"/>
            </a:solidFill>
            <a:ln w="3026"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BA2DEB62-C44D-48CF-986F-6AEA84D7BCAC}"/>
                </a:ext>
              </a:extLst>
            </p:cNvPr>
            <p:cNvSpPr/>
            <p:nvPr/>
          </p:nvSpPr>
          <p:spPr>
            <a:xfrm>
              <a:off x="9549280" y="2567738"/>
              <a:ext cx="42007" cy="103203"/>
            </a:xfrm>
            <a:custGeom>
              <a:avLst/>
              <a:gdLst>
                <a:gd name="connsiteX0" fmla="*/ 41739 w 42007"/>
                <a:gd name="connsiteY0" fmla="*/ 103098 h 103203"/>
                <a:gd name="connsiteX1" fmla="*/ 41908 w 42007"/>
                <a:gd name="connsiteY1" fmla="*/ 97035 h 103203"/>
                <a:gd name="connsiteX2" fmla="*/ 13215 w 42007"/>
                <a:gd name="connsiteY2" fmla="*/ 90555 h 103203"/>
                <a:gd name="connsiteX3" fmla="*/ 5997 w 42007"/>
                <a:gd name="connsiteY3" fmla="*/ 76829 h 103203"/>
                <a:gd name="connsiteX4" fmla="*/ 9491 w 42007"/>
                <a:gd name="connsiteY4" fmla="*/ 68055 h 103203"/>
                <a:gd name="connsiteX5" fmla="*/ 28249 w 42007"/>
                <a:gd name="connsiteY5" fmla="*/ 67889 h 103203"/>
                <a:gd name="connsiteX6" fmla="*/ 33264 w 42007"/>
                <a:gd name="connsiteY6" fmla="*/ 70189 h 103203"/>
                <a:gd name="connsiteX7" fmla="*/ 23645 w 42007"/>
                <a:gd name="connsiteY7" fmla="*/ -106 h 103203"/>
                <a:gd name="connsiteX8" fmla="*/ 17639 w 42007"/>
                <a:gd name="connsiteY8" fmla="*/ 717 h 103203"/>
                <a:gd name="connsiteX9" fmla="*/ 25821 w 42007"/>
                <a:gd name="connsiteY9" fmla="*/ 60513 h 103203"/>
                <a:gd name="connsiteX10" fmla="*/ 5578 w 42007"/>
                <a:gd name="connsiteY10" fmla="*/ 63425 h 103203"/>
                <a:gd name="connsiteX11" fmla="*/ -61 w 42007"/>
                <a:gd name="connsiteY11" fmla="*/ 77042 h 103203"/>
                <a:gd name="connsiteX12" fmla="*/ 9639 w 42007"/>
                <a:gd name="connsiteY12" fmla="*/ 95452 h 103203"/>
                <a:gd name="connsiteX13" fmla="*/ 41739 w 42007"/>
                <a:gd name="connsiteY13" fmla="*/ 103098 h 10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007" h="103203">
                  <a:moveTo>
                    <a:pt x="41739" y="103098"/>
                  </a:moveTo>
                  <a:lnTo>
                    <a:pt x="41908" y="97035"/>
                  </a:lnTo>
                  <a:cubicBezTo>
                    <a:pt x="30630" y="96721"/>
                    <a:pt x="20687" y="96014"/>
                    <a:pt x="13215" y="90555"/>
                  </a:cubicBezTo>
                  <a:cubicBezTo>
                    <a:pt x="8929" y="87246"/>
                    <a:pt x="6295" y="82236"/>
                    <a:pt x="5997" y="76829"/>
                  </a:cubicBezTo>
                  <a:cubicBezTo>
                    <a:pt x="5731" y="73520"/>
                    <a:pt x="7023" y="70275"/>
                    <a:pt x="9491" y="68055"/>
                  </a:cubicBezTo>
                  <a:cubicBezTo>
                    <a:pt x="14451" y="63866"/>
                    <a:pt x="22432" y="65222"/>
                    <a:pt x="28249" y="67889"/>
                  </a:cubicBezTo>
                  <a:lnTo>
                    <a:pt x="33264" y="70189"/>
                  </a:lnTo>
                  <a:lnTo>
                    <a:pt x="23645" y="-106"/>
                  </a:lnTo>
                  <a:lnTo>
                    <a:pt x="17639" y="717"/>
                  </a:lnTo>
                  <a:lnTo>
                    <a:pt x="25821" y="60513"/>
                  </a:lnTo>
                  <a:cubicBezTo>
                    <a:pt x="17917" y="58189"/>
                    <a:pt x="10594" y="59189"/>
                    <a:pt x="5578" y="63425"/>
                  </a:cubicBezTo>
                  <a:cubicBezTo>
                    <a:pt x="1674" y="66834"/>
                    <a:pt x="-412" y="71872"/>
                    <a:pt x="-61" y="77042"/>
                  </a:cubicBezTo>
                  <a:cubicBezTo>
                    <a:pt x="297" y="84310"/>
                    <a:pt x="3848" y="91047"/>
                    <a:pt x="9639" y="95452"/>
                  </a:cubicBezTo>
                  <a:cubicBezTo>
                    <a:pt x="19239" y="102467"/>
                    <a:pt x="31715" y="102816"/>
                    <a:pt x="41739" y="103098"/>
                  </a:cubicBezTo>
                  <a:close/>
                </a:path>
              </a:pathLst>
            </a:custGeom>
            <a:solidFill>
              <a:srgbClr val="2F2E41"/>
            </a:solidFill>
            <a:ln w="3026"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3096705-4646-4EBA-A734-3C0729F2C410}"/>
                </a:ext>
              </a:extLst>
            </p:cNvPr>
            <p:cNvSpPr/>
            <p:nvPr/>
          </p:nvSpPr>
          <p:spPr>
            <a:xfrm>
              <a:off x="9504664" y="2573717"/>
              <a:ext cx="32650" cy="6062"/>
            </a:xfrm>
            <a:custGeom>
              <a:avLst/>
              <a:gdLst>
                <a:gd name="connsiteX0" fmla="*/ 0 w 32650"/>
                <a:gd name="connsiteY0" fmla="*/ 0 h 6062"/>
                <a:gd name="connsiteX1" fmla="*/ 32651 w 32650"/>
                <a:gd name="connsiteY1" fmla="*/ 0 h 6062"/>
                <a:gd name="connsiteX2" fmla="*/ 32651 w 32650"/>
                <a:gd name="connsiteY2" fmla="*/ 6062 h 6062"/>
                <a:gd name="connsiteX3" fmla="*/ 0 w 32650"/>
                <a:gd name="connsiteY3" fmla="*/ 6062 h 6062"/>
              </a:gdLst>
              <a:ahLst/>
              <a:cxnLst>
                <a:cxn ang="0">
                  <a:pos x="connsiteX0" y="connsiteY0"/>
                </a:cxn>
                <a:cxn ang="0">
                  <a:pos x="connsiteX1" y="connsiteY1"/>
                </a:cxn>
                <a:cxn ang="0">
                  <a:pos x="connsiteX2" y="connsiteY2"/>
                </a:cxn>
                <a:cxn ang="0">
                  <a:pos x="connsiteX3" y="connsiteY3"/>
                </a:cxn>
              </a:cxnLst>
              <a:rect l="l" t="t" r="r" b="b"/>
              <a:pathLst>
                <a:path w="32650" h="6062">
                  <a:moveTo>
                    <a:pt x="0" y="0"/>
                  </a:moveTo>
                  <a:lnTo>
                    <a:pt x="32651" y="0"/>
                  </a:lnTo>
                  <a:lnTo>
                    <a:pt x="32651" y="6062"/>
                  </a:lnTo>
                  <a:lnTo>
                    <a:pt x="0" y="6062"/>
                  </a:lnTo>
                  <a:close/>
                </a:path>
              </a:pathLst>
            </a:custGeom>
            <a:solidFill>
              <a:srgbClr val="2F2E41"/>
            </a:solidFill>
            <a:ln w="3026"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2EAF7D6E-1D22-46F5-A498-6DD860B36CEA}"/>
                </a:ext>
              </a:extLst>
            </p:cNvPr>
            <p:cNvSpPr/>
            <p:nvPr/>
          </p:nvSpPr>
          <p:spPr>
            <a:xfrm>
              <a:off x="9607726" y="2573717"/>
              <a:ext cx="32650" cy="6062"/>
            </a:xfrm>
            <a:custGeom>
              <a:avLst/>
              <a:gdLst>
                <a:gd name="connsiteX0" fmla="*/ 0 w 32650"/>
                <a:gd name="connsiteY0" fmla="*/ 0 h 6062"/>
                <a:gd name="connsiteX1" fmla="*/ 32651 w 32650"/>
                <a:gd name="connsiteY1" fmla="*/ 0 h 6062"/>
                <a:gd name="connsiteX2" fmla="*/ 32651 w 32650"/>
                <a:gd name="connsiteY2" fmla="*/ 6062 h 6062"/>
                <a:gd name="connsiteX3" fmla="*/ 0 w 32650"/>
                <a:gd name="connsiteY3" fmla="*/ 6062 h 6062"/>
              </a:gdLst>
              <a:ahLst/>
              <a:cxnLst>
                <a:cxn ang="0">
                  <a:pos x="connsiteX0" y="connsiteY0"/>
                </a:cxn>
                <a:cxn ang="0">
                  <a:pos x="connsiteX1" y="connsiteY1"/>
                </a:cxn>
                <a:cxn ang="0">
                  <a:pos x="connsiteX2" y="connsiteY2"/>
                </a:cxn>
                <a:cxn ang="0">
                  <a:pos x="connsiteX3" y="connsiteY3"/>
                </a:cxn>
              </a:cxnLst>
              <a:rect l="l" t="t" r="r" b="b"/>
              <a:pathLst>
                <a:path w="32650" h="6062">
                  <a:moveTo>
                    <a:pt x="0" y="0"/>
                  </a:moveTo>
                  <a:lnTo>
                    <a:pt x="32651" y="0"/>
                  </a:lnTo>
                  <a:lnTo>
                    <a:pt x="32651" y="6062"/>
                  </a:lnTo>
                  <a:lnTo>
                    <a:pt x="0" y="6062"/>
                  </a:lnTo>
                  <a:close/>
                </a:path>
              </a:pathLst>
            </a:custGeom>
            <a:solidFill>
              <a:srgbClr val="2F2E41"/>
            </a:solidFill>
            <a:ln w="3026"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00BFE32A-45B6-477D-A653-94DBF44FFAC3}"/>
                </a:ext>
              </a:extLst>
            </p:cNvPr>
            <p:cNvSpPr/>
            <p:nvPr/>
          </p:nvSpPr>
          <p:spPr>
            <a:xfrm>
              <a:off x="9686602" y="2908784"/>
              <a:ext cx="142774" cy="417808"/>
            </a:xfrm>
            <a:custGeom>
              <a:avLst/>
              <a:gdLst>
                <a:gd name="connsiteX0" fmla="*/ 56252 w 142774"/>
                <a:gd name="connsiteY0" fmla="*/ 399673 h 417808"/>
                <a:gd name="connsiteX1" fmla="*/ 142 w 142774"/>
                <a:gd name="connsiteY1" fmla="*/ 31036 h 417808"/>
                <a:gd name="connsiteX2" fmla="*/ 17926 w 142774"/>
                <a:gd name="connsiteY2" fmla="*/ 6868 h 417808"/>
                <a:gd name="connsiteX3" fmla="*/ 62155 w 142774"/>
                <a:gd name="connsiteY3" fmla="*/ 135 h 417808"/>
                <a:gd name="connsiteX4" fmla="*/ 86325 w 142774"/>
                <a:gd name="connsiteY4" fmla="*/ 17920 h 417808"/>
                <a:gd name="connsiteX5" fmla="*/ 142434 w 142774"/>
                <a:gd name="connsiteY5" fmla="*/ 386555 h 417808"/>
                <a:gd name="connsiteX6" fmla="*/ 124650 w 142774"/>
                <a:gd name="connsiteY6" fmla="*/ 410725 h 417808"/>
                <a:gd name="connsiteX7" fmla="*/ 80421 w 142774"/>
                <a:gd name="connsiteY7" fmla="*/ 417456 h 417808"/>
                <a:gd name="connsiteX8" fmla="*/ 56257 w 142774"/>
                <a:gd name="connsiteY8" fmla="*/ 399709 h 417808"/>
                <a:gd name="connsiteX9" fmla="*/ 56252 w 142774"/>
                <a:gd name="connsiteY9" fmla="*/ 399673 h 4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774" h="417808">
                  <a:moveTo>
                    <a:pt x="56252" y="399673"/>
                  </a:moveTo>
                  <a:lnTo>
                    <a:pt x="142" y="31036"/>
                  </a:lnTo>
                  <a:cubicBezTo>
                    <a:pt x="-1608" y="19455"/>
                    <a:pt x="6348" y="8643"/>
                    <a:pt x="17926" y="6868"/>
                  </a:cubicBezTo>
                  <a:lnTo>
                    <a:pt x="62155" y="135"/>
                  </a:lnTo>
                  <a:cubicBezTo>
                    <a:pt x="73737" y="-1614"/>
                    <a:pt x="84549" y="6342"/>
                    <a:pt x="86325" y="17920"/>
                  </a:cubicBezTo>
                  <a:lnTo>
                    <a:pt x="142434" y="386555"/>
                  </a:lnTo>
                  <a:cubicBezTo>
                    <a:pt x="144184" y="398137"/>
                    <a:pt x="136228" y="408949"/>
                    <a:pt x="124650" y="410725"/>
                  </a:cubicBezTo>
                  <a:lnTo>
                    <a:pt x="80421" y="417456"/>
                  </a:lnTo>
                  <a:cubicBezTo>
                    <a:pt x="68848" y="419228"/>
                    <a:pt x="58029" y="411282"/>
                    <a:pt x="56257" y="399709"/>
                  </a:cubicBezTo>
                  <a:cubicBezTo>
                    <a:pt x="56255" y="399697"/>
                    <a:pt x="56253" y="399685"/>
                    <a:pt x="56252" y="399673"/>
                  </a:cubicBezTo>
                  <a:close/>
                </a:path>
              </a:pathLst>
            </a:custGeom>
            <a:solidFill>
              <a:schemeClr val="accent2"/>
            </a:solidFill>
            <a:ln w="3026"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761F88CF-0FD3-41ED-AA42-3ECB7AFDE03A}"/>
                </a:ext>
              </a:extLst>
            </p:cNvPr>
            <p:cNvSpPr/>
            <p:nvPr/>
          </p:nvSpPr>
          <p:spPr>
            <a:xfrm>
              <a:off x="9674707" y="2875822"/>
              <a:ext cx="140092" cy="199536"/>
            </a:xfrm>
            <a:custGeom>
              <a:avLst/>
              <a:gdLst>
                <a:gd name="connsiteX0" fmla="*/ 24783 w 140092"/>
                <a:gd name="connsiteY0" fmla="*/ 196025 h 199536"/>
                <a:gd name="connsiteX1" fmla="*/ 15522 w 140092"/>
                <a:gd name="connsiteY1" fmla="*/ 182543 h 199536"/>
                <a:gd name="connsiteX2" fmla="*/ 307 w 140092"/>
                <a:gd name="connsiteY2" fmla="*/ 59370 h 199536"/>
                <a:gd name="connsiteX3" fmla="*/ 43688 w 140092"/>
                <a:gd name="connsiteY3" fmla="*/ 704 h 199536"/>
                <a:gd name="connsiteX4" fmla="*/ 43951 w 140092"/>
                <a:gd name="connsiteY4" fmla="*/ 2194 h 199536"/>
                <a:gd name="connsiteX5" fmla="*/ 43688 w 140092"/>
                <a:gd name="connsiteY5" fmla="*/ 702 h 199536"/>
                <a:gd name="connsiteX6" fmla="*/ 103624 w 140092"/>
                <a:gd name="connsiteY6" fmla="*/ 37635 h 199536"/>
                <a:gd name="connsiteX7" fmla="*/ 139513 w 140092"/>
                <a:gd name="connsiteY7" fmla="*/ 157140 h 199536"/>
                <a:gd name="connsiteX8" fmla="*/ 123241 w 140092"/>
                <a:gd name="connsiteY8" fmla="*/ 182350 h 199536"/>
                <a:gd name="connsiteX9" fmla="*/ 123219 w 140092"/>
                <a:gd name="connsiteY9" fmla="*/ 182355 h 199536"/>
                <a:gd name="connsiteX10" fmla="*/ 40755 w 140092"/>
                <a:gd name="connsiteY10" fmla="*/ 198948 h 199536"/>
                <a:gd name="connsiteX11" fmla="*/ 36256 w 140092"/>
                <a:gd name="connsiteY11" fmla="*/ 199430 h 199536"/>
                <a:gd name="connsiteX12" fmla="*/ 24783 w 140092"/>
                <a:gd name="connsiteY12" fmla="*/ 196025 h 19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092" h="199536">
                  <a:moveTo>
                    <a:pt x="24783" y="196025"/>
                  </a:moveTo>
                  <a:cubicBezTo>
                    <a:pt x="20010" y="192958"/>
                    <a:pt x="16672" y="188098"/>
                    <a:pt x="15522" y="182543"/>
                  </a:cubicBezTo>
                  <a:lnTo>
                    <a:pt x="307" y="59370"/>
                  </a:lnTo>
                  <a:cubicBezTo>
                    <a:pt x="-3161" y="31383"/>
                    <a:pt x="15913" y="5588"/>
                    <a:pt x="43688" y="704"/>
                  </a:cubicBezTo>
                  <a:lnTo>
                    <a:pt x="43951" y="2194"/>
                  </a:lnTo>
                  <a:lnTo>
                    <a:pt x="43688" y="702"/>
                  </a:lnTo>
                  <a:cubicBezTo>
                    <a:pt x="70139" y="-3952"/>
                    <a:pt x="95890" y="11915"/>
                    <a:pt x="103624" y="37635"/>
                  </a:cubicBezTo>
                  <a:lnTo>
                    <a:pt x="139513" y="157140"/>
                  </a:lnTo>
                  <a:cubicBezTo>
                    <a:pt x="141981" y="168595"/>
                    <a:pt x="134696" y="179882"/>
                    <a:pt x="123241" y="182350"/>
                  </a:cubicBezTo>
                  <a:cubicBezTo>
                    <a:pt x="123233" y="182352"/>
                    <a:pt x="123226" y="182353"/>
                    <a:pt x="123219" y="182355"/>
                  </a:cubicBezTo>
                  <a:lnTo>
                    <a:pt x="40755" y="198948"/>
                  </a:lnTo>
                  <a:cubicBezTo>
                    <a:pt x="39276" y="199268"/>
                    <a:pt x="37768" y="199430"/>
                    <a:pt x="36256" y="199430"/>
                  </a:cubicBezTo>
                  <a:cubicBezTo>
                    <a:pt x="32183" y="199427"/>
                    <a:pt x="28198" y="198244"/>
                    <a:pt x="24783" y="196025"/>
                  </a:cubicBezTo>
                  <a:close/>
                </a:path>
              </a:pathLst>
            </a:custGeom>
            <a:solidFill>
              <a:srgbClr val="2F2E41"/>
            </a:solidFill>
            <a:ln w="3026"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9CB9367D-130C-432D-8C46-0A512B3E49BF}"/>
                </a:ext>
              </a:extLst>
            </p:cNvPr>
            <p:cNvSpPr/>
            <p:nvPr/>
          </p:nvSpPr>
          <p:spPr>
            <a:xfrm>
              <a:off x="9244645" y="2804878"/>
              <a:ext cx="485063" cy="533525"/>
            </a:xfrm>
            <a:custGeom>
              <a:avLst/>
              <a:gdLst>
                <a:gd name="connsiteX0" fmla="*/ 459199 w 485063"/>
                <a:gd name="connsiteY0" fmla="*/ 533420 h 533525"/>
                <a:gd name="connsiteX1" fmla="*/ 25666 w 485063"/>
                <a:gd name="connsiteY1" fmla="*/ 533420 h 533525"/>
                <a:gd name="connsiteX2" fmla="*/ -99 w 485063"/>
                <a:gd name="connsiteY2" fmla="*/ 507653 h 533525"/>
                <a:gd name="connsiteX3" fmla="*/ 2647 w 485063"/>
                <a:gd name="connsiteY3" fmla="*/ 496078 h 533525"/>
                <a:gd name="connsiteX4" fmla="*/ 212253 w 485063"/>
                <a:gd name="connsiteY4" fmla="*/ 79251 h 533525"/>
                <a:gd name="connsiteX5" fmla="*/ 405639 w 485063"/>
                <a:gd name="connsiteY5" fmla="*/ 15279 h 533525"/>
                <a:gd name="connsiteX6" fmla="*/ 484964 w 485063"/>
                <a:gd name="connsiteY6" fmla="*/ 143957 h 533525"/>
                <a:gd name="connsiteX7" fmla="*/ 484964 w 485063"/>
                <a:gd name="connsiteY7" fmla="*/ 507654 h 533525"/>
                <a:gd name="connsiteX8" fmla="*/ 459199 w 485063"/>
                <a:gd name="connsiteY8" fmla="*/ 533420 h 53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063" h="533525">
                  <a:moveTo>
                    <a:pt x="459199" y="533420"/>
                  </a:moveTo>
                  <a:lnTo>
                    <a:pt x="25666" y="533420"/>
                  </a:lnTo>
                  <a:cubicBezTo>
                    <a:pt x="11436" y="533419"/>
                    <a:pt x="-100" y="521883"/>
                    <a:pt x="-99" y="507653"/>
                  </a:cubicBezTo>
                  <a:cubicBezTo>
                    <a:pt x="-99" y="503634"/>
                    <a:pt x="841" y="499670"/>
                    <a:pt x="2647" y="496078"/>
                  </a:cubicBezTo>
                  <a:lnTo>
                    <a:pt x="212253" y="79251"/>
                  </a:lnTo>
                  <a:cubicBezTo>
                    <a:pt x="247989" y="8183"/>
                    <a:pt x="334572" y="-20458"/>
                    <a:pt x="405639" y="15279"/>
                  </a:cubicBezTo>
                  <a:cubicBezTo>
                    <a:pt x="454273" y="39735"/>
                    <a:pt x="484964" y="89520"/>
                    <a:pt x="484964" y="143957"/>
                  </a:cubicBezTo>
                  <a:lnTo>
                    <a:pt x="484964" y="507654"/>
                  </a:lnTo>
                  <a:cubicBezTo>
                    <a:pt x="484948" y="521877"/>
                    <a:pt x="473422" y="533404"/>
                    <a:pt x="459199" y="533420"/>
                  </a:cubicBezTo>
                  <a:close/>
                </a:path>
              </a:pathLst>
            </a:custGeom>
            <a:solidFill>
              <a:srgbClr val="2F2E41"/>
            </a:solidFill>
            <a:ln w="3026"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EC9C11BF-7991-43F6-87ED-9AAAF2D52911}"/>
                </a:ext>
              </a:extLst>
            </p:cNvPr>
            <p:cNvSpPr/>
            <p:nvPr/>
          </p:nvSpPr>
          <p:spPr>
            <a:xfrm>
              <a:off x="9417688" y="2367924"/>
              <a:ext cx="375692" cy="375081"/>
            </a:xfrm>
            <a:custGeom>
              <a:avLst/>
              <a:gdLst>
                <a:gd name="connsiteX0" fmla="*/ 175671 w 375692"/>
                <a:gd name="connsiteY0" fmla="*/ 108943 h 375081"/>
                <a:gd name="connsiteX1" fmla="*/ 81060 w 375692"/>
                <a:gd name="connsiteY1" fmla="*/ 144733 h 375081"/>
                <a:gd name="connsiteX2" fmla="*/ 35112 w 375692"/>
                <a:gd name="connsiteY2" fmla="*/ 140185 h 375081"/>
                <a:gd name="connsiteX3" fmla="*/ 12879 w 375692"/>
                <a:gd name="connsiteY3" fmla="*/ 114239 h 375081"/>
                <a:gd name="connsiteX4" fmla="*/ 24298 w 375692"/>
                <a:gd name="connsiteY4" fmla="*/ 46518 h 375081"/>
                <a:gd name="connsiteX5" fmla="*/ 101600 w 375692"/>
                <a:gd name="connsiteY5" fmla="*/ 10020 h 375081"/>
                <a:gd name="connsiteX6" fmla="*/ 264628 w 375692"/>
                <a:gd name="connsiteY6" fmla="*/ 55904 h 375081"/>
                <a:gd name="connsiteX7" fmla="*/ 362256 w 375692"/>
                <a:gd name="connsiteY7" fmla="*/ 199102 h 375081"/>
                <a:gd name="connsiteX8" fmla="*/ 356909 w 375692"/>
                <a:gd name="connsiteY8" fmla="*/ 293138 h 375081"/>
                <a:gd name="connsiteX9" fmla="*/ 296986 w 375692"/>
                <a:gd name="connsiteY9" fmla="*/ 358446 h 375081"/>
                <a:gd name="connsiteX10" fmla="*/ 276477 w 375692"/>
                <a:gd name="connsiteY10" fmla="*/ 366082 h 375081"/>
                <a:gd name="connsiteX11" fmla="*/ 273495 w 375692"/>
                <a:gd name="connsiteY11" fmla="*/ 371785 h 375081"/>
                <a:gd name="connsiteX12" fmla="*/ 278894 w 375692"/>
                <a:gd name="connsiteY12" fmla="*/ 374851 h 375081"/>
                <a:gd name="connsiteX13" fmla="*/ 353969 w 375692"/>
                <a:gd name="connsiteY13" fmla="*/ 319565 h 375081"/>
                <a:gd name="connsiteX14" fmla="*/ 374959 w 375692"/>
                <a:gd name="connsiteY14" fmla="*/ 223295 h 375081"/>
                <a:gd name="connsiteX15" fmla="*/ 285330 w 375692"/>
                <a:gd name="connsiteY15" fmla="*/ 60313 h 375081"/>
                <a:gd name="connsiteX16" fmla="*/ 115560 w 375692"/>
                <a:gd name="connsiteY16" fmla="*/ -2 h 375081"/>
                <a:gd name="connsiteX17" fmla="*/ 28809 w 375692"/>
                <a:gd name="connsiteY17" fmla="*/ 29059 h 375081"/>
                <a:gd name="connsiteX18" fmla="*/ 492 w 375692"/>
                <a:gd name="connsiteY18" fmla="*/ 101162 h 375081"/>
                <a:gd name="connsiteX19" fmla="*/ 14846 w 375692"/>
                <a:gd name="connsiteY19" fmla="*/ 135397 h 375081"/>
                <a:gd name="connsiteX20" fmla="*/ 52823 w 375692"/>
                <a:gd name="connsiteY20" fmla="*/ 155009 h 375081"/>
                <a:gd name="connsiteX21" fmla="*/ 152749 w 375692"/>
                <a:gd name="connsiteY21" fmla="*/ 125911 h 375081"/>
                <a:gd name="connsiteX22" fmla="*/ 178089 w 375692"/>
                <a:gd name="connsiteY22" fmla="*/ 117712 h 375081"/>
                <a:gd name="connsiteX23" fmla="*/ 175671 w 375692"/>
                <a:gd name="connsiteY23" fmla="*/ 108943 h 375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5692" h="375081">
                  <a:moveTo>
                    <a:pt x="175671" y="108943"/>
                  </a:moveTo>
                  <a:cubicBezTo>
                    <a:pt x="142462" y="116358"/>
                    <a:pt x="114451" y="138003"/>
                    <a:pt x="81060" y="144733"/>
                  </a:cubicBezTo>
                  <a:cubicBezTo>
                    <a:pt x="65844" y="147800"/>
                    <a:pt x="49086" y="147674"/>
                    <a:pt x="35112" y="140185"/>
                  </a:cubicBezTo>
                  <a:cubicBezTo>
                    <a:pt x="24763" y="134564"/>
                    <a:pt x="16848" y="125327"/>
                    <a:pt x="12879" y="114239"/>
                  </a:cubicBezTo>
                  <a:cubicBezTo>
                    <a:pt x="4904" y="91194"/>
                    <a:pt x="9207" y="65674"/>
                    <a:pt x="24298" y="46518"/>
                  </a:cubicBezTo>
                  <a:cubicBezTo>
                    <a:pt x="43042" y="23573"/>
                    <a:pt x="72927" y="13000"/>
                    <a:pt x="101600" y="10020"/>
                  </a:cubicBezTo>
                  <a:cubicBezTo>
                    <a:pt x="158982" y="4056"/>
                    <a:pt x="217922" y="22965"/>
                    <a:pt x="264628" y="55904"/>
                  </a:cubicBezTo>
                  <a:cubicBezTo>
                    <a:pt x="312852" y="89914"/>
                    <a:pt x="349846" y="140982"/>
                    <a:pt x="362256" y="199102"/>
                  </a:cubicBezTo>
                  <a:cubicBezTo>
                    <a:pt x="368890" y="230171"/>
                    <a:pt x="368236" y="263221"/>
                    <a:pt x="356909" y="293138"/>
                  </a:cubicBezTo>
                  <a:cubicBezTo>
                    <a:pt x="346017" y="321767"/>
                    <a:pt x="324573" y="345136"/>
                    <a:pt x="296986" y="358446"/>
                  </a:cubicBezTo>
                  <a:cubicBezTo>
                    <a:pt x="290402" y="361623"/>
                    <a:pt x="283536" y="364179"/>
                    <a:pt x="276477" y="366082"/>
                  </a:cubicBezTo>
                  <a:cubicBezTo>
                    <a:pt x="274079" y="366833"/>
                    <a:pt x="272744" y="369386"/>
                    <a:pt x="273495" y="371785"/>
                  </a:cubicBezTo>
                  <a:cubicBezTo>
                    <a:pt x="274210" y="374067"/>
                    <a:pt x="276569" y="375406"/>
                    <a:pt x="278894" y="374851"/>
                  </a:cubicBezTo>
                  <a:cubicBezTo>
                    <a:pt x="309914" y="366380"/>
                    <a:pt x="336674" y="346674"/>
                    <a:pt x="353969" y="319565"/>
                  </a:cubicBezTo>
                  <a:cubicBezTo>
                    <a:pt x="371735" y="291147"/>
                    <a:pt x="377696" y="256358"/>
                    <a:pt x="374959" y="223295"/>
                  </a:cubicBezTo>
                  <a:cubicBezTo>
                    <a:pt x="369666" y="159339"/>
                    <a:pt x="334496" y="100555"/>
                    <a:pt x="285330" y="60313"/>
                  </a:cubicBezTo>
                  <a:cubicBezTo>
                    <a:pt x="238096" y="21652"/>
                    <a:pt x="176995" y="-1871"/>
                    <a:pt x="115560" y="-2"/>
                  </a:cubicBezTo>
                  <a:cubicBezTo>
                    <a:pt x="84749" y="935"/>
                    <a:pt x="52767" y="8756"/>
                    <a:pt x="28809" y="29059"/>
                  </a:cubicBezTo>
                  <a:cubicBezTo>
                    <a:pt x="7836" y="46796"/>
                    <a:pt x="-2806" y="73894"/>
                    <a:pt x="492" y="101162"/>
                  </a:cubicBezTo>
                  <a:cubicBezTo>
                    <a:pt x="1869" y="113721"/>
                    <a:pt x="6855" y="125612"/>
                    <a:pt x="14846" y="135397"/>
                  </a:cubicBezTo>
                  <a:cubicBezTo>
                    <a:pt x="24619" y="146438"/>
                    <a:pt x="38162" y="153433"/>
                    <a:pt x="52823" y="155009"/>
                  </a:cubicBezTo>
                  <a:cubicBezTo>
                    <a:pt x="89149" y="159738"/>
                    <a:pt x="120649" y="139147"/>
                    <a:pt x="152749" y="125911"/>
                  </a:cubicBezTo>
                  <a:cubicBezTo>
                    <a:pt x="160945" y="122458"/>
                    <a:pt x="169423" y="119715"/>
                    <a:pt x="178089" y="117712"/>
                  </a:cubicBezTo>
                  <a:cubicBezTo>
                    <a:pt x="183798" y="116437"/>
                    <a:pt x="181382" y="107668"/>
                    <a:pt x="175671" y="108943"/>
                  </a:cubicBezTo>
                  <a:close/>
                </a:path>
              </a:pathLst>
            </a:custGeom>
            <a:solidFill>
              <a:srgbClr val="2F2E41"/>
            </a:solidFill>
            <a:ln w="3026"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A35CB041-F7B4-45F7-8C18-9BF5E731E6C5}"/>
                </a:ext>
              </a:extLst>
            </p:cNvPr>
            <p:cNvSpPr/>
            <p:nvPr/>
          </p:nvSpPr>
          <p:spPr>
            <a:xfrm>
              <a:off x="9672878" y="2282764"/>
              <a:ext cx="470469" cy="454402"/>
            </a:xfrm>
            <a:custGeom>
              <a:avLst/>
              <a:gdLst>
                <a:gd name="connsiteX0" fmla="*/ 11725 w 470469"/>
                <a:gd name="connsiteY0" fmla="*/ 129835 h 454402"/>
                <a:gd name="connsiteX1" fmla="*/ 78968 w 470469"/>
                <a:gd name="connsiteY1" fmla="*/ 14947 h 454402"/>
                <a:gd name="connsiteX2" fmla="*/ 160326 w 470469"/>
                <a:gd name="connsiteY2" fmla="*/ 15854 h 454402"/>
                <a:gd name="connsiteX3" fmla="*/ 227372 w 470469"/>
                <a:gd name="connsiteY3" fmla="*/ 59627 h 454402"/>
                <a:gd name="connsiteX4" fmla="*/ 294275 w 470469"/>
                <a:gd name="connsiteY4" fmla="*/ 218359 h 454402"/>
                <a:gd name="connsiteX5" fmla="*/ 328377 w 470469"/>
                <a:gd name="connsiteY5" fmla="*/ 396368 h 454402"/>
                <a:gd name="connsiteX6" fmla="*/ 383718 w 470469"/>
                <a:gd name="connsiteY6" fmla="*/ 447855 h 454402"/>
                <a:gd name="connsiteX7" fmla="*/ 454705 w 470469"/>
                <a:gd name="connsiteY7" fmla="*/ 445209 h 454402"/>
                <a:gd name="connsiteX8" fmla="*/ 468969 w 470469"/>
                <a:gd name="connsiteY8" fmla="*/ 434791 h 454402"/>
                <a:gd name="connsiteX9" fmla="*/ 462538 w 470469"/>
                <a:gd name="connsiteY9" fmla="*/ 428361 h 454402"/>
                <a:gd name="connsiteX10" fmla="*/ 394407 w 470469"/>
                <a:gd name="connsiteY10" fmla="*/ 441917 h 454402"/>
                <a:gd name="connsiteX11" fmla="*/ 336810 w 470469"/>
                <a:gd name="connsiteY11" fmla="*/ 392801 h 454402"/>
                <a:gd name="connsiteX12" fmla="*/ 312424 w 470469"/>
                <a:gd name="connsiteY12" fmla="*/ 307960 h 454402"/>
                <a:gd name="connsiteX13" fmla="*/ 302417 w 470469"/>
                <a:gd name="connsiteY13" fmla="*/ 211765 h 454402"/>
                <a:gd name="connsiteX14" fmla="*/ 233802 w 470469"/>
                <a:gd name="connsiteY14" fmla="*/ 53197 h 454402"/>
                <a:gd name="connsiteX15" fmla="*/ 166282 w 470469"/>
                <a:gd name="connsiteY15" fmla="*/ 8272 h 454402"/>
                <a:gd name="connsiteX16" fmla="*/ 83598 w 470469"/>
                <a:gd name="connsiteY16" fmla="*/ 4097 h 454402"/>
                <a:gd name="connsiteX17" fmla="*/ 21438 w 470469"/>
                <a:gd name="connsiteY17" fmla="*/ 45898 h 454402"/>
                <a:gd name="connsiteX18" fmla="*/ 0 w 470469"/>
                <a:gd name="connsiteY18" fmla="*/ 114209 h 454402"/>
                <a:gd name="connsiteX19" fmla="*/ 2956 w 470469"/>
                <a:gd name="connsiteY19" fmla="*/ 132252 h 454402"/>
                <a:gd name="connsiteX20" fmla="*/ 8659 w 470469"/>
                <a:gd name="connsiteY20" fmla="*/ 135234 h 454402"/>
                <a:gd name="connsiteX21" fmla="*/ 11725 w 470469"/>
                <a:gd name="connsiteY21" fmla="*/ 129835 h 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0469" h="454402">
                  <a:moveTo>
                    <a:pt x="11725" y="129835"/>
                  </a:moveTo>
                  <a:cubicBezTo>
                    <a:pt x="-1318" y="81010"/>
                    <a:pt x="32720" y="30194"/>
                    <a:pt x="78968" y="14947"/>
                  </a:cubicBezTo>
                  <a:cubicBezTo>
                    <a:pt x="105508" y="6683"/>
                    <a:pt x="133978" y="7001"/>
                    <a:pt x="160326" y="15854"/>
                  </a:cubicBezTo>
                  <a:cubicBezTo>
                    <a:pt x="186014" y="24546"/>
                    <a:pt x="209081" y="39606"/>
                    <a:pt x="227372" y="59627"/>
                  </a:cubicBezTo>
                  <a:cubicBezTo>
                    <a:pt x="267912" y="102756"/>
                    <a:pt x="285871" y="160967"/>
                    <a:pt x="294275" y="218359"/>
                  </a:cubicBezTo>
                  <a:cubicBezTo>
                    <a:pt x="302951" y="277617"/>
                    <a:pt x="298054" y="342519"/>
                    <a:pt x="328377" y="396368"/>
                  </a:cubicBezTo>
                  <a:cubicBezTo>
                    <a:pt x="340948" y="418693"/>
                    <a:pt x="359608" y="438242"/>
                    <a:pt x="383718" y="447855"/>
                  </a:cubicBezTo>
                  <a:cubicBezTo>
                    <a:pt x="406210" y="456823"/>
                    <a:pt x="433156" y="456865"/>
                    <a:pt x="454705" y="445209"/>
                  </a:cubicBezTo>
                  <a:cubicBezTo>
                    <a:pt x="459892" y="442370"/>
                    <a:pt x="464687" y="438868"/>
                    <a:pt x="468969" y="434791"/>
                  </a:cubicBezTo>
                  <a:cubicBezTo>
                    <a:pt x="473234" y="430766"/>
                    <a:pt x="466795" y="424344"/>
                    <a:pt x="462538" y="428361"/>
                  </a:cubicBezTo>
                  <a:cubicBezTo>
                    <a:pt x="444494" y="445387"/>
                    <a:pt x="417600" y="448599"/>
                    <a:pt x="394407" y="441917"/>
                  </a:cubicBezTo>
                  <a:cubicBezTo>
                    <a:pt x="369111" y="434629"/>
                    <a:pt x="349640" y="415188"/>
                    <a:pt x="336810" y="392801"/>
                  </a:cubicBezTo>
                  <a:cubicBezTo>
                    <a:pt x="321972" y="366913"/>
                    <a:pt x="315794" y="337321"/>
                    <a:pt x="312424" y="307960"/>
                  </a:cubicBezTo>
                  <a:cubicBezTo>
                    <a:pt x="308746" y="275909"/>
                    <a:pt x="307329" y="243686"/>
                    <a:pt x="302417" y="211765"/>
                  </a:cubicBezTo>
                  <a:cubicBezTo>
                    <a:pt x="293557" y="154193"/>
                    <a:pt x="274413" y="96401"/>
                    <a:pt x="233802" y="53197"/>
                  </a:cubicBezTo>
                  <a:cubicBezTo>
                    <a:pt x="215227" y="33019"/>
                    <a:pt x="192068" y="17610"/>
                    <a:pt x="166282" y="8272"/>
                  </a:cubicBezTo>
                  <a:cubicBezTo>
                    <a:pt x="139733" y="-1234"/>
                    <a:pt x="110969" y="-2686"/>
                    <a:pt x="83598" y="4097"/>
                  </a:cubicBezTo>
                  <a:cubicBezTo>
                    <a:pt x="58720" y="10541"/>
                    <a:pt x="36790" y="25289"/>
                    <a:pt x="21438" y="45898"/>
                  </a:cubicBezTo>
                  <a:cubicBezTo>
                    <a:pt x="6519" y="65458"/>
                    <a:pt x="-1067" y="89631"/>
                    <a:pt x="0" y="114209"/>
                  </a:cubicBezTo>
                  <a:cubicBezTo>
                    <a:pt x="389" y="120306"/>
                    <a:pt x="1379" y="126350"/>
                    <a:pt x="2956" y="132252"/>
                  </a:cubicBezTo>
                  <a:cubicBezTo>
                    <a:pt x="3707" y="134651"/>
                    <a:pt x="6261" y="135986"/>
                    <a:pt x="8659" y="135234"/>
                  </a:cubicBezTo>
                  <a:cubicBezTo>
                    <a:pt x="10941" y="134519"/>
                    <a:pt x="12280" y="132160"/>
                    <a:pt x="11725" y="129835"/>
                  </a:cubicBezTo>
                  <a:close/>
                </a:path>
              </a:pathLst>
            </a:custGeom>
            <a:solidFill>
              <a:srgbClr val="2F2E41"/>
            </a:solidFill>
            <a:ln w="3026"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4B07E55A-3D8A-4E7C-9AB8-7CF12AEA018D}"/>
                </a:ext>
              </a:extLst>
            </p:cNvPr>
            <p:cNvSpPr/>
            <p:nvPr/>
          </p:nvSpPr>
          <p:spPr>
            <a:xfrm>
              <a:off x="7924239" y="2856938"/>
              <a:ext cx="445158" cy="115330"/>
            </a:xfrm>
            <a:custGeom>
              <a:avLst/>
              <a:gdLst>
                <a:gd name="connsiteX0" fmla="*/ 419283 w 445158"/>
                <a:gd name="connsiteY0" fmla="*/ 115179 h 115330"/>
                <a:gd name="connsiteX1" fmla="*/ 42312 w 445158"/>
                <a:gd name="connsiteY1" fmla="*/ 90493 h 115330"/>
                <a:gd name="connsiteX2" fmla="*/ -3 w 445158"/>
                <a:gd name="connsiteY2" fmla="*/ 42305 h 115330"/>
                <a:gd name="connsiteX3" fmla="*/ 48185 w 445158"/>
                <a:gd name="connsiteY3" fmla="*/ -9 h 115330"/>
                <a:gd name="connsiteX4" fmla="*/ 48238 w 445158"/>
                <a:gd name="connsiteY4" fmla="*/ -5 h 115330"/>
                <a:gd name="connsiteX5" fmla="*/ 425210 w 445158"/>
                <a:gd name="connsiteY5" fmla="*/ 24682 h 115330"/>
                <a:gd name="connsiteX6" fmla="*/ 445013 w 445158"/>
                <a:gd name="connsiteY6" fmla="*/ 47261 h 115330"/>
                <a:gd name="connsiteX7" fmla="*/ 441861 w 445158"/>
                <a:gd name="connsiteY7" fmla="*/ 95377 h 115330"/>
                <a:gd name="connsiteX8" fmla="*/ 420703 w 445158"/>
                <a:gd name="connsiteY8" fmla="*/ 115225 h 115330"/>
                <a:gd name="connsiteX9" fmla="*/ 419283 w 445158"/>
                <a:gd name="connsiteY9" fmla="*/ 115179 h 11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158" h="115330">
                  <a:moveTo>
                    <a:pt x="419283" y="115179"/>
                  </a:moveTo>
                  <a:lnTo>
                    <a:pt x="42312" y="90493"/>
                  </a:lnTo>
                  <a:cubicBezTo>
                    <a:pt x="17320" y="88871"/>
                    <a:pt x="-1624" y="67297"/>
                    <a:pt x="-3" y="42305"/>
                  </a:cubicBezTo>
                  <a:cubicBezTo>
                    <a:pt x="1619" y="17314"/>
                    <a:pt x="23194" y="-1631"/>
                    <a:pt x="48185" y="-9"/>
                  </a:cubicBezTo>
                  <a:cubicBezTo>
                    <a:pt x="48203" y="-8"/>
                    <a:pt x="48220" y="-7"/>
                    <a:pt x="48238" y="-5"/>
                  </a:cubicBezTo>
                  <a:lnTo>
                    <a:pt x="425210" y="24682"/>
                  </a:lnTo>
                  <a:cubicBezTo>
                    <a:pt x="436914" y="25449"/>
                    <a:pt x="445779" y="35558"/>
                    <a:pt x="445013" y="47261"/>
                  </a:cubicBezTo>
                  <a:lnTo>
                    <a:pt x="441861" y="95377"/>
                  </a:lnTo>
                  <a:cubicBezTo>
                    <a:pt x="441130" y="106530"/>
                    <a:pt x="431880" y="115208"/>
                    <a:pt x="420703" y="115225"/>
                  </a:cubicBezTo>
                  <a:cubicBezTo>
                    <a:pt x="420232" y="115225"/>
                    <a:pt x="419758" y="115210"/>
                    <a:pt x="419283" y="115179"/>
                  </a:cubicBezTo>
                  <a:close/>
                </a:path>
              </a:pathLst>
            </a:custGeom>
            <a:solidFill>
              <a:schemeClr val="accent1"/>
            </a:solidFill>
            <a:ln w="3026"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02ECECF-FD53-416F-9C92-E49D136EB9BA}"/>
                </a:ext>
              </a:extLst>
            </p:cNvPr>
            <p:cNvSpPr/>
            <p:nvPr/>
          </p:nvSpPr>
          <p:spPr>
            <a:xfrm>
              <a:off x="7939467" y="2852548"/>
              <a:ext cx="355153" cy="125925"/>
            </a:xfrm>
            <a:custGeom>
              <a:avLst/>
              <a:gdLst>
                <a:gd name="connsiteX0" fmla="*/ 330339 w 355153"/>
                <a:gd name="connsiteY0" fmla="*/ 125804 h 125925"/>
                <a:gd name="connsiteX1" fmla="*/ 20344 w 355153"/>
                <a:gd name="connsiteY1" fmla="*/ 114218 h 125925"/>
                <a:gd name="connsiteX2" fmla="*/ -84 w 355153"/>
                <a:gd name="connsiteY2" fmla="*/ 92208 h 125925"/>
                <a:gd name="connsiteX3" fmla="*/ -84 w 355153"/>
                <a:gd name="connsiteY3" fmla="*/ 92205 h 125925"/>
                <a:gd name="connsiteX4" fmla="*/ 2602 w 355153"/>
                <a:gd name="connsiteY4" fmla="*/ 20338 h 125925"/>
                <a:gd name="connsiteX5" fmla="*/ 24616 w 355153"/>
                <a:gd name="connsiteY5" fmla="*/ -91 h 125925"/>
                <a:gd name="connsiteX6" fmla="*/ 334611 w 355153"/>
                <a:gd name="connsiteY6" fmla="*/ 11495 h 125925"/>
                <a:gd name="connsiteX7" fmla="*/ 355039 w 355153"/>
                <a:gd name="connsiteY7" fmla="*/ 33505 h 125925"/>
                <a:gd name="connsiteX8" fmla="*/ 355039 w 355153"/>
                <a:gd name="connsiteY8" fmla="*/ 33508 h 125925"/>
                <a:gd name="connsiteX9" fmla="*/ 352353 w 355153"/>
                <a:gd name="connsiteY9" fmla="*/ 105376 h 125925"/>
                <a:gd name="connsiteX10" fmla="*/ 331141 w 355153"/>
                <a:gd name="connsiteY10" fmla="*/ 125820 h 125925"/>
                <a:gd name="connsiteX11" fmla="*/ 330339 w 355153"/>
                <a:gd name="connsiteY11" fmla="*/ 125804 h 12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5153" h="125925">
                  <a:moveTo>
                    <a:pt x="330339" y="125804"/>
                  </a:moveTo>
                  <a:lnTo>
                    <a:pt x="20344" y="114218"/>
                  </a:lnTo>
                  <a:cubicBezTo>
                    <a:pt x="8625" y="113781"/>
                    <a:pt x="-521" y="103927"/>
                    <a:pt x="-84" y="92208"/>
                  </a:cubicBezTo>
                  <a:cubicBezTo>
                    <a:pt x="-84" y="92207"/>
                    <a:pt x="-84" y="92206"/>
                    <a:pt x="-84" y="92205"/>
                  </a:cubicBezTo>
                  <a:lnTo>
                    <a:pt x="2602" y="20338"/>
                  </a:lnTo>
                  <a:cubicBezTo>
                    <a:pt x="3040" y="8618"/>
                    <a:pt x="12896" y="-528"/>
                    <a:pt x="24616" y="-91"/>
                  </a:cubicBezTo>
                  <a:lnTo>
                    <a:pt x="334611" y="11495"/>
                  </a:lnTo>
                  <a:cubicBezTo>
                    <a:pt x="346330" y="11932"/>
                    <a:pt x="355476" y="21786"/>
                    <a:pt x="355039" y="33505"/>
                  </a:cubicBezTo>
                  <a:cubicBezTo>
                    <a:pt x="355039" y="33506"/>
                    <a:pt x="355039" y="33507"/>
                    <a:pt x="355039" y="33508"/>
                  </a:cubicBezTo>
                  <a:lnTo>
                    <a:pt x="352353" y="105376"/>
                  </a:lnTo>
                  <a:cubicBezTo>
                    <a:pt x="351913" y="116778"/>
                    <a:pt x="342552" y="125801"/>
                    <a:pt x="331141" y="125820"/>
                  </a:cubicBezTo>
                  <a:cubicBezTo>
                    <a:pt x="330875" y="125820"/>
                    <a:pt x="330607" y="125815"/>
                    <a:pt x="330339" y="125804"/>
                  </a:cubicBezTo>
                  <a:close/>
                </a:path>
              </a:pathLst>
            </a:custGeom>
            <a:solidFill>
              <a:srgbClr val="2F2E41"/>
            </a:solidFill>
            <a:ln w="3026"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B82429E3-4167-4E1E-ACE1-643D58862A42}"/>
                </a:ext>
              </a:extLst>
            </p:cNvPr>
            <p:cNvSpPr/>
            <p:nvPr/>
          </p:nvSpPr>
          <p:spPr>
            <a:xfrm>
              <a:off x="7886208" y="3196601"/>
              <a:ext cx="90691" cy="444359"/>
            </a:xfrm>
            <a:custGeom>
              <a:avLst/>
              <a:gdLst>
                <a:gd name="connsiteX0" fmla="*/ -99 w 90691"/>
                <a:gd name="connsiteY0" fmla="*/ 423018 h 444359"/>
                <a:gd name="connsiteX1" fmla="*/ -99 w 90691"/>
                <a:gd name="connsiteY1" fmla="*/ 21130 h 444359"/>
                <a:gd name="connsiteX2" fmla="*/ 21136 w 90691"/>
                <a:gd name="connsiteY2" fmla="*/ -106 h 444359"/>
                <a:gd name="connsiteX3" fmla="*/ 69357 w 90691"/>
                <a:gd name="connsiteY3" fmla="*/ -106 h 444359"/>
                <a:gd name="connsiteX4" fmla="*/ 90592 w 90691"/>
                <a:gd name="connsiteY4" fmla="*/ 21130 h 444359"/>
                <a:gd name="connsiteX5" fmla="*/ 90592 w 90691"/>
                <a:gd name="connsiteY5" fmla="*/ 423018 h 444359"/>
                <a:gd name="connsiteX6" fmla="*/ 69357 w 90691"/>
                <a:gd name="connsiteY6" fmla="*/ 444254 h 444359"/>
                <a:gd name="connsiteX7" fmla="*/ 21136 w 90691"/>
                <a:gd name="connsiteY7" fmla="*/ 444254 h 444359"/>
                <a:gd name="connsiteX8" fmla="*/ -99 w 90691"/>
                <a:gd name="connsiteY8" fmla="*/ 423018 h 44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91" h="444359">
                  <a:moveTo>
                    <a:pt x="-99" y="423018"/>
                  </a:moveTo>
                  <a:lnTo>
                    <a:pt x="-99" y="21130"/>
                  </a:lnTo>
                  <a:cubicBezTo>
                    <a:pt x="-86" y="9407"/>
                    <a:pt x="9414" y="-92"/>
                    <a:pt x="21136" y="-106"/>
                  </a:cubicBezTo>
                  <a:lnTo>
                    <a:pt x="69357" y="-106"/>
                  </a:lnTo>
                  <a:cubicBezTo>
                    <a:pt x="81079" y="-92"/>
                    <a:pt x="90579" y="9407"/>
                    <a:pt x="90592" y="21130"/>
                  </a:cubicBezTo>
                  <a:lnTo>
                    <a:pt x="90592" y="423018"/>
                  </a:lnTo>
                  <a:cubicBezTo>
                    <a:pt x="90579" y="434741"/>
                    <a:pt x="81079" y="444241"/>
                    <a:pt x="69357" y="444254"/>
                  </a:cubicBezTo>
                  <a:lnTo>
                    <a:pt x="21136" y="444254"/>
                  </a:lnTo>
                  <a:cubicBezTo>
                    <a:pt x="9414" y="444241"/>
                    <a:pt x="-86" y="434741"/>
                    <a:pt x="-99" y="423018"/>
                  </a:cubicBezTo>
                  <a:close/>
                </a:path>
              </a:pathLst>
            </a:custGeom>
            <a:solidFill>
              <a:srgbClr val="2F2E41"/>
            </a:solidFill>
            <a:ln w="3026"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408A6247-9E81-4833-BF81-AB9849F74ADD}"/>
                </a:ext>
              </a:extLst>
            </p:cNvPr>
            <p:cNvSpPr/>
            <p:nvPr/>
          </p:nvSpPr>
          <p:spPr>
            <a:xfrm>
              <a:off x="7880919" y="3020458"/>
              <a:ext cx="292013" cy="411136"/>
            </a:xfrm>
            <a:custGeom>
              <a:avLst/>
              <a:gdLst>
                <a:gd name="connsiteX0" fmla="*/ 211289 w 292013"/>
                <a:gd name="connsiteY0" fmla="*/ 400809 h 411136"/>
                <a:gd name="connsiteX1" fmla="*/ 2970 w 292013"/>
                <a:gd name="connsiteY1" fmla="*/ 57126 h 411136"/>
                <a:gd name="connsiteX2" fmla="*/ 10123 w 292013"/>
                <a:gd name="connsiteY2" fmla="*/ 27958 h 411136"/>
                <a:gd name="connsiteX3" fmla="*/ 51359 w 292013"/>
                <a:gd name="connsiteY3" fmla="*/ 2964 h 411136"/>
                <a:gd name="connsiteX4" fmla="*/ 80526 w 292013"/>
                <a:gd name="connsiteY4" fmla="*/ 10116 h 411136"/>
                <a:gd name="connsiteX5" fmla="*/ 288845 w 292013"/>
                <a:gd name="connsiteY5" fmla="*/ 353799 h 411136"/>
                <a:gd name="connsiteX6" fmla="*/ 281692 w 292013"/>
                <a:gd name="connsiteY6" fmla="*/ 382967 h 411136"/>
                <a:gd name="connsiteX7" fmla="*/ 240456 w 292013"/>
                <a:gd name="connsiteY7" fmla="*/ 407961 h 411136"/>
                <a:gd name="connsiteX8" fmla="*/ 211289 w 292013"/>
                <a:gd name="connsiteY8" fmla="*/ 400809 h 41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013" h="411136">
                  <a:moveTo>
                    <a:pt x="211289" y="400809"/>
                  </a:moveTo>
                  <a:lnTo>
                    <a:pt x="2970" y="57126"/>
                  </a:lnTo>
                  <a:cubicBezTo>
                    <a:pt x="-3095" y="47094"/>
                    <a:pt x="105" y="34046"/>
                    <a:pt x="10123" y="27958"/>
                  </a:cubicBezTo>
                  <a:lnTo>
                    <a:pt x="51359" y="2964"/>
                  </a:lnTo>
                  <a:cubicBezTo>
                    <a:pt x="61390" y="-3101"/>
                    <a:pt x="74438" y="99"/>
                    <a:pt x="80526" y="10116"/>
                  </a:cubicBezTo>
                  <a:lnTo>
                    <a:pt x="288845" y="353799"/>
                  </a:lnTo>
                  <a:cubicBezTo>
                    <a:pt x="294910" y="363831"/>
                    <a:pt x="291710" y="376879"/>
                    <a:pt x="281692" y="382967"/>
                  </a:cubicBezTo>
                  <a:lnTo>
                    <a:pt x="240456" y="407961"/>
                  </a:lnTo>
                  <a:cubicBezTo>
                    <a:pt x="230425" y="414026"/>
                    <a:pt x="217377" y="410826"/>
                    <a:pt x="211289" y="400809"/>
                  </a:cubicBezTo>
                  <a:close/>
                </a:path>
              </a:pathLst>
            </a:custGeom>
            <a:solidFill>
              <a:srgbClr val="2F2E41"/>
            </a:solidFill>
            <a:ln w="3026"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22997390-F693-4343-9EBA-66B4849A5DAE}"/>
                </a:ext>
              </a:extLst>
            </p:cNvPr>
            <p:cNvSpPr/>
            <p:nvPr/>
          </p:nvSpPr>
          <p:spPr>
            <a:xfrm>
              <a:off x="7814063" y="2443951"/>
              <a:ext cx="333235" cy="333235"/>
            </a:xfrm>
            <a:custGeom>
              <a:avLst/>
              <a:gdLst>
                <a:gd name="connsiteX0" fmla="*/ 333235 w 333235"/>
                <a:gd name="connsiteY0" fmla="*/ 166618 h 333235"/>
                <a:gd name="connsiteX1" fmla="*/ 166618 w 333235"/>
                <a:gd name="connsiteY1" fmla="*/ 333235 h 333235"/>
                <a:gd name="connsiteX2" fmla="*/ 0 w 333235"/>
                <a:gd name="connsiteY2" fmla="*/ 166618 h 333235"/>
                <a:gd name="connsiteX3" fmla="*/ 166618 w 333235"/>
                <a:gd name="connsiteY3" fmla="*/ 0 h 333235"/>
                <a:gd name="connsiteX4" fmla="*/ 333235 w 333235"/>
                <a:gd name="connsiteY4" fmla="*/ 166618 h 333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235" h="333235">
                  <a:moveTo>
                    <a:pt x="333235" y="166618"/>
                  </a:moveTo>
                  <a:cubicBezTo>
                    <a:pt x="333235" y="258638"/>
                    <a:pt x="258638" y="333235"/>
                    <a:pt x="166618" y="333235"/>
                  </a:cubicBezTo>
                  <a:cubicBezTo>
                    <a:pt x="74597" y="333235"/>
                    <a:pt x="0" y="258638"/>
                    <a:pt x="0" y="166618"/>
                  </a:cubicBezTo>
                  <a:cubicBezTo>
                    <a:pt x="0" y="74597"/>
                    <a:pt x="74597" y="0"/>
                    <a:pt x="166618" y="0"/>
                  </a:cubicBezTo>
                  <a:cubicBezTo>
                    <a:pt x="258638" y="0"/>
                    <a:pt x="333235" y="74597"/>
                    <a:pt x="333235" y="166618"/>
                  </a:cubicBezTo>
                  <a:close/>
                </a:path>
              </a:pathLst>
            </a:custGeom>
            <a:solidFill>
              <a:schemeClr val="accent2"/>
            </a:solidFill>
            <a:ln w="3026"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33534B96-5AAA-417B-A00A-DC9D70E79057}"/>
                </a:ext>
              </a:extLst>
            </p:cNvPr>
            <p:cNvSpPr/>
            <p:nvPr/>
          </p:nvSpPr>
          <p:spPr>
            <a:xfrm>
              <a:off x="8051042" y="2558859"/>
              <a:ext cx="42114" cy="112825"/>
            </a:xfrm>
            <a:custGeom>
              <a:avLst/>
              <a:gdLst>
                <a:gd name="connsiteX0" fmla="*/ 19729 w 42114"/>
                <a:gd name="connsiteY0" fmla="*/ 108492 h 112825"/>
                <a:gd name="connsiteX1" fmla="*/ 34159 w 42114"/>
                <a:gd name="connsiteY1" fmla="*/ 100022 h 112825"/>
                <a:gd name="connsiteX2" fmla="*/ 41926 w 42114"/>
                <a:gd name="connsiteY2" fmla="*/ 78986 h 112825"/>
                <a:gd name="connsiteX3" fmla="*/ 33979 w 42114"/>
                <a:gd name="connsiteY3" fmla="*/ 65228 h 112825"/>
                <a:gd name="connsiteX4" fmla="*/ 11937 w 42114"/>
                <a:gd name="connsiteY4" fmla="*/ 64970 h 112825"/>
                <a:gd name="connsiteX5" fmla="*/ 12245 w 42114"/>
                <a:gd name="connsiteY5" fmla="*/ -75 h 112825"/>
                <a:gd name="connsiteX6" fmla="*/ 5711 w 42114"/>
                <a:gd name="connsiteY6" fmla="*/ -106 h 112825"/>
                <a:gd name="connsiteX7" fmla="*/ 5349 w 42114"/>
                <a:gd name="connsiteY7" fmla="*/ 76362 h 112825"/>
                <a:gd name="connsiteX8" fmla="*/ 10384 w 42114"/>
                <a:gd name="connsiteY8" fmla="*/ 73195 h 112825"/>
                <a:gd name="connsiteX9" fmla="*/ 30450 w 42114"/>
                <a:gd name="connsiteY9" fmla="*/ 70728 h 112825"/>
                <a:gd name="connsiteX10" fmla="*/ 35421 w 42114"/>
                <a:gd name="connsiteY10" fmla="*/ 79611 h 112825"/>
                <a:gd name="connsiteX11" fmla="*/ 29646 w 42114"/>
                <a:gd name="connsiteY11" fmla="*/ 95296 h 112825"/>
                <a:gd name="connsiteX12" fmla="*/ -99 w 42114"/>
                <a:gd name="connsiteY12" fmla="*/ 106269 h 112825"/>
                <a:gd name="connsiteX13" fmla="*/ 936 w 42114"/>
                <a:gd name="connsiteY13" fmla="*/ 112719 h 112825"/>
                <a:gd name="connsiteX14" fmla="*/ 19729 w 42114"/>
                <a:gd name="connsiteY14" fmla="*/ 108492 h 11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114" h="112825">
                  <a:moveTo>
                    <a:pt x="19729" y="108492"/>
                  </a:moveTo>
                  <a:cubicBezTo>
                    <a:pt x="25088" y="106731"/>
                    <a:pt x="30008" y="103843"/>
                    <a:pt x="34159" y="100022"/>
                  </a:cubicBezTo>
                  <a:cubicBezTo>
                    <a:pt x="39724" y="94499"/>
                    <a:pt x="42567" y="86800"/>
                    <a:pt x="41926" y="78986"/>
                  </a:cubicBezTo>
                  <a:cubicBezTo>
                    <a:pt x="41572" y="73410"/>
                    <a:pt x="38632" y="68320"/>
                    <a:pt x="33979" y="65228"/>
                  </a:cubicBezTo>
                  <a:cubicBezTo>
                    <a:pt x="28020" y="61406"/>
                    <a:pt x="20051" y="61395"/>
                    <a:pt x="11937" y="64970"/>
                  </a:cubicBezTo>
                  <a:lnTo>
                    <a:pt x="12245" y="-75"/>
                  </a:lnTo>
                  <a:lnTo>
                    <a:pt x="5711" y="-106"/>
                  </a:lnTo>
                  <a:lnTo>
                    <a:pt x="5349" y="76362"/>
                  </a:lnTo>
                  <a:lnTo>
                    <a:pt x="10384" y="73195"/>
                  </a:lnTo>
                  <a:cubicBezTo>
                    <a:pt x="16222" y="69529"/>
                    <a:pt x="24559" y="66948"/>
                    <a:pt x="30450" y="70728"/>
                  </a:cubicBezTo>
                  <a:cubicBezTo>
                    <a:pt x="33401" y="72752"/>
                    <a:pt x="35239" y="76037"/>
                    <a:pt x="35421" y="79611"/>
                  </a:cubicBezTo>
                  <a:cubicBezTo>
                    <a:pt x="35867" y="85430"/>
                    <a:pt x="33759" y="91155"/>
                    <a:pt x="29646" y="95296"/>
                  </a:cubicBezTo>
                  <a:cubicBezTo>
                    <a:pt x="22431" y="102187"/>
                    <a:pt x="11905" y="104343"/>
                    <a:pt x="-99" y="106269"/>
                  </a:cubicBezTo>
                  <a:lnTo>
                    <a:pt x="936" y="112719"/>
                  </a:lnTo>
                  <a:cubicBezTo>
                    <a:pt x="7314" y="111875"/>
                    <a:pt x="13603" y="110460"/>
                    <a:pt x="19729" y="108492"/>
                  </a:cubicBezTo>
                  <a:close/>
                </a:path>
              </a:pathLst>
            </a:custGeom>
            <a:solidFill>
              <a:srgbClr val="2F2E41"/>
            </a:solidFill>
            <a:ln w="3026"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A1775BE0-03E5-4D1C-9C75-BFE669C5E879}"/>
                </a:ext>
              </a:extLst>
            </p:cNvPr>
            <p:cNvSpPr/>
            <p:nvPr/>
          </p:nvSpPr>
          <p:spPr>
            <a:xfrm rot="-451392">
              <a:off x="8096128" y="2557879"/>
              <a:ext cx="35191" cy="6533"/>
            </a:xfrm>
            <a:custGeom>
              <a:avLst/>
              <a:gdLst>
                <a:gd name="connsiteX0" fmla="*/ -99 w 35191"/>
                <a:gd name="connsiteY0" fmla="*/ -106 h 6533"/>
                <a:gd name="connsiteX1" fmla="*/ 35092 w 35191"/>
                <a:gd name="connsiteY1" fmla="*/ -106 h 6533"/>
                <a:gd name="connsiteX2" fmla="*/ 35092 w 35191"/>
                <a:gd name="connsiteY2" fmla="*/ 6427 h 6533"/>
                <a:gd name="connsiteX3" fmla="*/ -99 w 35191"/>
                <a:gd name="connsiteY3" fmla="*/ 6427 h 6533"/>
              </a:gdLst>
              <a:ahLst/>
              <a:cxnLst>
                <a:cxn ang="0">
                  <a:pos x="connsiteX0" y="connsiteY0"/>
                </a:cxn>
                <a:cxn ang="0">
                  <a:pos x="connsiteX1" y="connsiteY1"/>
                </a:cxn>
                <a:cxn ang="0">
                  <a:pos x="connsiteX2" y="connsiteY2"/>
                </a:cxn>
                <a:cxn ang="0">
                  <a:pos x="connsiteX3" y="connsiteY3"/>
                </a:cxn>
              </a:cxnLst>
              <a:rect l="l" t="t" r="r" b="b"/>
              <a:pathLst>
                <a:path w="35191" h="6533">
                  <a:moveTo>
                    <a:pt x="-99" y="-106"/>
                  </a:moveTo>
                  <a:lnTo>
                    <a:pt x="35092" y="-106"/>
                  </a:lnTo>
                  <a:lnTo>
                    <a:pt x="35092" y="6427"/>
                  </a:lnTo>
                  <a:lnTo>
                    <a:pt x="-99" y="6427"/>
                  </a:lnTo>
                  <a:close/>
                </a:path>
              </a:pathLst>
            </a:custGeom>
            <a:solidFill>
              <a:srgbClr val="2F2E41"/>
            </a:solidFill>
            <a:ln w="3026"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0F3B47CC-38E8-4629-8449-D1216CD677C8}"/>
                </a:ext>
              </a:extLst>
            </p:cNvPr>
            <p:cNvSpPr/>
            <p:nvPr/>
          </p:nvSpPr>
          <p:spPr>
            <a:xfrm rot="-451392">
              <a:off x="7986006" y="2572419"/>
              <a:ext cx="35191" cy="6533"/>
            </a:xfrm>
            <a:custGeom>
              <a:avLst/>
              <a:gdLst>
                <a:gd name="connsiteX0" fmla="*/ -99 w 35191"/>
                <a:gd name="connsiteY0" fmla="*/ -106 h 6533"/>
                <a:gd name="connsiteX1" fmla="*/ 35092 w 35191"/>
                <a:gd name="connsiteY1" fmla="*/ -106 h 6533"/>
                <a:gd name="connsiteX2" fmla="*/ 35092 w 35191"/>
                <a:gd name="connsiteY2" fmla="*/ 6427 h 6533"/>
                <a:gd name="connsiteX3" fmla="*/ -99 w 35191"/>
                <a:gd name="connsiteY3" fmla="*/ 6427 h 6533"/>
              </a:gdLst>
              <a:ahLst/>
              <a:cxnLst>
                <a:cxn ang="0">
                  <a:pos x="connsiteX0" y="connsiteY0"/>
                </a:cxn>
                <a:cxn ang="0">
                  <a:pos x="connsiteX1" y="connsiteY1"/>
                </a:cxn>
                <a:cxn ang="0">
                  <a:pos x="connsiteX2" y="connsiteY2"/>
                </a:cxn>
                <a:cxn ang="0">
                  <a:pos x="connsiteX3" y="connsiteY3"/>
                </a:cxn>
              </a:cxnLst>
              <a:rect l="l" t="t" r="r" b="b"/>
              <a:pathLst>
                <a:path w="35191" h="6533">
                  <a:moveTo>
                    <a:pt x="-99" y="-106"/>
                  </a:moveTo>
                  <a:lnTo>
                    <a:pt x="35092" y="-106"/>
                  </a:lnTo>
                  <a:lnTo>
                    <a:pt x="35092" y="6427"/>
                  </a:lnTo>
                  <a:lnTo>
                    <a:pt x="-99" y="6427"/>
                  </a:lnTo>
                  <a:close/>
                </a:path>
              </a:pathLst>
            </a:custGeom>
            <a:solidFill>
              <a:srgbClr val="2F2E41"/>
            </a:solidFill>
            <a:ln w="3026"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1A46209-23CE-4ED6-A2FB-99180BD4C71C}"/>
                </a:ext>
              </a:extLst>
            </p:cNvPr>
            <p:cNvSpPr/>
            <p:nvPr/>
          </p:nvSpPr>
          <p:spPr>
            <a:xfrm>
              <a:off x="7813785" y="2819277"/>
              <a:ext cx="336502" cy="506386"/>
            </a:xfrm>
            <a:custGeom>
              <a:avLst/>
              <a:gdLst>
                <a:gd name="connsiteX0" fmla="*/ -99 w 336502"/>
                <a:gd name="connsiteY0" fmla="*/ 478512 h 506386"/>
                <a:gd name="connsiteX1" fmla="*/ -99 w 336502"/>
                <a:gd name="connsiteY1" fmla="*/ 150111 h 506386"/>
                <a:gd name="connsiteX2" fmla="*/ 150118 w 336502"/>
                <a:gd name="connsiteY2" fmla="*/ -106 h 506386"/>
                <a:gd name="connsiteX3" fmla="*/ 249827 w 336502"/>
                <a:gd name="connsiteY3" fmla="*/ -106 h 506386"/>
                <a:gd name="connsiteX4" fmla="*/ 277583 w 336502"/>
                <a:gd name="connsiteY4" fmla="*/ 27453 h 506386"/>
                <a:gd name="connsiteX5" fmla="*/ 336403 w 336502"/>
                <a:gd name="connsiteY5" fmla="*/ 478512 h 506386"/>
                <a:gd name="connsiteX6" fmla="*/ 308633 w 336502"/>
                <a:gd name="connsiteY6" fmla="*/ 506281 h 506386"/>
                <a:gd name="connsiteX7" fmla="*/ 27670 w 336502"/>
                <a:gd name="connsiteY7" fmla="*/ 506281 h 506386"/>
                <a:gd name="connsiteX8" fmla="*/ -99 w 336502"/>
                <a:gd name="connsiteY8" fmla="*/ 478512 h 50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502" h="506386">
                  <a:moveTo>
                    <a:pt x="-99" y="478512"/>
                  </a:moveTo>
                  <a:lnTo>
                    <a:pt x="-99" y="150111"/>
                  </a:lnTo>
                  <a:cubicBezTo>
                    <a:pt x="-6" y="67187"/>
                    <a:pt x="67194" y="-12"/>
                    <a:pt x="150118" y="-106"/>
                  </a:cubicBezTo>
                  <a:lnTo>
                    <a:pt x="249827" y="-106"/>
                  </a:lnTo>
                  <a:cubicBezTo>
                    <a:pt x="265084" y="-117"/>
                    <a:pt x="277486" y="12196"/>
                    <a:pt x="277583" y="27453"/>
                  </a:cubicBezTo>
                  <a:lnTo>
                    <a:pt x="336403" y="478512"/>
                  </a:lnTo>
                  <a:cubicBezTo>
                    <a:pt x="336386" y="493841"/>
                    <a:pt x="323963" y="506264"/>
                    <a:pt x="308633" y="506281"/>
                  </a:cubicBezTo>
                  <a:lnTo>
                    <a:pt x="27670" y="506281"/>
                  </a:lnTo>
                  <a:cubicBezTo>
                    <a:pt x="12341" y="506264"/>
                    <a:pt x="-82" y="493841"/>
                    <a:pt x="-99" y="478512"/>
                  </a:cubicBezTo>
                  <a:close/>
                </a:path>
              </a:pathLst>
            </a:custGeom>
            <a:solidFill>
              <a:srgbClr val="2F2E41"/>
            </a:solidFill>
            <a:ln w="3026"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CD27AC86-C71C-4397-978D-58D786C02830}"/>
                </a:ext>
              </a:extLst>
            </p:cNvPr>
            <p:cNvSpPr/>
            <p:nvPr/>
          </p:nvSpPr>
          <p:spPr>
            <a:xfrm>
              <a:off x="7597820" y="2882840"/>
              <a:ext cx="368231" cy="331820"/>
            </a:xfrm>
            <a:custGeom>
              <a:avLst/>
              <a:gdLst>
                <a:gd name="connsiteX0" fmla="*/ 7253 w 368231"/>
                <a:gd name="connsiteY0" fmla="*/ 257921 h 331820"/>
                <a:gd name="connsiteX1" fmla="*/ 293121 w 368231"/>
                <a:gd name="connsiteY1" fmla="*/ 10946 h 331820"/>
                <a:gd name="connsiteX2" fmla="*/ 357080 w 368231"/>
                <a:gd name="connsiteY2" fmla="*/ 15573 h 331820"/>
                <a:gd name="connsiteX3" fmla="*/ 352453 w 368231"/>
                <a:gd name="connsiteY3" fmla="*/ 79533 h 331820"/>
                <a:gd name="connsiteX4" fmla="*/ 352410 w 368231"/>
                <a:gd name="connsiteY4" fmla="*/ 79570 h 331820"/>
                <a:gd name="connsiteX5" fmla="*/ 66543 w 368231"/>
                <a:gd name="connsiteY5" fmla="*/ 326547 h 331820"/>
                <a:gd name="connsiteX6" fmla="*/ 36593 w 368231"/>
                <a:gd name="connsiteY6" fmla="*/ 324363 h 331820"/>
                <a:gd name="connsiteX7" fmla="*/ 36592 w 368231"/>
                <a:gd name="connsiteY7" fmla="*/ 324361 h 331820"/>
                <a:gd name="connsiteX8" fmla="*/ 5067 w 368231"/>
                <a:gd name="connsiteY8" fmla="*/ 287873 h 331820"/>
                <a:gd name="connsiteX9" fmla="*/ 7254 w 368231"/>
                <a:gd name="connsiteY9" fmla="*/ 257921 h 33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231" h="331820">
                  <a:moveTo>
                    <a:pt x="7253" y="257921"/>
                  </a:moveTo>
                  <a:lnTo>
                    <a:pt x="293121" y="10946"/>
                  </a:lnTo>
                  <a:cubicBezTo>
                    <a:pt x="312061" y="-5438"/>
                    <a:pt x="340696" y="-3366"/>
                    <a:pt x="357080" y="15573"/>
                  </a:cubicBezTo>
                  <a:cubicBezTo>
                    <a:pt x="373464" y="34513"/>
                    <a:pt x="371393" y="63149"/>
                    <a:pt x="352453" y="79533"/>
                  </a:cubicBezTo>
                  <a:cubicBezTo>
                    <a:pt x="352438" y="79545"/>
                    <a:pt x="352424" y="79558"/>
                    <a:pt x="352410" y="79570"/>
                  </a:cubicBezTo>
                  <a:lnTo>
                    <a:pt x="66543" y="326547"/>
                  </a:lnTo>
                  <a:cubicBezTo>
                    <a:pt x="57670" y="334214"/>
                    <a:pt x="44261" y="333237"/>
                    <a:pt x="36593" y="324363"/>
                  </a:cubicBezTo>
                  <a:cubicBezTo>
                    <a:pt x="36593" y="324363"/>
                    <a:pt x="36592" y="324362"/>
                    <a:pt x="36592" y="324361"/>
                  </a:cubicBezTo>
                  <a:lnTo>
                    <a:pt x="5067" y="287873"/>
                  </a:lnTo>
                  <a:cubicBezTo>
                    <a:pt x="-2600" y="278998"/>
                    <a:pt x="-1621" y="265589"/>
                    <a:pt x="7254" y="257921"/>
                  </a:cubicBezTo>
                  <a:close/>
                </a:path>
              </a:pathLst>
            </a:custGeom>
            <a:solidFill>
              <a:schemeClr val="accent2"/>
            </a:solidFill>
            <a:ln w="3026"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1693FD3F-C921-40CF-91AB-DC1D944DE160}"/>
                </a:ext>
              </a:extLst>
            </p:cNvPr>
            <p:cNvSpPr/>
            <p:nvPr/>
          </p:nvSpPr>
          <p:spPr>
            <a:xfrm>
              <a:off x="7660915" y="2851392"/>
              <a:ext cx="331054" cy="307588"/>
            </a:xfrm>
            <a:custGeom>
              <a:avLst/>
              <a:gdLst>
                <a:gd name="connsiteX0" fmla="*/ 7253 w 331054"/>
                <a:gd name="connsiteY0" fmla="*/ 207865 h 307588"/>
                <a:gd name="connsiteX1" fmla="*/ 241992 w 331054"/>
                <a:gd name="connsiteY1" fmla="*/ 5062 h 307588"/>
                <a:gd name="connsiteX2" fmla="*/ 271942 w 331054"/>
                <a:gd name="connsiteY2" fmla="*/ 7245 h 307588"/>
                <a:gd name="connsiteX3" fmla="*/ 271943 w 331054"/>
                <a:gd name="connsiteY3" fmla="*/ 7247 h 307588"/>
                <a:gd name="connsiteX4" fmla="*/ 325787 w 331054"/>
                <a:gd name="connsiteY4" fmla="*/ 69570 h 307588"/>
                <a:gd name="connsiteX5" fmla="*/ 323604 w 331054"/>
                <a:gd name="connsiteY5" fmla="*/ 99520 h 307588"/>
                <a:gd name="connsiteX6" fmla="*/ 323601 w 331054"/>
                <a:gd name="connsiteY6" fmla="*/ 99522 h 307588"/>
                <a:gd name="connsiteX7" fmla="*/ 88864 w 331054"/>
                <a:gd name="connsiteY7" fmla="*/ 302326 h 307588"/>
                <a:gd name="connsiteX8" fmla="*/ 58912 w 331054"/>
                <a:gd name="connsiteY8" fmla="*/ 300140 h 307588"/>
                <a:gd name="connsiteX9" fmla="*/ 5067 w 331054"/>
                <a:gd name="connsiteY9" fmla="*/ 237817 h 307588"/>
                <a:gd name="connsiteX10" fmla="*/ 7253 w 331054"/>
                <a:gd name="connsiteY10" fmla="*/ 207865 h 30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054" h="307588">
                  <a:moveTo>
                    <a:pt x="7253" y="207865"/>
                  </a:moveTo>
                  <a:lnTo>
                    <a:pt x="241992" y="5062"/>
                  </a:lnTo>
                  <a:cubicBezTo>
                    <a:pt x="250865" y="-2606"/>
                    <a:pt x="264274" y="-1628"/>
                    <a:pt x="271942" y="7245"/>
                  </a:cubicBezTo>
                  <a:cubicBezTo>
                    <a:pt x="271942" y="7246"/>
                    <a:pt x="271943" y="7247"/>
                    <a:pt x="271943" y="7247"/>
                  </a:cubicBezTo>
                  <a:lnTo>
                    <a:pt x="325787" y="69570"/>
                  </a:lnTo>
                  <a:cubicBezTo>
                    <a:pt x="333455" y="78444"/>
                    <a:pt x="332477" y="91853"/>
                    <a:pt x="323604" y="99520"/>
                  </a:cubicBezTo>
                  <a:cubicBezTo>
                    <a:pt x="323603" y="99521"/>
                    <a:pt x="323602" y="99522"/>
                    <a:pt x="323601" y="99522"/>
                  </a:cubicBezTo>
                  <a:lnTo>
                    <a:pt x="88864" y="302326"/>
                  </a:lnTo>
                  <a:cubicBezTo>
                    <a:pt x="79985" y="309979"/>
                    <a:pt x="66587" y="309002"/>
                    <a:pt x="58912" y="300140"/>
                  </a:cubicBezTo>
                  <a:lnTo>
                    <a:pt x="5067" y="237817"/>
                  </a:lnTo>
                  <a:cubicBezTo>
                    <a:pt x="-2600" y="228942"/>
                    <a:pt x="-1621" y="215532"/>
                    <a:pt x="7253" y="207865"/>
                  </a:cubicBezTo>
                  <a:close/>
                </a:path>
              </a:pathLst>
            </a:custGeom>
            <a:solidFill>
              <a:srgbClr val="2F2E41"/>
            </a:solidFill>
            <a:ln w="3026"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9DB3CA23-3D32-45B1-B1DD-62157B750C56}"/>
                </a:ext>
              </a:extLst>
            </p:cNvPr>
            <p:cNvSpPr/>
            <p:nvPr/>
          </p:nvSpPr>
          <p:spPr>
            <a:xfrm>
              <a:off x="7782995" y="2359006"/>
              <a:ext cx="331891" cy="368847"/>
            </a:xfrm>
            <a:custGeom>
              <a:avLst/>
              <a:gdLst>
                <a:gd name="connsiteX0" fmla="*/ 194470 w 331891"/>
                <a:gd name="connsiteY0" fmla="*/ 152636 h 368847"/>
                <a:gd name="connsiteX1" fmla="*/ 271706 w 331891"/>
                <a:gd name="connsiteY1" fmla="*/ 149162 h 368847"/>
                <a:gd name="connsiteX2" fmla="*/ 320486 w 331891"/>
                <a:gd name="connsiteY2" fmla="*/ 102766 h 368847"/>
                <a:gd name="connsiteX3" fmla="*/ 293151 w 331891"/>
                <a:gd name="connsiteY3" fmla="*/ 32040 h 368847"/>
                <a:gd name="connsiteX4" fmla="*/ 213276 w 331891"/>
                <a:gd name="connsiteY4" fmla="*/ 10398 h 368847"/>
                <a:gd name="connsiteX5" fmla="*/ 124322 w 331891"/>
                <a:gd name="connsiteY5" fmla="*/ 45823 h 368847"/>
                <a:gd name="connsiteX6" fmla="*/ 53157 w 331891"/>
                <a:gd name="connsiteY6" fmla="*/ 103840 h 368847"/>
                <a:gd name="connsiteX7" fmla="*/ 11978 w 331891"/>
                <a:gd name="connsiteY7" fmla="*/ 176480 h 368847"/>
                <a:gd name="connsiteX8" fmla="*/ 24460 w 331891"/>
                <a:gd name="connsiteY8" fmla="*/ 251725 h 368847"/>
                <a:gd name="connsiteX9" fmla="*/ 54923 w 331891"/>
                <a:gd name="connsiteY9" fmla="*/ 277809 h 368847"/>
                <a:gd name="connsiteX10" fmla="*/ 93622 w 331891"/>
                <a:gd name="connsiteY10" fmla="*/ 296521 h 368847"/>
                <a:gd name="connsiteX11" fmla="*/ 123798 w 331891"/>
                <a:gd name="connsiteY11" fmla="*/ 353595 h 368847"/>
                <a:gd name="connsiteX12" fmla="*/ 116267 w 331891"/>
                <a:gd name="connsiteY12" fmla="*/ 367143 h 368847"/>
                <a:gd name="connsiteX13" fmla="*/ 108792 w 331891"/>
                <a:gd name="connsiteY13" fmla="*/ 360802 h 368847"/>
                <a:gd name="connsiteX14" fmla="*/ 112519 w 331891"/>
                <a:gd name="connsiteY14" fmla="*/ 331790 h 368847"/>
                <a:gd name="connsiteX15" fmla="*/ 89385 w 331891"/>
                <a:gd name="connsiteY15" fmla="*/ 305359 h 368847"/>
                <a:gd name="connsiteX16" fmla="*/ 48933 w 331891"/>
                <a:gd name="connsiteY16" fmla="*/ 285732 h 368847"/>
                <a:gd name="connsiteX17" fmla="*/ 17068 w 331891"/>
                <a:gd name="connsiteY17" fmla="*/ 258287 h 368847"/>
                <a:gd name="connsiteX18" fmla="*/ 1392 w 331891"/>
                <a:gd name="connsiteY18" fmla="*/ 180020 h 368847"/>
                <a:gd name="connsiteX19" fmla="*/ 40329 w 331891"/>
                <a:gd name="connsiteY19" fmla="*/ 103382 h 368847"/>
                <a:gd name="connsiteX20" fmla="*/ 112244 w 331891"/>
                <a:gd name="connsiteY20" fmla="*/ 42143 h 368847"/>
                <a:gd name="connsiteX21" fmla="*/ 204015 w 331891"/>
                <a:gd name="connsiteY21" fmla="*/ 1733 h 368847"/>
                <a:gd name="connsiteX22" fmla="*/ 289468 w 331891"/>
                <a:gd name="connsiteY22" fmla="*/ 17155 h 368847"/>
                <a:gd name="connsiteX23" fmla="*/ 331757 w 331891"/>
                <a:gd name="connsiteY23" fmla="*/ 86404 h 368847"/>
                <a:gd name="connsiteX24" fmla="*/ 296626 w 331891"/>
                <a:gd name="connsiteY24" fmla="*/ 150900 h 368847"/>
                <a:gd name="connsiteX25" fmla="*/ 259192 w 331891"/>
                <a:gd name="connsiteY25" fmla="*/ 158826 h 368847"/>
                <a:gd name="connsiteX26" fmla="*/ 217405 w 331891"/>
                <a:gd name="connsiteY26" fmla="*/ 154060 h 368847"/>
                <a:gd name="connsiteX27" fmla="*/ 200065 w 331891"/>
                <a:gd name="connsiteY27" fmla="*/ 160686 h 368847"/>
                <a:gd name="connsiteX28" fmla="*/ 194470 w 331891"/>
                <a:gd name="connsiteY28" fmla="*/ 152636 h 36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1891" h="368847">
                  <a:moveTo>
                    <a:pt x="194470" y="152636"/>
                  </a:moveTo>
                  <a:cubicBezTo>
                    <a:pt x="216743" y="134204"/>
                    <a:pt x="246518" y="151637"/>
                    <a:pt x="271706" y="149162"/>
                  </a:cubicBezTo>
                  <a:cubicBezTo>
                    <a:pt x="295804" y="146795"/>
                    <a:pt x="315200" y="125588"/>
                    <a:pt x="320486" y="102766"/>
                  </a:cubicBezTo>
                  <a:cubicBezTo>
                    <a:pt x="326652" y="76142"/>
                    <a:pt x="313286" y="49096"/>
                    <a:pt x="293151" y="32040"/>
                  </a:cubicBezTo>
                  <a:cubicBezTo>
                    <a:pt x="271098" y="13360"/>
                    <a:pt x="241491" y="7555"/>
                    <a:pt x="213276" y="10398"/>
                  </a:cubicBezTo>
                  <a:cubicBezTo>
                    <a:pt x="180938" y="13656"/>
                    <a:pt x="151144" y="28134"/>
                    <a:pt x="124322" y="45823"/>
                  </a:cubicBezTo>
                  <a:cubicBezTo>
                    <a:pt x="98442" y="62352"/>
                    <a:pt x="74561" y="81821"/>
                    <a:pt x="53157" y="103840"/>
                  </a:cubicBezTo>
                  <a:cubicBezTo>
                    <a:pt x="33977" y="124231"/>
                    <a:pt x="17591" y="148658"/>
                    <a:pt x="11978" y="176480"/>
                  </a:cubicBezTo>
                  <a:cubicBezTo>
                    <a:pt x="6877" y="201764"/>
                    <a:pt x="9870" y="229947"/>
                    <a:pt x="24460" y="251725"/>
                  </a:cubicBezTo>
                  <a:cubicBezTo>
                    <a:pt x="32205" y="262893"/>
                    <a:pt x="42696" y="271876"/>
                    <a:pt x="54923" y="277809"/>
                  </a:cubicBezTo>
                  <a:cubicBezTo>
                    <a:pt x="67664" y="284369"/>
                    <a:pt x="81298" y="289144"/>
                    <a:pt x="93622" y="296521"/>
                  </a:cubicBezTo>
                  <a:cubicBezTo>
                    <a:pt x="112257" y="307676"/>
                    <a:pt x="130142" y="330410"/>
                    <a:pt x="123798" y="353595"/>
                  </a:cubicBezTo>
                  <a:cubicBezTo>
                    <a:pt x="122437" y="358660"/>
                    <a:pt x="119850" y="363312"/>
                    <a:pt x="116267" y="367143"/>
                  </a:cubicBezTo>
                  <a:cubicBezTo>
                    <a:pt x="111963" y="371743"/>
                    <a:pt x="104476" y="365414"/>
                    <a:pt x="108792" y="360802"/>
                  </a:cubicBezTo>
                  <a:cubicBezTo>
                    <a:pt x="116372" y="352702"/>
                    <a:pt x="116289" y="341705"/>
                    <a:pt x="112519" y="331790"/>
                  </a:cubicBezTo>
                  <a:cubicBezTo>
                    <a:pt x="108025" y="320613"/>
                    <a:pt x="99869" y="311294"/>
                    <a:pt x="89385" y="305359"/>
                  </a:cubicBezTo>
                  <a:cubicBezTo>
                    <a:pt x="76484" y="297655"/>
                    <a:pt x="62172" y="292778"/>
                    <a:pt x="48933" y="285732"/>
                  </a:cubicBezTo>
                  <a:cubicBezTo>
                    <a:pt x="36256" y="279284"/>
                    <a:pt x="25324" y="269868"/>
                    <a:pt x="17068" y="258287"/>
                  </a:cubicBezTo>
                  <a:cubicBezTo>
                    <a:pt x="1491" y="235748"/>
                    <a:pt x="-2745" y="206721"/>
                    <a:pt x="1392" y="180020"/>
                  </a:cubicBezTo>
                  <a:cubicBezTo>
                    <a:pt x="5869" y="151127"/>
                    <a:pt x="21253" y="125086"/>
                    <a:pt x="40329" y="103382"/>
                  </a:cubicBezTo>
                  <a:cubicBezTo>
                    <a:pt x="61090" y="79761"/>
                    <a:pt x="86418" y="59914"/>
                    <a:pt x="112244" y="42143"/>
                  </a:cubicBezTo>
                  <a:cubicBezTo>
                    <a:pt x="139957" y="23074"/>
                    <a:pt x="170477" y="7088"/>
                    <a:pt x="204015" y="1733"/>
                  </a:cubicBezTo>
                  <a:cubicBezTo>
                    <a:pt x="233087" y="-2909"/>
                    <a:pt x="264432" y="885"/>
                    <a:pt x="289468" y="17155"/>
                  </a:cubicBezTo>
                  <a:cubicBezTo>
                    <a:pt x="312838" y="32343"/>
                    <a:pt x="330492" y="58040"/>
                    <a:pt x="331757" y="86404"/>
                  </a:cubicBezTo>
                  <a:cubicBezTo>
                    <a:pt x="332577" y="112675"/>
                    <a:pt x="319142" y="137340"/>
                    <a:pt x="296626" y="150900"/>
                  </a:cubicBezTo>
                  <a:cubicBezTo>
                    <a:pt x="285286" y="157396"/>
                    <a:pt x="272192" y="160169"/>
                    <a:pt x="259192" y="158826"/>
                  </a:cubicBezTo>
                  <a:cubicBezTo>
                    <a:pt x="245289" y="157670"/>
                    <a:pt x="231436" y="153143"/>
                    <a:pt x="217405" y="154060"/>
                  </a:cubicBezTo>
                  <a:cubicBezTo>
                    <a:pt x="211058" y="154324"/>
                    <a:pt x="204971" y="156650"/>
                    <a:pt x="200065" y="160686"/>
                  </a:cubicBezTo>
                  <a:cubicBezTo>
                    <a:pt x="195198" y="164713"/>
                    <a:pt x="189643" y="156630"/>
                    <a:pt x="194470" y="152636"/>
                  </a:cubicBezTo>
                  <a:close/>
                </a:path>
              </a:pathLst>
            </a:custGeom>
            <a:solidFill>
              <a:srgbClr val="2F2E41"/>
            </a:solidFill>
            <a:ln w="3026"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F5D3B990-46EB-47C8-AEAB-EC668B87F6E3}"/>
                </a:ext>
              </a:extLst>
            </p:cNvPr>
            <p:cNvSpPr/>
            <p:nvPr/>
          </p:nvSpPr>
          <p:spPr>
            <a:xfrm>
              <a:off x="7965759" y="3336180"/>
              <a:ext cx="208002" cy="262391"/>
            </a:xfrm>
            <a:custGeom>
              <a:avLst/>
              <a:gdLst>
                <a:gd name="connsiteX0" fmla="*/ 204505 w 208002"/>
                <a:gd name="connsiteY0" fmla="*/ 58770 h 262391"/>
                <a:gd name="connsiteX1" fmla="*/ 79506 w 208002"/>
                <a:gd name="connsiteY1" fmla="*/ 252568 h 262391"/>
                <a:gd name="connsiteX2" fmla="*/ 50150 w 208002"/>
                <a:gd name="connsiteY2" fmla="*/ 258903 h 262391"/>
                <a:gd name="connsiteX3" fmla="*/ 9627 w 208002"/>
                <a:gd name="connsiteY3" fmla="*/ 232767 h 262391"/>
                <a:gd name="connsiteX4" fmla="*/ 3292 w 208002"/>
                <a:gd name="connsiteY4" fmla="*/ 203410 h 262391"/>
                <a:gd name="connsiteX5" fmla="*/ 128292 w 208002"/>
                <a:gd name="connsiteY5" fmla="*/ 9612 h 262391"/>
                <a:gd name="connsiteX6" fmla="*/ 157648 w 208002"/>
                <a:gd name="connsiteY6" fmla="*/ 3277 h 262391"/>
                <a:gd name="connsiteX7" fmla="*/ 198169 w 208002"/>
                <a:gd name="connsiteY7" fmla="*/ 29414 h 262391"/>
                <a:gd name="connsiteX8" fmla="*/ 207416 w 208002"/>
                <a:gd name="connsiteY8" fmla="*/ 42780 h 262391"/>
                <a:gd name="connsiteX9" fmla="*/ 207626 w 208002"/>
                <a:gd name="connsiteY9" fmla="*/ 43883 h 262391"/>
                <a:gd name="connsiteX10" fmla="*/ 204505 w 208002"/>
                <a:gd name="connsiteY10" fmla="*/ 58770 h 2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8002" h="262391">
                  <a:moveTo>
                    <a:pt x="204505" y="58770"/>
                  </a:moveTo>
                  <a:lnTo>
                    <a:pt x="79506" y="252568"/>
                  </a:lnTo>
                  <a:cubicBezTo>
                    <a:pt x="73140" y="262411"/>
                    <a:pt x="60008" y="265245"/>
                    <a:pt x="50150" y="258903"/>
                  </a:cubicBezTo>
                  <a:lnTo>
                    <a:pt x="9627" y="232767"/>
                  </a:lnTo>
                  <a:cubicBezTo>
                    <a:pt x="-227" y="226408"/>
                    <a:pt x="-3063" y="213267"/>
                    <a:pt x="3292" y="203410"/>
                  </a:cubicBezTo>
                  <a:lnTo>
                    <a:pt x="128292" y="9612"/>
                  </a:lnTo>
                  <a:cubicBezTo>
                    <a:pt x="134658" y="-231"/>
                    <a:pt x="147790" y="-3065"/>
                    <a:pt x="157648" y="3277"/>
                  </a:cubicBezTo>
                  <a:lnTo>
                    <a:pt x="198169" y="29414"/>
                  </a:lnTo>
                  <a:cubicBezTo>
                    <a:pt x="202913" y="32455"/>
                    <a:pt x="206243" y="37268"/>
                    <a:pt x="207416" y="42780"/>
                  </a:cubicBezTo>
                  <a:cubicBezTo>
                    <a:pt x="207497" y="43147"/>
                    <a:pt x="207567" y="43515"/>
                    <a:pt x="207626" y="43883"/>
                  </a:cubicBezTo>
                  <a:cubicBezTo>
                    <a:pt x="208474" y="49061"/>
                    <a:pt x="207362" y="54369"/>
                    <a:pt x="204505" y="58770"/>
                  </a:cubicBezTo>
                  <a:close/>
                </a:path>
              </a:pathLst>
            </a:custGeom>
            <a:solidFill>
              <a:srgbClr val="2F2E41"/>
            </a:solidFill>
            <a:ln w="3026"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05ED731F-AB02-412A-A409-B6A55E85403D}"/>
                </a:ext>
              </a:extLst>
            </p:cNvPr>
            <p:cNvSpPr/>
            <p:nvPr/>
          </p:nvSpPr>
          <p:spPr>
            <a:xfrm>
              <a:off x="7353418" y="3636350"/>
              <a:ext cx="2712939" cy="6062"/>
            </a:xfrm>
            <a:custGeom>
              <a:avLst/>
              <a:gdLst>
                <a:gd name="connsiteX0" fmla="*/ 2709809 w 2712939"/>
                <a:gd name="connsiteY0" fmla="*/ 5957 h 6062"/>
                <a:gd name="connsiteX1" fmla="*/ 2932 w 2712939"/>
                <a:gd name="connsiteY1" fmla="*/ 5957 h 6062"/>
                <a:gd name="connsiteX2" fmla="*/ -99 w 2712939"/>
                <a:gd name="connsiteY2" fmla="*/ 2925 h 6062"/>
                <a:gd name="connsiteX3" fmla="*/ 2932 w 2712939"/>
                <a:gd name="connsiteY3" fmla="*/ -106 h 6062"/>
                <a:gd name="connsiteX4" fmla="*/ 2709809 w 2712939"/>
                <a:gd name="connsiteY4" fmla="*/ -106 h 6062"/>
                <a:gd name="connsiteX5" fmla="*/ 2712840 w 2712939"/>
                <a:gd name="connsiteY5" fmla="*/ 2925 h 6062"/>
                <a:gd name="connsiteX6" fmla="*/ 2709809 w 2712939"/>
                <a:gd name="connsiteY6" fmla="*/ 5957 h 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2939" h="6062">
                  <a:moveTo>
                    <a:pt x="2709809" y="5957"/>
                  </a:moveTo>
                  <a:lnTo>
                    <a:pt x="2932" y="5957"/>
                  </a:lnTo>
                  <a:cubicBezTo>
                    <a:pt x="1258" y="5957"/>
                    <a:pt x="-99" y="4600"/>
                    <a:pt x="-99" y="2925"/>
                  </a:cubicBezTo>
                  <a:cubicBezTo>
                    <a:pt x="-99" y="1251"/>
                    <a:pt x="1258" y="-106"/>
                    <a:pt x="2932" y="-106"/>
                  </a:cubicBezTo>
                  <a:lnTo>
                    <a:pt x="2709809" y="-106"/>
                  </a:lnTo>
                  <a:cubicBezTo>
                    <a:pt x="2711483" y="-106"/>
                    <a:pt x="2712840" y="1251"/>
                    <a:pt x="2712840" y="2925"/>
                  </a:cubicBezTo>
                  <a:cubicBezTo>
                    <a:pt x="2712840" y="4600"/>
                    <a:pt x="2711483" y="5957"/>
                    <a:pt x="2709809" y="5957"/>
                  </a:cubicBezTo>
                  <a:close/>
                </a:path>
              </a:pathLst>
            </a:custGeom>
            <a:solidFill>
              <a:srgbClr val="3F3D56"/>
            </a:solidFill>
            <a:ln w="3026"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3173B762-8B75-401E-A256-195792514B4B}"/>
                </a:ext>
              </a:extLst>
            </p:cNvPr>
            <p:cNvSpPr/>
            <p:nvPr/>
          </p:nvSpPr>
          <p:spPr>
            <a:xfrm>
              <a:off x="8315066" y="2451144"/>
              <a:ext cx="18187" cy="57593"/>
            </a:xfrm>
            <a:custGeom>
              <a:avLst/>
              <a:gdLst>
                <a:gd name="connsiteX0" fmla="*/ 0 w 18187"/>
                <a:gd name="connsiteY0" fmla="*/ 0 h 57593"/>
                <a:gd name="connsiteX1" fmla="*/ 18187 w 18187"/>
                <a:gd name="connsiteY1" fmla="*/ 0 h 57593"/>
                <a:gd name="connsiteX2" fmla="*/ 18187 w 18187"/>
                <a:gd name="connsiteY2" fmla="*/ 57593 h 57593"/>
                <a:gd name="connsiteX3" fmla="*/ 0 w 18187"/>
                <a:gd name="connsiteY3" fmla="*/ 57593 h 57593"/>
              </a:gdLst>
              <a:ahLst/>
              <a:cxnLst>
                <a:cxn ang="0">
                  <a:pos x="connsiteX0" y="connsiteY0"/>
                </a:cxn>
                <a:cxn ang="0">
                  <a:pos x="connsiteX1" y="connsiteY1"/>
                </a:cxn>
                <a:cxn ang="0">
                  <a:pos x="connsiteX2" y="connsiteY2"/>
                </a:cxn>
                <a:cxn ang="0">
                  <a:pos x="connsiteX3" y="connsiteY3"/>
                </a:cxn>
              </a:cxnLst>
              <a:rect l="l" t="t" r="r" b="b"/>
              <a:pathLst>
                <a:path w="18187" h="57593">
                  <a:moveTo>
                    <a:pt x="0" y="0"/>
                  </a:moveTo>
                  <a:lnTo>
                    <a:pt x="18187" y="0"/>
                  </a:lnTo>
                  <a:lnTo>
                    <a:pt x="18187" y="57593"/>
                  </a:lnTo>
                  <a:lnTo>
                    <a:pt x="0" y="57593"/>
                  </a:lnTo>
                  <a:close/>
                </a:path>
              </a:pathLst>
            </a:custGeom>
            <a:solidFill>
              <a:srgbClr val="F2F2F2"/>
            </a:solidFill>
            <a:ln w="3026"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EC44DF88-C4E6-405E-BBD9-C07C8CF161AC}"/>
                </a:ext>
              </a:extLst>
            </p:cNvPr>
            <p:cNvSpPr/>
            <p:nvPr/>
          </p:nvSpPr>
          <p:spPr>
            <a:xfrm>
              <a:off x="8609094" y="2287459"/>
              <a:ext cx="18187" cy="57593"/>
            </a:xfrm>
            <a:custGeom>
              <a:avLst/>
              <a:gdLst>
                <a:gd name="connsiteX0" fmla="*/ 0 w 18187"/>
                <a:gd name="connsiteY0" fmla="*/ 0 h 57593"/>
                <a:gd name="connsiteX1" fmla="*/ 18187 w 18187"/>
                <a:gd name="connsiteY1" fmla="*/ 0 h 57593"/>
                <a:gd name="connsiteX2" fmla="*/ 18187 w 18187"/>
                <a:gd name="connsiteY2" fmla="*/ 57593 h 57593"/>
                <a:gd name="connsiteX3" fmla="*/ 0 w 18187"/>
                <a:gd name="connsiteY3" fmla="*/ 57593 h 57593"/>
              </a:gdLst>
              <a:ahLst/>
              <a:cxnLst>
                <a:cxn ang="0">
                  <a:pos x="connsiteX0" y="connsiteY0"/>
                </a:cxn>
                <a:cxn ang="0">
                  <a:pos x="connsiteX1" y="connsiteY1"/>
                </a:cxn>
                <a:cxn ang="0">
                  <a:pos x="connsiteX2" y="connsiteY2"/>
                </a:cxn>
                <a:cxn ang="0">
                  <a:pos x="connsiteX3" y="connsiteY3"/>
                </a:cxn>
              </a:cxnLst>
              <a:rect l="l" t="t" r="r" b="b"/>
              <a:pathLst>
                <a:path w="18187" h="57593">
                  <a:moveTo>
                    <a:pt x="0" y="0"/>
                  </a:moveTo>
                  <a:lnTo>
                    <a:pt x="18187" y="0"/>
                  </a:lnTo>
                  <a:lnTo>
                    <a:pt x="18187" y="57593"/>
                  </a:lnTo>
                  <a:lnTo>
                    <a:pt x="0" y="57593"/>
                  </a:lnTo>
                  <a:close/>
                </a:path>
              </a:pathLst>
            </a:custGeom>
            <a:solidFill>
              <a:srgbClr val="F2F2F2"/>
            </a:solidFill>
            <a:ln w="3026"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9979646-AB43-45B9-9F06-CED9CE4E7791}"/>
                </a:ext>
              </a:extLst>
            </p:cNvPr>
            <p:cNvSpPr/>
            <p:nvPr/>
          </p:nvSpPr>
          <p:spPr>
            <a:xfrm rot="-2311152">
              <a:off x="8554532" y="2463269"/>
              <a:ext cx="18187" cy="57593"/>
            </a:xfrm>
            <a:custGeom>
              <a:avLst/>
              <a:gdLst>
                <a:gd name="connsiteX0" fmla="*/ -99 w 18187"/>
                <a:gd name="connsiteY0" fmla="*/ -106 h 57593"/>
                <a:gd name="connsiteX1" fmla="*/ 18088 w 18187"/>
                <a:gd name="connsiteY1" fmla="*/ -106 h 57593"/>
                <a:gd name="connsiteX2" fmla="*/ 18088 w 18187"/>
                <a:gd name="connsiteY2" fmla="*/ 57487 h 57593"/>
                <a:gd name="connsiteX3" fmla="*/ -99 w 18187"/>
                <a:gd name="connsiteY3" fmla="*/ 57487 h 57593"/>
              </a:gdLst>
              <a:ahLst/>
              <a:cxnLst>
                <a:cxn ang="0">
                  <a:pos x="connsiteX0" y="connsiteY0"/>
                </a:cxn>
                <a:cxn ang="0">
                  <a:pos x="connsiteX1" y="connsiteY1"/>
                </a:cxn>
                <a:cxn ang="0">
                  <a:pos x="connsiteX2" y="connsiteY2"/>
                </a:cxn>
                <a:cxn ang="0">
                  <a:pos x="connsiteX3" y="connsiteY3"/>
                </a:cxn>
              </a:cxnLst>
              <a:rect l="l" t="t" r="r" b="b"/>
              <a:pathLst>
                <a:path w="18187" h="57593">
                  <a:moveTo>
                    <a:pt x="-99" y="-106"/>
                  </a:moveTo>
                  <a:lnTo>
                    <a:pt x="18088" y="-106"/>
                  </a:lnTo>
                  <a:lnTo>
                    <a:pt x="18088" y="57487"/>
                  </a:lnTo>
                  <a:lnTo>
                    <a:pt x="-99" y="57487"/>
                  </a:lnTo>
                  <a:close/>
                </a:path>
              </a:pathLst>
            </a:custGeom>
            <a:solidFill>
              <a:srgbClr val="F2F2F2"/>
            </a:solidFill>
            <a:ln w="3026"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56A74E2-908B-4700-9871-E09E164CB54D}"/>
                </a:ext>
              </a:extLst>
            </p:cNvPr>
            <p:cNvSpPr/>
            <p:nvPr/>
          </p:nvSpPr>
          <p:spPr>
            <a:xfrm rot="-3600000">
              <a:off x="8431768" y="2658783"/>
              <a:ext cx="57593" cy="18187"/>
            </a:xfrm>
            <a:custGeom>
              <a:avLst/>
              <a:gdLst>
                <a:gd name="connsiteX0" fmla="*/ -99 w 57593"/>
                <a:gd name="connsiteY0" fmla="*/ -106 h 18187"/>
                <a:gd name="connsiteX1" fmla="*/ 57494 w 57593"/>
                <a:gd name="connsiteY1" fmla="*/ -106 h 18187"/>
                <a:gd name="connsiteX2" fmla="*/ 57494 w 57593"/>
                <a:gd name="connsiteY2" fmla="*/ 18081 h 18187"/>
                <a:gd name="connsiteX3" fmla="*/ -99 w 57593"/>
                <a:gd name="connsiteY3" fmla="*/ 18081 h 18187"/>
              </a:gdLst>
              <a:ahLst/>
              <a:cxnLst>
                <a:cxn ang="0">
                  <a:pos x="connsiteX0" y="connsiteY0"/>
                </a:cxn>
                <a:cxn ang="0">
                  <a:pos x="connsiteX1" y="connsiteY1"/>
                </a:cxn>
                <a:cxn ang="0">
                  <a:pos x="connsiteX2" y="connsiteY2"/>
                </a:cxn>
                <a:cxn ang="0">
                  <a:pos x="connsiteX3" y="connsiteY3"/>
                </a:cxn>
              </a:cxnLst>
              <a:rect l="l" t="t" r="r" b="b"/>
              <a:pathLst>
                <a:path w="57593" h="18187">
                  <a:moveTo>
                    <a:pt x="-99" y="-106"/>
                  </a:moveTo>
                  <a:lnTo>
                    <a:pt x="57494" y="-106"/>
                  </a:lnTo>
                  <a:lnTo>
                    <a:pt x="57494" y="18081"/>
                  </a:lnTo>
                  <a:lnTo>
                    <a:pt x="-99" y="18081"/>
                  </a:lnTo>
                  <a:close/>
                </a:path>
              </a:pathLst>
            </a:custGeom>
            <a:solidFill>
              <a:srgbClr val="F2F2F2"/>
            </a:solidFill>
            <a:ln w="3026"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F0ADB85A-3DF5-4763-B6E9-D5F88772E4FD}"/>
                </a:ext>
              </a:extLst>
            </p:cNvPr>
            <p:cNvSpPr/>
            <p:nvPr/>
          </p:nvSpPr>
          <p:spPr>
            <a:xfrm rot="-3600000">
              <a:off x="8349925" y="2098008"/>
              <a:ext cx="57593" cy="18187"/>
            </a:xfrm>
            <a:custGeom>
              <a:avLst/>
              <a:gdLst>
                <a:gd name="connsiteX0" fmla="*/ -99 w 57593"/>
                <a:gd name="connsiteY0" fmla="*/ -106 h 18187"/>
                <a:gd name="connsiteX1" fmla="*/ 57494 w 57593"/>
                <a:gd name="connsiteY1" fmla="*/ -106 h 18187"/>
                <a:gd name="connsiteX2" fmla="*/ 57494 w 57593"/>
                <a:gd name="connsiteY2" fmla="*/ 18082 h 18187"/>
                <a:gd name="connsiteX3" fmla="*/ -99 w 57593"/>
                <a:gd name="connsiteY3" fmla="*/ 18082 h 18187"/>
              </a:gdLst>
              <a:ahLst/>
              <a:cxnLst>
                <a:cxn ang="0">
                  <a:pos x="connsiteX0" y="connsiteY0"/>
                </a:cxn>
                <a:cxn ang="0">
                  <a:pos x="connsiteX1" y="connsiteY1"/>
                </a:cxn>
                <a:cxn ang="0">
                  <a:pos x="connsiteX2" y="connsiteY2"/>
                </a:cxn>
                <a:cxn ang="0">
                  <a:pos x="connsiteX3" y="connsiteY3"/>
                </a:cxn>
              </a:cxnLst>
              <a:rect l="l" t="t" r="r" b="b"/>
              <a:pathLst>
                <a:path w="57593" h="18187">
                  <a:moveTo>
                    <a:pt x="-99" y="-106"/>
                  </a:moveTo>
                  <a:lnTo>
                    <a:pt x="57494" y="-106"/>
                  </a:lnTo>
                  <a:lnTo>
                    <a:pt x="57494" y="18082"/>
                  </a:lnTo>
                  <a:lnTo>
                    <a:pt x="-99" y="18082"/>
                  </a:lnTo>
                  <a:close/>
                </a:path>
              </a:pathLst>
            </a:custGeom>
            <a:solidFill>
              <a:srgbClr val="F2F2F2"/>
            </a:solidFill>
            <a:ln w="3026"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72E45E37-1AC4-43AC-9CB7-B3133A0E3CAD}"/>
                </a:ext>
              </a:extLst>
            </p:cNvPr>
            <p:cNvSpPr/>
            <p:nvPr/>
          </p:nvSpPr>
          <p:spPr>
            <a:xfrm>
              <a:off x="8836435" y="3060419"/>
              <a:ext cx="18187" cy="57593"/>
            </a:xfrm>
            <a:custGeom>
              <a:avLst/>
              <a:gdLst>
                <a:gd name="connsiteX0" fmla="*/ 0 w 18187"/>
                <a:gd name="connsiteY0" fmla="*/ 0 h 57593"/>
                <a:gd name="connsiteX1" fmla="*/ 18187 w 18187"/>
                <a:gd name="connsiteY1" fmla="*/ 0 h 57593"/>
                <a:gd name="connsiteX2" fmla="*/ 18187 w 18187"/>
                <a:gd name="connsiteY2" fmla="*/ 57593 h 57593"/>
                <a:gd name="connsiteX3" fmla="*/ 0 w 18187"/>
                <a:gd name="connsiteY3" fmla="*/ 57593 h 57593"/>
              </a:gdLst>
              <a:ahLst/>
              <a:cxnLst>
                <a:cxn ang="0">
                  <a:pos x="connsiteX0" y="connsiteY0"/>
                </a:cxn>
                <a:cxn ang="0">
                  <a:pos x="connsiteX1" y="connsiteY1"/>
                </a:cxn>
                <a:cxn ang="0">
                  <a:pos x="connsiteX2" y="connsiteY2"/>
                </a:cxn>
                <a:cxn ang="0">
                  <a:pos x="connsiteX3" y="connsiteY3"/>
                </a:cxn>
              </a:cxnLst>
              <a:rect l="l" t="t" r="r" b="b"/>
              <a:pathLst>
                <a:path w="18187" h="57593">
                  <a:moveTo>
                    <a:pt x="0" y="0"/>
                  </a:moveTo>
                  <a:lnTo>
                    <a:pt x="18187" y="0"/>
                  </a:lnTo>
                  <a:lnTo>
                    <a:pt x="18187" y="57593"/>
                  </a:lnTo>
                  <a:lnTo>
                    <a:pt x="0" y="57593"/>
                  </a:lnTo>
                  <a:close/>
                </a:path>
              </a:pathLst>
            </a:custGeom>
            <a:solidFill>
              <a:srgbClr val="F2F2F2"/>
            </a:solidFill>
            <a:ln w="3026"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4979CE78-6531-4AF9-8A86-10030E964B84}"/>
                </a:ext>
              </a:extLst>
            </p:cNvPr>
            <p:cNvSpPr/>
            <p:nvPr/>
          </p:nvSpPr>
          <p:spPr>
            <a:xfrm>
              <a:off x="9130463" y="2896733"/>
              <a:ext cx="18187" cy="57593"/>
            </a:xfrm>
            <a:custGeom>
              <a:avLst/>
              <a:gdLst>
                <a:gd name="connsiteX0" fmla="*/ 0 w 18187"/>
                <a:gd name="connsiteY0" fmla="*/ 0 h 57593"/>
                <a:gd name="connsiteX1" fmla="*/ 18187 w 18187"/>
                <a:gd name="connsiteY1" fmla="*/ 0 h 57593"/>
                <a:gd name="connsiteX2" fmla="*/ 18187 w 18187"/>
                <a:gd name="connsiteY2" fmla="*/ 57593 h 57593"/>
                <a:gd name="connsiteX3" fmla="*/ 0 w 18187"/>
                <a:gd name="connsiteY3" fmla="*/ 57593 h 57593"/>
              </a:gdLst>
              <a:ahLst/>
              <a:cxnLst>
                <a:cxn ang="0">
                  <a:pos x="connsiteX0" y="connsiteY0"/>
                </a:cxn>
                <a:cxn ang="0">
                  <a:pos x="connsiteX1" y="connsiteY1"/>
                </a:cxn>
                <a:cxn ang="0">
                  <a:pos x="connsiteX2" y="connsiteY2"/>
                </a:cxn>
                <a:cxn ang="0">
                  <a:pos x="connsiteX3" y="connsiteY3"/>
                </a:cxn>
              </a:cxnLst>
              <a:rect l="l" t="t" r="r" b="b"/>
              <a:pathLst>
                <a:path w="18187" h="57593">
                  <a:moveTo>
                    <a:pt x="0" y="0"/>
                  </a:moveTo>
                  <a:lnTo>
                    <a:pt x="18187" y="0"/>
                  </a:lnTo>
                  <a:lnTo>
                    <a:pt x="18187" y="57593"/>
                  </a:lnTo>
                  <a:lnTo>
                    <a:pt x="0" y="57593"/>
                  </a:lnTo>
                  <a:close/>
                </a:path>
              </a:pathLst>
            </a:custGeom>
            <a:solidFill>
              <a:srgbClr val="F2F2F2"/>
            </a:solidFill>
            <a:ln w="3026"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24378F2-BE0B-4C0C-8460-AB2ACCDE7DEB}"/>
                </a:ext>
              </a:extLst>
            </p:cNvPr>
            <p:cNvSpPr/>
            <p:nvPr/>
          </p:nvSpPr>
          <p:spPr>
            <a:xfrm rot="-2311152">
              <a:off x="9075901" y="3072544"/>
              <a:ext cx="18187" cy="57593"/>
            </a:xfrm>
            <a:custGeom>
              <a:avLst/>
              <a:gdLst>
                <a:gd name="connsiteX0" fmla="*/ -99 w 18187"/>
                <a:gd name="connsiteY0" fmla="*/ -106 h 57593"/>
                <a:gd name="connsiteX1" fmla="*/ 18088 w 18187"/>
                <a:gd name="connsiteY1" fmla="*/ -106 h 57593"/>
                <a:gd name="connsiteX2" fmla="*/ 18088 w 18187"/>
                <a:gd name="connsiteY2" fmla="*/ 57487 h 57593"/>
                <a:gd name="connsiteX3" fmla="*/ -99 w 18187"/>
                <a:gd name="connsiteY3" fmla="*/ 57487 h 57593"/>
              </a:gdLst>
              <a:ahLst/>
              <a:cxnLst>
                <a:cxn ang="0">
                  <a:pos x="connsiteX0" y="connsiteY0"/>
                </a:cxn>
                <a:cxn ang="0">
                  <a:pos x="connsiteX1" y="connsiteY1"/>
                </a:cxn>
                <a:cxn ang="0">
                  <a:pos x="connsiteX2" y="connsiteY2"/>
                </a:cxn>
                <a:cxn ang="0">
                  <a:pos x="connsiteX3" y="connsiteY3"/>
                </a:cxn>
              </a:cxnLst>
              <a:rect l="l" t="t" r="r" b="b"/>
              <a:pathLst>
                <a:path w="18187" h="57593">
                  <a:moveTo>
                    <a:pt x="-99" y="-106"/>
                  </a:moveTo>
                  <a:lnTo>
                    <a:pt x="18088" y="-106"/>
                  </a:lnTo>
                  <a:lnTo>
                    <a:pt x="18088" y="57487"/>
                  </a:lnTo>
                  <a:lnTo>
                    <a:pt x="-99" y="57487"/>
                  </a:lnTo>
                  <a:close/>
                </a:path>
              </a:pathLst>
            </a:custGeom>
            <a:solidFill>
              <a:srgbClr val="F2F2F2"/>
            </a:solidFill>
            <a:ln w="3026"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B86023F-DC3B-434A-81BD-62C125EB90B9}"/>
                </a:ext>
              </a:extLst>
            </p:cNvPr>
            <p:cNvSpPr/>
            <p:nvPr/>
          </p:nvSpPr>
          <p:spPr>
            <a:xfrm rot="-3600000">
              <a:off x="8953137" y="3268057"/>
              <a:ext cx="57593" cy="18187"/>
            </a:xfrm>
            <a:custGeom>
              <a:avLst/>
              <a:gdLst>
                <a:gd name="connsiteX0" fmla="*/ -99 w 57593"/>
                <a:gd name="connsiteY0" fmla="*/ -106 h 18187"/>
                <a:gd name="connsiteX1" fmla="*/ 57494 w 57593"/>
                <a:gd name="connsiteY1" fmla="*/ -106 h 18187"/>
                <a:gd name="connsiteX2" fmla="*/ 57494 w 57593"/>
                <a:gd name="connsiteY2" fmla="*/ 18081 h 18187"/>
                <a:gd name="connsiteX3" fmla="*/ -99 w 57593"/>
                <a:gd name="connsiteY3" fmla="*/ 18081 h 18187"/>
              </a:gdLst>
              <a:ahLst/>
              <a:cxnLst>
                <a:cxn ang="0">
                  <a:pos x="connsiteX0" y="connsiteY0"/>
                </a:cxn>
                <a:cxn ang="0">
                  <a:pos x="connsiteX1" y="connsiteY1"/>
                </a:cxn>
                <a:cxn ang="0">
                  <a:pos x="connsiteX2" y="connsiteY2"/>
                </a:cxn>
                <a:cxn ang="0">
                  <a:pos x="connsiteX3" y="connsiteY3"/>
                </a:cxn>
              </a:cxnLst>
              <a:rect l="l" t="t" r="r" b="b"/>
              <a:pathLst>
                <a:path w="57593" h="18187">
                  <a:moveTo>
                    <a:pt x="-99" y="-106"/>
                  </a:moveTo>
                  <a:lnTo>
                    <a:pt x="57494" y="-106"/>
                  </a:lnTo>
                  <a:lnTo>
                    <a:pt x="57494" y="18081"/>
                  </a:lnTo>
                  <a:lnTo>
                    <a:pt x="-99" y="18081"/>
                  </a:lnTo>
                  <a:close/>
                </a:path>
              </a:pathLst>
            </a:custGeom>
            <a:solidFill>
              <a:srgbClr val="F2F2F2"/>
            </a:solidFill>
            <a:ln w="3026"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CA940460-D876-4F32-BA0C-163B8DADF475}"/>
                </a:ext>
              </a:extLst>
            </p:cNvPr>
            <p:cNvSpPr/>
            <p:nvPr/>
          </p:nvSpPr>
          <p:spPr>
            <a:xfrm rot="-3600000">
              <a:off x="8871294" y="2707282"/>
              <a:ext cx="57593" cy="18187"/>
            </a:xfrm>
            <a:custGeom>
              <a:avLst/>
              <a:gdLst>
                <a:gd name="connsiteX0" fmla="*/ -99 w 57593"/>
                <a:gd name="connsiteY0" fmla="*/ -106 h 18187"/>
                <a:gd name="connsiteX1" fmla="*/ 57494 w 57593"/>
                <a:gd name="connsiteY1" fmla="*/ -106 h 18187"/>
                <a:gd name="connsiteX2" fmla="*/ 57494 w 57593"/>
                <a:gd name="connsiteY2" fmla="*/ 18082 h 18187"/>
                <a:gd name="connsiteX3" fmla="*/ -99 w 57593"/>
                <a:gd name="connsiteY3" fmla="*/ 18082 h 18187"/>
              </a:gdLst>
              <a:ahLst/>
              <a:cxnLst>
                <a:cxn ang="0">
                  <a:pos x="connsiteX0" y="connsiteY0"/>
                </a:cxn>
                <a:cxn ang="0">
                  <a:pos x="connsiteX1" y="connsiteY1"/>
                </a:cxn>
                <a:cxn ang="0">
                  <a:pos x="connsiteX2" y="connsiteY2"/>
                </a:cxn>
                <a:cxn ang="0">
                  <a:pos x="connsiteX3" y="connsiteY3"/>
                </a:cxn>
              </a:cxnLst>
              <a:rect l="l" t="t" r="r" b="b"/>
              <a:pathLst>
                <a:path w="57593" h="18187">
                  <a:moveTo>
                    <a:pt x="-99" y="-106"/>
                  </a:moveTo>
                  <a:lnTo>
                    <a:pt x="57494" y="-106"/>
                  </a:lnTo>
                  <a:lnTo>
                    <a:pt x="57494" y="18082"/>
                  </a:lnTo>
                  <a:lnTo>
                    <a:pt x="-99" y="18082"/>
                  </a:lnTo>
                  <a:close/>
                </a:path>
              </a:pathLst>
            </a:custGeom>
            <a:solidFill>
              <a:srgbClr val="F2F2F2"/>
            </a:solidFill>
            <a:ln w="3026"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CDF69E7E-E4B2-4D46-B3C1-DAE27CBECCA1}"/>
                </a:ext>
              </a:extLst>
            </p:cNvPr>
            <p:cNvSpPr/>
            <p:nvPr/>
          </p:nvSpPr>
          <p:spPr>
            <a:xfrm>
              <a:off x="7845756" y="2358863"/>
              <a:ext cx="151397" cy="172556"/>
            </a:xfrm>
            <a:custGeom>
              <a:avLst/>
              <a:gdLst>
                <a:gd name="connsiteX0" fmla="*/ 149597 w 151397"/>
                <a:gd name="connsiteY0" fmla="*/ 85060 h 172556"/>
                <a:gd name="connsiteX1" fmla="*/ 120050 w 151397"/>
                <a:gd name="connsiteY1" fmla="*/ 67502 h 172556"/>
                <a:gd name="connsiteX2" fmla="*/ 96594 w 151397"/>
                <a:gd name="connsiteY2" fmla="*/ 53542 h 172556"/>
                <a:gd name="connsiteX3" fmla="*/ 62577 w 151397"/>
                <a:gd name="connsiteY3" fmla="*/ 33320 h 172556"/>
                <a:gd name="connsiteX4" fmla="*/ 39091 w 151397"/>
                <a:gd name="connsiteY4" fmla="*/ 19376 h 172556"/>
                <a:gd name="connsiteX5" fmla="*/ 7166 w 151397"/>
                <a:gd name="connsiteY5" fmla="*/ 371 h 172556"/>
                <a:gd name="connsiteX6" fmla="*/ 2455 w 151397"/>
                <a:gd name="connsiteY6" fmla="*/ 1589 h 172556"/>
                <a:gd name="connsiteX7" fmla="*/ 1979 w 151397"/>
                <a:gd name="connsiteY7" fmla="*/ 3278 h 172556"/>
                <a:gd name="connsiteX8" fmla="*/ 1651 w 151397"/>
                <a:gd name="connsiteY8" fmla="*/ 30296 h 172556"/>
                <a:gd name="connsiteX9" fmla="*/ 1369 w 151397"/>
                <a:gd name="connsiteY9" fmla="*/ 51178 h 172556"/>
                <a:gd name="connsiteX10" fmla="*/ 980 w 151397"/>
                <a:gd name="connsiteY10" fmla="*/ 81442 h 172556"/>
                <a:gd name="connsiteX11" fmla="*/ 745 w 151397"/>
                <a:gd name="connsiteY11" fmla="*/ 102336 h 172556"/>
                <a:gd name="connsiteX12" fmla="*/ 356 w 151397"/>
                <a:gd name="connsiteY12" fmla="*/ 132601 h 172556"/>
                <a:gd name="connsiteX13" fmla="*/ 103 w 151397"/>
                <a:gd name="connsiteY13" fmla="*/ 153465 h 172556"/>
                <a:gd name="connsiteX14" fmla="*/ -96 w 151397"/>
                <a:gd name="connsiteY14" fmla="*/ 168972 h 172556"/>
                <a:gd name="connsiteX15" fmla="*/ 322 w 151397"/>
                <a:gd name="connsiteY15" fmla="*/ 170697 h 172556"/>
                <a:gd name="connsiteX16" fmla="*/ 1545 w 151397"/>
                <a:gd name="connsiteY16" fmla="*/ 171970 h 172556"/>
                <a:gd name="connsiteX17" fmla="*/ 4974 w 151397"/>
                <a:gd name="connsiteY17" fmla="*/ 172007 h 172556"/>
                <a:gd name="connsiteX18" fmla="*/ 149540 w 151397"/>
                <a:gd name="connsiteY18" fmla="*/ 90967 h 172556"/>
                <a:gd name="connsiteX19" fmla="*/ 151230 w 151397"/>
                <a:gd name="connsiteY19" fmla="*/ 88531 h 172556"/>
                <a:gd name="connsiteX20" fmla="*/ 151298 w 151397"/>
                <a:gd name="connsiteY20" fmla="*/ 88023 h 172556"/>
                <a:gd name="connsiteX21" fmla="*/ 150850 w 151397"/>
                <a:gd name="connsiteY21" fmla="*/ 86316 h 172556"/>
                <a:gd name="connsiteX22" fmla="*/ 149597 w 151397"/>
                <a:gd name="connsiteY22" fmla="*/ 85060 h 17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1397" h="172556">
                  <a:moveTo>
                    <a:pt x="149597" y="85060"/>
                  </a:moveTo>
                  <a:lnTo>
                    <a:pt x="120050" y="67502"/>
                  </a:lnTo>
                  <a:lnTo>
                    <a:pt x="96594" y="53542"/>
                  </a:lnTo>
                  <a:lnTo>
                    <a:pt x="62577" y="33320"/>
                  </a:lnTo>
                  <a:lnTo>
                    <a:pt x="39091" y="19376"/>
                  </a:lnTo>
                  <a:lnTo>
                    <a:pt x="7166" y="371"/>
                  </a:lnTo>
                  <a:cubicBezTo>
                    <a:pt x="5528" y="-594"/>
                    <a:pt x="3419" y="-48"/>
                    <a:pt x="2455" y="1589"/>
                  </a:cubicBezTo>
                  <a:cubicBezTo>
                    <a:pt x="2153" y="2102"/>
                    <a:pt x="1989" y="2684"/>
                    <a:pt x="1979" y="3278"/>
                  </a:cubicBezTo>
                  <a:lnTo>
                    <a:pt x="1651" y="30296"/>
                  </a:lnTo>
                  <a:lnTo>
                    <a:pt x="1369" y="51178"/>
                  </a:lnTo>
                  <a:lnTo>
                    <a:pt x="980" y="81442"/>
                  </a:lnTo>
                  <a:lnTo>
                    <a:pt x="745" y="102336"/>
                  </a:lnTo>
                  <a:lnTo>
                    <a:pt x="356" y="132601"/>
                  </a:lnTo>
                  <a:lnTo>
                    <a:pt x="103" y="153465"/>
                  </a:lnTo>
                  <a:lnTo>
                    <a:pt x="-96" y="168972"/>
                  </a:lnTo>
                  <a:cubicBezTo>
                    <a:pt x="-123" y="169575"/>
                    <a:pt x="22" y="170173"/>
                    <a:pt x="322" y="170697"/>
                  </a:cubicBezTo>
                  <a:cubicBezTo>
                    <a:pt x="617" y="171217"/>
                    <a:pt x="1037" y="171654"/>
                    <a:pt x="1545" y="171970"/>
                  </a:cubicBezTo>
                  <a:cubicBezTo>
                    <a:pt x="2598" y="172598"/>
                    <a:pt x="3907" y="172612"/>
                    <a:pt x="4974" y="172007"/>
                  </a:cubicBezTo>
                  <a:lnTo>
                    <a:pt x="149540" y="90967"/>
                  </a:lnTo>
                  <a:cubicBezTo>
                    <a:pt x="150466" y="90478"/>
                    <a:pt x="151096" y="89570"/>
                    <a:pt x="151230" y="88531"/>
                  </a:cubicBezTo>
                  <a:cubicBezTo>
                    <a:pt x="151270" y="88365"/>
                    <a:pt x="151292" y="88195"/>
                    <a:pt x="151298" y="88023"/>
                  </a:cubicBezTo>
                  <a:cubicBezTo>
                    <a:pt x="151293" y="87426"/>
                    <a:pt x="151139" y="86839"/>
                    <a:pt x="150850" y="86316"/>
                  </a:cubicBezTo>
                  <a:cubicBezTo>
                    <a:pt x="150560" y="85787"/>
                    <a:pt x="150125" y="85351"/>
                    <a:pt x="149597" y="85060"/>
                  </a:cubicBezTo>
                  <a:close/>
                </a:path>
              </a:pathLst>
            </a:custGeom>
            <a:solidFill>
              <a:srgbClr val="CCCCCC"/>
            </a:solidFill>
            <a:ln w="3026"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46F83B32-50CB-41F6-8960-DD74C8AF7B0C}"/>
                </a:ext>
              </a:extLst>
            </p:cNvPr>
            <p:cNvSpPr/>
            <p:nvPr/>
          </p:nvSpPr>
          <p:spPr>
            <a:xfrm>
              <a:off x="7847227" y="2378344"/>
              <a:ext cx="61203" cy="31803"/>
            </a:xfrm>
            <a:custGeom>
              <a:avLst/>
              <a:gdLst>
                <a:gd name="connsiteX0" fmla="*/ 61203 w 61203"/>
                <a:gd name="connsiteY0" fmla="*/ 13944 h 31803"/>
                <a:gd name="connsiteX1" fmla="*/ 0 w 61203"/>
                <a:gd name="connsiteY1" fmla="*/ 31804 h 31803"/>
                <a:gd name="connsiteX2" fmla="*/ 279 w 61203"/>
                <a:gd name="connsiteY2" fmla="*/ 10921 h 31803"/>
                <a:gd name="connsiteX3" fmla="*/ 37721 w 61203"/>
                <a:gd name="connsiteY3" fmla="*/ 0 h 31803"/>
                <a:gd name="connsiteX4" fmla="*/ 61203 w 61203"/>
                <a:gd name="connsiteY4" fmla="*/ 13944 h 31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03" h="31803">
                  <a:moveTo>
                    <a:pt x="61203" y="13944"/>
                  </a:moveTo>
                  <a:lnTo>
                    <a:pt x="0" y="31804"/>
                  </a:lnTo>
                  <a:lnTo>
                    <a:pt x="279" y="10921"/>
                  </a:lnTo>
                  <a:lnTo>
                    <a:pt x="37721" y="0"/>
                  </a:lnTo>
                  <a:lnTo>
                    <a:pt x="61203" y="13944"/>
                  </a:lnTo>
                  <a:close/>
                </a:path>
              </a:pathLst>
            </a:custGeom>
            <a:solidFill>
              <a:srgbClr val="3F3D56"/>
            </a:solidFill>
            <a:ln w="3026"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AA1F7C93-7543-437F-BEBA-12F3CE9F0391}"/>
                </a:ext>
              </a:extLst>
            </p:cNvPr>
            <p:cNvSpPr/>
            <p:nvPr/>
          </p:nvSpPr>
          <p:spPr>
            <a:xfrm>
              <a:off x="7846599" y="2412509"/>
              <a:ext cx="119305" cy="48796"/>
            </a:xfrm>
            <a:custGeom>
              <a:avLst/>
              <a:gdLst>
                <a:gd name="connsiteX0" fmla="*/ 119306 w 119305"/>
                <a:gd name="connsiteY0" fmla="*/ 13962 h 48796"/>
                <a:gd name="connsiteX1" fmla="*/ 0 w 119305"/>
                <a:gd name="connsiteY1" fmla="*/ 48797 h 48796"/>
                <a:gd name="connsiteX2" fmla="*/ 236 w 119305"/>
                <a:gd name="connsiteY2" fmla="*/ 27902 h 48796"/>
                <a:gd name="connsiteX3" fmla="*/ 95850 w 119305"/>
                <a:gd name="connsiteY3" fmla="*/ 0 h 48796"/>
                <a:gd name="connsiteX4" fmla="*/ 119306 w 119305"/>
                <a:gd name="connsiteY4" fmla="*/ 13962 h 4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05" h="48796">
                  <a:moveTo>
                    <a:pt x="119306" y="13962"/>
                  </a:moveTo>
                  <a:lnTo>
                    <a:pt x="0" y="48797"/>
                  </a:lnTo>
                  <a:lnTo>
                    <a:pt x="236" y="27902"/>
                  </a:lnTo>
                  <a:lnTo>
                    <a:pt x="95850" y="0"/>
                  </a:lnTo>
                  <a:lnTo>
                    <a:pt x="119306" y="13962"/>
                  </a:lnTo>
                  <a:close/>
                </a:path>
              </a:pathLst>
            </a:custGeom>
            <a:solidFill>
              <a:srgbClr val="3F3D56"/>
            </a:solidFill>
            <a:ln w="3026"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5EBAAB56-2D41-4276-B8F2-A3C333022A15}"/>
                </a:ext>
              </a:extLst>
            </p:cNvPr>
            <p:cNvSpPr/>
            <p:nvPr/>
          </p:nvSpPr>
          <p:spPr>
            <a:xfrm>
              <a:off x="7845959" y="2447501"/>
              <a:ext cx="151126" cy="64933"/>
            </a:xfrm>
            <a:custGeom>
              <a:avLst/>
              <a:gdLst>
                <a:gd name="connsiteX0" fmla="*/ 151028 w 151126"/>
                <a:gd name="connsiteY0" fmla="*/ -106 h 64933"/>
                <a:gd name="connsiteX1" fmla="*/ 149337 w 151126"/>
                <a:gd name="connsiteY1" fmla="*/ 2330 h 64933"/>
                <a:gd name="connsiteX2" fmla="*/ 79051 w 151126"/>
                <a:gd name="connsiteY2" fmla="*/ 41730 h 64933"/>
                <a:gd name="connsiteX3" fmla="*/ -99 w 151126"/>
                <a:gd name="connsiteY3" fmla="*/ 64828 h 64933"/>
                <a:gd name="connsiteX4" fmla="*/ 153 w 151126"/>
                <a:gd name="connsiteY4" fmla="*/ 43963 h 6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26" h="64933">
                  <a:moveTo>
                    <a:pt x="151028" y="-106"/>
                  </a:moveTo>
                  <a:cubicBezTo>
                    <a:pt x="150893" y="932"/>
                    <a:pt x="150263" y="1841"/>
                    <a:pt x="149337" y="2330"/>
                  </a:cubicBezTo>
                  <a:lnTo>
                    <a:pt x="79051" y="41730"/>
                  </a:lnTo>
                  <a:lnTo>
                    <a:pt x="-99" y="64828"/>
                  </a:lnTo>
                  <a:lnTo>
                    <a:pt x="153" y="43963"/>
                  </a:lnTo>
                  <a:close/>
                </a:path>
              </a:pathLst>
            </a:custGeom>
            <a:solidFill>
              <a:srgbClr val="3F3D56"/>
            </a:solidFill>
            <a:ln w="3026"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7CBE1C6A-6712-4483-BEB6-1D9158919DD3}"/>
                </a:ext>
              </a:extLst>
            </p:cNvPr>
            <p:cNvSpPr/>
            <p:nvPr/>
          </p:nvSpPr>
          <p:spPr>
            <a:xfrm>
              <a:off x="7815572" y="2320043"/>
              <a:ext cx="54674" cy="54674"/>
            </a:xfrm>
            <a:custGeom>
              <a:avLst/>
              <a:gdLst>
                <a:gd name="connsiteX0" fmla="*/ 54674 w 54674"/>
                <a:gd name="connsiteY0" fmla="*/ 27337 h 54674"/>
                <a:gd name="connsiteX1" fmla="*/ 27337 w 54674"/>
                <a:gd name="connsiteY1" fmla="*/ 54674 h 54674"/>
                <a:gd name="connsiteX2" fmla="*/ 0 w 54674"/>
                <a:gd name="connsiteY2" fmla="*/ 27337 h 54674"/>
                <a:gd name="connsiteX3" fmla="*/ 27337 w 54674"/>
                <a:gd name="connsiteY3" fmla="*/ 0 h 54674"/>
                <a:gd name="connsiteX4" fmla="*/ 54674 w 54674"/>
                <a:gd name="connsiteY4" fmla="*/ 27337 h 54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4" h="54674">
                  <a:moveTo>
                    <a:pt x="54674" y="27337"/>
                  </a:moveTo>
                  <a:cubicBezTo>
                    <a:pt x="54674" y="42435"/>
                    <a:pt x="42435" y="54674"/>
                    <a:pt x="27337" y="54674"/>
                  </a:cubicBezTo>
                  <a:cubicBezTo>
                    <a:pt x="12239" y="54674"/>
                    <a:pt x="0" y="42435"/>
                    <a:pt x="0" y="27337"/>
                  </a:cubicBezTo>
                  <a:cubicBezTo>
                    <a:pt x="0" y="12239"/>
                    <a:pt x="12239" y="0"/>
                    <a:pt x="27337" y="0"/>
                  </a:cubicBezTo>
                  <a:cubicBezTo>
                    <a:pt x="42435" y="0"/>
                    <a:pt x="54674" y="12239"/>
                    <a:pt x="54674" y="27337"/>
                  </a:cubicBezTo>
                  <a:close/>
                </a:path>
              </a:pathLst>
            </a:custGeom>
            <a:solidFill>
              <a:srgbClr val="CCCCCC"/>
            </a:solidFill>
            <a:ln w="3026" cap="flat">
              <a:noFill/>
              <a:prstDash val="solid"/>
              <a:miter/>
            </a:ln>
          </p:spPr>
          <p:txBody>
            <a:bodyPr rtlCol="0" anchor="ctr"/>
            <a:lstStyle/>
            <a:p>
              <a:endParaRPr lang="en-US"/>
            </a:p>
          </p:txBody>
        </p:sp>
      </p:grpSp>
      <p:grpSp>
        <p:nvGrpSpPr>
          <p:cNvPr id="128" name="Graphic 126">
            <a:extLst>
              <a:ext uri="{FF2B5EF4-FFF2-40B4-BE49-F238E27FC236}">
                <a16:creationId xmlns:a16="http://schemas.microsoft.com/office/drawing/2014/main" id="{C23DAF00-FA3A-4F0A-9BEB-BD41AC680534}"/>
              </a:ext>
            </a:extLst>
          </p:cNvPr>
          <p:cNvGrpSpPr/>
          <p:nvPr/>
        </p:nvGrpSpPr>
        <p:grpSpPr>
          <a:xfrm>
            <a:off x="9070398" y="1881603"/>
            <a:ext cx="2533650" cy="1852613"/>
            <a:chOff x="9070398" y="1881603"/>
            <a:chExt cx="2533650" cy="1852613"/>
          </a:xfrm>
        </p:grpSpPr>
        <p:sp>
          <p:nvSpPr>
            <p:cNvPr id="129" name="Freeform: Shape 128">
              <a:extLst>
                <a:ext uri="{FF2B5EF4-FFF2-40B4-BE49-F238E27FC236}">
                  <a16:creationId xmlns:a16="http://schemas.microsoft.com/office/drawing/2014/main" id="{2DA034CB-28D7-4C17-BC50-FC38AB6440DB}"/>
                </a:ext>
              </a:extLst>
            </p:cNvPr>
            <p:cNvSpPr/>
            <p:nvPr/>
          </p:nvSpPr>
          <p:spPr>
            <a:xfrm>
              <a:off x="10577249" y="2590613"/>
              <a:ext cx="650189" cy="168467"/>
            </a:xfrm>
            <a:custGeom>
              <a:avLst/>
              <a:gdLst>
                <a:gd name="connsiteX0" fmla="*/ 35245 w 650189"/>
                <a:gd name="connsiteY0" fmla="*/ 168212 h 168467"/>
                <a:gd name="connsiteX1" fmla="*/ 4337 w 650189"/>
                <a:gd name="connsiteY1" fmla="*/ 139219 h 168467"/>
                <a:gd name="connsiteX2" fmla="*/ -266 w 650189"/>
                <a:gd name="connsiteY2" fmla="*/ 68931 h 168467"/>
                <a:gd name="connsiteX3" fmla="*/ 28660 w 650189"/>
                <a:gd name="connsiteY3" fmla="*/ 35949 h 168467"/>
                <a:gd name="connsiteX4" fmla="*/ 579334 w 650189"/>
                <a:gd name="connsiteY4" fmla="*/ -115 h 168467"/>
                <a:gd name="connsiteX5" fmla="*/ 649715 w 650189"/>
                <a:gd name="connsiteY5" fmla="*/ 61709 h 168467"/>
                <a:gd name="connsiteX6" fmla="*/ 587990 w 650189"/>
                <a:gd name="connsiteY6" fmla="*/ 132084 h 168467"/>
                <a:gd name="connsiteX7" fmla="*/ 37319 w 650189"/>
                <a:gd name="connsiteY7" fmla="*/ 168145 h 168467"/>
                <a:gd name="connsiteX8" fmla="*/ 35245 w 650189"/>
                <a:gd name="connsiteY8" fmla="*/ 168212 h 16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189" h="168467">
                  <a:moveTo>
                    <a:pt x="35245" y="168212"/>
                  </a:moveTo>
                  <a:cubicBezTo>
                    <a:pt x="18918" y="168187"/>
                    <a:pt x="5405" y="155511"/>
                    <a:pt x="4337" y="139219"/>
                  </a:cubicBezTo>
                  <a:lnTo>
                    <a:pt x="-266" y="68931"/>
                  </a:lnTo>
                  <a:cubicBezTo>
                    <a:pt x="-1386" y="51835"/>
                    <a:pt x="11565" y="37069"/>
                    <a:pt x="28660" y="35949"/>
                  </a:cubicBezTo>
                  <a:lnTo>
                    <a:pt x="579334" y="-115"/>
                  </a:lnTo>
                  <a:cubicBezTo>
                    <a:pt x="615841" y="-2478"/>
                    <a:pt x="647352" y="25201"/>
                    <a:pt x="649715" y="61709"/>
                  </a:cubicBezTo>
                  <a:cubicBezTo>
                    <a:pt x="652076" y="98177"/>
                    <a:pt x="624456" y="129668"/>
                    <a:pt x="587990" y="132084"/>
                  </a:cubicBezTo>
                  <a:lnTo>
                    <a:pt x="37319" y="168145"/>
                  </a:lnTo>
                  <a:cubicBezTo>
                    <a:pt x="36625" y="168189"/>
                    <a:pt x="35934" y="168211"/>
                    <a:pt x="35245" y="168212"/>
                  </a:cubicBezTo>
                  <a:close/>
                </a:path>
              </a:pathLst>
            </a:custGeom>
            <a:solidFill>
              <a:schemeClr val="accent1"/>
            </a:solidFill>
            <a:ln w="4763"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2E71B898-C7D0-44A2-8DCF-C79C6418F00A}"/>
                </a:ext>
              </a:extLst>
            </p:cNvPr>
            <p:cNvSpPr/>
            <p:nvPr/>
          </p:nvSpPr>
          <p:spPr>
            <a:xfrm>
              <a:off x="10686480" y="2584193"/>
              <a:ext cx="518800" cy="183949"/>
            </a:xfrm>
            <a:custGeom>
              <a:avLst/>
              <a:gdLst>
                <a:gd name="connsiteX0" fmla="*/ 34598 w 518800"/>
                <a:gd name="connsiteY0" fmla="*/ 183695 h 183949"/>
                <a:gd name="connsiteX1" fmla="*/ 3612 w 518800"/>
                <a:gd name="connsiteY1" fmla="*/ 153830 h 183949"/>
                <a:gd name="connsiteX2" fmla="*/ -312 w 518800"/>
                <a:gd name="connsiteY2" fmla="*/ 48847 h 183949"/>
                <a:gd name="connsiteX3" fmla="*/ 29526 w 518800"/>
                <a:gd name="connsiteY3" fmla="*/ 16692 h 183949"/>
                <a:gd name="connsiteX4" fmla="*/ 29529 w 518800"/>
                <a:gd name="connsiteY4" fmla="*/ 16692 h 183949"/>
                <a:gd name="connsiteX5" fmla="*/ 482363 w 518800"/>
                <a:gd name="connsiteY5" fmla="*/ -233 h 183949"/>
                <a:gd name="connsiteX6" fmla="*/ 514521 w 518800"/>
                <a:gd name="connsiteY6" fmla="*/ 29608 h 183949"/>
                <a:gd name="connsiteX7" fmla="*/ 518445 w 518800"/>
                <a:gd name="connsiteY7" fmla="*/ 134591 h 183949"/>
                <a:gd name="connsiteX8" fmla="*/ 488607 w 518800"/>
                <a:gd name="connsiteY8" fmla="*/ 166746 h 183949"/>
                <a:gd name="connsiteX9" fmla="*/ 488604 w 518800"/>
                <a:gd name="connsiteY9" fmla="*/ 166747 h 183949"/>
                <a:gd name="connsiteX10" fmla="*/ 35770 w 518800"/>
                <a:gd name="connsiteY10" fmla="*/ 183671 h 183949"/>
                <a:gd name="connsiteX11" fmla="*/ 34598 w 518800"/>
                <a:gd name="connsiteY11" fmla="*/ 183695 h 18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8800" h="183949">
                  <a:moveTo>
                    <a:pt x="34598" y="183695"/>
                  </a:moveTo>
                  <a:cubicBezTo>
                    <a:pt x="17929" y="183667"/>
                    <a:pt x="4254" y="170486"/>
                    <a:pt x="3612" y="153830"/>
                  </a:cubicBezTo>
                  <a:lnTo>
                    <a:pt x="-312" y="48847"/>
                  </a:lnTo>
                  <a:cubicBezTo>
                    <a:pt x="-951" y="31728"/>
                    <a:pt x="12407" y="17332"/>
                    <a:pt x="29526" y="16692"/>
                  </a:cubicBezTo>
                  <a:cubicBezTo>
                    <a:pt x="29527" y="16692"/>
                    <a:pt x="29528" y="16692"/>
                    <a:pt x="29529" y="16692"/>
                  </a:cubicBezTo>
                  <a:lnTo>
                    <a:pt x="482363" y="-233"/>
                  </a:lnTo>
                  <a:cubicBezTo>
                    <a:pt x="499483" y="-872"/>
                    <a:pt x="513880" y="12488"/>
                    <a:pt x="514521" y="29608"/>
                  </a:cubicBezTo>
                  <a:lnTo>
                    <a:pt x="518445" y="134591"/>
                  </a:lnTo>
                  <a:cubicBezTo>
                    <a:pt x="519085" y="151710"/>
                    <a:pt x="505726" y="166106"/>
                    <a:pt x="488607" y="166746"/>
                  </a:cubicBezTo>
                  <a:cubicBezTo>
                    <a:pt x="488606" y="166746"/>
                    <a:pt x="488605" y="166747"/>
                    <a:pt x="488604" y="166747"/>
                  </a:cubicBezTo>
                  <a:lnTo>
                    <a:pt x="35770" y="183671"/>
                  </a:lnTo>
                  <a:cubicBezTo>
                    <a:pt x="35379" y="183688"/>
                    <a:pt x="34986" y="183695"/>
                    <a:pt x="34598" y="183695"/>
                  </a:cubicBezTo>
                  <a:close/>
                </a:path>
              </a:pathLst>
            </a:custGeom>
            <a:solidFill>
              <a:srgbClr val="2F2E41"/>
            </a:solidFill>
            <a:ln w="4763"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C919A5E4-EA11-47FD-B3E1-B1F71E1965B9}"/>
                </a:ext>
              </a:extLst>
            </p:cNvPr>
            <p:cNvSpPr/>
            <p:nvPr/>
          </p:nvSpPr>
          <p:spPr>
            <a:xfrm>
              <a:off x="11150600" y="3086779"/>
              <a:ext cx="132480" cy="649111"/>
            </a:xfrm>
            <a:custGeom>
              <a:avLst/>
              <a:gdLst>
                <a:gd name="connsiteX0" fmla="*/ 101126 w 132480"/>
                <a:gd name="connsiteY0" fmla="*/ 648856 h 649111"/>
                <a:gd name="connsiteX1" fmla="*/ 30687 w 132480"/>
                <a:gd name="connsiteY1" fmla="*/ 648856 h 649111"/>
                <a:gd name="connsiteX2" fmla="*/ -334 w 132480"/>
                <a:gd name="connsiteY2" fmla="*/ 617836 h 649111"/>
                <a:gd name="connsiteX3" fmla="*/ -334 w 132480"/>
                <a:gd name="connsiteY3" fmla="*/ 30765 h 649111"/>
                <a:gd name="connsiteX4" fmla="*/ 30687 w 132480"/>
                <a:gd name="connsiteY4" fmla="*/ -255 h 649111"/>
                <a:gd name="connsiteX5" fmla="*/ 101126 w 132480"/>
                <a:gd name="connsiteY5" fmla="*/ -255 h 649111"/>
                <a:gd name="connsiteX6" fmla="*/ 132147 w 132480"/>
                <a:gd name="connsiteY6" fmla="*/ 30765 h 649111"/>
                <a:gd name="connsiteX7" fmla="*/ 132147 w 132480"/>
                <a:gd name="connsiteY7" fmla="*/ 617836 h 649111"/>
                <a:gd name="connsiteX8" fmla="*/ 101126 w 132480"/>
                <a:gd name="connsiteY8" fmla="*/ 648856 h 64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80" h="649111">
                  <a:moveTo>
                    <a:pt x="101126" y="648856"/>
                  </a:moveTo>
                  <a:lnTo>
                    <a:pt x="30687" y="648856"/>
                  </a:lnTo>
                  <a:cubicBezTo>
                    <a:pt x="13562" y="648837"/>
                    <a:pt x="-314" y="634960"/>
                    <a:pt x="-334" y="617836"/>
                  </a:cubicBezTo>
                  <a:lnTo>
                    <a:pt x="-334" y="30765"/>
                  </a:lnTo>
                  <a:cubicBezTo>
                    <a:pt x="-314" y="13641"/>
                    <a:pt x="13563" y="-236"/>
                    <a:pt x="30687" y="-255"/>
                  </a:cubicBezTo>
                  <a:lnTo>
                    <a:pt x="101126" y="-255"/>
                  </a:lnTo>
                  <a:cubicBezTo>
                    <a:pt x="118250" y="-236"/>
                    <a:pt x="132127" y="13641"/>
                    <a:pt x="132147" y="30765"/>
                  </a:cubicBezTo>
                  <a:lnTo>
                    <a:pt x="132147" y="617836"/>
                  </a:lnTo>
                  <a:cubicBezTo>
                    <a:pt x="132127" y="634960"/>
                    <a:pt x="118250" y="648837"/>
                    <a:pt x="101126" y="648856"/>
                  </a:cubicBezTo>
                  <a:close/>
                </a:path>
              </a:pathLst>
            </a:custGeom>
            <a:solidFill>
              <a:srgbClr val="2F2E41"/>
            </a:solidFill>
            <a:ln w="4763"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C867BC3C-7075-4DA3-BA0A-4215F7269755}"/>
                </a:ext>
              </a:extLst>
            </p:cNvPr>
            <p:cNvSpPr/>
            <p:nvPr/>
          </p:nvSpPr>
          <p:spPr>
            <a:xfrm>
              <a:off x="10973745" y="3086779"/>
              <a:ext cx="132480" cy="649111"/>
            </a:xfrm>
            <a:custGeom>
              <a:avLst/>
              <a:gdLst>
                <a:gd name="connsiteX0" fmla="*/ 101126 w 132480"/>
                <a:gd name="connsiteY0" fmla="*/ 648856 h 649111"/>
                <a:gd name="connsiteX1" fmla="*/ 30687 w 132480"/>
                <a:gd name="connsiteY1" fmla="*/ 648856 h 649111"/>
                <a:gd name="connsiteX2" fmla="*/ -334 w 132480"/>
                <a:gd name="connsiteY2" fmla="*/ 617836 h 649111"/>
                <a:gd name="connsiteX3" fmla="*/ -334 w 132480"/>
                <a:gd name="connsiteY3" fmla="*/ 30765 h 649111"/>
                <a:gd name="connsiteX4" fmla="*/ 30687 w 132480"/>
                <a:gd name="connsiteY4" fmla="*/ -255 h 649111"/>
                <a:gd name="connsiteX5" fmla="*/ 101126 w 132480"/>
                <a:gd name="connsiteY5" fmla="*/ -255 h 649111"/>
                <a:gd name="connsiteX6" fmla="*/ 132147 w 132480"/>
                <a:gd name="connsiteY6" fmla="*/ 30765 h 649111"/>
                <a:gd name="connsiteX7" fmla="*/ 132147 w 132480"/>
                <a:gd name="connsiteY7" fmla="*/ 617836 h 649111"/>
                <a:gd name="connsiteX8" fmla="*/ 101126 w 132480"/>
                <a:gd name="connsiteY8" fmla="*/ 648856 h 64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80" h="649111">
                  <a:moveTo>
                    <a:pt x="101126" y="648856"/>
                  </a:moveTo>
                  <a:lnTo>
                    <a:pt x="30687" y="648856"/>
                  </a:lnTo>
                  <a:cubicBezTo>
                    <a:pt x="13562" y="648837"/>
                    <a:pt x="-314" y="634960"/>
                    <a:pt x="-334" y="617836"/>
                  </a:cubicBezTo>
                  <a:lnTo>
                    <a:pt x="-334" y="30765"/>
                  </a:lnTo>
                  <a:cubicBezTo>
                    <a:pt x="-314" y="13641"/>
                    <a:pt x="13563" y="-236"/>
                    <a:pt x="30687" y="-255"/>
                  </a:cubicBezTo>
                  <a:lnTo>
                    <a:pt x="101126" y="-255"/>
                  </a:lnTo>
                  <a:cubicBezTo>
                    <a:pt x="118250" y="-236"/>
                    <a:pt x="132127" y="13641"/>
                    <a:pt x="132147" y="30765"/>
                  </a:cubicBezTo>
                  <a:lnTo>
                    <a:pt x="132147" y="617836"/>
                  </a:lnTo>
                  <a:cubicBezTo>
                    <a:pt x="132127" y="634960"/>
                    <a:pt x="118250" y="648837"/>
                    <a:pt x="101126" y="648856"/>
                  </a:cubicBezTo>
                  <a:close/>
                </a:path>
              </a:pathLst>
            </a:custGeom>
            <a:solidFill>
              <a:srgbClr val="2F2E41"/>
            </a:solidFill>
            <a:ln w="4763"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B2869EE8-080B-464B-AFF4-E4A3E0C34FF1}"/>
                </a:ext>
              </a:extLst>
            </p:cNvPr>
            <p:cNvSpPr/>
            <p:nvPr/>
          </p:nvSpPr>
          <p:spPr>
            <a:xfrm>
              <a:off x="10901686" y="1987324"/>
              <a:ext cx="486782" cy="486783"/>
            </a:xfrm>
            <a:custGeom>
              <a:avLst/>
              <a:gdLst>
                <a:gd name="connsiteX0" fmla="*/ 486783 w 486782"/>
                <a:gd name="connsiteY0" fmla="*/ 243392 h 486783"/>
                <a:gd name="connsiteX1" fmla="*/ 243391 w 486782"/>
                <a:gd name="connsiteY1" fmla="*/ 486783 h 486783"/>
                <a:gd name="connsiteX2" fmla="*/ 0 w 486782"/>
                <a:gd name="connsiteY2" fmla="*/ 243392 h 486783"/>
                <a:gd name="connsiteX3" fmla="*/ 243391 w 486782"/>
                <a:gd name="connsiteY3" fmla="*/ 0 h 486783"/>
                <a:gd name="connsiteX4" fmla="*/ 486783 w 486782"/>
                <a:gd name="connsiteY4" fmla="*/ 243392 h 486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782" h="486783">
                  <a:moveTo>
                    <a:pt x="486783" y="243392"/>
                  </a:moveTo>
                  <a:cubicBezTo>
                    <a:pt x="486783" y="377813"/>
                    <a:pt x="377813" y="486783"/>
                    <a:pt x="243391" y="486783"/>
                  </a:cubicBezTo>
                  <a:cubicBezTo>
                    <a:pt x="108970" y="486783"/>
                    <a:pt x="0" y="377813"/>
                    <a:pt x="0" y="243392"/>
                  </a:cubicBezTo>
                  <a:cubicBezTo>
                    <a:pt x="0" y="108970"/>
                    <a:pt x="108970" y="0"/>
                    <a:pt x="243391" y="0"/>
                  </a:cubicBezTo>
                  <a:cubicBezTo>
                    <a:pt x="377813" y="0"/>
                    <a:pt x="486783" y="108970"/>
                    <a:pt x="486783" y="243392"/>
                  </a:cubicBezTo>
                  <a:close/>
                </a:path>
              </a:pathLst>
            </a:custGeom>
            <a:solidFill>
              <a:schemeClr val="accent2"/>
            </a:solidFill>
            <a:ln w="4763"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FF4E19E5-6765-4575-A75D-B865491A35F6}"/>
                </a:ext>
              </a:extLst>
            </p:cNvPr>
            <p:cNvSpPr/>
            <p:nvPr/>
          </p:nvSpPr>
          <p:spPr>
            <a:xfrm>
              <a:off x="10980775" y="2155179"/>
              <a:ext cx="61519" cy="164812"/>
            </a:xfrm>
            <a:custGeom>
              <a:avLst/>
              <a:gdLst>
                <a:gd name="connsiteX0" fmla="*/ 32222 w 61519"/>
                <a:gd name="connsiteY0" fmla="*/ 158383 h 164812"/>
                <a:gd name="connsiteX1" fmla="*/ 11143 w 61519"/>
                <a:gd name="connsiteY1" fmla="*/ 146009 h 164812"/>
                <a:gd name="connsiteX2" fmla="*/ -204 w 61519"/>
                <a:gd name="connsiteY2" fmla="*/ 115280 h 164812"/>
                <a:gd name="connsiteX3" fmla="*/ 11405 w 61519"/>
                <a:gd name="connsiteY3" fmla="*/ 95183 h 164812"/>
                <a:gd name="connsiteX4" fmla="*/ 43603 w 61519"/>
                <a:gd name="connsiteY4" fmla="*/ 94807 h 164812"/>
                <a:gd name="connsiteX5" fmla="*/ 43155 w 61519"/>
                <a:gd name="connsiteY5" fmla="*/ -210 h 164812"/>
                <a:gd name="connsiteX6" fmla="*/ 52698 w 61519"/>
                <a:gd name="connsiteY6" fmla="*/ -255 h 164812"/>
                <a:gd name="connsiteX7" fmla="*/ 53227 w 61519"/>
                <a:gd name="connsiteY7" fmla="*/ 111447 h 164812"/>
                <a:gd name="connsiteX8" fmla="*/ 45872 w 61519"/>
                <a:gd name="connsiteY8" fmla="*/ 106821 h 164812"/>
                <a:gd name="connsiteX9" fmla="*/ 16560 w 61519"/>
                <a:gd name="connsiteY9" fmla="*/ 103217 h 164812"/>
                <a:gd name="connsiteX10" fmla="*/ 9299 w 61519"/>
                <a:gd name="connsiteY10" fmla="*/ 116193 h 164812"/>
                <a:gd name="connsiteX11" fmla="*/ 17735 w 61519"/>
                <a:gd name="connsiteY11" fmla="*/ 139105 h 164812"/>
                <a:gd name="connsiteX12" fmla="*/ 61186 w 61519"/>
                <a:gd name="connsiteY12" fmla="*/ 155135 h 164812"/>
                <a:gd name="connsiteX13" fmla="*/ 59673 w 61519"/>
                <a:gd name="connsiteY13" fmla="*/ 164558 h 164812"/>
                <a:gd name="connsiteX14" fmla="*/ 32222 w 61519"/>
                <a:gd name="connsiteY14" fmla="*/ 158383 h 16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519" h="164812">
                  <a:moveTo>
                    <a:pt x="32222" y="158383"/>
                  </a:moveTo>
                  <a:cubicBezTo>
                    <a:pt x="24393" y="155810"/>
                    <a:pt x="17206" y="151591"/>
                    <a:pt x="11143" y="146009"/>
                  </a:cubicBezTo>
                  <a:cubicBezTo>
                    <a:pt x="3012" y="137942"/>
                    <a:pt x="-1140" y="126695"/>
                    <a:pt x="-204" y="115280"/>
                  </a:cubicBezTo>
                  <a:cubicBezTo>
                    <a:pt x="313" y="107135"/>
                    <a:pt x="4608" y="99700"/>
                    <a:pt x="11405" y="95183"/>
                  </a:cubicBezTo>
                  <a:cubicBezTo>
                    <a:pt x="20109" y="89600"/>
                    <a:pt x="31751" y="89583"/>
                    <a:pt x="43603" y="94807"/>
                  </a:cubicBezTo>
                  <a:lnTo>
                    <a:pt x="43155" y="-210"/>
                  </a:lnTo>
                  <a:lnTo>
                    <a:pt x="52698" y="-255"/>
                  </a:lnTo>
                  <a:lnTo>
                    <a:pt x="53227" y="111447"/>
                  </a:lnTo>
                  <a:lnTo>
                    <a:pt x="45872" y="106821"/>
                  </a:lnTo>
                  <a:cubicBezTo>
                    <a:pt x="37344" y="101465"/>
                    <a:pt x="25166" y="97696"/>
                    <a:pt x="16560" y="103217"/>
                  </a:cubicBezTo>
                  <a:cubicBezTo>
                    <a:pt x="12249" y="106174"/>
                    <a:pt x="9564" y="110973"/>
                    <a:pt x="9299" y="116193"/>
                  </a:cubicBezTo>
                  <a:cubicBezTo>
                    <a:pt x="8647" y="124694"/>
                    <a:pt x="11727" y="133057"/>
                    <a:pt x="17735" y="139105"/>
                  </a:cubicBezTo>
                  <a:cubicBezTo>
                    <a:pt x="28274" y="149173"/>
                    <a:pt x="43651" y="152321"/>
                    <a:pt x="61186" y="155135"/>
                  </a:cubicBezTo>
                  <a:lnTo>
                    <a:pt x="59673" y="164558"/>
                  </a:lnTo>
                  <a:cubicBezTo>
                    <a:pt x="50357" y="163323"/>
                    <a:pt x="41170" y="161257"/>
                    <a:pt x="32222" y="158383"/>
                  </a:cubicBezTo>
                  <a:close/>
                </a:path>
              </a:pathLst>
            </a:custGeom>
            <a:solidFill>
              <a:srgbClr val="2F2E41"/>
            </a:solidFill>
            <a:ln w="4763"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03CBEF60-DDF0-4754-9E8E-56372402F245}"/>
                </a:ext>
              </a:extLst>
            </p:cNvPr>
            <p:cNvSpPr/>
            <p:nvPr/>
          </p:nvSpPr>
          <p:spPr>
            <a:xfrm rot="-4948599">
              <a:off x="10945964" y="2132827"/>
              <a:ext cx="9543" cy="51406"/>
            </a:xfrm>
            <a:custGeom>
              <a:avLst/>
              <a:gdLst>
                <a:gd name="connsiteX0" fmla="*/ -334 w 9543"/>
                <a:gd name="connsiteY0" fmla="*/ -255 h 51406"/>
                <a:gd name="connsiteX1" fmla="*/ 9210 w 9543"/>
                <a:gd name="connsiteY1" fmla="*/ -255 h 51406"/>
                <a:gd name="connsiteX2" fmla="*/ 9210 w 9543"/>
                <a:gd name="connsiteY2" fmla="*/ 51151 h 51406"/>
                <a:gd name="connsiteX3" fmla="*/ -334 w 9543"/>
                <a:gd name="connsiteY3" fmla="*/ 51151 h 51406"/>
              </a:gdLst>
              <a:ahLst/>
              <a:cxnLst>
                <a:cxn ang="0">
                  <a:pos x="connsiteX0" y="connsiteY0"/>
                </a:cxn>
                <a:cxn ang="0">
                  <a:pos x="connsiteX1" y="connsiteY1"/>
                </a:cxn>
                <a:cxn ang="0">
                  <a:pos x="connsiteX2" y="connsiteY2"/>
                </a:cxn>
                <a:cxn ang="0">
                  <a:pos x="connsiteX3" y="connsiteY3"/>
                </a:cxn>
              </a:cxnLst>
              <a:rect l="l" t="t" r="r" b="b"/>
              <a:pathLst>
                <a:path w="9543" h="51406">
                  <a:moveTo>
                    <a:pt x="-334" y="-255"/>
                  </a:moveTo>
                  <a:lnTo>
                    <a:pt x="9210" y="-255"/>
                  </a:lnTo>
                  <a:lnTo>
                    <a:pt x="9210" y="51151"/>
                  </a:lnTo>
                  <a:lnTo>
                    <a:pt x="-334" y="51151"/>
                  </a:lnTo>
                  <a:close/>
                </a:path>
              </a:pathLst>
            </a:custGeom>
            <a:solidFill>
              <a:srgbClr val="2F2E41"/>
            </a:solidFill>
            <a:ln w="4763"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BEB4D22C-A8A5-4547-B221-583E75ACF0DC}"/>
                </a:ext>
              </a:extLst>
            </p:cNvPr>
            <p:cNvSpPr/>
            <p:nvPr/>
          </p:nvSpPr>
          <p:spPr>
            <a:xfrm rot="-4948608">
              <a:off x="11106823" y="2154056"/>
              <a:ext cx="9543" cy="51406"/>
            </a:xfrm>
            <a:custGeom>
              <a:avLst/>
              <a:gdLst>
                <a:gd name="connsiteX0" fmla="*/ -334 w 9543"/>
                <a:gd name="connsiteY0" fmla="*/ -255 h 51406"/>
                <a:gd name="connsiteX1" fmla="*/ 9210 w 9543"/>
                <a:gd name="connsiteY1" fmla="*/ -255 h 51406"/>
                <a:gd name="connsiteX2" fmla="*/ 9210 w 9543"/>
                <a:gd name="connsiteY2" fmla="*/ 51151 h 51406"/>
                <a:gd name="connsiteX3" fmla="*/ -334 w 9543"/>
                <a:gd name="connsiteY3" fmla="*/ 51151 h 51406"/>
              </a:gdLst>
              <a:ahLst/>
              <a:cxnLst>
                <a:cxn ang="0">
                  <a:pos x="connsiteX0" y="connsiteY0"/>
                </a:cxn>
                <a:cxn ang="0">
                  <a:pos x="connsiteX1" y="connsiteY1"/>
                </a:cxn>
                <a:cxn ang="0">
                  <a:pos x="connsiteX2" y="connsiteY2"/>
                </a:cxn>
                <a:cxn ang="0">
                  <a:pos x="connsiteX3" y="connsiteY3"/>
                </a:cxn>
              </a:cxnLst>
              <a:rect l="l" t="t" r="r" b="b"/>
              <a:pathLst>
                <a:path w="9543" h="51406">
                  <a:moveTo>
                    <a:pt x="-334" y="-255"/>
                  </a:moveTo>
                  <a:lnTo>
                    <a:pt x="9210" y="-255"/>
                  </a:lnTo>
                  <a:lnTo>
                    <a:pt x="9210" y="51151"/>
                  </a:lnTo>
                  <a:lnTo>
                    <a:pt x="-334" y="51151"/>
                  </a:lnTo>
                  <a:close/>
                </a:path>
              </a:pathLst>
            </a:custGeom>
            <a:solidFill>
              <a:srgbClr val="2F2E41"/>
            </a:solidFill>
            <a:ln w="4763"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91736508-2934-46DD-8CF1-206B0186C7CA}"/>
                </a:ext>
              </a:extLst>
            </p:cNvPr>
            <p:cNvSpPr/>
            <p:nvPr/>
          </p:nvSpPr>
          <p:spPr>
            <a:xfrm>
              <a:off x="10897320" y="2535592"/>
              <a:ext cx="491555" cy="739719"/>
            </a:xfrm>
            <a:custGeom>
              <a:avLst/>
              <a:gdLst>
                <a:gd name="connsiteX0" fmla="*/ 40232 w 491555"/>
                <a:gd name="connsiteY0" fmla="*/ 739464 h 739719"/>
                <a:gd name="connsiteX1" fmla="*/ 40232 w 491555"/>
                <a:gd name="connsiteY1" fmla="*/ 739464 h 739719"/>
                <a:gd name="connsiteX2" fmla="*/ -334 w 491555"/>
                <a:gd name="connsiteY2" fmla="*/ 698899 h 739719"/>
                <a:gd name="connsiteX3" fmla="*/ 101293 w 491555"/>
                <a:gd name="connsiteY3" fmla="*/ 142351 h 739719"/>
                <a:gd name="connsiteX4" fmla="*/ 271787 w 491555"/>
                <a:gd name="connsiteY4" fmla="*/ -255 h 739719"/>
                <a:gd name="connsiteX5" fmla="*/ 271787 w 491555"/>
                <a:gd name="connsiteY5" fmla="*/ -255 h 739719"/>
                <a:gd name="connsiteX6" fmla="*/ 491221 w 491555"/>
                <a:gd name="connsiteY6" fmla="*/ 219179 h 739719"/>
                <a:gd name="connsiteX7" fmla="*/ 491221 w 491555"/>
                <a:gd name="connsiteY7" fmla="*/ 288474 h 739719"/>
                <a:gd name="connsiteX8" fmla="*/ 40232 w 491555"/>
                <a:gd name="connsiteY8" fmla="*/ 739464 h 73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555" h="739719">
                  <a:moveTo>
                    <a:pt x="40232" y="739464"/>
                  </a:moveTo>
                  <a:lnTo>
                    <a:pt x="40232" y="739464"/>
                  </a:lnTo>
                  <a:cubicBezTo>
                    <a:pt x="17838" y="739439"/>
                    <a:pt x="-309" y="721292"/>
                    <a:pt x="-334" y="698899"/>
                  </a:cubicBezTo>
                  <a:cubicBezTo>
                    <a:pt x="-334" y="698899"/>
                    <a:pt x="64337" y="348010"/>
                    <a:pt x="101293" y="142351"/>
                  </a:cubicBezTo>
                  <a:cubicBezTo>
                    <a:pt x="116116" y="59815"/>
                    <a:pt x="187930" y="-252"/>
                    <a:pt x="271787" y="-255"/>
                  </a:cubicBezTo>
                  <a:lnTo>
                    <a:pt x="271787" y="-255"/>
                  </a:lnTo>
                  <a:cubicBezTo>
                    <a:pt x="392977" y="-255"/>
                    <a:pt x="491221" y="97989"/>
                    <a:pt x="491221" y="219179"/>
                  </a:cubicBezTo>
                  <a:lnTo>
                    <a:pt x="491221" y="288474"/>
                  </a:lnTo>
                  <a:cubicBezTo>
                    <a:pt x="491221" y="537549"/>
                    <a:pt x="289306" y="739464"/>
                    <a:pt x="40232" y="739464"/>
                  </a:cubicBezTo>
                  <a:close/>
                </a:path>
              </a:pathLst>
            </a:custGeom>
            <a:solidFill>
              <a:srgbClr val="2F2E41"/>
            </a:solidFill>
            <a:ln w="4763"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47298407-384E-4CEB-A8E0-5E042FE9CCA3}"/>
                </a:ext>
              </a:extLst>
            </p:cNvPr>
            <p:cNvSpPr/>
            <p:nvPr/>
          </p:nvSpPr>
          <p:spPr>
            <a:xfrm>
              <a:off x="11115294" y="2608874"/>
              <a:ext cx="137259" cy="649433"/>
            </a:xfrm>
            <a:custGeom>
              <a:avLst/>
              <a:gdLst>
                <a:gd name="connsiteX0" fmla="*/ 129333 w 137259"/>
                <a:gd name="connsiteY0" fmla="*/ 631056 h 649433"/>
                <a:gd name="connsiteX1" fmla="*/ 100853 w 137259"/>
                <a:gd name="connsiteY1" fmla="*/ 649177 h 649433"/>
                <a:gd name="connsiteX2" fmla="*/ 30416 w 137259"/>
                <a:gd name="connsiteY2" fmla="*/ 648565 h 649433"/>
                <a:gd name="connsiteX3" fmla="*/ -333 w 137259"/>
                <a:gd name="connsiteY3" fmla="*/ 617281 h 649433"/>
                <a:gd name="connsiteX4" fmla="*/ -333 w 137259"/>
                <a:gd name="connsiteY4" fmla="*/ 617277 h 649433"/>
                <a:gd name="connsiteX5" fmla="*/ 4452 w 137259"/>
                <a:gd name="connsiteY5" fmla="*/ 65446 h 649433"/>
                <a:gd name="connsiteX6" fmla="*/ 71224 w 137259"/>
                <a:gd name="connsiteY6" fmla="*/ -253 h 649433"/>
                <a:gd name="connsiteX7" fmla="*/ 136924 w 137259"/>
                <a:gd name="connsiteY7" fmla="*/ 66519 h 649433"/>
                <a:gd name="connsiteX8" fmla="*/ 136923 w 137259"/>
                <a:gd name="connsiteY8" fmla="*/ 66595 h 649433"/>
                <a:gd name="connsiteX9" fmla="*/ 132141 w 137259"/>
                <a:gd name="connsiteY9" fmla="*/ 618426 h 649433"/>
                <a:gd name="connsiteX10" fmla="*/ 129333 w 137259"/>
                <a:gd name="connsiteY10" fmla="*/ 631056 h 64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259" h="649433">
                  <a:moveTo>
                    <a:pt x="129333" y="631056"/>
                  </a:moveTo>
                  <a:cubicBezTo>
                    <a:pt x="124235" y="642176"/>
                    <a:pt x="113086" y="649270"/>
                    <a:pt x="100853" y="649177"/>
                  </a:cubicBezTo>
                  <a:lnTo>
                    <a:pt x="30416" y="648565"/>
                  </a:lnTo>
                  <a:cubicBezTo>
                    <a:pt x="13286" y="648418"/>
                    <a:pt x="-481" y="634411"/>
                    <a:pt x="-333" y="617281"/>
                  </a:cubicBezTo>
                  <a:cubicBezTo>
                    <a:pt x="-333" y="617280"/>
                    <a:pt x="-333" y="617278"/>
                    <a:pt x="-333" y="617277"/>
                  </a:cubicBezTo>
                  <a:lnTo>
                    <a:pt x="4452" y="65446"/>
                  </a:lnTo>
                  <a:cubicBezTo>
                    <a:pt x="4749" y="28865"/>
                    <a:pt x="34643" y="-549"/>
                    <a:pt x="71224" y="-253"/>
                  </a:cubicBezTo>
                  <a:cubicBezTo>
                    <a:pt x="107805" y="43"/>
                    <a:pt x="137220" y="29938"/>
                    <a:pt x="136924" y="66519"/>
                  </a:cubicBezTo>
                  <a:cubicBezTo>
                    <a:pt x="136923" y="66544"/>
                    <a:pt x="136923" y="66570"/>
                    <a:pt x="136923" y="66595"/>
                  </a:cubicBezTo>
                  <a:lnTo>
                    <a:pt x="132141" y="618426"/>
                  </a:lnTo>
                  <a:cubicBezTo>
                    <a:pt x="132108" y="622787"/>
                    <a:pt x="131151" y="627092"/>
                    <a:pt x="129333" y="631056"/>
                  </a:cubicBezTo>
                  <a:close/>
                </a:path>
              </a:pathLst>
            </a:custGeom>
            <a:solidFill>
              <a:schemeClr val="accent1"/>
            </a:solidFill>
            <a:ln w="4763"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46163187-C0DD-4ADC-8AAA-752E5584A481}"/>
                </a:ext>
              </a:extLst>
            </p:cNvPr>
            <p:cNvSpPr/>
            <p:nvPr/>
          </p:nvSpPr>
          <p:spPr>
            <a:xfrm>
              <a:off x="11096539" y="2594774"/>
              <a:ext cx="186275" cy="516217"/>
            </a:xfrm>
            <a:custGeom>
              <a:avLst/>
              <a:gdLst>
                <a:gd name="connsiteX0" fmla="*/ 179205 w 186275"/>
                <a:gd name="connsiteY0" fmla="*/ 497840 h 516217"/>
                <a:gd name="connsiteX1" fmla="*/ 150725 w 186275"/>
                <a:gd name="connsiteY1" fmla="*/ 515961 h 516217"/>
                <a:gd name="connsiteX2" fmla="*/ 30416 w 186275"/>
                <a:gd name="connsiteY2" fmla="*/ 514917 h 516217"/>
                <a:gd name="connsiteX3" fmla="*/ -333 w 186275"/>
                <a:gd name="connsiteY3" fmla="*/ 483629 h 516217"/>
                <a:gd name="connsiteX4" fmla="*/ 3597 w 186275"/>
                <a:gd name="connsiteY4" fmla="*/ 30496 h 516217"/>
                <a:gd name="connsiteX5" fmla="*/ 34880 w 186275"/>
                <a:gd name="connsiteY5" fmla="*/ -254 h 516217"/>
                <a:gd name="connsiteX6" fmla="*/ 34885 w 186275"/>
                <a:gd name="connsiteY6" fmla="*/ -254 h 516217"/>
                <a:gd name="connsiteX7" fmla="*/ 155192 w 186275"/>
                <a:gd name="connsiteY7" fmla="*/ 789 h 516217"/>
                <a:gd name="connsiteX8" fmla="*/ 185941 w 186275"/>
                <a:gd name="connsiteY8" fmla="*/ 32073 h 516217"/>
                <a:gd name="connsiteX9" fmla="*/ 185941 w 186275"/>
                <a:gd name="connsiteY9" fmla="*/ 32077 h 516217"/>
                <a:gd name="connsiteX10" fmla="*/ 182013 w 186275"/>
                <a:gd name="connsiteY10" fmla="*/ 485210 h 516217"/>
                <a:gd name="connsiteX11" fmla="*/ 179205 w 186275"/>
                <a:gd name="connsiteY11" fmla="*/ 497840 h 51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275" h="516217">
                  <a:moveTo>
                    <a:pt x="179205" y="497840"/>
                  </a:moveTo>
                  <a:cubicBezTo>
                    <a:pt x="174107" y="508961"/>
                    <a:pt x="162958" y="516054"/>
                    <a:pt x="150725" y="515961"/>
                  </a:cubicBezTo>
                  <a:lnTo>
                    <a:pt x="30416" y="514917"/>
                  </a:lnTo>
                  <a:cubicBezTo>
                    <a:pt x="13293" y="514749"/>
                    <a:pt x="-462" y="500752"/>
                    <a:pt x="-333" y="483629"/>
                  </a:cubicBezTo>
                  <a:lnTo>
                    <a:pt x="3597" y="30496"/>
                  </a:lnTo>
                  <a:cubicBezTo>
                    <a:pt x="3744" y="13366"/>
                    <a:pt x="17750" y="-401"/>
                    <a:pt x="34880" y="-254"/>
                  </a:cubicBezTo>
                  <a:cubicBezTo>
                    <a:pt x="34882" y="-254"/>
                    <a:pt x="34883" y="-254"/>
                    <a:pt x="34885" y="-254"/>
                  </a:cubicBezTo>
                  <a:lnTo>
                    <a:pt x="155192" y="789"/>
                  </a:lnTo>
                  <a:cubicBezTo>
                    <a:pt x="172322" y="936"/>
                    <a:pt x="186089" y="14943"/>
                    <a:pt x="185941" y="32073"/>
                  </a:cubicBezTo>
                  <a:cubicBezTo>
                    <a:pt x="185941" y="32074"/>
                    <a:pt x="185941" y="32076"/>
                    <a:pt x="185941" y="32077"/>
                  </a:cubicBezTo>
                  <a:lnTo>
                    <a:pt x="182013" y="485210"/>
                  </a:lnTo>
                  <a:cubicBezTo>
                    <a:pt x="181979" y="489571"/>
                    <a:pt x="181022" y="493876"/>
                    <a:pt x="179205" y="497840"/>
                  </a:cubicBezTo>
                  <a:close/>
                </a:path>
              </a:pathLst>
            </a:custGeom>
            <a:solidFill>
              <a:srgbClr val="2F2E41"/>
            </a:solidFill>
            <a:ln w="4763"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1FAFFD67-8761-4A60-80D9-7E3CC856DC4C}"/>
                </a:ext>
              </a:extLst>
            </p:cNvPr>
            <p:cNvSpPr/>
            <p:nvPr/>
          </p:nvSpPr>
          <p:spPr>
            <a:xfrm>
              <a:off x="10898999" y="1881603"/>
              <a:ext cx="707366" cy="652321"/>
            </a:xfrm>
            <a:custGeom>
              <a:avLst/>
              <a:gdLst>
                <a:gd name="connsiteX0" fmla="*/ 175491 w 707366"/>
                <a:gd name="connsiteY0" fmla="*/ 205436 h 652321"/>
                <a:gd name="connsiteX1" fmla="*/ 59073 w 707366"/>
                <a:gd name="connsiteY1" fmla="*/ 201647 h 652321"/>
                <a:gd name="connsiteX2" fmla="*/ 17995 w 707366"/>
                <a:gd name="connsiteY2" fmla="*/ 127666 h 652321"/>
                <a:gd name="connsiteX3" fmla="*/ 165289 w 707366"/>
                <a:gd name="connsiteY3" fmla="*/ 40196 h 652321"/>
                <a:gd name="connsiteX4" fmla="*/ 258777 w 707366"/>
                <a:gd name="connsiteY4" fmla="*/ 82348 h 652321"/>
                <a:gd name="connsiteX5" fmla="*/ 271014 w 707366"/>
                <a:gd name="connsiteY5" fmla="*/ 82022 h 652321"/>
                <a:gd name="connsiteX6" fmla="*/ 273386 w 707366"/>
                <a:gd name="connsiteY6" fmla="*/ 76297 h 652321"/>
                <a:gd name="connsiteX7" fmla="*/ 312130 w 707366"/>
                <a:gd name="connsiteY7" fmla="*/ 23544 h 652321"/>
                <a:gd name="connsiteX8" fmla="*/ 396593 w 707366"/>
                <a:gd name="connsiteY8" fmla="*/ 22334 h 652321"/>
                <a:gd name="connsiteX9" fmla="*/ 686313 w 707366"/>
                <a:gd name="connsiteY9" fmla="*/ 335983 h 652321"/>
                <a:gd name="connsiteX10" fmla="*/ 674402 w 707366"/>
                <a:gd name="connsiteY10" fmla="*/ 494814 h 652321"/>
                <a:gd name="connsiteX11" fmla="*/ 589400 w 707366"/>
                <a:gd name="connsiteY11" fmla="*/ 615726 h 652321"/>
                <a:gd name="connsiteX12" fmla="*/ 455813 w 707366"/>
                <a:gd name="connsiteY12" fmla="*/ 612343 h 652321"/>
                <a:gd name="connsiteX13" fmla="*/ 437382 w 707366"/>
                <a:gd name="connsiteY13" fmla="*/ 503547 h 652321"/>
                <a:gd name="connsiteX14" fmla="*/ 500396 w 707366"/>
                <a:gd name="connsiteY14" fmla="*/ 476303 h 652321"/>
                <a:gd name="connsiteX15" fmla="*/ 548770 w 707366"/>
                <a:gd name="connsiteY15" fmla="*/ 519326 h 652321"/>
                <a:gd name="connsiteX16" fmla="*/ 528352 w 707366"/>
                <a:gd name="connsiteY16" fmla="*/ 577312 h 652321"/>
                <a:gd name="connsiteX17" fmla="*/ 448660 w 707366"/>
                <a:gd name="connsiteY17" fmla="*/ 564260 h 652321"/>
                <a:gd name="connsiteX18" fmla="*/ 446972 w 707366"/>
                <a:gd name="connsiteY18" fmla="*/ 561776 h 652321"/>
                <a:gd name="connsiteX19" fmla="*/ 432194 w 707366"/>
                <a:gd name="connsiteY19" fmla="*/ 570415 h 652321"/>
                <a:gd name="connsiteX20" fmla="*/ 494527 w 707366"/>
                <a:gd name="connsiteY20" fmla="*/ 605379 h 652321"/>
                <a:gd name="connsiteX21" fmla="*/ 556221 w 707366"/>
                <a:gd name="connsiteY21" fmla="*/ 570830 h 652321"/>
                <a:gd name="connsiteX22" fmla="*/ 558385 w 707366"/>
                <a:gd name="connsiteY22" fmla="*/ 497673 h 652321"/>
                <a:gd name="connsiteX23" fmla="*/ 493065 w 707366"/>
                <a:gd name="connsiteY23" fmla="*/ 458558 h 652321"/>
                <a:gd name="connsiteX24" fmla="*/ 422604 w 707366"/>
                <a:gd name="connsiteY24" fmla="*/ 494909 h 652321"/>
                <a:gd name="connsiteX25" fmla="*/ 409419 w 707366"/>
                <a:gd name="connsiteY25" fmla="*/ 561273 h 652321"/>
                <a:gd name="connsiteX26" fmla="*/ 441687 w 707366"/>
                <a:gd name="connsiteY26" fmla="*/ 622588 h 652321"/>
                <a:gd name="connsiteX27" fmla="*/ 513609 w 707366"/>
                <a:gd name="connsiteY27" fmla="*/ 651840 h 652321"/>
                <a:gd name="connsiteX28" fmla="*/ 655452 w 707366"/>
                <a:gd name="connsiteY28" fmla="*/ 575248 h 652321"/>
                <a:gd name="connsiteX29" fmla="*/ 706508 w 707366"/>
                <a:gd name="connsiteY29" fmla="*/ 408669 h 652321"/>
                <a:gd name="connsiteX30" fmla="*/ 574466 w 707366"/>
                <a:gd name="connsiteY30" fmla="*/ 94262 h 652321"/>
                <a:gd name="connsiteX31" fmla="*/ 429643 w 707366"/>
                <a:gd name="connsiteY31" fmla="*/ 13344 h 652321"/>
                <a:gd name="connsiteX32" fmla="*/ 267251 w 707366"/>
                <a:gd name="connsiteY32" fmla="*/ 39364 h 652321"/>
                <a:gd name="connsiteX33" fmla="*/ 256271 w 707366"/>
                <a:gd name="connsiteY33" fmla="*/ 76297 h 652321"/>
                <a:gd name="connsiteX34" fmla="*/ 270879 w 707366"/>
                <a:gd name="connsiteY34" fmla="*/ 70246 h 652321"/>
                <a:gd name="connsiteX35" fmla="*/ 73513 w 707366"/>
                <a:gd name="connsiteY35" fmla="*/ 38753 h 652321"/>
                <a:gd name="connsiteX36" fmla="*/ 2958 w 707366"/>
                <a:gd name="connsiteY36" fmla="*/ 117275 h 652321"/>
                <a:gd name="connsiteX37" fmla="*/ 38606 w 707366"/>
                <a:gd name="connsiteY37" fmla="*/ 209677 h 652321"/>
                <a:gd name="connsiteX38" fmla="*/ 180041 w 707366"/>
                <a:gd name="connsiteY38" fmla="*/ 221941 h 652321"/>
                <a:gd name="connsiteX39" fmla="*/ 175491 w 707366"/>
                <a:gd name="connsiteY39" fmla="*/ 205437 h 65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07366" h="652321">
                  <a:moveTo>
                    <a:pt x="175491" y="205436"/>
                  </a:moveTo>
                  <a:cubicBezTo>
                    <a:pt x="137562" y="211874"/>
                    <a:pt x="95214" y="219235"/>
                    <a:pt x="59073" y="201647"/>
                  </a:cubicBezTo>
                  <a:cubicBezTo>
                    <a:pt x="30625" y="187803"/>
                    <a:pt x="11067" y="160153"/>
                    <a:pt x="17995" y="127666"/>
                  </a:cubicBezTo>
                  <a:cubicBezTo>
                    <a:pt x="31785" y="63011"/>
                    <a:pt x="105804" y="34427"/>
                    <a:pt x="165289" y="40196"/>
                  </a:cubicBezTo>
                  <a:cubicBezTo>
                    <a:pt x="200271" y="43462"/>
                    <a:pt x="233168" y="58294"/>
                    <a:pt x="258777" y="82348"/>
                  </a:cubicBezTo>
                  <a:cubicBezTo>
                    <a:pt x="262246" y="85637"/>
                    <a:pt x="267725" y="85491"/>
                    <a:pt x="271014" y="82022"/>
                  </a:cubicBezTo>
                  <a:cubicBezTo>
                    <a:pt x="272484" y="80472"/>
                    <a:pt x="273329" y="78433"/>
                    <a:pt x="273386" y="76297"/>
                  </a:cubicBezTo>
                  <a:cubicBezTo>
                    <a:pt x="273133" y="52439"/>
                    <a:pt x="290981" y="32531"/>
                    <a:pt x="312130" y="23544"/>
                  </a:cubicBezTo>
                  <a:cubicBezTo>
                    <a:pt x="338610" y="12292"/>
                    <a:pt x="369378" y="16313"/>
                    <a:pt x="396593" y="22334"/>
                  </a:cubicBezTo>
                  <a:cubicBezTo>
                    <a:pt x="549065" y="56339"/>
                    <a:pt x="664490" y="181297"/>
                    <a:pt x="686313" y="335983"/>
                  </a:cubicBezTo>
                  <a:cubicBezTo>
                    <a:pt x="693893" y="389164"/>
                    <a:pt x="689829" y="443358"/>
                    <a:pt x="674402" y="494814"/>
                  </a:cubicBezTo>
                  <a:cubicBezTo>
                    <a:pt x="659966" y="542246"/>
                    <a:pt x="633301" y="589920"/>
                    <a:pt x="589400" y="615726"/>
                  </a:cubicBezTo>
                  <a:cubicBezTo>
                    <a:pt x="549841" y="638980"/>
                    <a:pt x="492318" y="644968"/>
                    <a:pt x="455813" y="612343"/>
                  </a:cubicBezTo>
                  <a:cubicBezTo>
                    <a:pt x="426572" y="586210"/>
                    <a:pt x="413392" y="537356"/>
                    <a:pt x="437382" y="503547"/>
                  </a:cubicBezTo>
                  <a:cubicBezTo>
                    <a:pt x="451782" y="483573"/>
                    <a:pt x="475980" y="473110"/>
                    <a:pt x="500396" y="476303"/>
                  </a:cubicBezTo>
                  <a:cubicBezTo>
                    <a:pt x="523541" y="479962"/>
                    <a:pt x="542435" y="496766"/>
                    <a:pt x="548770" y="519326"/>
                  </a:cubicBezTo>
                  <a:cubicBezTo>
                    <a:pt x="553412" y="540957"/>
                    <a:pt x="545523" y="563362"/>
                    <a:pt x="528352" y="577312"/>
                  </a:cubicBezTo>
                  <a:cubicBezTo>
                    <a:pt x="502741" y="595714"/>
                    <a:pt x="467062" y="589871"/>
                    <a:pt x="448660" y="564260"/>
                  </a:cubicBezTo>
                  <a:cubicBezTo>
                    <a:pt x="448075" y="563447"/>
                    <a:pt x="447513" y="562619"/>
                    <a:pt x="446972" y="561776"/>
                  </a:cubicBezTo>
                  <a:cubicBezTo>
                    <a:pt x="441158" y="552449"/>
                    <a:pt x="426346" y="561031"/>
                    <a:pt x="432194" y="570415"/>
                  </a:cubicBezTo>
                  <a:cubicBezTo>
                    <a:pt x="445830" y="591746"/>
                    <a:pt x="469215" y="604863"/>
                    <a:pt x="494527" y="605379"/>
                  </a:cubicBezTo>
                  <a:cubicBezTo>
                    <a:pt x="519820" y="605841"/>
                    <a:pt x="543399" y="592637"/>
                    <a:pt x="556221" y="570830"/>
                  </a:cubicBezTo>
                  <a:cubicBezTo>
                    <a:pt x="569967" y="548584"/>
                    <a:pt x="570792" y="520692"/>
                    <a:pt x="558385" y="497673"/>
                  </a:cubicBezTo>
                  <a:cubicBezTo>
                    <a:pt x="544834" y="474222"/>
                    <a:pt x="520135" y="459432"/>
                    <a:pt x="493065" y="458558"/>
                  </a:cubicBezTo>
                  <a:cubicBezTo>
                    <a:pt x="465026" y="458338"/>
                    <a:pt x="438675" y="471933"/>
                    <a:pt x="422604" y="494909"/>
                  </a:cubicBezTo>
                  <a:cubicBezTo>
                    <a:pt x="409794" y="514494"/>
                    <a:pt x="405068" y="538279"/>
                    <a:pt x="409419" y="561273"/>
                  </a:cubicBezTo>
                  <a:cubicBezTo>
                    <a:pt x="413276" y="584658"/>
                    <a:pt x="424596" y="606168"/>
                    <a:pt x="441687" y="622588"/>
                  </a:cubicBezTo>
                  <a:cubicBezTo>
                    <a:pt x="461473" y="640497"/>
                    <a:pt x="486940" y="650856"/>
                    <a:pt x="513609" y="651840"/>
                  </a:cubicBezTo>
                  <a:cubicBezTo>
                    <a:pt x="571639" y="655150"/>
                    <a:pt x="623445" y="621719"/>
                    <a:pt x="655452" y="575248"/>
                  </a:cubicBezTo>
                  <a:cubicBezTo>
                    <a:pt x="688663" y="527027"/>
                    <a:pt x="703515" y="466518"/>
                    <a:pt x="706508" y="408669"/>
                  </a:cubicBezTo>
                  <a:cubicBezTo>
                    <a:pt x="712683" y="289225"/>
                    <a:pt x="664074" y="173480"/>
                    <a:pt x="574466" y="94262"/>
                  </a:cubicBezTo>
                  <a:cubicBezTo>
                    <a:pt x="532395" y="57439"/>
                    <a:pt x="483054" y="29871"/>
                    <a:pt x="429643" y="13344"/>
                  </a:cubicBezTo>
                  <a:cubicBezTo>
                    <a:pt x="376772" y="-2851"/>
                    <a:pt x="302954" y="-14657"/>
                    <a:pt x="267251" y="39364"/>
                  </a:cubicBezTo>
                  <a:cubicBezTo>
                    <a:pt x="259987" y="50303"/>
                    <a:pt x="256163" y="63166"/>
                    <a:pt x="256271" y="76297"/>
                  </a:cubicBezTo>
                  <a:lnTo>
                    <a:pt x="270879" y="70246"/>
                  </a:lnTo>
                  <a:cubicBezTo>
                    <a:pt x="219222" y="20883"/>
                    <a:pt x="138016" y="8409"/>
                    <a:pt x="73513" y="38753"/>
                  </a:cubicBezTo>
                  <a:cubicBezTo>
                    <a:pt x="41115" y="53993"/>
                    <a:pt x="13027" y="82332"/>
                    <a:pt x="2958" y="117275"/>
                  </a:cubicBezTo>
                  <a:cubicBezTo>
                    <a:pt x="-7491" y="153530"/>
                    <a:pt x="7619" y="189115"/>
                    <a:pt x="38606" y="209677"/>
                  </a:cubicBezTo>
                  <a:cubicBezTo>
                    <a:pt x="80778" y="237660"/>
                    <a:pt x="133079" y="229911"/>
                    <a:pt x="180041" y="221941"/>
                  </a:cubicBezTo>
                  <a:cubicBezTo>
                    <a:pt x="190877" y="220101"/>
                    <a:pt x="186282" y="203605"/>
                    <a:pt x="175491" y="205437"/>
                  </a:cubicBezTo>
                  <a:close/>
                </a:path>
              </a:pathLst>
            </a:custGeom>
            <a:solidFill>
              <a:srgbClr val="2F2E41"/>
            </a:solidFill>
            <a:ln w="4763"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B087BC9E-4A7A-40A7-A696-24F972883BC2}"/>
                </a:ext>
              </a:extLst>
            </p:cNvPr>
            <p:cNvSpPr/>
            <p:nvPr/>
          </p:nvSpPr>
          <p:spPr>
            <a:xfrm>
              <a:off x="9070398" y="2143938"/>
              <a:ext cx="1552575" cy="995362"/>
            </a:xfrm>
            <a:custGeom>
              <a:avLst/>
              <a:gdLst>
                <a:gd name="connsiteX0" fmla="*/ 1468898 w 1552575"/>
                <a:gd name="connsiteY0" fmla="*/ 995108 h 995362"/>
                <a:gd name="connsiteX1" fmla="*/ 83010 w 1552575"/>
                <a:gd name="connsiteY1" fmla="*/ 995108 h 995362"/>
                <a:gd name="connsiteX2" fmla="*/ -334 w 1552575"/>
                <a:gd name="connsiteY2" fmla="*/ 911764 h 995362"/>
                <a:gd name="connsiteX3" fmla="*/ -334 w 1552575"/>
                <a:gd name="connsiteY3" fmla="*/ 83088 h 995362"/>
                <a:gd name="connsiteX4" fmla="*/ 83010 w 1552575"/>
                <a:gd name="connsiteY4" fmla="*/ -255 h 995362"/>
                <a:gd name="connsiteX5" fmla="*/ 1468898 w 1552575"/>
                <a:gd name="connsiteY5" fmla="*/ -255 h 995362"/>
                <a:gd name="connsiteX6" fmla="*/ 1552241 w 1552575"/>
                <a:gd name="connsiteY6" fmla="*/ 83088 h 995362"/>
                <a:gd name="connsiteX7" fmla="*/ 1552241 w 1552575"/>
                <a:gd name="connsiteY7" fmla="*/ 911764 h 995362"/>
                <a:gd name="connsiteX8" fmla="*/ 1468898 w 1552575"/>
                <a:gd name="connsiteY8" fmla="*/ 995107 h 995362"/>
                <a:gd name="connsiteX9" fmla="*/ 83010 w 1552575"/>
                <a:gd name="connsiteY9" fmla="*/ 14032 h 995362"/>
                <a:gd name="connsiteX10" fmla="*/ 13954 w 1552575"/>
                <a:gd name="connsiteY10" fmla="*/ 83088 h 995362"/>
                <a:gd name="connsiteX11" fmla="*/ 13954 w 1552575"/>
                <a:gd name="connsiteY11" fmla="*/ 911764 h 995362"/>
                <a:gd name="connsiteX12" fmla="*/ 83010 w 1552575"/>
                <a:gd name="connsiteY12" fmla="*/ 980820 h 995362"/>
                <a:gd name="connsiteX13" fmla="*/ 1468898 w 1552575"/>
                <a:gd name="connsiteY13" fmla="*/ 980820 h 995362"/>
                <a:gd name="connsiteX14" fmla="*/ 1537954 w 1552575"/>
                <a:gd name="connsiteY14" fmla="*/ 911764 h 995362"/>
                <a:gd name="connsiteX15" fmla="*/ 1537954 w 1552575"/>
                <a:gd name="connsiteY15" fmla="*/ 83088 h 995362"/>
                <a:gd name="connsiteX16" fmla="*/ 1468898 w 1552575"/>
                <a:gd name="connsiteY16" fmla="*/ 14032 h 99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2575" h="995362">
                  <a:moveTo>
                    <a:pt x="1468898" y="995108"/>
                  </a:moveTo>
                  <a:lnTo>
                    <a:pt x="83010" y="995108"/>
                  </a:lnTo>
                  <a:cubicBezTo>
                    <a:pt x="37002" y="995055"/>
                    <a:pt x="-281" y="957772"/>
                    <a:pt x="-334" y="911764"/>
                  </a:cubicBezTo>
                  <a:lnTo>
                    <a:pt x="-334" y="83088"/>
                  </a:lnTo>
                  <a:cubicBezTo>
                    <a:pt x="-281" y="37081"/>
                    <a:pt x="37002" y="-203"/>
                    <a:pt x="83010" y="-255"/>
                  </a:cubicBezTo>
                  <a:lnTo>
                    <a:pt x="1468898" y="-255"/>
                  </a:lnTo>
                  <a:cubicBezTo>
                    <a:pt x="1514905" y="-203"/>
                    <a:pt x="1552189" y="37081"/>
                    <a:pt x="1552241" y="83088"/>
                  </a:cubicBezTo>
                  <a:lnTo>
                    <a:pt x="1552241" y="911764"/>
                  </a:lnTo>
                  <a:cubicBezTo>
                    <a:pt x="1552189" y="957771"/>
                    <a:pt x="1514905" y="995055"/>
                    <a:pt x="1468898" y="995107"/>
                  </a:cubicBezTo>
                  <a:close/>
                  <a:moveTo>
                    <a:pt x="83010" y="14032"/>
                  </a:moveTo>
                  <a:cubicBezTo>
                    <a:pt x="44890" y="14076"/>
                    <a:pt x="13997" y="44968"/>
                    <a:pt x="13954" y="83088"/>
                  </a:cubicBezTo>
                  <a:lnTo>
                    <a:pt x="13954" y="911764"/>
                  </a:lnTo>
                  <a:cubicBezTo>
                    <a:pt x="13997" y="949884"/>
                    <a:pt x="44890" y="980776"/>
                    <a:pt x="83010" y="980820"/>
                  </a:cubicBezTo>
                  <a:lnTo>
                    <a:pt x="1468898" y="980820"/>
                  </a:lnTo>
                  <a:cubicBezTo>
                    <a:pt x="1507018" y="980776"/>
                    <a:pt x="1537910" y="949884"/>
                    <a:pt x="1537954" y="911764"/>
                  </a:cubicBezTo>
                  <a:lnTo>
                    <a:pt x="1537954" y="83088"/>
                  </a:lnTo>
                  <a:cubicBezTo>
                    <a:pt x="1537910" y="44968"/>
                    <a:pt x="1507018" y="14076"/>
                    <a:pt x="1468898" y="14032"/>
                  </a:cubicBezTo>
                  <a:close/>
                </a:path>
              </a:pathLst>
            </a:custGeom>
            <a:solidFill>
              <a:srgbClr val="3F3D56"/>
            </a:solidFill>
            <a:ln w="4763"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02F7615D-76FE-4FD3-A6F3-3B76CDD6FCD7}"/>
                </a:ext>
              </a:extLst>
            </p:cNvPr>
            <p:cNvSpPr/>
            <p:nvPr/>
          </p:nvSpPr>
          <p:spPr>
            <a:xfrm>
              <a:off x="9279948" y="2220138"/>
              <a:ext cx="119062" cy="119062"/>
            </a:xfrm>
            <a:custGeom>
              <a:avLst/>
              <a:gdLst>
                <a:gd name="connsiteX0" fmla="*/ 59197 w 119062"/>
                <a:gd name="connsiteY0" fmla="*/ 118807 h 119062"/>
                <a:gd name="connsiteX1" fmla="*/ -334 w 119062"/>
                <a:gd name="connsiteY1" fmla="*/ 59276 h 119062"/>
                <a:gd name="connsiteX2" fmla="*/ 59197 w 119062"/>
                <a:gd name="connsiteY2" fmla="*/ -255 h 119062"/>
                <a:gd name="connsiteX3" fmla="*/ 118729 w 119062"/>
                <a:gd name="connsiteY3" fmla="*/ 59276 h 119062"/>
                <a:gd name="connsiteX4" fmla="*/ 59197 w 119062"/>
                <a:gd name="connsiteY4" fmla="*/ 118807 h 119062"/>
                <a:gd name="connsiteX5" fmla="*/ 59197 w 119062"/>
                <a:gd name="connsiteY5" fmla="*/ 14032 h 119062"/>
                <a:gd name="connsiteX6" fmla="*/ 13954 w 119062"/>
                <a:gd name="connsiteY6" fmla="*/ 59276 h 119062"/>
                <a:gd name="connsiteX7" fmla="*/ 59197 w 119062"/>
                <a:gd name="connsiteY7" fmla="*/ 104520 h 119062"/>
                <a:gd name="connsiteX8" fmla="*/ 104441 w 119062"/>
                <a:gd name="connsiteY8" fmla="*/ 59276 h 119062"/>
                <a:gd name="connsiteX9" fmla="*/ 59197 w 119062"/>
                <a:gd name="connsiteY9" fmla="*/ 14032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62" h="119062">
                  <a:moveTo>
                    <a:pt x="59197" y="118807"/>
                  </a:moveTo>
                  <a:cubicBezTo>
                    <a:pt x="26319" y="118807"/>
                    <a:pt x="-334" y="92154"/>
                    <a:pt x="-334" y="59276"/>
                  </a:cubicBezTo>
                  <a:cubicBezTo>
                    <a:pt x="-334" y="26398"/>
                    <a:pt x="26319" y="-255"/>
                    <a:pt x="59197" y="-255"/>
                  </a:cubicBezTo>
                  <a:cubicBezTo>
                    <a:pt x="92076" y="-255"/>
                    <a:pt x="118729" y="26398"/>
                    <a:pt x="118729" y="59276"/>
                  </a:cubicBezTo>
                  <a:cubicBezTo>
                    <a:pt x="118692" y="92139"/>
                    <a:pt x="92060" y="118770"/>
                    <a:pt x="59197" y="118807"/>
                  </a:cubicBezTo>
                  <a:close/>
                  <a:moveTo>
                    <a:pt x="59197" y="14032"/>
                  </a:moveTo>
                  <a:cubicBezTo>
                    <a:pt x="34210" y="14032"/>
                    <a:pt x="13954" y="34289"/>
                    <a:pt x="13954" y="59276"/>
                  </a:cubicBezTo>
                  <a:cubicBezTo>
                    <a:pt x="13954" y="84263"/>
                    <a:pt x="34210" y="104520"/>
                    <a:pt x="59197" y="104520"/>
                  </a:cubicBezTo>
                  <a:cubicBezTo>
                    <a:pt x="84185" y="104520"/>
                    <a:pt x="104441" y="84263"/>
                    <a:pt x="104441" y="59276"/>
                  </a:cubicBezTo>
                  <a:cubicBezTo>
                    <a:pt x="104413" y="34300"/>
                    <a:pt x="84173" y="14061"/>
                    <a:pt x="59197" y="14032"/>
                  </a:cubicBezTo>
                  <a:close/>
                </a:path>
              </a:pathLst>
            </a:custGeom>
            <a:solidFill>
              <a:srgbClr val="3F3D56"/>
            </a:solidFill>
            <a:ln w="4763"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743700F8-DB6E-416D-B499-3ACEB719D443}"/>
                </a:ext>
              </a:extLst>
            </p:cNvPr>
            <p:cNvSpPr/>
            <p:nvPr/>
          </p:nvSpPr>
          <p:spPr>
            <a:xfrm>
              <a:off x="10284835" y="2220138"/>
              <a:ext cx="119062" cy="119062"/>
            </a:xfrm>
            <a:custGeom>
              <a:avLst/>
              <a:gdLst>
                <a:gd name="connsiteX0" fmla="*/ 59197 w 119062"/>
                <a:gd name="connsiteY0" fmla="*/ 118807 h 119062"/>
                <a:gd name="connsiteX1" fmla="*/ -334 w 119062"/>
                <a:gd name="connsiteY1" fmla="*/ 59276 h 119062"/>
                <a:gd name="connsiteX2" fmla="*/ 59197 w 119062"/>
                <a:gd name="connsiteY2" fmla="*/ -255 h 119062"/>
                <a:gd name="connsiteX3" fmla="*/ 118729 w 119062"/>
                <a:gd name="connsiteY3" fmla="*/ 59276 h 119062"/>
                <a:gd name="connsiteX4" fmla="*/ 59197 w 119062"/>
                <a:gd name="connsiteY4" fmla="*/ 118807 h 119062"/>
                <a:gd name="connsiteX5" fmla="*/ 59197 w 119062"/>
                <a:gd name="connsiteY5" fmla="*/ 14032 h 119062"/>
                <a:gd name="connsiteX6" fmla="*/ 13954 w 119062"/>
                <a:gd name="connsiteY6" fmla="*/ 59276 h 119062"/>
                <a:gd name="connsiteX7" fmla="*/ 59197 w 119062"/>
                <a:gd name="connsiteY7" fmla="*/ 104520 h 119062"/>
                <a:gd name="connsiteX8" fmla="*/ 104441 w 119062"/>
                <a:gd name="connsiteY8" fmla="*/ 59276 h 119062"/>
                <a:gd name="connsiteX9" fmla="*/ 59197 w 119062"/>
                <a:gd name="connsiteY9" fmla="*/ 14032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62" h="119062">
                  <a:moveTo>
                    <a:pt x="59197" y="118807"/>
                  </a:moveTo>
                  <a:cubicBezTo>
                    <a:pt x="26319" y="118807"/>
                    <a:pt x="-334" y="92154"/>
                    <a:pt x="-334" y="59276"/>
                  </a:cubicBezTo>
                  <a:cubicBezTo>
                    <a:pt x="-334" y="26398"/>
                    <a:pt x="26319" y="-255"/>
                    <a:pt x="59197" y="-255"/>
                  </a:cubicBezTo>
                  <a:cubicBezTo>
                    <a:pt x="92076" y="-255"/>
                    <a:pt x="118729" y="26398"/>
                    <a:pt x="118729" y="59276"/>
                  </a:cubicBezTo>
                  <a:cubicBezTo>
                    <a:pt x="118692" y="92139"/>
                    <a:pt x="92060" y="118770"/>
                    <a:pt x="59197" y="118807"/>
                  </a:cubicBezTo>
                  <a:close/>
                  <a:moveTo>
                    <a:pt x="59197" y="14032"/>
                  </a:moveTo>
                  <a:cubicBezTo>
                    <a:pt x="34210" y="14032"/>
                    <a:pt x="13954" y="34289"/>
                    <a:pt x="13954" y="59276"/>
                  </a:cubicBezTo>
                  <a:cubicBezTo>
                    <a:pt x="13954" y="84263"/>
                    <a:pt x="34210" y="104520"/>
                    <a:pt x="59197" y="104520"/>
                  </a:cubicBezTo>
                  <a:cubicBezTo>
                    <a:pt x="84185" y="104520"/>
                    <a:pt x="104441" y="84263"/>
                    <a:pt x="104441" y="59276"/>
                  </a:cubicBezTo>
                  <a:cubicBezTo>
                    <a:pt x="104413" y="34300"/>
                    <a:pt x="84173" y="14061"/>
                    <a:pt x="59197" y="14032"/>
                  </a:cubicBezTo>
                  <a:close/>
                </a:path>
              </a:pathLst>
            </a:custGeom>
            <a:solidFill>
              <a:srgbClr val="3F3D56"/>
            </a:solidFill>
            <a:ln w="4763"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4B8F65CB-2135-4DF5-944E-D7FDB8C9B456}"/>
                </a:ext>
              </a:extLst>
            </p:cNvPr>
            <p:cNvSpPr/>
            <p:nvPr/>
          </p:nvSpPr>
          <p:spPr>
            <a:xfrm>
              <a:off x="9182316" y="2467788"/>
              <a:ext cx="338137" cy="233362"/>
            </a:xfrm>
            <a:custGeom>
              <a:avLst/>
              <a:gdLst>
                <a:gd name="connsiteX0" fmla="*/ 297323 w 338137"/>
                <a:gd name="connsiteY0" fmla="*/ 233107 h 233362"/>
                <a:gd name="connsiteX1" fmla="*/ 40147 w 338137"/>
                <a:gd name="connsiteY1" fmla="*/ 233107 h 233362"/>
                <a:gd name="connsiteX2" fmla="*/ -334 w 338137"/>
                <a:gd name="connsiteY2" fmla="*/ 192626 h 233362"/>
                <a:gd name="connsiteX3" fmla="*/ -334 w 338137"/>
                <a:gd name="connsiteY3" fmla="*/ 40226 h 233362"/>
                <a:gd name="connsiteX4" fmla="*/ 40147 w 338137"/>
                <a:gd name="connsiteY4" fmla="*/ -255 h 233362"/>
                <a:gd name="connsiteX5" fmla="*/ 297323 w 338137"/>
                <a:gd name="connsiteY5" fmla="*/ -255 h 233362"/>
                <a:gd name="connsiteX6" fmla="*/ 337804 w 338137"/>
                <a:gd name="connsiteY6" fmla="*/ 40226 h 233362"/>
                <a:gd name="connsiteX7" fmla="*/ 337804 w 338137"/>
                <a:gd name="connsiteY7" fmla="*/ 192626 h 233362"/>
                <a:gd name="connsiteX8" fmla="*/ 297323 w 338137"/>
                <a:gd name="connsiteY8" fmla="*/ 233107 h 23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137" h="233362">
                  <a:moveTo>
                    <a:pt x="297323" y="233107"/>
                  </a:moveTo>
                  <a:lnTo>
                    <a:pt x="40147" y="233107"/>
                  </a:lnTo>
                  <a:cubicBezTo>
                    <a:pt x="17801" y="233081"/>
                    <a:pt x="-307" y="214972"/>
                    <a:pt x="-334" y="192626"/>
                  </a:cubicBezTo>
                  <a:lnTo>
                    <a:pt x="-334" y="40226"/>
                  </a:lnTo>
                  <a:cubicBezTo>
                    <a:pt x="-307" y="17880"/>
                    <a:pt x="17801" y="-229"/>
                    <a:pt x="40147" y="-255"/>
                  </a:cubicBezTo>
                  <a:lnTo>
                    <a:pt x="297323" y="-255"/>
                  </a:lnTo>
                  <a:cubicBezTo>
                    <a:pt x="319669" y="-229"/>
                    <a:pt x="337777" y="17880"/>
                    <a:pt x="337804" y="40226"/>
                  </a:cubicBezTo>
                  <a:lnTo>
                    <a:pt x="337804" y="192626"/>
                  </a:lnTo>
                  <a:cubicBezTo>
                    <a:pt x="337777" y="214972"/>
                    <a:pt x="319669" y="233081"/>
                    <a:pt x="297323" y="233107"/>
                  </a:cubicBezTo>
                  <a:close/>
                </a:path>
              </a:pathLst>
            </a:custGeom>
            <a:solidFill>
              <a:srgbClr val="E6E6E6"/>
            </a:solidFill>
            <a:ln w="4763"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56912383-D86A-4D1B-9792-BDF789B2F2F8}"/>
                </a:ext>
              </a:extLst>
            </p:cNvPr>
            <p:cNvSpPr/>
            <p:nvPr/>
          </p:nvSpPr>
          <p:spPr>
            <a:xfrm>
              <a:off x="9677616" y="2467788"/>
              <a:ext cx="338137" cy="233362"/>
            </a:xfrm>
            <a:custGeom>
              <a:avLst/>
              <a:gdLst>
                <a:gd name="connsiteX0" fmla="*/ 297323 w 338137"/>
                <a:gd name="connsiteY0" fmla="*/ 233107 h 233362"/>
                <a:gd name="connsiteX1" fmla="*/ 40147 w 338137"/>
                <a:gd name="connsiteY1" fmla="*/ 233107 h 233362"/>
                <a:gd name="connsiteX2" fmla="*/ -334 w 338137"/>
                <a:gd name="connsiteY2" fmla="*/ 192626 h 233362"/>
                <a:gd name="connsiteX3" fmla="*/ -334 w 338137"/>
                <a:gd name="connsiteY3" fmla="*/ 40226 h 233362"/>
                <a:gd name="connsiteX4" fmla="*/ 40147 w 338137"/>
                <a:gd name="connsiteY4" fmla="*/ -255 h 233362"/>
                <a:gd name="connsiteX5" fmla="*/ 297323 w 338137"/>
                <a:gd name="connsiteY5" fmla="*/ -255 h 233362"/>
                <a:gd name="connsiteX6" fmla="*/ 337804 w 338137"/>
                <a:gd name="connsiteY6" fmla="*/ 40226 h 233362"/>
                <a:gd name="connsiteX7" fmla="*/ 337804 w 338137"/>
                <a:gd name="connsiteY7" fmla="*/ 192626 h 233362"/>
                <a:gd name="connsiteX8" fmla="*/ 297323 w 338137"/>
                <a:gd name="connsiteY8" fmla="*/ 233107 h 23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137" h="233362">
                  <a:moveTo>
                    <a:pt x="297323" y="233107"/>
                  </a:moveTo>
                  <a:lnTo>
                    <a:pt x="40147" y="233107"/>
                  </a:lnTo>
                  <a:cubicBezTo>
                    <a:pt x="17801" y="233081"/>
                    <a:pt x="-307" y="214972"/>
                    <a:pt x="-334" y="192626"/>
                  </a:cubicBezTo>
                  <a:lnTo>
                    <a:pt x="-334" y="40226"/>
                  </a:lnTo>
                  <a:cubicBezTo>
                    <a:pt x="-307" y="17880"/>
                    <a:pt x="17801" y="-229"/>
                    <a:pt x="40147" y="-255"/>
                  </a:cubicBezTo>
                  <a:lnTo>
                    <a:pt x="297323" y="-255"/>
                  </a:lnTo>
                  <a:cubicBezTo>
                    <a:pt x="319669" y="-229"/>
                    <a:pt x="337777" y="17880"/>
                    <a:pt x="337804" y="40226"/>
                  </a:cubicBezTo>
                  <a:lnTo>
                    <a:pt x="337804" y="192626"/>
                  </a:lnTo>
                  <a:cubicBezTo>
                    <a:pt x="337777" y="214972"/>
                    <a:pt x="319669" y="233081"/>
                    <a:pt x="297323" y="233107"/>
                  </a:cubicBezTo>
                  <a:close/>
                </a:path>
              </a:pathLst>
            </a:custGeom>
            <a:solidFill>
              <a:srgbClr val="E6E6E6"/>
            </a:solidFill>
            <a:ln w="4763"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C5051491-3EA4-4E3C-BDED-18C69C72A4B0}"/>
                </a:ext>
              </a:extLst>
            </p:cNvPr>
            <p:cNvSpPr/>
            <p:nvPr/>
          </p:nvSpPr>
          <p:spPr>
            <a:xfrm>
              <a:off x="10177679" y="2472551"/>
              <a:ext cx="328612" cy="223837"/>
            </a:xfrm>
            <a:custGeom>
              <a:avLst/>
              <a:gdLst>
                <a:gd name="connsiteX0" fmla="*/ 35385 w 328612"/>
                <a:gd name="connsiteY0" fmla="*/ -255 h 223837"/>
                <a:gd name="connsiteX1" fmla="*/ -334 w 328612"/>
                <a:gd name="connsiteY1" fmla="*/ 35463 h 223837"/>
                <a:gd name="connsiteX2" fmla="*/ -334 w 328612"/>
                <a:gd name="connsiteY2" fmla="*/ 187863 h 223837"/>
                <a:gd name="connsiteX3" fmla="*/ 35385 w 328612"/>
                <a:gd name="connsiteY3" fmla="*/ 223582 h 223837"/>
                <a:gd name="connsiteX4" fmla="*/ 292560 w 328612"/>
                <a:gd name="connsiteY4" fmla="*/ 223582 h 223837"/>
                <a:gd name="connsiteX5" fmla="*/ 328279 w 328612"/>
                <a:gd name="connsiteY5" fmla="*/ 187863 h 223837"/>
                <a:gd name="connsiteX6" fmla="*/ 328279 w 328612"/>
                <a:gd name="connsiteY6" fmla="*/ 35463 h 223837"/>
                <a:gd name="connsiteX7" fmla="*/ 292560 w 328612"/>
                <a:gd name="connsiteY7" fmla="*/ -255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612" h="223837">
                  <a:moveTo>
                    <a:pt x="35385" y="-255"/>
                  </a:moveTo>
                  <a:cubicBezTo>
                    <a:pt x="15667" y="-234"/>
                    <a:pt x="-312" y="15745"/>
                    <a:pt x="-334" y="35463"/>
                  </a:cubicBezTo>
                  <a:lnTo>
                    <a:pt x="-334" y="187863"/>
                  </a:lnTo>
                  <a:cubicBezTo>
                    <a:pt x="-312" y="207581"/>
                    <a:pt x="15667" y="223561"/>
                    <a:pt x="35385" y="223582"/>
                  </a:cubicBezTo>
                  <a:lnTo>
                    <a:pt x="292560" y="223582"/>
                  </a:lnTo>
                  <a:cubicBezTo>
                    <a:pt x="312278" y="223561"/>
                    <a:pt x="328257" y="207581"/>
                    <a:pt x="328279" y="187863"/>
                  </a:cubicBezTo>
                  <a:lnTo>
                    <a:pt x="328279" y="35463"/>
                  </a:lnTo>
                  <a:cubicBezTo>
                    <a:pt x="328257" y="15745"/>
                    <a:pt x="312278" y="-234"/>
                    <a:pt x="292560" y="-255"/>
                  </a:cubicBezTo>
                  <a:close/>
                </a:path>
              </a:pathLst>
            </a:custGeom>
            <a:solidFill>
              <a:srgbClr val="E6E6E6"/>
            </a:solidFill>
            <a:ln w="4763"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A75EEC16-2167-4A04-8CFE-7B238F88639E}"/>
                </a:ext>
              </a:extLst>
            </p:cNvPr>
            <p:cNvSpPr/>
            <p:nvPr/>
          </p:nvSpPr>
          <p:spPr>
            <a:xfrm>
              <a:off x="9184698" y="2772588"/>
              <a:ext cx="338137" cy="233362"/>
            </a:xfrm>
            <a:custGeom>
              <a:avLst/>
              <a:gdLst>
                <a:gd name="connsiteX0" fmla="*/ 297323 w 338137"/>
                <a:gd name="connsiteY0" fmla="*/ 233107 h 233362"/>
                <a:gd name="connsiteX1" fmla="*/ 40147 w 338137"/>
                <a:gd name="connsiteY1" fmla="*/ 233107 h 233362"/>
                <a:gd name="connsiteX2" fmla="*/ -334 w 338137"/>
                <a:gd name="connsiteY2" fmla="*/ 192626 h 233362"/>
                <a:gd name="connsiteX3" fmla="*/ -334 w 338137"/>
                <a:gd name="connsiteY3" fmla="*/ 40226 h 233362"/>
                <a:gd name="connsiteX4" fmla="*/ 40147 w 338137"/>
                <a:gd name="connsiteY4" fmla="*/ -255 h 233362"/>
                <a:gd name="connsiteX5" fmla="*/ 297323 w 338137"/>
                <a:gd name="connsiteY5" fmla="*/ -255 h 233362"/>
                <a:gd name="connsiteX6" fmla="*/ 337804 w 338137"/>
                <a:gd name="connsiteY6" fmla="*/ 40226 h 233362"/>
                <a:gd name="connsiteX7" fmla="*/ 337804 w 338137"/>
                <a:gd name="connsiteY7" fmla="*/ 192626 h 233362"/>
                <a:gd name="connsiteX8" fmla="*/ 297323 w 338137"/>
                <a:gd name="connsiteY8" fmla="*/ 233107 h 23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137" h="233362">
                  <a:moveTo>
                    <a:pt x="297323" y="233107"/>
                  </a:moveTo>
                  <a:lnTo>
                    <a:pt x="40147" y="233107"/>
                  </a:lnTo>
                  <a:cubicBezTo>
                    <a:pt x="17801" y="233081"/>
                    <a:pt x="-307" y="214972"/>
                    <a:pt x="-334" y="192626"/>
                  </a:cubicBezTo>
                  <a:lnTo>
                    <a:pt x="-334" y="40226"/>
                  </a:lnTo>
                  <a:cubicBezTo>
                    <a:pt x="-307" y="17880"/>
                    <a:pt x="17801" y="-229"/>
                    <a:pt x="40147" y="-255"/>
                  </a:cubicBezTo>
                  <a:lnTo>
                    <a:pt x="297323" y="-255"/>
                  </a:lnTo>
                  <a:cubicBezTo>
                    <a:pt x="319669" y="-229"/>
                    <a:pt x="337777" y="17880"/>
                    <a:pt x="337804" y="40226"/>
                  </a:cubicBezTo>
                  <a:lnTo>
                    <a:pt x="337804" y="192626"/>
                  </a:lnTo>
                  <a:cubicBezTo>
                    <a:pt x="337777" y="214972"/>
                    <a:pt x="319669" y="233081"/>
                    <a:pt x="297323" y="233107"/>
                  </a:cubicBezTo>
                  <a:close/>
                </a:path>
              </a:pathLst>
            </a:custGeom>
            <a:solidFill>
              <a:srgbClr val="E6E6E6"/>
            </a:solidFill>
            <a:ln w="4763"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8FCDFE63-F59E-40C9-86C6-5A9E6987759F}"/>
                </a:ext>
              </a:extLst>
            </p:cNvPr>
            <p:cNvSpPr/>
            <p:nvPr/>
          </p:nvSpPr>
          <p:spPr>
            <a:xfrm>
              <a:off x="9679998" y="2772588"/>
              <a:ext cx="338137" cy="233362"/>
            </a:xfrm>
            <a:custGeom>
              <a:avLst/>
              <a:gdLst>
                <a:gd name="connsiteX0" fmla="*/ 297323 w 338137"/>
                <a:gd name="connsiteY0" fmla="*/ 233107 h 233362"/>
                <a:gd name="connsiteX1" fmla="*/ 40147 w 338137"/>
                <a:gd name="connsiteY1" fmla="*/ 233107 h 233362"/>
                <a:gd name="connsiteX2" fmla="*/ -334 w 338137"/>
                <a:gd name="connsiteY2" fmla="*/ 192626 h 233362"/>
                <a:gd name="connsiteX3" fmla="*/ -334 w 338137"/>
                <a:gd name="connsiteY3" fmla="*/ 40226 h 233362"/>
                <a:gd name="connsiteX4" fmla="*/ 40147 w 338137"/>
                <a:gd name="connsiteY4" fmla="*/ -255 h 233362"/>
                <a:gd name="connsiteX5" fmla="*/ 297323 w 338137"/>
                <a:gd name="connsiteY5" fmla="*/ -255 h 233362"/>
                <a:gd name="connsiteX6" fmla="*/ 337804 w 338137"/>
                <a:gd name="connsiteY6" fmla="*/ 40226 h 233362"/>
                <a:gd name="connsiteX7" fmla="*/ 337804 w 338137"/>
                <a:gd name="connsiteY7" fmla="*/ 192626 h 233362"/>
                <a:gd name="connsiteX8" fmla="*/ 297323 w 338137"/>
                <a:gd name="connsiteY8" fmla="*/ 233107 h 23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137" h="233362">
                  <a:moveTo>
                    <a:pt x="297323" y="233107"/>
                  </a:moveTo>
                  <a:lnTo>
                    <a:pt x="40147" y="233107"/>
                  </a:lnTo>
                  <a:cubicBezTo>
                    <a:pt x="17801" y="233081"/>
                    <a:pt x="-307" y="214972"/>
                    <a:pt x="-334" y="192626"/>
                  </a:cubicBezTo>
                  <a:lnTo>
                    <a:pt x="-334" y="40226"/>
                  </a:lnTo>
                  <a:cubicBezTo>
                    <a:pt x="-307" y="17880"/>
                    <a:pt x="17801" y="-229"/>
                    <a:pt x="40147" y="-255"/>
                  </a:cubicBezTo>
                  <a:lnTo>
                    <a:pt x="297323" y="-255"/>
                  </a:lnTo>
                  <a:cubicBezTo>
                    <a:pt x="319669" y="-229"/>
                    <a:pt x="337777" y="17880"/>
                    <a:pt x="337804" y="40226"/>
                  </a:cubicBezTo>
                  <a:lnTo>
                    <a:pt x="337804" y="192626"/>
                  </a:lnTo>
                  <a:cubicBezTo>
                    <a:pt x="337777" y="214972"/>
                    <a:pt x="319669" y="233081"/>
                    <a:pt x="297323" y="233107"/>
                  </a:cubicBezTo>
                  <a:close/>
                </a:path>
              </a:pathLst>
            </a:custGeom>
            <a:solidFill>
              <a:schemeClr val="accent2"/>
            </a:solidFill>
            <a:ln w="4763"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3645C940-3BC0-497B-8802-461B0233C702}"/>
                </a:ext>
              </a:extLst>
            </p:cNvPr>
            <p:cNvSpPr/>
            <p:nvPr/>
          </p:nvSpPr>
          <p:spPr>
            <a:xfrm>
              <a:off x="10175298" y="2772588"/>
              <a:ext cx="338137" cy="233362"/>
            </a:xfrm>
            <a:custGeom>
              <a:avLst/>
              <a:gdLst>
                <a:gd name="connsiteX0" fmla="*/ 297323 w 338137"/>
                <a:gd name="connsiteY0" fmla="*/ 233107 h 233362"/>
                <a:gd name="connsiteX1" fmla="*/ 40147 w 338137"/>
                <a:gd name="connsiteY1" fmla="*/ 233107 h 233362"/>
                <a:gd name="connsiteX2" fmla="*/ -334 w 338137"/>
                <a:gd name="connsiteY2" fmla="*/ 192626 h 233362"/>
                <a:gd name="connsiteX3" fmla="*/ -334 w 338137"/>
                <a:gd name="connsiteY3" fmla="*/ 40226 h 233362"/>
                <a:gd name="connsiteX4" fmla="*/ 40147 w 338137"/>
                <a:gd name="connsiteY4" fmla="*/ -255 h 233362"/>
                <a:gd name="connsiteX5" fmla="*/ 297323 w 338137"/>
                <a:gd name="connsiteY5" fmla="*/ -255 h 233362"/>
                <a:gd name="connsiteX6" fmla="*/ 337804 w 338137"/>
                <a:gd name="connsiteY6" fmla="*/ 40226 h 233362"/>
                <a:gd name="connsiteX7" fmla="*/ 337804 w 338137"/>
                <a:gd name="connsiteY7" fmla="*/ 192626 h 233362"/>
                <a:gd name="connsiteX8" fmla="*/ 297323 w 338137"/>
                <a:gd name="connsiteY8" fmla="*/ 233107 h 23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137" h="233362">
                  <a:moveTo>
                    <a:pt x="297323" y="233107"/>
                  </a:moveTo>
                  <a:lnTo>
                    <a:pt x="40147" y="233107"/>
                  </a:lnTo>
                  <a:cubicBezTo>
                    <a:pt x="17801" y="233081"/>
                    <a:pt x="-307" y="214972"/>
                    <a:pt x="-334" y="192626"/>
                  </a:cubicBezTo>
                  <a:lnTo>
                    <a:pt x="-334" y="40226"/>
                  </a:lnTo>
                  <a:cubicBezTo>
                    <a:pt x="-307" y="17880"/>
                    <a:pt x="17801" y="-229"/>
                    <a:pt x="40147" y="-255"/>
                  </a:cubicBezTo>
                  <a:lnTo>
                    <a:pt x="297323" y="-255"/>
                  </a:lnTo>
                  <a:cubicBezTo>
                    <a:pt x="319669" y="-229"/>
                    <a:pt x="337777" y="17880"/>
                    <a:pt x="337804" y="40226"/>
                  </a:cubicBezTo>
                  <a:lnTo>
                    <a:pt x="337804" y="192626"/>
                  </a:lnTo>
                  <a:cubicBezTo>
                    <a:pt x="337777" y="214972"/>
                    <a:pt x="319669" y="233081"/>
                    <a:pt x="297323" y="233107"/>
                  </a:cubicBezTo>
                  <a:close/>
                </a:path>
              </a:pathLst>
            </a:custGeom>
            <a:solidFill>
              <a:srgbClr val="E6E6E6"/>
            </a:solidFill>
            <a:ln w="4763"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DAC9CD6C-F776-4F0E-8D6C-D34802D8A703}"/>
                </a:ext>
              </a:extLst>
            </p:cNvPr>
            <p:cNvSpPr/>
            <p:nvPr/>
          </p:nvSpPr>
          <p:spPr>
            <a:xfrm>
              <a:off x="9322810" y="2024876"/>
              <a:ext cx="33337" cy="271462"/>
            </a:xfrm>
            <a:custGeom>
              <a:avLst/>
              <a:gdLst>
                <a:gd name="connsiteX0" fmla="*/ 16335 w 33337"/>
                <a:gd name="connsiteY0" fmla="*/ 271207 h 271462"/>
                <a:gd name="connsiteX1" fmla="*/ -334 w 33337"/>
                <a:gd name="connsiteY1" fmla="*/ 254539 h 271462"/>
                <a:gd name="connsiteX2" fmla="*/ -334 w 33337"/>
                <a:gd name="connsiteY2" fmla="*/ 16413 h 271462"/>
                <a:gd name="connsiteX3" fmla="*/ 16335 w 33337"/>
                <a:gd name="connsiteY3" fmla="*/ -255 h 271462"/>
                <a:gd name="connsiteX4" fmla="*/ 33004 w 33337"/>
                <a:gd name="connsiteY4" fmla="*/ 16413 h 271462"/>
                <a:gd name="connsiteX5" fmla="*/ 33004 w 33337"/>
                <a:gd name="connsiteY5" fmla="*/ 254539 h 271462"/>
                <a:gd name="connsiteX6" fmla="*/ 16335 w 33337"/>
                <a:gd name="connsiteY6" fmla="*/ 271207 h 27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7" h="271462">
                  <a:moveTo>
                    <a:pt x="16335" y="271207"/>
                  </a:moveTo>
                  <a:cubicBezTo>
                    <a:pt x="7134" y="271196"/>
                    <a:pt x="-323" y="263740"/>
                    <a:pt x="-334" y="254539"/>
                  </a:cubicBezTo>
                  <a:lnTo>
                    <a:pt x="-334" y="16413"/>
                  </a:lnTo>
                  <a:cubicBezTo>
                    <a:pt x="-334" y="7208"/>
                    <a:pt x="7129" y="-255"/>
                    <a:pt x="16335" y="-255"/>
                  </a:cubicBezTo>
                  <a:cubicBezTo>
                    <a:pt x="25541" y="-255"/>
                    <a:pt x="33004" y="7208"/>
                    <a:pt x="33004" y="16413"/>
                  </a:cubicBezTo>
                  <a:lnTo>
                    <a:pt x="33004" y="254539"/>
                  </a:lnTo>
                  <a:cubicBezTo>
                    <a:pt x="32993" y="263740"/>
                    <a:pt x="25536" y="271196"/>
                    <a:pt x="16335" y="271207"/>
                  </a:cubicBezTo>
                  <a:close/>
                </a:path>
              </a:pathLst>
            </a:custGeom>
            <a:solidFill>
              <a:srgbClr val="3F3D56"/>
            </a:solidFill>
            <a:ln w="4763"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FC15C759-DFAC-42B2-99BF-DCCB1203B6BE}"/>
                </a:ext>
              </a:extLst>
            </p:cNvPr>
            <p:cNvSpPr/>
            <p:nvPr/>
          </p:nvSpPr>
          <p:spPr>
            <a:xfrm>
              <a:off x="10327698" y="2024876"/>
              <a:ext cx="33337" cy="271462"/>
            </a:xfrm>
            <a:custGeom>
              <a:avLst/>
              <a:gdLst>
                <a:gd name="connsiteX0" fmla="*/ 16335 w 33337"/>
                <a:gd name="connsiteY0" fmla="*/ 271207 h 271462"/>
                <a:gd name="connsiteX1" fmla="*/ -334 w 33337"/>
                <a:gd name="connsiteY1" fmla="*/ 254539 h 271462"/>
                <a:gd name="connsiteX2" fmla="*/ -334 w 33337"/>
                <a:gd name="connsiteY2" fmla="*/ 16413 h 271462"/>
                <a:gd name="connsiteX3" fmla="*/ 16335 w 33337"/>
                <a:gd name="connsiteY3" fmla="*/ -255 h 271462"/>
                <a:gd name="connsiteX4" fmla="*/ 33004 w 33337"/>
                <a:gd name="connsiteY4" fmla="*/ 16413 h 271462"/>
                <a:gd name="connsiteX5" fmla="*/ 33004 w 33337"/>
                <a:gd name="connsiteY5" fmla="*/ 254539 h 271462"/>
                <a:gd name="connsiteX6" fmla="*/ 16335 w 33337"/>
                <a:gd name="connsiteY6" fmla="*/ 271207 h 27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7" h="271462">
                  <a:moveTo>
                    <a:pt x="16335" y="271207"/>
                  </a:moveTo>
                  <a:cubicBezTo>
                    <a:pt x="7134" y="271196"/>
                    <a:pt x="-323" y="263740"/>
                    <a:pt x="-334" y="254539"/>
                  </a:cubicBezTo>
                  <a:lnTo>
                    <a:pt x="-334" y="16413"/>
                  </a:lnTo>
                  <a:cubicBezTo>
                    <a:pt x="-334" y="7208"/>
                    <a:pt x="7129" y="-255"/>
                    <a:pt x="16335" y="-255"/>
                  </a:cubicBezTo>
                  <a:cubicBezTo>
                    <a:pt x="25541" y="-255"/>
                    <a:pt x="33004" y="7208"/>
                    <a:pt x="33004" y="16413"/>
                  </a:cubicBezTo>
                  <a:lnTo>
                    <a:pt x="33004" y="254539"/>
                  </a:lnTo>
                  <a:cubicBezTo>
                    <a:pt x="32993" y="263740"/>
                    <a:pt x="25536" y="271196"/>
                    <a:pt x="16335" y="271207"/>
                  </a:cubicBezTo>
                  <a:close/>
                </a:path>
              </a:pathLst>
            </a:custGeom>
            <a:solidFill>
              <a:srgbClr val="3F3D56"/>
            </a:solidFill>
            <a:ln w="4763"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0CF5B03B-C174-4143-99E5-67CBC49DEC7F}"/>
                </a:ext>
              </a:extLst>
            </p:cNvPr>
            <p:cNvSpPr/>
            <p:nvPr/>
          </p:nvSpPr>
          <p:spPr>
            <a:xfrm>
              <a:off x="9235869" y="2409190"/>
              <a:ext cx="270297" cy="237054"/>
            </a:xfrm>
            <a:custGeom>
              <a:avLst/>
              <a:gdLst>
                <a:gd name="connsiteX0" fmla="*/ 105461 w 270297"/>
                <a:gd name="connsiteY0" fmla="*/ 236799 h 237054"/>
                <a:gd name="connsiteX1" fmla="*/ 86013 w 270297"/>
                <a:gd name="connsiteY1" fmla="*/ 230336 h 237054"/>
                <a:gd name="connsiteX2" fmla="*/ 85665 w 270297"/>
                <a:gd name="connsiteY2" fmla="*/ 230075 h 237054"/>
                <a:gd name="connsiteX3" fmla="*/ 12415 w 270297"/>
                <a:gd name="connsiteY3" fmla="*/ 174041 h 237054"/>
                <a:gd name="connsiteX4" fmla="*/ 6386 w 270297"/>
                <a:gd name="connsiteY4" fmla="*/ 128402 h 237054"/>
                <a:gd name="connsiteX5" fmla="*/ 52025 w 270297"/>
                <a:gd name="connsiteY5" fmla="*/ 122373 h 237054"/>
                <a:gd name="connsiteX6" fmla="*/ 99471 w 270297"/>
                <a:gd name="connsiteY6" fmla="*/ 158757 h 237054"/>
                <a:gd name="connsiteX7" fmla="*/ 211588 w 270297"/>
                <a:gd name="connsiteY7" fmla="*/ 12488 h 237054"/>
                <a:gd name="connsiteX8" fmla="*/ 257208 w 270297"/>
                <a:gd name="connsiteY8" fmla="*/ 6462 h 237054"/>
                <a:gd name="connsiteX9" fmla="*/ 257217 w 270297"/>
                <a:gd name="connsiteY9" fmla="*/ 6469 h 237054"/>
                <a:gd name="connsiteX10" fmla="*/ 256522 w 270297"/>
                <a:gd name="connsiteY10" fmla="*/ 7435 h 237054"/>
                <a:gd name="connsiteX11" fmla="*/ 257236 w 270297"/>
                <a:gd name="connsiteY11" fmla="*/ 6469 h 237054"/>
                <a:gd name="connsiteX12" fmla="*/ 263255 w 270297"/>
                <a:gd name="connsiteY12" fmla="*/ 52098 h 237054"/>
                <a:gd name="connsiteX13" fmla="*/ 131381 w 270297"/>
                <a:gd name="connsiteY13" fmla="*/ 224066 h 237054"/>
                <a:gd name="connsiteX14" fmla="*/ 105489 w 270297"/>
                <a:gd name="connsiteY14" fmla="*/ 236761 h 2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0297" h="237054">
                  <a:moveTo>
                    <a:pt x="105461" y="236799"/>
                  </a:moveTo>
                  <a:cubicBezTo>
                    <a:pt x="98449" y="236811"/>
                    <a:pt x="91623" y="234543"/>
                    <a:pt x="86013" y="230336"/>
                  </a:cubicBezTo>
                  <a:lnTo>
                    <a:pt x="85665" y="230075"/>
                  </a:lnTo>
                  <a:lnTo>
                    <a:pt x="12415" y="174041"/>
                  </a:lnTo>
                  <a:cubicBezTo>
                    <a:pt x="-1853" y="163103"/>
                    <a:pt x="-4552" y="142669"/>
                    <a:pt x="6386" y="128402"/>
                  </a:cubicBezTo>
                  <a:cubicBezTo>
                    <a:pt x="17324" y="114134"/>
                    <a:pt x="37758" y="111435"/>
                    <a:pt x="52025" y="122373"/>
                  </a:cubicBezTo>
                  <a:lnTo>
                    <a:pt x="99471" y="158757"/>
                  </a:lnTo>
                  <a:lnTo>
                    <a:pt x="211588" y="12488"/>
                  </a:lnTo>
                  <a:cubicBezTo>
                    <a:pt x="222522" y="-1774"/>
                    <a:pt x="242946" y="-4472"/>
                    <a:pt x="257208" y="6462"/>
                  </a:cubicBezTo>
                  <a:lnTo>
                    <a:pt x="257217" y="6469"/>
                  </a:lnTo>
                  <a:lnTo>
                    <a:pt x="256522" y="7435"/>
                  </a:lnTo>
                  <a:lnTo>
                    <a:pt x="257236" y="6469"/>
                  </a:lnTo>
                  <a:cubicBezTo>
                    <a:pt x="271481" y="17417"/>
                    <a:pt x="274174" y="37831"/>
                    <a:pt x="263255" y="52098"/>
                  </a:cubicBezTo>
                  <a:lnTo>
                    <a:pt x="131381" y="224066"/>
                  </a:lnTo>
                  <a:cubicBezTo>
                    <a:pt x="125197" y="232097"/>
                    <a:pt x="115625" y="236790"/>
                    <a:pt x="105489" y="236761"/>
                  </a:cubicBezTo>
                  <a:close/>
                </a:path>
              </a:pathLst>
            </a:custGeom>
            <a:solidFill>
              <a:schemeClr val="accent2"/>
            </a:solidFill>
            <a:ln w="4763"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4AE7222E-FE5B-4DEB-8BBE-FBD4B82A826F}"/>
                </a:ext>
              </a:extLst>
            </p:cNvPr>
            <p:cNvSpPr/>
            <p:nvPr/>
          </p:nvSpPr>
          <p:spPr>
            <a:xfrm>
              <a:off x="9745456" y="2709228"/>
              <a:ext cx="270297" cy="237054"/>
            </a:xfrm>
            <a:custGeom>
              <a:avLst/>
              <a:gdLst>
                <a:gd name="connsiteX0" fmla="*/ 105461 w 270297"/>
                <a:gd name="connsiteY0" fmla="*/ 236799 h 237054"/>
                <a:gd name="connsiteX1" fmla="*/ 86013 w 270297"/>
                <a:gd name="connsiteY1" fmla="*/ 230336 h 237054"/>
                <a:gd name="connsiteX2" fmla="*/ 85665 w 270297"/>
                <a:gd name="connsiteY2" fmla="*/ 230075 h 237054"/>
                <a:gd name="connsiteX3" fmla="*/ 12415 w 270297"/>
                <a:gd name="connsiteY3" fmla="*/ 174041 h 237054"/>
                <a:gd name="connsiteX4" fmla="*/ 6386 w 270297"/>
                <a:gd name="connsiteY4" fmla="*/ 128402 h 237054"/>
                <a:gd name="connsiteX5" fmla="*/ 52025 w 270297"/>
                <a:gd name="connsiteY5" fmla="*/ 122373 h 237054"/>
                <a:gd name="connsiteX6" fmla="*/ 99471 w 270297"/>
                <a:gd name="connsiteY6" fmla="*/ 158757 h 237054"/>
                <a:gd name="connsiteX7" fmla="*/ 211588 w 270297"/>
                <a:gd name="connsiteY7" fmla="*/ 12488 h 237054"/>
                <a:gd name="connsiteX8" fmla="*/ 257208 w 270297"/>
                <a:gd name="connsiteY8" fmla="*/ 6462 h 237054"/>
                <a:gd name="connsiteX9" fmla="*/ 257217 w 270297"/>
                <a:gd name="connsiteY9" fmla="*/ 6469 h 237054"/>
                <a:gd name="connsiteX10" fmla="*/ 256522 w 270297"/>
                <a:gd name="connsiteY10" fmla="*/ 7435 h 237054"/>
                <a:gd name="connsiteX11" fmla="*/ 257236 w 270297"/>
                <a:gd name="connsiteY11" fmla="*/ 6469 h 237054"/>
                <a:gd name="connsiteX12" fmla="*/ 263255 w 270297"/>
                <a:gd name="connsiteY12" fmla="*/ 52098 h 237054"/>
                <a:gd name="connsiteX13" fmla="*/ 131381 w 270297"/>
                <a:gd name="connsiteY13" fmla="*/ 224066 h 237054"/>
                <a:gd name="connsiteX14" fmla="*/ 105489 w 270297"/>
                <a:gd name="connsiteY14" fmla="*/ 236761 h 2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0297" h="237054">
                  <a:moveTo>
                    <a:pt x="105461" y="236799"/>
                  </a:moveTo>
                  <a:cubicBezTo>
                    <a:pt x="98449" y="236811"/>
                    <a:pt x="91623" y="234543"/>
                    <a:pt x="86013" y="230336"/>
                  </a:cubicBezTo>
                  <a:lnTo>
                    <a:pt x="85665" y="230075"/>
                  </a:lnTo>
                  <a:lnTo>
                    <a:pt x="12415" y="174041"/>
                  </a:lnTo>
                  <a:cubicBezTo>
                    <a:pt x="-1853" y="163103"/>
                    <a:pt x="-4552" y="142669"/>
                    <a:pt x="6386" y="128402"/>
                  </a:cubicBezTo>
                  <a:cubicBezTo>
                    <a:pt x="17324" y="114134"/>
                    <a:pt x="37758" y="111435"/>
                    <a:pt x="52025" y="122373"/>
                  </a:cubicBezTo>
                  <a:lnTo>
                    <a:pt x="99471" y="158757"/>
                  </a:lnTo>
                  <a:lnTo>
                    <a:pt x="211588" y="12488"/>
                  </a:lnTo>
                  <a:cubicBezTo>
                    <a:pt x="222522" y="-1774"/>
                    <a:pt x="242946" y="-4472"/>
                    <a:pt x="257208" y="6462"/>
                  </a:cubicBezTo>
                  <a:lnTo>
                    <a:pt x="257217" y="6469"/>
                  </a:lnTo>
                  <a:lnTo>
                    <a:pt x="256522" y="7435"/>
                  </a:lnTo>
                  <a:lnTo>
                    <a:pt x="257236" y="6469"/>
                  </a:lnTo>
                  <a:cubicBezTo>
                    <a:pt x="271481" y="17417"/>
                    <a:pt x="274174" y="37831"/>
                    <a:pt x="263255" y="52098"/>
                  </a:cubicBezTo>
                  <a:lnTo>
                    <a:pt x="131381" y="224066"/>
                  </a:lnTo>
                  <a:cubicBezTo>
                    <a:pt x="125197" y="232097"/>
                    <a:pt x="115625" y="236790"/>
                    <a:pt x="105489" y="236761"/>
                  </a:cubicBezTo>
                  <a:close/>
                </a:path>
              </a:pathLst>
            </a:custGeom>
            <a:solidFill>
              <a:schemeClr val="accent1"/>
            </a:solidFill>
            <a:ln w="4763"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639FF049-CAF4-4F82-BB0C-9F546C9F487B}"/>
                </a:ext>
              </a:extLst>
            </p:cNvPr>
            <p:cNvSpPr/>
            <p:nvPr/>
          </p:nvSpPr>
          <p:spPr>
            <a:xfrm>
              <a:off x="10226469" y="2409190"/>
              <a:ext cx="270297" cy="237054"/>
            </a:xfrm>
            <a:custGeom>
              <a:avLst/>
              <a:gdLst>
                <a:gd name="connsiteX0" fmla="*/ 105461 w 270297"/>
                <a:gd name="connsiteY0" fmla="*/ 236799 h 237054"/>
                <a:gd name="connsiteX1" fmla="*/ 86013 w 270297"/>
                <a:gd name="connsiteY1" fmla="*/ 230336 h 237054"/>
                <a:gd name="connsiteX2" fmla="*/ 85665 w 270297"/>
                <a:gd name="connsiteY2" fmla="*/ 230075 h 237054"/>
                <a:gd name="connsiteX3" fmla="*/ 12415 w 270297"/>
                <a:gd name="connsiteY3" fmla="*/ 174041 h 237054"/>
                <a:gd name="connsiteX4" fmla="*/ 6386 w 270297"/>
                <a:gd name="connsiteY4" fmla="*/ 128402 h 237054"/>
                <a:gd name="connsiteX5" fmla="*/ 52025 w 270297"/>
                <a:gd name="connsiteY5" fmla="*/ 122373 h 237054"/>
                <a:gd name="connsiteX6" fmla="*/ 99471 w 270297"/>
                <a:gd name="connsiteY6" fmla="*/ 158757 h 237054"/>
                <a:gd name="connsiteX7" fmla="*/ 211588 w 270297"/>
                <a:gd name="connsiteY7" fmla="*/ 12488 h 237054"/>
                <a:gd name="connsiteX8" fmla="*/ 257208 w 270297"/>
                <a:gd name="connsiteY8" fmla="*/ 6462 h 237054"/>
                <a:gd name="connsiteX9" fmla="*/ 257217 w 270297"/>
                <a:gd name="connsiteY9" fmla="*/ 6469 h 237054"/>
                <a:gd name="connsiteX10" fmla="*/ 256522 w 270297"/>
                <a:gd name="connsiteY10" fmla="*/ 7435 h 237054"/>
                <a:gd name="connsiteX11" fmla="*/ 257236 w 270297"/>
                <a:gd name="connsiteY11" fmla="*/ 6469 h 237054"/>
                <a:gd name="connsiteX12" fmla="*/ 263255 w 270297"/>
                <a:gd name="connsiteY12" fmla="*/ 52098 h 237054"/>
                <a:gd name="connsiteX13" fmla="*/ 131381 w 270297"/>
                <a:gd name="connsiteY13" fmla="*/ 224066 h 237054"/>
                <a:gd name="connsiteX14" fmla="*/ 105489 w 270297"/>
                <a:gd name="connsiteY14" fmla="*/ 236761 h 2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0297" h="237054">
                  <a:moveTo>
                    <a:pt x="105461" y="236799"/>
                  </a:moveTo>
                  <a:cubicBezTo>
                    <a:pt x="98449" y="236811"/>
                    <a:pt x="91623" y="234543"/>
                    <a:pt x="86013" y="230336"/>
                  </a:cubicBezTo>
                  <a:lnTo>
                    <a:pt x="85665" y="230075"/>
                  </a:lnTo>
                  <a:lnTo>
                    <a:pt x="12415" y="174041"/>
                  </a:lnTo>
                  <a:cubicBezTo>
                    <a:pt x="-1853" y="163103"/>
                    <a:pt x="-4552" y="142669"/>
                    <a:pt x="6386" y="128402"/>
                  </a:cubicBezTo>
                  <a:cubicBezTo>
                    <a:pt x="17325" y="114134"/>
                    <a:pt x="37758" y="111435"/>
                    <a:pt x="52025" y="122373"/>
                  </a:cubicBezTo>
                  <a:lnTo>
                    <a:pt x="99471" y="158757"/>
                  </a:lnTo>
                  <a:lnTo>
                    <a:pt x="211588" y="12488"/>
                  </a:lnTo>
                  <a:cubicBezTo>
                    <a:pt x="222522" y="-1774"/>
                    <a:pt x="242946" y="-4472"/>
                    <a:pt x="257208" y="6462"/>
                  </a:cubicBezTo>
                  <a:lnTo>
                    <a:pt x="257217" y="6469"/>
                  </a:lnTo>
                  <a:lnTo>
                    <a:pt x="256522" y="7435"/>
                  </a:lnTo>
                  <a:lnTo>
                    <a:pt x="257236" y="6469"/>
                  </a:lnTo>
                  <a:cubicBezTo>
                    <a:pt x="271481" y="17417"/>
                    <a:pt x="274174" y="37831"/>
                    <a:pt x="263255" y="52098"/>
                  </a:cubicBezTo>
                  <a:lnTo>
                    <a:pt x="131381" y="224066"/>
                  </a:lnTo>
                  <a:cubicBezTo>
                    <a:pt x="125197" y="232097"/>
                    <a:pt x="115625" y="236790"/>
                    <a:pt x="105489" y="236761"/>
                  </a:cubicBezTo>
                  <a:close/>
                </a:path>
              </a:pathLst>
            </a:custGeom>
            <a:solidFill>
              <a:schemeClr val="accent2"/>
            </a:solidFill>
            <a:ln w="4763" cap="flat">
              <a:noFill/>
              <a:prstDash val="solid"/>
              <a:miter/>
            </a:ln>
          </p:spPr>
          <p:txBody>
            <a:bodyPr rtlCol="0" anchor="ctr"/>
            <a:lstStyle/>
            <a:p>
              <a:endParaRPr lang="en-US"/>
            </a:p>
          </p:txBody>
        </p:sp>
      </p:grpSp>
      <p:grpSp>
        <p:nvGrpSpPr>
          <p:cNvPr id="157" name="Graphic 155">
            <a:extLst>
              <a:ext uri="{FF2B5EF4-FFF2-40B4-BE49-F238E27FC236}">
                <a16:creationId xmlns:a16="http://schemas.microsoft.com/office/drawing/2014/main" id="{A4312F8D-02FB-4742-B616-38431A49D00F}"/>
              </a:ext>
            </a:extLst>
          </p:cNvPr>
          <p:cNvGrpSpPr/>
          <p:nvPr/>
        </p:nvGrpSpPr>
        <p:grpSpPr>
          <a:xfrm>
            <a:off x="572943" y="4364310"/>
            <a:ext cx="2163301" cy="1664488"/>
            <a:chOff x="2233613" y="2936537"/>
            <a:chExt cx="4502432" cy="3464263"/>
          </a:xfrm>
        </p:grpSpPr>
        <p:sp>
          <p:nvSpPr>
            <p:cNvPr id="158" name="Freeform: Shape 157">
              <a:extLst>
                <a:ext uri="{FF2B5EF4-FFF2-40B4-BE49-F238E27FC236}">
                  <a16:creationId xmlns:a16="http://schemas.microsoft.com/office/drawing/2014/main" id="{0D2F5A22-3CA0-4D57-B0AC-8FD88BB6C025}"/>
                </a:ext>
              </a:extLst>
            </p:cNvPr>
            <p:cNvSpPr/>
            <p:nvPr/>
          </p:nvSpPr>
          <p:spPr>
            <a:xfrm>
              <a:off x="4246324" y="4725433"/>
              <a:ext cx="404537" cy="611330"/>
            </a:xfrm>
            <a:custGeom>
              <a:avLst/>
              <a:gdLst>
                <a:gd name="connsiteX0" fmla="*/ 328937 w 404537"/>
                <a:gd name="connsiteY0" fmla="*/ 610192 h 611330"/>
                <a:gd name="connsiteX1" fmla="*/ 276867 w 404537"/>
                <a:gd name="connsiteY1" fmla="*/ 536534 h 611330"/>
                <a:gd name="connsiteX2" fmla="*/ 279739 w 404537"/>
                <a:gd name="connsiteY2" fmla="*/ 525662 h 611330"/>
                <a:gd name="connsiteX3" fmla="*/ -194 w 404537"/>
                <a:gd name="connsiteY3" fmla="*/ 41502 h 611330"/>
                <a:gd name="connsiteX4" fmla="*/ 132119 w 404537"/>
                <a:gd name="connsiteY4" fmla="*/ -138 h 611330"/>
                <a:gd name="connsiteX5" fmla="*/ 365923 w 404537"/>
                <a:gd name="connsiteY5" fmla="*/ 488315 h 611330"/>
                <a:gd name="connsiteX6" fmla="*/ 398940 w 404537"/>
                <a:gd name="connsiteY6" fmla="*/ 572784 h 611330"/>
                <a:gd name="connsiteX7" fmla="*/ 328938 w 404537"/>
                <a:gd name="connsiteY7" fmla="*/ 610191 h 61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537" h="611330">
                  <a:moveTo>
                    <a:pt x="328937" y="610192"/>
                  </a:moveTo>
                  <a:cubicBezTo>
                    <a:pt x="294218" y="604231"/>
                    <a:pt x="270906" y="571253"/>
                    <a:pt x="276867" y="536534"/>
                  </a:cubicBezTo>
                  <a:cubicBezTo>
                    <a:pt x="277502" y="532833"/>
                    <a:pt x="278464" y="529194"/>
                    <a:pt x="279739" y="525662"/>
                  </a:cubicBezTo>
                  <a:lnTo>
                    <a:pt x="-194" y="41502"/>
                  </a:lnTo>
                  <a:lnTo>
                    <a:pt x="132119" y="-138"/>
                  </a:lnTo>
                  <a:lnTo>
                    <a:pt x="365923" y="488315"/>
                  </a:lnTo>
                  <a:cubicBezTo>
                    <a:pt x="398366" y="502523"/>
                    <a:pt x="413149" y="540341"/>
                    <a:pt x="398940" y="572784"/>
                  </a:cubicBezTo>
                  <a:cubicBezTo>
                    <a:pt x="387052" y="599930"/>
                    <a:pt x="358112" y="615394"/>
                    <a:pt x="328938" y="610191"/>
                  </a:cubicBezTo>
                  <a:close/>
                </a:path>
              </a:pathLst>
            </a:custGeom>
            <a:solidFill>
              <a:srgbClr val="FFB8B8"/>
            </a:solidFill>
            <a:ln w="5544"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BC555AD8-F34F-44E1-9136-294C3506BC22}"/>
                </a:ext>
              </a:extLst>
            </p:cNvPr>
            <p:cNvSpPr/>
            <p:nvPr/>
          </p:nvSpPr>
          <p:spPr>
            <a:xfrm>
              <a:off x="4160559" y="4586065"/>
              <a:ext cx="242124" cy="259938"/>
            </a:xfrm>
            <a:custGeom>
              <a:avLst/>
              <a:gdLst>
                <a:gd name="connsiteX0" fmla="*/ 95427 w 242124"/>
                <a:gd name="connsiteY0" fmla="*/ 259326 h 259938"/>
                <a:gd name="connsiteX1" fmla="*/ 76556 w 242124"/>
                <a:gd name="connsiteY1" fmla="*/ 245152 h 259938"/>
                <a:gd name="connsiteX2" fmla="*/ 2692 w 242124"/>
                <a:gd name="connsiteY2" fmla="*/ 99517 h 259938"/>
                <a:gd name="connsiteX3" fmla="*/ 10233 w 242124"/>
                <a:gd name="connsiteY3" fmla="*/ 66258 h 259938"/>
                <a:gd name="connsiteX4" fmla="*/ 89289 w 242124"/>
                <a:gd name="connsiteY4" fmla="*/ 5449 h 259938"/>
                <a:gd name="connsiteX5" fmla="*/ 123980 w 242124"/>
                <a:gd name="connsiteY5" fmla="*/ 7250 h 259938"/>
                <a:gd name="connsiteX6" fmla="*/ 233614 w 242124"/>
                <a:gd name="connsiteY6" fmla="*/ 111425 h 259938"/>
                <a:gd name="connsiteX7" fmla="*/ 234584 w 242124"/>
                <a:gd name="connsiteY7" fmla="*/ 149192 h 259938"/>
                <a:gd name="connsiteX8" fmla="*/ 232981 w 242124"/>
                <a:gd name="connsiteY8" fmla="*/ 150744 h 259938"/>
                <a:gd name="connsiteX9" fmla="*/ 118156 w 242124"/>
                <a:gd name="connsiteY9" fmla="*/ 253019 h 259938"/>
                <a:gd name="connsiteX10" fmla="*/ 95427 w 242124"/>
                <a:gd name="connsiteY10" fmla="*/ 259326 h 25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124" h="259938">
                  <a:moveTo>
                    <a:pt x="95427" y="259326"/>
                  </a:moveTo>
                  <a:cubicBezTo>
                    <a:pt x="87267" y="257812"/>
                    <a:pt x="80284" y="252568"/>
                    <a:pt x="76556" y="245152"/>
                  </a:cubicBezTo>
                  <a:lnTo>
                    <a:pt x="2692" y="99517"/>
                  </a:lnTo>
                  <a:cubicBezTo>
                    <a:pt x="-3112" y="88059"/>
                    <a:pt x="55" y="74093"/>
                    <a:pt x="10233" y="66258"/>
                  </a:cubicBezTo>
                  <a:lnTo>
                    <a:pt x="89289" y="5449"/>
                  </a:lnTo>
                  <a:cubicBezTo>
                    <a:pt x="99700" y="-2636"/>
                    <a:pt x="114463" y="-1869"/>
                    <a:pt x="123980" y="7250"/>
                  </a:cubicBezTo>
                  <a:lnTo>
                    <a:pt x="233614" y="111425"/>
                  </a:lnTo>
                  <a:cubicBezTo>
                    <a:pt x="244311" y="121586"/>
                    <a:pt x="244745" y="138495"/>
                    <a:pt x="234584" y="149192"/>
                  </a:cubicBezTo>
                  <a:cubicBezTo>
                    <a:pt x="234071" y="149731"/>
                    <a:pt x="233537" y="150249"/>
                    <a:pt x="232981" y="150744"/>
                  </a:cubicBezTo>
                  <a:lnTo>
                    <a:pt x="118156" y="253019"/>
                  </a:lnTo>
                  <a:cubicBezTo>
                    <a:pt x="111979" y="258553"/>
                    <a:pt x="103572" y="260886"/>
                    <a:pt x="95427" y="259326"/>
                  </a:cubicBezTo>
                  <a:close/>
                </a:path>
              </a:pathLst>
            </a:custGeom>
            <a:solidFill>
              <a:srgbClr val="6C63FF"/>
            </a:solidFill>
            <a:ln w="5544"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FB6C0557-7C24-4F2E-A40E-1C5441E252FF}"/>
                </a:ext>
              </a:extLst>
            </p:cNvPr>
            <p:cNvSpPr/>
            <p:nvPr/>
          </p:nvSpPr>
          <p:spPr>
            <a:xfrm>
              <a:off x="5387657" y="2936536"/>
              <a:ext cx="1350327" cy="1933071"/>
            </a:xfrm>
            <a:custGeom>
              <a:avLst/>
              <a:gdLst>
                <a:gd name="connsiteX0" fmla="*/ 1350133 w 1350327"/>
                <a:gd name="connsiteY0" fmla="*/ 1257576 h 1933071"/>
                <a:gd name="connsiteX1" fmla="*/ 674969 w 1350327"/>
                <a:gd name="connsiteY1" fmla="*/ -138 h 1933071"/>
                <a:gd name="connsiteX2" fmla="*/ -194 w 1350327"/>
                <a:gd name="connsiteY2" fmla="*/ 1257576 h 1933071"/>
                <a:gd name="connsiteX3" fmla="*/ 674776 w 1350327"/>
                <a:gd name="connsiteY3" fmla="*/ 1932933 h 1933071"/>
                <a:gd name="connsiteX4" fmla="*/ 1350133 w 1350327"/>
                <a:gd name="connsiteY4" fmla="*/ 1257963 h 1933071"/>
                <a:gd name="connsiteX5" fmla="*/ 1350133 w 1350327"/>
                <a:gd name="connsiteY5" fmla="*/ 1257576 h 193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0327" h="1933071">
                  <a:moveTo>
                    <a:pt x="1350133" y="1257576"/>
                  </a:moveTo>
                  <a:cubicBezTo>
                    <a:pt x="1350133" y="884694"/>
                    <a:pt x="1047852" y="-138"/>
                    <a:pt x="674969" y="-138"/>
                  </a:cubicBezTo>
                  <a:cubicBezTo>
                    <a:pt x="302087" y="-138"/>
                    <a:pt x="-194" y="884694"/>
                    <a:pt x="-194" y="1257576"/>
                  </a:cubicBezTo>
                  <a:cubicBezTo>
                    <a:pt x="-301" y="1630459"/>
                    <a:pt x="301893" y="1932826"/>
                    <a:pt x="674776" y="1932933"/>
                  </a:cubicBezTo>
                  <a:cubicBezTo>
                    <a:pt x="1047658" y="1933040"/>
                    <a:pt x="1350026" y="1630846"/>
                    <a:pt x="1350133" y="1257963"/>
                  </a:cubicBezTo>
                  <a:cubicBezTo>
                    <a:pt x="1350133" y="1257834"/>
                    <a:pt x="1350133" y="1257705"/>
                    <a:pt x="1350133" y="1257576"/>
                  </a:cubicBezTo>
                  <a:close/>
                </a:path>
              </a:pathLst>
            </a:custGeom>
            <a:solidFill>
              <a:schemeClr val="accent2"/>
            </a:solidFill>
            <a:ln w="5544"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0D1204B6-A0EC-4798-8B1C-109131C19EFF}"/>
                </a:ext>
              </a:extLst>
            </p:cNvPr>
            <p:cNvSpPr/>
            <p:nvPr/>
          </p:nvSpPr>
          <p:spPr>
            <a:xfrm>
              <a:off x="6057269" y="3498001"/>
              <a:ext cx="11103" cy="2749671"/>
            </a:xfrm>
            <a:custGeom>
              <a:avLst/>
              <a:gdLst>
                <a:gd name="connsiteX0" fmla="*/ 5357 w 11103"/>
                <a:gd name="connsiteY0" fmla="*/ 2749533 h 2749671"/>
                <a:gd name="connsiteX1" fmla="*/ 10909 w 11103"/>
                <a:gd name="connsiteY1" fmla="*/ 2743981 h 2749671"/>
                <a:gd name="connsiteX2" fmla="*/ 10909 w 11103"/>
                <a:gd name="connsiteY2" fmla="*/ 5414 h 2749671"/>
                <a:gd name="connsiteX3" fmla="*/ 5357 w 11103"/>
                <a:gd name="connsiteY3" fmla="*/ -138 h 2749671"/>
                <a:gd name="connsiteX4" fmla="*/ -194 w 11103"/>
                <a:gd name="connsiteY4" fmla="*/ 5414 h 2749671"/>
                <a:gd name="connsiteX5" fmla="*/ -194 w 11103"/>
                <a:gd name="connsiteY5" fmla="*/ 2743981 h 2749671"/>
                <a:gd name="connsiteX6" fmla="*/ 5357 w 11103"/>
                <a:gd name="connsiteY6" fmla="*/ 2749533 h 274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03" h="2749671">
                  <a:moveTo>
                    <a:pt x="5357" y="2749533"/>
                  </a:moveTo>
                  <a:cubicBezTo>
                    <a:pt x="8424" y="2749533"/>
                    <a:pt x="10909" y="2747048"/>
                    <a:pt x="10909" y="2743981"/>
                  </a:cubicBezTo>
                  <a:lnTo>
                    <a:pt x="10909" y="5414"/>
                  </a:lnTo>
                  <a:cubicBezTo>
                    <a:pt x="10909" y="2348"/>
                    <a:pt x="8424" y="-138"/>
                    <a:pt x="5357" y="-138"/>
                  </a:cubicBezTo>
                  <a:cubicBezTo>
                    <a:pt x="2291" y="-138"/>
                    <a:pt x="-194" y="2348"/>
                    <a:pt x="-194" y="5414"/>
                  </a:cubicBezTo>
                  <a:lnTo>
                    <a:pt x="-194" y="2743981"/>
                  </a:lnTo>
                  <a:cubicBezTo>
                    <a:pt x="-194" y="2747048"/>
                    <a:pt x="2291" y="2749533"/>
                    <a:pt x="5357" y="2749533"/>
                  </a:cubicBezTo>
                  <a:close/>
                </a:path>
              </a:pathLst>
            </a:custGeom>
            <a:solidFill>
              <a:srgbClr val="3F3D56"/>
            </a:solidFill>
            <a:ln w="5544"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6460B534-118D-4F61-9ACF-2ECAB19D07CE}"/>
                </a:ext>
              </a:extLst>
            </p:cNvPr>
            <p:cNvSpPr/>
            <p:nvPr/>
          </p:nvSpPr>
          <p:spPr>
            <a:xfrm>
              <a:off x="6057269" y="3674632"/>
              <a:ext cx="278309" cy="278308"/>
            </a:xfrm>
            <a:custGeom>
              <a:avLst/>
              <a:gdLst>
                <a:gd name="connsiteX0" fmla="*/ 5357 w 278309"/>
                <a:gd name="connsiteY0" fmla="*/ 278170 h 278308"/>
                <a:gd name="connsiteX1" fmla="*/ 9283 w 278309"/>
                <a:gd name="connsiteY1" fmla="*/ 276544 h 278308"/>
                <a:gd name="connsiteX2" fmla="*/ 276512 w 278309"/>
                <a:gd name="connsiteY2" fmla="*/ 9316 h 278308"/>
                <a:gd name="connsiteX3" fmla="*/ 276466 w 278309"/>
                <a:gd name="connsiteY3" fmla="*/ 1465 h 278308"/>
                <a:gd name="connsiteX4" fmla="*/ 268660 w 278309"/>
                <a:gd name="connsiteY4" fmla="*/ 1466 h 278308"/>
                <a:gd name="connsiteX5" fmla="*/ 1431 w 278309"/>
                <a:gd name="connsiteY5" fmla="*/ 268693 h 278308"/>
                <a:gd name="connsiteX6" fmla="*/ 1432 w 278309"/>
                <a:gd name="connsiteY6" fmla="*/ 276544 h 278308"/>
                <a:gd name="connsiteX7" fmla="*/ 5357 w 278309"/>
                <a:gd name="connsiteY7" fmla="*/ 278170 h 27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09" h="278308">
                  <a:moveTo>
                    <a:pt x="5357" y="278170"/>
                  </a:moveTo>
                  <a:cubicBezTo>
                    <a:pt x="6830" y="278172"/>
                    <a:pt x="8243" y="277587"/>
                    <a:pt x="9283" y="276544"/>
                  </a:cubicBezTo>
                  <a:lnTo>
                    <a:pt x="276512" y="9316"/>
                  </a:lnTo>
                  <a:cubicBezTo>
                    <a:pt x="278667" y="7136"/>
                    <a:pt x="278647" y="3620"/>
                    <a:pt x="276466" y="1465"/>
                  </a:cubicBezTo>
                  <a:cubicBezTo>
                    <a:pt x="274303" y="-673"/>
                    <a:pt x="270823" y="-672"/>
                    <a:pt x="268660" y="1466"/>
                  </a:cubicBezTo>
                  <a:lnTo>
                    <a:pt x="1431" y="268693"/>
                  </a:lnTo>
                  <a:cubicBezTo>
                    <a:pt x="-736" y="270862"/>
                    <a:pt x="-736" y="274377"/>
                    <a:pt x="1432" y="276544"/>
                  </a:cubicBezTo>
                  <a:cubicBezTo>
                    <a:pt x="2473" y="277585"/>
                    <a:pt x="3885" y="278170"/>
                    <a:pt x="5357" y="278170"/>
                  </a:cubicBezTo>
                  <a:close/>
                </a:path>
              </a:pathLst>
            </a:custGeom>
            <a:solidFill>
              <a:srgbClr val="3F3D56"/>
            </a:solidFill>
            <a:ln w="5544"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C1BC1588-0CE9-4468-9252-77966D1261E2}"/>
                </a:ext>
              </a:extLst>
            </p:cNvPr>
            <p:cNvSpPr/>
            <p:nvPr/>
          </p:nvSpPr>
          <p:spPr>
            <a:xfrm>
              <a:off x="5609773" y="3956963"/>
              <a:ext cx="458598" cy="458600"/>
            </a:xfrm>
            <a:custGeom>
              <a:avLst/>
              <a:gdLst>
                <a:gd name="connsiteX0" fmla="*/ 452853 w 458598"/>
                <a:gd name="connsiteY0" fmla="*/ 458463 h 458600"/>
                <a:gd name="connsiteX1" fmla="*/ 458405 w 458598"/>
                <a:gd name="connsiteY1" fmla="*/ 452911 h 458600"/>
                <a:gd name="connsiteX2" fmla="*/ 456779 w 458598"/>
                <a:gd name="connsiteY2" fmla="*/ 448986 h 458600"/>
                <a:gd name="connsiteX3" fmla="*/ 9256 w 458598"/>
                <a:gd name="connsiteY3" fmla="*/ 1461 h 458600"/>
                <a:gd name="connsiteX4" fmla="*/ 1405 w 458598"/>
                <a:gd name="connsiteY4" fmla="*/ 1515 h 458600"/>
                <a:gd name="connsiteX5" fmla="*/ 1404 w 458598"/>
                <a:gd name="connsiteY5" fmla="*/ 9312 h 458600"/>
                <a:gd name="connsiteX6" fmla="*/ 448928 w 458598"/>
                <a:gd name="connsiteY6" fmla="*/ 456837 h 458600"/>
                <a:gd name="connsiteX7" fmla="*/ 452854 w 458598"/>
                <a:gd name="connsiteY7" fmla="*/ 458463 h 45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598" h="458600">
                  <a:moveTo>
                    <a:pt x="452853" y="458463"/>
                  </a:moveTo>
                  <a:cubicBezTo>
                    <a:pt x="455919" y="458463"/>
                    <a:pt x="458405" y="455977"/>
                    <a:pt x="458405" y="452911"/>
                  </a:cubicBezTo>
                  <a:cubicBezTo>
                    <a:pt x="458405" y="451439"/>
                    <a:pt x="457820" y="450027"/>
                    <a:pt x="456779" y="448986"/>
                  </a:cubicBezTo>
                  <a:lnTo>
                    <a:pt x="9256" y="1461"/>
                  </a:lnTo>
                  <a:cubicBezTo>
                    <a:pt x="7073" y="-692"/>
                    <a:pt x="3559" y="-668"/>
                    <a:pt x="1405" y="1515"/>
                  </a:cubicBezTo>
                  <a:cubicBezTo>
                    <a:pt x="-727" y="3676"/>
                    <a:pt x="-728" y="7150"/>
                    <a:pt x="1404" y="9312"/>
                  </a:cubicBezTo>
                  <a:lnTo>
                    <a:pt x="448928" y="456837"/>
                  </a:lnTo>
                  <a:cubicBezTo>
                    <a:pt x="449968" y="457880"/>
                    <a:pt x="451381" y="458465"/>
                    <a:pt x="452854" y="458463"/>
                  </a:cubicBezTo>
                  <a:close/>
                </a:path>
              </a:pathLst>
            </a:custGeom>
            <a:solidFill>
              <a:srgbClr val="3F3D56"/>
            </a:solidFill>
            <a:ln w="5544"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28A152BE-DFC7-4145-B677-F5F89F79A8C9}"/>
                </a:ext>
              </a:extLst>
            </p:cNvPr>
            <p:cNvSpPr/>
            <p:nvPr/>
          </p:nvSpPr>
          <p:spPr>
            <a:xfrm>
              <a:off x="5622774" y="6053854"/>
              <a:ext cx="898911" cy="346945"/>
            </a:xfrm>
            <a:custGeom>
              <a:avLst/>
              <a:gdLst>
                <a:gd name="connsiteX0" fmla="*/ 844536 w 898911"/>
                <a:gd name="connsiteY0" fmla="*/ 344663 h 346945"/>
                <a:gd name="connsiteX1" fmla="*/ 841581 w 898911"/>
                <a:gd name="connsiteY1" fmla="*/ 346808 h 346945"/>
                <a:gd name="connsiteX2" fmla="*/ 13860 w 898911"/>
                <a:gd name="connsiteY2" fmla="*/ 346808 h 346945"/>
                <a:gd name="connsiteX3" fmla="*/ 16140 w 898911"/>
                <a:gd name="connsiteY3" fmla="*/ 158184 h 346945"/>
                <a:gd name="connsiteX4" fmla="*/ 234027 w 898911"/>
                <a:gd name="connsiteY4" fmla="*/ 60924 h 346945"/>
                <a:gd name="connsiteX5" fmla="*/ 282735 w 898911"/>
                <a:gd name="connsiteY5" fmla="*/ 99463 h 346945"/>
                <a:gd name="connsiteX6" fmla="*/ 437121 w 898911"/>
                <a:gd name="connsiteY6" fmla="*/ -138 h 346945"/>
                <a:gd name="connsiteX7" fmla="*/ 610242 w 898911"/>
                <a:gd name="connsiteY7" fmla="*/ 145020 h 346945"/>
                <a:gd name="connsiteX8" fmla="*/ 786717 w 898911"/>
                <a:gd name="connsiteY8" fmla="*/ 60122 h 346945"/>
                <a:gd name="connsiteX9" fmla="*/ 844536 w 898911"/>
                <a:gd name="connsiteY9" fmla="*/ 344663 h 34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8911" h="346945">
                  <a:moveTo>
                    <a:pt x="844536" y="344663"/>
                  </a:moveTo>
                  <a:cubicBezTo>
                    <a:pt x="843570" y="345409"/>
                    <a:pt x="842556" y="346078"/>
                    <a:pt x="841581" y="346808"/>
                  </a:cubicBezTo>
                  <a:lnTo>
                    <a:pt x="13860" y="346808"/>
                  </a:lnTo>
                  <a:cubicBezTo>
                    <a:pt x="-2359" y="281095"/>
                    <a:pt x="-8086" y="215311"/>
                    <a:pt x="16140" y="158184"/>
                  </a:cubicBezTo>
                  <a:cubicBezTo>
                    <a:pt x="50656" y="76780"/>
                    <a:pt x="152812" y="25966"/>
                    <a:pt x="234027" y="60924"/>
                  </a:cubicBezTo>
                  <a:cubicBezTo>
                    <a:pt x="253269" y="69431"/>
                    <a:pt x="270031" y="82693"/>
                    <a:pt x="282735" y="99463"/>
                  </a:cubicBezTo>
                  <a:cubicBezTo>
                    <a:pt x="314474" y="42650"/>
                    <a:pt x="371406" y="-185"/>
                    <a:pt x="437121" y="-138"/>
                  </a:cubicBezTo>
                  <a:cubicBezTo>
                    <a:pt x="519452" y="-79"/>
                    <a:pt x="587905" y="67249"/>
                    <a:pt x="610242" y="145020"/>
                  </a:cubicBezTo>
                  <a:cubicBezTo>
                    <a:pt x="646216" y="84301"/>
                    <a:pt x="717269" y="41868"/>
                    <a:pt x="786717" y="60122"/>
                  </a:cubicBezTo>
                  <a:cubicBezTo>
                    <a:pt x="902876" y="90652"/>
                    <a:pt x="939566" y="271220"/>
                    <a:pt x="844536" y="344663"/>
                  </a:cubicBezTo>
                  <a:close/>
                </a:path>
              </a:pathLst>
            </a:custGeom>
            <a:solidFill>
              <a:srgbClr val="F2F2F2"/>
            </a:solidFill>
            <a:ln w="5544"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D7E24CEF-B8D5-475E-8AF4-595E76C7035B}"/>
                </a:ext>
              </a:extLst>
            </p:cNvPr>
            <p:cNvSpPr/>
            <p:nvPr/>
          </p:nvSpPr>
          <p:spPr>
            <a:xfrm>
              <a:off x="2233613" y="4210652"/>
              <a:ext cx="970973" cy="1388887"/>
            </a:xfrm>
            <a:custGeom>
              <a:avLst/>
              <a:gdLst>
                <a:gd name="connsiteX0" fmla="*/ 970779 w 970973"/>
                <a:gd name="connsiteY0" fmla="*/ 903629 h 1388887"/>
                <a:gd name="connsiteX1" fmla="*/ 485292 w 970973"/>
                <a:gd name="connsiteY1" fmla="*/ -138 h 1388887"/>
                <a:gd name="connsiteX2" fmla="*/ -194 w 970973"/>
                <a:gd name="connsiteY2" fmla="*/ 903629 h 1388887"/>
                <a:gd name="connsiteX3" fmla="*/ 485660 w 970973"/>
                <a:gd name="connsiteY3" fmla="*/ 1388749 h 1388887"/>
                <a:gd name="connsiteX4" fmla="*/ 970779 w 970973"/>
                <a:gd name="connsiteY4" fmla="*/ 903629 h 1388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973" h="1388887">
                  <a:moveTo>
                    <a:pt x="970779" y="903629"/>
                  </a:moveTo>
                  <a:cubicBezTo>
                    <a:pt x="970779" y="635684"/>
                    <a:pt x="753419" y="-138"/>
                    <a:pt x="485292" y="-138"/>
                  </a:cubicBezTo>
                  <a:cubicBezTo>
                    <a:pt x="217165" y="-138"/>
                    <a:pt x="-194" y="635684"/>
                    <a:pt x="-194" y="903629"/>
                  </a:cubicBezTo>
                  <a:cubicBezTo>
                    <a:pt x="8" y="1171756"/>
                    <a:pt x="217533" y="1388952"/>
                    <a:pt x="485660" y="1388749"/>
                  </a:cubicBezTo>
                  <a:cubicBezTo>
                    <a:pt x="753500" y="1388546"/>
                    <a:pt x="970577" y="1171470"/>
                    <a:pt x="970779" y="903629"/>
                  </a:cubicBezTo>
                  <a:close/>
                </a:path>
              </a:pathLst>
            </a:custGeom>
            <a:solidFill>
              <a:srgbClr val="E6E6E6"/>
            </a:solidFill>
            <a:ln w="5544"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F9BEF7C7-CEE3-4910-899C-C8A7701033E4}"/>
                </a:ext>
              </a:extLst>
            </p:cNvPr>
            <p:cNvSpPr/>
            <p:nvPr/>
          </p:nvSpPr>
          <p:spPr>
            <a:xfrm>
              <a:off x="2715107" y="4614122"/>
              <a:ext cx="7984" cy="1680633"/>
            </a:xfrm>
            <a:custGeom>
              <a:avLst/>
              <a:gdLst>
                <a:gd name="connsiteX0" fmla="*/ 3798 w 7984"/>
                <a:gd name="connsiteY0" fmla="*/ 1680495 h 1680633"/>
                <a:gd name="connsiteX1" fmla="*/ 7790 w 7984"/>
                <a:gd name="connsiteY1" fmla="*/ 1676506 h 1680633"/>
                <a:gd name="connsiteX2" fmla="*/ 7790 w 7984"/>
                <a:gd name="connsiteY2" fmla="*/ 1676506 h 1680633"/>
                <a:gd name="connsiteX3" fmla="*/ 7790 w 7984"/>
                <a:gd name="connsiteY3" fmla="*/ 3839 h 1680633"/>
                <a:gd name="connsiteX4" fmla="*/ 3783 w 7984"/>
                <a:gd name="connsiteY4" fmla="*/ -138 h 1680633"/>
                <a:gd name="connsiteX5" fmla="*/ -194 w 7984"/>
                <a:gd name="connsiteY5" fmla="*/ 3839 h 1680633"/>
                <a:gd name="connsiteX6" fmla="*/ -194 w 7984"/>
                <a:gd name="connsiteY6" fmla="*/ 1676506 h 1680633"/>
                <a:gd name="connsiteX7" fmla="*/ 3797 w 7984"/>
                <a:gd name="connsiteY7" fmla="*/ 1680495 h 1680633"/>
                <a:gd name="connsiteX8" fmla="*/ 3798 w 7984"/>
                <a:gd name="connsiteY8" fmla="*/ 1680495 h 168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4" h="1680633">
                  <a:moveTo>
                    <a:pt x="3798" y="1680495"/>
                  </a:moveTo>
                  <a:cubicBezTo>
                    <a:pt x="6002" y="1680496"/>
                    <a:pt x="7789" y="1678710"/>
                    <a:pt x="7790" y="1676506"/>
                  </a:cubicBezTo>
                  <a:cubicBezTo>
                    <a:pt x="7790" y="1676506"/>
                    <a:pt x="7790" y="1676506"/>
                    <a:pt x="7790" y="1676506"/>
                  </a:cubicBezTo>
                  <a:lnTo>
                    <a:pt x="7790" y="3839"/>
                  </a:lnTo>
                  <a:cubicBezTo>
                    <a:pt x="7782" y="1634"/>
                    <a:pt x="5988" y="-146"/>
                    <a:pt x="3783" y="-138"/>
                  </a:cubicBezTo>
                  <a:cubicBezTo>
                    <a:pt x="1590" y="-130"/>
                    <a:pt x="-186" y="1646"/>
                    <a:pt x="-194" y="3839"/>
                  </a:cubicBezTo>
                  <a:lnTo>
                    <a:pt x="-194" y="1676506"/>
                  </a:lnTo>
                  <a:cubicBezTo>
                    <a:pt x="-194" y="1678710"/>
                    <a:pt x="1594" y="1680496"/>
                    <a:pt x="3797" y="1680495"/>
                  </a:cubicBezTo>
                  <a:cubicBezTo>
                    <a:pt x="3797" y="1680495"/>
                    <a:pt x="3798" y="1680495"/>
                    <a:pt x="3798" y="1680495"/>
                  </a:cubicBezTo>
                  <a:close/>
                </a:path>
              </a:pathLst>
            </a:custGeom>
            <a:solidFill>
              <a:srgbClr val="3F3D56"/>
            </a:solidFill>
            <a:ln w="5544"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5D486E5E-0F38-42FC-AD10-03B70D9BBDD8}"/>
                </a:ext>
              </a:extLst>
            </p:cNvPr>
            <p:cNvSpPr/>
            <p:nvPr/>
          </p:nvSpPr>
          <p:spPr>
            <a:xfrm>
              <a:off x="2715108" y="4741015"/>
              <a:ext cx="200136" cy="200004"/>
            </a:xfrm>
            <a:custGeom>
              <a:avLst/>
              <a:gdLst>
                <a:gd name="connsiteX0" fmla="*/ 3797 w 200136"/>
                <a:gd name="connsiteY0" fmla="*/ 199866 h 200004"/>
                <a:gd name="connsiteX1" fmla="*/ 6620 w 200136"/>
                <a:gd name="connsiteY1" fmla="*/ 198697 h 200004"/>
                <a:gd name="connsiteX2" fmla="*/ 198775 w 200136"/>
                <a:gd name="connsiteY2" fmla="*/ 6673 h 200004"/>
                <a:gd name="connsiteX3" fmla="*/ 198773 w 200136"/>
                <a:gd name="connsiteY3" fmla="*/ 1030 h 200004"/>
                <a:gd name="connsiteX4" fmla="*/ 193129 w 200136"/>
                <a:gd name="connsiteY4" fmla="*/ 1032 h 200004"/>
                <a:gd name="connsiteX5" fmla="*/ 974 w 200136"/>
                <a:gd name="connsiteY5" fmla="*/ 193056 h 200004"/>
                <a:gd name="connsiteX6" fmla="*/ 974 w 200136"/>
                <a:gd name="connsiteY6" fmla="*/ 198698 h 200004"/>
                <a:gd name="connsiteX7" fmla="*/ 3797 w 200136"/>
                <a:gd name="connsiteY7" fmla="*/ 199866 h 20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136" h="200004">
                  <a:moveTo>
                    <a:pt x="3797" y="199866"/>
                  </a:moveTo>
                  <a:cubicBezTo>
                    <a:pt x="4856" y="199867"/>
                    <a:pt x="5872" y="199447"/>
                    <a:pt x="6620" y="198697"/>
                  </a:cubicBezTo>
                  <a:lnTo>
                    <a:pt x="198775" y="6673"/>
                  </a:lnTo>
                  <a:cubicBezTo>
                    <a:pt x="200333" y="5114"/>
                    <a:pt x="200332" y="2587"/>
                    <a:pt x="198773" y="1030"/>
                  </a:cubicBezTo>
                  <a:cubicBezTo>
                    <a:pt x="197213" y="-528"/>
                    <a:pt x="194687" y="-527"/>
                    <a:pt x="193129" y="1032"/>
                  </a:cubicBezTo>
                  <a:lnTo>
                    <a:pt x="974" y="193056"/>
                  </a:lnTo>
                  <a:cubicBezTo>
                    <a:pt x="-584" y="194614"/>
                    <a:pt x="-584" y="197140"/>
                    <a:pt x="974" y="198698"/>
                  </a:cubicBezTo>
                  <a:cubicBezTo>
                    <a:pt x="1723" y="199446"/>
                    <a:pt x="2738" y="199867"/>
                    <a:pt x="3797" y="199866"/>
                  </a:cubicBezTo>
                  <a:close/>
                </a:path>
              </a:pathLst>
            </a:custGeom>
            <a:solidFill>
              <a:srgbClr val="3F3D56"/>
            </a:solidFill>
            <a:ln w="5544"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1716EAAB-8B38-4BA2-B92F-ED9D1FD707E5}"/>
                </a:ext>
              </a:extLst>
            </p:cNvPr>
            <p:cNvSpPr/>
            <p:nvPr/>
          </p:nvSpPr>
          <p:spPr>
            <a:xfrm>
              <a:off x="2393311" y="4943889"/>
              <a:ext cx="329779" cy="329561"/>
            </a:xfrm>
            <a:custGeom>
              <a:avLst/>
              <a:gdLst>
                <a:gd name="connsiteX0" fmla="*/ 325594 w 329779"/>
                <a:gd name="connsiteY0" fmla="*/ 329424 h 329561"/>
                <a:gd name="connsiteX1" fmla="*/ 329586 w 329779"/>
                <a:gd name="connsiteY1" fmla="*/ 325436 h 329561"/>
                <a:gd name="connsiteX2" fmla="*/ 328417 w 329779"/>
                <a:gd name="connsiteY2" fmla="*/ 322614 h 329561"/>
                <a:gd name="connsiteX3" fmla="*/ 6619 w 329779"/>
                <a:gd name="connsiteY3" fmla="*/ 1032 h 329561"/>
                <a:gd name="connsiteX4" fmla="*/ 976 w 329779"/>
                <a:gd name="connsiteY4" fmla="*/ 1030 h 329561"/>
                <a:gd name="connsiteX5" fmla="*/ 973 w 329779"/>
                <a:gd name="connsiteY5" fmla="*/ 6673 h 329561"/>
                <a:gd name="connsiteX6" fmla="*/ 322771 w 329779"/>
                <a:gd name="connsiteY6" fmla="*/ 328255 h 329561"/>
                <a:gd name="connsiteX7" fmla="*/ 325594 w 329779"/>
                <a:gd name="connsiteY7" fmla="*/ 329424 h 3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779" h="329561">
                  <a:moveTo>
                    <a:pt x="325594" y="329424"/>
                  </a:moveTo>
                  <a:cubicBezTo>
                    <a:pt x="327798" y="329425"/>
                    <a:pt x="329585" y="327640"/>
                    <a:pt x="329586" y="325436"/>
                  </a:cubicBezTo>
                  <a:cubicBezTo>
                    <a:pt x="329586" y="324378"/>
                    <a:pt x="329166" y="323363"/>
                    <a:pt x="328417" y="322614"/>
                  </a:cubicBezTo>
                  <a:lnTo>
                    <a:pt x="6619" y="1032"/>
                  </a:lnTo>
                  <a:cubicBezTo>
                    <a:pt x="5062" y="-527"/>
                    <a:pt x="2535" y="-528"/>
                    <a:pt x="976" y="1030"/>
                  </a:cubicBezTo>
                  <a:cubicBezTo>
                    <a:pt x="-583" y="2587"/>
                    <a:pt x="-584" y="5114"/>
                    <a:pt x="973" y="6673"/>
                  </a:cubicBezTo>
                  <a:lnTo>
                    <a:pt x="322771" y="328255"/>
                  </a:lnTo>
                  <a:cubicBezTo>
                    <a:pt x="323520" y="329005"/>
                    <a:pt x="324535" y="329425"/>
                    <a:pt x="325594" y="329424"/>
                  </a:cubicBezTo>
                  <a:close/>
                </a:path>
              </a:pathLst>
            </a:custGeom>
            <a:solidFill>
              <a:srgbClr val="3F3D56"/>
            </a:solidFill>
            <a:ln w="5544"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4BB4F333-3EBB-4499-8FB6-5EAE00863292}"/>
                </a:ext>
              </a:extLst>
            </p:cNvPr>
            <p:cNvSpPr/>
            <p:nvPr/>
          </p:nvSpPr>
          <p:spPr>
            <a:xfrm>
              <a:off x="2400493" y="6151492"/>
              <a:ext cx="646376" cy="249307"/>
            </a:xfrm>
            <a:custGeom>
              <a:avLst/>
              <a:gdLst>
                <a:gd name="connsiteX0" fmla="*/ 607222 w 646376"/>
                <a:gd name="connsiteY0" fmla="*/ 247629 h 249307"/>
                <a:gd name="connsiteX1" fmla="*/ 605097 w 646376"/>
                <a:gd name="connsiteY1" fmla="*/ 249170 h 249307"/>
                <a:gd name="connsiteX2" fmla="*/ 9912 w 646376"/>
                <a:gd name="connsiteY2" fmla="*/ 249170 h 249307"/>
                <a:gd name="connsiteX3" fmla="*/ 11551 w 646376"/>
                <a:gd name="connsiteY3" fmla="*/ 113629 h 249307"/>
                <a:gd name="connsiteX4" fmla="*/ 168226 w 646376"/>
                <a:gd name="connsiteY4" fmla="*/ 43740 h 249307"/>
                <a:gd name="connsiteX5" fmla="*/ 203251 w 646376"/>
                <a:gd name="connsiteY5" fmla="*/ 71433 h 249307"/>
                <a:gd name="connsiteX6" fmla="*/ 314264 w 646376"/>
                <a:gd name="connsiteY6" fmla="*/ -138 h 249307"/>
                <a:gd name="connsiteX7" fmla="*/ 438750 w 646376"/>
                <a:gd name="connsiteY7" fmla="*/ 104170 h 249307"/>
                <a:gd name="connsiteX8" fmla="*/ 565646 w 646376"/>
                <a:gd name="connsiteY8" fmla="*/ 43164 h 249307"/>
                <a:gd name="connsiteX9" fmla="*/ 607222 w 646376"/>
                <a:gd name="connsiteY9" fmla="*/ 247629 h 24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6376" h="249307">
                  <a:moveTo>
                    <a:pt x="607222" y="247629"/>
                  </a:moveTo>
                  <a:cubicBezTo>
                    <a:pt x="606528" y="248165"/>
                    <a:pt x="605798" y="248646"/>
                    <a:pt x="605097" y="249170"/>
                  </a:cubicBezTo>
                  <a:lnTo>
                    <a:pt x="9912" y="249170"/>
                  </a:lnTo>
                  <a:cubicBezTo>
                    <a:pt x="-1751" y="201950"/>
                    <a:pt x="-5869" y="154680"/>
                    <a:pt x="11551" y="113629"/>
                  </a:cubicBezTo>
                  <a:cubicBezTo>
                    <a:pt x="36370" y="55134"/>
                    <a:pt x="109827" y="18620"/>
                    <a:pt x="168226" y="43740"/>
                  </a:cubicBezTo>
                  <a:cubicBezTo>
                    <a:pt x="182061" y="49851"/>
                    <a:pt x="194114" y="59381"/>
                    <a:pt x="203251" y="71433"/>
                  </a:cubicBezTo>
                  <a:cubicBezTo>
                    <a:pt x="226073" y="30609"/>
                    <a:pt x="267011" y="-171"/>
                    <a:pt x="314264" y="-138"/>
                  </a:cubicBezTo>
                  <a:cubicBezTo>
                    <a:pt x="373465" y="-96"/>
                    <a:pt x="422687" y="48285"/>
                    <a:pt x="438750" y="104170"/>
                  </a:cubicBezTo>
                  <a:cubicBezTo>
                    <a:pt x="464617" y="60538"/>
                    <a:pt x="515709" y="30047"/>
                    <a:pt x="565646" y="43164"/>
                  </a:cubicBezTo>
                  <a:cubicBezTo>
                    <a:pt x="649173" y="65102"/>
                    <a:pt x="675555" y="194854"/>
                    <a:pt x="607222" y="247629"/>
                  </a:cubicBezTo>
                  <a:close/>
                </a:path>
              </a:pathLst>
            </a:custGeom>
            <a:solidFill>
              <a:srgbClr val="F2F2F2"/>
            </a:solidFill>
            <a:ln w="5544"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CFC0530D-5B8C-4718-AF40-30558E9A4BB3}"/>
                </a:ext>
              </a:extLst>
            </p:cNvPr>
            <p:cNvSpPr/>
            <p:nvPr/>
          </p:nvSpPr>
          <p:spPr>
            <a:xfrm>
              <a:off x="3235694" y="6389696"/>
              <a:ext cx="2126302" cy="11103"/>
            </a:xfrm>
            <a:custGeom>
              <a:avLst/>
              <a:gdLst>
                <a:gd name="connsiteX0" fmla="*/ 5357 w 2126302"/>
                <a:gd name="connsiteY0" fmla="*/ 10965 h 11103"/>
                <a:gd name="connsiteX1" fmla="*/ 2120557 w 2126302"/>
                <a:gd name="connsiteY1" fmla="*/ 10965 h 11103"/>
                <a:gd name="connsiteX2" fmla="*/ 2126108 w 2126302"/>
                <a:gd name="connsiteY2" fmla="*/ 5414 h 11103"/>
                <a:gd name="connsiteX3" fmla="*/ 2120557 w 2126302"/>
                <a:gd name="connsiteY3" fmla="*/ -138 h 11103"/>
                <a:gd name="connsiteX4" fmla="*/ 5357 w 2126302"/>
                <a:gd name="connsiteY4" fmla="*/ -138 h 11103"/>
                <a:gd name="connsiteX5" fmla="*/ -194 w 2126302"/>
                <a:gd name="connsiteY5" fmla="*/ 5414 h 11103"/>
                <a:gd name="connsiteX6" fmla="*/ 5357 w 2126302"/>
                <a:gd name="connsiteY6" fmla="*/ 10965 h 1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6302" h="11103">
                  <a:moveTo>
                    <a:pt x="5357" y="10965"/>
                  </a:moveTo>
                  <a:lnTo>
                    <a:pt x="2120557" y="10965"/>
                  </a:lnTo>
                  <a:cubicBezTo>
                    <a:pt x="2123623" y="10965"/>
                    <a:pt x="2126108" y="8480"/>
                    <a:pt x="2126108" y="5414"/>
                  </a:cubicBezTo>
                  <a:cubicBezTo>
                    <a:pt x="2126108" y="2347"/>
                    <a:pt x="2123623" y="-138"/>
                    <a:pt x="2120557" y="-138"/>
                  </a:cubicBezTo>
                  <a:lnTo>
                    <a:pt x="5357" y="-138"/>
                  </a:lnTo>
                  <a:cubicBezTo>
                    <a:pt x="2291" y="-138"/>
                    <a:pt x="-194" y="2347"/>
                    <a:pt x="-194" y="5414"/>
                  </a:cubicBezTo>
                  <a:cubicBezTo>
                    <a:pt x="-194" y="8480"/>
                    <a:pt x="2291" y="10965"/>
                    <a:pt x="5357" y="10965"/>
                  </a:cubicBezTo>
                  <a:close/>
                </a:path>
              </a:pathLst>
            </a:custGeom>
            <a:solidFill>
              <a:srgbClr val="3F3D56"/>
            </a:solidFill>
            <a:ln w="5544"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61941BF9-A637-4670-BD70-4BA59612F74E}"/>
                </a:ext>
              </a:extLst>
            </p:cNvPr>
            <p:cNvSpPr/>
            <p:nvPr/>
          </p:nvSpPr>
          <p:spPr>
            <a:xfrm>
              <a:off x="4151655" y="4621438"/>
              <a:ext cx="240856" cy="259717"/>
            </a:xfrm>
            <a:custGeom>
              <a:avLst/>
              <a:gdLst>
                <a:gd name="connsiteX0" fmla="*/ 90659 w 240856"/>
                <a:gd name="connsiteY0" fmla="*/ 258957 h 259717"/>
                <a:gd name="connsiteX1" fmla="*/ 72185 w 240856"/>
                <a:gd name="connsiteY1" fmla="*/ 244268 h 259717"/>
                <a:gd name="connsiteX2" fmla="*/ 2368 w 240856"/>
                <a:gd name="connsiteY2" fmla="*/ 96650 h 259717"/>
                <a:gd name="connsiteX3" fmla="*/ 10824 w 240856"/>
                <a:gd name="connsiteY3" fmla="*/ 63611 h 259717"/>
                <a:gd name="connsiteX4" fmla="*/ 91528 w 240856"/>
                <a:gd name="connsiteY4" fmla="*/ 5007 h 259717"/>
                <a:gd name="connsiteX5" fmla="*/ 126156 w 240856"/>
                <a:gd name="connsiteY5" fmla="*/ 7765 h 259717"/>
                <a:gd name="connsiteX6" fmla="*/ 232874 w 240856"/>
                <a:gd name="connsiteY6" fmla="*/ 114924 h 259717"/>
                <a:gd name="connsiteX7" fmla="*/ 232801 w 240856"/>
                <a:gd name="connsiteY7" fmla="*/ 152704 h 259717"/>
                <a:gd name="connsiteX8" fmla="*/ 231156 w 240856"/>
                <a:gd name="connsiteY8" fmla="*/ 154211 h 259717"/>
                <a:gd name="connsiteX9" fmla="*/ 113553 w 240856"/>
                <a:gd name="connsiteY9" fmla="*/ 253279 h 259717"/>
                <a:gd name="connsiteX10" fmla="*/ 90659 w 240856"/>
                <a:gd name="connsiteY10" fmla="*/ 258957 h 25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856" h="259717">
                  <a:moveTo>
                    <a:pt x="90659" y="258957"/>
                  </a:moveTo>
                  <a:cubicBezTo>
                    <a:pt x="82543" y="257219"/>
                    <a:pt x="75707" y="251784"/>
                    <a:pt x="72185" y="244268"/>
                  </a:cubicBezTo>
                  <a:lnTo>
                    <a:pt x="2368" y="96650"/>
                  </a:lnTo>
                  <a:cubicBezTo>
                    <a:pt x="-3117" y="85036"/>
                    <a:pt x="433" y="71162"/>
                    <a:pt x="10824" y="63611"/>
                  </a:cubicBezTo>
                  <a:lnTo>
                    <a:pt x="91528" y="5007"/>
                  </a:lnTo>
                  <a:cubicBezTo>
                    <a:pt x="102158" y="-2787"/>
                    <a:pt x="116894" y="-1614"/>
                    <a:pt x="126156" y="7765"/>
                  </a:cubicBezTo>
                  <a:lnTo>
                    <a:pt x="232874" y="114924"/>
                  </a:lnTo>
                  <a:cubicBezTo>
                    <a:pt x="243287" y="125377"/>
                    <a:pt x="243254" y="142291"/>
                    <a:pt x="232801" y="152704"/>
                  </a:cubicBezTo>
                  <a:cubicBezTo>
                    <a:pt x="232274" y="153229"/>
                    <a:pt x="231725" y="153732"/>
                    <a:pt x="231156" y="154211"/>
                  </a:cubicBezTo>
                  <a:lnTo>
                    <a:pt x="113553" y="253279"/>
                  </a:lnTo>
                  <a:cubicBezTo>
                    <a:pt x="107226" y="258641"/>
                    <a:pt x="98758" y="260741"/>
                    <a:pt x="90659" y="258957"/>
                  </a:cubicBezTo>
                  <a:close/>
                </a:path>
              </a:pathLst>
            </a:custGeom>
            <a:solidFill>
              <a:srgbClr val="6C63FF"/>
            </a:solidFill>
            <a:ln w="5544"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57E5CB6F-920E-4E07-8B14-F5E0A4688B48}"/>
                </a:ext>
              </a:extLst>
            </p:cNvPr>
            <p:cNvSpPr/>
            <p:nvPr/>
          </p:nvSpPr>
          <p:spPr>
            <a:xfrm>
              <a:off x="3800187" y="6009143"/>
              <a:ext cx="177377" cy="290026"/>
            </a:xfrm>
            <a:custGeom>
              <a:avLst/>
              <a:gdLst>
                <a:gd name="connsiteX0" fmla="*/ 0 w 177377"/>
                <a:gd name="connsiteY0" fmla="*/ 270918 h 290026"/>
                <a:gd name="connsiteX1" fmla="*/ 70240 w 177377"/>
                <a:gd name="connsiteY1" fmla="*/ 290026 h 290026"/>
                <a:gd name="connsiteX2" fmla="*/ 177377 w 177377"/>
                <a:gd name="connsiteY2" fmla="*/ 28203 h 290026"/>
                <a:gd name="connsiteX3" fmla="*/ 73716 w 177377"/>
                <a:gd name="connsiteY3" fmla="*/ 0 h 290026"/>
                <a:gd name="connsiteX4" fmla="*/ 0 w 177377"/>
                <a:gd name="connsiteY4" fmla="*/ 270918 h 290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377" h="290026">
                  <a:moveTo>
                    <a:pt x="0" y="270918"/>
                  </a:moveTo>
                  <a:lnTo>
                    <a:pt x="70240" y="290026"/>
                  </a:lnTo>
                  <a:lnTo>
                    <a:pt x="177377" y="28203"/>
                  </a:lnTo>
                  <a:lnTo>
                    <a:pt x="73716" y="0"/>
                  </a:lnTo>
                  <a:lnTo>
                    <a:pt x="0" y="270918"/>
                  </a:lnTo>
                  <a:close/>
                </a:path>
              </a:pathLst>
            </a:custGeom>
            <a:solidFill>
              <a:srgbClr val="FFB8B8"/>
            </a:solidFill>
            <a:ln w="5544"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B4EE9E78-13DB-4D60-BE7C-CFD89DC90C5D}"/>
                </a:ext>
              </a:extLst>
            </p:cNvPr>
            <p:cNvSpPr/>
            <p:nvPr/>
          </p:nvSpPr>
          <p:spPr>
            <a:xfrm rot="-9886759">
              <a:off x="3774983" y="6284378"/>
              <a:ext cx="228773" cy="88389"/>
            </a:xfrm>
            <a:custGeom>
              <a:avLst/>
              <a:gdLst>
                <a:gd name="connsiteX0" fmla="*/ -194 w 228773"/>
                <a:gd name="connsiteY0" fmla="*/ -138 h 88389"/>
                <a:gd name="connsiteX1" fmla="*/ 228579 w 228773"/>
                <a:gd name="connsiteY1" fmla="*/ -138 h 88389"/>
                <a:gd name="connsiteX2" fmla="*/ 228579 w 228773"/>
                <a:gd name="connsiteY2" fmla="*/ -138 h 88389"/>
                <a:gd name="connsiteX3" fmla="*/ 228579 w 228773"/>
                <a:gd name="connsiteY3" fmla="*/ 88252 h 88389"/>
                <a:gd name="connsiteX4" fmla="*/ 228579 w 228773"/>
                <a:gd name="connsiteY4" fmla="*/ 88252 h 88389"/>
                <a:gd name="connsiteX5" fmla="*/ 82453 w 228773"/>
                <a:gd name="connsiteY5" fmla="*/ 88252 h 88389"/>
                <a:gd name="connsiteX6" fmla="*/ -194 w 228773"/>
                <a:gd name="connsiteY6" fmla="*/ 5605 h 88389"/>
                <a:gd name="connsiteX7" fmla="*/ -194 w 228773"/>
                <a:gd name="connsiteY7" fmla="*/ -138 h 88389"/>
                <a:gd name="connsiteX8" fmla="*/ -194 w 228773"/>
                <a:gd name="connsiteY8" fmla="*/ -138 h 88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773" h="88389">
                  <a:moveTo>
                    <a:pt x="-194" y="-138"/>
                  </a:moveTo>
                  <a:lnTo>
                    <a:pt x="228579" y="-138"/>
                  </a:lnTo>
                  <a:lnTo>
                    <a:pt x="228579" y="-138"/>
                  </a:lnTo>
                  <a:lnTo>
                    <a:pt x="228579" y="88252"/>
                  </a:lnTo>
                  <a:lnTo>
                    <a:pt x="228579" y="88252"/>
                  </a:lnTo>
                  <a:lnTo>
                    <a:pt x="82453" y="88252"/>
                  </a:lnTo>
                  <a:cubicBezTo>
                    <a:pt x="36808" y="88252"/>
                    <a:pt x="-194" y="51249"/>
                    <a:pt x="-194" y="5605"/>
                  </a:cubicBezTo>
                  <a:lnTo>
                    <a:pt x="-194" y="-138"/>
                  </a:lnTo>
                  <a:lnTo>
                    <a:pt x="-194" y="-138"/>
                  </a:lnTo>
                  <a:close/>
                </a:path>
              </a:pathLst>
            </a:custGeom>
            <a:solidFill>
              <a:srgbClr val="2F2E41"/>
            </a:solidFill>
            <a:ln w="5544"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CF7CD46A-5D51-4FFB-8A09-13B6A29E4703}"/>
                </a:ext>
              </a:extLst>
            </p:cNvPr>
            <p:cNvSpPr/>
            <p:nvPr/>
          </p:nvSpPr>
          <p:spPr>
            <a:xfrm>
              <a:off x="4400626" y="6052885"/>
              <a:ext cx="107436" cy="280772"/>
            </a:xfrm>
            <a:custGeom>
              <a:avLst/>
              <a:gdLst>
                <a:gd name="connsiteX0" fmla="*/ 17 w 107436"/>
                <a:gd name="connsiteY0" fmla="*/ 280772 h 280772"/>
                <a:gd name="connsiteX1" fmla="*/ 72805 w 107436"/>
                <a:gd name="connsiteY1" fmla="*/ 280767 h 280772"/>
                <a:gd name="connsiteX2" fmla="*/ 107437 w 107436"/>
                <a:gd name="connsiteY2" fmla="*/ 0 h 280772"/>
                <a:gd name="connsiteX3" fmla="*/ 0 w 107436"/>
                <a:gd name="connsiteY3" fmla="*/ 6 h 280772"/>
                <a:gd name="connsiteX4" fmla="*/ 17 w 107436"/>
                <a:gd name="connsiteY4" fmla="*/ 280772 h 28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36" h="280772">
                  <a:moveTo>
                    <a:pt x="17" y="280772"/>
                  </a:moveTo>
                  <a:lnTo>
                    <a:pt x="72805" y="280767"/>
                  </a:lnTo>
                  <a:lnTo>
                    <a:pt x="107437" y="0"/>
                  </a:lnTo>
                  <a:lnTo>
                    <a:pt x="0" y="6"/>
                  </a:lnTo>
                  <a:lnTo>
                    <a:pt x="17" y="280772"/>
                  </a:lnTo>
                  <a:close/>
                </a:path>
              </a:pathLst>
            </a:custGeom>
            <a:solidFill>
              <a:srgbClr val="FFB8B8"/>
            </a:solidFill>
            <a:ln w="5544"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025E3492-5193-4B5A-A7FE-F2FF4C17D03F}"/>
                </a:ext>
              </a:extLst>
            </p:cNvPr>
            <p:cNvSpPr/>
            <p:nvPr/>
          </p:nvSpPr>
          <p:spPr>
            <a:xfrm rot="10799843">
              <a:off x="4385044" y="6312854"/>
              <a:ext cx="228773" cy="88389"/>
            </a:xfrm>
            <a:custGeom>
              <a:avLst/>
              <a:gdLst>
                <a:gd name="connsiteX0" fmla="*/ -194 w 228773"/>
                <a:gd name="connsiteY0" fmla="*/ -138 h 88389"/>
                <a:gd name="connsiteX1" fmla="*/ 228579 w 228773"/>
                <a:gd name="connsiteY1" fmla="*/ -138 h 88389"/>
                <a:gd name="connsiteX2" fmla="*/ 228579 w 228773"/>
                <a:gd name="connsiteY2" fmla="*/ -138 h 88389"/>
                <a:gd name="connsiteX3" fmla="*/ 228579 w 228773"/>
                <a:gd name="connsiteY3" fmla="*/ 88252 h 88389"/>
                <a:gd name="connsiteX4" fmla="*/ 228579 w 228773"/>
                <a:gd name="connsiteY4" fmla="*/ 88252 h 88389"/>
                <a:gd name="connsiteX5" fmla="*/ 82453 w 228773"/>
                <a:gd name="connsiteY5" fmla="*/ 88252 h 88389"/>
                <a:gd name="connsiteX6" fmla="*/ -194 w 228773"/>
                <a:gd name="connsiteY6" fmla="*/ 5605 h 88389"/>
                <a:gd name="connsiteX7" fmla="*/ -194 w 228773"/>
                <a:gd name="connsiteY7" fmla="*/ -138 h 88389"/>
                <a:gd name="connsiteX8" fmla="*/ -194 w 228773"/>
                <a:gd name="connsiteY8" fmla="*/ -138 h 88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773" h="88389">
                  <a:moveTo>
                    <a:pt x="-194" y="-138"/>
                  </a:moveTo>
                  <a:lnTo>
                    <a:pt x="228579" y="-138"/>
                  </a:lnTo>
                  <a:lnTo>
                    <a:pt x="228579" y="-138"/>
                  </a:lnTo>
                  <a:lnTo>
                    <a:pt x="228579" y="88252"/>
                  </a:lnTo>
                  <a:lnTo>
                    <a:pt x="228579" y="88252"/>
                  </a:lnTo>
                  <a:lnTo>
                    <a:pt x="82453" y="88252"/>
                  </a:lnTo>
                  <a:cubicBezTo>
                    <a:pt x="36808" y="88252"/>
                    <a:pt x="-194" y="51249"/>
                    <a:pt x="-194" y="5605"/>
                  </a:cubicBezTo>
                  <a:lnTo>
                    <a:pt x="-194" y="-138"/>
                  </a:lnTo>
                  <a:lnTo>
                    <a:pt x="-194" y="-138"/>
                  </a:lnTo>
                  <a:close/>
                </a:path>
              </a:pathLst>
            </a:custGeom>
            <a:solidFill>
              <a:srgbClr val="2F2E41"/>
            </a:solidFill>
            <a:ln w="5544"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C17E727F-3154-46A4-A551-76EF18094FCB}"/>
                </a:ext>
              </a:extLst>
            </p:cNvPr>
            <p:cNvSpPr/>
            <p:nvPr/>
          </p:nvSpPr>
          <p:spPr>
            <a:xfrm rot="-2700000">
              <a:off x="4145158" y="4188224"/>
              <a:ext cx="291658" cy="291658"/>
            </a:xfrm>
            <a:custGeom>
              <a:avLst/>
              <a:gdLst>
                <a:gd name="connsiteX0" fmla="*/ 291464 w 291658"/>
                <a:gd name="connsiteY0" fmla="*/ 145691 h 291658"/>
                <a:gd name="connsiteX1" fmla="*/ 145635 w 291658"/>
                <a:gd name="connsiteY1" fmla="*/ 291520 h 291658"/>
                <a:gd name="connsiteX2" fmla="*/ -194 w 291658"/>
                <a:gd name="connsiteY2" fmla="*/ 145691 h 291658"/>
                <a:gd name="connsiteX3" fmla="*/ 145635 w 291658"/>
                <a:gd name="connsiteY3" fmla="*/ -138 h 291658"/>
                <a:gd name="connsiteX4" fmla="*/ 291464 w 291658"/>
                <a:gd name="connsiteY4" fmla="*/ 145691 h 291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58" h="291658">
                  <a:moveTo>
                    <a:pt x="291464" y="145691"/>
                  </a:moveTo>
                  <a:cubicBezTo>
                    <a:pt x="291464" y="226230"/>
                    <a:pt x="226174" y="291520"/>
                    <a:pt x="145635" y="291520"/>
                  </a:cubicBezTo>
                  <a:cubicBezTo>
                    <a:pt x="65095" y="291520"/>
                    <a:pt x="-194" y="226230"/>
                    <a:pt x="-194" y="145691"/>
                  </a:cubicBezTo>
                  <a:cubicBezTo>
                    <a:pt x="-194" y="65152"/>
                    <a:pt x="65095" y="-138"/>
                    <a:pt x="145635" y="-138"/>
                  </a:cubicBezTo>
                  <a:cubicBezTo>
                    <a:pt x="226174" y="-138"/>
                    <a:pt x="291464" y="65152"/>
                    <a:pt x="291464" y="145691"/>
                  </a:cubicBezTo>
                  <a:close/>
                </a:path>
              </a:pathLst>
            </a:custGeom>
            <a:solidFill>
              <a:srgbClr val="FFB8B8"/>
            </a:solidFill>
            <a:ln w="5544"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56DF14C7-4047-41A3-B295-9B60840FDF34}"/>
                </a:ext>
              </a:extLst>
            </p:cNvPr>
            <p:cNvSpPr/>
            <p:nvPr/>
          </p:nvSpPr>
          <p:spPr>
            <a:xfrm>
              <a:off x="3822674" y="5011297"/>
              <a:ext cx="722537" cy="1122172"/>
            </a:xfrm>
            <a:custGeom>
              <a:avLst/>
              <a:gdLst>
                <a:gd name="connsiteX0" fmla="*/ 555758 w 722537"/>
                <a:gd name="connsiteY0" fmla="*/ 1098934 h 1122172"/>
                <a:gd name="connsiteX1" fmla="*/ 474249 w 722537"/>
                <a:gd name="connsiteY1" fmla="*/ 502902 h 1122172"/>
                <a:gd name="connsiteX2" fmla="*/ 450840 w 722537"/>
                <a:gd name="connsiteY2" fmla="*/ 485132 h 1122172"/>
                <a:gd name="connsiteX3" fmla="*/ 434941 w 722537"/>
                <a:gd name="connsiteY3" fmla="*/ 496692 h 1122172"/>
                <a:gd name="connsiteX4" fmla="*/ 157529 w 722537"/>
                <a:gd name="connsiteY4" fmla="*/ 1072071 h 1122172"/>
                <a:gd name="connsiteX5" fmla="*/ 125318 w 722537"/>
                <a:gd name="connsiteY5" fmla="*/ 1085917 h 1122172"/>
                <a:gd name="connsiteX6" fmla="*/ 18416 w 722537"/>
                <a:gd name="connsiteY6" fmla="*/ 1051708 h 1122172"/>
                <a:gd name="connsiteX7" fmla="*/ 850 w 722537"/>
                <a:gd name="connsiteY7" fmla="*/ 1018953 h 1122172"/>
                <a:gd name="connsiteX8" fmla="*/ 368450 w 722537"/>
                <a:gd name="connsiteY8" fmla="*/ 43564 h 1122172"/>
                <a:gd name="connsiteX9" fmla="*/ 369988 w 722537"/>
                <a:gd name="connsiteY9" fmla="*/ 41610 h 1122172"/>
                <a:gd name="connsiteX10" fmla="*/ 397772 w 722537"/>
                <a:gd name="connsiteY10" fmla="*/ 9192 h 1122172"/>
                <a:gd name="connsiteX11" fmla="*/ 418058 w 722537"/>
                <a:gd name="connsiteY11" fmla="*/ -138 h 1122172"/>
                <a:gd name="connsiteX12" fmla="*/ 622614 w 722537"/>
                <a:gd name="connsiteY12" fmla="*/ -138 h 1122172"/>
                <a:gd name="connsiteX13" fmla="*/ 647423 w 722537"/>
                <a:gd name="connsiteY13" fmla="*/ 16660 h 1122172"/>
                <a:gd name="connsiteX14" fmla="*/ 652750 w 722537"/>
                <a:gd name="connsiteY14" fmla="*/ 29978 h 1122172"/>
                <a:gd name="connsiteX15" fmla="*/ 653833 w 722537"/>
                <a:gd name="connsiteY15" fmla="*/ 33254 h 1122172"/>
                <a:gd name="connsiteX16" fmla="*/ 708396 w 722537"/>
                <a:gd name="connsiteY16" fmla="*/ 1096963 h 1122172"/>
                <a:gd name="connsiteX17" fmla="*/ 681703 w 722537"/>
                <a:gd name="connsiteY17" fmla="*/ 1122034 h 1122172"/>
                <a:gd name="connsiteX18" fmla="*/ 582230 w 722537"/>
                <a:gd name="connsiteY18" fmla="*/ 1122034 h 1122172"/>
                <a:gd name="connsiteX19" fmla="*/ 555758 w 722537"/>
                <a:gd name="connsiteY19" fmla="*/ 1098934 h 112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2537" h="1122172">
                  <a:moveTo>
                    <a:pt x="555758" y="1098934"/>
                  </a:moveTo>
                  <a:lnTo>
                    <a:pt x="474249" y="502902"/>
                  </a:lnTo>
                  <a:cubicBezTo>
                    <a:pt x="472692" y="491530"/>
                    <a:pt x="462211" y="483574"/>
                    <a:pt x="450840" y="485132"/>
                  </a:cubicBezTo>
                  <a:cubicBezTo>
                    <a:pt x="443938" y="486077"/>
                    <a:pt x="437968" y="490417"/>
                    <a:pt x="434941" y="496692"/>
                  </a:cubicBezTo>
                  <a:lnTo>
                    <a:pt x="157529" y="1072071"/>
                  </a:lnTo>
                  <a:cubicBezTo>
                    <a:pt x="151700" y="1084023"/>
                    <a:pt x="138003" y="1089911"/>
                    <a:pt x="125318" y="1085917"/>
                  </a:cubicBezTo>
                  <a:lnTo>
                    <a:pt x="18416" y="1051708"/>
                  </a:lnTo>
                  <a:cubicBezTo>
                    <a:pt x="4649" y="1047357"/>
                    <a:pt x="-3142" y="1032828"/>
                    <a:pt x="850" y="1018953"/>
                  </a:cubicBezTo>
                  <a:cubicBezTo>
                    <a:pt x="130886" y="559847"/>
                    <a:pt x="243164" y="218277"/>
                    <a:pt x="368450" y="43564"/>
                  </a:cubicBezTo>
                  <a:cubicBezTo>
                    <a:pt x="368939" y="42885"/>
                    <a:pt x="369446" y="42242"/>
                    <a:pt x="369988" y="41610"/>
                  </a:cubicBezTo>
                  <a:lnTo>
                    <a:pt x="397772" y="9192"/>
                  </a:lnTo>
                  <a:cubicBezTo>
                    <a:pt x="402844" y="3265"/>
                    <a:pt x="410257" y="-144"/>
                    <a:pt x="418058" y="-138"/>
                  </a:cubicBezTo>
                  <a:lnTo>
                    <a:pt x="622614" y="-138"/>
                  </a:lnTo>
                  <a:cubicBezTo>
                    <a:pt x="633551" y="-173"/>
                    <a:pt x="643394" y="6492"/>
                    <a:pt x="647423" y="16660"/>
                  </a:cubicBezTo>
                  <a:lnTo>
                    <a:pt x="652750" y="29978"/>
                  </a:lnTo>
                  <a:cubicBezTo>
                    <a:pt x="653178" y="31047"/>
                    <a:pt x="653540" y="32141"/>
                    <a:pt x="653833" y="33254"/>
                  </a:cubicBezTo>
                  <a:cubicBezTo>
                    <a:pt x="720698" y="287757"/>
                    <a:pt x="738036" y="625761"/>
                    <a:pt x="708396" y="1096963"/>
                  </a:cubicBezTo>
                  <a:cubicBezTo>
                    <a:pt x="707488" y="1111044"/>
                    <a:pt x="695814" y="1122009"/>
                    <a:pt x="681703" y="1122034"/>
                  </a:cubicBezTo>
                  <a:lnTo>
                    <a:pt x="582230" y="1122034"/>
                  </a:lnTo>
                  <a:cubicBezTo>
                    <a:pt x="568889" y="1121990"/>
                    <a:pt x="557609" y="1112146"/>
                    <a:pt x="555758" y="1098934"/>
                  </a:cubicBezTo>
                  <a:close/>
                </a:path>
              </a:pathLst>
            </a:custGeom>
            <a:solidFill>
              <a:srgbClr val="2F2E41"/>
            </a:solidFill>
            <a:ln w="5544"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389D382D-CE5C-48D9-92A1-873F4A5F4417}"/>
                </a:ext>
              </a:extLst>
            </p:cNvPr>
            <p:cNvSpPr/>
            <p:nvPr/>
          </p:nvSpPr>
          <p:spPr>
            <a:xfrm>
              <a:off x="4085804" y="4515384"/>
              <a:ext cx="400053" cy="540032"/>
            </a:xfrm>
            <a:custGeom>
              <a:avLst/>
              <a:gdLst>
                <a:gd name="connsiteX0" fmla="*/ 95432 w 400053"/>
                <a:gd name="connsiteY0" fmla="*/ 527377 h 540032"/>
                <a:gd name="connsiteX1" fmla="*/ 95432 w 400053"/>
                <a:gd name="connsiteY1" fmla="*/ 527377 h 540032"/>
                <a:gd name="connsiteX2" fmla="*/ 51565 w 400053"/>
                <a:gd name="connsiteY2" fmla="*/ 71558 h 540032"/>
                <a:gd name="connsiteX3" fmla="*/ 55801 w 400053"/>
                <a:gd name="connsiteY3" fmla="*/ 61515 h 540032"/>
                <a:gd name="connsiteX4" fmla="*/ 60805 w 400053"/>
                <a:gd name="connsiteY4" fmla="*/ 23142 h 540032"/>
                <a:gd name="connsiteX5" fmla="*/ 90664 w 400053"/>
                <a:gd name="connsiteY5" fmla="*/ 83 h 540032"/>
                <a:gd name="connsiteX6" fmla="*/ 91983 w 400053"/>
                <a:gd name="connsiteY6" fmla="*/ 286 h 540032"/>
                <a:gd name="connsiteX7" fmla="*/ 279028 w 400053"/>
                <a:gd name="connsiteY7" fmla="*/ 111781 h 540032"/>
                <a:gd name="connsiteX8" fmla="*/ 284307 w 400053"/>
                <a:gd name="connsiteY8" fmla="*/ 124757 h 540032"/>
                <a:gd name="connsiteX9" fmla="*/ 287647 w 400053"/>
                <a:gd name="connsiteY9" fmla="*/ 151481 h 540032"/>
                <a:gd name="connsiteX10" fmla="*/ 299594 w 400053"/>
                <a:gd name="connsiteY10" fmla="*/ 167768 h 540032"/>
                <a:gd name="connsiteX11" fmla="*/ 393083 w 400053"/>
                <a:gd name="connsiteY11" fmla="*/ 508561 h 540032"/>
                <a:gd name="connsiteX12" fmla="*/ 367382 w 400053"/>
                <a:gd name="connsiteY12" fmla="*/ 532039 h 540032"/>
                <a:gd name="connsiteX13" fmla="*/ 118910 w 400053"/>
                <a:gd name="connsiteY13" fmla="*/ 539884 h 540032"/>
                <a:gd name="connsiteX14" fmla="*/ 118071 w 400053"/>
                <a:gd name="connsiteY14" fmla="*/ 539895 h 540032"/>
                <a:gd name="connsiteX15" fmla="*/ 95432 w 400053"/>
                <a:gd name="connsiteY15" fmla="*/ 527377 h 54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053" h="540032">
                  <a:moveTo>
                    <a:pt x="95432" y="527377"/>
                  </a:moveTo>
                  <a:lnTo>
                    <a:pt x="95432" y="527377"/>
                  </a:lnTo>
                  <a:cubicBezTo>
                    <a:pt x="65961" y="480214"/>
                    <a:pt x="-74658" y="236571"/>
                    <a:pt x="51565" y="71558"/>
                  </a:cubicBezTo>
                  <a:cubicBezTo>
                    <a:pt x="53831" y="68638"/>
                    <a:pt x="55291" y="65175"/>
                    <a:pt x="55801" y="61515"/>
                  </a:cubicBezTo>
                  <a:lnTo>
                    <a:pt x="60805" y="23142"/>
                  </a:lnTo>
                  <a:cubicBezTo>
                    <a:pt x="62683" y="8529"/>
                    <a:pt x="76051" y="-1795"/>
                    <a:pt x="90664" y="83"/>
                  </a:cubicBezTo>
                  <a:cubicBezTo>
                    <a:pt x="91106" y="139"/>
                    <a:pt x="91545" y="207"/>
                    <a:pt x="91983" y="286"/>
                  </a:cubicBezTo>
                  <a:cubicBezTo>
                    <a:pt x="135860" y="8270"/>
                    <a:pt x="218504" y="33376"/>
                    <a:pt x="279028" y="111781"/>
                  </a:cubicBezTo>
                  <a:cubicBezTo>
                    <a:pt x="281915" y="115557"/>
                    <a:pt x="283738" y="120038"/>
                    <a:pt x="284307" y="124757"/>
                  </a:cubicBezTo>
                  <a:lnTo>
                    <a:pt x="287647" y="151481"/>
                  </a:lnTo>
                  <a:cubicBezTo>
                    <a:pt x="288501" y="158628"/>
                    <a:pt x="293034" y="164808"/>
                    <a:pt x="299594" y="167768"/>
                  </a:cubicBezTo>
                  <a:cubicBezTo>
                    <a:pt x="338196" y="185297"/>
                    <a:pt x="424581" y="253600"/>
                    <a:pt x="393083" y="508561"/>
                  </a:cubicBezTo>
                  <a:cubicBezTo>
                    <a:pt x="391523" y="521678"/>
                    <a:pt x="380586" y="531669"/>
                    <a:pt x="367382" y="532039"/>
                  </a:cubicBezTo>
                  <a:lnTo>
                    <a:pt x="118910" y="539884"/>
                  </a:lnTo>
                  <a:cubicBezTo>
                    <a:pt x="118629" y="539889"/>
                    <a:pt x="118351" y="539895"/>
                    <a:pt x="118071" y="539895"/>
                  </a:cubicBezTo>
                  <a:cubicBezTo>
                    <a:pt x="108875" y="539888"/>
                    <a:pt x="100327" y="535161"/>
                    <a:pt x="95432" y="527377"/>
                  </a:cubicBezTo>
                  <a:close/>
                </a:path>
              </a:pathLst>
            </a:custGeom>
            <a:solidFill>
              <a:schemeClr val="accent1"/>
            </a:solidFill>
            <a:ln w="5544"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A36F5455-B938-4D5E-AE57-61E7A2FE5344}"/>
                </a:ext>
              </a:extLst>
            </p:cNvPr>
            <p:cNvSpPr/>
            <p:nvPr/>
          </p:nvSpPr>
          <p:spPr>
            <a:xfrm>
              <a:off x="4063834" y="4782370"/>
              <a:ext cx="233965" cy="672323"/>
            </a:xfrm>
            <a:custGeom>
              <a:avLst/>
              <a:gdLst>
                <a:gd name="connsiteX0" fmla="*/ 16633 w 233965"/>
                <a:gd name="connsiteY0" fmla="*/ 651149 h 672323"/>
                <a:gd name="connsiteX1" fmla="*/ 20422 w 233965"/>
                <a:gd name="connsiteY1" fmla="*/ 561024 h 672323"/>
                <a:gd name="connsiteX2" fmla="*/ 29340 w 233965"/>
                <a:gd name="connsiteY2" fmla="*/ 554173 h 672323"/>
                <a:gd name="connsiteX3" fmla="*/ 103589 w 233965"/>
                <a:gd name="connsiteY3" fmla="*/ -138 h 672323"/>
                <a:gd name="connsiteX4" fmla="*/ 233771 w 233965"/>
                <a:gd name="connsiteY4" fmla="*/ 47749 h 672323"/>
                <a:gd name="connsiteX5" fmla="*/ 120383 w 233965"/>
                <a:gd name="connsiteY5" fmla="*/ 577271 h 672323"/>
                <a:gd name="connsiteX6" fmla="*/ 94907 w 233965"/>
                <a:gd name="connsiteY6" fmla="*/ 664312 h 672323"/>
                <a:gd name="connsiteX7" fmla="*/ 16633 w 233965"/>
                <a:gd name="connsiteY7" fmla="*/ 651148 h 67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965" h="672323">
                  <a:moveTo>
                    <a:pt x="16633" y="651149"/>
                  </a:moveTo>
                  <a:cubicBezTo>
                    <a:pt x="-7208" y="625215"/>
                    <a:pt x="-5511" y="584866"/>
                    <a:pt x="20422" y="561024"/>
                  </a:cubicBezTo>
                  <a:cubicBezTo>
                    <a:pt x="23187" y="558482"/>
                    <a:pt x="26171" y="556190"/>
                    <a:pt x="29340" y="554173"/>
                  </a:cubicBezTo>
                  <a:lnTo>
                    <a:pt x="103589" y="-138"/>
                  </a:lnTo>
                  <a:lnTo>
                    <a:pt x="233771" y="47749"/>
                  </a:lnTo>
                  <a:lnTo>
                    <a:pt x="120383" y="577271"/>
                  </a:lnTo>
                  <a:cubicBezTo>
                    <a:pt x="137384" y="608342"/>
                    <a:pt x="125978" y="647312"/>
                    <a:pt x="94907" y="664312"/>
                  </a:cubicBezTo>
                  <a:cubicBezTo>
                    <a:pt x="68908" y="678537"/>
                    <a:pt x="36549" y="673095"/>
                    <a:pt x="16633" y="651148"/>
                  </a:cubicBezTo>
                  <a:close/>
                </a:path>
              </a:pathLst>
            </a:custGeom>
            <a:solidFill>
              <a:srgbClr val="FFB8B8"/>
            </a:solidFill>
            <a:ln w="5544"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EDF51C51-A545-4026-BCA9-6FD3D2BB212A}"/>
                </a:ext>
              </a:extLst>
            </p:cNvPr>
            <p:cNvSpPr/>
            <p:nvPr/>
          </p:nvSpPr>
          <p:spPr>
            <a:xfrm>
              <a:off x="4120715" y="4645609"/>
              <a:ext cx="206844" cy="213857"/>
            </a:xfrm>
            <a:custGeom>
              <a:avLst/>
              <a:gdLst>
                <a:gd name="connsiteX0" fmla="*/ 6570 w 206844"/>
                <a:gd name="connsiteY0" fmla="*/ 204752 h 213857"/>
                <a:gd name="connsiteX1" fmla="*/ 291 w 206844"/>
                <a:gd name="connsiteY1" fmla="*/ 182001 h 213857"/>
                <a:gd name="connsiteX2" fmla="*/ 30811 w 206844"/>
                <a:gd name="connsiteY2" fmla="*/ 21583 h 213857"/>
                <a:gd name="connsiteX3" fmla="*/ 57103 w 206844"/>
                <a:gd name="connsiteY3" fmla="*/ -138 h 213857"/>
                <a:gd name="connsiteX4" fmla="*/ 156840 w 206844"/>
                <a:gd name="connsiteY4" fmla="*/ 33 h 213857"/>
                <a:gd name="connsiteX5" fmla="*/ 183201 w 206844"/>
                <a:gd name="connsiteY5" fmla="*/ 22657 h 213857"/>
                <a:gd name="connsiteX6" fmla="*/ 206332 w 206844"/>
                <a:gd name="connsiteY6" fmla="*/ 172112 h 213857"/>
                <a:gd name="connsiteX7" fmla="*/ 184022 w 206844"/>
                <a:gd name="connsiteY7" fmla="*/ 202601 h 213857"/>
                <a:gd name="connsiteX8" fmla="*/ 181804 w 206844"/>
                <a:gd name="connsiteY8" fmla="*/ 202850 h 213857"/>
                <a:gd name="connsiteX9" fmla="*/ 28415 w 206844"/>
                <a:gd name="connsiteY9" fmla="*/ 213648 h 213857"/>
                <a:gd name="connsiteX10" fmla="*/ 6569 w 206844"/>
                <a:gd name="connsiteY10" fmla="*/ 204752 h 21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844" h="213857">
                  <a:moveTo>
                    <a:pt x="6570" y="204752"/>
                  </a:moveTo>
                  <a:cubicBezTo>
                    <a:pt x="1034" y="198568"/>
                    <a:pt x="-1289" y="190149"/>
                    <a:pt x="291" y="182001"/>
                  </a:cubicBezTo>
                  <a:lnTo>
                    <a:pt x="30811" y="21583"/>
                  </a:lnTo>
                  <a:cubicBezTo>
                    <a:pt x="33218" y="8966"/>
                    <a:pt x="44259" y="-155"/>
                    <a:pt x="57103" y="-138"/>
                  </a:cubicBezTo>
                  <a:lnTo>
                    <a:pt x="156840" y="33"/>
                  </a:lnTo>
                  <a:cubicBezTo>
                    <a:pt x="170022" y="-5"/>
                    <a:pt x="181239" y="9623"/>
                    <a:pt x="183201" y="22657"/>
                  </a:cubicBezTo>
                  <a:lnTo>
                    <a:pt x="206332" y="172112"/>
                  </a:lnTo>
                  <a:cubicBezTo>
                    <a:pt x="208591" y="186692"/>
                    <a:pt x="198602" y="200342"/>
                    <a:pt x="184022" y="202601"/>
                  </a:cubicBezTo>
                  <a:cubicBezTo>
                    <a:pt x="183287" y="202715"/>
                    <a:pt x="182547" y="202798"/>
                    <a:pt x="181804" y="202850"/>
                  </a:cubicBezTo>
                  <a:lnTo>
                    <a:pt x="28415" y="213648"/>
                  </a:lnTo>
                  <a:cubicBezTo>
                    <a:pt x="20144" y="214254"/>
                    <a:pt x="12064" y="210964"/>
                    <a:pt x="6569" y="204752"/>
                  </a:cubicBezTo>
                  <a:close/>
                </a:path>
              </a:pathLst>
            </a:custGeom>
            <a:solidFill>
              <a:schemeClr val="accent2"/>
            </a:solidFill>
            <a:ln w="5544"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8073A2FC-A876-4260-866C-98845F715EF1}"/>
                </a:ext>
              </a:extLst>
            </p:cNvPr>
            <p:cNvSpPr/>
            <p:nvPr/>
          </p:nvSpPr>
          <p:spPr>
            <a:xfrm>
              <a:off x="3696836" y="4073250"/>
              <a:ext cx="457880" cy="675935"/>
            </a:xfrm>
            <a:custGeom>
              <a:avLst/>
              <a:gdLst>
                <a:gd name="connsiteX0" fmla="*/ 433507 w 457880"/>
                <a:gd name="connsiteY0" fmla="*/ 169970 h 675935"/>
                <a:gd name="connsiteX1" fmla="*/ 457406 w 457880"/>
                <a:gd name="connsiteY1" fmla="*/ 69233 h 675935"/>
                <a:gd name="connsiteX2" fmla="*/ 439398 w 457880"/>
                <a:gd name="connsiteY2" fmla="*/ 14159 h 675935"/>
                <a:gd name="connsiteX3" fmla="*/ 337776 w 457880"/>
                <a:gd name="connsiteY3" fmla="*/ 25026 h 675935"/>
                <a:gd name="connsiteX4" fmla="*/ 268575 w 457880"/>
                <a:gd name="connsiteY4" fmla="*/ 167705 h 675935"/>
                <a:gd name="connsiteX5" fmla="*/ 262385 w 457880"/>
                <a:gd name="connsiteY5" fmla="*/ 329543 h 675935"/>
                <a:gd name="connsiteX6" fmla="*/ 225275 w 457880"/>
                <a:gd name="connsiteY6" fmla="*/ 485543 h 675935"/>
                <a:gd name="connsiteX7" fmla="*/ 92785 w 457880"/>
                <a:gd name="connsiteY7" fmla="*/ 563758 h 675935"/>
                <a:gd name="connsiteX8" fmla="*/ 34415 w 457880"/>
                <a:gd name="connsiteY8" fmla="*/ 539021 h 675935"/>
                <a:gd name="connsiteX9" fmla="*/ 14089 w 457880"/>
                <a:gd name="connsiteY9" fmla="*/ 480251 h 675935"/>
                <a:gd name="connsiteX10" fmla="*/ 41587 w 457880"/>
                <a:gd name="connsiteY10" fmla="*/ 635164 h 675935"/>
                <a:gd name="connsiteX11" fmla="*/ 199850 w 457880"/>
                <a:gd name="connsiteY11" fmla="*/ 668337 h 675935"/>
                <a:gd name="connsiteX12" fmla="*/ 324845 w 457880"/>
                <a:gd name="connsiteY12" fmla="*/ 560431 h 675935"/>
                <a:gd name="connsiteX13" fmla="*/ 359711 w 457880"/>
                <a:gd name="connsiteY13" fmla="*/ 396524 h 675935"/>
                <a:gd name="connsiteX14" fmla="*/ 358585 w 457880"/>
                <a:gd name="connsiteY14" fmla="*/ 266700 h 675935"/>
                <a:gd name="connsiteX15" fmla="*/ 434856 w 457880"/>
                <a:gd name="connsiteY15" fmla="*/ 170477 h 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880" h="675935">
                  <a:moveTo>
                    <a:pt x="433507" y="169970"/>
                  </a:moveTo>
                  <a:cubicBezTo>
                    <a:pt x="444338" y="137136"/>
                    <a:pt x="452334" y="103433"/>
                    <a:pt x="457406" y="69233"/>
                  </a:cubicBezTo>
                  <a:cubicBezTo>
                    <a:pt x="459000" y="49321"/>
                    <a:pt x="453899" y="27897"/>
                    <a:pt x="439398" y="14159"/>
                  </a:cubicBezTo>
                  <a:cubicBezTo>
                    <a:pt x="412261" y="-11552"/>
                    <a:pt x="366155" y="694"/>
                    <a:pt x="337776" y="25026"/>
                  </a:cubicBezTo>
                  <a:cubicBezTo>
                    <a:pt x="296761" y="60192"/>
                    <a:pt x="276306" y="114235"/>
                    <a:pt x="268575" y="167705"/>
                  </a:cubicBezTo>
                  <a:cubicBezTo>
                    <a:pt x="260845" y="221175"/>
                    <a:pt x="264246" y="275549"/>
                    <a:pt x="262385" y="329543"/>
                  </a:cubicBezTo>
                  <a:cubicBezTo>
                    <a:pt x="260524" y="383537"/>
                    <a:pt x="252802" y="439056"/>
                    <a:pt x="225275" y="485543"/>
                  </a:cubicBezTo>
                  <a:cubicBezTo>
                    <a:pt x="197748" y="532031"/>
                    <a:pt x="146666" y="567714"/>
                    <a:pt x="92785" y="563758"/>
                  </a:cubicBezTo>
                  <a:cubicBezTo>
                    <a:pt x="71036" y="562582"/>
                    <a:pt x="50386" y="553831"/>
                    <a:pt x="34415" y="539021"/>
                  </a:cubicBezTo>
                  <a:cubicBezTo>
                    <a:pt x="18508" y="523888"/>
                    <a:pt x="10931" y="501979"/>
                    <a:pt x="14089" y="480251"/>
                  </a:cubicBezTo>
                  <a:cubicBezTo>
                    <a:pt x="-13451" y="529564"/>
                    <a:pt x="510" y="596398"/>
                    <a:pt x="41587" y="635164"/>
                  </a:cubicBezTo>
                  <a:cubicBezTo>
                    <a:pt x="82664" y="673930"/>
                    <a:pt x="145849" y="684888"/>
                    <a:pt x="199850" y="668337"/>
                  </a:cubicBezTo>
                  <a:cubicBezTo>
                    <a:pt x="253852" y="651786"/>
                    <a:pt x="298297" y="610285"/>
                    <a:pt x="324845" y="560431"/>
                  </a:cubicBezTo>
                  <a:cubicBezTo>
                    <a:pt x="351392" y="510578"/>
                    <a:pt x="361121" y="452988"/>
                    <a:pt x="359711" y="396524"/>
                  </a:cubicBezTo>
                  <a:cubicBezTo>
                    <a:pt x="358628" y="353165"/>
                    <a:pt x="351258" y="309450"/>
                    <a:pt x="358585" y="266700"/>
                  </a:cubicBezTo>
                  <a:cubicBezTo>
                    <a:pt x="365912" y="223951"/>
                    <a:pt x="392667" y="180544"/>
                    <a:pt x="434856" y="170477"/>
                  </a:cubicBezTo>
                  <a:close/>
                </a:path>
              </a:pathLst>
            </a:custGeom>
            <a:solidFill>
              <a:srgbClr val="2F2E41"/>
            </a:solidFill>
            <a:ln w="5544"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CB4B8B68-00E2-41F3-BDA1-D3E712B6FD0F}"/>
                </a:ext>
              </a:extLst>
            </p:cNvPr>
            <p:cNvSpPr/>
            <p:nvPr/>
          </p:nvSpPr>
          <p:spPr>
            <a:xfrm>
              <a:off x="4107560" y="4121785"/>
              <a:ext cx="373551" cy="353946"/>
            </a:xfrm>
            <a:custGeom>
              <a:avLst/>
              <a:gdLst>
                <a:gd name="connsiteX0" fmla="*/ 159119 w 373551"/>
                <a:gd name="connsiteY0" fmla="*/ 347700 h 353946"/>
                <a:gd name="connsiteX1" fmla="*/ 182440 w 373551"/>
                <a:gd name="connsiteY1" fmla="*/ 244649 h 353946"/>
                <a:gd name="connsiteX2" fmla="*/ 192068 w 373551"/>
                <a:gd name="connsiteY2" fmla="*/ 239516 h 353946"/>
                <a:gd name="connsiteX3" fmla="*/ 277469 w 373551"/>
                <a:gd name="connsiteY3" fmla="*/ 226736 h 353946"/>
                <a:gd name="connsiteX4" fmla="*/ 373186 w 373551"/>
                <a:gd name="connsiteY4" fmla="*/ 118626 h 353946"/>
                <a:gd name="connsiteX5" fmla="*/ 288459 w 373551"/>
                <a:gd name="connsiteY5" fmla="*/ 3339 h 353946"/>
                <a:gd name="connsiteX6" fmla="*/ 226737 w 373551"/>
                <a:gd name="connsiteY6" fmla="*/ 858 h 353946"/>
                <a:gd name="connsiteX7" fmla="*/ 167361 w 373551"/>
                <a:gd name="connsiteY7" fmla="*/ 5313 h 353946"/>
                <a:gd name="connsiteX8" fmla="*/ 56391 w 373551"/>
                <a:gd name="connsiteY8" fmla="*/ 41325 h 353946"/>
                <a:gd name="connsiteX9" fmla="*/ -189 w 373551"/>
                <a:gd name="connsiteY9" fmla="*/ 139270 h 353946"/>
                <a:gd name="connsiteX10" fmla="*/ 50832 w 373551"/>
                <a:gd name="connsiteY10" fmla="*/ 307169 h 353946"/>
                <a:gd name="connsiteX11" fmla="*/ 145819 w 373551"/>
                <a:gd name="connsiteY11" fmla="*/ 353808 h 35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3551" h="353946">
                  <a:moveTo>
                    <a:pt x="159119" y="347700"/>
                  </a:moveTo>
                  <a:cubicBezTo>
                    <a:pt x="137102" y="312803"/>
                    <a:pt x="147543" y="266666"/>
                    <a:pt x="182440" y="244649"/>
                  </a:cubicBezTo>
                  <a:cubicBezTo>
                    <a:pt x="185520" y="242706"/>
                    <a:pt x="188738" y="240990"/>
                    <a:pt x="192068" y="239516"/>
                  </a:cubicBezTo>
                  <a:cubicBezTo>
                    <a:pt x="218508" y="227814"/>
                    <a:pt x="249093" y="232291"/>
                    <a:pt x="277469" y="226736"/>
                  </a:cubicBezTo>
                  <a:cubicBezTo>
                    <a:pt x="328311" y="216784"/>
                    <a:pt x="370166" y="170345"/>
                    <a:pt x="373186" y="118626"/>
                  </a:cubicBezTo>
                  <a:cubicBezTo>
                    <a:pt x="376207" y="66907"/>
                    <a:pt x="338886" y="15217"/>
                    <a:pt x="288459" y="3339"/>
                  </a:cubicBezTo>
                  <a:cubicBezTo>
                    <a:pt x="268344" y="-1400"/>
                    <a:pt x="247371" y="-285"/>
                    <a:pt x="226737" y="858"/>
                  </a:cubicBezTo>
                  <a:cubicBezTo>
                    <a:pt x="206917" y="1955"/>
                    <a:pt x="187083" y="3053"/>
                    <a:pt x="167361" y="5313"/>
                  </a:cubicBezTo>
                  <a:cubicBezTo>
                    <a:pt x="128340" y="9786"/>
                    <a:pt x="88867" y="19235"/>
                    <a:pt x="56391" y="41325"/>
                  </a:cubicBezTo>
                  <a:cubicBezTo>
                    <a:pt x="23914" y="63415"/>
                    <a:pt x="-609" y="99996"/>
                    <a:pt x="-189" y="139270"/>
                  </a:cubicBezTo>
                  <a:cubicBezTo>
                    <a:pt x="291" y="184096"/>
                    <a:pt x="21431" y="273328"/>
                    <a:pt x="50832" y="307169"/>
                  </a:cubicBezTo>
                  <a:cubicBezTo>
                    <a:pt x="79198" y="339819"/>
                    <a:pt x="100797" y="351582"/>
                    <a:pt x="145819" y="353808"/>
                  </a:cubicBezTo>
                  <a:close/>
                </a:path>
              </a:pathLst>
            </a:custGeom>
            <a:solidFill>
              <a:srgbClr val="2F2E41"/>
            </a:solidFill>
            <a:ln w="5544"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FC06FA73-43A6-412C-A7BF-745EF3F45B69}"/>
                </a:ext>
              </a:extLst>
            </p:cNvPr>
            <p:cNvSpPr/>
            <p:nvPr/>
          </p:nvSpPr>
          <p:spPr>
            <a:xfrm>
              <a:off x="4653249" y="4930722"/>
              <a:ext cx="170302" cy="170302"/>
            </a:xfrm>
            <a:custGeom>
              <a:avLst/>
              <a:gdLst>
                <a:gd name="connsiteX0" fmla="*/ 161781 w 170302"/>
                <a:gd name="connsiteY0" fmla="*/ 76686 h 170302"/>
                <a:gd name="connsiteX1" fmla="*/ 93285 w 170302"/>
                <a:gd name="connsiteY1" fmla="*/ 76686 h 170302"/>
                <a:gd name="connsiteX2" fmla="*/ 93285 w 170302"/>
                <a:gd name="connsiteY2" fmla="*/ 8190 h 170302"/>
                <a:gd name="connsiteX3" fmla="*/ 84957 w 170302"/>
                <a:gd name="connsiteY3" fmla="*/ -138 h 170302"/>
                <a:gd name="connsiteX4" fmla="*/ 76630 w 170302"/>
                <a:gd name="connsiteY4" fmla="*/ 8190 h 170302"/>
                <a:gd name="connsiteX5" fmla="*/ 76630 w 170302"/>
                <a:gd name="connsiteY5" fmla="*/ 76686 h 170302"/>
                <a:gd name="connsiteX6" fmla="*/ 8133 w 170302"/>
                <a:gd name="connsiteY6" fmla="*/ 76686 h 170302"/>
                <a:gd name="connsiteX7" fmla="*/ -194 w 170302"/>
                <a:gd name="connsiteY7" fmla="*/ 85013 h 170302"/>
                <a:gd name="connsiteX8" fmla="*/ 8133 w 170302"/>
                <a:gd name="connsiteY8" fmla="*/ 93341 h 170302"/>
                <a:gd name="connsiteX9" fmla="*/ 76630 w 170302"/>
                <a:gd name="connsiteY9" fmla="*/ 93341 h 170302"/>
                <a:gd name="connsiteX10" fmla="*/ 76630 w 170302"/>
                <a:gd name="connsiteY10" fmla="*/ 161837 h 170302"/>
                <a:gd name="connsiteX11" fmla="*/ 84957 w 170302"/>
                <a:gd name="connsiteY11" fmla="*/ 170165 h 170302"/>
                <a:gd name="connsiteX12" fmla="*/ 93285 w 170302"/>
                <a:gd name="connsiteY12" fmla="*/ 161837 h 170302"/>
                <a:gd name="connsiteX13" fmla="*/ 93285 w 170302"/>
                <a:gd name="connsiteY13" fmla="*/ 93341 h 170302"/>
                <a:gd name="connsiteX14" fmla="*/ 161781 w 170302"/>
                <a:gd name="connsiteY14" fmla="*/ 93341 h 170302"/>
                <a:gd name="connsiteX15" fmla="*/ 170109 w 170302"/>
                <a:gd name="connsiteY15" fmla="*/ 85013 h 170302"/>
                <a:gd name="connsiteX16" fmla="*/ 161781 w 170302"/>
                <a:gd name="connsiteY16" fmla="*/ 76686 h 17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302" h="170302">
                  <a:moveTo>
                    <a:pt x="161781" y="76686"/>
                  </a:moveTo>
                  <a:lnTo>
                    <a:pt x="93285" y="76686"/>
                  </a:lnTo>
                  <a:lnTo>
                    <a:pt x="93285" y="8190"/>
                  </a:lnTo>
                  <a:cubicBezTo>
                    <a:pt x="93285" y="3590"/>
                    <a:pt x="89556" y="-138"/>
                    <a:pt x="84957" y="-138"/>
                  </a:cubicBezTo>
                  <a:cubicBezTo>
                    <a:pt x="80358" y="-138"/>
                    <a:pt x="76630" y="3590"/>
                    <a:pt x="76630" y="8190"/>
                  </a:cubicBezTo>
                  <a:lnTo>
                    <a:pt x="76630" y="76686"/>
                  </a:lnTo>
                  <a:lnTo>
                    <a:pt x="8133" y="76686"/>
                  </a:lnTo>
                  <a:cubicBezTo>
                    <a:pt x="3534" y="76686"/>
                    <a:pt x="-194" y="80414"/>
                    <a:pt x="-194" y="85013"/>
                  </a:cubicBezTo>
                  <a:cubicBezTo>
                    <a:pt x="-194" y="89613"/>
                    <a:pt x="3534" y="93341"/>
                    <a:pt x="8133" y="93341"/>
                  </a:cubicBezTo>
                  <a:lnTo>
                    <a:pt x="76630" y="93341"/>
                  </a:lnTo>
                  <a:lnTo>
                    <a:pt x="76630" y="161837"/>
                  </a:lnTo>
                  <a:cubicBezTo>
                    <a:pt x="76630" y="166437"/>
                    <a:pt x="80358" y="170165"/>
                    <a:pt x="84957" y="170165"/>
                  </a:cubicBezTo>
                  <a:cubicBezTo>
                    <a:pt x="89556" y="170165"/>
                    <a:pt x="93285" y="166437"/>
                    <a:pt x="93285" y="161837"/>
                  </a:cubicBezTo>
                  <a:lnTo>
                    <a:pt x="93285" y="93341"/>
                  </a:lnTo>
                  <a:lnTo>
                    <a:pt x="161781" y="93341"/>
                  </a:lnTo>
                  <a:cubicBezTo>
                    <a:pt x="166380" y="93341"/>
                    <a:pt x="170109" y="89613"/>
                    <a:pt x="170109" y="85013"/>
                  </a:cubicBezTo>
                  <a:cubicBezTo>
                    <a:pt x="170109" y="80414"/>
                    <a:pt x="166380" y="76686"/>
                    <a:pt x="161781" y="76686"/>
                  </a:cubicBezTo>
                  <a:close/>
                </a:path>
              </a:pathLst>
            </a:custGeom>
            <a:solidFill>
              <a:schemeClr val="accent1"/>
            </a:solidFill>
            <a:ln w="5544"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E5D1D84A-345E-467B-A2F8-34228D6D5969}"/>
                </a:ext>
              </a:extLst>
            </p:cNvPr>
            <p:cNvSpPr/>
            <p:nvPr/>
          </p:nvSpPr>
          <p:spPr>
            <a:xfrm>
              <a:off x="4458940" y="3870347"/>
              <a:ext cx="170302" cy="170302"/>
            </a:xfrm>
            <a:custGeom>
              <a:avLst/>
              <a:gdLst>
                <a:gd name="connsiteX0" fmla="*/ 161781 w 170302"/>
                <a:gd name="connsiteY0" fmla="*/ 76686 h 170302"/>
                <a:gd name="connsiteX1" fmla="*/ 93285 w 170302"/>
                <a:gd name="connsiteY1" fmla="*/ 76686 h 170302"/>
                <a:gd name="connsiteX2" fmla="*/ 93285 w 170302"/>
                <a:gd name="connsiteY2" fmla="*/ 8190 h 170302"/>
                <a:gd name="connsiteX3" fmla="*/ 84957 w 170302"/>
                <a:gd name="connsiteY3" fmla="*/ -138 h 170302"/>
                <a:gd name="connsiteX4" fmla="*/ 76630 w 170302"/>
                <a:gd name="connsiteY4" fmla="*/ 8190 h 170302"/>
                <a:gd name="connsiteX5" fmla="*/ 76630 w 170302"/>
                <a:gd name="connsiteY5" fmla="*/ 76686 h 170302"/>
                <a:gd name="connsiteX6" fmla="*/ 8133 w 170302"/>
                <a:gd name="connsiteY6" fmla="*/ 76686 h 170302"/>
                <a:gd name="connsiteX7" fmla="*/ -194 w 170302"/>
                <a:gd name="connsiteY7" fmla="*/ 85013 h 170302"/>
                <a:gd name="connsiteX8" fmla="*/ 8133 w 170302"/>
                <a:gd name="connsiteY8" fmla="*/ 93341 h 170302"/>
                <a:gd name="connsiteX9" fmla="*/ 76630 w 170302"/>
                <a:gd name="connsiteY9" fmla="*/ 93341 h 170302"/>
                <a:gd name="connsiteX10" fmla="*/ 76630 w 170302"/>
                <a:gd name="connsiteY10" fmla="*/ 161837 h 170302"/>
                <a:gd name="connsiteX11" fmla="*/ 84957 w 170302"/>
                <a:gd name="connsiteY11" fmla="*/ 170165 h 170302"/>
                <a:gd name="connsiteX12" fmla="*/ 93285 w 170302"/>
                <a:gd name="connsiteY12" fmla="*/ 161837 h 170302"/>
                <a:gd name="connsiteX13" fmla="*/ 93285 w 170302"/>
                <a:gd name="connsiteY13" fmla="*/ 93341 h 170302"/>
                <a:gd name="connsiteX14" fmla="*/ 161781 w 170302"/>
                <a:gd name="connsiteY14" fmla="*/ 93341 h 170302"/>
                <a:gd name="connsiteX15" fmla="*/ 170109 w 170302"/>
                <a:gd name="connsiteY15" fmla="*/ 85013 h 170302"/>
                <a:gd name="connsiteX16" fmla="*/ 161781 w 170302"/>
                <a:gd name="connsiteY16" fmla="*/ 76686 h 17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302" h="170302">
                  <a:moveTo>
                    <a:pt x="161781" y="76686"/>
                  </a:moveTo>
                  <a:lnTo>
                    <a:pt x="93285" y="76686"/>
                  </a:lnTo>
                  <a:lnTo>
                    <a:pt x="93285" y="8190"/>
                  </a:lnTo>
                  <a:cubicBezTo>
                    <a:pt x="93285" y="3590"/>
                    <a:pt x="89556" y="-138"/>
                    <a:pt x="84957" y="-138"/>
                  </a:cubicBezTo>
                  <a:cubicBezTo>
                    <a:pt x="80358" y="-138"/>
                    <a:pt x="76630" y="3590"/>
                    <a:pt x="76630" y="8190"/>
                  </a:cubicBezTo>
                  <a:lnTo>
                    <a:pt x="76630" y="76686"/>
                  </a:lnTo>
                  <a:lnTo>
                    <a:pt x="8133" y="76686"/>
                  </a:lnTo>
                  <a:cubicBezTo>
                    <a:pt x="3534" y="76686"/>
                    <a:pt x="-194" y="80414"/>
                    <a:pt x="-194" y="85013"/>
                  </a:cubicBezTo>
                  <a:cubicBezTo>
                    <a:pt x="-194" y="89613"/>
                    <a:pt x="3534" y="93341"/>
                    <a:pt x="8133" y="93341"/>
                  </a:cubicBezTo>
                  <a:lnTo>
                    <a:pt x="76630" y="93341"/>
                  </a:lnTo>
                  <a:lnTo>
                    <a:pt x="76630" y="161837"/>
                  </a:lnTo>
                  <a:cubicBezTo>
                    <a:pt x="76630" y="166437"/>
                    <a:pt x="80358" y="170165"/>
                    <a:pt x="84957" y="170165"/>
                  </a:cubicBezTo>
                  <a:cubicBezTo>
                    <a:pt x="89556" y="170165"/>
                    <a:pt x="93285" y="166437"/>
                    <a:pt x="93285" y="161837"/>
                  </a:cubicBezTo>
                  <a:lnTo>
                    <a:pt x="93285" y="93341"/>
                  </a:lnTo>
                  <a:lnTo>
                    <a:pt x="161781" y="93341"/>
                  </a:lnTo>
                  <a:cubicBezTo>
                    <a:pt x="166380" y="93341"/>
                    <a:pt x="170109" y="89613"/>
                    <a:pt x="170109" y="85013"/>
                  </a:cubicBezTo>
                  <a:cubicBezTo>
                    <a:pt x="170109" y="80414"/>
                    <a:pt x="166380" y="76686"/>
                    <a:pt x="161781" y="76686"/>
                  </a:cubicBezTo>
                  <a:close/>
                </a:path>
              </a:pathLst>
            </a:custGeom>
            <a:solidFill>
              <a:schemeClr val="accent1"/>
            </a:solidFill>
            <a:ln w="5544"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23B391DD-295B-4358-84B9-8578F0496AE5}"/>
                </a:ext>
              </a:extLst>
            </p:cNvPr>
            <p:cNvSpPr/>
            <p:nvPr/>
          </p:nvSpPr>
          <p:spPr>
            <a:xfrm>
              <a:off x="3570667" y="4181242"/>
              <a:ext cx="170302" cy="170302"/>
            </a:xfrm>
            <a:custGeom>
              <a:avLst/>
              <a:gdLst>
                <a:gd name="connsiteX0" fmla="*/ 161781 w 170302"/>
                <a:gd name="connsiteY0" fmla="*/ 76686 h 170302"/>
                <a:gd name="connsiteX1" fmla="*/ 93285 w 170302"/>
                <a:gd name="connsiteY1" fmla="*/ 76686 h 170302"/>
                <a:gd name="connsiteX2" fmla="*/ 93285 w 170302"/>
                <a:gd name="connsiteY2" fmla="*/ 8190 h 170302"/>
                <a:gd name="connsiteX3" fmla="*/ 84957 w 170302"/>
                <a:gd name="connsiteY3" fmla="*/ -138 h 170302"/>
                <a:gd name="connsiteX4" fmla="*/ 76630 w 170302"/>
                <a:gd name="connsiteY4" fmla="*/ 8190 h 170302"/>
                <a:gd name="connsiteX5" fmla="*/ 76630 w 170302"/>
                <a:gd name="connsiteY5" fmla="*/ 76686 h 170302"/>
                <a:gd name="connsiteX6" fmla="*/ 8133 w 170302"/>
                <a:gd name="connsiteY6" fmla="*/ 76686 h 170302"/>
                <a:gd name="connsiteX7" fmla="*/ -194 w 170302"/>
                <a:gd name="connsiteY7" fmla="*/ 85013 h 170302"/>
                <a:gd name="connsiteX8" fmla="*/ 8133 w 170302"/>
                <a:gd name="connsiteY8" fmla="*/ 93341 h 170302"/>
                <a:gd name="connsiteX9" fmla="*/ 76630 w 170302"/>
                <a:gd name="connsiteY9" fmla="*/ 93341 h 170302"/>
                <a:gd name="connsiteX10" fmla="*/ 76630 w 170302"/>
                <a:gd name="connsiteY10" fmla="*/ 161837 h 170302"/>
                <a:gd name="connsiteX11" fmla="*/ 84957 w 170302"/>
                <a:gd name="connsiteY11" fmla="*/ 170165 h 170302"/>
                <a:gd name="connsiteX12" fmla="*/ 93285 w 170302"/>
                <a:gd name="connsiteY12" fmla="*/ 161837 h 170302"/>
                <a:gd name="connsiteX13" fmla="*/ 93285 w 170302"/>
                <a:gd name="connsiteY13" fmla="*/ 93341 h 170302"/>
                <a:gd name="connsiteX14" fmla="*/ 161781 w 170302"/>
                <a:gd name="connsiteY14" fmla="*/ 93341 h 170302"/>
                <a:gd name="connsiteX15" fmla="*/ 170109 w 170302"/>
                <a:gd name="connsiteY15" fmla="*/ 85013 h 170302"/>
                <a:gd name="connsiteX16" fmla="*/ 161781 w 170302"/>
                <a:gd name="connsiteY16" fmla="*/ 76686 h 17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302" h="170302">
                  <a:moveTo>
                    <a:pt x="161781" y="76686"/>
                  </a:moveTo>
                  <a:lnTo>
                    <a:pt x="93285" y="76686"/>
                  </a:lnTo>
                  <a:lnTo>
                    <a:pt x="93285" y="8190"/>
                  </a:lnTo>
                  <a:cubicBezTo>
                    <a:pt x="93285" y="3590"/>
                    <a:pt x="89556" y="-138"/>
                    <a:pt x="84957" y="-138"/>
                  </a:cubicBezTo>
                  <a:cubicBezTo>
                    <a:pt x="80358" y="-138"/>
                    <a:pt x="76630" y="3590"/>
                    <a:pt x="76630" y="8190"/>
                  </a:cubicBezTo>
                  <a:lnTo>
                    <a:pt x="76630" y="76686"/>
                  </a:lnTo>
                  <a:lnTo>
                    <a:pt x="8133" y="76686"/>
                  </a:lnTo>
                  <a:cubicBezTo>
                    <a:pt x="3534" y="76686"/>
                    <a:pt x="-194" y="80414"/>
                    <a:pt x="-194" y="85013"/>
                  </a:cubicBezTo>
                  <a:cubicBezTo>
                    <a:pt x="-194" y="89613"/>
                    <a:pt x="3534" y="93341"/>
                    <a:pt x="8133" y="93341"/>
                  </a:cubicBezTo>
                  <a:lnTo>
                    <a:pt x="76630" y="93341"/>
                  </a:lnTo>
                  <a:lnTo>
                    <a:pt x="76630" y="161837"/>
                  </a:lnTo>
                  <a:cubicBezTo>
                    <a:pt x="76630" y="166437"/>
                    <a:pt x="80358" y="170165"/>
                    <a:pt x="84957" y="170165"/>
                  </a:cubicBezTo>
                  <a:cubicBezTo>
                    <a:pt x="89556" y="170165"/>
                    <a:pt x="93285" y="166437"/>
                    <a:pt x="93285" y="161837"/>
                  </a:cubicBezTo>
                  <a:lnTo>
                    <a:pt x="93285" y="93341"/>
                  </a:lnTo>
                  <a:lnTo>
                    <a:pt x="161781" y="93341"/>
                  </a:lnTo>
                  <a:cubicBezTo>
                    <a:pt x="166380" y="93341"/>
                    <a:pt x="170109" y="89613"/>
                    <a:pt x="170109" y="85013"/>
                  </a:cubicBezTo>
                  <a:cubicBezTo>
                    <a:pt x="170109" y="80414"/>
                    <a:pt x="166380" y="76686"/>
                    <a:pt x="161781" y="76686"/>
                  </a:cubicBezTo>
                  <a:close/>
                </a:path>
              </a:pathLst>
            </a:custGeom>
            <a:solidFill>
              <a:schemeClr val="accent1"/>
            </a:solidFill>
            <a:ln w="5544" cap="flat">
              <a:noFill/>
              <a:prstDash val="solid"/>
              <a:miter/>
            </a:ln>
          </p:spPr>
          <p:txBody>
            <a:bodyPr rtlCol="0" anchor="ctr"/>
            <a:lstStyle/>
            <a:p>
              <a:endParaRPr lang="en-US"/>
            </a:p>
          </p:txBody>
        </p:sp>
      </p:grpSp>
      <p:grpSp>
        <p:nvGrpSpPr>
          <p:cNvPr id="188" name="Graphic 186">
            <a:extLst>
              <a:ext uri="{FF2B5EF4-FFF2-40B4-BE49-F238E27FC236}">
                <a16:creationId xmlns:a16="http://schemas.microsoft.com/office/drawing/2014/main" id="{87D602BD-D07E-443F-A448-E6A4FD5DF2FB}"/>
              </a:ext>
            </a:extLst>
          </p:cNvPr>
          <p:cNvGrpSpPr/>
          <p:nvPr/>
        </p:nvGrpSpPr>
        <p:grpSpPr>
          <a:xfrm>
            <a:off x="3058907" y="4458067"/>
            <a:ext cx="3031758" cy="1561507"/>
            <a:chOff x="3058907" y="4458067"/>
            <a:chExt cx="3031758" cy="1561507"/>
          </a:xfrm>
        </p:grpSpPr>
        <p:sp>
          <p:nvSpPr>
            <p:cNvPr id="189" name="Freeform: Shape 188">
              <a:extLst>
                <a:ext uri="{FF2B5EF4-FFF2-40B4-BE49-F238E27FC236}">
                  <a16:creationId xmlns:a16="http://schemas.microsoft.com/office/drawing/2014/main" id="{DD6CC4D3-76C9-46A4-BE73-21991AAADB35}"/>
                </a:ext>
              </a:extLst>
            </p:cNvPr>
            <p:cNvSpPr/>
            <p:nvPr/>
          </p:nvSpPr>
          <p:spPr>
            <a:xfrm>
              <a:off x="3058918" y="6012094"/>
              <a:ext cx="3030637" cy="8049"/>
            </a:xfrm>
            <a:custGeom>
              <a:avLst/>
              <a:gdLst>
                <a:gd name="connsiteX0" fmla="*/ 3026473 w 3030637"/>
                <a:gd name="connsiteY0" fmla="*/ 7830 h 8049"/>
                <a:gd name="connsiteX1" fmla="*/ 3861 w 3030637"/>
                <a:gd name="connsiteY1" fmla="*/ 7830 h 8049"/>
                <a:gd name="connsiteX2" fmla="*/ -152 w 3030637"/>
                <a:gd name="connsiteY2" fmla="*/ 3794 h 8049"/>
                <a:gd name="connsiteX3" fmla="*/ 3861 w 3030637"/>
                <a:gd name="connsiteY3" fmla="*/ -219 h 8049"/>
                <a:gd name="connsiteX4" fmla="*/ 3026473 w 3030637"/>
                <a:gd name="connsiteY4" fmla="*/ -219 h 8049"/>
                <a:gd name="connsiteX5" fmla="*/ 3030486 w 3030637"/>
                <a:gd name="connsiteY5" fmla="*/ 3817 h 8049"/>
                <a:gd name="connsiteX6" fmla="*/ 3026473 w 3030637"/>
                <a:gd name="connsiteY6" fmla="*/ 7830 h 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0637" h="8049">
                  <a:moveTo>
                    <a:pt x="3026473" y="7830"/>
                  </a:moveTo>
                  <a:lnTo>
                    <a:pt x="3861" y="7830"/>
                  </a:lnTo>
                  <a:cubicBezTo>
                    <a:pt x="1639" y="7824"/>
                    <a:pt x="-158" y="6017"/>
                    <a:pt x="-152" y="3794"/>
                  </a:cubicBezTo>
                  <a:cubicBezTo>
                    <a:pt x="-145" y="1580"/>
                    <a:pt x="1648" y="-212"/>
                    <a:pt x="3861" y="-219"/>
                  </a:cubicBezTo>
                  <a:lnTo>
                    <a:pt x="3026473" y="-219"/>
                  </a:lnTo>
                  <a:cubicBezTo>
                    <a:pt x="3028696" y="-212"/>
                    <a:pt x="3030492" y="1595"/>
                    <a:pt x="3030486" y="3817"/>
                  </a:cubicBezTo>
                  <a:cubicBezTo>
                    <a:pt x="3030479" y="6031"/>
                    <a:pt x="3028687" y="7824"/>
                    <a:pt x="3026473" y="7830"/>
                  </a:cubicBezTo>
                  <a:close/>
                </a:path>
              </a:pathLst>
            </a:custGeom>
            <a:solidFill>
              <a:srgbClr val="3F3D56"/>
            </a:solidFill>
            <a:ln w="3377"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36C24E34-A10F-474A-8796-F2D144610F73}"/>
                </a:ext>
              </a:extLst>
            </p:cNvPr>
            <p:cNvSpPr/>
            <p:nvPr/>
          </p:nvSpPr>
          <p:spPr>
            <a:xfrm>
              <a:off x="3984611" y="4608516"/>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129874E4-A4C5-4EAE-9F64-B6CCBCEE8ADD}"/>
                </a:ext>
              </a:extLst>
            </p:cNvPr>
            <p:cNvSpPr/>
            <p:nvPr/>
          </p:nvSpPr>
          <p:spPr>
            <a:xfrm>
              <a:off x="3897500" y="4608516"/>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09C433C6-EEDC-41D8-8123-D3C49EDB45B1}"/>
                </a:ext>
              </a:extLst>
            </p:cNvPr>
            <p:cNvSpPr/>
            <p:nvPr/>
          </p:nvSpPr>
          <p:spPr>
            <a:xfrm>
              <a:off x="3810390" y="4608516"/>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4A06E3BC-7791-42B8-A2A0-8AB4BB3CD896}"/>
                </a:ext>
              </a:extLst>
            </p:cNvPr>
            <p:cNvSpPr/>
            <p:nvPr/>
          </p:nvSpPr>
          <p:spPr>
            <a:xfrm>
              <a:off x="3723279" y="4608516"/>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04B5BA92-D542-433B-97C2-D723AF8E98B7}"/>
                </a:ext>
              </a:extLst>
            </p:cNvPr>
            <p:cNvSpPr/>
            <p:nvPr/>
          </p:nvSpPr>
          <p:spPr>
            <a:xfrm>
              <a:off x="3984611" y="4699773"/>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1542E521-646D-490E-9AF4-77EDE359BBBC}"/>
                </a:ext>
              </a:extLst>
            </p:cNvPr>
            <p:cNvSpPr/>
            <p:nvPr/>
          </p:nvSpPr>
          <p:spPr>
            <a:xfrm>
              <a:off x="3897500" y="4699773"/>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C5EC3D71-CBDA-49B9-898D-D236D716FE1E}"/>
                </a:ext>
              </a:extLst>
            </p:cNvPr>
            <p:cNvSpPr/>
            <p:nvPr/>
          </p:nvSpPr>
          <p:spPr>
            <a:xfrm>
              <a:off x="3810390" y="4699773"/>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1706B6DC-8D61-4AFC-A24C-F9F9E210F2AF}"/>
                </a:ext>
              </a:extLst>
            </p:cNvPr>
            <p:cNvSpPr/>
            <p:nvPr/>
          </p:nvSpPr>
          <p:spPr>
            <a:xfrm>
              <a:off x="3723279" y="4699773"/>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79A8C975-B7B2-4A4A-932F-997611B02CAC}"/>
                </a:ext>
              </a:extLst>
            </p:cNvPr>
            <p:cNvSpPr/>
            <p:nvPr/>
          </p:nvSpPr>
          <p:spPr>
            <a:xfrm>
              <a:off x="3984611" y="4791030"/>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64923658-ACF1-44FC-A324-B35F370F4852}"/>
                </a:ext>
              </a:extLst>
            </p:cNvPr>
            <p:cNvSpPr/>
            <p:nvPr/>
          </p:nvSpPr>
          <p:spPr>
            <a:xfrm>
              <a:off x="3897500" y="4791030"/>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87AB9712-CD70-4820-A82A-0F170BC29556}"/>
                </a:ext>
              </a:extLst>
            </p:cNvPr>
            <p:cNvSpPr/>
            <p:nvPr/>
          </p:nvSpPr>
          <p:spPr>
            <a:xfrm>
              <a:off x="3810390" y="4791030"/>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6211FB30-FC12-4495-AC6C-CB28808E0C92}"/>
                </a:ext>
              </a:extLst>
            </p:cNvPr>
            <p:cNvSpPr/>
            <p:nvPr/>
          </p:nvSpPr>
          <p:spPr>
            <a:xfrm>
              <a:off x="3723279" y="4791030"/>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85992A36-E575-4828-BF3C-807A0ED2A9BF}"/>
                </a:ext>
              </a:extLst>
            </p:cNvPr>
            <p:cNvSpPr/>
            <p:nvPr/>
          </p:nvSpPr>
          <p:spPr>
            <a:xfrm>
              <a:off x="3984611" y="4882287"/>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1689AA86-F254-4646-A7C9-39594B457FF9}"/>
                </a:ext>
              </a:extLst>
            </p:cNvPr>
            <p:cNvSpPr/>
            <p:nvPr/>
          </p:nvSpPr>
          <p:spPr>
            <a:xfrm>
              <a:off x="3897500" y="4882287"/>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81D85507-1BC4-4061-AE2A-D9F0C8A0B445}"/>
                </a:ext>
              </a:extLst>
            </p:cNvPr>
            <p:cNvSpPr/>
            <p:nvPr/>
          </p:nvSpPr>
          <p:spPr>
            <a:xfrm>
              <a:off x="3810390" y="4882287"/>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B64D9BD1-A38D-4218-940E-4569C7BE4628}"/>
                </a:ext>
              </a:extLst>
            </p:cNvPr>
            <p:cNvSpPr/>
            <p:nvPr/>
          </p:nvSpPr>
          <p:spPr>
            <a:xfrm>
              <a:off x="3723279" y="4882287"/>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65D95B1C-B911-4C04-93DC-2901750959F9}"/>
                </a:ext>
              </a:extLst>
            </p:cNvPr>
            <p:cNvSpPr/>
            <p:nvPr/>
          </p:nvSpPr>
          <p:spPr>
            <a:xfrm>
              <a:off x="3984611" y="4973544"/>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46409FC2-0775-4481-AC33-64004900FFB5}"/>
                </a:ext>
              </a:extLst>
            </p:cNvPr>
            <p:cNvSpPr/>
            <p:nvPr/>
          </p:nvSpPr>
          <p:spPr>
            <a:xfrm>
              <a:off x="3897500" y="4973544"/>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1623EA41-95B2-48C8-BBAE-EEC8916236CB}"/>
                </a:ext>
              </a:extLst>
            </p:cNvPr>
            <p:cNvSpPr/>
            <p:nvPr/>
          </p:nvSpPr>
          <p:spPr>
            <a:xfrm>
              <a:off x="3810390" y="4973544"/>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5DADE9F4-C0C8-48C5-86C1-1399EDD5FED1}"/>
                </a:ext>
              </a:extLst>
            </p:cNvPr>
            <p:cNvSpPr/>
            <p:nvPr/>
          </p:nvSpPr>
          <p:spPr>
            <a:xfrm>
              <a:off x="3723279" y="4973544"/>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F6801726-F7F2-41C7-A52C-1A7A78E1FB9E}"/>
                </a:ext>
              </a:extLst>
            </p:cNvPr>
            <p:cNvSpPr/>
            <p:nvPr/>
          </p:nvSpPr>
          <p:spPr>
            <a:xfrm>
              <a:off x="3984611" y="5064801"/>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40D0F4ED-5954-4E07-A649-8714BE9C4EFD}"/>
                </a:ext>
              </a:extLst>
            </p:cNvPr>
            <p:cNvSpPr/>
            <p:nvPr/>
          </p:nvSpPr>
          <p:spPr>
            <a:xfrm>
              <a:off x="3897500" y="5064801"/>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9485E148-19E2-4CDE-B084-F41D848DF040}"/>
                </a:ext>
              </a:extLst>
            </p:cNvPr>
            <p:cNvSpPr/>
            <p:nvPr/>
          </p:nvSpPr>
          <p:spPr>
            <a:xfrm>
              <a:off x="3810390" y="5064801"/>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3B45220A-606C-4BA6-989E-651E79DA27EA}"/>
                </a:ext>
              </a:extLst>
            </p:cNvPr>
            <p:cNvSpPr/>
            <p:nvPr/>
          </p:nvSpPr>
          <p:spPr>
            <a:xfrm>
              <a:off x="3723279" y="5064801"/>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F1DA7DAB-DDD2-48D4-8917-941876EC7AF4}"/>
                </a:ext>
              </a:extLst>
            </p:cNvPr>
            <p:cNvSpPr/>
            <p:nvPr/>
          </p:nvSpPr>
          <p:spPr>
            <a:xfrm>
              <a:off x="3814406" y="5640688"/>
              <a:ext cx="388687" cy="91256"/>
            </a:xfrm>
            <a:custGeom>
              <a:avLst/>
              <a:gdLst>
                <a:gd name="connsiteX0" fmla="*/ -152 w 388687"/>
                <a:gd name="connsiteY0" fmla="*/ 42030 h 91256"/>
                <a:gd name="connsiteX1" fmla="*/ -152 w 388687"/>
                <a:gd name="connsiteY1" fmla="*/ 48789 h 91256"/>
                <a:gd name="connsiteX2" fmla="*/ 42097 w 388687"/>
                <a:gd name="connsiteY2" fmla="*/ 91038 h 91256"/>
                <a:gd name="connsiteX3" fmla="*/ 346287 w 388687"/>
                <a:gd name="connsiteY3" fmla="*/ 91038 h 91256"/>
                <a:gd name="connsiteX4" fmla="*/ 388535 w 388687"/>
                <a:gd name="connsiteY4" fmla="*/ 48789 h 91256"/>
                <a:gd name="connsiteX5" fmla="*/ 388535 w 388687"/>
                <a:gd name="connsiteY5" fmla="*/ 42030 h 91256"/>
                <a:gd name="connsiteX6" fmla="*/ 378732 w 388687"/>
                <a:gd name="connsiteY6" fmla="*/ 14991 h 91256"/>
                <a:gd name="connsiteX7" fmla="*/ 371601 w 388687"/>
                <a:gd name="connsiteY7" fmla="*/ 8231 h 91256"/>
                <a:gd name="connsiteX8" fmla="*/ 204364 w 388687"/>
                <a:gd name="connsiteY8" fmla="*/ -219 h 91256"/>
                <a:gd name="connsiteX9" fmla="*/ 42097 w 388687"/>
                <a:gd name="connsiteY9" fmla="*/ -219 h 91256"/>
                <a:gd name="connsiteX10" fmla="*/ -152 w 388687"/>
                <a:gd name="connsiteY10" fmla="*/ 42030 h 91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8687" h="91256">
                  <a:moveTo>
                    <a:pt x="-152" y="42030"/>
                  </a:moveTo>
                  <a:lnTo>
                    <a:pt x="-152" y="48789"/>
                  </a:lnTo>
                  <a:cubicBezTo>
                    <a:pt x="-131" y="72114"/>
                    <a:pt x="18772" y="91018"/>
                    <a:pt x="42097" y="91038"/>
                  </a:cubicBezTo>
                  <a:lnTo>
                    <a:pt x="346287" y="91038"/>
                  </a:lnTo>
                  <a:cubicBezTo>
                    <a:pt x="369616" y="91029"/>
                    <a:pt x="388527" y="72119"/>
                    <a:pt x="388535" y="48789"/>
                  </a:cubicBezTo>
                  <a:lnTo>
                    <a:pt x="388535" y="42030"/>
                  </a:lnTo>
                  <a:cubicBezTo>
                    <a:pt x="388556" y="32143"/>
                    <a:pt x="385084" y="22567"/>
                    <a:pt x="378732" y="14991"/>
                  </a:cubicBezTo>
                  <a:cubicBezTo>
                    <a:pt x="376618" y="12475"/>
                    <a:pt x="374226" y="10207"/>
                    <a:pt x="371601" y="8231"/>
                  </a:cubicBezTo>
                  <a:cubicBezTo>
                    <a:pt x="371601" y="8231"/>
                    <a:pt x="204364" y="4445"/>
                    <a:pt x="204364" y="-219"/>
                  </a:cubicBezTo>
                  <a:lnTo>
                    <a:pt x="42097" y="-219"/>
                  </a:lnTo>
                  <a:cubicBezTo>
                    <a:pt x="18777" y="-187"/>
                    <a:pt x="-119" y="18710"/>
                    <a:pt x="-152" y="42030"/>
                  </a:cubicBezTo>
                  <a:close/>
                </a:path>
              </a:pathLst>
            </a:custGeom>
            <a:solidFill>
              <a:srgbClr val="CCCCCC"/>
            </a:solidFill>
            <a:ln w="3377"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F922074D-11F8-4738-9E6B-2955C37534E0}"/>
                </a:ext>
              </a:extLst>
            </p:cNvPr>
            <p:cNvSpPr/>
            <p:nvPr/>
          </p:nvSpPr>
          <p:spPr>
            <a:xfrm>
              <a:off x="3989226" y="5730266"/>
              <a:ext cx="43938" cy="283910"/>
            </a:xfrm>
            <a:custGeom>
              <a:avLst/>
              <a:gdLst>
                <a:gd name="connsiteX0" fmla="*/ 0 w 43938"/>
                <a:gd name="connsiteY0" fmla="*/ 0 h 283910"/>
                <a:gd name="connsiteX1" fmla="*/ 43938 w 43938"/>
                <a:gd name="connsiteY1" fmla="*/ 0 h 283910"/>
                <a:gd name="connsiteX2" fmla="*/ 43938 w 43938"/>
                <a:gd name="connsiteY2" fmla="*/ 283910 h 283910"/>
                <a:gd name="connsiteX3" fmla="*/ 0 w 43938"/>
                <a:gd name="connsiteY3" fmla="*/ 283910 h 283910"/>
              </a:gdLst>
              <a:ahLst/>
              <a:cxnLst>
                <a:cxn ang="0">
                  <a:pos x="connsiteX0" y="connsiteY0"/>
                </a:cxn>
                <a:cxn ang="0">
                  <a:pos x="connsiteX1" y="connsiteY1"/>
                </a:cxn>
                <a:cxn ang="0">
                  <a:pos x="connsiteX2" y="connsiteY2"/>
                </a:cxn>
                <a:cxn ang="0">
                  <a:pos x="connsiteX3" y="connsiteY3"/>
                </a:cxn>
              </a:cxnLst>
              <a:rect l="l" t="t" r="r" b="b"/>
              <a:pathLst>
                <a:path w="43938" h="283910">
                  <a:moveTo>
                    <a:pt x="0" y="0"/>
                  </a:moveTo>
                  <a:lnTo>
                    <a:pt x="43938" y="0"/>
                  </a:lnTo>
                  <a:lnTo>
                    <a:pt x="43938" y="283910"/>
                  </a:lnTo>
                  <a:lnTo>
                    <a:pt x="0" y="283910"/>
                  </a:lnTo>
                  <a:close/>
                </a:path>
              </a:pathLst>
            </a:custGeom>
            <a:solidFill>
              <a:srgbClr val="CCCCCC"/>
            </a:solidFill>
            <a:ln w="3377"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F8FAC2E5-1B97-49E2-817A-6D942DE64F66}"/>
                </a:ext>
              </a:extLst>
            </p:cNvPr>
            <p:cNvSpPr/>
            <p:nvPr/>
          </p:nvSpPr>
          <p:spPr>
            <a:xfrm>
              <a:off x="3860790" y="5970238"/>
              <a:ext cx="297429" cy="45114"/>
            </a:xfrm>
            <a:custGeom>
              <a:avLst/>
              <a:gdLst>
                <a:gd name="connsiteX0" fmla="*/ 297278 w 297429"/>
                <a:gd name="connsiteY0" fmla="*/ 42176 h 45114"/>
                <a:gd name="connsiteX1" fmla="*/ 148563 w 297429"/>
                <a:gd name="connsiteY1" fmla="*/ 44012 h 45114"/>
                <a:gd name="connsiteX2" fmla="*/ -152 w 297429"/>
                <a:gd name="connsiteY2" fmla="*/ 42176 h 45114"/>
                <a:gd name="connsiteX3" fmla="*/ 148563 w 297429"/>
                <a:gd name="connsiteY3" fmla="*/ -219 h 45114"/>
                <a:gd name="connsiteX4" fmla="*/ 297278 w 297429"/>
                <a:gd name="connsiteY4" fmla="*/ 42176 h 45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429" h="45114">
                  <a:moveTo>
                    <a:pt x="297278" y="42176"/>
                  </a:moveTo>
                  <a:cubicBezTo>
                    <a:pt x="297278" y="46924"/>
                    <a:pt x="230696" y="44012"/>
                    <a:pt x="148563" y="44012"/>
                  </a:cubicBezTo>
                  <a:cubicBezTo>
                    <a:pt x="66430" y="44012"/>
                    <a:pt x="-152" y="46924"/>
                    <a:pt x="-152" y="42176"/>
                  </a:cubicBezTo>
                  <a:cubicBezTo>
                    <a:pt x="-152" y="37429"/>
                    <a:pt x="66430" y="-219"/>
                    <a:pt x="148563" y="-219"/>
                  </a:cubicBezTo>
                  <a:cubicBezTo>
                    <a:pt x="230696" y="-219"/>
                    <a:pt x="297278" y="37429"/>
                    <a:pt x="297278" y="42176"/>
                  </a:cubicBezTo>
                  <a:close/>
                </a:path>
              </a:pathLst>
            </a:custGeom>
            <a:solidFill>
              <a:srgbClr val="CCCCCC"/>
            </a:solidFill>
            <a:ln w="3377"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5F88B5DF-B7EC-43B3-9C73-6D602187FE8B}"/>
                </a:ext>
              </a:extLst>
            </p:cNvPr>
            <p:cNvSpPr/>
            <p:nvPr/>
          </p:nvSpPr>
          <p:spPr>
            <a:xfrm>
              <a:off x="3920905" y="5305713"/>
              <a:ext cx="184103" cy="386374"/>
            </a:xfrm>
            <a:custGeom>
              <a:avLst/>
              <a:gdLst>
                <a:gd name="connsiteX0" fmla="*/ 176755 w 184103"/>
                <a:gd name="connsiteY0" fmla="*/ 371271 h 386374"/>
                <a:gd name="connsiteX1" fmla="*/ 169337 w 184103"/>
                <a:gd name="connsiteY1" fmla="*/ 320460 h 386374"/>
                <a:gd name="connsiteX2" fmla="*/ 163887 w 184103"/>
                <a:gd name="connsiteY2" fmla="*/ 317102 h 386374"/>
                <a:gd name="connsiteX3" fmla="*/ 70761 w 184103"/>
                <a:gd name="connsiteY3" fmla="*/ -219 h 386374"/>
                <a:gd name="connsiteX4" fmla="*/ -152 w 184103"/>
                <a:gd name="connsiteY4" fmla="*/ 34512 h 386374"/>
                <a:gd name="connsiteX5" fmla="*/ 113686 w 184103"/>
                <a:gd name="connsiteY5" fmla="*/ 335507 h 386374"/>
                <a:gd name="connsiteX6" fmla="*/ 133203 w 184103"/>
                <a:gd name="connsiteY6" fmla="*/ 383303 h 386374"/>
                <a:gd name="connsiteX7" fmla="*/ 176755 w 184103"/>
                <a:gd name="connsiteY7" fmla="*/ 371271 h 38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103" h="386374">
                  <a:moveTo>
                    <a:pt x="176755" y="371271"/>
                  </a:moveTo>
                  <a:cubicBezTo>
                    <a:pt x="188737" y="355192"/>
                    <a:pt x="185416" y="332443"/>
                    <a:pt x="169337" y="320460"/>
                  </a:cubicBezTo>
                  <a:cubicBezTo>
                    <a:pt x="167623" y="319183"/>
                    <a:pt x="165799" y="318059"/>
                    <a:pt x="163887" y="317102"/>
                  </a:cubicBezTo>
                  <a:lnTo>
                    <a:pt x="70761" y="-219"/>
                  </a:lnTo>
                  <a:lnTo>
                    <a:pt x="-152" y="34512"/>
                  </a:lnTo>
                  <a:lnTo>
                    <a:pt x="113686" y="335507"/>
                  </a:lnTo>
                  <a:cubicBezTo>
                    <a:pt x="105877" y="354095"/>
                    <a:pt x="114615" y="375494"/>
                    <a:pt x="133203" y="383303"/>
                  </a:cubicBezTo>
                  <a:cubicBezTo>
                    <a:pt x="148757" y="389838"/>
                    <a:pt x="166762" y="384863"/>
                    <a:pt x="176755" y="371271"/>
                  </a:cubicBezTo>
                  <a:close/>
                </a:path>
              </a:pathLst>
            </a:custGeom>
            <a:solidFill>
              <a:srgbClr val="A0616A"/>
            </a:solidFill>
            <a:ln w="3377"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9963123D-F05D-4DFC-973C-AF9401E827EB}"/>
                </a:ext>
              </a:extLst>
            </p:cNvPr>
            <p:cNvSpPr/>
            <p:nvPr/>
          </p:nvSpPr>
          <p:spPr>
            <a:xfrm>
              <a:off x="3902017" y="5228180"/>
              <a:ext cx="122929" cy="152580"/>
            </a:xfrm>
            <a:custGeom>
              <a:avLst/>
              <a:gdLst>
                <a:gd name="connsiteX0" fmla="*/ 110747 w 122929"/>
                <a:gd name="connsiteY0" fmla="*/ 130307 h 152580"/>
                <a:gd name="connsiteX1" fmla="*/ 31379 w 122929"/>
                <a:gd name="connsiteY1" fmla="*/ 151792 h 152580"/>
                <a:gd name="connsiteX2" fmla="*/ 11410 w 122929"/>
                <a:gd name="connsiteY2" fmla="*/ 140331 h 152580"/>
                <a:gd name="connsiteX3" fmla="*/ 10957 w 122929"/>
                <a:gd name="connsiteY3" fmla="*/ 137983 h 152580"/>
                <a:gd name="connsiteX4" fmla="*/ 1363 w 122929"/>
                <a:gd name="connsiteY4" fmla="*/ 56571 h 152580"/>
                <a:gd name="connsiteX5" fmla="*/ 33509 w 122929"/>
                <a:gd name="connsiteY5" fmla="*/ 1296 h 152580"/>
                <a:gd name="connsiteX6" fmla="*/ 88718 w 122929"/>
                <a:gd name="connsiteY6" fmla="*/ 33198 h 152580"/>
                <a:gd name="connsiteX7" fmla="*/ 121415 w 122929"/>
                <a:gd name="connsiteY7" fmla="*/ 108082 h 152580"/>
                <a:gd name="connsiteX8" fmla="*/ 113003 w 122929"/>
                <a:gd name="connsiteY8" fmla="*/ 129514 h 152580"/>
                <a:gd name="connsiteX9" fmla="*/ 110747 w 122929"/>
                <a:gd name="connsiteY9" fmla="*/ 130307 h 15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929" h="152580">
                  <a:moveTo>
                    <a:pt x="110747" y="130307"/>
                  </a:moveTo>
                  <a:lnTo>
                    <a:pt x="31379" y="151792"/>
                  </a:lnTo>
                  <a:cubicBezTo>
                    <a:pt x="22700" y="154141"/>
                    <a:pt x="13759" y="149010"/>
                    <a:pt x="11410" y="140331"/>
                  </a:cubicBezTo>
                  <a:cubicBezTo>
                    <a:pt x="11202" y="139561"/>
                    <a:pt x="11050" y="138776"/>
                    <a:pt x="10957" y="137983"/>
                  </a:cubicBezTo>
                  <a:lnTo>
                    <a:pt x="1363" y="56571"/>
                  </a:lnTo>
                  <a:cubicBezTo>
                    <a:pt x="-5024" y="32430"/>
                    <a:pt x="9368" y="7683"/>
                    <a:pt x="33509" y="1296"/>
                  </a:cubicBezTo>
                  <a:cubicBezTo>
                    <a:pt x="57554" y="-5066"/>
                    <a:pt x="82223" y="9188"/>
                    <a:pt x="88718" y="33198"/>
                  </a:cubicBezTo>
                  <a:lnTo>
                    <a:pt x="121415" y="108082"/>
                  </a:lnTo>
                  <a:cubicBezTo>
                    <a:pt x="125011" y="116323"/>
                    <a:pt x="121245" y="125919"/>
                    <a:pt x="113003" y="129514"/>
                  </a:cubicBezTo>
                  <a:cubicBezTo>
                    <a:pt x="112272" y="129833"/>
                    <a:pt x="111518" y="130098"/>
                    <a:pt x="110747" y="130307"/>
                  </a:cubicBezTo>
                  <a:close/>
                </a:path>
              </a:pathLst>
            </a:custGeom>
            <a:solidFill>
              <a:srgbClr val="6C63FF"/>
            </a:solidFill>
            <a:ln w="3377"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A7544CC2-F8C3-406D-8E96-7D0C5B6DFD4F}"/>
                </a:ext>
              </a:extLst>
            </p:cNvPr>
            <p:cNvSpPr/>
            <p:nvPr/>
          </p:nvSpPr>
          <p:spPr>
            <a:xfrm>
              <a:off x="4118548" y="5871886"/>
              <a:ext cx="61159" cy="107470"/>
            </a:xfrm>
            <a:custGeom>
              <a:avLst/>
              <a:gdLst>
                <a:gd name="connsiteX0" fmla="*/ 7 w 61159"/>
                <a:gd name="connsiteY0" fmla="*/ 107470 h 107470"/>
                <a:gd name="connsiteX1" fmla="*/ 41444 w 61159"/>
                <a:gd name="connsiteY1" fmla="*/ 107467 h 107470"/>
                <a:gd name="connsiteX2" fmla="*/ 61159 w 61159"/>
                <a:gd name="connsiteY2" fmla="*/ 0 h 107470"/>
                <a:gd name="connsiteX3" fmla="*/ 0 w 61159"/>
                <a:gd name="connsiteY3" fmla="*/ 0 h 107470"/>
                <a:gd name="connsiteX4" fmla="*/ 7 w 61159"/>
                <a:gd name="connsiteY4" fmla="*/ 107470 h 107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9" h="107470">
                  <a:moveTo>
                    <a:pt x="7" y="107470"/>
                  </a:moveTo>
                  <a:lnTo>
                    <a:pt x="41444" y="107467"/>
                  </a:lnTo>
                  <a:lnTo>
                    <a:pt x="61159" y="0"/>
                  </a:lnTo>
                  <a:lnTo>
                    <a:pt x="0" y="0"/>
                  </a:lnTo>
                  <a:lnTo>
                    <a:pt x="7" y="107470"/>
                  </a:lnTo>
                  <a:close/>
                </a:path>
              </a:pathLst>
            </a:custGeom>
            <a:solidFill>
              <a:srgbClr val="A0616A"/>
            </a:solidFill>
            <a:ln w="3377"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25CC2CF6-05A0-4B85-86C7-A19CD3A24984}"/>
                </a:ext>
              </a:extLst>
            </p:cNvPr>
            <p:cNvSpPr/>
            <p:nvPr/>
          </p:nvSpPr>
          <p:spPr>
            <a:xfrm>
              <a:off x="4107985" y="5965824"/>
              <a:ext cx="133611" cy="53698"/>
            </a:xfrm>
            <a:custGeom>
              <a:avLst/>
              <a:gdLst>
                <a:gd name="connsiteX0" fmla="*/ -152 w 133611"/>
                <a:gd name="connsiteY0" fmla="*/ -216 h 53698"/>
                <a:gd name="connsiteX1" fmla="*/ 81452 w 133611"/>
                <a:gd name="connsiteY1" fmla="*/ -219 h 53698"/>
                <a:gd name="connsiteX2" fmla="*/ 81455 w 133611"/>
                <a:gd name="connsiteY2" fmla="*/ -219 h 53698"/>
                <a:gd name="connsiteX3" fmla="*/ 133460 w 133611"/>
                <a:gd name="connsiteY3" fmla="*/ 51783 h 53698"/>
                <a:gd name="connsiteX4" fmla="*/ 133460 w 133611"/>
                <a:gd name="connsiteY4" fmla="*/ 51785 h 53698"/>
                <a:gd name="connsiteX5" fmla="*/ 133460 w 133611"/>
                <a:gd name="connsiteY5" fmla="*/ 53475 h 53698"/>
                <a:gd name="connsiteX6" fmla="*/ -149 w 133611"/>
                <a:gd name="connsiteY6" fmla="*/ 53480 h 5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11" h="53698">
                  <a:moveTo>
                    <a:pt x="-152" y="-216"/>
                  </a:moveTo>
                  <a:lnTo>
                    <a:pt x="81452" y="-219"/>
                  </a:lnTo>
                  <a:lnTo>
                    <a:pt x="81455" y="-219"/>
                  </a:lnTo>
                  <a:cubicBezTo>
                    <a:pt x="110176" y="-220"/>
                    <a:pt x="133459" y="23062"/>
                    <a:pt x="133460" y="51783"/>
                  </a:cubicBezTo>
                  <a:cubicBezTo>
                    <a:pt x="133460" y="51783"/>
                    <a:pt x="133460" y="51784"/>
                    <a:pt x="133460" y="51785"/>
                  </a:cubicBezTo>
                  <a:lnTo>
                    <a:pt x="133460" y="53475"/>
                  </a:lnTo>
                  <a:lnTo>
                    <a:pt x="-149" y="53480"/>
                  </a:lnTo>
                  <a:close/>
                </a:path>
              </a:pathLst>
            </a:custGeom>
            <a:solidFill>
              <a:srgbClr val="2F2E41"/>
            </a:solidFill>
            <a:ln w="3377"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E3CA9CB8-ED8D-41A7-8B95-27197081F9EA}"/>
                </a:ext>
              </a:extLst>
            </p:cNvPr>
            <p:cNvSpPr/>
            <p:nvPr/>
          </p:nvSpPr>
          <p:spPr>
            <a:xfrm>
              <a:off x="3886682" y="5530429"/>
              <a:ext cx="382257" cy="391297"/>
            </a:xfrm>
            <a:custGeom>
              <a:avLst/>
              <a:gdLst>
                <a:gd name="connsiteX0" fmla="*/ 279819 w 382257"/>
                <a:gd name="connsiteY0" fmla="*/ 391079 h 391297"/>
                <a:gd name="connsiteX1" fmla="*/ 278365 w 382257"/>
                <a:gd name="connsiteY1" fmla="*/ 391010 h 391297"/>
                <a:gd name="connsiteX2" fmla="*/ 221020 w 382257"/>
                <a:gd name="connsiteY2" fmla="*/ 386834 h 391297"/>
                <a:gd name="connsiteX3" fmla="*/ 207281 w 382257"/>
                <a:gd name="connsiteY3" fmla="*/ 370285 h 391297"/>
                <a:gd name="connsiteX4" fmla="*/ 208145 w 382257"/>
                <a:gd name="connsiteY4" fmla="*/ 366456 h 391297"/>
                <a:gd name="connsiteX5" fmla="*/ 284890 w 382257"/>
                <a:gd name="connsiteY5" fmla="*/ 194032 h 391297"/>
                <a:gd name="connsiteX6" fmla="*/ 284227 w 382257"/>
                <a:gd name="connsiteY6" fmla="*/ 184573 h 391297"/>
                <a:gd name="connsiteX7" fmla="*/ 276753 w 382257"/>
                <a:gd name="connsiteY7" fmla="*/ 178625 h 391297"/>
                <a:gd name="connsiteX8" fmla="*/ 67922 w 382257"/>
                <a:gd name="connsiteY8" fmla="*/ 114684 h 391297"/>
                <a:gd name="connsiteX9" fmla="*/ 3641 w 382257"/>
                <a:gd name="connsiteY9" fmla="*/ 60599 h 391297"/>
                <a:gd name="connsiteX10" fmla="*/ 9591 w 382257"/>
                <a:gd name="connsiteY10" fmla="*/ 702 h 391297"/>
                <a:gd name="connsiteX11" fmla="*/ 10135 w 382257"/>
                <a:gd name="connsiteY11" fmla="*/ -219 h 391297"/>
                <a:gd name="connsiteX12" fmla="*/ 85556 w 382257"/>
                <a:gd name="connsiteY12" fmla="*/ 6637 h 391297"/>
                <a:gd name="connsiteX13" fmla="*/ 167319 w 382257"/>
                <a:gd name="connsiteY13" fmla="*/ 13591 h 391297"/>
                <a:gd name="connsiteX14" fmla="*/ 346499 w 382257"/>
                <a:gd name="connsiteY14" fmla="*/ 109674 h 391297"/>
                <a:gd name="connsiteX15" fmla="*/ 376305 w 382257"/>
                <a:gd name="connsiteY15" fmla="*/ 196821 h 391297"/>
                <a:gd name="connsiteX16" fmla="*/ 293697 w 382257"/>
                <a:gd name="connsiteY16" fmla="*/ 382065 h 391297"/>
                <a:gd name="connsiteX17" fmla="*/ 279819 w 382257"/>
                <a:gd name="connsiteY17" fmla="*/ 391079 h 39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2257" h="391297">
                  <a:moveTo>
                    <a:pt x="279819" y="391079"/>
                  </a:moveTo>
                  <a:cubicBezTo>
                    <a:pt x="279336" y="391079"/>
                    <a:pt x="278851" y="391056"/>
                    <a:pt x="278365" y="391010"/>
                  </a:cubicBezTo>
                  <a:lnTo>
                    <a:pt x="221020" y="386834"/>
                  </a:lnTo>
                  <a:cubicBezTo>
                    <a:pt x="212656" y="386058"/>
                    <a:pt x="206505" y="378649"/>
                    <a:pt x="207281" y="370285"/>
                  </a:cubicBezTo>
                  <a:cubicBezTo>
                    <a:pt x="207402" y="368977"/>
                    <a:pt x="207692" y="367690"/>
                    <a:pt x="208145" y="366456"/>
                  </a:cubicBezTo>
                  <a:lnTo>
                    <a:pt x="284890" y="194032"/>
                  </a:lnTo>
                  <a:cubicBezTo>
                    <a:pt x="285999" y="190925"/>
                    <a:pt x="285758" y="187495"/>
                    <a:pt x="284227" y="184573"/>
                  </a:cubicBezTo>
                  <a:cubicBezTo>
                    <a:pt x="282699" y="181614"/>
                    <a:pt x="279979" y="179450"/>
                    <a:pt x="276753" y="178625"/>
                  </a:cubicBezTo>
                  <a:cubicBezTo>
                    <a:pt x="240665" y="169191"/>
                    <a:pt x="148074" y="144073"/>
                    <a:pt x="67922" y="114684"/>
                  </a:cubicBezTo>
                  <a:cubicBezTo>
                    <a:pt x="33583" y="102092"/>
                    <a:pt x="11955" y="83895"/>
                    <a:pt x="3641" y="60599"/>
                  </a:cubicBezTo>
                  <a:cubicBezTo>
                    <a:pt x="-7321" y="29887"/>
                    <a:pt x="8896" y="1877"/>
                    <a:pt x="9591" y="702"/>
                  </a:cubicBezTo>
                  <a:lnTo>
                    <a:pt x="10135" y="-219"/>
                  </a:lnTo>
                  <a:lnTo>
                    <a:pt x="85556" y="6637"/>
                  </a:lnTo>
                  <a:lnTo>
                    <a:pt x="167319" y="13591"/>
                  </a:lnTo>
                  <a:lnTo>
                    <a:pt x="346499" y="109674"/>
                  </a:lnTo>
                  <a:cubicBezTo>
                    <a:pt x="377634" y="126511"/>
                    <a:pt x="390607" y="164444"/>
                    <a:pt x="376305" y="196821"/>
                  </a:cubicBezTo>
                  <a:lnTo>
                    <a:pt x="293697" y="382065"/>
                  </a:lnTo>
                  <a:cubicBezTo>
                    <a:pt x="291256" y="387545"/>
                    <a:pt x="285819" y="391077"/>
                    <a:pt x="279819" y="391079"/>
                  </a:cubicBezTo>
                  <a:close/>
                </a:path>
              </a:pathLst>
            </a:custGeom>
            <a:solidFill>
              <a:srgbClr val="2F2E41"/>
            </a:solidFill>
            <a:ln w="3377"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8A00000A-D778-4328-8CF8-FE5F35B78078}"/>
                </a:ext>
              </a:extLst>
            </p:cNvPr>
            <p:cNvSpPr/>
            <p:nvPr/>
          </p:nvSpPr>
          <p:spPr>
            <a:xfrm>
              <a:off x="3902490" y="5030129"/>
              <a:ext cx="166026" cy="166026"/>
            </a:xfrm>
            <a:custGeom>
              <a:avLst/>
              <a:gdLst>
                <a:gd name="connsiteX0" fmla="*/ 166027 w 166026"/>
                <a:gd name="connsiteY0" fmla="*/ 83013 h 166026"/>
                <a:gd name="connsiteX1" fmla="*/ 83014 w 166026"/>
                <a:gd name="connsiteY1" fmla="*/ 166027 h 166026"/>
                <a:gd name="connsiteX2" fmla="*/ 0 w 166026"/>
                <a:gd name="connsiteY2" fmla="*/ 83013 h 166026"/>
                <a:gd name="connsiteX3" fmla="*/ 83014 w 166026"/>
                <a:gd name="connsiteY3" fmla="*/ 0 h 166026"/>
                <a:gd name="connsiteX4" fmla="*/ 166027 w 166026"/>
                <a:gd name="connsiteY4" fmla="*/ 83013 h 166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26" h="166026">
                  <a:moveTo>
                    <a:pt x="166027" y="83013"/>
                  </a:moveTo>
                  <a:cubicBezTo>
                    <a:pt x="166027" y="128861"/>
                    <a:pt x="128861" y="166027"/>
                    <a:pt x="83014" y="166027"/>
                  </a:cubicBezTo>
                  <a:cubicBezTo>
                    <a:pt x="37166" y="166027"/>
                    <a:pt x="0" y="128861"/>
                    <a:pt x="0" y="83013"/>
                  </a:cubicBezTo>
                  <a:cubicBezTo>
                    <a:pt x="0" y="37166"/>
                    <a:pt x="37166" y="0"/>
                    <a:pt x="83014" y="0"/>
                  </a:cubicBezTo>
                  <a:cubicBezTo>
                    <a:pt x="128861" y="0"/>
                    <a:pt x="166027" y="37166"/>
                    <a:pt x="166027" y="83013"/>
                  </a:cubicBezTo>
                  <a:close/>
                </a:path>
              </a:pathLst>
            </a:custGeom>
            <a:solidFill>
              <a:srgbClr val="A0616A"/>
            </a:solidFill>
            <a:ln w="3377"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D44E99DB-357D-4ED0-AB88-017DD19C2244}"/>
                </a:ext>
              </a:extLst>
            </p:cNvPr>
            <p:cNvSpPr/>
            <p:nvPr/>
          </p:nvSpPr>
          <p:spPr>
            <a:xfrm>
              <a:off x="4094889" y="5868506"/>
              <a:ext cx="61159" cy="107470"/>
            </a:xfrm>
            <a:custGeom>
              <a:avLst/>
              <a:gdLst>
                <a:gd name="connsiteX0" fmla="*/ 7 w 61159"/>
                <a:gd name="connsiteY0" fmla="*/ 107470 h 107470"/>
                <a:gd name="connsiteX1" fmla="*/ 41444 w 61159"/>
                <a:gd name="connsiteY1" fmla="*/ 107467 h 107470"/>
                <a:gd name="connsiteX2" fmla="*/ 61159 w 61159"/>
                <a:gd name="connsiteY2" fmla="*/ 0 h 107470"/>
                <a:gd name="connsiteX3" fmla="*/ 0 w 61159"/>
                <a:gd name="connsiteY3" fmla="*/ 0 h 107470"/>
                <a:gd name="connsiteX4" fmla="*/ 7 w 61159"/>
                <a:gd name="connsiteY4" fmla="*/ 107470 h 107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9" h="107470">
                  <a:moveTo>
                    <a:pt x="7" y="107470"/>
                  </a:moveTo>
                  <a:lnTo>
                    <a:pt x="41444" y="107467"/>
                  </a:lnTo>
                  <a:lnTo>
                    <a:pt x="61159" y="0"/>
                  </a:lnTo>
                  <a:lnTo>
                    <a:pt x="0" y="0"/>
                  </a:lnTo>
                  <a:lnTo>
                    <a:pt x="7" y="107470"/>
                  </a:lnTo>
                  <a:close/>
                </a:path>
              </a:pathLst>
            </a:custGeom>
            <a:solidFill>
              <a:srgbClr val="A0616A"/>
            </a:solidFill>
            <a:ln w="3377"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593EE31F-89B1-4CEE-9937-D9C23110A852}"/>
                </a:ext>
              </a:extLst>
            </p:cNvPr>
            <p:cNvSpPr/>
            <p:nvPr/>
          </p:nvSpPr>
          <p:spPr>
            <a:xfrm>
              <a:off x="4084326" y="5962444"/>
              <a:ext cx="133611" cy="53698"/>
            </a:xfrm>
            <a:custGeom>
              <a:avLst/>
              <a:gdLst>
                <a:gd name="connsiteX0" fmla="*/ -152 w 133611"/>
                <a:gd name="connsiteY0" fmla="*/ -216 h 53698"/>
                <a:gd name="connsiteX1" fmla="*/ 81452 w 133611"/>
                <a:gd name="connsiteY1" fmla="*/ -219 h 53698"/>
                <a:gd name="connsiteX2" fmla="*/ 81455 w 133611"/>
                <a:gd name="connsiteY2" fmla="*/ -219 h 53698"/>
                <a:gd name="connsiteX3" fmla="*/ 133460 w 133611"/>
                <a:gd name="connsiteY3" fmla="*/ 51783 h 53698"/>
                <a:gd name="connsiteX4" fmla="*/ 133460 w 133611"/>
                <a:gd name="connsiteY4" fmla="*/ 51785 h 53698"/>
                <a:gd name="connsiteX5" fmla="*/ 133460 w 133611"/>
                <a:gd name="connsiteY5" fmla="*/ 53475 h 53698"/>
                <a:gd name="connsiteX6" fmla="*/ -149 w 133611"/>
                <a:gd name="connsiteY6" fmla="*/ 53480 h 5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11" h="53698">
                  <a:moveTo>
                    <a:pt x="-152" y="-216"/>
                  </a:moveTo>
                  <a:lnTo>
                    <a:pt x="81452" y="-219"/>
                  </a:lnTo>
                  <a:lnTo>
                    <a:pt x="81455" y="-219"/>
                  </a:lnTo>
                  <a:cubicBezTo>
                    <a:pt x="110176" y="-220"/>
                    <a:pt x="133459" y="23062"/>
                    <a:pt x="133460" y="51783"/>
                  </a:cubicBezTo>
                  <a:cubicBezTo>
                    <a:pt x="133460" y="51783"/>
                    <a:pt x="133460" y="51784"/>
                    <a:pt x="133460" y="51785"/>
                  </a:cubicBezTo>
                  <a:lnTo>
                    <a:pt x="133460" y="53475"/>
                  </a:lnTo>
                  <a:lnTo>
                    <a:pt x="-149" y="53480"/>
                  </a:lnTo>
                  <a:close/>
                </a:path>
              </a:pathLst>
            </a:custGeom>
            <a:solidFill>
              <a:srgbClr val="2F2E41"/>
            </a:solidFill>
            <a:ln w="3377"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28C41059-C7AE-4F63-A31B-4BA89F8E69FA}"/>
                </a:ext>
              </a:extLst>
            </p:cNvPr>
            <p:cNvSpPr/>
            <p:nvPr/>
          </p:nvSpPr>
          <p:spPr>
            <a:xfrm>
              <a:off x="3863022" y="5540568"/>
              <a:ext cx="382257" cy="391297"/>
            </a:xfrm>
            <a:custGeom>
              <a:avLst/>
              <a:gdLst>
                <a:gd name="connsiteX0" fmla="*/ 279819 w 382257"/>
                <a:gd name="connsiteY0" fmla="*/ 391079 h 391297"/>
                <a:gd name="connsiteX1" fmla="*/ 278365 w 382257"/>
                <a:gd name="connsiteY1" fmla="*/ 391010 h 391297"/>
                <a:gd name="connsiteX2" fmla="*/ 221020 w 382257"/>
                <a:gd name="connsiteY2" fmla="*/ 386834 h 391297"/>
                <a:gd name="connsiteX3" fmla="*/ 207281 w 382257"/>
                <a:gd name="connsiteY3" fmla="*/ 370285 h 391297"/>
                <a:gd name="connsiteX4" fmla="*/ 208145 w 382257"/>
                <a:gd name="connsiteY4" fmla="*/ 366456 h 391297"/>
                <a:gd name="connsiteX5" fmla="*/ 284890 w 382257"/>
                <a:gd name="connsiteY5" fmla="*/ 194032 h 391297"/>
                <a:gd name="connsiteX6" fmla="*/ 284227 w 382257"/>
                <a:gd name="connsiteY6" fmla="*/ 184573 h 391297"/>
                <a:gd name="connsiteX7" fmla="*/ 276753 w 382257"/>
                <a:gd name="connsiteY7" fmla="*/ 178625 h 391297"/>
                <a:gd name="connsiteX8" fmla="*/ 67922 w 382257"/>
                <a:gd name="connsiteY8" fmla="*/ 114684 h 391297"/>
                <a:gd name="connsiteX9" fmla="*/ 3641 w 382257"/>
                <a:gd name="connsiteY9" fmla="*/ 60599 h 391297"/>
                <a:gd name="connsiteX10" fmla="*/ 9591 w 382257"/>
                <a:gd name="connsiteY10" fmla="*/ 702 h 391297"/>
                <a:gd name="connsiteX11" fmla="*/ 10135 w 382257"/>
                <a:gd name="connsiteY11" fmla="*/ -219 h 391297"/>
                <a:gd name="connsiteX12" fmla="*/ 85556 w 382257"/>
                <a:gd name="connsiteY12" fmla="*/ 6637 h 391297"/>
                <a:gd name="connsiteX13" fmla="*/ 167319 w 382257"/>
                <a:gd name="connsiteY13" fmla="*/ 13591 h 391297"/>
                <a:gd name="connsiteX14" fmla="*/ 346499 w 382257"/>
                <a:gd name="connsiteY14" fmla="*/ 109674 h 391297"/>
                <a:gd name="connsiteX15" fmla="*/ 376305 w 382257"/>
                <a:gd name="connsiteY15" fmla="*/ 196821 h 391297"/>
                <a:gd name="connsiteX16" fmla="*/ 293697 w 382257"/>
                <a:gd name="connsiteY16" fmla="*/ 382065 h 391297"/>
                <a:gd name="connsiteX17" fmla="*/ 279819 w 382257"/>
                <a:gd name="connsiteY17" fmla="*/ 391079 h 39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2257" h="391297">
                  <a:moveTo>
                    <a:pt x="279819" y="391079"/>
                  </a:moveTo>
                  <a:cubicBezTo>
                    <a:pt x="279336" y="391079"/>
                    <a:pt x="278851" y="391056"/>
                    <a:pt x="278365" y="391010"/>
                  </a:cubicBezTo>
                  <a:lnTo>
                    <a:pt x="221020" y="386834"/>
                  </a:lnTo>
                  <a:cubicBezTo>
                    <a:pt x="212656" y="386058"/>
                    <a:pt x="206505" y="378649"/>
                    <a:pt x="207281" y="370285"/>
                  </a:cubicBezTo>
                  <a:cubicBezTo>
                    <a:pt x="207402" y="368977"/>
                    <a:pt x="207692" y="367690"/>
                    <a:pt x="208145" y="366456"/>
                  </a:cubicBezTo>
                  <a:lnTo>
                    <a:pt x="284890" y="194032"/>
                  </a:lnTo>
                  <a:cubicBezTo>
                    <a:pt x="285999" y="190925"/>
                    <a:pt x="285758" y="187495"/>
                    <a:pt x="284227" y="184573"/>
                  </a:cubicBezTo>
                  <a:cubicBezTo>
                    <a:pt x="282699" y="181614"/>
                    <a:pt x="279979" y="179450"/>
                    <a:pt x="276753" y="178625"/>
                  </a:cubicBezTo>
                  <a:cubicBezTo>
                    <a:pt x="240665" y="169191"/>
                    <a:pt x="148074" y="144073"/>
                    <a:pt x="67922" y="114684"/>
                  </a:cubicBezTo>
                  <a:cubicBezTo>
                    <a:pt x="33583" y="102092"/>
                    <a:pt x="11955" y="83895"/>
                    <a:pt x="3641" y="60599"/>
                  </a:cubicBezTo>
                  <a:cubicBezTo>
                    <a:pt x="-7321" y="29887"/>
                    <a:pt x="8896" y="1877"/>
                    <a:pt x="9591" y="702"/>
                  </a:cubicBezTo>
                  <a:lnTo>
                    <a:pt x="10135" y="-219"/>
                  </a:lnTo>
                  <a:lnTo>
                    <a:pt x="85556" y="6637"/>
                  </a:lnTo>
                  <a:lnTo>
                    <a:pt x="167319" y="13591"/>
                  </a:lnTo>
                  <a:lnTo>
                    <a:pt x="346499" y="109674"/>
                  </a:lnTo>
                  <a:cubicBezTo>
                    <a:pt x="377634" y="126511"/>
                    <a:pt x="390607" y="164444"/>
                    <a:pt x="376305" y="196821"/>
                  </a:cubicBezTo>
                  <a:lnTo>
                    <a:pt x="293697" y="382065"/>
                  </a:lnTo>
                  <a:cubicBezTo>
                    <a:pt x="291256" y="387545"/>
                    <a:pt x="285819" y="391077"/>
                    <a:pt x="279819" y="391079"/>
                  </a:cubicBezTo>
                  <a:close/>
                </a:path>
              </a:pathLst>
            </a:custGeom>
            <a:solidFill>
              <a:srgbClr val="2F2E41"/>
            </a:solidFill>
            <a:ln w="3377"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4A1A1209-1148-4048-96A8-D2867ECD33E2}"/>
                </a:ext>
              </a:extLst>
            </p:cNvPr>
            <p:cNvSpPr/>
            <p:nvPr/>
          </p:nvSpPr>
          <p:spPr>
            <a:xfrm>
              <a:off x="3874220" y="5212809"/>
              <a:ext cx="189273" cy="392435"/>
            </a:xfrm>
            <a:custGeom>
              <a:avLst/>
              <a:gdLst>
                <a:gd name="connsiteX0" fmla="*/ 136734 w 189273"/>
                <a:gd name="connsiteY0" fmla="*/ 30200 h 392435"/>
                <a:gd name="connsiteX1" fmla="*/ 48857 w 189273"/>
                <a:gd name="connsiteY1" fmla="*/ -219 h 392435"/>
                <a:gd name="connsiteX2" fmla="*/ 20192 w 189273"/>
                <a:gd name="connsiteY2" fmla="*/ 147308 h 392435"/>
                <a:gd name="connsiteX3" fmla="*/ 8700 w 189273"/>
                <a:gd name="connsiteY3" fmla="*/ 310625 h 392435"/>
                <a:gd name="connsiteX4" fmla="*/ -152 w 189273"/>
                <a:gd name="connsiteY4" fmla="*/ 329320 h 392435"/>
                <a:gd name="connsiteX5" fmla="*/ 189122 w 189273"/>
                <a:gd name="connsiteY5" fmla="*/ 359739 h 392435"/>
                <a:gd name="connsiteX6" fmla="*/ 153633 w 189273"/>
                <a:gd name="connsiteY6" fmla="*/ 189055 h 392435"/>
                <a:gd name="connsiteX7" fmla="*/ 136734 w 189273"/>
                <a:gd name="connsiteY7" fmla="*/ 30200 h 39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273" h="392435">
                  <a:moveTo>
                    <a:pt x="136734" y="30200"/>
                  </a:moveTo>
                  <a:lnTo>
                    <a:pt x="48857" y="-219"/>
                  </a:lnTo>
                  <a:cubicBezTo>
                    <a:pt x="48857" y="-219"/>
                    <a:pt x="-6310" y="42165"/>
                    <a:pt x="20192" y="147308"/>
                  </a:cubicBezTo>
                  <a:cubicBezTo>
                    <a:pt x="34027" y="201566"/>
                    <a:pt x="29997" y="258839"/>
                    <a:pt x="8700" y="310625"/>
                  </a:cubicBezTo>
                  <a:cubicBezTo>
                    <a:pt x="6136" y="317033"/>
                    <a:pt x="3180" y="323276"/>
                    <a:pt x="-152" y="329320"/>
                  </a:cubicBezTo>
                  <a:cubicBezTo>
                    <a:pt x="-152" y="329320"/>
                    <a:pt x="97865" y="447616"/>
                    <a:pt x="189122" y="359739"/>
                  </a:cubicBezTo>
                  <a:lnTo>
                    <a:pt x="153633" y="189055"/>
                  </a:lnTo>
                  <a:cubicBezTo>
                    <a:pt x="153633" y="189055"/>
                    <a:pt x="209401" y="75829"/>
                    <a:pt x="136734" y="30200"/>
                  </a:cubicBezTo>
                  <a:close/>
                </a:path>
              </a:pathLst>
            </a:custGeom>
            <a:solidFill>
              <a:srgbClr val="2F2E41"/>
            </a:solidFill>
            <a:ln w="3377"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46EEAC22-4946-402A-B90E-FA47FD24A0D2}"/>
                </a:ext>
              </a:extLst>
            </p:cNvPr>
            <p:cNvSpPr/>
            <p:nvPr/>
          </p:nvSpPr>
          <p:spPr>
            <a:xfrm>
              <a:off x="3863054" y="4978892"/>
              <a:ext cx="221678" cy="220926"/>
            </a:xfrm>
            <a:custGeom>
              <a:avLst/>
              <a:gdLst>
                <a:gd name="connsiteX0" fmla="*/ 132604 w 221678"/>
                <a:gd name="connsiteY0" fmla="*/ 219868 h 220926"/>
                <a:gd name="connsiteX1" fmla="*/ 124473 w 221678"/>
                <a:gd name="connsiteY1" fmla="*/ 160835 h 220926"/>
                <a:gd name="connsiteX2" fmla="*/ 182305 w 221678"/>
                <a:gd name="connsiteY2" fmla="*/ 139323 h 220926"/>
                <a:gd name="connsiteX3" fmla="*/ 220627 w 221678"/>
                <a:gd name="connsiteY3" fmla="*/ 68090 h 220926"/>
                <a:gd name="connsiteX4" fmla="*/ 164981 w 221678"/>
                <a:gd name="connsiteY4" fmla="*/ 5608 h 220926"/>
                <a:gd name="connsiteX5" fmla="*/ 79358 w 221678"/>
                <a:gd name="connsiteY5" fmla="*/ 10268 h 220926"/>
                <a:gd name="connsiteX6" fmla="*/ 5687 w 221678"/>
                <a:gd name="connsiteY6" fmla="*/ 84883 h 220926"/>
                <a:gd name="connsiteX7" fmla="*/ 24916 w 221678"/>
                <a:gd name="connsiteY7" fmla="*/ 185704 h 220926"/>
                <a:gd name="connsiteX8" fmla="*/ 131797 w 221678"/>
                <a:gd name="connsiteY8" fmla="*/ 220688 h 22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78" h="220926">
                  <a:moveTo>
                    <a:pt x="132604" y="219868"/>
                  </a:moveTo>
                  <a:cubicBezTo>
                    <a:pt x="120789" y="202183"/>
                    <a:pt x="111465" y="177661"/>
                    <a:pt x="124473" y="160835"/>
                  </a:cubicBezTo>
                  <a:cubicBezTo>
                    <a:pt x="137314" y="144225"/>
                    <a:pt x="162640" y="146672"/>
                    <a:pt x="182305" y="139323"/>
                  </a:cubicBezTo>
                  <a:cubicBezTo>
                    <a:pt x="209696" y="129086"/>
                    <a:pt x="225581" y="96908"/>
                    <a:pt x="220627" y="68090"/>
                  </a:cubicBezTo>
                  <a:cubicBezTo>
                    <a:pt x="215673" y="39272"/>
                    <a:pt x="192539" y="15382"/>
                    <a:pt x="164981" y="5608"/>
                  </a:cubicBezTo>
                  <a:cubicBezTo>
                    <a:pt x="137422" y="-4167"/>
                    <a:pt x="106345" y="-988"/>
                    <a:pt x="79358" y="10268"/>
                  </a:cubicBezTo>
                  <a:cubicBezTo>
                    <a:pt x="46136" y="24125"/>
                    <a:pt x="17637" y="50929"/>
                    <a:pt x="5687" y="84883"/>
                  </a:cubicBezTo>
                  <a:cubicBezTo>
                    <a:pt x="-6264" y="118838"/>
                    <a:pt x="125" y="159606"/>
                    <a:pt x="24916" y="185704"/>
                  </a:cubicBezTo>
                  <a:cubicBezTo>
                    <a:pt x="51495" y="213684"/>
                    <a:pt x="93208" y="221141"/>
                    <a:pt x="131797" y="220688"/>
                  </a:cubicBezTo>
                </a:path>
              </a:pathLst>
            </a:custGeom>
            <a:solidFill>
              <a:srgbClr val="2F2E41"/>
            </a:solidFill>
            <a:ln w="3377"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EC149FA7-84FA-47DE-982A-6DDACB4EEC24}"/>
                </a:ext>
              </a:extLst>
            </p:cNvPr>
            <p:cNvSpPr/>
            <p:nvPr/>
          </p:nvSpPr>
          <p:spPr>
            <a:xfrm>
              <a:off x="3534610" y="5002889"/>
              <a:ext cx="395085" cy="174763"/>
            </a:xfrm>
            <a:custGeom>
              <a:avLst/>
              <a:gdLst>
                <a:gd name="connsiteX0" fmla="*/ 383829 w 395085"/>
                <a:gd name="connsiteY0" fmla="*/ 45018 h 174763"/>
                <a:gd name="connsiteX1" fmla="*/ 330245 w 395085"/>
                <a:gd name="connsiteY1" fmla="*/ 41118 h 174763"/>
                <a:gd name="connsiteX2" fmla="*/ 284005 w 395085"/>
                <a:gd name="connsiteY2" fmla="*/ 6996 h 174763"/>
                <a:gd name="connsiteX3" fmla="*/ 186997 w 395085"/>
                <a:gd name="connsiteY3" fmla="*/ 18353 h 174763"/>
                <a:gd name="connsiteX4" fmla="*/ 99690 w 395085"/>
                <a:gd name="connsiteY4" fmla="*/ 69917 h 174763"/>
                <a:gd name="connsiteX5" fmla="*/ 4631 w 395085"/>
                <a:gd name="connsiteY5" fmla="*/ 59197 h 174763"/>
                <a:gd name="connsiteX6" fmla="*/ 58468 w 395085"/>
                <a:gd name="connsiteY6" fmla="*/ 169785 h 174763"/>
                <a:gd name="connsiteX7" fmla="*/ 132087 w 395085"/>
                <a:gd name="connsiteY7" fmla="*/ 161849 h 174763"/>
                <a:gd name="connsiteX8" fmla="*/ 223905 w 395085"/>
                <a:gd name="connsiteY8" fmla="*/ 85534 h 174763"/>
                <a:gd name="connsiteX9" fmla="*/ 289641 w 395085"/>
                <a:gd name="connsiteY9" fmla="*/ 89864 h 174763"/>
                <a:gd name="connsiteX10" fmla="*/ 355377 w 395085"/>
                <a:gd name="connsiteY10" fmla="*/ 96714 h 174763"/>
                <a:gd name="connsiteX11" fmla="*/ 394681 w 395085"/>
                <a:gd name="connsiteY11" fmla="*/ 50359 h 17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5085" h="174763">
                  <a:moveTo>
                    <a:pt x="383829" y="45018"/>
                  </a:moveTo>
                  <a:cubicBezTo>
                    <a:pt x="368941" y="57138"/>
                    <a:pt x="346227" y="51755"/>
                    <a:pt x="330245" y="41118"/>
                  </a:cubicBezTo>
                  <a:cubicBezTo>
                    <a:pt x="314264" y="30482"/>
                    <a:pt x="301296" y="15336"/>
                    <a:pt x="284005" y="6996"/>
                  </a:cubicBezTo>
                  <a:cubicBezTo>
                    <a:pt x="253521" y="-7706"/>
                    <a:pt x="216665" y="2067"/>
                    <a:pt x="186997" y="18353"/>
                  </a:cubicBezTo>
                  <a:cubicBezTo>
                    <a:pt x="157328" y="34638"/>
                    <a:pt x="131029" y="57137"/>
                    <a:pt x="99690" y="69917"/>
                  </a:cubicBezTo>
                  <a:cubicBezTo>
                    <a:pt x="68351" y="82697"/>
                    <a:pt x="28361" y="83329"/>
                    <a:pt x="4631" y="59197"/>
                  </a:cubicBezTo>
                  <a:cubicBezTo>
                    <a:pt x="-11040" y="104602"/>
                    <a:pt x="13063" y="154114"/>
                    <a:pt x="58468" y="169785"/>
                  </a:cubicBezTo>
                  <a:cubicBezTo>
                    <a:pt x="82964" y="178240"/>
                    <a:pt x="109955" y="175330"/>
                    <a:pt x="132087" y="161849"/>
                  </a:cubicBezTo>
                  <a:cubicBezTo>
                    <a:pt x="166425" y="140933"/>
                    <a:pt x="185391" y="97078"/>
                    <a:pt x="223905" y="85534"/>
                  </a:cubicBezTo>
                  <a:cubicBezTo>
                    <a:pt x="245217" y="79146"/>
                    <a:pt x="268101" y="84291"/>
                    <a:pt x="289641" y="89864"/>
                  </a:cubicBezTo>
                  <a:cubicBezTo>
                    <a:pt x="311180" y="95436"/>
                    <a:pt x="333640" y="101458"/>
                    <a:pt x="355377" y="96714"/>
                  </a:cubicBezTo>
                  <a:cubicBezTo>
                    <a:pt x="377114" y="91970"/>
                    <a:pt x="397446" y="72436"/>
                    <a:pt x="394681" y="50359"/>
                  </a:cubicBezTo>
                  <a:close/>
                </a:path>
              </a:pathLst>
            </a:custGeom>
            <a:solidFill>
              <a:srgbClr val="2F2E41"/>
            </a:solidFill>
            <a:ln w="3377"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9585493E-1387-4030-85D7-ECB8B284BAFD}"/>
                </a:ext>
              </a:extLst>
            </p:cNvPr>
            <p:cNvSpPr/>
            <p:nvPr/>
          </p:nvSpPr>
          <p:spPr>
            <a:xfrm>
              <a:off x="4182232" y="5645844"/>
              <a:ext cx="170164" cy="196664"/>
            </a:xfrm>
            <a:custGeom>
              <a:avLst/>
              <a:gdLst>
                <a:gd name="connsiteX0" fmla="*/ 6441 w 170164"/>
                <a:gd name="connsiteY0" fmla="*/ 184259 h 196664"/>
                <a:gd name="connsiteX1" fmla="*/ 6441 w 170164"/>
                <a:gd name="connsiteY1" fmla="*/ 11968 h 196664"/>
                <a:gd name="connsiteX2" fmla="*/ 20761 w 170164"/>
                <a:gd name="connsiteY2" fmla="*/ -219 h 196664"/>
                <a:gd name="connsiteX3" fmla="*/ 155526 w 170164"/>
                <a:gd name="connsiteY3" fmla="*/ -219 h 196664"/>
                <a:gd name="connsiteX4" fmla="*/ 166866 w 170164"/>
                <a:gd name="connsiteY4" fmla="*/ 5278 h 196664"/>
                <a:gd name="connsiteX5" fmla="*/ 169595 w 170164"/>
                <a:gd name="connsiteY5" fmla="*/ 17799 h 196664"/>
                <a:gd name="connsiteX6" fmla="*/ 169594 w 170164"/>
                <a:gd name="connsiteY6" fmla="*/ 178428 h 196664"/>
                <a:gd name="connsiteX7" fmla="*/ 166866 w 170164"/>
                <a:gd name="connsiteY7" fmla="*/ 190949 h 196664"/>
                <a:gd name="connsiteX8" fmla="*/ 155526 w 170164"/>
                <a:gd name="connsiteY8" fmla="*/ 196446 h 196664"/>
                <a:gd name="connsiteX9" fmla="*/ 20761 w 170164"/>
                <a:gd name="connsiteY9" fmla="*/ 196446 h 196664"/>
                <a:gd name="connsiteX10" fmla="*/ 6441 w 170164"/>
                <a:gd name="connsiteY10" fmla="*/ 184259 h 1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164" h="196664">
                  <a:moveTo>
                    <a:pt x="6441" y="184259"/>
                  </a:moveTo>
                  <a:cubicBezTo>
                    <a:pt x="-2349" y="127165"/>
                    <a:pt x="-2349" y="69062"/>
                    <a:pt x="6441" y="11968"/>
                  </a:cubicBezTo>
                  <a:cubicBezTo>
                    <a:pt x="7592" y="4951"/>
                    <a:pt x="13650" y="-204"/>
                    <a:pt x="20761" y="-219"/>
                  </a:cubicBezTo>
                  <a:lnTo>
                    <a:pt x="155526" y="-219"/>
                  </a:lnTo>
                  <a:cubicBezTo>
                    <a:pt x="159951" y="-233"/>
                    <a:pt x="164136" y="1795"/>
                    <a:pt x="166866" y="5278"/>
                  </a:cubicBezTo>
                  <a:cubicBezTo>
                    <a:pt x="169657" y="8808"/>
                    <a:pt x="170664" y="13427"/>
                    <a:pt x="169595" y="17799"/>
                  </a:cubicBezTo>
                  <a:cubicBezTo>
                    <a:pt x="156989" y="70600"/>
                    <a:pt x="156989" y="125627"/>
                    <a:pt x="169594" y="178428"/>
                  </a:cubicBezTo>
                  <a:cubicBezTo>
                    <a:pt x="170664" y="182799"/>
                    <a:pt x="169657" y="187419"/>
                    <a:pt x="166866" y="190949"/>
                  </a:cubicBezTo>
                  <a:cubicBezTo>
                    <a:pt x="164135" y="194432"/>
                    <a:pt x="159951" y="196460"/>
                    <a:pt x="155526" y="196446"/>
                  </a:cubicBezTo>
                  <a:lnTo>
                    <a:pt x="20761" y="196446"/>
                  </a:lnTo>
                  <a:cubicBezTo>
                    <a:pt x="13650" y="196432"/>
                    <a:pt x="7592" y="191276"/>
                    <a:pt x="6441" y="184259"/>
                  </a:cubicBezTo>
                  <a:close/>
                </a:path>
              </a:pathLst>
            </a:custGeom>
            <a:solidFill>
              <a:schemeClr val="accent2"/>
            </a:solidFill>
            <a:ln w="3377"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F10305FE-1593-413D-B27D-C35154430A1B}"/>
                </a:ext>
              </a:extLst>
            </p:cNvPr>
            <p:cNvSpPr/>
            <p:nvPr/>
          </p:nvSpPr>
          <p:spPr>
            <a:xfrm>
              <a:off x="4215579" y="5705008"/>
              <a:ext cx="90998" cy="24240"/>
            </a:xfrm>
            <a:custGeom>
              <a:avLst/>
              <a:gdLst>
                <a:gd name="connsiteX0" fmla="*/ 80707 w 90998"/>
                <a:gd name="connsiteY0" fmla="*/ 24021 h 24240"/>
                <a:gd name="connsiteX1" fmla="*/ 9988 w 90998"/>
                <a:gd name="connsiteY1" fmla="*/ 24021 h 24240"/>
                <a:gd name="connsiteX2" fmla="*/ -152 w 90998"/>
                <a:gd name="connsiteY2" fmla="*/ 13882 h 24240"/>
                <a:gd name="connsiteX3" fmla="*/ -152 w 90998"/>
                <a:gd name="connsiteY3" fmla="*/ 9921 h 24240"/>
                <a:gd name="connsiteX4" fmla="*/ 9988 w 90998"/>
                <a:gd name="connsiteY4" fmla="*/ -219 h 24240"/>
                <a:gd name="connsiteX5" fmla="*/ 80707 w 90998"/>
                <a:gd name="connsiteY5" fmla="*/ -219 h 24240"/>
                <a:gd name="connsiteX6" fmla="*/ 90847 w 90998"/>
                <a:gd name="connsiteY6" fmla="*/ 9921 h 24240"/>
                <a:gd name="connsiteX7" fmla="*/ 90847 w 90998"/>
                <a:gd name="connsiteY7" fmla="*/ 13882 h 24240"/>
                <a:gd name="connsiteX8" fmla="*/ 80707 w 90998"/>
                <a:gd name="connsiteY8" fmla="*/ 24021 h 2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998" h="24240">
                  <a:moveTo>
                    <a:pt x="80707" y="24021"/>
                  </a:moveTo>
                  <a:lnTo>
                    <a:pt x="9988" y="24021"/>
                  </a:lnTo>
                  <a:cubicBezTo>
                    <a:pt x="4391" y="24015"/>
                    <a:pt x="-146" y="19479"/>
                    <a:pt x="-152" y="13882"/>
                  </a:cubicBezTo>
                  <a:lnTo>
                    <a:pt x="-152" y="9921"/>
                  </a:lnTo>
                  <a:cubicBezTo>
                    <a:pt x="-146" y="4323"/>
                    <a:pt x="4391" y="-213"/>
                    <a:pt x="9988" y="-219"/>
                  </a:cubicBezTo>
                  <a:lnTo>
                    <a:pt x="80707" y="-219"/>
                  </a:lnTo>
                  <a:cubicBezTo>
                    <a:pt x="86305" y="-213"/>
                    <a:pt x="90841" y="4323"/>
                    <a:pt x="90847" y="9921"/>
                  </a:cubicBezTo>
                  <a:lnTo>
                    <a:pt x="90847" y="13882"/>
                  </a:lnTo>
                  <a:cubicBezTo>
                    <a:pt x="90841" y="19479"/>
                    <a:pt x="86305" y="24015"/>
                    <a:pt x="80707" y="24021"/>
                  </a:cubicBezTo>
                  <a:close/>
                </a:path>
              </a:pathLst>
            </a:custGeom>
            <a:solidFill>
              <a:srgbClr val="FFFFFF"/>
            </a:solidFill>
            <a:ln w="3377"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AD567A78-9A6E-4FCF-99AA-A95BF916C7EB}"/>
                </a:ext>
              </a:extLst>
            </p:cNvPr>
            <p:cNvSpPr/>
            <p:nvPr/>
          </p:nvSpPr>
          <p:spPr>
            <a:xfrm>
              <a:off x="4215579" y="5746730"/>
              <a:ext cx="90998" cy="24241"/>
            </a:xfrm>
            <a:custGeom>
              <a:avLst/>
              <a:gdLst>
                <a:gd name="connsiteX0" fmla="*/ 80707 w 90998"/>
                <a:gd name="connsiteY0" fmla="*/ 24023 h 24241"/>
                <a:gd name="connsiteX1" fmla="*/ 9988 w 90998"/>
                <a:gd name="connsiteY1" fmla="*/ 24023 h 24241"/>
                <a:gd name="connsiteX2" fmla="*/ -152 w 90998"/>
                <a:gd name="connsiteY2" fmla="*/ 13883 h 24241"/>
                <a:gd name="connsiteX3" fmla="*/ -152 w 90998"/>
                <a:gd name="connsiteY3" fmla="*/ 9921 h 24241"/>
                <a:gd name="connsiteX4" fmla="*/ 9988 w 90998"/>
                <a:gd name="connsiteY4" fmla="*/ -219 h 24241"/>
                <a:gd name="connsiteX5" fmla="*/ 80707 w 90998"/>
                <a:gd name="connsiteY5" fmla="*/ -219 h 24241"/>
                <a:gd name="connsiteX6" fmla="*/ 90847 w 90998"/>
                <a:gd name="connsiteY6" fmla="*/ 9921 h 24241"/>
                <a:gd name="connsiteX7" fmla="*/ 90847 w 90998"/>
                <a:gd name="connsiteY7" fmla="*/ 13883 h 24241"/>
                <a:gd name="connsiteX8" fmla="*/ 80707 w 90998"/>
                <a:gd name="connsiteY8" fmla="*/ 24023 h 2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998" h="24241">
                  <a:moveTo>
                    <a:pt x="80707" y="24023"/>
                  </a:moveTo>
                  <a:lnTo>
                    <a:pt x="9988" y="24023"/>
                  </a:lnTo>
                  <a:cubicBezTo>
                    <a:pt x="4391" y="24017"/>
                    <a:pt x="-146" y="19481"/>
                    <a:pt x="-152" y="13883"/>
                  </a:cubicBezTo>
                  <a:lnTo>
                    <a:pt x="-152" y="9921"/>
                  </a:lnTo>
                  <a:cubicBezTo>
                    <a:pt x="-146" y="4323"/>
                    <a:pt x="4391" y="-213"/>
                    <a:pt x="9988" y="-219"/>
                  </a:cubicBezTo>
                  <a:lnTo>
                    <a:pt x="80707" y="-219"/>
                  </a:lnTo>
                  <a:cubicBezTo>
                    <a:pt x="86305" y="-213"/>
                    <a:pt x="90841" y="4323"/>
                    <a:pt x="90847" y="9921"/>
                  </a:cubicBezTo>
                  <a:lnTo>
                    <a:pt x="90847" y="13883"/>
                  </a:lnTo>
                  <a:cubicBezTo>
                    <a:pt x="90841" y="19481"/>
                    <a:pt x="86305" y="24017"/>
                    <a:pt x="80707" y="24023"/>
                  </a:cubicBezTo>
                  <a:close/>
                </a:path>
              </a:pathLst>
            </a:custGeom>
            <a:solidFill>
              <a:srgbClr val="FFFFFF"/>
            </a:solidFill>
            <a:ln w="3377"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4F5A6ACD-9F3C-4031-A65A-97C0800551DC}"/>
                </a:ext>
              </a:extLst>
            </p:cNvPr>
            <p:cNvSpPr/>
            <p:nvPr/>
          </p:nvSpPr>
          <p:spPr>
            <a:xfrm>
              <a:off x="3968832" y="5328768"/>
              <a:ext cx="258139" cy="356145"/>
            </a:xfrm>
            <a:custGeom>
              <a:avLst/>
              <a:gdLst>
                <a:gd name="connsiteX0" fmla="*/ 255280 w 258139"/>
                <a:gd name="connsiteY0" fmla="*/ 333008 h 356145"/>
                <a:gd name="connsiteX1" fmla="*/ 235404 w 258139"/>
                <a:gd name="connsiteY1" fmla="*/ 285663 h 356145"/>
                <a:gd name="connsiteX2" fmla="*/ 229287 w 258139"/>
                <a:gd name="connsiteY2" fmla="*/ 283773 h 356145"/>
                <a:gd name="connsiteX3" fmla="*/ 59835 w 258139"/>
                <a:gd name="connsiteY3" fmla="*/ -219 h 356145"/>
                <a:gd name="connsiteX4" fmla="*/ -152 w 258139"/>
                <a:gd name="connsiteY4" fmla="*/ 51127 h 356145"/>
                <a:gd name="connsiteX5" fmla="*/ 185277 w 258139"/>
                <a:gd name="connsiteY5" fmla="*/ 314136 h 356145"/>
                <a:gd name="connsiteX6" fmla="*/ 216116 w 258139"/>
                <a:gd name="connsiteY6" fmla="*/ 355540 h 356145"/>
                <a:gd name="connsiteX7" fmla="*/ 255280 w 258139"/>
                <a:gd name="connsiteY7" fmla="*/ 333009 h 35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139" h="356145">
                  <a:moveTo>
                    <a:pt x="255280" y="333008"/>
                  </a:moveTo>
                  <a:cubicBezTo>
                    <a:pt x="262866" y="314446"/>
                    <a:pt x="253967" y="293248"/>
                    <a:pt x="235404" y="285663"/>
                  </a:cubicBezTo>
                  <a:cubicBezTo>
                    <a:pt x="233425" y="284854"/>
                    <a:pt x="231378" y="284221"/>
                    <a:pt x="229287" y="283773"/>
                  </a:cubicBezTo>
                  <a:lnTo>
                    <a:pt x="59835" y="-219"/>
                  </a:lnTo>
                  <a:lnTo>
                    <a:pt x="-152" y="51127"/>
                  </a:lnTo>
                  <a:lnTo>
                    <a:pt x="185277" y="314136"/>
                  </a:lnTo>
                  <a:cubicBezTo>
                    <a:pt x="182359" y="334086"/>
                    <a:pt x="196167" y="352623"/>
                    <a:pt x="216116" y="355540"/>
                  </a:cubicBezTo>
                  <a:cubicBezTo>
                    <a:pt x="232809" y="357981"/>
                    <a:pt x="249000" y="348666"/>
                    <a:pt x="255280" y="333009"/>
                  </a:cubicBezTo>
                  <a:close/>
                </a:path>
              </a:pathLst>
            </a:custGeom>
            <a:solidFill>
              <a:srgbClr val="A0616A"/>
            </a:solidFill>
            <a:ln w="3377"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D40540D1-401F-42AF-9EDC-960F2BCCA180}"/>
                </a:ext>
              </a:extLst>
            </p:cNvPr>
            <p:cNvSpPr/>
            <p:nvPr/>
          </p:nvSpPr>
          <p:spPr>
            <a:xfrm>
              <a:off x="3932363" y="5263402"/>
              <a:ext cx="138359" cy="154170"/>
            </a:xfrm>
            <a:custGeom>
              <a:avLst/>
              <a:gdLst>
                <a:gd name="connsiteX0" fmla="*/ 129972 w 138359"/>
                <a:gd name="connsiteY0" fmla="*/ 111189 h 154170"/>
                <a:gd name="connsiteX1" fmla="*/ 58489 w 138359"/>
                <a:gd name="connsiteY1" fmla="*/ 151823 h 154170"/>
                <a:gd name="connsiteX2" fmla="*/ 36290 w 138359"/>
                <a:gd name="connsiteY2" fmla="*/ 145714 h 154170"/>
                <a:gd name="connsiteX3" fmla="*/ 35264 w 138359"/>
                <a:gd name="connsiteY3" fmla="*/ 143554 h 154170"/>
                <a:gd name="connsiteX4" fmla="*/ 5635 w 138359"/>
                <a:gd name="connsiteY4" fmla="*/ 67120 h 154170"/>
                <a:gd name="connsiteX5" fmla="*/ 22953 w 138359"/>
                <a:gd name="connsiteY5" fmla="*/ 5568 h 154170"/>
                <a:gd name="connsiteX6" fmla="*/ 84380 w 138359"/>
                <a:gd name="connsiteY6" fmla="*/ 22664 h 154170"/>
                <a:gd name="connsiteX7" fmla="*/ 134749 w 138359"/>
                <a:gd name="connsiteY7" fmla="*/ 87004 h 154170"/>
                <a:gd name="connsiteX8" fmla="*/ 131959 w 138359"/>
                <a:gd name="connsiteY8" fmla="*/ 109858 h 154170"/>
                <a:gd name="connsiteX9" fmla="*/ 129972 w 138359"/>
                <a:gd name="connsiteY9" fmla="*/ 111189 h 15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359" h="154170">
                  <a:moveTo>
                    <a:pt x="129972" y="111189"/>
                  </a:moveTo>
                  <a:lnTo>
                    <a:pt x="58489" y="151823"/>
                  </a:lnTo>
                  <a:cubicBezTo>
                    <a:pt x="50672" y="156266"/>
                    <a:pt x="40733" y="153531"/>
                    <a:pt x="36290" y="145714"/>
                  </a:cubicBezTo>
                  <a:cubicBezTo>
                    <a:pt x="35895" y="145020"/>
                    <a:pt x="35553" y="144298"/>
                    <a:pt x="35264" y="143554"/>
                  </a:cubicBezTo>
                  <a:lnTo>
                    <a:pt x="5635" y="67120"/>
                  </a:lnTo>
                  <a:cubicBezTo>
                    <a:pt x="-6580" y="45340"/>
                    <a:pt x="1174" y="17782"/>
                    <a:pt x="22953" y="5568"/>
                  </a:cubicBezTo>
                  <a:cubicBezTo>
                    <a:pt x="44646" y="-6598"/>
                    <a:pt x="72092" y="1040"/>
                    <a:pt x="84380" y="22664"/>
                  </a:cubicBezTo>
                  <a:lnTo>
                    <a:pt x="134749" y="87004"/>
                  </a:lnTo>
                  <a:cubicBezTo>
                    <a:pt x="140290" y="94086"/>
                    <a:pt x="139040" y="104318"/>
                    <a:pt x="131959" y="109858"/>
                  </a:cubicBezTo>
                  <a:cubicBezTo>
                    <a:pt x="131330" y="110350"/>
                    <a:pt x="130666" y="110795"/>
                    <a:pt x="129972" y="111189"/>
                  </a:cubicBezTo>
                  <a:close/>
                </a:path>
              </a:pathLst>
            </a:custGeom>
            <a:solidFill>
              <a:srgbClr val="2F2E41"/>
            </a:solidFill>
            <a:ln w="3377"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43CDF4B4-40E9-4B8C-A928-0FE00908C7B1}"/>
                </a:ext>
              </a:extLst>
            </p:cNvPr>
            <p:cNvSpPr/>
            <p:nvPr/>
          </p:nvSpPr>
          <p:spPr>
            <a:xfrm>
              <a:off x="3428893" y="5474566"/>
              <a:ext cx="1416172" cy="544161"/>
            </a:xfrm>
            <a:custGeom>
              <a:avLst/>
              <a:gdLst>
                <a:gd name="connsiteX0" fmla="*/ 1394052 w 1416172"/>
                <a:gd name="connsiteY0" fmla="*/ -219 h 544161"/>
                <a:gd name="connsiteX1" fmla="*/ 21818 w 1416172"/>
                <a:gd name="connsiteY1" fmla="*/ -219 h 544161"/>
                <a:gd name="connsiteX2" fmla="*/ -152 w 1416172"/>
                <a:gd name="connsiteY2" fmla="*/ 21750 h 544161"/>
                <a:gd name="connsiteX3" fmla="*/ 21818 w 1416172"/>
                <a:gd name="connsiteY3" fmla="*/ 43720 h 544161"/>
                <a:gd name="connsiteX4" fmla="*/ 60686 w 1416172"/>
                <a:gd name="connsiteY4" fmla="*/ 43720 h 544161"/>
                <a:gd name="connsiteX5" fmla="*/ 60686 w 1416172"/>
                <a:gd name="connsiteY5" fmla="*/ 521973 h 544161"/>
                <a:gd name="connsiteX6" fmla="*/ 82656 w 1416172"/>
                <a:gd name="connsiteY6" fmla="*/ 543943 h 544161"/>
                <a:gd name="connsiteX7" fmla="*/ 104625 w 1416172"/>
                <a:gd name="connsiteY7" fmla="*/ 521973 h 544161"/>
                <a:gd name="connsiteX8" fmla="*/ 104625 w 1416172"/>
                <a:gd name="connsiteY8" fmla="*/ 85935 h 544161"/>
                <a:gd name="connsiteX9" fmla="*/ 350921 w 1416172"/>
                <a:gd name="connsiteY9" fmla="*/ 532343 h 544161"/>
                <a:gd name="connsiteX10" fmla="*/ 380948 w 1416172"/>
                <a:gd name="connsiteY10" fmla="*/ 540324 h 544161"/>
                <a:gd name="connsiteX11" fmla="*/ 388973 w 1416172"/>
                <a:gd name="connsiteY11" fmla="*/ 510373 h 544161"/>
                <a:gd name="connsiteX12" fmla="*/ 131507 w 1416172"/>
                <a:gd name="connsiteY12" fmla="*/ 43720 h 544161"/>
                <a:gd name="connsiteX13" fmla="*/ 1307864 w 1416172"/>
                <a:gd name="connsiteY13" fmla="*/ 43720 h 544161"/>
                <a:gd name="connsiteX14" fmla="*/ 1307864 w 1416172"/>
                <a:gd name="connsiteY14" fmla="*/ 44004 h 544161"/>
                <a:gd name="connsiteX15" fmla="*/ 1050557 w 1416172"/>
                <a:gd name="connsiteY15" fmla="*/ 510373 h 544161"/>
                <a:gd name="connsiteX16" fmla="*/ 1058598 w 1416172"/>
                <a:gd name="connsiteY16" fmla="*/ 540383 h 544161"/>
                <a:gd name="connsiteX17" fmla="*/ 1088608 w 1416172"/>
                <a:gd name="connsiteY17" fmla="*/ 532343 h 544161"/>
                <a:gd name="connsiteX18" fmla="*/ 1307864 w 1416172"/>
                <a:gd name="connsiteY18" fmla="*/ 134942 h 544161"/>
                <a:gd name="connsiteX19" fmla="*/ 1307864 w 1416172"/>
                <a:gd name="connsiteY19" fmla="*/ 521973 h 544161"/>
                <a:gd name="connsiteX20" fmla="*/ 1329834 w 1416172"/>
                <a:gd name="connsiteY20" fmla="*/ 543943 h 544161"/>
                <a:gd name="connsiteX21" fmla="*/ 1351803 w 1416172"/>
                <a:gd name="connsiteY21" fmla="*/ 521973 h 544161"/>
                <a:gd name="connsiteX22" fmla="*/ 1351803 w 1416172"/>
                <a:gd name="connsiteY22" fmla="*/ 55304 h 544161"/>
                <a:gd name="connsiteX23" fmla="*/ 1358195 w 1416172"/>
                <a:gd name="connsiteY23" fmla="*/ 43720 h 544161"/>
                <a:gd name="connsiteX24" fmla="*/ 1394052 w 1416172"/>
                <a:gd name="connsiteY24" fmla="*/ 43720 h 544161"/>
                <a:gd name="connsiteX25" fmla="*/ 1416021 w 1416172"/>
                <a:gd name="connsiteY25" fmla="*/ 21750 h 544161"/>
                <a:gd name="connsiteX26" fmla="*/ 1394052 w 1416172"/>
                <a:gd name="connsiteY26" fmla="*/ -219 h 54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16172" h="544161">
                  <a:moveTo>
                    <a:pt x="1394052" y="-219"/>
                  </a:moveTo>
                  <a:lnTo>
                    <a:pt x="21818" y="-219"/>
                  </a:lnTo>
                  <a:cubicBezTo>
                    <a:pt x="9684" y="-219"/>
                    <a:pt x="-152" y="9617"/>
                    <a:pt x="-152" y="21750"/>
                  </a:cubicBezTo>
                  <a:cubicBezTo>
                    <a:pt x="-152" y="33884"/>
                    <a:pt x="9684" y="43720"/>
                    <a:pt x="21818" y="43720"/>
                  </a:cubicBezTo>
                  <a:lnTo>
                    <a:pt x="60686" y="43720"/>
                  </a:lnTo>
                  <a:lnTo>
                    <a:pt x="60686" y="521973"/>
                  </a:lnTo>
                  <a:cubicBezTo>
                    <a:pt x="60686" y="534107"/>
                    <a:pt x="70522" y="543943"/>
                    <a:pt x="82656" y="543943"/>
                  </a:cubicBezTo>
                  <a:cubicBezTo>
                    <a:pt x="94789" y="543943"/>
                    <a:pt x="104625" y="534107"/>
                    <a:pt x="104625" y="521973"/>
                  </a:cubicBezTo>
                  <a:lnTo>
                    <a:pt x="104625" y="85935"/>
                  </a:lnTo>
                  <a:lnTo>
                    <a:pt x="350921" y="532343"/>
                  </a:lnTo>
                  <a:cubicBezTo>
                    <a:pt x="357009" y="542838"/>
                    <a:pt x="370452" y="546411"/>
                    <a:pt x="380948" y="540324"/>
                  </a:cubicBezTo>
                  <a:cubicBezTo>
                    <a:pt x="391413" y="534253"/>
                    <a:pt x="395001" y="520863"/>
                    <a:pt x="388973" y="510373"/>
                  </a:cubicBezTo>
                  <a:lnTo>
                    <a:pt x="131507" y="43720"/>
                  </a:lnTo>
                  <a:lnTo>
                    <a:pt x="1307864" y="43720"/>
                  </a:lnTo>
                  <a:lnTo>
                    <a:pt x="1307864" y="44004"/>
                  </a:lnTo>
                  <a:lnTo>
                    <a:pt x="1050557" y="510373"/>
                  </a:lnTo>
                  <a:cubicBezTo>
                    <a:pt x="1044491" y="520881"/>
                    <a:pt x="1048091" y="534317"/>
                    <a:pt x="1058598" y="540383"/>
                  </a:cubicBezTo>
                  <a:cubicBezTo>
                    <a:pt x="1069105" y="546450"/>
                    <a:pt x="1082541" y="542850"/>
                    <a:pt x="1088608" y="532343"/>
                  </a:cubicBezTo>
                  <a:lnTo>
                    <a:pt x="1307864" y="134942"/>
                  </a:lnTo>
                  <a:lnTo>
                    <a:pt x="1307864" y="521973"/>
                  </a:lnTo>
                  <a:cubicBezTo>
                    <a:pt x="1307864" y="534107"/>
                    <a:pt x="1317700" y="543943"/>
                    <a:pt x="1329834" y="543943"/>
                  </a:cubicBezTo>
                  <a:cubicBezTo>
                    <a:pt x="1341967" y="543943"/>
                    <a:pt x="1351803" y="534107"/>
                    <a:pt x="1351803" y="521973"/>
                  </a:cubicBezTo>
                  <a:lnTo>
                    <a:pt x="1351803" y="55304"/>
                  </a:lnTo>
                  <a:lnTo>
                    <a:pt x="1358195" y="43720"/>
                  </a:lnTo>
                  <a:lnTo>
                    <a:pt x="1394052" y="43720"/>
                  </a:lnTo>
                  <a:cubicBezTo>
                    <a:pt x="1406185" y="43720"/>
                    <a:pt x="1416021" y="33884"/>
                    <a:pt x="1416021" y="21750"/>
                  </a:cubicBezTo>
                  <a:cubicBezTo>
                    <a:pt x="1416021" y="9617"/>
                    <a:pt x="1406185" y="-219"/>
                    <a:pt x="1394052" y="-219"/>
                  </a:cubicBezTo>
                  <a:close/>
                </a:path>
              </a:pathLst>
            </a:custGeom>
            <a:solidFill>
              <a:srgbClr val="3F3D56"/>
            </a:solidFill>
            <a:ln w="3377"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D16FDB93-89A4-43CB-86ED-E30F0B1F945F}"/>
                </a:ext>
              </a:extLst>
            </p:cNvPr>
            <p:cNvSpPr/>
            <p:nvPr/>
          </p:nvSpPr>
          <p:spPr>
            <a:xfrm>
              <a:off x="3976435" y="5461046"/>
              <a:ext cx="290670" cy="23659"/>
            </a:xfrm>
            <a:custGeom>
              <a:avLst/>
              <a:gdLst>
                <a:gd name="connsiteX0" fmla="*/ 278841 w 290670"/>
                <a:gd name="connsiteY0" fmla="*/ 0 h 23659"/>
                <a:gd name="connsiteX1" fmla="*/ 290670 w 290670"/>
                <a:gd name="connsiteY1" fmla="*/ 0 h 23659"/>
                <a:gd name="connsiteX2" fmla="*/ 290670 w 290670"/>
                <a:gd name="connsiteY2" fmla="*/ 23659 h 23659"/>
                <a:gd name="connsiteX3" fmla="*/ 278841 w 290670"/>
                <a:gd name="connsiteY3" fmla="*/ 23659 h 23659"/>
                <a:gd name="connsiteX4" fmla="*/ 11830 w 290670"/>
                <a:gd name="connsiteY4" fmla="*/ 23659 h 23659"/>
                <a:gd name="connsiteX5" fmla="*/ 0 w 290670"/>
                <a:gd name="connsiteY5" fmla="*/ 23659 h 23659"/>
                <a:gd name="connsiteX6" fmla="*/ 0 w 290670"/>
                <a:gd name="connsiteY6" fmla="*/ 0 h 23659"/>
                <a:gd name="connsiteX7" fmla="*/ 11830 w 290670"/>
                <a:gd name="connsiteY7" fmla="*/ 0 h 2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670" h="23659">
                  <a:moveTo>
                    <a:pt x="278841" y="0"/>
                  </a:moveTo>
                  <a:cubicBezTo>
                    <a:pt x="285374" y="0"/>
                    <a:pt x="290670" y="0"/>
                    <a:pt x="290670" y="0"/>
                  </a:cubicBezTo>
                  <a:lnTo>
                    <a:pt x="290670" y="23659"/>
                  </a:lnTo>
                  <a:cubicBezTo>
                    <a:pt x="290670" y="23659"/>
                    <a:pt x="285374" y="23659"/>
                    <a:pt x="278841" y="23659"/>
                  </a:cubicBezTo>
                  <a:lnTo>
                    <a:pt x="11830" y="23659"/>
                  </a:lnTo>
                  <a:cubicBezTo>
                    <a:pt x="5296" y="23659"/>
                    <a:pt x="0" y="23659"/>
                    <a:pt x="0" y="23659"/>
                  </a:cubicBezTo>
                  <a:lnTo>
                    <a:pt x="0" y="0"/>
                  </a:lnTo>
                  <a:cubicBezTo>
                    <a:pt x="0" y="0"/>
                    <a:pt x="5296" y="0"/>
                    <a:pt x="11830" y="0"/>
                  </a:cubicBezTo>
                  <a:close/>
                </a:path>
              </a:pathLst>
            </a:custGeom>
            <a:solidFill>
              <a:srgbClr val="CCCCCC"/>
            </a:solidFill>
            <a:ln w="3377"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54F756D1-F4D4-4875-82B5-B8C5E60C0407}"/>
                </a:ext>
              </a:extLst>
            </p:cNvPr>
            <p:cNvSpPr/>
            <p:nvPr/>
          </p:nvSpPr>
          <p:spPr>
            <a:xfrm>
              <a:off x="4111630" y="5275152"/>
              <a:ext cx="344748" cy="209552"/>
            </a:xfrm>
            <a:custGeom>
              <a:avLst/>
              <a:gdLst>
                <a:gd name="connsiteX0" fmla="*/ 322628 w 344748"/>
                <a:gd name="connsiteY0" fmla="*/ 209334 h 209552"/>
                <a:gd name="connsiteX1" fmla="*/ 21818 w 344748"/>
                <a:gd name="connsiteY1" fmla="*/ 209334 h 209552"/>
                <a:gd name="connsiteX2" fmla="*/ -152 w 344748"/>
                <a:gd name="connsiteY2" fmla="*/ 187365 h 209552"/>
                <a:gd name="connsiteX3" fmla="*/ -152 w 344748"/>
                <a:gd name="connsiteY3" fmla="*/ 21750 h 209552"/>
                <a:gd name="connsiteX4" fmla="*/ 21818 w 344748"/>
                <a:gd name="connsiteY4" fmla="*/ -219 h 209552"/>
                <a:gd name="connsiteX5" fmla="*/ 322628 w 344748"/>
                <a:gd name="connsiteY5" fmla="*/ -219 h 209552"/>
                <a:gd name="connsiteX6" fmla="*/ 344597 w 344748"/>
                <a:gd name="connsiteY6" fmla="*/ 21750 h 209552"/>
                <a:gd name="connsiteX7" fmla="*/ 344597 w 344748"/>
                <a:gd name="connsiteY7" fmla="*/ 187365 h 209552"/>
                <a:gd name="connsiteX8" fmla="*/ 322628 w 344748"/>
                <a:gd name="connsiteY8" fmla="*/ 209334 h 20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48" h="209552">
                  <a:moveTo>
                    <a:pt x="322628" y="209334"/>
                  </a:moveTo>
                  <a:lnTo>
                    <a:pt x="21818" y="209334"/>
                  </a:lnTo>
                  <a:cubicBezTo>
                    <a:pt x="9690" y="209320"/>
                    <a:pt x="-138" y="199492"/>
                    <a:pt x="-152" y="187365"/>
                  </a:cubicBezTo>
                  <a:lnTo>
                    <a:pt x="-152" y="21750"/>
                  </a:lnTo>
                  <a:cubicBezTo>
                    <a:pt x="-138" y="9623"/>
                    <a:pt x="9690" y="-205"/>
                    <a:pt x="21818" y="-219"/>
                  </a:cubicBezTo>
                  <a:lnTo>
                    <a:pt x="322628" y="-219"/>
                  </a:lnTo>
                  <a:cubicBezTo>
                    <a:pt x="334755" y="-205"/>
                    <a:pt x="344583" y="9623"/>
                    <a:pt x="344597" y="21750"/>
                  </a:cubicBezTo>
                  <a:lnTo>
                    <a:pt x="344597" y="187365"/>
                  </a:lnTo>
                  <a:cubicBezTo>
                    <a:pt x="344583" y="199492"/>
                    <a:pt x="334755" y="209320"/>
                    <a:pt x="322628" y="209334"/>
                  </a:cubicBezTo>
                  <a:close/>
                </a:path>
              </a:pathLst>
            </a:custGeom>
            <a:solidFill>
              <a:srgbClr val="CCCCCC"/>
            </a:solidFill>
            <a:ln w="3377"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24FDFC94-388C-4871-9EC4-9A130F0625F0}"/>
                </a:ext>
              </a:extLst>
            </p:cNvPr>
            <p:cNvSpPr/>
            <p:nvPr/>
          </p:nvSpPr>
          <p:spPr>
            <a:xfrm>
              <a:off x="4263725" y="5359649"/>
              <a:ext cx="40558" cy="40558"/>
            </a:xfrm>
            <a:custGeom>
              <a:avLst/>
              <a:gdLst>
                <a:gd name="connsiteX0" fmla="*/ 40559 w 40558"/>
                <a:gd name="connsiteY0" fmla="*/ 20279 h 40558"/>
                <a:gd name="connsiteX1" fmla="*/ 20279 w 40558"/>
                <a:gd name="connsiteY1" fmla="*/ 40559 h 40558"/>
                <a:gd name="connsiteX2" fmla="*/ 0 w 40558"/>
                <a:gd name="connsiteY2" fmla="*/ 20279 h 40558"/>
                <a:gd name="connsiteX3" fmla="*/ 20279 w 40558"/>
                <a:gd name="connsiteY3" fmla="*/ 0 h 40558"/>
                <a:gd name="connsiteX4" fmla="*/ 40559 w 40558"/>
                <a:gd name="connsiteY4" fmla="*/ 20279 h 40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58" h="40558">
                  <a:moveTo>
                    <a:pt x="40559" y="20279"/>
                  </a:moveTo>
                  <a:cubicBezTo>
                    <a:pt x="40559" y="31479"/>
                    <a:pt x="31479" y="40559"/>
                    <a:pt x="20279" y="40559"/>
                  </a:cubicBezTo>
                  <a:cubicBezTo>
                    <a:pt x="9079" y="40559"/>
                    <a:pt x="0" y="31479"/>
                    <a:pt x="0" y="20279"/>
                  </a:cubicBezTo>
                  <a:cubicBezTo>
                    <a:pt x="0" y="9079"/>
                    <a:pt x="9079" y="0"/>
                    <a:pt x="20279" y="0"/>
                  </a:cubicBezTo>
                  <a:cubicBezTo>
                    <a:pt x="31479" y="0"/>
                    <a:pt x="40559" y="9079"/>
                    <a:pt x="40559" y="20279"/>
                  </a:cubicBezTo>
                  <a:close/>
                </a:path>
              </a:pathLst>
            </a:custGeom>
            <a:solidFill>
              <a:srgbClr val="FFFFFF"/>
            </a:solidFill>
            <a:ln w="3377"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D3EA6793-4312-4DF4-AB30-E46C5257D1FB}"/>
                </a:ext>
              </a:extLst>
            </p:cNvPr>
            <p:cNvSpPr/>
            <p:nvPr/>
          </p:nvSpPr>
          <p:spPr>
            <a:xfrm>
              <a:off x="4663974" y="4458067"/>
              <a:ext cx="519729" cy="644013"/>
            </a:xfrm>
            <a:custGeom>
              <a:avLst/>
              <a:gdLst>
                <a:gd name="connsiteX0" fmla="*/ -152 w 519729"/>
                <a:gd name="connsiteY0" fmla="*/ 618373 h 644013"/>
                <a:gd name="connsiteX1" fmla="*/ -152 w 519729"/>
                <a:gd name="connsiteY1" fmla="*/ 25203 h 644013"/>
                <a:gd name="connsiteX2" fmla="*/ 25270 w 519729"/>
                <a:gd name="connsiteY2" fmla="*/ -219 h 644013"/>
                <a:gd name="connsiteX3" fmla="*/ 494157 w 519729"/>
                <a:gd name="connsiteY3" fmla="*/ -219 h 644013"/>
                <a:gd name="connsiteX4" fmla="*/ 519578 w 519729"/>
                <a:gd name="connsiteY4" fmla="*/ 25203 h 644013"/>
                <a:gd name="connsiteX5" fmla="*/ 519578 w 519729"/>
                <a:gd name="connsiteY5" fmla="*/ 618373 h 644013"/>
                <a:gd name="connsiteX6" fmla="*/ 494157 w 519729"/>
                <a:gd name="connsiteY6" fmla="*/ 643794 h 644013"/>
                <a:gd name="connsiteX7" fmla="*/ 25270 w 519729"/>
                <a:gd name="connsiteY7" fmla="*/ 643794 h 644013"/>
                <a:gd name="connsiteX8" fmla="*/ -152 w 519729"/>
                <a:gd name="connsiteY8" fmla="*/ 618373 h 644013"/>
                <a:gd name="connsiteX9" fmla="*/ 25270 w 519729"/>
                <a:gd name="connsiteY9" fmla="*/ 5430 h 644013"/>
                <a:gd name="connsiteX10" fmla="*/ 5498 w 519729"/>
                <a:gd name="connsiteY10" fmla="*/ 25203 h 644013"/>
                <a:gd name="connsiteX11" fmla="*/ 5497 w 519729"/>
                <a:gd name="connsiteY11" fmla="*/ 618373 h 644013"/>
                <a:gd name="connsiteX12" fmla="*/ 25270 w 519729"/>
                <a:gd name="connsiteY12" fmla="*/ 638145 h 644013"/>
                <a:gd name="connsiteX13" fmla="*/ 494157 w 519729"/>
                <a:gd name="connsiteY13" fmla="*/ 638145 h 644013"/>
                <a:gd name="connsiteX14" fmla="*/ 513929 w 519729"/>
                <a:gd name="connsiteY14" fmla="*/ 618373 h 644013"/>
                <a:gd name="connsiteX15" fmla="*/ 513929 w 519729"/>
                <a:gd name="connsiteY15" fmla="*/ 25203 h 644013"/>
                <a:gd name="connsiteX16" fmla="*/ 494157 w 519729"/>
                <a:gd name="connsiteY16" fmla="*/ 5430 h 64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9" h="644013">
                  <a:moveTo>
                    <a:pt x="-152" y="618373"/>
                  </a:moveTo>
                  <a:lnTo>
                    <a:pt x="-152" y="25203"/>
                  </a:lnTo>
                  <a:cubicBezTo>
                    <a:pt x="-136" y="11169"/>
                    <a:pt x="11237" y="-203"/>
                    <a:pt x="25270" y="-219"/>
                  </a:cubicBezTo>
                  <a:lnTo>
                    <a:pt x="494157" y="-219"/>
                  </a:lnTo>
                  <a:cubicBezTo>
                    <a:pt x="508190" y="-203"/>
                    <a:pt x="519562" y="11169"/>
                    <a:pt x="519578" y="25203"/>
                  </a:cubicBezTo>
                  <a:lnTo>
                    <a:pt x="519578" y="618373"/>
                  </a:lnTo>
                  <a:cubicBezTo>
                    <a:pt x="519562" y="632406"/>
                    <a:pt x="508190" y="643778"/>
                    <a:pt x="494157" y="643794"/>
                  </a:cubicBezTo>
                  <a:lnTo>
                    <a:pt x="25270" y="643794"/>
                  </a:lnTo>
                  <a:cubicBezTo>
                    <a:pt x="11236" y="643778"/>
                    <a:pt x="-136" y="632406"/>
                    <a:pt x="-152" y="618373"/>
                  </a:cubicBezTo>
                  <a:close/>
                  <a:moveTo>
                    <a:pt x="25270" y="5430"/>
                  </a:moveTo>
                  <a:cubicBezTo>
                    <a:pt x="14355" y="5443"/>
                    <a:pt x="5510" y="14288"/>
                    <a:pt x="5498" y="25203"/>
                  </a:cubicBezTo>
                  <a:lnTo>
                    <a:pt x="5497" y="618373"/>
                  </a:lnTo>
                  <a:cubicBezTo>
                    <a:pt x="5510" y="629288"/>
                    <a:pt x="14355" y="638133"/>
                    <a:pt x="25270" y="638145"/>
                  </a:cubicBezTo>
                  <a:lnTo>
                    <a:pt x="494157" y="638145"/>
                  </a:lnTo>
                  <a:cubicBezTo>
                    <a:pt x="505072" y="638133"/>
                    <a:pt x="513917" y="629287"/>
                    <a:pt x="513929" y="618373"/>
                  </a:cubicBezTo>
                  <a:lnTo>
                    <a:pt x="513929" y="25203"/>
                  </a:lnTo>
                  <a:cubicBezTo>
                    <a:pt x="513917" y="14288"/>
                    <a:pt x="505071" y="5443"/>
                    <a:pt x="494157" y="5430"/>
                  </a:cubicBezTo>
                  <a:close/>
                </a:path>
              </a:pathLst>
            </a:custGeom>
            <a:solidFill>
              <a:srgbClr val="E6E6E6"/>
            </a:solidFill>
            <a:ln w="3377"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40851C98-4276-4E23-A8DB-D3A35F2FF00D}"/>
                </a:ext>
              </a:extLst>
            </p:cNvPr>
            <p:cNvSpPr/>
            <p:nvPr/>
          </p:nvSpPr>
          <p:spPr>
            <a:xfrm>
              <a:off x="4950132" y="4595970"/>
              <a:ext cx="128633" cy="147217"/>
            </a:xfrm>
            <a:custGeom>
              <a:avLst/>
              <a:gdLst>
                <a:gd name="connsiteX0" fmla="*/ -152 w 128633"/>
                <a:gd name="connsiteY0" fmla="*/ 134288 h 147217"/>
                <a:gd name="connsiteX1" fmla="*/ -152 w 128633"/>
                <a:gd name="connsiteY1" fmla="*/ 12492 h 147217"/>
                <a:gd name="connsiteX2" fmla="*/ 12559 w 128633"/>
                <a:gd name="connsiteY2" fmla="*/ -219 h 147217"/>
                <a:gd name="connsiteX3" fmla="*/ 115771 w 128633"/>
                <a:gd name="connsiteY3" fmla="*/ -219 h 147217"/>
                <a:gd name="connsiteX4" fmla="*/ 128481 w 128633"/>
                <a:gd name="connsiteY4" fmla="*/ 12492 h 147217"/>
                <a:gd name="connsiteX5" fmla="*/ 128481 w 128633"/>
                <a:gd name="connsiteY5" fmla="*/ 134288 h 147217"/>
                <a:gd name="connsiteX6" fmla="*/ 115771 w 128633"/>
                <a:gd name="connsiteY6" fmla="*/ 146999 h 147217"/>
                <a:gd name="connsiteX7" fmla="*/ 12559 w 128633"/>
                <a:gd name="connsiteY7" fmla="*/ 146999 h 147217"/>
                <a:gd name="connsiteX8" fmla="*/ -152 w 128633"/>
                <a:gd name="connsiteY8" fmla="*/ 134288 h 14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33" h="147217">
                  <a:moveTo>
                    <a:pt x="-152" y="134288"/>
                  </a:moveTo>
                  <a:lnTo>
                    <a:pt x="-152" y="12492"/>
                  </a:lnTo>
                  <a:cubicBezTo>
                    <a:pt x="-144" y="5475"/>
                    <a:pt x="5542" y="-211"/>
                    <a:pt x="12559" y="-219"/>
                  </a:cubicBezTo>
                  <a:lnTo>
                    <a:pt x="115771" y="-219"/>
                  </a:lnTo>
                  <a:cubicBezTo>
                    <a:pt x="122787" y="-211"/>
                    <a:pt x="128474" y="5475"/>
                    <a:pt x="128481" y="12492"/>
                  </a:cubicBezTo>
                  <a:lnTo>
                    <a:pt x="128481" y="134288"/>
                  </a:lnTo>
                  <a:cubicBezTo>
                    <a:pt x="128474" y="141305"/>
                    <a:pt x="122787" y="146991"/>
                    <a:pt x="115771" y="146999"/>
                  </a:cubicBezTo>
                  <a:lnTo>
                    <a:pt x="12559" y="146999"/>
                  </a:lnTo>
                  <a:cubicBezTo>
                    <a:pt x="5542" y="146991"/>
                    <a:pt x="-144" y="141305"/>
                    <a:pt x="-152" y="134288"/>
                  </a:cubicBezTo>
                  <a:close/>
                </a:path>
              </a:pathLst>
            </a:custGeom>
            <a:solidFill>
              <a:schemeClr val="accent2"/>
            </a:solidFill>
            <a:ln w="3377"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4532B151-E6A2-4877-8FD9-6A91E47E4CDE}"/>
                </a:ext>
              </a:extLst>
            </p:cNvPr>
            <p:cNvSpPr/>
            <p:nvPr/>
          </p:nvSpPr>
          <p:spPr>
            <a:xfrm>
              <a:off x="4749584" y="4652463"/>
              <a:ext cx="128633" cy="147218"/>
            </a:xfrm>
            <a:custGeom>
              <a:avLst/>
              <a:gdLst>
                <a:gd name="connsiteX0" fmla="*/ -152 w 128633"/>
                <a:gd name="connsiteY0" fmla="*/ 134288 h 147218"/>
                <a:gd name="connsiteX1" fmla="*/ -152 w 128633"/>
                <a:gd name="connsiteY1" fmla="*/ 12492 h 147218"/>
                <a:gd name="connsiteX2" fmla="*/ 12559 w 128633"/>
                <a:gd name="connsiteY2" fmla="*/ -219 h 147218"/>
                <a:gd name="connsiteX3" fmla="*/ 115771 w 128633"/>
                <a:gd name="connsiteY3" fmla="*/ -219 h 147218"/>
                <a:gd name="connsiteX4" fmla="*/ 128481 w 128633"/>
                <a:gd name="connsiteY4" fmla="*/ 12492 h 147218"/>
                <a:gd name="connsiteX5" fmla="*/ 128481 w 128633"/>
                <a:gd name="connsiteY5" fmla="*/ 134288 h 147218"/>
                <a:gd name="connsiteX6" fmla="*/ 115771 w 128633"/>
                <a:gd name="connsiteY6" fmla="*/ 146999 h 147218"/>
                <a:gd name="connsiteX7" fmla="*/ 12559 w 128633"/>
                <a:gd name="connsiteY7" fmla="*/ 146999 h 147218"/>
                <a:gd name="connsiteX8" fmla="*/ -152 w 128633"/>
                <a:gd name="connsiteY8" fmla="*/ 134288 h 14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33" h="147218">
                  <a:moveTo>
                    <a:pt x="-152" y="134288"/>
                  </a:moveTo>
                  <a:lnTo>
                    <a:pt x="-152" y="12492"/>
                  </a:lnTo>
                  <a:cubicBezTo>
                    <a:pt x="-144" y="5475"/>
                    <a:pt x="5542" y="-211"/>
                    <a:pt x="12559" y="-219"/>
                  </a:cubicBezTo>
                  <a:lnTo>
                    <a:pt x="115771" y="-219"/>
                  </a:lnTo>
                  <a:cubicBezTo>
                    <a:pt x="122788" y="-211"/>
                    <a:pt x="128474" y="5475"/>
                    <a:pt x="128481" y="12492"/>
                  </a:cubicBezTo>
                  <a:lnTo>
                    <a:pt x="128481" y="134288"/>
                  </a:lnTo>
                  <a:cubicBezTo>
                    <a:pt x="128474" y="141305"/>
                    <a:pt x="122787" y="146992"/>
                    <a:pt x="115771" y="146999"/>
                  </a:cubicBezTo>
                  <a:lnTo>
                    <a:pt x="12559" y="146999"/>
                  </a:lnTo>
                  <a:cubicBezTo>
                    <a:pt x="5542" y="146992"/>
                    <a:pt x="-144" y="141305"/>
                    <a:pt x="-152" y="134288"/>
                  </a:cubicBezTo>
                  <a:close/>
                </a:path>
              </a:pathLst>
            </a:custGeom>
            <a:solidFill>
              <a:srgbClr val="CCCCCC"/>
            </a:solidFill>
            <a:ln w="3377"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6EC74832-C090-4E58-ADFC-11D7188E11FA}"/>
                </a:ext>
              </a:extLst>
            </p:cNvPr>
            <p:cNvSpPr/>
            <p:nvPr/>
          </p:nvSpPr>
          <p:spPr>
            <a:xfrm>
              <a:off x="4910588" y="4824764"/>
              <a:ext cx="128633" cy="147218"/>
            </a:xfrm>
            <a:custGeom>
              <a:avLst/>
              <a:gdLst>
                <a:gd name="connsiteX0" fmla="*/ -152 w 128633"/>
                <a:gd name="connsiteY0" fmla="*/ 134289 h 147218"/>
                <a:gd name="connsiteX1" fmla="*/ -152 w 128633"/>
                <a:gd name="connsiteY1" fmla="*/ 12492 h 147218"/>
                <a:gd name="connsiteX2" fmla="*/ 12559 w 128633"/>
                <a:gd name="connsiteY2" fmla="*/ -219 h 147218"/>
                <a:gd name="connsiteX3" fmla="*/ 115771 w 128633"/>
                <a:gd name="connsiteY3" fmla="*/ -219 h 147218"/>
                <a:gd name="connsiteX4" fmla="*/ 128481 w 128633"/>
                <a:gd name="connsiteY4" fmla="*/ 12492 h 147218"/>
                <a:gd name="connsiteX5" fmla="*/ 128481 w 128633"/>
                <a:gd name="connsiteY5" fmla="*/ 134288 h 147218"/>
                <a:gd name="connsiteX6" fmla="*/ 115771 w 128633"/>
                <a:gd name="connsiteY6" fmla="*/ 146999 h 147218"/>
                <a:gd name="connsiteX7" fmla="*/ 12559 w 128633"/>
                <a:gd name="connsiteY7" fmla="*/ 146999 h 147218"/>
                <a:gd name="connsiteX8" fmla="*/ -152 w 128633"/>
                <a:gd name="connsiteY8" fmla="*/ 134289 h 14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33" h="147218">
                  <a:moveTo>
                    <a:pt x="-152" y="134289"/>
                  </a:moveTo>
                  <a:lnTo>
                    <a:pt x="-152" y="12492"/>
                  </a:lnTo>
                  <a:cubicBezTo>
                    <a:pt x="-144" y="5475"/>
                    <a:pt x="5542" y="-211"/>
                    <a:pt x="12559" y="-219"/>
                  </a:cubicBezTo>
                  <a:lnTo>
                    <a:pt x="115771" y="-219"/>
                  </a:lnTo>
                  <a:cubicBezTo>
                    <a:pt x="122787" y="-211"/>
                    <a:pt x="128474" y="5475"/>
                    <a:pt x="128481" y="12492"/>
                  </a:cubicBezTo>
                  <a:lnTo>
                    <a:pt x="128481" y="134288"/>
                  </a:lnTo>
                  <a:cubicBezTo>
                    <a:pt x="128474" y="141305"/>
                    <a:pt x="122787" y="146992"/>
                    <a:pt x="115771" y="146999"/>
                  </a:cubicBezTo>
                  <a:lnTo>
                    <a:pt x="12559" y="146999"/>
                  </a:lnTo>
                  <a:cubicBezTo>
                    <a:pt x="5542" y="146992"/>
                    <a:pt x="-144" y="141305"/>
                    <a:pt x="-152" y="134289"/>
                  </a:cubicBezTo>
                  <a:close/>
                </a:path>
              </a:pathLst>
            </a:custGeom>
            <a:solidFill>
              <a:srgbClr val="FF6584"/>
            </a:solidFill>
            <a:ln w="3377"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0C6500B7-F1C4-45F3-9773-D8C7D5F1E09A}"/>
                </a:ext>
              </a:extLst>
            </p:cNvPr>
            <p:cNvSpPr/>
            <p:nvPr/>
          </p:nvSpPr>
          <p:spPr>
            <a:xfrm>
              <a:off x="5675866" y="4476160"/>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7905D719-FC8F-42CE-BC9F-B10FAA654123}"/>
                </a:ext>
              </a:extLst>
            </p:cNvPr>
            <p:cNvSpPr/>
            <p:nvPr/>
          </p:nvSpPr>
          <p:spPr>
            <a:xfrm>
              <a:off x="5675866" y="4563271"/>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BC7780E3-7A8F-4420-93EA-B2C311907AF7}"/>
                </a:ext>
              </a:extLst>
            </p:cNvPr>
            <p:cNvSpPr/>
            <p:nvPr/>
          </p:nvSpPr>
          <p:spPr>
            <a:xfrm>
              <a:off x="5675866" y="4650382"/>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8ACF1DFE-61F6-4E30-A87F-29DA139C4A30}"/>
                </a:ext>
              </a:extLst>
            </p:cNvPr>
            <p:cNvSpPr/>
            <p:nvPr/>
          </p:nvSpPr>
          <p:spPr>
            <a:xfrm>
              <a:off x="5675866" y="4737493"/>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B4226231-3A11-4E2A-8C16-E115885FFCC4}"/>
                </a:ext>
              </a:extLst>
            </p:cNvPr>
            <p:cNvSpPr/>
            <p:nvPr/>
          </p:nvSpPr>
          <p:spPr>
            <a:xfrm>
              <a:off x="5584609" y="4476160"/>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EEE9135D-4EF9-4996-8851-219931CDCA0B}"/>
                </a:ext>
              </a:extLst>
            </p:cNvPr>
            <p:cNvSpPr/>
            <p:nvPr/>
          </p:nvSpPr>
          <p:spPr>
            <a:xfrm>
              <a:off x="5584609" y="4563271"/>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4A66965F-C100-4D0D-805C-4B77735E8762}"/>
                </a:ext>
              </a:extLst>
            </p:cNvPr>
            <p:cNvSpPr/>
            <p:nvPr/>
          </p:nvSpPr>
          <p:spPr>
            <a:xfrm>
              <a:off x="5584609" y="4650382"/>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D4BA83B4-30E3-46B9-A4F6-A3DBD1C6EF90}"/>
                </a:ext>
              </a:extLst>
            </p:cNvPr>
            <p:cNvSpPr/>
            <p:nvPr/>
          </p:nvSpPr>
          <p:spPr>
            <a:xfrm>
              <a:off x="5584609" y="4737493"/>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1D5BE8AB-5F21-47AE-A576-2A8082EB9303}"/>
                </a:ext>
              </a:extLst>
            </p:cNvPr>
            <p:cNvSpPr/>
            <p:nvPr/>
          </p:nvSpPr>
          <p:spPr>
            <a:xfrm>
              <a:off x="5493352" y="4476160"/>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B77A4AAE-E3BB-4ED0-8C5B-25F30BE308CE}"/>
                </a:ext>
              </a:extLst>
            </p:cNvPr>
            <p:cNvSpPr/>
            <p:nvPr/>
          </p:nvSpPr>
          <p:spPr>
            <a:xfrm>
              <a:off x="5493352" y="4563271"/>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8C2371F7-CE29-485A-98B6-C35903D82E4C}"/>
                </a:ext>
              </a:extLst>
            </p:cNvPr>
            <p:cNvSpPr/>
            <p:nvPr/>
          </p:nvSpPr>
          <p:spPr>
            <a:xfrm>
              <a:off x="5493352" y="4650382"/>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4327CD7B-9FA0-4878-9EAC-44809B09DE93}"/>
                </a:ext>
              </a:extLst>
            </p:cNvPr>
            <p:cNvSpPr/>
            <p:nvPr/>
          </p:nvSpPr>
          <p:spPr>
            <a:xfrm>
              <a:off x="5493352" y="4737493"/>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C267C33C-B55F-4304-A19E-F4D5409B6DD8}"/>
                </a:ext>
              </a:extLst>
            </p:cNvPr>
            <p:cNvSpPr/>
            <p:nvPr/>
          </p:nvSpPr>
          <p:spPr>
            <a:xfrm>
              <a:off x="5402095" y="4476160"/>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B45A10B1-B443-4AB6-9B9C-D26EFB001C4F}"/>
                </a:ext>
              </a:extLst>
            </p:cNvPr>
            <p:cNvSpPr/>
            <p:nvPr/>
          </p:nvSpPr>
          <p:spPr>
            <a:xfrm>
              <a:off x="5402095" y="4563271"/>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7BD1CC23-D36A-4828-8B5F-ECCE025BF1B3}"/>
                </a:ext>
              </a:extLst>
            </p:cNvPr>
            <p:cNvSpPr/>
            <p:nvPr/>
          </p:nvSpPr>
          <p:spPr>
            <a:xfrm>
              <a:off x="5402095" y="4650382"/>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9C13A673-6E09-4E9D-B4A9-BB8166496CA7}"/>
                </a:ext>
              </a:extLst>
            </p:cNvPr>
            <p:cNvSpPr/>
            <p:nvPr/>
          </p:nvSpPr>
          <p:spPr>
            <a:xfrm>
              <a:off x="5402095" y="4737493"/>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0E6B04A0-C79C-4993-8771-E1D181E3262D}"/>
                </a:ext>
              </a:extLst>
            </p:cNvPr>
            <p:cNvSpPr/>
            <p:nvPr/>
          </p:nvSpPr>
          <p:spPr>
            <a:xfrm>
              <a:off x="5310838" y="4476160"/>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9953455A-87B0-4A44-8B9C-B8C12C443F48}"/>
                </a:ext>
              </a:extLst>
            </p:cNvPr>
            <p:cNvSpPr/>
            <p:nvPr/>
          </p:nvSpPr>
          <p:spPr>
            <a:xfrm>
              <a:off x="5310838" y="4563271"/>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96BA84A7-9C06-4DD2-9F35-945CD4699F53}"/>
                </a:ext>
              </a:extLst>
            </p:cNvPr>
            <p:cNvSpPr/>
            <p:nvPr/>
          </p:nvSpPr>
          <p:spPr>
            <a:xfrm>
              <a:off x="5310838" y="4650382"/>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C4E31F21-EB0C-48D9-8A5A-A68DA147EF9C}"/>
                </a:ext>
              </a:extLst>
            </p:cNvPr>
            <p:cNvSpPr/>
            <p:nvPr/>
          </p:nvSpPr>
          <p:spPr>
            <a:xfrm>
              <a:off x="5310838" y="4737493"/>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29E90ED4-6DC7-4173-A760-DBED666C0F53}"/>
                </a:ext>
              </a:extLst>
            </p:cNvPr>
            <p:cNvSpPr/>
            <p:nvPr/>
          </p:nvSpPr>
          <p:spPr>
            <a:xfrm>
              <a:off x="5219581" y="4476160"/>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ADC2790F-F579-4196-AA62-B0E559928F4A}"/>
                </a:ext>
              </a:extLst>
            </p:cNvPr>
            <p:cNvSpPr/>
            <p:nvPr/>
          </p:nvSpPr>
          <p:spPr>
            <a:xfrm>
              <a:off x="5219581" y="4563271"/>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9BDF3D1-C0D6-4E4D-B16F-C0A8B9486BD9}"/>
                </a:ext>
              </a:extLst>
            </p:cNvPr>
            <p:cNvSpPr/>
            <p:nvPr/>
          </p:nvSpPr>
          <p:spPr>
            <a:xfrm>
              <a:off x="5219581" y="4650382"/>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3A7C9506-443A-41C4-BEDC-F0E921DFE4EC}"/>
                </a:ext>
              </a:extLst>
            </p:cNvPr>
            <p:cNvSpPr/>
            <p:nvPr/>
          </p:nvSpPr>
          <p:spPr>
            <a:xfrm>
              <a:off x="5219581" y="4737493"/>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0514A766-D7B9-4736-9E09-9E2302F23738}"/>
                </a:ext>
              </a:extLst>
            </p:cNvPr>
            <p:cNvSpPr/>
            <p:nvPr/>
          </p:nvSpPr>
          <p:spPr>
            <a:xfrm>
              <a:off x="5327241" y="5004345"/>
              <a:ext cx="192960" cy="293587"/>
            </a:xfrm>
            <a:custGeom>
              <a:avLst/>
              <a:gdLst>
                <a:gd name="connsiteX0" fmla="*/ 2104 w 192960"/>
                <a:gd name="connsiteY0" fmla="*/ 268908 h 293587"/>
                <a:gd name="connsiteX1" fmla="*/ 24319 w 192960"/>
                <a:gd name="connsiteY1" fmla="*/ 221238 h 293587"/>
                <a:gd name="connsiteX2" fmla="*/ 28358 w 192960"/>
                <a:gd name="connsiteY2" fmla="*/ 220022 h 293587"/>
                <a:gd name="connsiteX3" fmla="*/ 33263 w 192960"/>
                <a:gd name="connsiteY3" fmla="*/ 219223 h 293587"/>
                <a:gd name="connsiteX4" fmla="*/ 115403 w 192960"/>
                <a:gd name="connsiteY4" fmla="*/ 75244 h 293587"/>
                <a:gd name="connsiteX5" fmla="*/ 94662 w 192960"/>
                <a:gd name="connsiteY5" fmla="*/ 39612 h 293587"/>
                <a:gd name="connsiteX6" fmla="*/ 146291 w 192960"/>
                <a:gd name="connsiteY6" fmla="*/ -219 h 293587"/>
                <a:gd name="connsiteX7" fmla="*/ 185791 w 192960"/>
                <a:gd name="connsiteY7" fmla="*/ 54643 h 293587"/>
                <a:gd name="connsiteX8" fmla="*/ 184912 w 192960"/>
                <a:gd name="connsiteY8" fmla="*/ 99625 h 293587"/>
                <a:gd name="connsiteX9" fmla="*/ 72143 w 192960"/>
                <a:gd name="connsiteY9" fmla="*/ 243993 h 293587"/>
                <a:gd name="connsiteX10" fmla="*/ 73192 w 192960"/>
                <a:gd name="connsiteY10" fmla="*/ 247490 h 293587"/>
                <a:gd name="connsiteX11" fmla="*/ 45711 w 192960"/>
                <a:gd name="connsiteY11" fmla="*/ 292333 h 293587"/>
                <a:gd name="connsiteX12" fmla="*/ 41557 w 192960"/>
                <a:gd name="connsiteY12" fmla="*/ 293084 h 293587"/>
                <a:gd name="connsiteX13" fmla="*/ 37005 w 192960"/>
                <a:gd name="connsiteY13" fmla="*/ 293369 h 293587"/>
                <a:gd name="connsiteX14" fmla="*/ 2104 w 192960"/>
                <a:gd name="connsiteY14" fmla="*/ 268908 h 29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960" h="293587">
                  <a:moveTo>
                    <a:pt x="2104" y="268908"/>
                  </a:moveTo>
                  <a:cubicBezTo>
                    <a:pt x="-4925" y="249610"/>
                    <a:pt x="5021" y="228267"/>
                    <a:pt x="24319" y="221238"/>
                  </a:cubicBezTo>
                  <a:cubicBezTo>
                    <a:pt x="25641" y="220756"/>
                    <a:pt x="26990" y="220350"/>
                    <a:pt x="28358" y="220022"/>
                  </a:cubicBezTo>
                  <a:cubicBezTo>
                    <a:pt x="29972" y="219642"/>
                    <a:pt x="31611" y="219375"/>
                    <a:pt x="33263" y="219223"/>
                  </a:cubicBezTo>
                  <a:lnTo>
                    <a:pt x="115403" y="75244"/>
                  </a:lnTo>
                  <a:lnTo>
                    <a:pt x="94662" y="39612"/>
                  </a:lnTo>
                  <a:lnTo>
                    <a:pt x="146291" y="-219"/>
                  </a:lnTo>
                  <a:lnTo>
                    <a:pt x="185791" y="54643"/>
                  </a:lnTo>
                  <a:cubicBezTo>
                    <a:pt x="195464" y="68186"/>
                    <a:pt x="195106" y="86470"/>
                    <a:pt x="184912" y="99625"/>
                  </a:cubicBezTo>
                  <a:lnTo>
                    <a:pt x="72143" y="243993"/>
                  </a:lnTo>
                  <a:cubicBezTo>
                    <a:pt x="72552" y="245140"/>
                    <a:pt x="72903" y="246307"/>
                    <a:pt x="73192" y="247490"/>
                  </a:cubicBezTo>
                  <a:cubicBezTo>
                    <a:pt x="77987" y="267462"/>
                    <a:pt x="65683" y="287538"/>
                    <a:pt x="45711" y="292333"/>
                  </a:cubicBezTo>
                  <a:cubicBezTo>
                    <a:pt x="44342" y="292661"/>
                    <a:pt x="42955" y="292912"/>
                    <a:pt x="41557" y="293084"/>
                  </a:cubicBezTo>
                  <a:cubicBezTo>
                    <a:pt x="40047" y="293274"/>
                    <a:pt x="38527" y="293370"/>
                    <a:pt x="37005" y="293369"/>
                  </a:cubicBezTo>
                  <a:cubicBezTo>
                    <a:pt x="21400" y="293319"/>
                    <a:pt x="7476" y="283560"/>
                    <a:pt x="2104" y="268908"/>
                  </a:cubicBezTo>
                  <a:close/>
                </a:path>
              </a:pathLst>
            </a:custGeom>
            <a:solidFill>
              <a:srgbClr val="FFB8B8"/>
            </a:solidFill>
            <a:ln w="3377"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70838FF9-C8EB-4832-9E75-095D8504D982}"/>
                </a:ext>
              </a:extLst>
            </p:cNvPr>
            <p:cNvSpPr/>
            <p:nvPr/>
          </p:nvSpPr>
          <p:spPr>
            <a:xfrm>
              <a:off x="5108091" y="5822185"/>
              <a:ext cx="61155" cy="159831"/>
            </a:xfrm>
            <a:custGeom>
              <a:avLst/>
              <a:gdLst>
                <a:gd name="connsiteX0" fmla="*/ 61149 w 61155"/>
                <a:gd name="connsiteY0" fmla="*/ 159831 h 159831"/>
                <a:gd name="connsiteX1" fmla="*/ 19711 w 61155"/>
                <a:gd name="connsiteY1" fmla="*/ 159828 h 159831"/>
                <a:gd name="connsiteX2" fmla="*/ 0 w 61155"/>
                <a:gd name="connsiteY2" fmla="*/ 0 h 159831"/>
                <a:gd name="connsiteX3" fmla="*/ 61156 w 61155"/>
                <a:gd name="connsiteY3" fmla="*/ 3 h 159831"/>
                <a:gd name="connsiteX4" fmla="*/ 61149 w 61155"/>
                <a:gd name="connsiteY4" fmla="*/ 159831 h 15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5" h="159831">
                  <a:moveTo>
                    <a:pt x="61149" y="159831"/>
                  </a:moveTo>
                  <a:lnTo>
                    <a:pt x="19711" y="159828"/>
                  </a:lnTo>
                  <a:lnTo>
                    <a:pt x="0" y="0"/>
                  </a:lnTo>
                  <a:lnTo>
                    <a:pt x="61156" y="3"/>
                  </a:lnTo>
                  <a:lnTo>
                    <a:pt x="61149" y="159831"/>
                  </a:lnTo>
                  <a:close/>
                </a:path>
              </a:pathLst>
            </a:custGeom>
            <a:solidFill>
              <a:srgbClr val="FFB8B8"/>
            </a:solidFill>
            <a:ln w="3377"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90BB75C1-19D2-4DA5-A7E5-DB6B46039F55}"/>
                </a:ext>
              </a:extLst>
            </p:cNvPr>
            <p:cNvSpPr/>
            <p:nvPr/>
          </p:nvSpPr>
          <p:spPr>
            <a:xfrm>
              <a:off x="5047890" y="5970173"/>
              <a:ext cx="130229" cy="50315"/>
            </a:xfrm>
            <a:custGeom>
              <a:avLst/>
              <a:gdLst>
                <a:gd name="connsiteX0" fmla="*/ 50316 w 130229"/>
                <a:gd name="connsiteY0" fmla="*/ 0 h 50315"/>
                <a:gd name="connsiteX1" fmla="*/ 130229 w 130229"/>
                <a:gd name="connsiteY1" fmla="*/ 0 h 50315"/>
                <a:gd name="connsiteX2" fmla="*/ 130229 w 130229"/>
                <a:gd name="connsiteY2" fmla="*/ 0 h 50315"/>
                <a:gd name="connsiteX3" fmla="*/ 130229 w 130229"/>
                <a:gd name="connsiteY3" fmla="*/ 50316 h 50315"/>
                <a:gd name="connsiteX4" fmla="*/ 130229 w 130229"/>
                <a:gd name="connsiteY4" fmla="*/ 50316 h 50315"/>
                <a:gd name="connsiteX5" fmla="*/ 0 w 130229"/>
                <a:gd name="connsiteY5" fmla="*/ 50316 h 50315"/>
                <a:gd name="connsiteX6" fmla="*/ 0 w 130229"/>
                <a:gd name="connsiteY6" fmla="*/ 50316 h 50315"/>
                <a:gd name="connsiteX7" fmla="*/ 0 w 130229"/>
                <a:gd name="connsiteY7" fmla="*/ 50316 h 50315"/>
                <a:gd name="connsiteX8" fmla="*/ 50316 w 130229"/>
                <a:gd name="connsiteY8" fmla="*/ 0 h 5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29" h="50315">
                  <a:moveTo>
                    <a:pt x="50316" y="0"/>
                  </a:moveTo>
                  <a:lnTo>
                    <a:pt x="130229" y="0"/>
                  </a:lnTo>
                  <a:lnTo>
                    <a:pt x="130229" y="0"/>
                  </a:lnTo>
                  <a:lnTo>
                    <a:pt x="130229" y="50316"/>
                  </a:lnTo>
                  <a:lnTo>
                    <a:pt x="130229" y="50316"/>
                  </a:lnTo>
                  <a:lnTo>
                    <a:pt x="0" y="50316"/>
                  </a:lnTo>
                  <a:lnTo>
                    <a:pt x="0" y="50316"/>
                  </a:lnTo>
                  <a:lnTo>
                    <a:pt x="0" y="50316"/>
                  </a:lnTo>
                  <a:cubicBezTo>
                    <a:pt x="0" y="22527"/>
                    <a:pt x="22527" y="0"/>
                    <a:pt x="50316" y="0"/>
                  </a:cubicBezTo>
                  <a:close/>
                </a:path>
              </a:pathLst>
            </a:custGeom>
            <a:solidFill>
              <a:srgbClr val="2F2E41"/>
            </a:solidFill>
            <a:ln w="3377"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F1FC8375-238A-479E-9C75-B835857969C9}"/>
                </a:ext>
              </a:extLst>
            </p:cNvPr>
            <p:cNvSpPr/>
            <p:nvPr/>
          </p:nvSpPr>
          <p:spPr>
            <a:xfrm>
              <a:off x="5449460" y="5822185"/>
              <a:ext cx="61155" cy="159831"/>
            </a:xfrm>
            <a:custGeom>
              <a:avLst/>
              <a:gdLst>
                <a:gd name="connsiteX0" fmla="*/ 61149 w 61155"/>
                <a:gd name="connsiteY0" fmla="*/ 159831 h 159831"/>
                <a:gd name="connsiteX1" fmla="*/ 19711 w 61155"/>
                <a:gd name="connsiteY1" fmla="*/ 159828 h 159831"/>
                <a:gd name="connsiteX2" fmla="*/ 0 w 61155"/>
                <a:gd name="connsiteY2" fmla="*/ 0 h 159831"/>
                <a:gd name="connsiteX3" fmla="*/ 61156 w 61155"/>
                <a:gd name="connsiteY3" fmla="*/ 3 h 159831"/>
                <a:gd name="connsiteX4" fmla="*/ 61149 w 61155"/>
                <a:gd name="connsiteY4" fmla="*/ 159831 h 15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5" h="159831">
                  <a:moveTo>
                    <a:pt x="61149" y="159831"/>
                  </a:moveTo>
                  <a:lnTo>
                    <a:pt x="19711" y="159828"/>
                  </a:lnTo>
                  <a:lnTo>
                    <a:pt x="0" y="0"/>
                  </a:lnTo>
                  <a:lnTo>
                    <a:pt x="61156" y="3"/>
                  </a:lnTo>
                  <a:lnTo>
                    <a:pt x="61149" y="159831"/>
                  </a:lnTo>
                  <a:close/>
                </a:path>
              </a:pathLst>
            </a:custGeom>
            <a:solidFill>
              <a:srgbClr val="FFB8B8"/>
            </a:solidFill>
            <a:ln w="3377"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965CBDAE-AF15-4645-9743-8BEE192B41FF}"/>
                </a:ext>
              </a:extLst>
            </p:cNvPr>
            <p:cNvSpPr/>
            <p:nvPr/>
          </p:nvSpPr>
          <p:spPr>
            <a:xfrm>
              <a:off x="5389258" y="5970173"/>
              <a:ext cx="130229" cy="50315"/>
            </a:xfrm>
            <a:custGeom>
              <a:avLst/>
              <a:gdLst>
                <a:gd name="connsiteX0" fmla="*/ 50316 w 130229"/>
                <a:gd name="connsiteY0" fmla="*/ 0 h 50315"/>
                <a:gd name="connsiteX1" fmla="*/ 130229 w 130229"/>
                <a:gd name="connsiteY1" fmla="*/ 0 h 50315"/>
                <a:gd name="connsiteX2" fmla="*/ 130229 w 130229"/>
                <a:gd name="connsiteY2" fmla="*/ 0 h 50315"/>
                <a:gd name="connsiteX3" fmla="*/ 130229 w 130229"/>
                <a:gd name="connsiteY3" fmla="*/ 50316 h 50315"/>
                <a:gd name="connsiteX4" fmla="*/ 130229 w 130229"/>
                <a:gd name="connsiteY4" fmla="*/ 50316 h 50315"/>
                <a:gd name="connsiteX5" fmla="*/ 0 w 130229"/>
                <a:gd name="connsiteY5" fmla="*/ 50316 h 50315"/>
                <a:gd name="connsiteX6" fmla="*/ 0 w 130229"/>
                <a:gd name="connsiteY6" fmla="*/ 50316 h 50315"/>
                <a:gd name="connsiteX7" fmla="*/ 0 w 130229"/>
                <a:gd name="connsiteY7" fmla="*/ 50316 h 50315"/>
                <a:gd name="connsiteX8" fmla="*/ 50316 w 130229"/>
                <a:gd name="connsiteY8" fmla="*/ 0 h 5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29" h="50315">
                  <a:moveTo>
                    <a:pt x="50316" y="0"/>
                  </a:moveTo>
                  <a:lnTo>
                    <a:pt x="130229" y="0"/>
                  </a:lnTo>
                  <a:lnTo>
                    <a:pt x="130229" y="0"/>
                  </a:lnTo>
                  <a:lnTo>
                    <a:pt x="130229" y="50316"/>
                  </a:lnTo>
                  <a:lnTo>
                    <a:pt x="130229" y="50316"/>
                  </a:lnTo>
                  <a:lnTo>
                    <a:pt x="0" y="50316"/>
                  </a:lnTo>
                  <a:lnTo>
                    <a:pt x="0" y="50316"/>
                  </a:lnTo>
                  <a:lnTo>
                    <a:pt x="0" y="50316"/>
                  </a:lnTo>
                  <a:cubicBezTo>
                    <a:pt x="0" y="22527"/>
                    <a:pt x="22527" y="0"/>
                    <a:pt x="50316" y="0"/>
                  </a:cubicBezTo>
                  <a:close/>
                </a:path>
              </a:pathLst>
            </a:custGeom>
            <a:solidFill>
              <a:srgbClr val="2F2E41"/>
            </a:solidFill>
            <a:ln w="3377"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85DDBE24-4293-41B4-A2FD-4C8C289FDF44}"/>
                </a:ext>
              </a:extLst>
            </p:cNvPr>
            <p:cNvSpPr/>
            <p:nvPr/>
          </p:nvSpPr>
          <p:spPr>
            <a:xfrm>
              <a:off x="5367197" y="4933853"/>
              <a:ext cx="117979" cy="113626"/>
            </a:xfrm>
            <a:custGeom>
              <a:avLst/>
              <a:gdLst>
                <a:gd name="connsiteX0" fmla="*/ 117828 w 117979"/>
                <a:gd name="connsiteY0" fmla="*/ 78056 h 113626"/>
                <a:gd name="connsiteX1" fmla="*/ 24797 w 117979"/>
                <a:gd name="connsiteY1" fmla="*/ 113408 h 113626"/>
                <a:gd name="connsiteX2" fmla="*/ 2085 w 117979"/>
                <a:gd name="connsiteY2" fmla="*/ 50317 h 113626"/>
                <a:gd name="connsiteX3" fmla="*/ 18991 w 117979"/>
                <a:gd name="connsiteY3" fmla="*/ 4690 h 113626"/>
                <a:gd name="connsiteX4" fmla="*/ 18991 w 117979"/>
                <a:gd name="connsiteY4" fmla="*/ 4690 h 113626"/>
                <a:gd name="connsiteX5" fmla="*/ 67196 w 117979"/>
                <a:gd name="connsiteY5" fmla="*/ 14101 h 11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79" h="113626">
                  <a:moveTo>
                    <a:pt x="117828" y="78056"/>
                  </a:moveTo>
                  <a:lnTo>
                    <a:pt x="24797" y="113408"/>
                  </a:lnTo>
                  <a:lnTo>
                    <a:pt x="2085" y="50317"/>
                  </a:lnTo>
                  <a:cubicBezTo>
                    <a:pt x="-4142" y="33020"/>
                    <a:pt x="2997" y="13753"/>
                    <a:pt x="18991" y="4690"/>
                  </a:cubicBezTo>
                  <a:lnTo>
                    <a:pt x="18991" y="4690"/>
                  </a:lnTo>
                  <a:cubicBezTo>
                    <a:pt x="35182" y="-4485"/>
                    <a:pt x="55645" y="-490"/>
                    <a:pt x="67196" y="14101"/>
                  </a:cubicBezTo>
                  <a:close/>
                </a:path>
              </a:pathLst>
            </a:custGeom>
            <a:solidFill>
              <a:srgbClr val="6C63FF"/>
            </a:solidFill>
            <a:ln w="3377"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DE61ABFA-D1AE-4970-8019-7A6C9F425D2A}"/>
                </a:ext>
              </a:extLst>
            </p:cNvPr>
            <p:cNvSpPr/>
            <p:nvPr/>
          </p:nvSpPr>
          <p:spPr>
            <a:xfrm>
              <a:off x="5081712" y="5217562"/>
              <a:ext cx="469451" cy="635434"/>
            </a:xfrm>
            <a:custGeom>
              <a:avLst/>
              <a:gdLst>
                <a:gd name="connsiteX0" fmla="*/ 90954 w 469451"/>
                <a:gd name="connsiteY0" fmla="*/ 634787 h 635434"/>
                <a:gd name="connsiteX1" fmla="*/ 12931 w 469451"/>
                <a:gd name="connsiteY1" fmla="*/ 616992 h 635434"/>
                <a:gd name="connsiteX2" fmla="*/ 47 w 469451"/>
                <a:gd name="connsiteY2" fmla="*/ 598000 h 635434"/>
                <a:gd name="connsiteX3" fmla="*/ 139096 w 469451"/>
                <a:gd name="connsiteY3" fmla="*/ 135792 h 635434"/>
                <a:gd name="connsiteX4" fmla="*/ 160210 w 469451"/>
                <a:gd name="connsiteY4" fmla="*/ 40191 h 635434"/>
                <a:gd name="connsiteX5" fmla="*/ 174453 w 469451"/>
                <a:gd name="connsiteY5" fmla="*/ 23211 h 635434"/>
                <a:gd name="connsiteX6" fmla="*/ 319938 w 469451"/>
                <a:gd name="connsiteY6" fmla="*/ 821 h 635434"/>
                <a:gd name="connsiteX7" fmla="*/ 326770 w 469451"/>
                <a:gd name="connsiteY7" fmla="*/ -207 h 635434"/>
                <a:gd name="connsiteX8" fmla="*/ 328224 w 469451"/>
                <a:gd name="connsiteY8" fmla="*/ 68 h 635434"/>
                <a:gd name="connsiteX9" fmla="*/ 328206 w 469451"/>
                <a:gd name="connsiteY9" fmla="*/ 1499 h 635434"/>
                <a:gd name="connsiteX10" fmla="*/ 326163 w 469451"/>
                <a:gd name="connsiteY10" fmla="*/ 3290 h 635434"/>
                <a:gd name="connsiteX11" fmla="*/ 324229 w 469451"/>
                <a:gd name="connsiteY11" fmla="*/ 3587 h 635434"/>
                <a:gd name="connsiteX12" fmla="*/ 330228 w 469451"/>
                <a:gd name="connsiteY12" fmla="*/ 7665 h 635434"/>
                <a:gd name="connsiteX13" fmla="*/ 469219 w 469451"/>
                <a:gd name="connsiteY13" fmla="*/ 613288 h 635434"/>
                <a:gd name="connsiteX14" fmla="*/ 464812 w 469451"/>
                <a:gd name="connsiteY14" fmla="*/ 625616 h 635434"/>
                <a:gd name="connsiteX15" fmla="*/ 452856 w 469451"/>
                <a:gd name="connsiteY15" fmla="*/ 631026 h 635434"/>
                <a:gd name="connsiteX16" fmla="*/ 359904 w 469451"/>
                <a:gd name="connsiteY16" fmla="*/ 633292 h 635434"/>
                <a:gd name="connsiteX17" fmla="*/ 342886 w 469451"/>
                <a:gd name="connsiteY17" fmla="*/ 619035 h 635434"/>
                <a:gd name="connsiteX18" fmla="*/ 280277 w 469451"/>
                <a:gd name="connsiteY18" fmla="*/ 257222 h 635434"/>
                <a:gd name="connsiteX19" fmla="*/ 264971 w 469451"/>
                <a:gd name="connsiteY19" fmla="*/ 245970 h 635434"/>
                <a:gd name="connsiteX20" fmla="*/ 254946 w 469451"/>
                <a:gd name="connsiteY20" fmla="*/ 253315 h 635434"/>
                <a:gd name="connsiteX21" fmla="*/ 110941 w 469451"/>
                <a:gd name="connsiteY21" fmla="*/ 622622 h 635434"/>
                <a:gd name="connsiteX22" fmla="*/ 94743 w 469451"/>
                <a:gd name="connsiteY22" fmla="*/ 635216 h 635434"/>
                <a:gd name="connsiteX23" fmla="*/ 90954 w 469451"/>
                <a:gd name="connsiteY23" fmla="*/ 634787 h 63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9451" h="635434">
                  <a:moveTo>
                    <a:pt x="90954" y="634787"/>
                  </a:moveTo>
                  <a:lnTo>
                    <a:pt x="12931" y="616992"/>
                  </a:lnTo>
                  <a:cubicBezTo>
                    <a:pt x="4323" y="615015"/>
                    <a:pt x="-1298" y="606728"/>
                    <a:pt x="47" y="598000"/>
                  </a:cubicBezTo>
                  <a:cubicBezTo>
                    <a:pt x="31354" y="399568"/>
                    <a:pt x="61474" y="283363"/>
                    <a:pt x="139096" y="135792"/>
                  </a:cubicBezTo>
                  <a:cubicBezTo>
                    <a:pt x="140180" y="133041"/>
                    <a:pt x="152300" y="77192"/>
                    <a:pt x="160210" y="40191"/>
                  </a:cubicBezTo>
                  <a:cubicBezTo>
                    <a:pt x="160023" y="31759"/>
                    <a:pt x="166116" y="24495"/>
                    <a:pt x="174453" y="23211"/>
                  </a:cubicBezTo>
                  <a:lnTo>
                    <a:pt x="319938" y="821"/>
                  </a:lnTo>
                  <a:cubicBezTo>
                    <a:pt x="322132" y="60"/>
                    <a:pt x="324449" y="-289"/>
                    <a:pt x="326770" y="-207"/>
                  </a:cubicBezTo>
                  <a:lnTo>
                    <a:pt x="328224" y="68"/>
                  </a:lnTo>
                  <a:lnTo>
                    <a:pt x="328206" y="1499"/>
                  </a:lnTo>
                  <a:cubicBezTo>
                    <a:pt x="328188" y="2978"/>
                    <a:pt x="326716" y="3204"/>
                    <a:pt x="326163" y="3290"/>
                  </a:cubicBezTo>
                  <a:lnTo>
                    <a:pt x="324229" y="3587"/>
                  </a:lnTo>
                  <a:cubicBezTo>
                    <a:pt x="326435" y="4614"/>
                    <a:pt x="328461" y="5991"/>
                    <a:pt x="330228" y="7665"/>
                  </a:cubicBezTo>
                  <a:cubicBezTo>
                    <a:pt x="393972" y="84333"/>
                    <a:pt x="427119" y="335648"/>
                    <a:pt x="469219" y="613288"/>
                  </a:cubicBezTo>
                  <a:cubicBezTo>
                    <a:pt x="469692" y="617853"/>
                    <a:pt x="468072" y="622386"/>
                    <a:pt x="464812" y="625616"/>
                  </a:cubicBezTo>
                  <a:cubicBezTo>
                    <a:pt x="461734" y="628978"/>
                    <a:pt x="457413" y="630933"/>
                    <a:pt x="452856" y="631026"/>
                  </a:cubicBezTo>
                  <a:lnTo>
                    <a:pt x="359904" y="633292"/>
                  </a:lnTo>
                  <a:cubicBezTo>
                    <a:pt x="351458" y="633481"/>
                    <a:pt x="344179" y="627383"/>
                    <a:pt x="342886" y="619035"/>
                  </a:cubicBezTo>
                  <a:lnTo>
                    <a:pt x="280277" y="257222"/>
                  </a:lnTo>
                  <a:cubicBezTo>
                    <a:pt x="279157" y="249888"/>
                    <a:pt x="272305" y="244850"/>
                    <a:pt x="264971" y="245970"/>
                  </a:cubicBezTo>
                  <a:cubicBezTo>
                    <a:pt x="260629" y="246632"/>
                    <a:pt x="256886" y="249375"/>
                    <a:pt x="254946" y="253315"/>
                  </a:cubicBezTo>
                  <a:cubicBezTo>
                    <a:pt x="204436" y="356181"/>
                    <a:pt x="157332" y="445140"/>
                    <a:pt x="110941" y="622622"/>
                  </a:cubicBezTo>
                  <a:cubicBezTo>
                    <a:pt x="109049" y="630025"/>
                    <a:pt x="102384" y="635207"/>
                    <a:pt x="94743" y="635216"/>
                  </a:cubicBezTo>
                  <a:cubicBezTo>
                    <a:pt x="93468" y="635216"/>
                    <a:pt x="92197" y="635072"/>
                    <a:pt x="90954" y="634787"/>
                  </a:cubicBezTo>
                  <a:close/>
                </a:path>
              </a:pathLst>
            </a:custGeom>
            <a:solidFill>
              <a:srgbClr val="2F2E41"/>
            </a:solidFill>
            <a:ln w="3377"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A52978CE-0838-4F51-A7DF-24C05934EE78}"/>
                </a:ext>
              </a:extLst>
            </p:cNvPr>
            <p:cNvSpPr/>
            <p:nvPr/>
          </p:nvSpPr>
          <p:spPr>
            <a:xfrm>
              <a:off x="5236254" y="4932273"/>
              <a:ext cx="211446" cy="332913"/>
            </a:xfrm>
            <a:custGeom>
              <a:avLst/>
              <a:gdLst>
                <a:gd name="connsiteX0" fmla="*/ 12146 w 211446"/>
                <a:gd name="connsiteY0" fmla="*/ 329612 h 332913"/>
                <a:gd name="connsiteX1" fmla="*/ 5104 w 211446"/>
                <a:gd name="connsiteY1" fmla="*/ 317617 h 332913"/>
                <a:gd name="connsiteX2" fmla="*/ 30473 w 211446"/>
                <a:gd name="connsiteY2" fmla="*/ 51503 h 332913"/>
                <a:gd name="connsiteX3" fmla="*/ 86467 w 211446"/>
                <a:gd name="connsiteY3" fmla="*/ 3577 h 332913"/>
                <a:gd name="connsiteX4" fmla="*/ 161668 w 211446"/>
                <a:gd name="connsiteY4" fmla="*/ -219 h 332913"/>
                <a:gd name="connsiteX5" fmla="*/ 162057 w 211446"/>
                <a:gd name="connsiteY5" fmla="*/ -31 h 332913"/>
                <a:gd name="connsiteX6" fmla="*/ 210117 w 211446"/>
                <a:gd name="connsiteY6" fmla="*/ 93215 h 332913"/>
                <a:gd name="connsiteX7" fmla="*/ 181122 w 211446"/>
                <a:gd name="connsiteY7" fmla="*/ 276899 h 332913"/>
                <a:gd name="connsiteX8" fmla="*/ 179487 w 211446"/>
                <a:gd name="connsiteY8" fmla="*/ 290362 h 332913"/>
                <a:gd name="connsiteX9" fmla="*/ 168956 w 211446"/>
                <a:gd name="connsiteY9" fmla="*/ 298167 h 332913"/>
                <a:gd name="connsiteX10" fmla="*/ 25722 w 211446"/>
                <a:gd name="connsiteY10" fmla="*/ 332239 h 332913"/>
                <a:gd name="connsiteX11" fmla="*/ 12146 w 211446"/>
                <a:gd name="connsiteY11" fmla="*/ 329612 h 3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446" h="332913">
                  <a:moveTo>
                    <a:pt x="12146" y="329612"/>
                  </a:moveTo>
                  <a:cubicBezTo>
                    <a:pt x="8185" y="326810"/>
                    <a:pt x="5620" y="322441"/>
                    <a:pt x="5104" y="317617"/>
                  </a:cubicBezTo>
                  <a:cubicBezTo>
                    <a:pt x="-6812" y="206387"/>
                    <a:pt x="1488" y="119340"/>
                    <a:pt x="30473" y="51503"/>
                  </a:cubicBezTo>
                  <a:cubicBezTo>
                    <a:pt x="40816" y="27797"/>
                    <a:pt x="61449" y="10137"/>
                    <a:pt x="86467" y="3577"/>
                  </a:cubicBezTo>
                  <a:lnTo>
                    <a:pt x="161668" y="-219"/>
                  </a:lnTo>
                  <a:lnTo>
                    <a:pt x="162057" y="-31"/>
                  </a:lnTo>
                  <a:cubicBezTo>
                    <a:pt x="196902" y="17036"/>
                    <a:pt x="216434" y="54932"/>
                    <a:pt x="210117" y="93215"/>
                  </a:cubicBezTo>
                  <a:cubicBezTo>
                    <a:pt x="185929" y="156971"/>
                    <a:pt x="165677" y="223350"/>
                    <a:pt x="181122" y="276899"/>
                  </a:cubicBezTo>
                  <a:cubicBezTo>
                    <a:pt x="182431" y="281422"/>
                    <a:pt x="181840" y="286284"/>
                    <a:pt x="179487" y="290362"/>
                  </a:cubicBezTo>
                  <a:cubicBezTo>
                    <a:pt x="177204" y="294306"/>
                    <a:pt x="173393" y="297130"/>
                    <a:pt x="168956" y="298167"/>
                  </a:cubicBezTo>
                  <a:lnTo>
                    <a:pt x="25722" y="332239"/>
                  </a:lnTo>
                  <a:cubicBezTo>
                    <a:pt x="21029" y="333356"/>
                    <a:pt x="16083" y="332398"/>
                    <a:pt x="12146" y="329612"/>
                  </a:cubicBezTo>
                  <a:close/>
                </a:path>
              </a:pathLst>
            </a:custGeom>
            <a:solidFill>
              <a:schemeClr val="accent2"/>
            </a:solidFill>
            <a:ln w="3377"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E6877711-DD7B-4AF9-BE66-7711027620E8}"/>
                </a:ext>
              </a:extLst>
            </p:cNvPr>
            <p:cNvSpPr/>
            <p:nvPr/>
          </p:nvSpPr>
          <p:spPr>
            <a:xfrm>
              <a:off x="5022754" y="4916342"/>
              <a:ext cx="293043" cy="193997"/>
            </a:xfrm>
            <a:custGeom>
              <a:avLst/>
              <a:gdLst>
                <a:gd name="connsiteX0" fmla="*/ 193274 w 293043"/>
                <a:gd name="connsiteY0" fmla="*/ 185920 h 193997"/>
                <a:gd name="connsiteX1" fmla="*/ 49040 w 293043"/>
                <a:gd name="connsiteY1" fmla="*/ 72132 h 193997"/>
                <a:gd name="connsiteX2" fmla="*/ 45538 w 293043"/>
                <a:gd name="connsiteY2" fmla="*/ 73166 h 193997"/>
                <a:gd name="connsiteX3" fmla="*/ 15735 w 293043"/>
                <a:gd name="connsiteY3" fmla="*/ 67449 h 193997"/>
                <a:gd name="connsiteX4" fmla="*/ 98 w 293043"/>
                <a:gd name="connsiteY4" fmla="*/ 41311 h 193997"/>
                <a:gd name="connsiteX5" fmla="*/ 24463 w 293043"/>
                <a:gd name="connsiteY5" fmla="*/ 1975 h 193997"/>
                <a:gd name="connsiteX6" fmla="*/ 72027 w 293043"/>
                <a:gd name="connsiteY6" fmla="*/ 24426 h 193997"/>
                <a:gd name="connsiteX7" fmla="*/ 73223 w 293043"/>
                <a:gd name="connsiteY7" fmla="*/ 28465 h 193997"/>
                <a:gd name="connsiteX8" fmla="*/ 73997 w 293043"/>
                <a:gd name="connsiteY8" fmla="*/ 33373 h 193997"/>
                <a:gd name="connsiteX9" fmla="*/ 217579 w 293043"/>
                <a:gd name="connsiteY9" fmla="*/ 116205 h 193997"/>
                <a:gd name="connsiteX10" fmla="*/ 253310 w 293043"/>
                <a:gd name="connsiteY10" fmla="*/ 95633 h 193997"/>
                <a:gd name="connsiteX11" fmla="*/ 292892 w 293043"/>
                <a:gd name="connsiteY11" fmla="*/ 147454 h 193997"/>
                <a:gd name="connsiteX12" fmla="*/ 237414 w 293043"/>
                <a:gd name="connsiteY12" fmla="*/ 186996 h 193997"/>
                <a:gd name="connsiteX13" fmla="*/ 193275 w 293043"/>
                <a:gd name="connsiteY13" fmla="*/ 185920 h 19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043" h="193997">
                  <a:moveTo>
                    <a:pt x="193274" y="185920"/>
                  </a:moveTo>
                  <a:lnTo>
                    <a:pt x="49040" y="72132"/>
                  </a:lnTo>
                  <a:cubicBezTo>
                    <a:pt x="47891" y="72537"/>
                    <a:pt x="46722" y="72881"/>
                    <a:pt x="45538" y="73166"/>
                  </a:cubicBezTo>
                  <a:cubicBezTo>
                    <a:pt x="35242" y="75574"/>
                    <a:pt x="24409" y="73496"/>
                    <a:pt x="15735" y="67449"/>
                  </a:cubicBezTo>
                  <a:cubicBezTo>
                    <a:pt x="7000" y="61396"/>
                    <a:pt x="1301" y="51869"/>
                    <a:pt x="98" y="41311"/>
                  </a:cubicBezTo>
                  <a:cubicBezTo>
                    <a:pt x="-1893" y="24133"/>
                    <a:pt x="8197" y="7843"/>
                    <a:pt x="24463" y="1975"/>
                  </a:cubicBezTo>
                  <a:cubicBezTo>
                    <a:pt x="43797" y="-4960"/>
                    <a:pt x="65092" y="5092"/>
                    <a:pt x="72027" y="24426"/>
                  </a:cubicBezTo>
                  <a:cubicBezTo>
                    <a:pt x="72502" y="25748"/>
                    <a:pt x="72901" y="27097"/>
                    <a:pt x="73223" y="28465"/>
                  </a:cubicBezTo>
                  <a:cubicBezTo>
                    <a:pt x="73594" y="30081"/>
                    <a:pt x="73853" y="31721"/>
                    <a:pt x="73997" y="33373"/>
                  </a:cubicBezTo>
                  <a:lnTo>
                    <a:pt x="217579" y="116205"/>
                  </a:lnTo>
                  <a:lnTo>
                    <a:pt x="253310" y="95633"/>
                  </a:lnTo>
                  <a:lnTo>
                    <a:pt x="292892" y="147454"/>
                  </a:lnTo>
                  <a:lnTo>
                    <a:pt x="237414" y="186996"/>
                  </a:lnTo>
                  <a:cubicBezTo>
                    <a:pt x="224078" y="196423"/>
                    <a:pt x="206136" y="195985"/>
                    <a:pt x="193275" y="185920"/>
                  </a:cubicBezTo>
                  <a:close/>
                </a:path>
              </a:pathLst>
            </a:custGeom>
            <a:solidFill>
              <a:srgbClr val="FFB8B8"/>
            </a:solidFill>
            <a:ln w="3377"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771E77A6-93F9-41A6-A6DD-2CCBC0D6510C}"/>
                </a:ext>
              </a:extLst>
            </p:cNvPr>
            <p:cNvSpPr/>
            <p:nvPr/>
          </p:nvSpPr>
          <p:spPr>
            <a:xfrm>
              <a:off x="5251101" y="4953434"/>
              <a:ext cx="107264" cy="126718"/>
            </a:xfrm>
            <a:custGeom>
              <a:avLst/>
              <a:gdLst>
                <a:gd name="connsiteX0" fmla="*/ 82144 w 107264"/>
                <a:gd name="connsiteY0" fmla="*/ 126500 h 126718"/>
                <a:gd name="connsiteX1" fmla="*/ -152 w 107264"/>
                <a:gd name="connsiteY1" fmla="*/ 70538 h 126718"/>
                <a:gd name="connsiteX2" fmla="*/ 38524 w 107264"/>
                <a:gd name="connsiteY2" fmla="*/ 15760 h 126718"/>
                <a:gd name="connsiteX3" fmla="*/ 85601 w 107264"/>
                <a:gd name="connsiteY3" fmla="*/ 3457 h 126718"/>
                <a:gd name="connsiteX4" fmla="*/ 85601 w 107264"/>
                <a:gd name="connsiteY4" fmla="*/ 3458 h 126718"/>
                <a:gd name="connsiteX5" fmla="*/ 105524 w 107264"/>
                <a:gd name="connsiteY5" fmla="*/ 48351 h 12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64" h="126718">
                  <a:moveTo>
                    <a:pt x="82144" y="126500"/>
                  </a:moveTo>
                  <a:lnTo>
                    <a:pt x="-152" y="70538"/>
                  </a:lnTo>
                  <a:lnTo>
                    <a:pt x="38524" y="15760"/>
                  </a:lnTo>
                  <a:cubicBezTo>
                    <a:pt x="49127" y="743"/>
                    <a:pt x="69007" y="-4452"/>
                    <a:pt x="85601" y="3457"/>
                  </a:cubicBezTo>
                  <a:lnTo>
                    <a:pt x="85601" y="3458"/>
                  </a:lnTo>
                  <a:cubicBezTo>
                    <a:pt x="102401" y="11465"/>
                    <a:pt x="110858" y="30522"/>
                    <a:pt x="105524" y="48351"/>
                  </a:cubicBezTo>
                  <a:close/>
                </a:path>
              </a:pathLst>
            </a:custGeom>
            <a:solidFill>
              <a:schemeClr val="accent1">
                <a:lumMod val="75000"/>
              </a:schemeClr>
            </a:solidFill>
            <a:ln w="3377"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5F5C77F4-F0BF-4FBA-9BEE-48B114533DE0}"/>
                </a:ext>
              </a:extLst>
            </p:cNvPr>
            <p:cNvSpPr/>
            <p:nvPr/>
          </p:nvSpPr>
          <p:spPr>
            <a:xfrm>
              <a:off x="5289963" y="4738159"/>
              <a:ext cx="166026" cy="166026"/>
            </a:xfrm>
            <a:custGeom>
              <a:avLst/>
              <a:gdLst>
                <a:gd name="connsiteX0" fmla="*/ 166027 w 166026"/>
                <a:gd name="connsiteY0" fmla="*/ 83013 h 166026"/>
                <a:gd name="connsiteX1" fmla="*/ 83013 w 166026"/>
                <a:gd name="connsiteY1" fmla="*/ 166027 h 166026"/>
                <a:gd name="connsiteX2" fmla="*/ 0 w 166026"/>
                <a:gd name="connsiteY2" fmla="*/ 83013 h 166026"/>
                <a:gd name="connsiteX3" fmla="*/ 83013 w 166026"/>
                <a:gd name="connsiteY3" fmla="*/ 0 h 166026"/>
                <a:gd name="connsiteX4" fmla="*/ 166027 w 166026"/>
                <a:gd name="connsiteY4" fmla="*/ 83013 h 166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26" h="166026">
                  <a:moveTo>
                    <a:pt x="166027" y="83013"/>
                  </a:moveTo>
                  <a:cubicBezTo>
                    <a:pt x="166027" y="128861"/>
                    <a:pt x="128861" y="166027"/>
                    <a:pt x="83013" y="166027"/>
                  </a:cubicBezTo>
                  <a:cubicBezTo>
                    <a:pt x="37166" y="166027"/>
                    <a:pt x="0" y="128861"/>
                    <a:pt x="0" y="83013"/>
                  </a:cubicBezTo>
                  <a:cubicBezTo>
                    <a:pt x="0" y="37166"/>
                    <a:pt x="37166" y="0"/>
                    <a:pt x="83013" y="0"/>
                  </a:cubicBezTo>
                  <a:cubicBezTo>
                    <a:pt x="128861" y="0"/>
                    <a:pt x="166027" y="37166"/>
                    <a:pt x="166027" y="83013"/>
                  </a:cubicBezTo>
                  <a:close/>
                </a:path>
              </a:pathLst>
            </a:custGeom>
            <a:solidFill>
              <a:srgbClr val="FFB8B8"/>
            </a:solidFill>
            <a:ln w="3377"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E5310E22-EB45-4CAA-BE95-EC178D83EA21}"/>
                </a:ext>
              </a:extLst>
            </p:cNvPr>
            <p:cNvSpPr/>
            <p:nvPr/>
          </p:nvSpPr>
          <p:spPr>
            <a:xfrm>
              <a:off x="5255923" y="4706380"/>
              <a:ext cx="385368" cy="421384"/>
            </a:xfrm>
            <a:custGeom>
              <a:avLst/>
              <a:gdLst>
                <a:gd name="connsiteX0" fmla="*/ 86466 w 385368"/>
                <a:gd name="connsiteY0" fmla="*/ 102209 h 421384"/>
                <a:gd name="connsiteX1" fmla="*/ 15324 w 385368"/>
                <a:gd name="connsiteY1" fmla="*/ 116272 h 421384"/>
                <a:gd name="connsiteX2" fmla="*/ 2309 w 385368"/>
                <a:gd name="connsiteY2" fmla="*/ 70560 h 421384"/>
                <a:gd name="connsiteX3" fmla="*/ 68827 w 385368"/>
                <a:gd name="connsiteY3" fmla="*/ 17514 h 421384"/>
                <a:gd name="connsiteX4" fmla="*/ 180063 w 385368"/>
                <a:gd name="connsiteY4" fmla="*/ 3384 h 421384"/>
                <a:gd name="connsiteX5" fmla="*/ 242728 w 385368"/>
                <a:gd name="connsiteY5" fmla="*/ 85762 h 421384"/>
                <a:gd name="connsiteX6" fmla="*/ 213056 w 385368"/>
                <a:gd name="connsiteY6" fmla="*/ 171102 h 421384"/>
                <a:gd name="connsiteX7" fmla="*/ 281605 w 385368"/>
                <a:gd name="connsiteY7" fmla="*/ 223040 h 421384"/>
                <a:gd name="connsiteX8" fmla="*/ 367423 w 385368"/>
                <a:gd name="connsiteY8" fmla="*/ 251955 h 421384"/>
                <a:gd name="connsiteX9" fmla="*/ 362136 w 385368"/>
                <a:gd name="connsiteY9" fmla="*/ 358454 h 421384"/>
                <a:gd name="connsiteX10" fmla="*/ 258530 w 385368"/>
                <a:gd name="connsiteY10" fmla="*/ 409989 h 421384"/>
                <a:gd name="connsiteX11" fmla="*/ 105312 w 385368"/>
                <a:gd name="connsiteY11" fmla="*/ 408388 h 421384"/>
                <a:gd name="connsiteX12" fmla="*/ 33857 w 385368"/>
                <a:gd name="connsiteY12" fmla="*/ 285158 h 421384"/>
                <a:gd name="connsiteX13" fmla="*/ 66941 w 385368"/>
                <a:gd name="connsiteY13" fmla="*/ 228766 h 421384"/>
                <a:gd name="connsiteX14" fmla="*/ 98957 w 385368"/>
                <a:gd name="connsiteY14" fmla="*/ 171853 h 421384"/>
                <a:gd name="connsiteX15" fmla="*/ 88270 w 385368"/>
                <a:gd name="connsiteY15" fmla="*/ 120090 h 421384"/>
                <a:gd name="connsiteX16" fmla="*/ 86261 w 385368"/>
                <a:gd name="connsiteY16" fmla="*/ 102561 h 42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68" h="421384">
                  <a:moveTo>
                    <a:pt x="86466" y="102209"/>
                  </a:moveTo>
                  <a:cubicBezTo>
                    <a:pt x="65130" y="116812"/>
                    <a:pt x="37115" y="131823"/>
                    <a:pt x="15324" y="116272"/>
                  </a:cubicBezTo>
                  <a:cubicBezTo>
                    <a:pt x="1015" y="106061"/>
                    <a:pt x="-3494" y="87153"/>
                    <a:pt x="2309" y="70560"/>
                  </a:cubicBezTo>
                  <a:cubicBezTo>
                    <a:pt x="12743" y="40720"/>
                    <a:pt x="41412" y="27583"/>
                    <a:pt x="68827" y="17514"/>
                  </a:cubicBezTo>
                  <a:cubicBezTo>
                    <a:pt x="104466" y="4423"/>
                    <a:pt x="143271" y="-5991"/>
                    <a:pt x="180063" y="3384"/>
                  </a:cubicBezTo>
                  <a:cubicBezTo>
                    <a:pt x="216854" y="12759"/>
                    <a:pt x="249369" y="48380"/>
                    <a:pt x="242728" y="85762"/>
                  </a:cubicBezTo>
                  <a:cubicBezTo>
                    <a:pt x="237387" y="115823"/>
                    <a:pt x="209030" y="140837"/>
                    <a:pt x="213056" y="171102"/>
                  </a:cubicBezTo>
                  <a:cubicBezTo>
                    <a:pt x="217107" y="201562"/>
                    <a:pt x="251363" y="217596"/>
                    <a:pt x="281605" y="223040"/>
                  </a:cubicBezTo>
                  <a:cubicBezTo>
                    <a:pt x="311847" y="228484"/>
                    <a:pt x="345689" y="230233"/>
                    <a:pt x="367423" y="251955"/>
                  </a:cubicBezTo>
                  <a:cubicBezTo>
                    <a:pt x="395148" y="279666"/>
                    <a:pt x="388225" y="329197"/>
                    <a:pt x="362136" y="358454"/>
                  </a:cubicBezTo>
                  <a:cubicBezTo>
                    <a:pt x="336047" y="387711"/>
                    <a:pt x="296678" y="400973"/>
                    <a:pt x="258530" y="409989"/>
                  </a:cubicBezTo>
                  <a:cubicBezTo>
                    <a:pt x="207985" y="421934"/>
                    <a:pt x="153317" y="428212"/>
                    <a:pt x="105312" y="408388"/>
                  </a:cubicBezTo>
                  <a:cubicBezTo>
                    <a:pt x="57308" y="388563"/>
                    <a:pt x="19951" y="335198"/>
                    <a:pt x="33857" y="285158"/>
                  </a:cubicBezTo>
                  <a:cubicBezTo>
                    <a:pt x="39731" y="264021"/>
                    <a:pt x="53568" y="246157"/>
                    <a:pt x="66941" y="228766"/>
                  </a:cubicBezTo>
                  <a:cubicBezTo>
                    <a:pt x="80314" y="211375"/>
                    <a:pt x="93856" y="193189"/>
                    <a:pt x="98957" y="171853"/>
                  </a:cubicBezTo>
                  <a:cubicBezTo>
                    <a:pt x="103208" y="154072"/>
                    <a:pt x="100062" y="133428"/>
                    <a:pt x="88270" y="120090"/>
                  </a:cubicBezTo>
                  <a:cubicBezTo>
                    <a:pt x="83871" y="115301"/>
                    <a:pt x="83059" y="108221"/>
                    <a:pt x="86261" y="102561"/>
                  </a:cubicBezTo>
                  <a:close/>
                </a:path>
              </a:pathLst>
            </a:custGeom>
            <a:solidFill>
              <a:srgbClr val="2F2E41"/>
            </a:solidFill>
            <a:ln w="3377" cap="flat">
              <a:noFill/>
              <a:prstDash val="solid"/>
              <a:miter/>
            </a:ln>
          </p:spPr>
          <p:txBody>
            <a:bodyPr rtlCol="0" anchor="ctr"/>
            <a:lstStyle/>
            <a:p>
              <a:endParaRPr lang="en-US"/>
            </a:p>
          </p:txBody>
        </p:sp>
      </p:grpSp>
      <p:grpSp>
        <p:nvGrpSpPr>
          <p:cNvPr id="280" name="Graphic 278">
            <a:extLst>
              <a:ext uri="{FF2B5EF4-FFF2-40B4-BE49-F238E27FC236}">
                <a16:creationId xmlns:a16="http://schemas.microsoft.com/office/drawing/2014/main" id="{943808A3-8BAD-4C88-82D3-46EB7220978D}"/>
              </a:ext>
            </a:extLst>
          </p:cNvPr>
          <p:cNvGrpSpPr/>
          <p:nvPr/>
        </p:nvGrpSpPr>
        <p:grpSpPr>
          <a:xfrm>
            <a:off x="6292707" y="4414483"/>
            <a:ext cx="2564988" cy="1647870"/>
            <a:chOff x="6273944" y="4272120"/>
            <a:chExt cx="2564988" cy="1647870"/>
          </a:xfrm>
        </p:grpSpPr>
        <p:sp>
          <p:nvSpPr>
            <p:cNvPr id="281" name="Freeform: Shape 280">
              <a:extLst>
                <a:ext uri="{FF2B5EF4-FFF2-40B4-BE49-F238E27FC236}">
                  <a16:creationId xmlns:a16="http://schemas.microsoft.com/office/drawing/2014/main" id="{B1C9C7B2-8945-4C47-BA27-3066282CBEBD}"/>
                </a:ext>
              </a:extLst>
            </p:cNvPr>
            <p:cNvSpPr/>
            <p:nvPr/>
          </p:nvSpPr>
          <p:spPr>
            <a:xfrm rot="-2700000">
              <a:off x="8161060" y="5433025"/>
              <a:ext cx="422436" cy="422436"/>
            </a:xfrm>
            <a:custGeom>
              <a:avLst/>
              <a:gdLst>
                <a:gd name="connsiteX0" fmla="*/ 422098 w 422436"/>
                <a:gd name="connsiteY0" fmla="*/ 210936 h 422436"/>
                <a:gd name="connsiteX1" fmla="*/ 210880 w 422436"/>
                <a:gd name="connsiteY1" fmla="*/ 422155 h 422436"/>
                <a:gd name="connsiteX2" fmla="*/ -339 w 422436"/>
                <a:gd name="connsiteY2" fmla="*/ 210936 h 422436"/>
                <a:gd name="connsiteX3" fmla="*/ 210880 w 422436"/>
                <a:gd name="connsiteY3" fmla="*/ -282 h 422436"/>
                <a:gd name="connsiteX4" fmla="*/ 422098 w 422436"/>
                <a:gd name="connsiteY4" fmla="*/ 210936 h 42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436" h="422436">
                  <a:moveTo>
                    <a:pt x="422098" y="210936"/>
                  </a:moveTo>
                  <a:cubicBezTo>
                    <a:pt x="422098" y="327589"/>
                    <a:pt x="327532" y="422155"/>
                    <a:pt x="210880" y="422155"/>
                  </a:cubicBezTo>
                  <a:cubicBezTo>
                    <a:pt x="94227" y="422155"/>
                    <a:pt x="-339" y="327589"/>
                    <a:pt x="-339" y="210936"/>
                  </a:cubicBezTo>
                  <a:cubicBezTo>
                    <a:pt x="-339" y="94284"/>
                    <a:pt x="94227" y="-282"/>
                    <a:pt x="210880" y="-282"/>
                  </a:cubicBezTo>
                  <a:cubicBezTo>
                    <a:pt x="327532" y="-282"/>
                    <a:pt x="422098" y="94284"/>
                    <a:pt x="422098" y="210936"/>
                  </a:cubicBezTo>
                  <a:close/>
                </a:path>
              </a:pathLst>
            </a:custGeom>
            <a:solidFill>
              <a:srgbClr val="2F2E41"/>
            </a:solidFill>
            <a:ln w="4899"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9F45D196-1615-439B-BF8B-DD468A9500B3}"/>
                </a:ext>
              </a:extLst>
            </p:cNvPr>
            <p:cNvSpPr/>
            <p:nvPr/>
          </p:nvSpPr>
          <p:spPr>
            <a:xfrm rot="-748875">
              <a:off x="8283312" y="5521002"/>
              <a:ext cx="144377" cy="144377"/>
            </a:xfrm>
            <a:custGeom>
              <a:avLst/>
              <a:gdLst>
                <a:gd name="connsiteX0" fmla="*/ 144039 w 144377"/>
                <a:gd name="connsiteY0" fmla="*/ 71907 h 144377"/>
                <a:gd name="connsiteX1" fmla="*/ 71850 w 144377"/>
                <a:gd name="connsiteY1" fmla="*/ 144095 h 144377"/>
                <a:gd name="connsiteX2" fmla="*/ -338 w 144377"/>
                <a:gd name="connsiteY2" fmla="*/ 71907 h 144377"/>
                <a:gd name="connsiteX3" fmla="*/ 71850 w 144377"/>
                <a:gd name="connsiteY3" fmla="*/ -282 h 144377"/>
                <a:gd name="connsiteX4" fmla="*/ 144039 w 144377"/>
                <a:gd name="connsiteY4" fmla="*/ 71907 h 144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77" h="144377">
                  <a:moveTo>
                    <a:pt x="144039" y="71907"/>
                  </a:moveTo>
                  <a:cubicBezTo>
                    <a:pt x="144039" y="111775"/>
                    <a:pt x="111719" y="144095"/>
                    <a:pt x="71850" y="144095"/>
                  </a:cubicBezTo>
                  <a:cubicBezTo>
                    <a:pt x="31982" y="144095"/>
                    <a:pt x="-338" y="111775"/>
                    <a:pt x="-338" y="71907"/>
                  </a:cubicBezTo>
                  <a:cubicBezTo>
                    <a:pt x="-338" y="32038"/>
                    <a:pt x="31982" y="-282"/>
                    <a:pt x="71850" y="-282"/>
                  </a:cubicBezTo>
                  <a:cubicBezTo>
                    <a:pt x="111719" y="-282"/>
                    <a:pt x="144039" y="32038"/>
                    <a:pt x="144039" y="71907"/>
                  </a:cubicBezTo>
                  <a:close/>
                </a:path>
              </a:pathLst>
            </a:custGeom>
            <a:solidFill>
              <a:srgbClr val="FFFFFF"/>
            </a:solidFill>
            <a:ln w="4899"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6DD03B0D-E304-4044-8A0C-FFD317C45797}"/>
                </a:ext>
              </a:extLst>
            </p:cNvPr>
            <p:cNvSpPr/>
            <p:nvPr/>
          </p:nvSpPr>
          <p:spPr>
            <a:xfrm rot="-748875">
              <a:off x="8302196" y="5550485"/>
              <a:ext cx="48125" cy="48125"/>
            </a:xfrm>
            <a:custGeom>
              <a:avLst/>
              <a:gdLst>
                <a:gd name="connsiteX0" fmla="*/ 47788 w 48125"/>
                <a:gd name="connsiteY0" fmla="*/ 23781 h 48125"/>
                <a:gd name="connsiteX1" fmla="*/ 23725 w 48125"/>
                <a:gd name="connsiteY1" fmla="*/ 47844 h 48125"/>
                <a:gd name="connsiteX2" fmla="*/ -338 w 48125"/>
                <a:gd name="connsiteY2" fmla="*/ 23781 h 48125"/>
                <a:gd name="connsiteX3" fmla="*/ 23725 w 48125"/>
                <a:gd name="connsiteY3" fmla="*/ -282 h 48125"/>
                <a:gd name="connsiteX4" fmla="*/ 47788 w 48125"/>
                <a:gd name="connsiteY4" fmla="*/ 23781 h 48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25" h="48125">
                  <a:moveTo>
                    <a:pt x="47788" y="23781"/>
                  </a:moveTo>
                  <a:cubicBezTo>
                    <a:pt x="47788" y="37070"/>
                    <a:pt x="37014" y="47844"/>
                    <a:pt x="23725" y="47844"/>
                  </a:cubicBezTo>
                  <a:cubicBezTo>
                    <a:pt x="10435" y="47844"/>
                    <a:pt x="-338" y="37071"/>
                    <a:pt x="-338" y="23781"/>
                  </a:cubicBezTo>
                  <a:cubicBezTo>
                    <a:pt x="-338" y="10491"/>
                    <a:pt x="10435" y="-282"/>
                    <a:pt x="23725" y="-282"/>
                  </a:cubicBezTo>
                  <a:cubicBezTo>
                    <a:pt x="37014" y="-282"/>
                    <a:pt x="47788" y="10491"/>
                    <a:pt x="47788" y="23781"/>
                  </a:cubicBezTo>
                  <a:close/>
                </a:path>
              </a:pathLst>
            </a:custGeom>
            <a:solidFill>
              <a:srgbClr val="3F3D56"/>
            </a:solidFill>
            <a:ln w="4899"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02A8AAD-DB72-4677-B7C3-E3E584396701}"/>
                </a:ext>
              </a:extLst>
            </p:cNvPr>
            <p:cNvSpPr/>
            <p:nvPr/>
          </p:nvSpPr>
          <p:spPr>
            <a:xfrm>
              <a:off x="8217057" y="5266186"/>
              <a:ext cx="312817" cy="235265"/>
            </a:xfrm>
            <a:custGeom>
              <a:avLst/>
              <a:gdLst>
                <a:gd name="connsiteX0" fmla="*/ 146539 w 312817"/>
                <a:gd name="connsiteY0" fmla="*/ 234982 h 235265"/>
                <a:gd name="connsiteX1" fmla="*/ -338 w 312817"/>
                <a:gd name="connsiteY1" fmla="*/ 141133 h 235265"/>
                <a:gd name="connsiteX2" fmla="*/ 156332 w 312817"/>
                <a:gd name="connsiteY2" fmla="*/ -282 h 235265"/>
                <a:gd name="connsiteX3" fmla="*/ 312479 w 312817"/>
                <a:gd name="connsiteY3" fmla="*/ 141711 h 235265"/>
                <a:gd name="connsiteX4" fmla="*/ 146539 w 312817"/>
                <a:gd name="connsiteY4" fmla="*/ 234982 h 235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17" h="235265">
                  <a:moveTo>
                    <a:pt x="146539" y="234982"/>
                  </a:moveTo>
                  <a:cubicBezTo>
                    <a:pt x="60157" y="234822"/>
                    <a:pt x="-483" y="219393"/>
                    <a:pt x="-338" y="141133"/>
                  </a:cubicBezTo>
                  <a:cubicBezTo>
                    <a:pt x="-194" y="62872"/>
                    <a:pt x="69950" y="-441"/>
                    <a:pt x="156332" y="-282"/>
                  </a:cubicBezTo>
                  <a:cubicBezTo>
                    <a:pt x="242714" y="-122"/>
                    <a:pt x="312623" y="63450"/>
                    <a:pt x="312479" y="141711"/>
                  </a:cubicBezTo>
                  <a:cubicBezTo>
                    <a:pt x="312334" y="219972"/>
                    <a:pt x="232921" y="235141"/>
                    <a:pt x="146539" y="234982"/>
                  </a:cubicBezTo>
                  <a:close/>
                </a:path>
              </a:pathLst>
            </a:custGeom>
            <a:solidFill>
              <a:schemeClr val="accent2"/>
            </a:solidFill>
            <a:ln w="4899"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79991DBA-10C7-4E79-8D13-618E8A15063D}"/>
                </a:ext>
              </a:extLst>
            </p:cNvPr>
            <p:cNvSpPr/>
            <p:nvPr/>
          </p:nvSpPr>
          <p:spPr>
            <a:xfrm>
              <a:off x="8325218" y="5332298"/>
              <a:ext cx="386662" cy="571556"/>
            </a:xfrm>
            <a:custGeom>
              <a:avLst/>
              <a:gdLst>
                <a:gd name="connsiteX0" fmla="*/ 377777 w 386662"/>
                <a:gd name="connsiteY0" fmla="*/ 346969 h 571556"/>
                <a:gd name="connsiteX1" fmla="*/ 205185 w 386662"/>
                <a:gd name="connsiteY1" fmla="*/ 544209 h 571556"/>
                <a:gd name="connsiteX2" fmla="*/ 173563 w 386662"/>
                <a:gd name="connsiteY2" fmla="*/ 565131 h 571556"/>
                <a:gd name="connsiteX3" fmla="*/ 173346 w 386662"/>
                <a:gd name="connsiteY3" fmla="*/ 565261 h 571556"/>
                <a:gd name="connsiteX4" fmla="*/ 171858 w 386662"/>
                <a:gd name="connsiteY4" fmla="*/ 566242 h 571556"/>
                <a:gd name="connsiteX5" fmla="*/ 165347 w 386662"/>
                <a:gd name="connsiteY5" fmla="*/ 570435 h 571556"/>
                <a:gd name="connsiteX6" fmla="*/ 166532 w 386662"/>
                <a:gd name="connsiteY6" fmla="*/ 570968 h 571556"/>
                <a:gd name="connsiteX7" fmla="*/ 166422 w 386662"/>
                <a:gd name="connsiteY7" fmla="*/ 571067 h 571556"/>
                <a:gd name="connsiteX8" fmla="*/ 165268 w 386662"/>
                <a:gd name="connsiteY8" fmla="*/ 570607 h 571556"/>
                <a:gd name="connsiteX9" fmla="*/ 43208 w 386662"/>
                <a:gd name="connsiteY9" fmla="*/ 500815 h 571556"/>
                <a:gd name="connsiteX10" fmla="*/ 6860 w 386662"/>
                <a:gd name="connsiteY10" fmla="*/ 367279 h 571556"/>
                <a:gd name="connsiteX11" fmla="*/ 16201 w 386662"/>
                <a:gd name="connsiteY11" fmla="*/ 350511 h 571556"/>
                <a:gd name="connsiteX12" fmla="*/ 21098 w 386662"/>
                <a:gd name="connsiteY12" fmla="*/ 344167 h 571556"/>
                <a:gd name="connsiteX13" fmla="*/ 151239 w 386662"/>
                <a:gd name="connsiteY13" fmla="*/ 331244 h 571556"/>
                <a:gd name="connsiteX14" fmla="*/ 179929 w 386662"/>
                <a:gd name="connsiteY14" fmla="*/ 372268 h 571556"/>
                <a:gd name="connsiteX15" fmla="*/ 101943 w 386662"/>
                <a:gd name="connsiteY15" fmla="*/ 245498 h 571556"/>
                <a:gd name="connsiteX16" fmla="*/ 6470 w 386662"/>
                <a:gd name="connsiteY16" fmla="*/ 127544 h 571556"/>
                <a:gd name="connsiteX17" fmla="*/ 30072 w 386662"/>
                <a:gd name="connsiteY17" fmla="*/ 49082 h 571556"/>
                <a:gd name="connsiteX18" fmla="*/ 31768 w 386662"/>
                <a:gd name="connsiteY18" fmla="*/ 47076 h 571556"/>
                <a:gd name="connsiteX19" fmla="*/ 118513 w 386662"/>
                <a:gd name="connsiteY19" fmla="*/ 539 h 571556"/>
                <a:gd name="connsiteX20" fmla="*/ 288046 w 386662"/>
                <a:gd name="connsiteY20" fmla="*/ 70963 h 571556"/>
                <a:gd name="connsiteX21" fmla="*/ 377777 w 386662"/>
                <a:gd name="connsiteY21" fmla="*/ 346969 h 57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6662" h="571556">
                  <a:moveTo>
                    <a:pt x="377777" y="346969"/>
                  </a:moveTo>
                  <a:cubicBezTo>
                    <a:pt x="352999" y="432926"/>
                    <a:pt x="280652" y="493096"/>
                    <a:pt x="205185" y="544209"/>
                  </a:cubicBezTo>
                  <a:cubicBezTo>
                    <a:pt x="194648" y="551348"/>
                    <a:pt x="184107" y="558322"/>
                    <a:pt x="173563" y="565131"/>
                  </a:cubicBezTo>
                  <a:cubicBezTo>
                    <a:pt x="173492" y="565163"/>
                    <a:pt x="173418" y="565230"/>
                    <a:pt x="173346" y="565261"/>
                  </a:cubicBezTo>
                  <a:cubicBezTo>
                    <a:pt x="172839" y="565587"/>
                    <a:pt x="172330" y="565914"/>
                    <a:pt x="171858" y="566242"/>
                  </a:cubicBezTo>
                  <a:cubicBezTo>
                    <a:pt x="169682" y="567644"/>
                    <a:pt x="167505" y="569048"/>
                    <a:pt x="165347" y="570435"/>
                  </a:cubicBezTo>
                  <a:lnTo>
                    <a:pt x="166532" y="570968"/>
                  </a:lnTo>
                  <a:cubicBezTo>
                    <a:pt x="166532" y="570968"/>
                    <a:pt x="167696" y="571587"/>
                    <a:pt x="166422" y="571067"/>
                  </a:cubicBezTo>
                  <a:cubicBezTo>
                    <a:pt x="166043" y="570908"/>
                    <a:pt x="165646" y="570766"/>
                    <a:pt x="165268" y="570607"/>
                  </a:cubicBezTo>
                  <a:cubicBezTo>
                    <a:pt x="121427" y="552924"/>
                    <a:pt x="76806" y="533939"/>
                    <a:pt x="43208" y="500815"/>
                  </a:cubicBezTo>
                  <a:cubicBezTo>
                    <a:pt x="8355" y="466418"/>
                    <a:pt x="-12013" y="412467"/>
                    <a:pt x="6860" y="367279"/>
                  </a:cubicBezTo>
                  <a:cubicBezTo>
                    <a:pt x="9340" y="361360"/>
                    <a:pt x="12474" y="355736"/>
                    <a:pt x="16201" y="350511"/>
                  </a:cubicBezTo>
                  <a:cubicBezTo>
                    <a:pt x="17733" y="348321"/>
                    <a:pt x="19381" y="346224"/>
                    <a:pt x="21098" y="344167"/>
                  </a:cubicBezTo>
                  <a:cubicBezTo>
                    <a:pt x="53467" y="304661"/>
                    <a:pt x="111733" y="298875"/>
                    <a:pt x="151239" y="331244"/>
                  </a:cubicBezTo>
                  <a:cubicBezTo>
                    <a:pt x="164392" y="342021"/>
                    <a:pt x="174319" y="356216"/>
                    <a:pt x="179929" y="372268"/>
                  </a:cubicBezTo>
                  <a:cubicBezTo>
                    <a:pt x="185473" y="320645"/>
                    <a:pt x="142907" y="277404"/>
                    <a:pt x="101943" y="245498"/>
                  </a:cubicBezTo>
                  <a:cubicBezTo>
                    <a:pt x="60961" y="213609"/>
                    <a:pt x="14393" y="178880"/>
                    <a:pt x="6470" y="127544"/>
                  </a:cubicBezTo>
                  <a:cubicBezTo>
                    <a:pt x="2046" y="98982"/>
                    <a:pt x="11978" y="71302"/>
                    <a:pt x="30072" y="49082"/>
                  </a:cubicBezTo>
                  <a:cubicBezTo>
                    <a:pt x="30632" y="48407"/>
                    <a:pt x="31191" y="47732"/>
                    <a:pt x="31768" y="47076"/>
                  </a:cubicBezTo>
                  <a:cubicBezTo>
                    <a:pt x="53792" y="21196"/>
                    <a:pt x="84770" y="4577"/>
                    <a:pt x="118513" y="539"/>
                  </a:cubicBezTo>
                  <a:cubicBezTo>
                    <a:pt x="181353" y="-5992"/>
                    <a:pt x="242394" y="27271"/>
                    <a:pt x="288046" y="70963"/>
                  </a:cubicBezTo>
                  <a:cubicBezTo>
                    <a:pt x="361523" y="141261"/>
                    <a:pt x="405944" y="249238"/>
                    <a:pt x="377777" y="346969"/>
                  </a:cubicBezTo>
                  <a:close/>
                </a:path>
              </a:pathLst>
            </a:custGeom>
            <a:solidFill>
              <a:srgbClr val="E6E6E6"/>
            </a:solidFill>
            <a:ln w="4899"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0EB252D1-F2BA-4FEB-899B-2BD272C9C99D}"/>
                </a:ext>
              </a:extLst>
            </p:cNvPr>
            <p:cNvSpPr/>
            <p:nvPr/>
          </p:nvSpPr>
          <p:spPr>
            <a:xfrm>
              <a:off x="8341758" y="5379410"/>
              <a:ext cx="277935" cy="524371"/>
            </a:xfrm>
            <a:custGeom>
              <a:avLst/>
              <a:gdLst>
                <a:gd name="connsiteX0" fmla="*/ 243118 w 277935"/>
                <a:gd name="connsiteY0" fmla="*/ 187428 h 524371"/>
                <a:gd name="connsiteX1" fmla="*/ 270605 w 277935"/>
                <a:gd name="connsiteY1" fmla="*/ 248050 h 524371"/>
                <a:gd name="connsiteX2" fmla="*/ 277490 w 277935"/>
                <a:gd name="connsiteY2" fmla="*/ 306887 h 524371"/>
                <a:gd name="connsiteX3" fmla="*/ 244061 w 277935"/>
                <a:gd name="connsiteY3" fmla="*/ 423046 h 524371"/>
                <a:gd name="connsiteX4" fmla="*/ 188645 w 277935"/>
                <a:gd name="connsiteY4" fmla="*/ 497098 h 524371"/>
                <a:gd name="connsiteX5" fmla="*/ 157023 w 277935"/>
                <a:gd name="connsiteY5" fmla="*/ 518019 h 524371"/>
                <a:gd name="connsiteX6" fmla="*/ 156806 w 277935"/>
                <a:gd name="connsiteY6" fmla="*/ 518149 h 524371"/>
                <a:gd name="connsiteX7" fmla="*/ 155318 w 277935"/>
                <a:gd name="connsiteY7" fmla="*/ 519130 h 524371"/>
                <a:gd name="connsiteX8" fmla="*/ 148806 w 277935"/>
                <a:gd name="connsiteY8" fmla="*/ 523323 h 524371"/>
                <a:gd name="connsiteX9" fmla="*/ 149882 w 277935"/>
                <a:gd name="connsiteY9" fmla="*/ 523955 h 524371"/>
                <a:gd name="connsiteX10" fmla="*/ 148728 w 277935"/>
                <a:gd name="connsiteY10" fmla="*/ 523495 h 524371"/>
                <a:gd name="connsiteX11" fmla="*/ 83750 w 277935"/>
                <a:gd name="connsiteY11" fmla="*/ 348650 h 524371"/>
                <a:gd name="connsiteX12" fmla="*/ -339 w 277935"/>
                <a:gd name="connsiteY12" fmla="*/ 303400 h 524371"/>
                <a:gd name="connsiteX13" fmla="*/ 4558 w 277935"/>
                <a:gd name="connsiteY13" fmla="*/ 297055 h 524371"/>
                <a:gd name="connsiteX14" fmla="*/ 39608 w 277935"/>
                <a:gd name="connsiteY14" fmla="*/ 310318 h 524371"/>
                <a:gd name="connsiteX15" fmla="*/ 133682 w 277935"/>
                <a:gd name="connsiteY15" fmla="*/ 401017 h 524371"/>
                <a:gd name="connsiteX16" fmla="*/ 156843 w 277935"/>
                <a:gd name="connsiteY16" fmla="*/ 517747 h 524371"/>
                <a:gd name="connsiteX17" fmla="*/ 162197 w 277935"/>
                <a:gd name="connsiteY17" fmla="*/ 512795 h 524371"/>
                <a:gd name="connsiteX18" fmla="*/ 245128 w 277935"/>
                <a:gd name="connsiteY18" fmla="*/ 404939 h 524371"/>
                <a:gd name="connsiteX19" fmla="*/ 269993 w 277935"/>
                <a:gd name="connsiteY19" fmla="*/ 292592 h 524371"/>
                <a:gd name="connsiteX20" fmla="*/ 226967 w 277935"/>
                <a:gd name="connsiteY20" fmla="*/ 176622 h 524371"/>
                <a:gd name="connsiteX21" fmla="*/ 132751 w 277935"/>
                <a:gd name="connsiteY21" fmla="*/ 79524 h 524371"/>
                <a:gd name="connsiteX22" fmla="*/ 15575 w 277935"/>
                <a:gd name="connsiteY22" fmla="*/ 7181 h 524371"/>
                <a:gd name="connsiteX23" fmla="*/ 13531 w 277935"/>
                <a:gd name="connsiteY23" fmla="*/ 1970 h 524371"/>
                <a:gd name="connsiteX24" fmla="*/ 15228 w 277935"/>
                <a:gd name="connsiteY24" fmla="*/ -36 h 524371"/>
                <a:gd name="connsiteX25" fmla="*/ 17839 w 277935"/>
                <a:gd name="connsiteY25" fmla="*/ 75 h 524371"/>
                <a:gd name="connsiteX26" fmla="*/ 33232 w 277935"/>
                <a:gd name="connsiteY26" fmla="*/ 7383 h 524371"/>
                <a:gd name="connsiteX27" fmla="*/ 151244 w 277935"/>
                <a:gd name="connsiteY27" fmla="*/ 85228 h 524371"/>
                <a:gd name="connsiteX28" fmla="*/ 243118 w 277935"/>
                <a:gd name="connsiteY28" fmla="*/ 187428 h 52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7935" h="524371">
                  <a:moveTo>
                    <a:pt x="243118" y="187428"/>
                  </a:moveTo>
                  <a:cubicBezTo>
                    <a:pt x="255179" y="206192"/>
                    <a:pt x="264438" y="226614"/>
                    <a:pt x="270605" y="248050"/>
                  </a:cubicBezTo>
                  <a:cubicBezTo>
                    <a:pt x="275819" y="267210"/>
                    <a:pt x="278140" y="287041"/>
                    <a:pt x="277490" y="306887"/>
                  </a:cubicBezTo>
                  <a:cubicBezTo>
                    <a:pt x="275808" y="347725"/>
                    <a:pt x="264344" y="387561"/>
                    <a:pt x="244061" y="423046"/>
                  </a:cubicBezTo>
                  <a:cubicBezTo>
                    <a:pt x="228783" y="449966"/>
                    <a:pt x="210163" y="474847"/>
                    <a:pt x="188645" y="497098"/>
                  </a:cubicBezTo>
                  <a:cubicBezTo>
                    <a:pt x="178108" y="504236"/>
                    <a:pt x="167567" y="511210"/>
                    <a:pt x="157023" y="518019"/>
                  </a:cubicBezTo>
                  <a:cubicBezTo>
                    <a:pt x="156952" y="518051"/>
                    <a:pt x="156878" y="518118"/>
                    <a:pt x="156806" y="518149"/>
                  </a:cubicBezTo>
                  <a:cubicBezTo>
                    <a:pt x="156299" y="518475"/>
                    <a:pt x="155790" y="518802"/>
                    <a:pt x="155318" y="519130"/>
                  </a:cubicBezTo>
                  <a:cubicBezTo>
                    <a:pt x="153141" y="520532"/>
                    <a:pt x="150964" y="521936"/>
                    <a:pt x="148806" y="523323"/>
                  </a:cubicBezTo>
                  <a:cubicBezTo>
                    <a:pt x="148806" y="523323"/>
                    <a:pt x="151156" y="524475"/>
                    <a:pt x="149882" y="523955"/>
                  </a:cubicBezTo>
                  <a:cubicBezTo>
                    <a:pt x="149503" y="523796"/>
                    <a:pt x="149106" y="523654"/>
                    <a:pt x="148728" y="523495"/>
                  </a:cubicBezTo>
                  <a:cubicBezTo>
                    <a:pt x="156701" y="458125"/>
                    <a:pt x="132479" y="392947"/>
                    <a:pt x="83750" y="348650"/>
                  </a:cubicBezTo>
                  <a:cubicBezTo>
                    <a:pt x="59677" y="327151"/>
                    <a:pt x="30865" y="311647"/>
                    <a:pt x="-339" y="303400"/>
                  </a:cubicBezTo>
                  <a:cubicBezTo>
                    <a:pt x="1192" y="301209"/>
                    <a:pt x="2841" y="299112"/>
                    <a:pt x="4558" y="297055"/>
                  </a:cubicBezTo>
                  <a:cubicBezTo>
                    <a:pt x="16609" y="300434"/>
                    <a:pt x="28338" y="304873"/>
                    <a:pt x="39608" y="310318"/>
                  </a:cubicBezTo>
                  <a:cubicBezTo>
                    <a:pt x="79893" y="329663"/>
                    <a:pt x="112879" y="361465"/>
                    <a:pt x="133682" y="401017"/>
                  </a:cubicBezTo>
                  <a:cubicBezTo>
                    <a:pt x="152351" y="436931"/>
                    <a:pt x="160386" y="477426"/>
                    <a:pt x="156843" y="517747"/>
                  </a:cubicBezTo>
                  <a:cubicBezTo>
                    <a:pt x="158644" y="516115"/>
                    <a:pt x="160448" y="514447"/>
                    <a:pt x="162197" y="512795"/>
                  </a:cubicBezTo>
                  <a:cubicBezTo>
                    <a:pt x="195512" y="481735"/>
                    <a:pt x="225102" y="446084"/>
                    <a:pt x="245128" y="404939"/>
                  </a:cubicBezTo>
                  <a:cubicBezTo>
                    <a:pt x="262502" y="370095"/>
                    <a:pt x="271041" y="331513"/>
                    <a:pt x="269993" y="292592"/>
                  </a:cubicBezTo>
                  <a:cubicBezTo>
                    <a:pt x="268358" y="250153"/>
                    <a:pt x="251449" y="210843"/>
                    <a:pt x="226967" y="176622"/>
                  </a:cubicBezTo>
                  <a:cubicBezTo>
                    <a:pt x="200134" y="140113"/>
                    <a:pt x="168435" y="107444"/>
                    <a:pt x="132751" y="79524"/>
                  </a:cubicBezTo>
                  <a:cubicBezTo>
                    <a:pt x="96790" y="50720"/>
                    <a:pt x="57438" y="26426"/>
                    <a:pt x="15575" y="7181"/>
                  </a:cubicBezTo>
                  <a:cubicBezTo>
                    <a:pt x="13614" y="6266"/>
                    <a:pt x="12715" y="3974"/>
                    <a:pt x="13531" y="1970"/>
                  </a:cubicBezTo>
                  <a:cubicBezTo>
                    <a:pt x="13811" y="1104"/>
                    <a:pt x="14420" y="383"/>
                    <a:pt x="15228" y="-36"/>
                  </a:cubicBezTo>
                  <a:cubicBezTo>
                    <a:pt x="16069" y="-399"/>
                    <a:pt x="17031" y="-358"/>
                    <a:pt x="17839" y="75"/>
                  </a:cubicBezTo>
                  <a:cubicBezTo>
                    <a:pt x="23008" y="2454"/>
                    <a:pt x="28141" y="4866"/>
                    <a:pt x="33232" y="7383"/>
                  </a:cubicBezTo>
                  <a:cubicBezTo>
                    <a:pt x="75641" y="28344"/>
                    <a:pt x="115282" y="54493"/>
                    <a:pt x="151244" y="85228"/>
                  </a:cubicBezTo>
                  <a:cubicBezTo>
                    <a:pt x="185980" y="114843"/>
                    <a:pt x="218683" y="148679"/>
                    <a:pt x="243118" y="187428"/>
                  </a:cubicBezTo>
                  <a:close/>
                </a:path>
              </a:pathLst>
            </a:custGeom>
            <a:solidFill>
              <a:srgbClr val="FFFFFF"/>
            </a:solidFill>
            <a:ln w="4899"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2C318276-12F1-4AE1-8740-7B08832BB030}"/>
                </a:ext>
              </a:extLst>
            </p:cNvPr>
            <p:cNvSpPr/>
            <p:nvPr/>
          </p:nvSpPr>
          <p:spPr>
            <a:xfrm>
              <a:off x="6581992" y="5877673"/>
              <a:ext cx="106946" cy="40104"/>
            </a:xfrm>
            <a:custGeom>
              <a:avLst/>
              <a:gdLst>
                <a:gd name="connsiteX0" fmla="*/ 106946 w 106946"/>
                <a:gd name="connsiteY0" fmla="*/ 20052 h 40104"/>
                <a:gd name="connsiteX1" fmla="*/ 53473 w 106946"/>
                <a:gd name="connsiteY1" fmla="*/ 40105 h 40104"/>
                <a:gd name="connsiteX2" fmla="*/ 0 w 106946"/>
                <a:gd name="connsiteY2" fmla="*/ 20052 h 40104"/>
                <a:gd name="connsiteX3" fmla="*/ 53473 w 106946"/>
                <a:gd name="connsiteY3" fmla="*/ 0 h 40104"/>
                <a:gd name="connsiteX4" fmla="*/ 106946 w 106946"/>
                <a:gd name="connsiteY4" fmla="*/ 20052 h 40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46" h="40104">
                  <a:moveTo>
                    <a:pt x="106946" y="20052"/>
                  </a:moveTo>
                  <a:cubicBezTo>
                    <a:pt x="106946" y="31127"/>
                    <a:pt x="83005" y="40105"/>
                    <a:pt x="53473" y="40105"/>
                  </a:cubicBezTo>
                  <a:cubicBezTo>
                    <a:pt x="23941" y="40105"/>
                    <a:pt x="0" y="31127"/>
                    <a:pt x="0" y="20052"/>
                  </a:cubicBezTo>
                  <a:cubicBezTo>
                    <a:pt x="0" y="8978"/>
                    <a:pt x="23941" y="0"/>
                    <a:pt x="53473" y="0"/>
                  </a:cubicBezTo>
                  <a:cubicBezTo>
                    <a:pt x="83005" y="0"/>
                    <a:pt x="106946" y="8978"/>
                    <a:pt x="106946" y="20052"/>
                  </a:cubicBezTo>
                  <a:close/>
                </a:path>
              </a:pathLst>
            </a:custGeom>
            <a:solidFill>
              <a:srgbClr val="2F2E41"/>
            </a:solidFill>
            <a:ln w="4899"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249BAF79-B15E-4FD8-B487-2B23C9908EE4}"/>
                </a:ext>
              </a:extLst>
            </p:cNvPr>
            <p:cNvSpPr/>
            <p:nvPr/>
          </p:nvSpPr>
          <p:spPr>
            <a:xfrm>
              <a:off x="6710327" y="5874999"/>
              <a:ext cx="106946" cy="40104"/>
            </a:xfrm>
            <a:custGeom>
              <a:avLst/>
              <a:gdLst>
                <a:gd name="connsiteX0" fmla="*/ 106946 w 106946"/>
                <a:gd name="connsiteY0" fmla="*/ 20052 h 40104"/>
                <a:gd name="connsiteX1" fmla="*/ 53473 w 106946"/>
                <a:gd name="connsiteY1" fmla="*/ 40105 h 40104"/>
                <a:gd name="connsiteX2" fmla="*/ 0 w 106946"/>
                <a:gd name="connsiteY2" fmla="*/ 20052 h 40104"/>
                <a:gd name="connsiteX3" fmla="*/ 53473 w 106946"/>
                <a:gd name="connsiteY3" fmla="*/ 0 h 40104"/>
                <a:gd name="connsiteX4" fmla="*/ 106946 w 106946"/>
                <a:gd name="connsiteY4" fmla="*/ 20052 h 40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46" h="40104">
                  <a:moveTo>
                    <a:pt x="106946" y="20052"/>
                  </a:moveTo>
                  <a:cubicBezTo>
                    <a:pt x="106946" y="31127"/>
                    <a:pt x="83005" y="40105"/>
                    <a:pt x="53473" y="40105"/>
                  </a:cubicBezTo>
                  <a:cubicBezTo>
                    <a:pt x="23941" y="40105"/>
                    <a:pt x="0" y="31127"/>
                    <a:pt x="0" y="20052"/>
                  </a:cubicBezTo>
                  <a:cubicBezTo>
                    <a:pt x="0" y="8978"/>
                    <a:pt x="23941" y="0"/>
                    <a:pt x="53473" y="0"/>
                  </a:cubicBezTo>
                  <a:cubicBezTo>
                    <a:pt x="83005" y="0"/>
                    <a:pt x="106946" y="8978"/>
                    <a:pt x="106946" y="20052"/>
                  </a:cubicBezTo>
                  <a:close/>
                </a:path>
              </a:pathLst>
            </a:custGeom>
            <a:solidFill>
              <a:srgbClr val="2F2E41"/>
            </a:solidFill>
            <a:ln w="4899"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BB865FFF-3ABB-4C76-9850-98EE66BF0C74}"/>
                </a:ext>
              </a:extLst>
            </p:cNvPr>
            <p:cNvSpPr/>
            <p:nvPr/>
          </p:nvSpPr>
          <p:spPr>
            <a:xfrm rot="-1797754">
              <a:off x="6812002" y="5516184"/>
              <a:ext cx="211218" cy="66307"/>
            </a:xfrm>
            <a:custGeom>
              <a:avLst/>
              <a:gdLst>
                <a:gd name="connsiteX0" fmla="*/ 210880 w 211218"/>
                <a:gd name="connsiteY0" fmla="*/ 32872 h 66307"/>
                <a:gd name="connsiteX1" fmla="*/ 105271 w 211218"/>
                <a:gd name="connsiteY1" fmla="*/ 66026 h 66307"/>
                <a:gd name="connsiteX2" fmla="*/ -338 w 211218"/>
                <a:gd name="connsiteY2" fmla="*/ 32872 h 66307"/>
                <a:gd name="connsiteX3" fmla="*/ 105271 w 211218"/>
                <a:gd name="connsiteY3" fmla="*/ -282 h 66307"/>
                <a:gd name="connsiteX4" fmla="*/ 210880 w 211218"/>
                <a:gd name="connsiteY4" fmla="*/ 32872 h 66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18" h="66307">
                  <a:moveTo>
                    <a:pt x="210880" y="32872"/>
                  </a:moveTo>
                  <a:cubicBezTo>
                    <a:pt x="210880" y="51182"/>
                    <a:pt x="163597" y="66026"/>
                    <a:pt x="105271" y="66026"/>
                  </a:cubicBezTo>
                  <a:cubicBezTo>
                    <a:pt x="46944" y="66026"/>
                    <a:pt x="-338" y="51182"/>
                    <a:pt x="-338" y="32872"/>
                  </a:cubicBezTo>
                  <a:cubicBezTo>
                    <a:pt x="-338" y="14562"/>
                    <a:pt x="46944" y="-282"/>
                    <a:pt x="105271" y="-282"/>
                  </a:cubicBezTo>
                  <a:cubicBezTo>
                    <a:pt x="163597" y="-282"/>
                    <a:pt x="210880" y="14562"/>
                    <a:pt x="210880" y="32872"/>
                  </a:cubicBezTo>
                  <a:close/>
                </a:path>
              </a:pathLst>
            </a:custGeom>
            <a:solidFill>
              <a:srgbClr val="2F2E41"/>
            </a:solidFill>
            <a:ln w="4899"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281A1E97-8DBF-4288-AFCF-565164C399AD}"/>
                </a:ext>
              </a:extLst>
            </p:cNvPr>
            <p:cNvSpPr/>
            <p:nvPr/>
          </p:nvSpPr>
          <p:spPr>
            <a:xfrm rot="-4846951">
              <a:off x="6467025" y="5404437"/>
              <a:ext cx="422436" cy="422436"/>
            </a:xfrm>
            <a:custGeom>
              <a:avLst/>
              <a:gdLst>
                <a:gd name="connsiteX0" fmla="*/ 422098 w 422436"/>
                <a:gd name="connsiteY0" fmla="*/ 210937 h 422436"/>
                <a:gd name="connsiteX1" fmla="*/ 210880 w 422436"/>
                <a:gd name="connsiteY1" fmla="*/ 422155 h 422436"/>
                <a:gd name="connsiteX2" fmla="*/ -339 w 422436"/>
                <a:gd name="connsiteY2" fmla="*/ 210937 h 422436"/>
                <a:gd name="connsiteX3" fmla="*/ 210880 w 422436"/>
                <a:gd name="connsiteY3" fmla="*/ -282 h 422436"/>
                <a:gd name="connsiteX4" fmla="*/ 422098 w 422436"/>
                <a:gd name="connsiteY4" fmla="*/ 210937 h 42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436" h="422436">
                  <a:moveTo>
                    <a:pt x="422098" y="210937"/>
                  </a:moveTo>
                  <a:cubicBezTo>
                    <a:pt x="422098" y="327589"/>
                    <a:pt x="327533" y="422155"/>
                    <a:pt x="210880" y="422155"/>
                  </a:cubicBezTo>
                  <a:cubicBezTo>
                    <a:pt x="94227" y="422155"/>
                    <a:pt x="-339" y="327589"/>
                    <a:pt x="-339" y="210937"/>
                  </a:cubicBezTo>
                  <a:cubicBezTo>
                    <a:pt x="-339" y="94284"/>
                    <a:pt x="94227" y="-282"/>
                    <a:pt x="210880" y="-282"/>
                  </a:cubicBezTo>
                  <a:cubicBezTo>
                    <a:pt x="327533" y="-282"/>
                    <a:pt x="422098" y="94284"/>
                    <a:pt x="422098" y="210937"/>
                  </a:cubicBezTo>
                  <a:close/>
                </a:path>
              </a:pathLst>
            </a:custGeom>
            <a:solidFill>
              <a:srgbClr val="2F2E41"/>
            </a:solidFill>
            <a:ln w="4899"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4B7D1134-5690-45B1-AA59-F922F5E1576A}"/>
                </a:ext>
              </a:extLst>
            </p:cNvPr>
            <p:cNvSpPr/>
            <p:nvPr/>
          </p:nvSpPr>
          <p:spPr>
            <a:xfrm>
              <a:off x="6581992" y="5781421"/>
              <a:ext cx="64167" cy="114966"/>
            </a:xfrm>
            <a:custGeom>
              <a:avLst/>
              <a:gdLst>
                <a:gd name="connsiteX0" fmla="*/ 0 w 64167"/>
                <a:gd name="connsiteY0" fmla="*/ 0 h 114966"/>
                <a:gd name="connsiteX1" fmla="*/ 64168 w 64167"/>
                <a:gd name="connsiteY1" fmla="*/ 0 h 114966"/>
                <a:gd name="connsiteX2" fmla="*/ 64168 w 64167"/>
                <a:gd name="connsiteY2" fmla="*/ 114967 h 114966"/>
                <a:gd name="connsiteX3" fmla="*/ 0 w 64167"/>
                <a:gd name="connsiteY3" fmla="*/ 114967 h 114966"/>
              </a:gdLst>
              <a:ahLst/>
              <a:cxnLst>
                <a:cxn ang="0">
                  <a:pos x="connsiteX0" y="connsiteY0"/>
                </a:cxn>
                <a:cxn ang="0">
                  <a:pos x="connsiteX1" y="connsiteY1"/>
                </a:cxn>
                <a:cxn ang="0">
                  <a:pos x="connsiteX2" y="connsiteY2"/>
                </a:cxn>
                <a:cxn ang="0">
                  <a:pos x="connsiteX3" y="connsiteY3"/>
                </a:cxn>
              </a:cxnLst>
              <a:rect l="l" t="t" r="r" b="b"/>
              <a:pathLst>
                <a:path w="64167" h="114966">
                  <a:moveTo>
                    <a:pt x="0" y="0"/>
                  </a:moveTo>
                  <a:lnTo>
                    <a:pt x="64168" y="0"/>
                  </a:lnTo>
                  <a:lnTo>
                    <a:pt x="64168" y="114967"/>
                  </a:lnTo>
                  <a:lnTo>
                    <a:pt x="0" y="114967"/>
                  </a:lnTo>
                  <a:close/>
                </a:path>
              </a:pathLst>
            </a:custGeom>
            <a:solidFill>
              <a:srgbClr val="2F2E41"/>
            </a:solidFill>
            <a:ln w="4899"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4C692548-F3FF-48B6-86F7-60D8E09E96AB}"/>
                </a:ext>
              </a:extLst>
            </p:cNvPr>
            <p:cNvSpPr/>
            <p:nvPr/>
          </p:nvSpPr>
          <p:spPr>
            <a:xfrm>
              <a:off x="6710327" y="5781421"/>
              <a:ext cx="64167" cy="114966"/>
            </a:xfrm>
            <a:custGeom>
              <a:avLst/>
              <a:gdLst>
                <a:gd name="connsiteX0" fmla="*/ 0 w 64167"/>
                <a:gd name="connsiteY0" fmla="*/ 0 h 114966"/>
                <a:gd name="connsiteX1" fmla="*/ 64168 w 64167"/>
                <a:gd name="connsiteY1" fmla="*/ 0 h 114966"/>
                <a:gd name="connsiteX2" fmla="*/ 64168 w 64167"/>
                <a:gd name="connsiteY2" fmla="*/ 114967 h 114966"/>
                <a:gd name="connsiteX3" fmla="*/ 0 w 64167"/>
                <a:gd name="connsiteY3" fmla="*/ 114967 h 114966"/>
              </a:gdLst>
              <a:ahLst/>
              <a:cxnLst>
                <a:cxn ang="0">
                  <a:pos x="connsiteX0" y="connsiteY0"/>
                </a:cxn>
                <a:cxn ang="0">
                  <a:pos x="connsiteX1" y="connsiteY1"/>
                </a:cxn>
                <a:cxn ang="0">
                  <a:pos x="connsiteX2" y="connsiteY2"/>
                </a:cxn>
                <a:cxn ang="0">
                  <a:pos x="connsiteX3" y="connsiteY3"/>
                </a:cxn>
              </a:cxnLst>
              <a:rect l="l" t="t" r="r" b="b"/>
              <a:pathLst>
                <a:path w="64167" h="114966">
                  <a:moveTo>
                    <a:pt x="0" y="0"/>
                  </a:moveTo>
                  <a:lnTo>
                    <a:pt x="64168" y="0"/>
                  </a:lnTo>
                  <a:lnTo>
                    <a:pt x="64168" y="114967"/>
                  </a:lnTo>
                  <a:lnTo>
                    <a:pt x="0" y="114967"/>
                  </a:lnTo>
                  <a:close/>
                </a:path>
              </a:pathLst>
            </a:custGeom>
            <a:solidFill>
              <a:srgbClr val="2F2E41"/>
            </a:solidFill>
            <a:ln w="4899"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234047B9-CCC1-4C28-86D3-365D67B6C844}"/>
                </a:ext>
              </a:extLst>
            </p:cNvPr>
            <p:cNvSpPr/>
            <p:nvPr/>
          </p:nvSpPr>
          <p:spPr>
            <a:xfrm>
              <a:off x="6611402" y="5489993"/>
              <a:ext cx="144377" cy="144377"/>
            </a:xfrm>
            <a:custGeom>
              <a:avLst/>
              <a:gdLst>
                <a:gd name="connsiteX0" fmla="*/ 144377 w 144377"/>
                <a:gd name="connsiteY0" fmla="*/ 72189 h 144377"/>
                <a:gd name="connsiteX1" fmla="*/ 72189 w 144377"/>
                <a:gd name="connsiteY1" fmla="*/ 144377 h 144377"/>
                <a:gd name="connsiteX2" fmla="*/ 0 w 144377"/>
                <a:gd name="connsiteY2" fmla="*/ 72189 h 144377"/>
                <a:gd name="connsiteX3" fmla="*/ 72189 w 144377"/>
                <a:gd name="connsiteY3" fmla="*/ 0 h 144377"/>
                <a:gd name="connsiteX4" fmla="*/ 144377 w 144377"/>
                <a:gd name="connsiteY4" fmla="*/ 72189 h 144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77" h="144377">
                  <a:moveTo>
                    <a:pt x="144377" y="72189"/>
                  </a:moveTo>
                  <a:cubicBezTo>
                    <a:pt x="144377" y="112057"/>
                    <a:pt x="112057" y="144377"/>
                    <a:pt x="72189" y="144377"/>
                  </a:cubicBezTo>
                  <a:cubicBezTo>
                    <a:pt x="32320" y="144377"/>
                    <a:pt x="0" y="112057"/>
                    <a:pt x="0" y="72189"/>
                  </a:cubicBezTo>
                  <a:cubicBezTo>
                    <a:pt x="0" y="32320"/>
                    <a:pt x="32320" y="0"/>
                    <a:pt x="72189" y="0"/>
                  </a:cubicBezTo>
                  <a:cubicBezTo>
                    <a:pt x="112057" y="0"/>
                    <a:pt x="144377" y="32320"/>
                    <a:pt x="144377" y="72189"/>
                  </a:cubicBezTo>
                  <a:close/>
                </a:path>
              </a:pathLst>
            </a:custGeom>
            <a:solidFill>
              <a:srgbClr val="FFFFFF"/>
            </a:solidFill>
            <a:ln w="4899"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67B7B0B2-6869-48EB-957F-AA7233813E94}"/>
                </a:ext>
              </a:extLst>
            </p:cNvPr>
            <p:cNvSpPr/>
            <p:nvPr/>
          </p:nvSpPr>
          <p:spPr>
            <a:xfrm>
              <a:off x="6659527" y="5538119"/>
              <a:ext cx="48125" cy="48125"/>
            </a:xfrm>
            <a:custGeom>
              <a:avLst/>
              <a:gdLst>
                <a:gd name="connsiteX0" fmla="*/ 48126 w 48125"/>
                <a:gd name="connsiteY0" fmla="*/ 24063 h 48125"/>
                <a:gd name="connsiteX1" fmla="*/ 24063 w 48125"/>
                <a:gd name="connsiteY1" fmla="*/ 48126 h 48125"/>
                <a:gd name="connsiteX2" fmla="*/ 0 w 48125"/>
                <a:gd name="connsiteY2" fmla="*/ 24063 h 48125"/>
                <a:gd name="connsiteX3" fmla="*/ 24063 w 48125"/>
                <a:gd name="connsiteY3" fmla="*/ 0 h 48125"/>
                <a:gd name="connsiteX4" fmla="*/ 48126 w 48125"/>
                <a:gd name="connsiteY4" fmla="*/ 24063 h 48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25" h="48125">
                  <a:moveTo>
                    <a:pt x="48126" y="24063"/>
                  </a:moveTo>
                  <a:cubicBezTo>
                    <a:pt x="48126" y="37353"/>
                    <a:pt x="37353" y="48126"/>
                    <a:pt x="24063" y="48126"/>
                  </a:cubicBezTo>
                  <a:cubicBezTo>
                    <a:pt x="10773" y="48126"/>
                    <a:pt x="0" y="37353"/>
                    <a:pt x="0" y="24063"/>
                  </a:cubicBezTo>
                  <a:cubicBezTo>
                    <a:pt x="0" y="10773"/>
                    <a:pt x="10773" y="0"/>
                    <a:pt x="24063" y="0"/>
                  </a:cubicBezTo>
                  <a:cubicBezTo>
                    <a:pt x="37353" y="0"/>
                    <a:pt x="48126" y="10773"/>
                    <a:pt x="48126" y="24063"/>
                  </a:cubicBezTo>
                  <a:close/>
                </a:path>
              </a:pathLst>
            </a:custGeom>
            <a:solidFill>
              <a:srgbClr val="3F3D56"/>
            </a:solidFill>
            <a:ln w="4899"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FFA6C695-5179-411B-AC93-A990DC939974}"/>
                </a:ext>
              </a:extLst>
            </p:cNvPr>
            <p:cNvSpPr/>
            <p:nvPr/>
          </p:nvSpPr>
          <p:spPr>
            <a:xfrm>
              <a:off x="6470232" y="5242673"/>
              <a:ext cx="311488" cy="242803"/>
            </a:xfrm>
            <a:custGeom>
              <a:avLst/>
              <a:gdLst>
                <a:gd name="connsiteX0" fmla="*/ 2784 w 311488"/>
                <a:gd name="connsiteY0" fmla="*/ 176273 h 242803"/>
                <a:gd name="connsiteX1" fmla="*/ 124553 w 311488"/>
                <a:gd name="connsiteY1" fmla="*/ 3890 h 242803"/>
                <a:gd name="connsiteX2" fmla="*/ 308083 w 311488"/>
                <a:gd name="connsiteY2" fmla="*/ 108102 h 242803"/>
                <a:gd name="connsiteX3" fmla="*/ 184959 w 311488"/>
                <a:gd name="connsiteY3" fmla="*/ 231477 h 242803"/>
                <a:gd name="connsiteX4" fmla="*/ 2784 w 311488"/>
                <a:gd name="connsiteY4" fmla="*/ 176273 h 242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488" h="242803">
                  <a:moveTo>
                    <a:pt x="2784" y="176273"/>
                  </a:moveTo>
                  <a:cubicBezTo>
                    <a:pt x="-14271" y="99893"/>
                    <a:pt x="40247" y="22715"/>
                    <a:pt x="124553" y="3890"/>
                  </a:cubicBezTo>
                  <a:cubicBezTo>
                    <a:pt x="208859" y="-14935"/>
                    <a:pt x="291028" y="31723"/>
                    <a:pt x="308083" y="108102"/>
                  </a:cubicBezTo>
                  <a:cubicBezTo>
                    <a:pt x="325138" y="184482"/>
                    <a:pt x="269265" y="212652"/>
                    <a:pt x="184959" y="231477"/>
                  </a:cubicBezTo>
                  <a:cubicBezTo>
                    <a:pt x="100653" y="250301"/>
                    <a:pt x="19839" y="252653"/>
                    <a:pt x="2784" y="176273"/>
                  </a:cubicBezTo>
                  <a:close/>
                </a:path>
              </a:pathLst>
            </a:custGeom>
            <a:solidFill>
              <a:srgbClr val="E6E6E6"/>
            </a:solidFill>
            <a:ln w="4899"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E6C7536A-F03B-4B96-9B39-EDB04D1C7816}"/>
                </a:ext>
              </a:extLst>
            </p:cNvPr>
            <p:cNvSpPr/>
            <p:nvPr/>
          </p:nvSpPr>
          <p:spPr>
            <a:xfrm rot="-3877544">
              <a:off x="6407187" y="5412040"/>
              <a:ext cx="66307" cy="211218"/>
            </a:xfrm>
            <a:custGeom>
              <a:avLst/>
              <a:gdLst>
                <a:gd name="connsiteX0" fmla="*/ 65969 w 66307"/>
                <a:gd name="connsiteY0" fmla="*/ 105327 h 211218"/>
                <a:gd name="connsiteX1" fmla="*/ 32815 w 66307"/>
                <a:gd name="connsiteY1" fmla="*/ 210936 h 211218"/>
                <a:gd name="connsiteX2" fmla="*/ -339 w 66307"/>
                <a:gd name="connsiteY2" fmla="*/ 105327 h 211218"/>
                <a:gd name="connsiteX3" fmla="*/ 32815 w 66307"/>
                <a:gd name="connsiteY3" fmla="*/ -282 h 211218"/>
                <a:gd name="connsiteX4" fmla="*/ 65969 w 66307"/>
                <a:gd name="connsiteY4" fmla="*/ 105327 h 21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7" h="211218">
                  <a:moveTo>
                    <a:pt x="65969" y="105327"/>
                  </a:moveTo>
                  <a:cubicBezTo>
                    <a:pt x="65969" y="163653"/>
                    <a:pt x="51126" y="210936"/>
                    <a:pt x="32815" y="210936"/>
                  </a:cubicBezTo>
                  <a:cubicBezTo>
                    <a:pt x="14505" y="210936"/>
                    <a:pt x="-339" y="163654"/>
                    <a:pt x="-339" y="105327"/>
                  </a:cubicBezTo>
                  <a:cubicBezTo>
                    <a:pt x="-339" y="47001"/>
                    <a:pt x="14505" y="-282"/>
                    <a:pt x="32815" y="-282"/>
                  </a:cubicBezTo>
                  <a:cubicBezTo>
                    <a:pt x="51126" y="-282"/>
                    <a:pt x="65969" y="47001"/>
                    <a:pt x="65969" y="105327"/>
                  </a:cubicBezTo>
                  <a:close/>
                </a:path>
              </a:pathLst>
            </a:custGeom>
            <a:solidFill>
              <a:srgbClr val="2F2E41"/>
            </a:solidFill>
            <a:ln w="4899"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146413C0-DFE6-41AE-B542-1A05A0C357E5}"/>
                </a:ext>
              </a:extLst>
            </p:cNvPr>
            <p:cNvSpPr/>
            <p:nvPr/>
          </p:nvSpPr>
          <p:spPr>
            <a:xfrm>
              <a:off x="6574493" y="5666223"/>
              <a:ext cx="226737" cy="87124"/>
            </a:xfrm>
            <a:custGeom>
              <a:avLst/>
              <a:gdLst>
                <a:gd name="connsiteX0" fmla="*/ -339 w 226737"/>
                <a:gd name="connsiteY0" fmla="*/ 25349 h 87124"/>
                <a:gd name="connsiteX1" fmla="*/ 111955 w 226737"/>
                <a:gd name="connsiteY1" fmla="*/ 86843 h 87124"/>
                <a:gd name="connsiteX2" fmla="*/ 226399 w 226737"/>
                <a:gd name="connsiteY2" fmla="*/ 7970 h 87124"/>
                <a:gd name="connsiteX3" fmla="*/ 111955 w 226737"/>
                <a:gd name="connsiteY3" fmla="*/ 11981 h 87124"/>
                <a:gd name="connsiteX4" fmla="*/ -339 w 226737"/>
                <a:gd name="connsiteY4" fmla="*/ 25349 h 87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737" h="87124">
                  <a:moveTo>
                    <a:pt x="-339" y="25349"/>
                  </a:moveTo>
                  <a:cubicBezTo>
                    <a:pt x="-339" y="46021"/>
                    <a:pt x="52890" y="86843"/>
                    <a:pt x="111955" y="86843"/>
                  </a:cubicBezTo>
                  <a:cubicBezTo>
                    <a:pt x="171019" y="86843"/>
                    <a:pt x="226399" y="28642"/>
                    <a:pt x="226399" y="7970"/>
                  </a:cubicBezTo>
                  <a:cubicBezTo>
                    <a:pt x="226399" y="-12702"/>
                    <a:pt x="171019" y="11981"/>
                    <a:pt x="111955" y="11981"/>
                  </a:cubicBezTo>
                  <a:cubicBezTo>
                    <a:pt x="52890" y="11981"/>
                    <a:pt x="-339" y="4676"/>
                    <a:pt x="-339" y="25349"/>
                  </a:cubicBezTo>
                  <a:close/>
                </a:path>
              </a:pathLst>
            </a:custGeom>
            <a:solidFill>
              <a:srgbClr val="FFFFFF"/>
            </a:solidFill>
            <a:ln w="4899"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58269199-355A-4746-97FC-3827A606135E}"/>
                </a:ext>
              </a:extLst>
            </p:cNvPr>
            <p:cNvSpPr/>
            <p:nvPr/>
          </p:nvSpPr>
          <p:spPr>
            <a:xfrm>
              <a:off x="7361271" y="5877673"/>
              <a:ext cx="106946" cy="40104"/>
            </a:xfrm>
            <a:custGeom>
              <a:avLst/>
              <a:gdLst>
                <a:gd name="connsiteX0" fmla="*/ 106946 w 106946"/>
                <a:gd name="connsiteY0" fmla="*/ 20052 h 40104"/>
                <a:gd name="connsiteX1" fmla="*/ 53473 w 106946"/>
                <a:gd name="connsiteY1" fmla="*/ 40105 h 40104"/>
                <a:gd name="connsiteX2" fmla="*/ 0 w 106946"/>
                <a:gd name="connsiteY2" fmla="*/ 20052 h 40104"/>
                <a:gd name="connsiteX3" fmla="*/ 53473 w 106946"/>
                <a:gd name="connsiteY3" fmla="*/ 0 h 40104"/>
                <a:gd name="connsiteX4" fmla="*/ 106946 w 106946"/>
                <a:gd name="connsiteY4" fmla="*/ 20052 h 40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46" h="40104">
                  <a:moveTo>
                    <a:pt x="106946" y="20052"/>
                  </a:moveTo>
                  <a:cubicBezTo>
                    <a:pt x="106946" y="31127"/>
                    <a:pt x="83005" y="40105"/>
                    <a:pt x="53473" y="40105"/>
                  </a:cubicBezTo>
                  <a:cubicBezTo>
                    <a:pt x="23941" y="40105"/>
                    <a:pt x="0" y="31127"/>
                    <a:pt x="0" y="20052"/>
                  </a:cubicBezTo>
                  <a:cubicBezTo>
                    <a:pt x="0" y="8978"/>
                    <a:pt x="23941" y="0"/>
                    <a:pt x="53473" y="0"/>
                  </a:cubicBezTo>
                  <a:cubicBezTo>
                    <a:pt x="83005" y="0"/>
                    <a:pt x="106946" y="8978"/>
                    <a:pt x="106946" y="20052"/>
                  </a:cubicBezTo>
                  <a:close/>
                </a:path>
              </a:pathLst>
            </a:custGeom>
            <a:solidFill>
              <a:srgbClr val="2F2E41"/>
            </a:solidFill>
            <a:ln w="4899"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5ABAC9F8-0985-4B4B-9831-860DD0D70BC6}"/>
                </a:ext>
              </a:extLst>
            </p:cNvPr>
            <p:cNvSpPr/>
            <p:nvPr/>
          </p:nvSpPr>
          <p:spPr>
            <a:xfrm>
              <a:off x="7232936" y="5874999"/>
              <a:ext cx="106946" cy="40104"/>
            </a:xfrm>
            <a:custGeom>
              <a:avLst/>
              <a:gdLst>
                <a:gd name="connsiteX0" fmla="*/ 106946 w 106946"/>
                <a:gd name="connsiteY0" fmla="*/ 20052 h 40104"/>
                <a:gd name="connsiteX1" fmla="*/ 53473 w 106946"/>
                <a:gd name="connsiteY1" fmla="*/ 40105 h 40104"/>
                <a:gd name="connsiteX2" fmla="*/ 0 w 106946"/>
                <a:gd name="connsiteY2" fmla="*/ 20052 h 40104"/>
                <a:gd name="connsiteX3" fmla="*/ 53473 w 106946"/>
                <a:gd name="connsiteY3" fmla="*/ 0 h 40104"/>
                <a:gd name="connsiteX4" fmla="*/ 106946 w 106946"/>
                <a:gd name="connsiteY4" fmla="*/ 20052 h 40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46" h="40104">
                  <a:moveTo>
                    <a:pt x="106946" y="20052"/>
                  </a:moveTo>
                  <a:cubicBezTo>
                    <a:pt x="106946" y="31127"/>
                    <a:pt x="83005" y="40105"/>
                    <a:pt x="53473" y="40105"/>
                  </a:cubicBezTo>
                  <a:cubicBezTo>
                    <a:pt x="23941" y="40105"/>
                    <a:pt x="0" y="31127"/>
                    <a:pt x="0" y="20052"/>
                  </a:cubicBezTo>
                  <a:cubicBezTo>
                    <a:pt x="0" y="8978"/>
                    <a:pt x="23941" y="0"/>
                    <a:pt x="53473" y="0"/>
                  </a:cubicBezTo>
                  <a:cubicBezTo>
                    <a:pt x="83005" y="0"/>
                    <a:pt x="106946" y="8978"/>
                    <a:pt x="106946" y="20052"/>
                  </a:cubicBezTo>
                  <a:close/>
                </a:path>
              </a:pathLst>
            </a:custGeom>
            <a:solidFill>
              <a:srgbClr val="2F2E41"/>
            </a:solidFill>
            <a:ln w="4899"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F1F16FDE-923B-4C73-B7A1-B4D508E29FD0}"/>
                </a:ext>
              </a:extLst>
            </p:cNvPr>
            <p:cNvSpPr/>
            <p:nvPr/>
          </p:nvSpPr>
          <p:spPr>
            <a:xfrm rot="-3602246">
              <a:off x="7099444" y="5443729"/>
              <a:ext cx="66307" cy="211218"/>
            </a:xfrm>
            <a:custGeom>
              <a:avLst/>
              <a:gdLst>
                <a:gd name="connsiteX0" fmla="*/ 65969 w 66307"/>
                <a:gd name="connsiteY0" fmla="*/ 105327 h 211218"/>
                <a:gd name="connsiteX1" fmla="*/ 32815 w 66307"/>
                <a:gd name="connsiteY1" fmla="*/ 210937 h 211218"/>
                <a:gd name="connsiteX2" fmla="*/ -339 w 66307"/>
                <a:gd name="connsiteY2" fmla="*/ 105327 h 211218"/>
                <a:gd name="connsiteX3" fmla="*/ 32815 w 66307"/>
                <a:gd name="connsiteY3" fmla="*/ -282 h 211218"/>
                <a:gd name="connsiteX4" fmla="*/ 65969 w 66307"/>
                <a:gd name="connsiteY4" fmla="*/ 105327 h 21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7" h="211218">
                  <a:moveTo>
                    <a:pt x="65969" y="105327"/>
                  </a:moveTo>
                  <a:cubicBezTo>
                    <a:pt x="65969" y="163654"/>
                    <a:pt x="51126" y="210937"/>
                    <a:pt x="32815" y="210937"/>
                  </a:cubicBezTo>
                  <a:cubicBezTo>
                    <a:pt x="14505" y="210937"/>
                    <a:pt x="-339" y="163654"/>
                    <a:pt x="-339" y="105327"/>
                  </a:cubicBezTo>
                  <a:cubicBezTo>
                    <a:pt x="-339" y="47001"/>
                    <a:pt x="14505" y="-282"/>
                    <a:pt x="32815" y="-282"/>
                  </a:cubicBezTo>
                  <a:cubicBezTo>
                    <a:pt x="51126" y="-282"/>
                    <a:pt x="65969" y="47001"/>
                    <a:pt x="65969" y="105327"/>
                  </a:cubicBezTo>
                  <a:close/>
                </a:path>
              </a:pathLst>
            </a:custGeom>
            <a:solidFill>
              <a:srgbClr val="2F2E41"/>
            </a:solidFill>
            <a:ln w="4899"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EE436E29-CB55-4F76-AAE5-4B1F07C57F64}"/>
                </a:ext>
              </a:extLst>
            </p:cNvPr>
            <p:cNvSpPr/>
            <p:nvPr/>
          </p:nvSpPr>
          <p:spPr>
            <a:xfrm>
              <a:off x="7160748" y="5404437"/>
              <a:ext cx="422436" cy="422436"/>
            </a:xfrm>
            <a:custGeom>
              <a:avLst/>
              <a:gdLst>
                <a:gd name="connsiteX0" fmla="*/ 422437 w 422436"/>
                <a:gd name="connsiteY0" fmla="*/ 211218 h 422436"/>
                <a:gd name="connsiteX1" fmla="*/ 211218 w 422436"/>
                <a:gd name="connsiteY1" fmla="*/ 422437 h 422436"/>
                <a:gd name="connsiteX2" fmla="*/ 0 w 422436"/>
                <a:gd name="connsiteY2" fmla="*/ 211218 h 422436"/>
                <a:gd name="connsiteX3" fmla="*/ 211218 w 422436"/>
                <a:gd name="connsiteY3" fmla="*/ 0 h 422436"/>
                <a:gd name="connsiteX4" fmla="*/ 422437 w 422436"/>
                <a:gd name="connsiteY4" fmla="*/ 211218 h 42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436" h="422436">
                  <a:moveTo>
                    <a:pt x="422437" y="211218"/>
                  </a:moveTo>
                  <a:cubicBezTo>
                    <a:pt x="422437" y="327871"/>
                    <a:pt x="327871" y="422437"/>
                    <a:pt x="211218" y="422437"/>
                  </a:cubicBezTo>
                  <a:cubicBezTo>
                    <a:pt x="94566" y="422437"/>
                    <a:pt x="0" y="327871"/>
                    <a:pt x="0" y="211218"/>
                  </a:cubicBezTo>
                  <a:cubicBezTo>
                    <a:pt x="0" y="94566"/>
                    <a:pt x="94566" y="0"/>
                    <a:pt x="211218" y="0"/>
                  </a:cubicBezTo>
                  <a:cubicBezTo>
                    <a:pt x="327871" y="0"/>
                    <a:pt x="422437" y="94566"/>
                    <a:pt x="422437" y="211218"/>
                  </a:cubicBezTo>
                  <a:close/>
                </a:path>
              </a:pathLst>
            </a:custGeom>
            <a:solidFill>
              <a:srgbClr val="2F2E41"/>
            </a:solidFill>
            <a:ln w="4899"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255DCE4-B629-4A3E-8688-045A3E061B3C}"/>
                </a:ext>
              </a:extLst>
            </p:cNvPr>
            <p:cNvSpPr/>
            <p:nvPr/>
          </p:nvSpPr>
          <p:spPr>
            <a:xfrm>
              <a:off x="7404050" y="5781421"/>
              <a:ext cx="64167" cy="114966"/>
            </a:xfrm>
            <a:custGeom>
              <a:avLst/>
              <a:gdLst>
                <a:gd name="connsiteX0" fmla="*/ 0 w 64167"/>
                <a:gd name="connsiteY0" fmla="*/ 0 h 114966"/>
                <a:gd name="connsiteX1" fmla="*/ 64168 w 64167"/>
                <a:gd name="connsiteY1" fmla="*/ 0 h 114966"/>
                <a:gd name="connsiteX2" fmla="*/ 64168 w 64167"/>
                <a:gd name="connsiteY2" fmla="*/ 114967 h 114966"/>
                <a:gd name="connsiteX3" fmla="*/ 0 w 64167"/>
                <a:gd name="connsiteY3" fmla="*/ 114967 h 114966"/>
              </a:gdLst>
              <a:ahLst/>
              <a:cxnLst>
                <a:cxn ang="0">
                  <a:pos x="connsiteX0" y="connsiteY0"/>
                </a:cxn>
                <a:cxn ang="0">
                  <a:pos x="connsiteX1" y="connsiteY1"/>
                </a:cxn>
                <a:cxn ang="0">
                  <a:pos x="connsiteX2" y="connsiteY2"/>
                </a:cxn>
                <a:cxn ang="0">
                  <a:pos x="connsiteX3" y="connsiteY3"/>
                </a:cxn>
              </a:cxnLst>
              <a:rect l="l" t="t" r="r" b="b"/>
              <a:pathLst>
                <a:path w="64167" h="114966">
                  <a:moveTo>
                    <a:pt x="0" y="0"/>
                  </a:moveTo>
                  <a:lnTo>
                    <a:pt x="64168" y="0"/>
                  </a:lnTo>
                  <a:lnTo>
                    <a:pt x="64168" y="114967"/>
                  </a:lnTo>
                  <a:lnTo>
                    <a:pt x="0" y="114967"/>
                  </a:lnTo>
                  <a:close/>
                </a:path>
              </a:pathLst>
            </a:custGeom>
            <a:solidFill>
              <a:srgbClr val="2F2E41"/>
            </a:solidFill>
            <a:ln w="4899"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A1B33BBC-716A-43BE-8D32-C122A8ABBAC1}"/>
                </a:ext>
              </a:extLst>
            </p:cNvPr>
            <p:cNvSpPr/>
            <p:nvPr/>
          </p:nvSpPr>
          <p:spPr>
            <a:xfrm>
              <a:off x="7275715" y="5781421"/>
              <a:ext cx="64167" cy="114966"/>
            </a:xfrm>
            <a:custGeom>
              <a:avLst/>
              <a:gdLst>
                <a:gd name="connsiteX0" fmla="*/ 0 w 64167"/>
                <a:gd name="connsiteY0" fmla="*/ 0 h 114966"/>
                <a:gd name="connsiteX1" fmla="*/ 64168 w 64167"/>
                <a:gd name="connsiteY1" fmla="*/ 0 h 114966"/>
                <a:gd name="connsiteX2" fmla="*/ 64168 w 64167"/>
                <a:gd name="connsiteY2" fmla="*/ 114967 h 114966"/>
                <a:gd name="connsiteX3" fmla="*/ 0 w 64167"/>
                <a:gd name="connsiteY3" fmla="*/ 114967 h 114966"/>
              </a:gdLst>
              <a:ahLst/>
              <a:cxnLst>
                <a:cxn ang="0">
                  <a:pos x="connsiteX0" y="connsiteY0"/>
                </a:cxn>
                <a:cxn ang="0">
                  <a:pos x="connsiteX1" y="connsiteY1"/>
                </a:cxn>
                <a:cxn ang="0">
                  <a:pos x="connsiteX2" y="connsiteY2"/>
                </a:cxn>
                <a:cxn ang="0">
                  <a:pos x="connsiteX3" y="connsiteY3"/>
                </a:cxn>
              </a:cxnLst>
              <a:rect l="l" t="t" r="r" b="b"/>
              <a:pathLst>
                <a:path w="64167" h="114966">
                  <a:moveTo>
                    <a:pt x="0" y="0"/>
                  </a:moveTo>
                  <a:lnTo>
                    <a:pt x="64168" y="0"/>
                  </a:lnTo>
                  <a:lnTo>
                    <a:pt x="64168" y="114967"/>
                  </a:lnTo>
                  <a:lnTo>
                    <a:pt x="0" y="114967"/>
                  </a:lnTo>
                  <a:close/>
                </a:path>
              </a:pathLst>
            </a:custGeom>
            <a:solidFill>
              <a:srgbClr val="2F2E41"/>
            </a:solidFill>
            <a:ln w="4899"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93F47289-057B-499F-89F1-A85A9F783CE8}"/>
                </a:ext>
              </a:extLst>
            </p:cNvPr>
            <p:cNvSpPr/>
            <p:nvPr/>
          </p:nvSpPr>
          <p:spPr>
            <a:xfrm>
              <a:off x="7250291" y="5489993"/>
              <a:ext cx="144377" cy="144377"/>
            </a:xfrm>
            <a:custGeom>
              <a:avLst/>
              <a:gdLst>
                <a:gd name="connsiteX0" fmla="*/ 144377 w 144377"/>
                <a:gd name="connsiteY0" fmla="*/ 72189 h 144377"/>
                <a:gd name="connsiteX1" fmla="*/ 72189 w 144377"/>
                <a:gd name="connsiteY1" fmla="*/ 144377 h 144377"/>
                <a:gd name="connsiteX2" fmla="*/ 0 w 144377"/>
                <a:gd name="connsiteY2" fmla="*/ 72189 h 144377"/>
                <a:gd name="connsiteX3" fmla="*/ 72189 w 144377"/>
                <a:gd name="connsiteY3" fmla="*/ 0 h 144377"/>
                <a:gd name="connsiteX4" fmla="*/ 144377 w 144377"/>
                <a:gd name="connsiteY4" fmla="*/ 72189 h 144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77" h="144377">
                  <a:moveTo>
                    <a:pt x="144377" y="72189"/>
                  </a:moveTo>
                  <a:cubicBezTo>
                    <a:pt x="144377" y="112057"/>
                    <a:pt x="112057" y="144377"/>
                    <a:pt x="72189" y="144377"/>
                  </a:cubicBezTo>
                  <a:cubicBezTo>
                    <a:pt x="32320" y="144377"/>
                    <a:pt x="0" y="112057"/>
                    <a:pt x="0" y="72189"/>
                  </a:cubicBezTo>
                  <a:cubicBezTo>
                    <a:pt x="0" y="32320"/>
                    <a:pt x="32320" y="0"/>
                    <a:pt x="72189" y="0"/>
                  </a:cubicBezTo>
                  <a:cubicBezTo>
                    <a:pt x="112057" y="0"/>
                    <a:pt x="144377" y="32320"/>
                    <a:pt x="144377" y="72189"/>
                  </a:cubicBezTo>
                  <a:close/>
                </a:path>
              </a:pathLst>
            </a:custGeom>
            <a:solidFill>
              <a:srgbClr val="FFFFFF"/>
            </a:solidFill>
            <a:ln w="4899"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B41F390C-222A-4178-B3FC-528D3F2CE4D1}"/>
                </a:ext>
              </a:extLst>
            </p:cNvPr>
            <p:cNvSpPr/>
            <p:nvPr/>
          </p:nvSpPr>
          <p:spPr>
            <a:xfrm rot="-2698456">
              <a:off x="7264016" y="5528411"/>
              <a:ext cx="48264" cy="47924"/>
            </a:xfrm>
            <a:custGeom>
              <a:avLst/>
              <a:gdLst>
                <a:gd name="connsiteX0" fmla="*/ 47926 w 48264"/>
                <a:gd name="connsiteY0" fmla="*/ 23680 h 47924"/>
                <a:gd name="connsiteX1" fmla="*/ 23794 w 48264"/>
                <a:gd name="connsiteY1" fmla="*/ 47643 h 47924"/>
                <a:gd name="connsiteX2" fmla="*/ -338 w 48264"/>
                <a:gd name="connsiteY2" fmla="*/ 23680 h 47924"/>
                <a:gd name="connsiteX3" fmla="*/ 23794 w 48264"/>
                <a:gd name="connsiteY3" fmla="*/ -282 h 47924"/>
                <a:gd name="connsiteX4" fmla="*/ 47926 w 48264"/>
                <a:gd name="connsiteY4" fmla="*/ 23680 h 47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64" h="47924">
                  <a:moveTo>
                    <a:pt x="47926" y="23680"/>
                  </a:moveTo>
                  <a:cubicBezTo>
                    <a:pt x="47926" y="36915"/>
                    <a:pt x="37122" y="47643"/>
                    <a:pt x="23794" y="47643"/>
                  </a:cubicBezTo>
                  <a:cubicBezTo>
                    <a:pt x="10466" y="47643"/>
                    <a:pt x="-338" y="36915"/>
                    <a:pt x="-338" y="23680"/>
                  </a:cubicBezTo>
                  <a:cubicBezTo>
                    <a:pt x="-338" y="10446"/>
                    <a:pt x="10466" y="-282"/>
                    <a:pt x="23794" y="-282"/>
                  </a:cubicBezTo>
                  <a:cubicBezTo>
                    <a:pt x="37122" y="-282"/>
                    <a:pt x="47926" y="10446"/>
                    <a:pt x="47926" y="23680"/>
                  </a:cubicBezTo>
                  <a:close/>
                </a:path>
              </a:pathLst>
            </a:custGeom>
            <a:solidFill>
              <a:srgbClr val="3F3D56"/>
            </a:solidFill>
            <a:ln w="4899"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338A58F5-ED12-46BC-9B8E-95005FAD10A5}"/>
                </a:ext>
              </a:extLst>
            </p:cNvPr>
            <p:cNvSpPr/>
            <p:nvPr/>
          </p:nvSpPr>
          <p:spPr>
            <a:xfrm>
              <a:off x="7268489" y="5242673"/>
              <a:ext cx="311488" cy="242803"/>
            </a:xfrm>
            <a:custGeom>
              <a:avLst/>
              <a:gdLst>
                <a:gd name="connsiteX0" fmla="*/ 125852 w 311488"/>
                <a:gd name="connsiteY0" fmla="*/ 231477 h 242803"/>
                <a:gd name="connsiteX1" fmla="*/ 2728 w 311488"/>
                <a:gd name="connsiteY1" fmla="*/ 108102 h 242803"/>
                <a:gd name="connsiteX2" fmla="*/ 186258 w 311488"/>
                <a:gd name="connsiteY2" fmla="*/ 3890 h 242803"/>
                <a:gd name="connsiteX3" fmla="*/ 308027 w 311488"/>
                <a:gd name="connsiteY3" fmla="*/ 176273 h 242803"/>
                <a:gd name="connsiteX4" fmla="*/ 125852 w 311488"/>
                <a:gd name="connsiteY4" fmla="*/ 231477 h 242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488" h="242803">
                  <a:moveTo>
                    <a:pt x="125852" y="231477"/>
                  </a:moveTo>
                  <a:cubicBezTo>
                    <a:pt x="41546" y="212652"/>
                    <a:pt x="-14327" y="184482"/>
                    <a:pt x="2728" y="108102"/>
                  </a:cubicBezTo>
                  <a:cubicBezTo>
                    <a:pt x="19783" y="31723"/>
                    <a:pt x="101952" y="-14935"/>
                    <a:pt x="186258" y="3890"/>
                  </a:cubicBezTo>
                  <a:cubicBezTo>
                    <a:pt x="270564" y="22715"/>
                    <a:pt x="325082" y="99893"/>
                    <a:pt x="308027" y="176273"/>
                  </a:cubicBezTo>
                  <a:cubicBezTo>
                    <a:pt x="290972" y="252653"/>
                    <a:pt x="210158" y="250301"/>
                    <a:pt x="125852" y="231477"/>
                  </a:cubicBezTo>
                  <a:close/>
                </a:path>
              </a:pathLst>
            </a:custGeom>
            <a:solidFill>
              <a:schemeClr val="accent2"/>
            </a:solidFill>
            <a:ln w="4899"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5242D283-4511-4912-857F-332DC0BB376B}"/>
                </a:ext>
              </a:extLst>
            </p:cNvPr>
            <p:cNvSpPr/>
            <p:nvPr/>
          </p:nvSpPr>
          <p:spPr>
            <a:xfrm rot="-892475">
              <a:off x="7532575" y="5568980"/>
              <a:ext cx="66307" cy="211218"/>
            </a:xfrm>
            <a:custGeom>
              <a:avLst/>
              <a:gdLst>
                <a:gd name="connsiteX0" fmla="*/ 65969 w 66307"/>
                <a:gd name="connsiteY0" fmla="*/ 105327 h 211218"/>
                <a:gd name="connsiteX1" fmla="*/ 32816 w 66307"/>
                <a:gd name="connsiteY1" fmla="*/ 210937 h 211218"/>
                <a:gd name="connsiteX2" fmla="*/ -338 w 66307"/>
                <a:gd name="connsiteY2" fmla="*/ 105327 h 211218"/>
                <a:gd name="connsiteX3" fmla="*/ 32816 w 66307"/>
                <a:gd name="connsiteY3" fmla="*/ -282 h 211218"/>
                <a:gd name="connsiteX4" fmla="*/ 65969 w 66307"/>
                <a:gd name="connsiteY4" fmla="*/ 105327 h 21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7" h="211218">
                  <a:moveTo>
                    <a:pt x="65969" y="105327"/>
                  </a:moveTo>
                  <a:cubicBezTo>
                    <a:pt x="65969" y="163654"/>
                    <a:pt x="51126" y="210937"/>
                    <a:pt x="32816" y="210937"/>
                  </a:cubicBezTo>
                  <a:cubicBezTo>
                    <a:pt x="14505" y="210937"/>
                    <a:pt x="-338" y="163654"/>
                    <a:pt x="-338" y="105327"/>
                  </a:cubicBezTo>
                  <a:cubicBezTo>
                    <a:pt x="-338" y="47001"/>
                    <a:pt x="14505" y="-282"/>
                    <a:pt x="32816" y="-282"/>
                  </a:cubicBezTo>
                  <a:cubicBezTo>
                    <a:pt x="51126" y="-282"/>
                    <a:pt x="65969" y="47001"/>
                    <a:pt x="65969" y="105327"/>
                  </a:cubicBezTo>
                  <a:close/>
                </a:path>
              </a:pathLst>
            </a:custGeom>
            <a:solidFill>
              <a:srgbClr val="2F2E41"/>
            </a:solidFill>
            <a:ln w="4899"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C7A6F613-22FC-4C73-A0C5-D3DDB9E3A265}"/>
                </a:ext>
              </a:extLst>
            </p:cNvPr>
            <p:cNvSpPr/>
            <p:nvPr/>
          </p:nvSpPr>
          <p:spPr>
            <a:xfrm>
              <a:off x="7248979" y="5666226"/>
              <a:ext cx="148858" cy="87124"/>
            </a:xfrm>
            <a:custGeom>
              <a:avLst/>
              <a:gdLst>
                <a:gd name="connsiteX0" fmla="*/ 74797 w 148858"/>
                <a:gd name="connsiteY0" fmla="*/ 11981 h 87124"/>
                <a:gd name="connsiteX1" fmla="*/ -339 w 148858"/>
                <a:gd name="connsiteY1" fmla="*/ 7970 h 87124"/>
                <a:gd name="connsiteX2" fmla="*/ 74797 w 148858"/>
                <a:gd name="connsiteY2" fmla="*/ 86842 h 87124"/>
                <a:gd name="connsiteX3" fmla="*/ 148520 w 148858"/>
                <a:gd name="connsiteY3" fmla="*/ 25349 h 87124"/>
                <a:gd name="connsiteX4" fmla="*/ 74797 w 148858"/>
                <a:gd name="connsiteY4" fmla="*/ 11981 h 87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8" h="87124">
                  <a:moveTo>
                    <a:pt x="74797" y="11981"/>
                  </a:moveTo>
                  <a:cubicBezTo>
                    <a:pt x="36020" y="11981"/>
                    <a:pt x="-339" y="-12703"/>
                    <a:pt x="-339" y="7970"/>
                  </a:cubicBezTo>
                  <a:cubicBezTo>
                    <a:pt x="-339" y="28642"/>
                    <a:pt x="36020" y="86842"/>
                    <a:pt x="74797" y="86842"/>
                  </a:cubicBezTo>
                  <a:cubicBezTo>
                    <a:pt x="113574" y="86842"/>
                    <a:pt x="148520" y="46021"/>
                    <a:pt x="148520" y="25349"/>
                  </a:cubicBezTo>
                  <a:cubicBezTo>
                    <a:pt x="148520" y="4676"/>
                    <a:pt x="113574" y="11981"/>
                    <a:pt x="74797" y="11981"/>
                  </a:cubicBezTo>
                  <a:close/>
                </a:path>
              </a:pathLst>
            </a:custGeom>
            <a:solidFill>
              <a:srgbClr val="FFFFFF"/>
            </a:solidFill>
            <a:ln w="4899"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DBA17B70-27A2-436C-8E8D-21D26D97A7F7}"/>
                </a:ext>
              </a:extLst>
            </p:cNvPr>
            <p:cNvSpPr/>
            <p:nvPr/>
          </p:nvSpPr>
          <p:spPr>
            <a:xfrm>
              <a:off x="6851522" y="4666879"/>
              <a:ext cx="488470" cy="598567"/>
            </a:xfrm>
            <a:custGeom>
              <a:avLst/>
              <a:gdLst>
                <a:gd name="connsiteX0" fmla="*/ 199288 w 488470"/>
                <a:gd name="connsiteY0" fmla="*/ 598286 h 598567"/>
                <a:gd name="connsiteX1" fmla="*/ 180530 w 488470"/>
                <a:gd name="connsiteY1" fmla="*/ 598286 h 598567"/>
                <a:gd name="connsiteX2" fmla="*/ 117152 w 488470"/>
                <a:gd name="connsiteY2" fmla="*/ 534907 h 598567"/>
                <a:gd name="connsiteX3" fmla="*/ 117152 w 488470"/>
                <a:gd name="connsiteY3" fmla="*/ 519160 h 598567"/>
                <a:gd name="connsiteX4" fmla="*/ 139118 w 488470"/>
                <a:gd name="connsiteY4" fmla="*/ 422090 h 598567"/>
                <a:gd name="connsiteX5" fmla="*/ 200629 w 488470"/>
                <a:gd name="connsiteY5" fmla="*/ 339443 h 598567"/>
                <a:gd name="connsiteX6" fmla="*/ 242453 w 488470"/>
                <a:gd name="connsiteY6" fmla="*/ 289032 h 598567"/>
                <a:gd name="connsiteX7" fmla="*/ 255662 w 488470"/>
                <a:gd name="connsiteY7" fmla="*/ 242134 h 598567"/>
                <a:gd name="connsiteX8" fmla="*/ 177728 w 488470"/>
                <a:gd name="connsiteY8" fmla="*/ 183986 h 598567"/>
                <a:gd name="connsiteX9" fmla="*/ 91828 w 488470"/>
                <a:gd name="connsiteY9" fmla="*/ 196879 h 598567"/>
                <a:gd name="connsiteX10" fmla="*/ 2440 w 488470"/>
                <a:gd name="connsiteY10" fmla="*/ 147191 h 598567"/>
                <a:gd name="connsiteX11" fmla="*/ -338 w 488470"/>
                <a:gd name="connsiteY11" fmla="*/ 127344 h 598567"/>
                <a:gd name="connsiteX12" fmla="*/ -338 w 488470"/>
                <a:gd name="connsiteY12" fmla="*/ 95465 h 598567"/>
                <a:gd name="connsiteX13" fmla="*/ 41507 w 488470"/>
                <a:gd name="connsiteY13" fmla="*/ 30451 h 598567"/>
                <a:gd name="connsiteX14" fmla="*/ 197516 w 488470"/>
                <a:gd name="connsiteY14" fmla="*/ -240 h 598567"/>
                <a:gd name="connsiteX15" fmla="*/ 348114 w 488470"/>
                <a:gd name="connsiteY15" fmla="*/ 27779 h 598567"/>
                <a:gd name="connsiteX16" fmla="*/ 451161 w 488470"/>
                <a:gd name="connsiteY16" fmla="*/ 105875 h 598567"/>
                <a:gd name="connsiteX17" fmla="*/ 488121 w 488470"/>
                <a:gd name="connsiteY17" fmla="*/ 219873 h 598567"/>
                <a:gd name="connsiteX18" fmla="*/ 452385 w 488470"/>
                <a:gd name="connsiteY18" fmla="*/ 333883 h 598567"/>
                <a:gd name="connsiteX19" fmla="*/ 352453 w 488470"/>
                <a:gd name="connsiteY19" fmla="*/ 435699 h 598567"/>
                <a:gd name="connsiteX20" fmla="*/ 288385 w 488470"/>
                <a:gd name="connsiteY20" fmla="*/ 496055 h 598567"/>
                <a:gd name="connsiteX21" fmla="*/ 261749 w 488470"/>
                <a:gd name="connsiteY21" fmla="*/ 545645 h 598567"/>
                <a:gd name="connsiteX22" fmla="*/ 199288 w 488470"/>
                <a:gd name="connsiteY22" fmla="*/ 598286 h 59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8470" h="598567">
                  <a:moveTo>
                    <a:pt x="199288" y="598286"/>
                  </a:moveTo>
                  <a:lnTo>
                    <a:pt x="180530" y="598286"/>
                  </a:lnTo>
                  <a:cubicBezTo>
                    <a:pt x="145544" y="598246"/>
                    <a:pt x="117191" y="569894"/>
                    <a:pt x="117152" y="534907"/>
                  </a:cubicBezTo>
                  <a:lnTo>
                    <a:pt x="117152" y="519160"/>
                  </a:lnTo>
                  <a:cubicBezTo>
                    <a:pt x="117152" y="480154"/>
                    <a:pt x="124542" y="447495"/>
                    <a:pt x="139118" y="422090"/>
                  </a:cubicBezTo>
                  <a:cubicBezTo>
                    <a:pt x="156783" y="392538"/>
                    <a:pt x="177392" y="364848"/>
                    <a:pt x="200629" y="339443"/>
                  </a:cubicBezTo>
                  <a:cubicBezTo>
                    <a:pt x="216056" y="323930"/>
                    <a:pt x="230054" y="307058"/>
                    <a:pt x="242453" y="289032"/>
                  </a:cubicBezTo>
                  <a:cubicBezTo>
                    <a:pt x="251349" y="275028"/>
                    <a:pt x="255942" y="258723"/>
                    <a:pt x="255662" y="242134"/>
                  </a:cubicBezTo>
                  <a:cubicBezTo>
                    <a:pt x="255662" y="203007"/>
                    <a:pt x="230170" y="183986"/>
                    <a:pt x="177728" y="183986"/>
                  </a:cubicBezTo>
                  <a:cubicBezTo>
                    <a:pt x="148638" y="184315"/>
                    <a:pt x="119732" y="188653"/>
                    <a:pt x="91828" y="196879"/>
                  </a:cubicBezTo>
                  <a:cubicBezTo>
                    <a:pt x="53423" y="207842"/>
                    <a:pt x="13403" y="185596"/>
                    <a:pt x="2440" y="147191"/>
                  </a:cubicBezTo>
                  <a:cubicBezTo>
                    <a:pt x="597" y="140736"/>
                    <a:pt x="-338" y="134056"/>
                    <a:pt x="-338" y="127344"/>
                  </a:cubicBezTo>
                  <a:lnTo>
                    <a:pt x="-338" y="95465"/>
                  </a:lnTo>
                  <a:cubicBezTo>
                    <a:pt x="-464" y="67428"/>
                    <a:pt x="15936" y="41948"/>
                    <a:pt x="41507" y="30451"/>
                  </a:cubicBezTo>
                  <a:cubicBezTo>
                    <a:pt x="90790" y="9419"/>
                    <a:pt x="143939" y="-1037"/>
                    <a:pt x="197516" y="-240"/>
                  </a:cubicBezTo>
                  <a:cubicBezTo>
                    <a:pt x="253643" y="-240"/>
                    <a:pt x="304310" y="9188"/>
                    <a:pt x="348114" y="27779"/>
                  </a:cubicBezTo>
                  <a:cubicBezTo>
                    <a:pt x="391998" y="46412"/>
                    <a:pt x="426668" y="72687"/>
                    <a:pt x="451161" y="105875"/>
                  </a:cubicBezTo>
                  <a:cubicBezTo>
                    <a:pt x="475581" y="138828"/>
                    <a:pt x="488560" y="178860"/>
                    <a:pt x="488121" y="219873"/>
                  </a:cubicBezTo>
                  <a:cubicBezTo>
                    <a:pt x="488122" y="263914"/>
                    <a:pt x="476098" y="302273"/>
                    <a:pt x="452385" y="333883"/>
                  </a:cubicBezTo>
                  <a:cubicBezTo>
                    <a:pt x="428931" y="365172"/>
                    <a:pt x="395310" y="399426"/>
                    <a:pt x="352453" y="435699"/>
                  </a:cubicBezTo>
                  <a:cubicBezTo>
                    <a:pt x="329873" y="454477"/>
                    <a:pt x="308476" y="474635"/>
                    <a:pt x="288385" y="496055"/>
                  </a:cubicBezTo>
                  <a:cubicBezTo>
                    <a:pt x="275408" y="510033"/>
                    <a:pt x="266237" y="527108"/>
                    <a:pt x="261749" y="545645"/>
                  </a:cubicBezTo>
                  <a:cubicBezTo>
                    <a:pt x="256586" y="576096"/>
                    <a:pt x="230173" y="598356"/>
                    <a:pt x="199288" y="598286"/>
                  </a:cubicBezTo>
                  <a:close/>
                </a:path>
              </a:pathLst>
            </a:custGeom>
            <a:solidFill>
              <a:schemeClr val="accent2"/>
            </a:solidFill>
            <a:ln w="4899"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16F4570C-D00F-49F0-B988-EC4413258228}"/>
                </a:ext>
              </a:extLst>
            </p:cNvPr>
            <p:cNvSpPr/>
            <p:nvPr/>
          </p:nvSpPr>
          <p:spPr>
            <a:xfrm>
              <a:off x="6920856" y="5328562"/>
              <a:ext cx="237404" cy="234931"/>
            </a:xfrm>
            <a:custGeom>
              <a:avLst/>
              <a:gdLst>
                <a:gd name="connsiteX0" fmla="*/ 119525 w 237404"/>
                <a:gd name="connsiteY0" fmla="*/ 234649 h 234931"/>
                <a:gd name="connsiteX1" fmla="*/ 117051 w 237404"/>
                <a:gd name="connsiteY1" fmla="*/ 234649 h 234931"/>
                <a:gd name="connsiteX2" fmla="*/ -338 w 237404"/>
                <a:gd name="connsiteY2" fmla="*/ 117108 h 234931"/>
                <a:gd name="connsiteX3" fmla="*/ 117051 w 237404"/>
                <a:gd name="connsiteY3" fmla="*/ -282 h 234931"/>
                <a:gd name="connsiteX4" fmla="*/ 119525 w 237404"/>
                <a:gd name="connsiteY4" fmla="*/ -282 h 234931"/>
                <a:gd name="connsiteX5" fmla="*/ 237066 w 237404"/>
                <a:gd name="connsiteY5" fmla="*/ 117108 h 234931"/>
                <a:gd name="connsiteX6" fmla="*/ 119677 w 237404"/>
                <a:gd name="connsiteY6" fmla="*/ 234649 h 234931"/>
                <a:gd name="connsiteX7" fmla="*/ 119525 w 237404"/>
                <a:gd name="connsiteY7" fmla="*/ 234649 h 23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404" h="234931">
                  <a:moveTo>
                    <a:pt x="119525" y="234649"/>
                  </a:moveTo>
                  <a:lnTo>
                    <a:pt x="117051" y="234649"/>
                  </a:lnTo>
                  <a:cubicBezTo>
                    <a:pt x="52177" y="234607"/>
                    <a:pt x="-380" y="181982"/>
                    <a:pt x="-338" y="117108"/>
                  </a:cubicBezTo>
                  <a:cubicBezTo>
                    <a:pt x="-297" y="52292"/>
                    <a:pt x="52236" y="-240"/>
                    <a:pt x="117051" y="-282"/>
                  </a:cubicBezTo>
                  <a:lnTo>
                    <a:pt x="119525" y="-282"/>
                  </a:lnTo>
                  <a:cubicBezTo>
                    <a:pt x="184399" y="-324"/>
                    <a:pt x="237025" y="52233"/>
                    <a:pt x="237066" y="117108"/>
                  </a:cubicBezTo>
                  <a:cubicBezTo>
                    <a:pt x="237108" y="181982"/>
                    <a:pt x="184551" y="234607"/>
                    <a:pt x="119677" y="234649"/>
                  </a:cubicBezTo>
                  <a:cubicBezTo>
                    <a:pt x="119626" y="234649"/>
                    <a:pt x="119576" y="234649"/>
                    <a:pt x="119525" y="234649"/>
                  </a:cubicBezTo>
                  <a:close/>
                </a:path>
              </a:pathLst>
            </a:custGeom>
            <a:solidFill>
              <a:schemeClr val="accent2"/>
            </a:solidFill>
            <a:ln w="4899"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AE264CDC-DFA0-452F-85CA-99D70D0E633D}"/>
                </a:ext>
              </a:extLst>
            </p:cNvPr>
            <p:cNvSpPr/>
            <p:nvPr/>
          </p:nvSpPr>
          <p:spPr>
            <a:xfrm>
              <a:off x="6273944" y="5910181"/>
              <a:ext cx="1535069" cy="9808"/>
            </a:xfrm>
            <a:custGeom>
              <a:avLst/>
              <a:gdLst>
                <a:gd name="connsiteX0" fmla="*/ 1529826 w 1535069"/>
                <a:gd name="connsiteY0" fmla="*/ 9527 h 9808"/>
                <a:gd name="connsiteX1" fmla="*/ 4566 w 1535069"/>
                <a:gd name="connsiteY1" fmla="*/ 9527 h 9808"/>
                <a:gd name="connsiteX2" fmla="*/ -339 w 1535069"/>
                <a:gd name="connsiteY2" fmla="*/ 4622 h 9808"/>
                <a:gd name="connsiteX3" fmla="*/ 4566 w 1535069"/>
                <a:gd name="connsiteY3" fmla="*/ -282 h 9808"/>
                <a:gd name="connsiteX4" fmla="*/ 1529826 w 1535069"/>
                <a:gd name="connsiteY4" fmla="*/ -282 h 9808"/>
                <a:gd name="connsiteX5" fmla="*/ 1534731 w 1535069"/>
                <a:gd name="connsiteY5" fmla="*/ 4622 h 9808"/>
                <a:gd name="connsiteX6" fmla="*/ 1529826 w 1535069"/>
                <a:gd name="connsiteY6" fmla="*/ 9527 h 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069" h="9808">
                  <a:moveTo>
                    <a:pt x="1529826" y="9527"/>
                  </a:moveTo>
                  <a:lnTo>
                    <a:pt x="4566" y="9527"/>
                  </a:lnTo>
                  <a:cubicBezTo>
                    <a:pt x="1857" y="9527"/>
                    <a:pt x="-339" y="7331"/>
                    <a:pt x="-339" y="4622"/>
                  </a:cubicBezTo>
                  <a:cubicBezTo>
                    <a:pt x="-339" y="1914"/>
                    <a:pt x="1857" y="-282"/>
                    <a:pt x="4566" y="-282"/>
                  </a:cubicBezTo>
                  <a:lnTo>
                    <a:pt x="1529826" y="-282"/>
                  </a:lnTo>
                  <a:cubicBezTo>
                    <a:pt x="1532535" y="-282"/>
                    <a:pt x="1534731" y="1914"/>
                    <a:pt x="1534731" y="4622"/>
                  </a:cubicBezTo>
                  <a:cubicBezTo>
                    <a:pt x="1534731" y="7331"/>
                    <a:pt x="1532535" y="9527"/>
                    <a:pt x="1529826" y="9527"/>
                  </a:cubicBezTo>
                  <a:close/>
                </a:path>
              </a:pathLst>
            </a:custGeom>
            <a:solidFill>
              <a:srgbClr val="CCCCCC"/>
            </a:solidFill>
            <a:ln w="4899"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3CCFB99D-44FD-4945-A930-E47E449FECB7}"/>
                </a:ext>
              </a:extLst>
            </p:cNvPr>
            <p:cNvSpPr/>
            <p:nvPr/>
          </p:nvSpPr>
          <p:spPr>
            <a:xfrm>
              <a:off x="8014997" y="5910181"/>
              <a:ext cx="823934" cy="9808"/>
            </a:xfrm>
            <a:custGeom>
              <a:avLst/>
              <a:gdLst>
                <a:gd name="connsiteX0" fmla="*/ 818692 w 823934"/>
                <a:gd name="connsiteY0" fmla="*/ 9527 h 9808"/>
                <a:gd name="connsiteX1" fmla="*/ 4566 w 823934"/>
                <a:gd name="connsiteY1" fmla="*/ 9527 h 9808"/>
                <a:gd name="connsiteX2" fmla="*/ -339 w 823934"/>
                <a:gd name="connsiteY2" fmla="*/ 4622 h 9808"/>
                <a:gd name="connsiteX3" fmla="*/ 4566 w 823934"/>
                <a:gd name="connsiteY3" fmla="*/ -282 h 9808"/>
                <a:gd name="connsiteX4" fmla="*/ 818692 w 823934"/>
                <a:gd name="connsiteY4" fmla="*/ -282 h 9808"/>
                <a:gd name="connsiteX5" fmla="*/ 823596 w 823934"/>
                <a:gd name="connsiteY5" fmla="*/ 4622 h 9808"/>
                <a:gd name="connsiteX6" fmla="*/ 818692 w 823934"/>
                <a:gd name="connsiteY6" fmla="*/ 9527 h 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3934" h="9808">
                  <a:moveTo>
                    <a:pt x="818692" y="9527"/>
                  </a:moveTo>
                  <a:lnTo>
                    <a:pt x="4566" y="9527"/>
                  </a:lnTo>
                  <a:cubicBezTo>
                    <a:pt x="1857" y="9527"/>
                    <a:pt x="-339" y="7331"/>
                    <a:pt x="-339" y="4622"/>
                  </a:cubicBezTo>
                  <a:cubicBezTo>
                    <a:pt x="-339" y="1914"/>
                    <a:pt x="1857" y="-282"/>
                    <a:pt x="4566" y="-282"/>
                  </a:cubicBezTo>
                  <a:lnTo>
                    <a:pt x="818692" y="-282"/>
                  </a:lnTo>
                  <a:cubicBezTo>
                    <a:pt x="821401" y="-282"/>
                    <a:pt x="823596" y="1914"/>
                    <a:pt x="823596" y="4622"/>
                  </a:cubicBezTo>
                  <a:cubicBezTo>
                    <a:pt x="823596" y="7331"/>
                    <a:pt x="821401" y="9527"/>
                    <a:pt x="818692" y="9527"/>
                  </a:cubicBezTo>
                  <a:close/>
                </a:path>
              </a:pathLst>
            </a:custGeom>
            <a:solidFill>
              <a:srgbClr val="CCCCCC"/>
            </a:solidFill>
            <a:ln w="4899"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A62AF93F-9D1C-48E7-9843-5E9F1D88C195}"/>
                </a:ext>
              </a:extLst>
            </p:cNvPr>
            <p:cNvSpPr/>
            <p:nvPr/>
          </p:nvSpPr>
          <p:spPr>
            <a:xfrm rot="-67225">
              <a:off x="8222476" y="5710432"/>
              <a:ext cx="211218" cy="66307"/>
            </a:xfrm>
            <a:custGeom>
              <a:avLst/>
              <a:gdLst>
                <a:gd name="connsiteX0" fmla="*/ 210880 w 211218"/>
                <a:gd name="connsiteY0" fmla="*/ 32872 h 66307"/>
                <a:gd name="connsiteX1" fmla="*/ 105271 w 211218"/>
                <a:gd name="connsiteY1" fmla="*/ 66026 h 66307"/>
                <a:gd name="connsiteX2" fmla="*/ -339 w 211218"/>
                <a:gd name="connsiteY2" fmla="*/ 32872 h 66307"/>
                <a:gd name="connsiteX3" fmla="*/ 105271 w 211218"/>
                <a:gd name="connsiteY3" fmla="*/ -282 h 66307"/>
                <a:gd name="connsiteX4" fmla="*/ 210880 w 211218"/>
                <a:gd name="connsiteY4" fmla="*/ 32872 h 66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18" h="66307">
                  <a:moveTo>
                    <a:pt x="210880" y="32872"/>
                  </a:moveTo>
                  <a:cubicBezTo>
                    <a:pt x="210880" y="51182"/>
                    <a:pt x="163597" y="66026"/>
                    <a:pt x="105271" y="66026"/>
                  </a:cubicBezTo>
                  <a:cubicBezTo>
                    <a:pt x="46944" y="66026"/>
                    <a:pt x="-339" y="51182"/>
                    <a:pt x="-339" y="32872"/>
                  </a:cubicBezTo>
                  <a:cubicBezTo>
                    <a:pt x="-339" y="14562"/>
                    <a:pt x="46944" y="-282"/>
                    <a:pt x="105271" y="-282"/>
                  </a:cubicBezTo>
                  <a:cubicBezTo>
                    <a:pt x="163597" y="-282"/>
                    <a:pt x="210880" y="14562"/>
                    <a:pt x="210880" y="32872"/>
                  </a:cubicBezTo>
                  <a:close/>
                </a:path>
              </a:pathLst>
            </a:custGeom>
            <a:solidFill>
              <a:srgbClr val="2F2E41"/>
            </a:solidFill>
            <a:ln w="4899"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99C8BB7D-A44E-41E3-B040-A7CCE9EFC5FE}"/>
                </a:ext>
              </a:extLst>
            </p:cNvPr>
            <p:cNvSpPr/>
            <p:nvPr/>
          </p:nvSpPr>
          <p:spPr>
            <a:xfrm>
              <a:off x="8123685" y="4826314"/>
              <a:ext cx="176557" cy="176557"/>
            </a:xfrm>
            <a:custGeom>
              <a:avLst/>
              <a:gdLst>
                <a:gd name="connsiteX0" fmla="*/ 151697 w 176557"/>
                <a:gd name="connsiteY0" fmla="*/ 176276 h 176557"/>
                <a:gd name="connsiteX1" fmla="*/ 24183 w 176557"/>
                <a:gd name="connsiteY1" fmla="*/ 176276 h 176557"/>
                <a:gd name="connsiteX2" fmla="*/ -339 w 176557"/>
                <a:gd name="connsiteY2" fmla="*/ 151754 h 176557"/>
                <a:gd name="connsiteX3" fmla="*/ -339 w 176557"/>
                <a:gd name="connsiteY3" fmla="*/ 24240 h 176557"/>
                <a:gd name="connsiteX4" fmla="*/ 24183 w 176557"/>
                <a:gd name="connsiteY4" fmla="*/ -282 h 176557"/>
                <a:gd name="connsiteX5" fmla="*/ 151697 w 176557"/>
                <a:gd name="connsiteY5" fmla="*/ -282 h 176557"/>
                <a:gd name="connsiteX6" fmla="*/ 176219 w 176557"/>
                <a:gd name="connsiteY6" fmla="*/ 24240 h 176557"/>
                <a:gd name="connsiteX7" fmla="*/ 176219 w 176557"/>
                <a:gd name="connsiteY7" fmla="*/ 151754 h 176557"/>
                <a:gd name="connsiteX8" fmla="*/ 151697 w 176557"/>
                <a:gd name="connsiteY8" fmla="*/ 176276 h 176557"/>
                <a:gd name="connsiteX9" fmla="*/ 24183 w 176557"/>
                <a:gd name="connsiteY9" fmla="*/ 9527 h 176557"/>
                <a:gd name="connsiteX10" fmla="*/ 9470 w 176557"/>
                <a:gd name="connsiteY10" fmla="*/ 24240 h 176557"/>
                <a:gd name="connsiteX11" fmla="*/ 9470 w 176557"/>
                <a:gd name="connsiteY11" fmla="*/ 151754 h 176557"/>
                <a:gd name="connsiteX12" fmla="*/ 24183 w 176557"/>
                <a:gd name="connsiteY12" fmla="*/ 166467 h 176557"/>
                <a:gd name="connsiteX13" fmla="*/ 151697 w 176557"/>
                <a:gd name="connsiteY13" fmla="*/ 166467 h 176557"/>
                <a:gd name="connsiteX14" fmla="*/ 166410 w 176557"/>
                <a:gd name="connsiteY14" fmla="*/ 151754 h 176557"/>
                <a:gd name="connsiteX15" fmla="*/ 166410 w 176557"/>
                <a:gd name="connsiteY15" fmla="*/ 24240 h 176557"/>
                <a:gd name="connsiteX16" fmla="*/ 151697 w 176557"/>
                <a:gd name="connsiteY16" fmla="*/ 9527 h 17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6557" h="176557">
                  <a:moveTo>
                    <a:pt x="151697" y="176276"/>
                  </a:moveTo>
                  <a:lnTo>
                    <a:pt x="24183" y="176276"/>
                  </a:lnTo>
                  <a:cubicBezTo>
                    <a:pt x="10647" y="176260"/>
                    <a:pt x="-323" y="165290"/>
                    <a:pt x="-339" y="151754"/>
                  </a:cubicBezTo>
                  <a:lnTo>
                    <a:pt x="-339" y="24240"/>
                  </a:lnTo>
                  <a:cubicBezTo>
                    <a:pt x="-323" y="10703"/>
                    <a:pt x="10647" y="-267"/>
                    <a:pt x="24183" y="-282"/>
                  </a:cubicBezTo>
                  <a:lnTo>
                    <a:pt x="151697" y="-282"/>
                  </a:lnTo>
                  <a:cubicBezTo>
                    <a:pt x="165234" y="-267"/>
                    <a:pt x="176203" y="10703"/>
                    <a:pt x="176219" y="24240"/>
                  </a:cubicBezTo>
                  <a:lnTo>
                    <a:pt x="176219" y="151754"/>
                  </a:lnTo>
                  <a:cubicBezTo>
                    <a:pt x="176203" y="165290"/>
                    <a:pt x="165234" y="176260"/>
                    <a:pt x="151697" y="176276"/>
                  </a:cubicBezTo>
                  <a:close/>
                  <a:moveTo>
                    <a:pt x="24183" y="9527"/>
                  </a:moveTo>
                  <a:cubicBezTo>
                    <a:pt x="16061" y="9536"/>
                    <a:pt x="9479" y="16118"/>
                    <a:pt x="9470" y="24240"/>
                  </a:cubicBezTo>
                  <a:lnTo>
                    <a:pt x="9470" y="151754"/>
                  </a:lnTo>
                  <a:cubicBezTo>
                    <a:pt x="9479" y="159876"/>
                    <a:pt x="16061" y="166458"/>
                    <a:pt x="24183" y="166467"/>
                  </a:cubicBezTo>
                  <a:lnTo>
                    <a:pt x="151697" y="166467"/>
                  </a:lnTo>
                  <a:cubicBezTo>
                    <a:pt x="159819" y="166458"/>
                    <a:pt x="166401" y="159876"/>
                    <a:pt x="166410" y="151754"/>
                  </a:cubicBezTo>
                  <a:lnTo>
                    <a:pt x="166410" y="24240"/>
                  </a:lnTo>
                  <a:cubicBezTo>
                    <a:pt x="166401" y="16118"/>
                    <a:pt x="159819" y="9536"/>
                    <a:pt x="151697" y="9527"/>
                  </a:cubicBezTo>
                  <a:close/>
                </a:path>
              </a:pathLst>
            </a:custGeom>
            <a:solidFill>
              <a:srgbClr val="F2F2F2"/>
            </a:solidFill>
            <a:ln w="4899"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8C72D304-AEF1-4FE5-A7AE-DE8236524536}"/>
                </a:ext>
              </a:extLst>
            </p:cNvPr>
            <p:cNvSpPr/>
            <p:nvPr/>
          </p:nvSpPr>
          <p:spPr>
            <a:xfrm>
              <a:off x="8182537" y="4742940"/>
              <a:ext cx="176557" cy="176557"/>
            </a:xfrm>
            <a:custGeom>
              <a:avLst/>
              <a:gdLst>
                <a:gd name="connsiteX0" fmla="*/ 151697 w 176557"/>
                <a:gd name="connsiteY0" fmla="*/ 176276 h 176557"/>
                <a:gd name="connsiteX1" fmla="*/ 24183 w 176557"/>
                <a:gd name="connsiteY1" fmla="*/ 176276 h 176557"/>
                <a:gd name="connsiteX2" fmla="*/ -339 w 176557"/>
                <a:gd name="connsiteY2" fmla="*/ 151754 h 176557"/>
                <a:gd name="connsiteX3" fmla="*/ -339 w 176557"/>
                <a:gd name="connsiteY3" fmla="*/ 24240 h 176557"/>
                <a:gd name="connsiteX4" fmla="*/ 24183 w 176557"/>
                <a:gd name="connsiteY4" fmla="*/ -282 h 176557"/>
                <a:gd name="connsiteX5" fmla="*/ 151697 w 176557"/>
                <a:gd name="connsiteY5" fmla="*/ -282 h 176557"/>
                <a:gd name="connsiteX6" fmla="*/ 176219 w 176557"/>
                <a:gd name="connsiteY6" fmla="*/ 24240 h 176557"/>
                <a:gd name="connsiteX7" fmla="*/ 176219 w 176557"/>
                <a:gd name="connsiteY7" fmla="*/ 151754 h 176557"/>
                <a:gd name="connsiteX8" fmla="*/ 151697 w 176557"/>
                <a:gd name="connsiteY8" fmla="*/ 176276 h 176557"/>
                <a:gd name="connsiteX9" fmla="*/ 24183 w 176557"/>
                <a:gd name="connsiteY9" fmla="*/ 9527 h 176557"/>
                <a:gd name="connsiteX10" fmla="*/ 9470 w 176557"/>
                <a:gd name="connsiteY10" fmla="*/ 24240 h 176557"/>
                <a:gd name="connsiteX11" fmla="*/ 9470 w 176557"/>
                <a:gd name="connsiteY11" fmla="*/ 151754 h 176557"/>
                <a:gd name="connsiteX12" fmla="*/ 24183 w 176557"/>
                <a:gd name="connsiteY12" fmla="*/ 166467 h 176557"/>
                <a:gd name="connsiteX13" fmla="*/ 151697 w 176557"/>
                <a:gd name="connsiteY13" fmla="*/ 166467 h 176557"/>
                <a:gd name="connsiteX14" fmla="*/ 166410 w 176557"/>
                <a:gd name="connsiteY14" fmla="*/ 151754 h 176557"/>
                <a:gd name="connsiteX15" fmla="*/ 166410 w 176557"/>
                <a:gd name="connsiteY15" fmla="*/ 24240 h 176557"/>
                <a:gd name="connsiteX16" fmla="*/ 151697 w 176557"/>
                <a:gd name="connsiteY16" fmla="*/ 9527 h 17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6557" h="176557">
                  <a:moveTo>
                    <a:pt x="151697" y="176276"/>
                  </a:moveTo>
                  <a:lnTo>
                    <a:pt x="24183" y="176276"/>
                  </a:lnTo>
                  <a:cubicBezTo>
                    <a:pt x="10647" y="176260"/>
                    <a:pt x="-323" y="165290"/>
                    <a:pt x="-339" y="151754"/>
                  </a:cubicBezTo>
                  <a:lnTo>
                    <a:pt x="-339" y="24240"/>
                  </a:lnTo>
                  <a:cubicBezTo>
                    <a:pt x="-323" y="10703"/>
                    <a:pt x="10647" y="-267"/>
                    <a:pt x="24183" y="-282"/>
                  </a:cubicBezTo>
                  <a:lnTo>
                    <a:pt x="151697" y="-282"/>
                  </a:lnTo>
                  <a:cubicBezTo>
                    <a:pt x="165234" y="-267"/>
                    <a:pt x="176203" y="10703"/>
                    <a:pt x="176219" y="24240"/>
                  </a:cubicBezTo>
                  <a:lnTo>
                    <a:pt x="176219" y="151754"/>
                  </a:lnTo>
                  <a:cubicBezTo>
                    <a:pt x="176203" y="165290"/>
                    <a:pt x="165234" y="176260"/>
                    <a:pt x="151697" y="176276"/>
                  </a:cubicBezTo>
                  <a:close/>
                  <a:moveTo>
                    <a:pt x="24183" y="9527"/>
                  </a:moveTo>
                  <a:cubicBezTo>
                    <a:pt x="16061" y="9536"/>
                    <a:pt x="9479" y="16118"/>
                    <a:pt x="9470" y="24240"/>
                  </a:cubicBezTo>
                  <a:lnTo>
                    <a:pt x="9470" y="151754"/>
                  </a:lnTo>
                  <a:cubicBezTo>
                    <a:pt x="9479" y="159876"/>
                    <a:pt x="16061" y="166458"/>
                    <a:pt x="24183" y="166467"/>
                  </a:cubicBezTo>
                  <a:lnTo>
                    <a:pt x="151697" y="166467"/>
                  </a:lnTo>
                  <a:cubicBezTo>
                    <a:pt x="159819" y="166458"/>
                    <a:pt x="166401" y="159876"/>
                    <a:pt x="166410" y="151754"/>
                  </a:cubicBezTo>
                  <a:lnTo>
                    <a:pt x="166410" y="24240"/>
                  </a:lnTo>
                  <a:cubicBezTo>
                    <a:pt x="166401" y="16118"/>
                    <a:pt x="159819" y="9536"/>
                    <a:pt x="151697" y="9527"/>
                  </a:cubicBezTo>
                  <a:close/>
                </a:path>
              </a:pathLst>
            </a:custGeom>
            <a:solidFill>
              <a:srgbClr val="F2F2F2"/>
            </a:solidFill>
            <a:ln w="4899"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B5DDE00A-FADF-49EB-BFCD-F0BA97B1CEF2}"/>
                </a:ext>
              </a:extLst>
            </p:cNvPr>
            <p:cNvSpPr/>
            <p:nvPr/>
          </p:nvSpPr>
          <p:spPr>
            <a:xfrm>
              <a:off x="7177140" y="4335876"/>
              <a:ext cx="176557" cy="176557"/>
            </a:xfrm>
            <a:custGeom>
              <a:avLst/>
              <a:gdLst>
                <a:gd name="connsiteX0" fmla="*/ 151697 w 176557"/>
                <a:gd name="connsiteY0" fmla="*/ 176276 h 176557"/>
                <a:gd name="connsiteX1" fmla="*/ 24183 w 176557"/>
                <a:gd name="connsiteY1" fmla="*/ 176276 h 176557"/>
                <a:gd name="connsiteX2" fmla="*/ -339 w 176557"/>
                <a:gd name="connsiteY2" fmla="*/ 151754 h 176557"/>
                <a:gd name="connsiteX3" fmla="*/ -339 w 176557"/>
                <a:gd name="connsiteY3" fmla="*/ 24240 h 176557"/>
                <a:gd name="connsiteX4" fmla="*/ 24183 w 176557"/>
                <a:gd name="connsiteY4" fmla="*/ -282 h 176557"/>
                <a:gd name="connsiteX5" fmla="*/ 151697 w 176557"/>
                <a:gd name="connsiteY5" fmla="*/ -282 h 176557"/>
                <a:gd name="connsiteX6" fmla="*/ 176219 w 176557"/>
                <a:gd name="connsiteY6" fmla="*/ 24240 h 176557"/>
                <a:gd name="connsiteX7" fmla="*/ 176219 w 176557"/>
                <a:gd name="connsiteY7" fmla="*/ 151754 h 176557"/>
                <a:gd name="connsiteX8" fmla="*/ 151697 w 176557"/>
                <a:gd name="connsiteY8" fmla="*/ 176276 h 176557"/>
                <a:gd name="connsiteX9" fmla="*/ 24183 w 176557"/>
                <a:gd name="connsiteY9" fmla="*/ 9527 h 176557"/>
                <a:gd name="connsiteX10" fmla="*/ 9470 w 176557"/>
                <a:gd name="connsiteY10" fmla="*/ 24240 h 176557"/>
                <a:gd name="connsiteX11" fmla="*/ 9470 w 176557"/>
                <a:gd name="connsiteY11" fmla="*/ 151754 h 176557"/>
                <a:gd name="connsiteX12" fmla="*/ 24183 w 176557"/>
                <a:gd name="connsiteY12" fmla="*/ 166467 h 176557"/>
                <a:gd name="connsiteX13" fmla="*/ 151697 w 176557"/>
                <a:gd name="connsiteY13" fmla="*/ 166467 h 176557"/>
                <a:gd name="connsiteX14" fmla="*/ 166410 w 176557"/>
                <a:gd name="connsiteY14" fmla="*/ 151754 h 176557"/>
                <a:gd name="connsiteX15" fmla="*/ 166410 w 176557"/>
                <a:gd name="connsiteY15" fmla="*/ 24240 h 176557"/>
                <a:gd name="connsiteX16" fmla="*/ 151697 w 176557"/>
                <a:gd name="connsiteY16" fmla="*/ 9527 h 17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6557" h="176557">
                  <a:moveTo>
                    <a:pt x="151697" y="176276"/>
                  </a:moveTo>
                  <a:lnTo>
                    <a:pt x="24183" y="176276"/>
                  </a:lnTo>
                  <a:cubicBezTo>
                    <a:pt x="10647" y="176260"/>
                    <a:pt x="-323" y="165290"/>
                    <a:pt x="-339" y="151754"/>
                  </a:cubicBezTo>
                  <a:lnTo>
                    <a:pt x="-339" y="24240"/>
                  </a:lnTo>
                  <a:cubicBezTo>
                    <a:pt x="-323" y="10703"/>
                    <a:pt x="10647" y="-267"/>
                    <a:pt x="24183" y="-282"/>
                  </a:cubicBezTo>
                  <a:lnTo>
                    <a:pt x="151697" y="-282"/>
                  </a:lnTo>
                  <a:cubicBezTo>
                    <a:pt x="165234" y="-267"/>
                    <a:pt x="176203" y="10703"/>
                    <a:pt x="176219" y="24240"/>
                  </a:cubicBezTo>
                  <a:lnTo>
                    <a:pt x="176219" y="151754"/>
                  </a:lnTo>
                  <a:cubicBezTo>
                    <a:pt x="176203" y="165290"/>
                    <a:pt x="165234" y="176260"/>
                    <a:pt x="151697" y="176276"/>
                  </a:cubicBezTo>
                  <a:close/>
                  <a:moveTo>
                    <a:pt x="24183" y="9527"/>
                  </a:moveTo>
                  <a:cubicBezTo>
                    <a:pt x="16061" y="9536"/>
                    <a:pt x="9479" y="16118"/>
                    <a:pt x="9470" y="24240"/>
                  </a:cubicBezTo>
                  <a:lnTo>
                    <a:pt x="9470" y="151754"/>
                  </a:lnTo>
                  <a:cubicBezTo>
                    <a:pt x="9479" y="159876"/>
                    <a:pt x="16061" y="166458"/>
                    <a:pt x="24183" y="166467"/>
                  </a:cubicBezTo>
                  <a:lnTo>
                    <a:pt x="151697" y="166467"/>
                  </a:lnTo>
                  <a:cubicBezTo>
                    <a:pt x="159819" y="166458"/>
                    <a:pt x="166401" y="159876"/>
                    <a:pt x="166410" y="151754"/>
                  </a:cubicBezTo>
                  <a:lnTo>
                    <a:pt x="166410" y="24240"/>
                  </a:lnTo>
                  <a:cubicBezTo>
                    <a:pt x="166401" y="16118"/>
                    <a:pt x="159819" y="9536"/>
                    <a:pt x="151697" y="9527"/>
                  </a:cubicBezTo>
                  <a:close/>
                </a:path>
              </a:pathLst>
            </a:custGeom>
            <a:solidFill>
              <a:srgbClr val="F2F2F2"/>
            </a:solidFill>
            <a:ln w="4899"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B63F97A1-077E-47BB-AF2E-D04B134FDC09}"/>
                </a:ext>
              </a:extLst>
            </p:cNvPr>
            <p:cNvSpPr/>
            <p:nvPr/>
          </p:nvSpPr>
          <p:spPr>
            <a:xfrm>
              <a:off x="7098670" y="4272120"/>
              <a:ext cx="176557" cy="176557"/>
            </a:xfrm>
            <a:custGeom>
              <a:avLst/>
              <a:gdLst>
                <a:gd name="connsiteX0" fmla="*/ 151697 w 176557"/>
                <a:gd name="connsiteY0" fmla="*/ 176276 h 176557"/>
                <a:gd name="connsiteX1" fmla="*/ 24183 w 176557"/>
                <a:gd name="connsiteY1" fmla="*/ 176276 h 176557"/>
                <a:gd name="connsiteX2" fmla="*/ -339 w 176557"/>
                <a:gd name="connsiteY2" fmla="*/ 151754 h 176557"/>
                <a:gd name="connsiteX3" fmla="*/ -339 w 176557"/>
                <a:gd name="connsiteY3" fmla="*/ 24240 h 176557"/>
                <a:gd name="connsiteX4" fmla="*/ 24183 w 176557"/>
                <a:gd name="connsiteY4" fmla="*/ -282 h 176557"/>
                <a:gd name="connsiteX5" fmla="*/ 151697 w 176557"/>
                <a:gd name="connsiteY5" fmla="*/ -282 h 176557"/>
                <a:gd name="connsiteX6" fmla="*/ 176219 w 176557"/>
                <a:gd name="connsiteY6" fmla="*/ 24240 h 176557"/>
                <a:gd name="connsiteX7" fmla="*/ 176219 w 176557"/>
                <a:gd name="connsiteY7" fmla="*/ 151754 h 176557"/>
                <a:gd name="connsiteX8" fmla="*/ 151697 w 176557"/>
                <a:gd name="connsiteY8" fmla="*/ 176276 h 176557"/>
                <a:gd name="connsiteX9" fmla="*/ 24183 w 176557"/>
                <a:gd name="connsiteY9" fmla="*/ 9527 h 176557"/>
                <a:gd name="connsiteX10" fmla="*/ 9470 w 176557"/>
                <a:gd name="connsiteY10" fmla="*/ 24240 h 176557"/>
                <a:gd name="connsiteX11" fmla="*/ 9470 w 176557"/>
                <a:gd name="connsiteY11" fmla="*/ 151754 h 176557"/>
                <a:gd name="connsiteX12" fmla="*/ 24183 w 176557"/>
                <a:gd name="connsiteY12" fmla="*/ 166467 h 176557"/>
                <a:gd name="connsiteX13" fmla="*/ 151697 w 176557"/>
                <a:gd name="connsiteY13" fmla="*/ 166467 h 176557"/>
                <a:gd name="connsiteX14" fmla="*/ 166410 w 176557"/>
                <a:gd name="connsiteY14" fmla="*/ 151754 h 176557"/>
                <a:gd name="connsiteX15" fmla="*/ 166410 w 176557"/>
                <a:gd name="connsiteY15" fmla="*/ 24240 h 176557"/>
                <a:gd name="connsiteX16" fmla="*/ 151697 w 176557"/>
                <a:gd name="connsiteY16" fmla="*/ 9527 h 17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6557" h="176557">
                  <a:moveTo>
                    <a:pt x="151697" y="176276"/>
                  </a:moveTo>
                  <a:lnTo>
                    <a:pt x="24183" y="176276"/>
                  </a:lnTo>
                  <a:cubicBezTo>
                    <a:pt x="10647" y="176260"/>
                    <a:pt x="-323" y="165290"/>
                    <a:pt x="-339" y="151754"/>
                  </a:cubicBezTo>
                  <a:lnTo>
                    <a:pt x="-339" y="24240"/>
                  </a:lnTo>
                  <a:cubicBezTo>
                    <a:pt x="-323" y="10703"/>
                    <a:pt x="10647" y="-267"/>
                    <a:pt x="24183" y="-282"/>
                  </a:cubicBezTo>
                  <a:lnTo>
                    <a:pt x="151697" y="-282"/>
                  </a:lnTo>
                  <a:cubicBezTo>
                    <a:pt x="165234" y="-267"/>
                    <a:pt x="176204" y="10703"/>
                    <a:pt x="176219" y="24240"/>
                  </a:cubicBezTo>
                  <a:lnTo>
                    <a:pt x="176219" y="151754"/>
                  </a:lnTo>
                  <a:cubicBezTo>
                    <a:pt x="176204" y="165290"/>
                    <a:pt x="165234" y="176260"/>
                    <a:pt x="151697" y="176276"/>
                  </a:cubicBezTo>
                  <a:close/>
                  <a:moveTo>
                    <a:pt x="24183" y="9527"/>
                  </a:moveTo>
                  <a:cubicBezTo>
                    <a:pt x="16061" y="9536"/>
                    <a:pt x="9479" y="16118"/>
                    <a:pt x="9470" y="24240"/>
                  </a:cubicBezTo>
                  <a:lnTo>
                    <a:pt x="9470" y="151754"/>
                  </a:lnTo>
                  <a:cubicBezTo>
                    <a:pt x="9479" y="159876"/>
                    <a:pt x="16061" y="166458"/>
                    <a:pt x="24183" y="166467"/>
                  </a:cubicBezTo>
                  <a:lnTo>
                    <a:pt x="151697" y="166467"/>
                  </a:lnTo>
                  <a:cubicBezTo>
                    <a:pt x="159820" y="166458"/>
                    <a:pt x="166401" y="159876"/>
                    <a:pt x="166410" y="151754"/>
                  </a:cubicBezTo>
                  <a:lnTo>
                    <a:pt x="166410" y="24240"/>
                  </a:lnTo>
                  <a:cubicBezTo>
                    <a:pt x="166401" y="16118"/>
                    <a:pt x="159820" y="9536"/>
                    <a:pt x="151697" y="9527"/>
                  </a:cubicBezTo>
                  <a:close/>
                </a:path>
              </a:pathLst>
            </a:custGeom>
            <a:solidFill>
              <a:srgbClr val="F2F2F2"/>
            </a:solidFill>
            <a:ln w="4899"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B63EDA37-5E98-4794-B116-D0F42553BF22}"/>
                </a:ext>
              </a:extLst>
            </p:cNvPr>
            <p:cNvSpPr/>
            <p:nvPr/>
          </p:nvSpPr>
          <p:spPr>
            <a:xfrm>
              <a:off x="7817613" y="5138738"/>
              <a:ext cx="63432" cy="63432"/>
            </a:xfrm>
            <a:custGeom>
              <a:avLst/>
              <a:gdLst>
                <a:gd name="connsiteX0" fmla="*/ 63432 w 63432"/>
                <a:gd name="connsiteY0" fmla="*/ 31716 h 63432"/>
                <a:gd name="connsiteX1" fmla="*/ 31716 w 63432"/>
                <a:gd name="connsiteY1" fmla="*/ 63432 h 63432"/>
                <a:gd name="connsiteX2" fmla="*/ 0 w 63432"/>
                <a:gd name="connsiteY2" fmla="*/ 31716 h 63432"/>
                <a:gd name="connsiteX3" fmla="*/ 31716 w 63432"/>
                <a:gd name="connsiteY3" fmla="*/ 0 h 63432"/>
                <a:gd name="connsiteX4" fmla="*/ 63432 w 63432"/>
                <a:gd name="connsiteY4" fmla="*/ 31716 h 63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32" h="63432">
                  <a:moveTo>
                    <a:pt x="63432" y="31716"/>
                  </a:moveTo>
                  <a:cubicBezTo>
                    <a:pt x="63432" y="49232"/>
                    <a:pt x="49232" y="63432"/>
                    <a:pt x="31716" y="63432"/>
                  </a:cubicBezTo>
                  <a:cubicBezTo>
                    <a:pt x="14200" y="63432"/>
                    <a:pt x="0" y="49232"/>
                    <a:pt x="0" y="31716"/>
                  </a:cubicBezTo>
                  <a:cubicBezTo>
                    <a:pt x="0" y="14200"/>
                    <a:pt x="14200" y="0"/>
                    <a:pt x="31716" y="0"/>
                  </a:cubicBezTo>
                  <a:cubicBezTo>
                    <a:pt x="49232" y="0"/>
                    <a:pt x="63432" y="14200"/>
                    <a:pt x="63432" y="31716"/>
                  </a:cubicBezTo>
                  <a:close/>
                </a:path>
              </a:pathLst>
            </a:custGeom>
            <a:solidFill>
              <a:srgbClr val="F2F2F2"/>
            </a:solidFill>
            <a:ln w="4899"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A0216081-4C9B-45C2-AB5E-04461E309731}"/>
                </a:ext>
              </a:extLst>
            </p:cNvPr>
            <p:cNvSpPr/>
            <p:nvPr/>
          </p:nvSpPr>
          <p:spPr>
            <a:xfrm>
              <a:off x="6542476" y="5025938"/>
              <a:ext cx="63432" cy="63432"/>
            </a:xfrm>
            <a:custGeom>
              <a:avLst/>
              <a:gdLst>
                <a:gd name="connsiteX0" fmla="*/ 63432 w 63432"/>
                <a:gd name="connsiteY0" fmla="*/ 31716 h 63432"/>
                <a:gd name="connsiteX1" fmla="*/ 31716 w 63432"/>
                <a:gd name="connsiteY1" fmla="*/ 63432 h 63432"/>
                <a:gd name="connsiteX2" fmla="*/ 0 w 63432"/>
                <a:gd name="connsiteY2" fmla="*/ 31716 h 63432"/>
                <a:gd name="connsiteX3" fmla="*/ 31716 w 63432"/>
                <a:gd name="connsiteY3" fmla="*/ 0 h 63432"/>
                <a:gd name="connsiteX4" fmla="*/ 63432 w 63432"/>
                <a:gd name="connsiteY4" fmla="*/ 31716 h 63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32" h="63432">
                  <a:moveTo>
                    <a:pt x="63432" y="31716"/>
                  </a:moveTo>
                  <a:cubicBezTo>
                    <a:pt x="63432" y="49232"/>
                    <a:pt x="49232" y="63432"/>
                    <a:pt x="31716" y="63432"/>
                  </a:cubicBezTo>
                  <a:cubicBezTo>
                    <a:pt x="14200" y="63432"/>
                    <a:pt x="0" y="49232"/>
                    <a:pt x="0" y="31716"/>
                  </a:cubicBezTo>
                  <a:cubicBezTo>
                    <a:pt x="0" y="14200"/>
                    <a:pt x="14200" y="0"/>
                    <a:pt x="31716" y="0"/>
                  </a:cubicBezTo>
                  <a:cubicBezTo>
                    <a:pt x="49232" y="0"/>
                    <a:pt x="63432" y="14200"/>
                    <a:pt x="63432" y="31716"/>
                  </a:cubicBezTo>
                  <a:close/>
                </a:path>
              </a:pathLst>
            </a:custGeom>
            <a:solidFill>
              <a:srgbClr val="F2F2F2"/>
            </a:solidFill>
            <a:ln w="4899"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F0D48EB-3BF2-41CE-893F-DC22362AB37A}"/>
                </a:ext>
              </a:extLst>
            </p:cNvPr>
            <p:cNvSpPr/>
            <p:nvPr/>
          </p:nvSpPr>
          <p:spPr>
            <a:xfrm>
              <a:off x="8680783" y="5300583"/>
              <a:ext cx="63432" cy="63432"/>
            </a:xfrm>
            <a:custGeom>
              <a:avLst/>
              <a:gdLst>
                <a:gd name="connsiteX0" fmla="*/ 63432 w 63432"/>
                <a:gd name="connsiteY0" fmla="*/ 31716 h 63432"/>
                <a:gd name="connsiteX1" fmla="*/ 31716 w 63432"/>
                <a:gd name="connsiteY1" fmla="*/ 63432 h 63432"/>
                <a:gd name="connsiteX2" fmla="*/ 0 w 63432"/>
                <a:gd name="connsiteY2" fmla="*/ 31716 h 63432"/>
                <a:gd name="connsiteX3" fmla="*/ 31716 w 63432"/>
                <a:gd name="connsiteY3" fmla="*/ 0 h 63432"/>
                <a:gd name="connsiteX4" fmla="*/ 63432 w 63432"/>
                <a:gd name="connsiteY4" fmla="*/ 31716 h 63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32" h="63432">
                  <a:moveTo>
                    <a:pt x="63432" y="31716"/>
                  </a:moveTo>
                  <a:cubicBezTo>
                    <a:pt x="63432" y="49232"/>
                    <a:pt x="49232" y="63432"/>
                    <a:pt x="31716" y="63432"/>
                  </a:cubicBezTo>
                  <a:cubicBezTo>
                    <a:pt x="14200" y="63432"/>
                    <a:pt x="0" y="49232"/>
                    <a:pt x="0" y="31716"/>
                  </a:cubicBezTo>
                  <a:cubicBezTo>
                    <a:pt x="0" y="14200"/>
                    <a:pt x="14200" y="0"/>
                    <a:pt x="31716" y="0"/>
                  </a:cubicBezTo>
                  <a:cubicBezTo>
                    <a:pt x="49232" y="0"/>
                    <a:pt x="63432" y="14200"/>
                    <a:pt x="63432" y="31716"/>
                  </a:cubicBezTo>
                  <a:close/>
                </a:path>
              </a:pathLst>
            </a:custGeom>
            <a:solidFill>
              <a:srgbClr val="F2F2F2"/>
            </a:solidFill>
            <a:ln w="4899" cap="flat">
              <a:noFill/>
              <a:prstDash val="solid"/>
              <a:miter/>
            </a:ln>
          </p:spPr>
          <p:txBody>
            <a:bodyPr rtlCol="0" anchor="ctr"/>
            <a:lstStyle/>
            <a:p>
              <a:endParaRPr lang="en-US"/>
            </a:p>
          </p:txBody>
        </p:sp>
      </p:grpSp>
      <p:grpSp>
        <p:nvGrpSpPr>
          <p:cNvPr id="323" name="Graphic 321">
            <a:extLst>
              <a:ext uri="{FF2B5EF4-FFF2-40B4-BE49-F238E27FC236}">
                <a16:creationId xmlns:a16="http://schemas.microsoft.com/office/drawing/2014/main" id="{6F9C42BD-0E02-47EB-8F31-BB508E930E4D}"/>
              </a:ext>
            </a:extLst>
          </p:cNvPr>
          <p:cNvGrpSpPr/>
          <p:nvPr/>
        </p:nvGrpSpPr>
        <p:grpSpPr>
          <a:xfrm>
            <a:off x="9123529" y="4645035"/>
            <a:ext cx="2726920" cy="1212300"/>
            <a:chOff x="9123529" y="4645035"/>
            <a:chExt cx="2726920" cy="1212300"/>
          </a:xfrm>
        </p:grpSpPr>
        <p:sp>
          <p:nvSpPr>
            <p:cNvPr id="324" name="Freeform: Shape 323">
              <a:extLst>
                <a:ext uri="{FF2B5EF4-FFF2-40B4-BE49-F238E27FC236}">
                  <a16:creationId xmlns:a16="http://schemas.microsoft.com/office/drawing/2014/main" id="{CAA6463E-33D0-46FC-9E68-495D421256E9}"/>
                </a:ext>
              </a:extLst>
            </p:cNvPr>
            <p:cNvSpPr/>
            <p:nvPr/>
          </p:nvSpPr>
          <p:spPr>
            <a:xfrm>
              <a:off x="9124229" y="4686772"/>
              <a:ext cx="1199719" cy="788273"/>
            </a:xfrm>
            <a:custGeom>
              <a:avLst/>
              <a:gdLst>
                <a:gd name="connsiteX0" fmla="*/ 1149688 w 1199719"/>
                <a:gd name="connsiteY0" fmla="*/ 788024 h 788273"/>
                <a:gd name="connsiteX1" fmla="*/ 49734 w 1199719"/>
                <a:gd name="connsiteY1" fmla="*/ 788024 h 788273"/>
                <a:gd name="connsiteX2" fmla="*/ -149 w 1199719"/>
                <a:gd name="connsiteY2" fmla="*/ 738141 h 788273"/>
                <a:gd name="connsiteX3" fmla="*/ -149 w 1199719"/>
                <a:gd name="connsiteY3" fmla="*/ 36296 h 788273"/>
                <a:gd name="connsiteX4" fmla="*/ 36395 w 1199719"/>
                <a:gd name="connsiteY4" fmla="*/ -250 h 788273"/>
                <a:gd name="connsiteX5" fmla="*/ 1162394 w 1199719"/>
                <a:gd name="connsiteY5" fmla="*/ -250 h 788273"/>
                <a:gd name="connsiteX6" fmla="*/ 1199570 w 1199719"/>
                <a:gd name="connsiteY6" fmla="*/ 36928 h 788273"/>
                <a:gd name="connsiteX7" fmla="*/ 1199570 w 1199719"/>
                <a:gd name="connsiteY7" fmla="*/ 738141 h 788273"/>
                <a:gd name="connsiteX8" fmla="*/ 1149688 w 1199719"/>
                <a:gd name="connsiteY8" fmla="*/ 788024 h 78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9719" h="788273">
                  <a:moveTo>
                    <a:pt x="1149688" y="788024"/>
                  </a:moveTo>
                  <a:lnTo>
                    <a:pt x="49734" y="788024"/>
                  </a:lnTo>
                  <a:cubicBezTo>
                    <a:pt x="22197" y="787993"/>
                    <a:pt x="-118" y="765678"/>
                    <a:pt x="-149" y="738141"/>
                  </a:cubicBezTo>
                  <a:lnTo>
                    <a:pt x="-149" y="36296"/>
                  </a:lnTo>
                  <a:cubicBezTo>
                    <a:pt x="-127" y="16122"/>
                    <a:pt x="16221" y="-226"/>
                    <a:pt x="36395" y="-250"/>
                  </a:cubicBezTo>
                  <a:lnTo>
                    <a:pt x="1162394" y="-250"/>
                  </a:lnTo>
                  <a:cubicBezTo>
                    <a:pt x="1182916" y="-226"/>
                    <a:pt x="1199547" y="16405"/>
                    <a:pt x="1199570" y="36928"/>
                  </a:cubicBezTo>
                  <a:lnTo>
                    <a:pt x="1199570" y="738141"/>
                  </a:lnTo>
                  <a:cubicBezTo>
                    <a:pt x="1199539" y="765678"/>
                    <a:pt x="1177224" y="787993"/>
                    <a:pt x="1149688" y="788024"/>
                  </a:cubicBezTo>
                  <a:close/>
                </a:path>
              </a:pathLst>
            </a:custGeom>
            <a:solidFill>
              <a:srgbClr val="F2F2F2"/>
            </a:solidFill>
            <a:ln w="3020"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A8203C17-81C0-4387-BF63-F9F452D26EA3}"/>
                </a:ext>
              </a:extLst>
            </p:cNvPr>
            <p:cNvSpPr/>
            <p:nvPr/>
          </p:nvSpPr>
          <p:spPr>
            <a:xfrm>
              <a:off x="9174103" y="4767487"/>
              <a:ext cx="1099958" cy="657665"/>
            </a:xfrm>
            <a:custGeom>
              <a:avLst/>
              <a:gdLst>
                <a:gd name="connsiteX0" fmla="*/ 1051438 w 1099958"/>
                <a:gd name="connsiteY0" fmla="*/ -250 h 657665"/>
                <a:gd name="connsiteX1" fmla="*/ 48222 w 1099958"/>
                <a:gd name="connsiteY1" fmla="*/ -250 h 657665"/>
                <a:gd name="connsiteX2" fmla="*/ -149 w 1099958"/>
                <a:gd name="connsiteY2" fmla="*/ 48121 h 657665"/>
                <a:gd name="connsiteX3" fmla="*/ -149 w 1099958"/>
                <a:gd name="connsiteY3" fmla="*/ 609044 h 657665"/>
                <a:gd name="connsiteX4" fmla="*/ 48222 w 1099958"/>
                <a:gd name="connsiteY4" fmla="*/ 657416 h 657665"/>
                <a:gd name="connsiteX5" fmla="*/ 1051438 w 1099958"/>
                <a:gd name="connsiteY5" fmla="*/ 657416 h 657665"/>
                <a:gd name="connsiteX6" fmla="*/ 1099809 w 1099958"/>
                <a:gd name="connsiteY6" fmla="*/ 609070 h 657665"/>
                <a:gd name="connsiteX7" fmla="*/ 1099809 w 1099958"/>
                <a:gd name="connsiteY7" fmla="*/ 609044 h 657665"/>
                <a:gd name="connsiteX8" fmla="*/ 1099809 w 1099958"/>
                <a:gd name="connsiteY8" fmla="*/ 48121 h 657665"/>
                <a:gd name="connsiteX9" fmla="*/ 1051464 w 1099958"/>
                <a:gd name="connsiteY9" fmla="*/ -250 h 657665"/>
                <a:gd name="connsiteX10" fmla="*/ 1051438 w 1099958"/>
                <a:gd name="connsiteY10" fmla="*/ -250 h 65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9958" h="657665">
                  <a:moveTo>
                    <a:pt x="1051438" y="-250"/>
                  </a:moveTo>
                  <a:lnTo>
                    <a:pt x="48222" y="-250"/>
                  </a:lnTo>
                  <a:cubicBezTo>
                    <a:pt x="21509" y="-246"/>
                    <a:pt x="-146" y="21408"/>
                    <a:pt x="-149" y="48121"/>
                  </a:cubicBezTo>
                  <a:lnTo>
                    <a:pt x="-149" y="609044"/>
                  </a:lnTo>
                  <a:cubicBezTo>
                    <a:pt x="-146" y="635758"/>
                    <a:pt x="21509" y="657412"/>
                    <a:pt x="48222" y="657416"/>
                  </a:cubicBezTo>
                  <a:lnTo>
                    <a:pt x="1051438" y="657416"/>
                  </a:lnTo>
                  <a:cubicBezTo>
                    <a:pt x="1078145" y="657423"/>
                    <a:pt x="1099802" y="635778"/>
                    <a:pt x="1099809" y="609070"/>
                  </a:cubicBezTo>
                  <a:cubicBezTo>
                    <a:pt x="1099809" y="609062"/>
                    <a:pt x="1099809" y="609053"/>
                    <a:pt x="1099809" y="609044"/>
                  </a:cubicBezTo>
                  <a:lnTo>
                    <a:pt x="1099809" y="48121"/>
                  </a:lnTo>
                  <a:cubicBezTo>
                    <a:pt x="1099816" y="21414"/>
                    <a:pt x="1078172" y="-243"/>
                    <a:pt x="1051464" y="-250"/>
                  </a:cubicBezTo>
                  <a:cubicBezTo>
                    <a:pt x="1051456" y="-250"/>
                    <a:pt x="1051447" y="-250"/>
                    <a:pt x="1051438" y="-250"/>
                  </a:cubicBezTo>
                  <a:close/>
                </a:path>
              </a:pathLst>
            </a:custGeom>
            <a:solidFill>
              <a:srgbClr val="FFFFFF"/>
            </a:solidFill>
            <a:ln w="3020"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671B2303-EB88-4D61-BB5A-2D46F78DFA9C}"/>
                </a:ext>
              </a:extLst>
            </p:cNvPr>
            <p:cNvSpPr/>
            <p:nvPr/>
          </p:nvSpPr>
          <p:spPr>
            <a:xfrm>
              <a:off x="9123529" y="4645035"/>
              <a:ext cx="1199724" cy="75429"/>
            </a:xfrm>
            <a:custGeom>
              <a:avLst/>
              <a:gdLst>
                <a:gd name="connsiteX0" fmla="*/ 1199576 w 1199724"/>
                <a:gd name="connsiteY0" fmla="*/ 75180 h 75429"/>
                <a:gd name="connsiteX1" fmla="*/ -149 w 1199724"/>
                <a:gd name="connsiteY1" fmla="*/ 75180 h 75429"/>
                <a:gd name="connsiteX2" fmla="*/ -149 w 1199724"/>
                <a:gd name="connsiteY2" fmla="*/ 49784 h 75429"/>
                <a:gd name="connsiteX3" fmla="*/ 49915 w 1199724"/>
                <a:gd name="connsiteY3" fmla="*/ -250 h 75429"/>
                <a:gd name="connsiteX4" fmla="*/ 1149512 w 1199724"/>
                <a:gd name="connsiteY4" fmla="*/ -250 h 75429"/>
                <a:gd name="connsiteX5" fmla="*/ 1199576 w 1199724"/>
                <a:gd name="connsiteY5" fmla="*/ 49784 h 7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9724" h="75429">
                  <a:moveTo>
                    <a:pt x="1199576" y="75180"/>
                  </a:moveTo>
                  <a:lnTo>
                    <a:pt x="-149" y="75180"/>
                  </a:lnTo>
                  <a:lnTo>
                    <a:pt x="-149" y="49784"/>
                  </a:lnTo>
                  <a:cubicBezTo>
                    <a:pt x="-109" y="22155"/>
                    <a:pt x="22287" y="-227"/>
                    <a:pt x="49915" y="-250"/>
                  </a:cubicBezTo>
                  <a:lnTo>
                    <a:pt x="1149512" y="-250"/>
                  </a:lnTo>
                  <a:cubicBezTo>
                    <a:pt x="1177140" y="-227"/>
                    <a:pt x="1199536" y="22155"/>
                    <a:pt x="1199576" y="49784"/>
                  </a:cubicBezTo>
                  <a:close/>
                </a:path>
              </a:pathLst>
            </a:custGeom>
            <a:solidFill>
              <a:srgbClr val="CCCCCC"/>
            </a:solidFill>
            <a:ln w="3020"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DF52D228-B191-44B7-9E2E-31B8CD3394CD}"/>
                </a:ext>
              </a:extLst>
            </p:cNvPr>
            <p:cNvSpPr/>
            <p:nvPr/>
          </p:nvSpPr>
          <p:spPr>
            <a:xfrm>
              <a:off x="9201563" y="4669875"/>
              <a:ext cx="25899" cy="25899"/>
            </a:xfrm>
            <a:custGeom>
              <a:avLst/>
              <a:gdLst>
                <a:gd name="connsiteX0" fmla="*/ 25899 w 25899"/>
                <a:gd name="connsiteY0" fmla="*/ 12950 h 25899"/>
                <a:gd name="connsiteX1" fmla="*/ 12950 w 25899"/>
                <a:gd name="connsiteY1" fmla="*/ 25899 h 25899"/>
                <a:gd name="connsiteX2" fmla="*/ 0 w 25899"/>
                <a:gd name="connsiteY2" fmla="*/ 12950 h 25899"/>
                <a:gd name="connsiteX3" fmla="*/ 12950 w 25899"/>
                <a:gd name="connsiteY3" fmla="*/ 0 h 25899"/>
                <a:gd name="connsiteX4" fmla="*/ 25899 w 25899"/>
                <a:gd name="connsiteY4" fmla="*/ 12950 h 2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99" h="25899">
                  <a:moveTo>
                    <a:pt x="25899" y="12950"/>
                  </a:moveTo>
                  <a:cubicBezTo>
                    <a:pt x="25899" y="20101"/>
                    <a:pt x="20101" y="25899"/>
                    <a:pt x="12950" y="25899"/>
                  </a:cubicBezTo>
                  <a:cubicBezTo>
                    <a:pt x="5798" y="25899"/>
                    <a:pt x="0" y="20101"/>
                    <a:pt x="0" y="12950"/>
                  </a:cubicBezTo>
                  <a:cubicBezTo>
                    <a:pt x="0" y="5798"/>
                    <a:pt x="5798" y="0"/>
                    <a:pt x="12950" y="0"/>
                  </a:cubicBezTo>
                  <a:cubicBezTo>
                    <a:pt x="20101" y="0"/>
                    <a:pt x="25899" y="5798"/>
                    <a:pt x="25899" y="12950"/>
                  </a:cubicBezTo>
                  <a:close/>
                </a:path>
              </a:pathLst>
            </a:custGeom>
            <a:solidFill>
              <a:srgbClr val="FFFFFF"/>
            </a:solidFill>
            <a:ln w="3020"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541A2159-8781-462D-8E7A-D1E0CA8C0ACC}"/>
                </a:ext>
              </a:extLst>
            </p:cNvPr>
            <p:cNvSpPr/>
            <p:nvPr/>
          </p:nvSpPr>
          <p:spPr>
            <a:xfrm>
              <a:off x="9250716" y="4669875"/>
              <a:ext cx="25899" cy="25899"/>
            </a:xfrm>
            <a:custGeom>
              <a:avLst/>
              <a:gdLst>
                <a:gd name="connsiteX0" fmla="*/ 25899 w 25899"/>
                <a:gd name="connsiteY0" fmla="*/ 12950 h 25899"/>
                <a:gd name="connsiteX1" fmla="*/ 12950 w 25899"/>
                <a:gd name="connsiteY1" fmla="*/ 25899 h 25899"/>
                <a:gd name="connsiteX2" fmla="*/ 0 w 25899"/>
                <a:gd name="connsiteY2" fmla="*/ 12950 h 25899"/>
                <a:gd name="connsiteX3" fmla="*/ 12950 w 25899"/>
                <a:gd name="connsiteY3" fmla="*/ 0 h 25899"/>
                <a:gd name="connsiteX4" fmla="*/ 25899 w 25899"/>
                <a:gd name="connsiteY4" fmla="*/ 12950 h 2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99" h="25899">
                  <a:moveTo>
                    <a:pt x="25899" y="12950"/>
                  </a:moveTo>
                  <a:cubicBezTo>
                    <a:pt x="25899" y="20101"/>
                    <a:pt x="20101" y="25899"/>
                    <a:pt x="12950" y="25899"/>
                  </a:cubicBezTo>
                  <a:cubicBezTo>
                    <a:pt x="5798" y="25899"/>
                    <a:pt x="0" y="20101"/>
                    <a:pt x="0" y="12950"/>
                  </a:cubicBezTo>
                  <a:cubicBezTo>
                    <a:pt x="0" y="5798"/>
                    <a:pt x="5798" y="0"/>
                    <a:pt x="12950" y="0"/>
                  </a:cubicBezTo>
                  <a:cubicBezTo>
                    <a:pt x="20101" y="0"/>
                    <a:pt x="25899" y="5798"/>
                    <a:pt x="25899" y="12950"/>
                  </a:cubicBezTo>
                  <a:close/>
                </a:path>
              </a:pathLst>
            </a:custGeom>
            <a:solidFill>
              <a:srgbClr val="FFFFFF"/>
            </a:solidFill>
            <a:ln w="3020"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C8BE762B-C8AD-4751-8F20-6D7671D116BF}"/>
                </a:ext>
              </a:extLst>
            </p:cNvPr>
            <p:cNvSpPr/>
            <p:nvPr/>
          </p:nvSpPr>
          <p:spPr>
            <a:xfrm>
              <a:off x="9299870" y="4669875"/>
              <a:ext cx="25899" cy="25899"/>
            </a:xfrm>
            <a:custGeom>
              <a:avLst/>
              <a:gdLst>
                <a:gd name="connsiteX0" fmla="*/ 25899 w 25899"/>
                <a:gd name="connsiteY0" fmla="*/ 12950 h 25899"/>
                <a:gd name="connsiteX1" fmla="*/ 12950 w 25899"/>
                <a:gd name="connsiteY1" fmla="*/ 25899 h 25899"/>
                <a:gd name="connsiteX2" fmla="*/ 0 w 25899"/>
                <a:gd name="connsiteY2" fmla="*/ 12950 h 25899"/>
                <a:gd name="connsiteX3" fmla="*/ 12950 w 25899"/>
                <a:gd name="connsiteY3" fmla="*/ 0 h 25899"/>
                <a:gd name="connsiteX4" fmla="*/ 25899 w 25899"/>
                <a:gd name="connsiteY4" fmla="*/ 12950 h 2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99" h="25899">
                  <a:moveTo>
                    <a:pt x="25899" y="12950"/>
                  </a:moveTo>
                  <a:cubicBezTo>
                    <a:pt x="25899" y="20101"/>
                    <a:pt x="20101" y="25899"/>
                    <a:pt x="12950" y="25899"/>
                  </a:cubicBezTo>
                  <a:cubicBezTo>
                    <a:pt x="5798" y="25899"/>
                    <a:pt x="0" y="20101"/>
                    <a:pt x="0" y="12950"/>
                  </a:cubicBezTo>
                  <a:cubicBezTo>
                    <a:pt x="0" y="5798"/>
                    <a:pt x="5798" y="0"/>
                    <a:pt x="12950" y="0"/>
                  </a:cubicBezTo>
                  <a:cubicBezTo>
                    <a:pt x="20101" y="0"/>
                    <a:pt x="25899" y="5798"/>
                    <a:pt x="25899" y="12950"/>
                  </a:cubicBezTo>
                  <a:close/>
                </a:path>
              </a:pathLst>
            </a:custGeom>
            <a:solidFill>
              <a:srgbClr val="FFFFFF"/>
            </a:solidFill>
            <a:ln w="3020"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8757FB33-B465-4132-A983-56BE1652C474}"/>
                </a:ext>
              </a:extLst>
            </p:cNvPr>
            <p:cNvSpPr/>
            <p:nvPr/>
          </p:nvSpPr>
          <p:spPr>
            <a:xfrm>
              <a:off x="9524486" y="4967891"/>
              <a:ext cx="323597" cy="319001"/>
            </a:xfrm>
            <a:custGeom>
              <a:avLst/>
              <a:gdLst>
                <a:gd name="connsiteX0" fmla="*/ 323448 w 323597"/>
                <a:gd name="connsiteY0" fmla="*/ 159252 h 319001"/>
                <a:gd name="connsiteX1" fmla="*/ -149 w 323597"/>
                <a:gd name="connsiteY1" fmla="*/ 159245 h 319001"/>
                <a:gd name="connsiteX2" fmla="*/ 323448 w 323597"/>
                <a:gd name="connsiteY2" fmla="*/ 159252 h 319001"/>
              </a:gdLst>
              <a:ahLst/>
              <a:cxnLst>
                <a:cxn ang="0">
                  <a:pos x="connsiteX0" y="connsiteY0"/>
                </a:cxn>
                <a:cxn ang="0">
                  <a:pos x="connsiteX1" y="connsiteY1"/>
                </a:cxn>
                <a:cxn ang="0">
                  <a:pos x="connsiteX2" y="connsiteY2"/>
                </a:cxn>
              </a:cxnLst>
              <a:rect l="l" t="t" r="r" b="b"/>
              <a:pathLst>
                <a:path w="323597" h="319001">
                  <a:moveTo>
                    <a:pt x="323448" y="159252"/>
                  </a:moveTo>
                  <a:cubicBezTo>
                    <a:pt x="319816" y="371936"/>
                    <a:pt x="3452" y="371903"/>
                    <a:pt x="-149" y="159245"/>
                  </a:cubicBezTo>
                  <a:cubicBezTo>
                    <a:pt x="3483" y="-53432"/>
                    <a:pt x="319847" y="-53399"/>
                    <a:pt x="323448" y="159252"/>
                  </a:cubicBezTo>
                  <a:close/>
                </a:path>
              </a:pathLst>
            </a:custGeom>
            <a:solidFill>
              <a:schemeClr val="accent2"/>
            </a:solidFill>
            <a:ln w="3020"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52C45DD5-2BF0-4504-B88D-103538ACBF55}"/>
                </a:ext>
              </a:extLst>
            </p:cNvPr>
            <p:cNvSpPr/>
            <p:nvPr/>
          </p:nvSpPr>
          <p:spPr>
            <a:xfrm>
              <a:off x="9679693" y="5090477"/>
              <a:ext cx="42193" cy="103394"/>
            </a:xfrm>
            <a:custGeom>
              <a:avLst/>
              <a:gdLst>
                <a:gd name="connsiteX0" fmla="*/ 19 w 42193"/>
                <a:gd name="connsiteY0" fmla="*/ 102681 h 103394"/>
                <a:gd name="connsiteX1" fmla="*/ -149 w 42193"/>
                <a:gd name="connsiteY1" fmla="*/ 96634 h 103394"/>
                <a:gd name="connsiteX2" fmla="*/ 8472 w 42193"/>
                <a:gd name="connsiteY2" fmla="*/ 69859 h 103394"/>
                <a:gd name="connsiteX3" fmla="*/ 18065 w 42193"/>
                <a:gd name="connsiteY3" fmla="*/ -250 h 103394"/>
                <a:gd name="connsiteX4" fmla="*/ 24056 w 42193"/>
                <a:gd name="connsiteY4" fmla="*/ 571 h 103394"/>
                <a:gd name="connsiteX5" fmla="*/ 15896 w 42193"/>
                <a:gd name="connsiteY5" fmla="*/ 60208 h 103394"/>
                <a:gd name="connsiteX6" fmla="*/ 19 w 42193"/>
                <a:gd name="connsiteY6" fmla="*/ 102681 h 103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93" h="103394">
                  <a:moveTo>
                    <a:pt x="19" y="102681"/>
                  </a:moveTo>
                  <a:lnTo>
                    <a:pt x="-149" y="96634"/>
                  </a:lnTo>
                  <a:cubicBezTo>
                    <a:pt x="41524" y="102198"/>
                    <a:pt x="50499" y="50551"/>
                    <a:pt x="8472" y="69859"/>
                  </a:cubicBezTo>
                  <a:lnTo>
                    <a:pt x="18065" y="-250"/>
                  </a:lnTo>
                  <a:lnTo>
                    <a:pt x="24056" y="571"/>
                  </a:lnTo>
                  <a:lnTo>
                    <a:pt x="15896" y="60208"/>
                  </a:lnTo>
                  <a:cubicBezTo>
                    <a:pt x="60147" y="53621"/>
                    <a:pt x="43779" y="108723"/>
                    <a:pt x="19" y="102681"/>
                  </a:cubicBezTo>
                  <a:close/>
                </a:path>
              </a:pathLst>
            </a:custGeom>
            <a:solidFill>
              <a:srgbClr val="2F2E41"/>
            </a:solidFill>
            <a:ln w="3020"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2FDC5947-D0D5-41FC-8CCE-591A52F5438A}"/>
                </a:ext>
              </a:extLst>
            </p:cNvPr>
            <p:cNvSpPr/>
            <p:nvPr/>
          </p:nvSpPr>
          <p:spPr>
            <a:xfrm>
              <a:off x="9733523" y="5096441"/>
              <a:ext cx="32564" cy="6046"/>
            </a:xfrm>
            <a:custGeom>
              <a:avLst/>
              <a:gdLst>
                <a:gd name="connsiteX0" fmla="*/ 0 w 32564"/>
                <a:gd name="connsiteY0" fmla="*/ 0 h 6046"/>
                <a:gd name="connsiteX1" fmla="*/ 32564 w 32564"/>
                <a:gd name="connsiteY1" fmla="*/ 0 h 6046"/>
                <a:gd name="connsiteX2" fmla="*/ 32564 w 32564"/>
                <a:gd name="connsiteY2" fmla="*/ 6046 h 6046"/>
                <a:gd name="connsiteX3" fmla="*/ 0 w 32564"/>
                <a:gd name="connsiteY3" fmla="*/ 6046 h 6046"/>
              </a:gdLst>
              <a:ahLst/>
              <a:cxnLst>
                <a:cxn ang="0">
                  <a:pos x="connsiteX0" y="connsiteY0"/>
                </a:cxn>
                <a:cxn ang="0">
                  <a:pos x="connsiteX1" y="connsiteY1"/>
                </a:cxn>
                <a:cxn ang="0">
                  <a:pos x="connsiteX2" y="connsiteY2"/>
                </a:cxn>
                <a:cxn ang="0">
                  <a:pos x="connsiteX3" y="connsiteY3"/>
                </a:cxn>
              </a:cxnLst>
              <a:rect l="l" t="t" r="r" b="b"/>
              <a:pathLst>
                <a:path w="32564" h="6046">
                  <a:moveTo>
                    <a:pt x="0" y="0"/>
                  </a:moveTo>
                  <a:lnTo>
                    <a:pt x="32564" y="0"/>
                  </a:lnTo>
                  <a:lnTo>
                    <a:pt x="32564" y="6046"/>
                  </a:lnTo>
                  <a:lnTo>
                    <a:pt x="0" y="6046"/>
                  </a:lnTo>
                  <a:close/>
                </a:path>
              </a:pathLst>
            </a:custGeom>
            <a:solidFill>
              <a:srgbClr val="2F2E41"/>
            </a:solidFill>
            <a:ln w="3020"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5B70BE45-7469-4506-8D12-5EA358AE10D3}"/>
                </a:ext>
              </a:extLst>
            </p:cNvPr>
            <p:cNvSpPr/>
            <p:nvPr/>
          </p:nvSpPr>
          <p:spPr>
            <a:xfrm>
              <a:off x="9630735" y="5096441"/>
              <a:ext cx="32564" cy="6046"/>
            </a:xfrm>
            <a:custGeom>
              <a:avLst/>
              <a:gdLst>
                <a:gd name="connsiteX0" fmla="*/ 0 w 32564"/>
                <a:gd name="connsiteY0" fmla="*/ 0 h 6046"/>
                <a:gd name="connsiteX1" fmla="*/ 32564 w 32564"/>
                <a:gd name="connsiteY1" fmla="*/ 0 h 6046"/>
                <a:gd name="connsiteX2" fmla="*/ 32564 w 32564"/>
                <a:gd name="connsiteY2" fmla="*/ 6046 h 6046"/>
                <a:gd name="connsiteX3" fmla="*/ 0 w 32564"/>
                <a:gd name="connsiteY3" fmla="*/ 6046 h 6046"/>
              </a:gdLst>
              <a:ahLst/>
              <a:cxnLst>
                <a:cxn ang="0">
                  <a:pos x="connsiteX0" y="connsiteY0"/>
                </a:cxn>
                <a:cxn ang="0">
                  <a:pos x="connsiteX1" y="connsiteY1"/>
                </a:cxn>
                <a:cxn ang="0">
                  <a:pos x="connsiteX2" y="connsiteY2"/>
                </a:cxn>
                <a:cxn ang="0">
                  <a:pos x="connsiteX3" y="connsiteY3"/>
                </a:cxn>
              </a:cxnLst>
              <a:rect l="l" t="t" r="r" b="b"/>
              <a:pathLst>
                <a:path w="32564" h="6046">
                  <a:moveTo>
                    <a:pt x="0" y="0"/>
                  </a:moveTo>
                  <a:lnTo>
                    <a:pt x="32564" y="0"/>
                  </a:lnTo>
                  <a:lnTo>
                    <a:pt x="32564" y="6046"/>
                  </a:lnTo>
                  <a:lnTo>
                    <a:pt x="0" y="6046"/>
                  </a:lnTo>
                  <a:close/>
                </a:path>
              </a:pathLst>
            </a:custGeom>
            <a:solidFill>
              <a:srgbClr val="2F2E41"/>
            </a:solidFill>
            <a:ln w="3020"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79C32DBB-B861-4D23-94A0-8B9E43C0D219}"/>
                </a:ext>
              </a:extLst>
            </p:cNvPr>
            <p:cNvSpPr/>
            <p:nvPr/>
          </p:nvSpPr>
          <p:spPr>
            <a:xfrm>
              <a:off x="9549734" y="5318410"/>
              <a:ext cx="279553" cy="106742"/>
            </a:xfrm>
            <a:custGeom>
              <a:avLst/>
              <a:gdLst>
                <a:gd name="connsiteX0" fmla="*/ 262506 w 279553"/>
                <a:gd name="connsiteY0" fmla="*/ 83335 h 106742"/>
                <a:gd name="connsiteX1" fmla="*/ 188860 w 279553"/>
                <a:gd name="connsiteY1" fmla="*/ 34963 h 106742"/>
                <a:gd name="connsiteX2" fmla="*/ 118511 w 279553"/>
                <a:gd name="connsiteY2" fmla="*/ 167 h 106742"/>
                <a:gd name="connsiteX3" fmla="*/ 89825 w 279553"/>
                <a:gd name="connsiteY3" fmla="*/ 29030 h 106742"/>
                <a:gd name="connsiteX4" fmla="*/ 90455 w 279553"/>
                <a:gd name="connsiteY4" fmla="*/ 34933 h 106742"/>
                <a:gd name="connsiteX5" fmla="*/ 13061 w 279553"/>
                <a:gd name="connsiteY5" fmla="*/ 87749 h 106742"/>
                <a:gd name="connsiteX6" fmla="*/ -149 w 279553"/>
                <a:gd name="connsiteY6" fmla="*/ 106492 h 106742"/>
                <a:gd name="connsiteX7" fmla="*/ 279405 w 279553"/>
                <a:gd name="connsiteY7" fmla="*/ 106492 h 106742"/>
                <a:gd name="connsiteX8" fmla="*/ 262506 w 279553"/>
                <a:gd name="connsiteY8" fmla="*/ 83335 h 10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553" h="106742">
                  <a:moveTo>
                    <a:pt x="262506" y="83335"/>
                  </a:moveTo>
                  <a:cubicBezTo>
                    <a:pt x="242993" y="60608"/>
                    <a:pt x="217468" y="43843"/>
                    <a:pt x="188860" y="34963"/>
                  </a:cubicBezTo>
                  <a:cubicBezTo>
                    <a:pt x="195209" y="-7875"/>
                    <a:pt x="145054" y="590"/>
                    <a:pt x="118511" y="167"/>
                  </a:cubicBezTo>
                  <a:cubicBezTo>
                    <a:pt x="102619" y="215"/>
                    <a:pt x="89776" y="13138"/>
                    <a:pt x="89825" y="29030"/>
                  </a:cubicBezTo>
                  <a:cubicBezTo>
                    <a:pt x="89831" y="31014"/>
                    <a:pt x="90042" y="32992"/>
                    <a:pt x="90455" y="34933"/>
                  </a:cubicBezTo>
                  <a:cubicBezTo>
                    <a:pt x="59992" y="44477"/>
                    <a:pt x="33053" y="62861"/>
                    <a:pt x="13061" y="87749"/>
                  </a:cubicBezTo>
                  <a:cubicBezTo>
                    <a:pt x="8227" y="93682"/>
                    <a:pt x="3813" y="99945"/>
                    <a:pt x="-149" y="106492"/>
                  </a:cubicBezTo>
                  <a:lnTo>
                    <a:pt x="279405" y="106492"/>
                  </a:lnTo>
                  <a:cubicBezTo>
                    <a:pt x="274447" y="98303"/>
                    <a:pt x="268793" y="90555"/>
                    <a:pt x="262506" y="83335"/>
                  </a:cubicBezTo>
                  <a:close/>
                </a:path>
              </a:pathLst>
            </a:custGeom>
            <a:solidFill>
              <a:srgbClr val="2F2E41"/>
            </a:solidFill>
            <a:ln w="3020"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4BF3E897-389A-44AE-9A6E-6DFABE926F84}"/>
                </a:ext>
              </a:extLst>
            </p:cNvPr>
            <p:cNvSpPr/>
            <p:nvPr/>
          </p:nvSpPr>
          <p:spPr>
            <a:xfrm>
              <a:off x="9502199" y="4846892"/>
              <a:ext cx="354097" cy="213152"/>
            </a:xfrm>
            <a:custGeom>
              <a:avLst/>
              <a:gdLst>
                <a:gd name="connsiteX0" fmla="*/ 107868 w 354097"/>
                <a:gd name="connsiteY0" fmla="*/ 203724 h 213152"/>
                <a:gd name="connsiteX1" fmla="*/ 205190 w 354097"/>
                <a:gd name="connsiteY1" fmla="*/ 206958 h 213152"/>
                <a:gd name="connsiteX2" fmla="*/ 353509 w 354097"/>
                <a:gd name="connsiteY2" fmla="*/ 132399 h 213152"/>
                <a:gd name="connsiteX3" fmla="*/ 243420 w 354097"/>
                <a:gd name="connsiteY3" fmla="*/ 95807 h 213152"/>
                <a:gd name="connsiteX4" fmla="*/ 251709 w 354097"/>
                <a:gd name="connsiteY4" fmla="*/ 94724 h 213152"/>
                <a:gd name="connsiteX5" fmla="*/ -140 w 354097"/>
                <a:gd name="connsiteY5" fmla="*/ 151353 h 213152"/>
                <a:gd name="connsiteX6" fmla="*/ 8928 w 354097"/>
                <a:gd name="connsiteY6" fmla="*/ 151349 h 213152"/>
                <a:gd name="connsiteX7" fmla="*/ 183080 w 354097"/>
                <a:gd name="connsiteY7" fmla="*/ 35647 h 213152"/>
                <a:gd name="connsiteX8" fmla="*/ 243877 w 354097"/>
                <a:gd name="connsiteY8" fmla="*/ 99302 h 213152"/>
                <a:gd name="connsiteX9" fmla="*/ 308893 w 354097"/>
                <a:gd name="connsiteY9" fmla="*/ 72861 h 213152"/>
                <a:gd name="connsiteX10" fmla="*/ 296337 w 354097"/>
                <a:gd name="connsiteY10" fmla="*/ 194574 h 213152"/>
                <a:gd name="connsiteX11" fmla="*/ 103290 w 354097"/>
                <a:gd name="connsiteY11" fmla="*/ 195889 h 213152"/>
                <a:gd name="connsiteX12" fmla="*/ 101875 w 354097"/>
                <a:gd name="connsiteY12" fmla="*/ 202152 h 213152"/>
                <a:gd name="connsiteX13" fmla="*/ 107868 w 354097"/>
                <a:gd name="connsiteY13" fmla="*/ 203724 h 21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097" h="213152">
                  <a:moveTo>
                    <a:pt x="107868" y="203724"/>
                  </a:moveTo>
                  <a:cubicBezTo>
                    <a:pt x="137853" y="186395"/>
                    <a:pt x="174216" y="199690"/>
                    <a:pt x="205190" y="206958"/>
                  </a:cubicBezTo>
                  <a:cubicBezTo>
                    <a:pt x="263955" y="225023"/>
                    <a:pt x="346363" y="202402"/>
                    <a:pt x="353509" y="132399"/>
                  </a:cubicBezTo>
                  <a:cubicBezTo>
                    <a:pt x="360946" y="67295"/>
                    <a:pt x="271886" y="31010"/>
                    <a:pt x="243420" y="95807"/>
                  </a:cubicBezTo>
                  <a:lnTo>
                    <a:pt x="251709" y="94724"/>
                  </a:lnTo>
                  <a:cubicBezTo>
                    <a:pt x="159390" y="-42475"/>
                    <a:pt x="-1195" y="-37271"/>
                    <a:pt x="-140" y="151353"/>
                  </a:cubicBezTo>
                  <a:cubicBezTo>
                    <a:pt x="-482" y="157180"/>
                    <a:pt x="8589" y="157160"/>
                    <a:pt x="8928" y="151349"/>
                  </a:cubicBezTo>
                  <a:cubicBezTo>
                    <a:pt x="5530" y="40196"/>
                    <a:pt x="79092" y="-35785"/>
                    <a:pt x="183080" y="35647"/>
                  </a:cubicBezTo>
                  <a:cubicBezTo>
                    <a:pt x="206877" y="53010"/>
                    <a:pt x="226133" y="76007"/>
                    <a:pt x="243877" y="99302"/>
                  </a:cubicBezTo>
                  <a:cubicBezTo>
                    <a:pt x="254707" y="111438"/>
                    <a:pt x="257060" y="59171"/>
                    <a:pt x="308893" y="72861"/>
                  </a:cubicBezTo>
                  <a:cubicBezTo>
                    <a:pt x="365937" y="94960"/>
                    <a:pt x="347324" y="176643"/>
                    <a:pt x="296337" y="194574"/>
                  </a:cubicBezTo>
                  <a:cubicBezTo>
                    <a:pt x="233338" y="226760"/>
                    <a:pt x="165109" y="164356"/>
                    <a:pt x="103290" y="195889"/>
                  </a:cubicBezTo>
                  <a:cubicBezTo>
                    <a:pt x="101169" y="197228"/>
                    <a:pt x="100536" y="200032"/>
                    <a:pt x="101875" y="202152"/>
                  </a:cubicBezTo>
                  <a:cubicBezTo>
                    <a:pt x="103149" y="204169"/>
                    <a:pt x="105767" y="204856"/>
                    <a:pt x="107868" y="203724"/>
                  </a:cubicBezTo>
                  <a:close/>
                </a:path>
              </a:pathLst>
            </a:custGeom>
            <a:solidFill>
              <a:srgbClr val="2F2E41"/>
            </a:solidFill>
            <a:ln w="3020"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72FD2A3D-A634-4C7B-A421-F73015DF3B1D}"/>
                </a:ext>
              </a:extLst>
            </p:cNvPr>
            <p:cNvSpPr/>
            <p:nvPr/>
          </p:nvSpPr>
          <p:spPr>
            <a:xfrm>
              <a:off x="10650941" y="5067695"/>
              <a:ext cx="1199719" cy="788273"/>
            </a:xfrm>
            <a:custGeom>
              <a:avLst/>
              <a:gdLst>
                <a:gd name="connsiteX0" fmla="*/ 1149688 w 1199719"/>
                <a:gd name="connsiteY0" fmla="*/ 788024 h 788273"/>
                <a:gd name="connsiteX1" fmla="*/ 49734 w 1199719"/>
                <a:gd name="connsiteY1" fmla="*/ 788024 h 788273"/>
                <a:gd name="connsiteX2" fmla="*/ -149 w 1199719"/>
                <a:gd name="connsiteY2" fmla="*/ 738141 h 788273"/>
                <a:gd name="connsiteX3" fmla="*/ -149 w 1199719"/>
                <a:gd name="connsiteY3" fmla="*/ 36296 h 788273"/>
                <a:gd name="connsiteX4" fmla="*/ 36395 w 1199719"/>
                <a:gd name="connsiteY4" fmla="*/ -250 h 788273"/>
                <a:gd name="connsiteX5" fmla="*/ 1162394 w 1199719"/>
                <a:gd name="connsiteY5" fmla="*/ -250 h 788273"/>
                <a:gd name="connsiteX6" fmla="*/ 1199570 w 1199719"/>
                <a:gd name="connsiteY6" fmla="*/ 36928 h 788273"/>
                <a:gd name="connsiteX7" fmla="*/ 1199570 w 1199719"/>
                <a:gd name="connsiteY7" fmla="*/ 738141 h 788273"/>
                <a:gd name="connsiteX8" fmla="*/ 1149688 w 1199719"/>
                <a:gd name="connsiteY8" fmla="*/ 788024 h 78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9719" h="788273">
                  <a:moveTo>
                    <a:pt x="1149688" y="788024"/>
                  </a:moveTo>
                  <a:lnTo>
                    <a:pt x="49734" y="788024"/>
                  </a:lnTo>
                  <a:cubicBezTo>
                    <a:pt x="22197" y="787993"/>
                    <a:pt x="-118" y="765678"/>
                    <a:pt x="-149" y="738141"/>
                  </a:cubicBezTo>
                  <a:lnTo>
                    <a:pt x="-149" y="36296"/>
                  </a:lnTo>
                  <a:cubicBezTo>
                    <a:pt x="-126" y="16122"/>
                    <a:pt x="16222" y="-226"/>
                    <a:pt x="36395" y="-250"/>
                  </a:cubicBezTo>
                  <a:lnTo>
                    <a:pt x="1162394" y="-250"/>
                  </a:lnTo>
                  <a:cubicBezTo>
                    <a:pt x="1182917" y="-226"/>
                    <a:pt x="1199548" y="16405"/>
                    <a:pt x="1199570" y="36928"/>
                  </a:cubicBezTo>
                  <a:lnTo>
                    <a:pt x="1199570" y="738141"/>
                  </a:lnTo>
                  <a:cubicBezTo>
                    <a:pt x="1199539" y="765678"/>
                    <a:pt x="1177224" y="787993"/>
                    <a:pt x="1149688" y="788024"/>
                  </a:cubicBezTo>
                  <a:close/>
                </a:path>
              </a:pathLst>
            </a:custGeom>
            <a:solidFill>
              <a:srgbClr val="F2F2F2"/>
            </a:solidFill>
            <a:ln w="3020"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EC4E6BEF-9D2B-4ECC-9A27-371AA5AAFE71}"/>
                </a:ext>
              </a:extLst>
            </p:cNvPr>
            <p:cNvSpPr/>
            <p:nvPr/>
          </p:nvSpPr>
          <p:spPr>
            <a:xfrm>
              <a:off x="10700815" y="5148409"/>
              <a:ext cx="1099957" cy="657665"/>
            </a:xfrm>
            <a:custGeom>
              <a:avLst/>
              <a:gdLst>
                <a:gd name="connsiteX0" fmla="*/ 1051438 w 1099957"/>
                <a:gd name="connsiteY0" fmla="*/ -250 h 657665"/>
                <a:gd name="connsiteX1" fmla="*/ 48222 w 1099957"/>
                <a:gd name="connsiteY1" fmla="*/ -250 h 657665"/>
                <a:gd name="connsiteX2" fmla="*/ -149 w 1099957"/>
                <a:gd name="connsiteY2" fmla="*/ 48121 h 657665"/>
                <a:gd name="connsiteX3" fmla="*/ -149 w 1099957"/>
                <a:gd name="connsiteY3" fmla="*/ 609044 h 657665"/>
                <a:gd name="connsiteX4" fmla="*/ 48222 w 1099957"/>
                <a:gd name="connsiteY4" fmla="*/ 657415 h 657665"/>
                <a:gd name="connsiteX5" fmla="*/ 1051438 w 1099957"/>
                <a:gd name="connsiteY5" fmla="*/ 657415 h 657665"/>
                <a:gd name="connsiteX6" fmla="*/ 1099809 w 1099957"/>
                <a:gd name="connsiteY6" fmla="*/ 609070 h 657665"/>
                <a:gd name="connsiteX7" fmla="*/ 1099809 w 1099957"/>
                <a:gd name="connsiteY7" fmla="*/ 609044 h 657665"/>
                <a:gd name="connsiteX8" fmla="*/ 1099809 w 1099957"/>
                <a:gd name="connsiteY8" fmla="*/ 48121 h 657665"/>
                <a:gd name="connsiteX9" fmla="*/ 1051464 w 1099957"/>
                <a:gd name="connsiteY9" fmla="*/ -250 h 657665"/>
                <a:gd name="connsiteX10" fmla="*/ 1051438 w 1099957"/>
                <a:gd name="connsiteY10" fmla="*/ -250 h 65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9957" h="657665">
                  <a:moveTo>
                    <a:pt x="1051438" y="-250"/>
                  </a:moveTo>
                  <a:lnTo>
                    <a:pt x="48222" y="-250"/>
                  </a:lnTo>
                  <a:cubicBezTo>
                    <a:pt x="21509" y="-246"/>
                    <a:pt x="-146" y="21408"/>
                    <a:pt x="-149" y="48121"/>
                  </a:cubicBezTo>
                  <a:lnTo>
                    <a:pt x="-149" y="609044"/>
                  </a:lnTo>
                  <a:cubicBezTo>
                    <a:pt x="-146" y="635758"/>
                    <a:pt x="21509" y="657412"/>
                    <a:pt x="48222" y="657415"/>
                  </a:cubicBezTo>
                  <a:lnTo>
                    <a:pt x="1051438" y="657415"/>
                  </a:lnTo>
                  <a:cubicBezTo>
                    <a:pt x="1078145" y="657423"/>
                    <a:pt x="1099802" y="635778"/>
                    <a:pt x="1099809" y="609070"/>
                  </a:cubicBezTo>
                  <a:cubicBezTo>
                    <a:pt x="1099809" y="609062"/>
                    <a:pt x="1099809" y="609053"/>
                    <a:pt x="1099809" y="609044"/>
                  </a:cubicBezTo>
                  <a:lnTo>
                    <a:pt x="1099809" y="48121"/>
                  </a:lnTo>
                  <a:cubicBezTo>
                    <a:pt x="1099816" y="21414"/>
                    <a:pt x="1078171" y="-243"/>
                    <a:pt x="1051464" y="-250"/>
                  </a:cubicBezTo>
                  <a:cubicBezTo>
                    <a:pt x="1051455" y="-250"/>
                    <a:pt x="1051447" y="-250"/>
                    <a:pt x="1051438" y="-250"/>
                  </a:cubicBezTo>
                  <a:close/>
                </a:path>
              </a:pathLst>
            </a:custGeom>
            <a:solidFill>
              <a:srgbClr val="FFFFFF"/>
            </a:solidFill>
            <a:ln w="3020"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65568F50-BE9E-4B21-9BBA-F1047A47C565}"/>
                </a:ext>
              </a:extLst>
            </p:cNvPr>
            <p:cNvSpPr/>
            <p:nvPr/>
          </p:nvSpPr>
          <p:spPr>
            <a:xfrm>
              <a:off x="10650241" y="5025958"/>
              <a:ext cx="1199724" cy="75429"/>
            </a:xfrm>
            <a:custGeom>
              <a:avLst/>
              <a:gdLst>
                <a:gd name="connsiteX0" fmla="*/ 1199576 w 1199724"/>
                <a:gd name="connsiteY0" fmla="*/ 75180 h 75429"/>
                <a:gd name="connsiteX1" fmla="*/ -149 w 1199724"/>
                <a:gd name="connsiteY1" fmla="*/ 75180 h 75429"/>
                <a:gd name="connsiteX2" fmla="*/ -149 w 1199724"/>
                <a:gd name="connsiteY2" fmla="*/ 49784 h 75429"/>
                <a:gd name="connsiteX3" fmla="*/ 49915 w 1199724"/>
                <a:gd name="connsiteY3" fmla="*/ -250 h 75429"/>
                <a:gd name="connsiteX4" fmla="*/ 1149512 w 1199724"/>
                <a:gd name="connsiteY4" fmla="*/ -250 h 75429"/>
                <a:gd name="connsiteX5" fmla="*/ 1199576 w 1199724"/>
                <a:gd name="connsiteY5" fmla="*/ 49784 h 7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9724" h="75429">
                  <a:moveTo>
                    <a:pt x="1199576" y="75180"/>
                  </a:moveTo>
                  <a:lnTo>
                    <a:pt x="-149" y="75180"/>
                  </a:lnTo>
                  <a:lnTo>
                    <a:pt x="-149" y="49784"/>
                  </a:lnTo>
                  <a:cubicBezTo>
                    <a:pt x="-109" y="22155"/>
                    <a:pt x="22287" y="-227"/>
                    <a:pt x="49915" y="-250"/>
                  </a:cubicBezTo>
                  <a:lnTo>
                    <a:pt x="1149512" y="-250"/>
                  </a:lnTo>
                  <a:cubicBezTo>
                    <a:pt x="1177140" y="-227"/>
                    <a:pt x="1199536" y="22155"/>
                    <a:pt x="1199576" y="49784"/>
                  </a:cubicBezTo>
                  <a:close/>
                </a:path>
              </a:pathLst>
            </a:custGeom>
            <a:solidFill>
              <a:srgbClr val="CCCCCC"/>
            </a:solidFill>
            <a:ln w="3020"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094076EC-C3C4-42A6-8139-ADA9FE84A9A4}"/>
                </a:ext>
              </a:extLst>
            </p:cNvPr>
            <p:cNvSpPr/>
            <p:nvPr/>
          </p:nvSpPr>
          <p:spPr>
            <a:xfrm>
              <a:off x="10728275" y="5050798"/>
              <a:ext cx="25899" cy="25899"/>
            </a:xfrm>
            <a:custGeom>
              <a:avLst/>
              <a:gdLst>
                <a:gd name="connsiteX0" fmla="*/ 25899 w 25899"/>
                <a:gd name="connsiteY0" fmla="*/ 12950 h 25899"/>
                <a:gd name="connsiteX1" fmla="*/ 12950 w 25899"/>
                <a:gd name="connsiteY1" fmla="*/ 25899 h 25899"/>
                <a:gd name="connsiteX2" fmla="*/ 0 w 25899"/>
                <a:gd name="connsiteY2" fmla="*/ 12950 h 25899"/>
                <a:gd name="connsiteX3" fmla="*/ 12950 w 25899"/>
                <a:gd name="connsiteY3" fmla="*/ 0 h 25899"/>
                <a:gd name="connsiteX4" fmla="*/ 25899 w 25899"/>
                <a:gd name="connsiteY4" fmla="*/ 12950 h 2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99" h="25899">
                  <a:moveTo>
                    <a:pt x="25899" y="12950"/>
                  </a:moveTo>
                  <a:cubicBezTo>
                    <a:pt x="25899" y="20101"/>
                    <a:pt x="20102" y="25899"/>
                    <a:pt x="12950" y="25899"/>
                  </a:cubicBezTo>
                  <a:cubicBezTo>
                    <a:pt x="5798" y="25899"/>
                    <a:pt x="0" y="20101"/>
                    <a:pt x="0" y="12950"/>
                  </a:cubicBezTo>
                  <a:cubicBezTo>
                    <a:pt x="0" y="5798"/>
                    <a:pt x="5797" y="0"/>
                    <a:pt x="12950" y="0"/>
                  </a:cubicBezTo>
                  <a:cubicBezTo>
                    <a:pt x="20101" y="0"/>
                    <a:pt x="25899" y="5798"/>
                    <a:pt x="25899" y="12950"/>
                  </a:cubicBezTo>
                  <a:close/>
                </a:path>
              </a:pathLst>
            </a:custGeom>
            <a:solidFill>
              <a:srgbClr val="FFFFFF"/>
            </a:solidFill>
            <a:ln w="3020"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FB49BD5-95FA-4B5C-844D-5640F8122EDF}"/>
                </a:ext>
              </a:extLst>
            </p:cNvPr>
            <p:cNvSpPr/>
            <p:nvPr/>
          </p:nvSpPr>
          <p:spPr>
            <a:xfrm>
              <a:off x="10777429" y="5050798"/>
              <a:ext cx="25899" cy="25899"/>
            </a:xfrm>
            <a:custGeom>
              <a:avLst/>
              <a:gdLst>
                <a:gd name="connsiteX0" fmla="*/ 25899 w 25899"/>
                <a:gd name="connsiteY0" fmla="*/ 12950 h 25899"/>
                <a:gd name="connsiteX1" fmla="*/ 12949 w 25899"/>
                <a:gd name="connsiteY1" fmla="*/ 25899 h 25899"/>
                <a:gd name="connsiteX2" fmla="*/ 0 w 25899"/>
                <a:gd name="connsiteY2" fmla="*/ 12950 h 25899"/>
                <a:gd name="connsiteX3" fmla="*/ 12949 w 25899"/>
                <a:gd name="connsiteY3" fmla="*/ 0 h 25899"/>
                <a:gd name="connsiteX4" fmla="*/ 25899 w 25899"/>
                <a:gd name="connsiteY4" fmla="*/ 12950 h 2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99" h="25899">
                  <a:moveTo>
                    <a:pt x="25899" y="12950"/>
                  </a:moveTo>
                  <a:cubicBezTo>
                    <a:pt x="25899" y="20101"/>
                    <a:pt x="20102" y="25899"/>
                    <a:pt x="12949" y="25899"/>
                  </a:cubicBezTo>
                  <a:cubicBezTo>
                    <a:pt x="5798" y="25899"/>
                    <a:pt x="0" y="20101"/>
                    <a:pt x="0" y="12950"/>
                  </a:cubicBezTo>
                  <a:cubicBezTo>
                    <a:pt x="0" y="5798"/>
                    <a:pt x="5797" y="0"/>
                    <a:pt x="12949" y="0"/>
                  </a:cubicBezTo>
                  <a:cubicBezTo>
                    <a:pt x="20101" y="0"/>
                    <a:pt x="25899" y="5798"/>
                    <a:pt x="25899" y="12950"/>
                  </a:cubicBezTo>
                  <a:close/>
                </a:path>
              </a:pathLst>
            </a:custGeom>
            <a:solidFill>
              <a:srgbClr val="FFFFFF"/>
            </a:solidFill>
            <a:ln w="3020"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2B65AD6A-3F61-4786-9602-5EA5294A1BCB}"/>
                </a:ext>
              </a:extLst>
            </p:cNvPr>
            <p:cNvSpPr/>
            <p:nvPr/>
          </p:nvSpPr>
          <p:spPr>
            <a:xfrm>
              <a:off x="10826582" y="5050798"/>
              <a:ext cx="25899" cy="25899"/>
            </a:xfrm>
            <a:custGeom>
              <a:avLst/>
              <a:gdLst>
                <a:gd name="connsiteX0" fmla="*/ 25899 w 25899"/>
                <a:gd name="connsiteY0" fmla="*/ 12950 h 25899"/>
                <a:gd name="connsiteX1" fmla="*/ 12949 w 25899"/>
                <a:gd name="connsiteY1" fmla="*/ 25899 h 25899"/>
                <a:gd name="connsiteX2" fmla="*/ 0 w 25899"/>
                <a:gd name="connsiteY2" fmla="*/ 12950 h 25899"/>
                <a:gd name="connsiteX3" fmla="*/ 12949 w 25899"/>
                <a:gd name="connsiteY3" fmla="*/ 0 h 25899"/>
                <a:gd name="connsiteX4" fmla="*/ 25899 w 25899"/>
                <a:gd name="connsiteY4" fmla="*/ 12950 h 2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99" h="25899">
                  <a:moveTo>
                    <a:pt x="25899" y="12950"/>
                  </a:moveTo>
                  <a:cubicBezTo>
                    <a:pt x="25899" y="20101"/>
                    <a:pt x="20101" y="25899"/>
                    <a:pt x="12949" y="25899"/>
                  </a:cubicBezTo>
                  <a:cubicBezTo>
                    <a:pt x="5798" y="25899"/>
                    <a:pt x="0" y="20101"/>
                    <a:pt x="0" y="12950"/>
                  </a:cubicBezTo>
                  <a:cubicBezTo>
                    <a:pt x="0" y="5798"/>
                    <a:pt x="5797" y="0"/>
                    <a:pt x="12949" y="0"/>
                  </a:cubicBezTo>
                  <a:cubicBezTo>
                    <a:pt x="20101" y="0"/>
                    <a:pt x="25899" y="5798"/>
                    <a:pt x="25899" y="12950"/>
                  </a:cubicBezTo>
                  <a:close/>
                </a:path>
              </a:pathLst>
            </a:custGeom>
            <a:solidFill>
              <a:srgbClr val="FFFFFF"/>
            </a:solidFill>
            <a:ln w="3020"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3EB430B1-B235-4FA5-9E48-D4E1E0CAA3A2}"/>
                </a:ext>
              </a:extLst>
            </p:cNvPr>
            <p:cNvSpPr/>
            <p:nvPr/>
          </p:nvSpPr>
          <p:spPr>
            <a:xfrm>
              <a:off x="11095855" y="5784744"/>
              <a:ext cx="60614" cy="21330"/>
            </a:xfrm>
            <a:custGeom>
              <a:avLst/>
              <a:gdLst>
                <a:gd name="connsiteX0" fmla="*/ 41963 w 60614"/>
                <a:gd name="connsiteY0" fmla="*/ 4967 h 21330"/>
                <a:gd name="connsiteX1" fmla="*/ 13576 w 60614"/>
                <a:gd name="connsiteY1" fmla="*/ 5481 h 21330"/>
                <a:gd name="connsiteX2" fmla="*/ 12124 w 60614"/>
                <a:gd name="connsiteY2" fmla="*/ 6993 h 21330"/>
                <a:gd name="connsiteX3" fmla="*/ 11006 w 60614"/>
                <a:gd name="connsiteY3" fmla="*/ 8293 h 21330"/>
                <a:gd name="connsiteX4" fmla="*/ 10975 w 60614"/>
                <a:gd name="connsiteY4" fmla="*/ 8323 h 21330"/>
                <a:gd name="connsiteX5" fmla="*/ -149 w 60614"/>
                <a:gd name="connsiteY5" fmla="*/ 21081 h 21330"/>
                <a:gd name="connsiteX6" fmla="*/ 60465 w 60614"/>
                <a:gd name="connsiteY6" fmla="*/ 21081 h 2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614" h="21330">
                  <a:moveTo>
                    <a:pt x="41963" y="4967"/>
                  </a:moveTo>
                  <a:cubicBezTo>
                    <a:pt x="33774" y="-2181"/>
                    <a:pt x="21501" y="-1959"/>
                    <a:pt x="13576" y="5481"/>
                  </a:cubicBezTo>
                  <a:cubicBezTo>
                    <a:pt x="13062" y="5955"/>
                    <a:pt x="12577" y="6460"/>
                    <a:pt x="12124" y="6993"/>
                  </a:cubicBezTo>
                  <a:lnTo>
                    <a:pt x="11006" y="8293"/>
                  </a:lnTo>
                  <a:lnTo>
                    <a:pt x="10975" y="8323"/>
                  </a:lnTo>
                  <a:lnTo>
                    <a:pt x="-149" y="21081"/>
                  </a:lnTo>
                  <a:lnTo>
                    <a:pt x="60465" y="21081"/>
                  </a:lnTo>
                  <a:close/>
                </a:path>
              </a:pathLst>
            </a:custGeom>
            <a:solidFill>
              <a:srgbClr val="6C63FF"/>
            </a:solidFill>
            <a:ln w="3020"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6A9438A9-EC3E-4B98-A8B7-EFAF888A2669}"/>
                </a:ext>
              </a:extLst>
            </p:cNvPr>
            <p:cNvSpPr/>
            <p:nvPr/>
          </p:nvSpPr>
          <p:spPr>
            <a:xfrm>
              <a:off x="11085951" y="5323263"/>
              <a:ext cx="323597" cy="323597"/>
            </a:xfrm>
            <a:custGeom>
              <a:avLst/>
              <a:gdLst>
                <a:gd name="connsiteX0" fmla="*/ 323597 w 323597"/>
                <a:gd name="connsiteY0" fmla="*/ 161799 h 323597"/>
                <a:gd name="connsiteX1" fmla="*/ 161799 w 323597"/>
                <a:gd name="connsiteY1" fmla="*/ 323597 h 323597"/>
                <a:gd name="connsiteX2" fmla="*/ 0 w 323597"/>
                <a:gd name="connsiteY2" fmla="*/ 161799 h 323597"/>
                <a:gd name="connsiteX3" fmla="*/ 161799 w 323597"/>
                <a:gd name="connsiteY3" fmla="*/ 0 h 323597"/>
                <a:gd name="connsiteX4" fmla="*/ 323597 w 323597"/>
                <a:gd name="connsiteY4" fmla="*/ 161799 h 32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97" h="323597">
                  <a:moveTo>
                    <a:pt x="323597" y="161799"/>
                  </a:moveTo>
                  <a:cubicBezTo>
                    <a:pt x="323597" y="251158"/>
                    <a:pt x="251158" y="323597"/>
                    <a:pt x="161799" y="323597"/>
                  </a:cubicBezTo>
                  <a:cubicBezTo>
                    <a:pt x="72440" y="323597"/>
                    <a:pt x="0" y="251158"/>
                    <a:pt x="0" y="161799"/>
                  </a:cubicBezTo>
                  <a:cubicBezTo>
                    <a:pt x="0" y="72440"/>
                    <a:pt x="72440" y="0"/>
                    <a:pt x="161799" y="0"/>
                  </a:cubicBezTo>
                  <a:cubicBezTo>
                    <a:pt x="251158" y="0"/>
                    <a:pt x="323597" y="72440"/>
                    <a:pt x="323597" y="161799"/>
                  </a:cubicBezTo>
                  <a:close/>
                </a:path>
              </a:pathLst>
            </a:custGeom>
            <a:solidFill>
              <a:schemeClr val="accent2"/>
            </a:solidFill>
            <a:ln w="3020"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C86CD849-4C97-408B-9A0C-549E02E7913B}"/>
                </a:ext>
              </a:extLst>
            </p:cNvPr>
            <p:cNvSpPr/>
            <p:nvPr/>
          </p:nvSpPr>
          <p:spPr>
            <a:xfrm>
              <a:off x="11343908" y="5784744"/>
              <a:ext cx="60614" cy="21330"/>
            </a:xfrm>
            <a:custGeom>
              <a:avLst/>
              <a:gdLst>
                <a:gd name="connsiteX0" fmla="*/ 53060 w 60614"/>
                <a:gd name="connsiteY0" fmla="*/ 12556 h 21330"/>
                <a:gd name="connsiteX1" fmla="*/ 48193 w 60614"/>
                <a:gd name="connsiteY1" fmla="*/ 6993 h 21330"/>
                <a:gd name="connsiteX2" fmla="*/ 46740 w 60614"/>
                <a:gd name="connsiteY2" fmla="*/ 5481 h 21330"/>
                <a:gd name="connsiteX3" fmla="*/ 18353 w 60614"/>
                <a:gd name="connsiteY3" fmla="*/ 4967 h 21330"/>
                <a:gd name="connsiteX4" fmla="*/ -149 w 60614"/>
                <a:gd name="connsiteY4" fmla="*/ 21081 h 21330"/>
                <a:gd name="connsiteX5" fmla="*/ 60465 w 60614"/>
                <a:gd name="connsiteY5" fmla="*/ 21081 h 2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14" h="21330">
                  <a:moveTo>
                    <a:pt x="53060" y="12556"/>
                  </a:moveTo>
                  <a:lnTo>
                    <a:pt x="48193" y="6993"/>
                  </a:lnTo>
                  <a:cubicBezTo>
                    <a:pt x="47740" y="6460"/>
                    <a:pt x="47254" y="5955"/>
                    <a:pt x="46740" y="5481"/>
                  </a:cubicBezTo>
                  <a:cubicBezTo>
                    <a:pt x="38816" y="-1959"/>
                    <a:pt x="26542" y="-2181"/>
                    <a:pt x="18353" y="4967"/>
                  </a:cubicBezTo>
                  <a:lnTo>
                    <a:pt x="-149" y="21081"/>
                  </a:lnTo>
                  <a:lnTo>
                    <a:pt x="60465" y="21081"/>
                  </a:lnTo>
                  <a:close/>
                </a:path>
              </a:pathLst>
            </a:custGeom>
            <a:solidFill>
              <a:srgbClr val="6C63FF"/>
            </a:solidFill>
            <a:ln w="3020"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3FD53F81-0AC5-4CE3-BDD0-C8D709E57E9F}"/>
                </a:ext>
              </a:extLst>
            </p:cNvPr>
            <p:cNvSpPr/>
            <p:nvPr/>
          </p:nvSpPr>
          <p:spPr>
            <a:xfrm>
              <a:off x="11214299" y="5451169"/>
              <a:ext cx="41896" cy="102930"/>
            </a:xfrm>
            <a:custGeom>
              <a:avLst/>
              <a:gdLst>
                <a:gd name="connsiteX0" fmla="*/ 41579 w 41896"/>
                <a:gd name="connsiteY0" fmla="*/ 102681 h 102930"/>
                <a:gd name="connsiteX1" fmla="*/ 41747 w 41896"/>
                <a:gd name="connsiteY1" fmla="*/ 96634 h 102930"/>
                <a:gd name="connsiteX2" fmla="*/ 13130 w 41896"/>
                <a:gd name="connsiteY2" fmla="*/ 90171 h 102930"/>
                <a:gd name="connsiteX3" fmla="*/ 5931 w 41896"/>
                <a:gd name="connsiteY3" fmla="*/ 76481 h 102930"/>
                <a:gd name="connsiteX4" fmla="*/ 9416 w 41896"/>
                <a:gd name="connsiteY4" fmla="*/ 67731 h 102930"/>
                <a:gd name="connsiteX5" fmla="*/ 28124 w 41896"/>
                <a:gd name="connsiteY5" fmla="*/ 67565 h 102930"/>
                <a:gd name="connsiteX6" fmla="*/ 33127 w 41896"/>
                <a:gd name="connsiteY6" fmla="*/ 69859 h 102930"/>
                <a:gd name="connsiteX7" fmla="*/ 23533 w 41896"/>
                <a:gd name="connsiteY7" fmla="*/ -250 h 102930"/>
                <a:gd name="connsiteX8" fmla="*/ 17543 w 41896"/>
                <a:gd name="connsiteY8" fmla="*/ 571 h 102930"/>
                <a:gd name="connsiteX9" fmla="*/ 25703 w 41896"/>
                <a:gd name="connsiteY9" fmla="*/ 60208 h 102930"/>
                <a:gd name="connsiteX10" fmla="*/ 5513 w 41896"/>
                <a:gd name="connsiteY10" fmla="*/ 63113 h 102930"/>
                <a:gd name="connsiteX11" fmla="*/ -111 w 41896"/>
                <a:gd name="connsiteY11" fmla="*/ 76694 h 102930"/>
                <a:gd name="connsiteX12" fmla="*/ 9564 w 41896"/>
                <a:gd name="connsiteY12" fmla="*/ 95055 h 102930"/>
                <a:gd name="connsiteX13" fmla="*/ 41579 w 41896"/>
                <a:gd name="connsiteY13" fmla="*/ 102681 h 1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896" h="102930">
                  <a:moveTo>
                    <a:pt x="41579" y="102681"/>
                  </a:moveTo>
                  <a:lnTo>
                    <a:pt x="41747" y="96634"/>
                  </a:lnTo>
                  <a:cubicBezTo>
                    <a:pt x="30499" y="96321"/>
                    <a:pt x="20582" y="95616"/>
                    <a:pt x="13130" y="90171"/>
                  </a:cubicBezTo>
                  <a:cubicBezTo>
                    <a:pt x="8856" y="86871"/>
                    <a:pt x="6228" y="81874"/>
                    <a:pt x="5931" y="76481"/>
                  </a:cubicBezTo>
                  <a:cubicBezTo>
                    <a:pt x="5666" y="73181"/>
                    <a:pt x="6954" y="69945"/>
                    <a:pt x="9416" y="67731"/>
                  </a:cubicBezTo>
                  <a:cubicBezTo>
                    <a:pt x="14363" y="63553"/>
                    <a:pt x="22322" y="64905"/>
                    <a:pt x="28124" y="67565"/>
                  </a:cubicBezTo>
                  <a:lnTo>
                    <a:pt x="33127" y="69859"/>
                  </a:lnTo>
                  <a:lnTo>
                    <a:pt x="23533" y="-250"/>
                  </a:lnTo>
                  <a:lnTo>
                    <a:pt x="17543" y="571"/>
                  </a:lnTo>
                  <a:lnTo>
                    <a:pt x="25703" y="60208"/>
                  </a:lnTo>
                  <a:cubicBezTo>
                    <a:pt x="17820" y="57891"/>
                    <a:pt x="10516" y="58889"/>
                    <a:pt x="5513" y="63113"/>
                  </a:cubicBezTo>
                  <a:cubicBezTo>
                    <a:pt x="1620" y="66513"/>
                    <a:pt x="-461" y="71537"/>
                    <a:pt x="-111" y="76694"/>
                  </a:cubicBezTo>
                  <a:cubicBezTo>
                    <a:pt x="246" y="83942"/>
                    <a:pt x="3787" y="90662"/>
                    <a:pt x="9564" y="95055"/>
                  </a:cubicBezTo>
                  <a:cubicBezTo>
                    <a:pt x="19138" y="102052"/>
                    <a:pt x="31581" y="102400"/>
                    <a:pt x="41579" y="102681"/>
                  </a:cubicBezTo>
                  <a:close/>
                </a:path>
              </a:pathLst>
            </a:custGeom>
            <a:solidFill>
              <a:srgbClr val="2F2E41"/>
            </a:solidFill>
            <a:ln w="3020"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D1C6647C-C47D-4AF7-B97B-726278B7C57A}"/>
                </a:ext>
              </a:extLst>
            </p:cNvPr>
            <p:cNvSpPr/>
            <p:nvPr/>
          </p:nvSpPr>
          <p:spPr>
            <a:xfrm>
              <a:off x="11169801" y="5457133"/>
              <a:ext cx="32564" cy="6046"/>
            </a:xfrm>
            <a:custGeom>
              <a:avLst/>
              <a:gdLst>
                <a:gd name="connsiteX0" fmla="*/ 0 w 32564"/>
                <a:gd name="connsiteY0" fmla="*/ 0 h 6046"/>
                <a:gd name="connsiteX1" fmla="*/ 32564 w 32564"/>
                <a:gd name="connsiteY1" fmla="*/ 0 h 6046"/>
                <a:gd name="connsiteX2" fmla="*/ 32564 w 32564"/>
                <a:gd name="connsiteY2" fmla="*/ 6046 h 6046"/>
                <a:gd name="connsiteX3" fmla="*/ 0 w 32564"/>
                <a:gd name="connsiteY3" fmla="*/ 6046 h 6046"/>
              </a:gdLst>
              <a:ahLst/>
              <a:cxnLst>
                <a:cxn ang="0">
                  <a:pos x="connsiteX0" y="connsiteY0"/>
                </a:cxn>
                <a:cxn ang="0">
                  <a:pos x="connsiteX1" y="connsiteY1"/>
                </a:cxn>
                <a:cxn ang="0">
                  <a:pos x="connsiteX2" y="connsiteY2"/>
                </a:cxn>
                <a:cxn ang="0">
                  <a:pos x="connsiteX3" y="connsiteY3"/>
                </a:cxn>
              </a:cxnLst>
              <a:rect l="l" t="t" r="r" b="b"/>
              <a:pathLst>
                <a:path w="32564" h="6046">
                  <a:moveTo>
                    <a:pt x="0" y="0"/>
                  </a:moveTo>
                  <a:lnTo>
                    <a:pt x="32564" y="0"/>
                  </a:lnTo>
                  <a:lnTo>
                    <a:pt x="32564" y="6046"/>
                  </a:lnTo>
                  <a:lnTo>
                    <a:pt x="0" y="6046"/>
                  </a:lnTo>
                  <a:close/>
                </a:path>
              </a:pathLst>
            </a:custGeom>
            <a:solidFill>
              <a:srgbClr val="2F2E41"/>
            </a:solidFill>
            <a:ln w="3020"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466A3E20-0F43-40A2-8453-AEA1E12311C1}"/>
                </a:ext>
              </a:extLst>
            </p:cNvPr>
            <p:cNvSpPr/>
            <p:nvPr/>
          </p:nvSpPr>
          <p:spPr>
            <a:xfrm>
              <a:off x="11272590" y="5457133"/>
              <a:ext cx="32564" cy="6046"/>
            </a:xfrm>
            <a:custGeom>
              <a:avLst/>
              <a:gdLst>
                <a:gd name="connsiteX0" fmla="*/ 0 w 32564"/>
                <a:gd name="connsiteY0" fmla="*/ 0 h 6046"/>
                <a:gd name="connsiteX1" fmla="*/ 32564 w 32564"/>
                <a:gd name="connsiteY1" fmla="*/ 0 h 6046"/>
                <a:gd name="connsiteX2" fmla="*/ 32564 w 32564"/>
                <a:gd name="connsiteY2" fmla="*/ 6046 h 6046"/>
                <a:gd name="connsiteX3" fmla="*/ 0 w 32564"/>
                <a:gd name="connsiteY3" fmla="*/ 6046 h 6046"/>
              </a:gdLst>
              <a:ahLst/>
              <a:cxnLst>
                <a:cxn ang="0">
                  <a:pos x="connsiteX0" y="connsiteY0"/>
                </a:cxn>
                <a:cxn ang="0">
                  <a:pos x="connsiteX1" y="connsiteY1"/>
                </a:cxn>
                <a:cxn ang="0">
                  <a:pos x="connsiteX2" y="connsiteY2"/>
                </a:cxn>
                <a:cxn ang="0">
                  <a:pos x="connsiteX3" y="connsiteY3"/>
                </a:cxn>
              </a:cxnLst>
              <a:rect l="l" t="t" r="r" b="b"/>
              <a:pathLst>
                <a:path w="32564" h="6046">
                  <a:moveTo>
                    <a:pt x="0" y="0"/>
                  </a:moveTo>
                  <a:lnTo>
                    <a:pt x="32564" y="0"/>
                  </a:lnTo>
                  <a:lnTo>
                    <a:pt x="32564" y="6046"/>
                  </a:lnTo>
                  <a:lnTo>
                    <a:pt x="0" y="6046"/>
                  </a:lnTo>
                  <a:close/>
                </a:path>
              </a:pathLst>
            </a:custGeom>
            <a:solidFill>
              <a:srgbClr val="2F2E41"/>
            </a:solidFill>
            <a:ln w="3020"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4CE57D2B-C557-4A1F-AEED-CD59B02179EB}"/>
                </a:ext>
              </a:extLst>
            </p:cNvPr>
            <p:cNvSpPr/>
            <p:nvPr/>
          </p:nvSpPr>
          <p:spPr>
            <a:xfrm>
              <a:off x="11101146" y="5678009"/>
              <a:ext cx="299688" cy="128065"/>
            </a:xfrm>
            <a:custGeom>
              <a:avLst/>
              <a:gdLst>
                <a:gd name="connsiteX0" fmla="*/ 295821 w 299688"/>
                <a:gd name="connsiteY0" fmla="*/ 119290 h 128065"/>
                <a:gd name="connsiteX1" fmla="*/ 299540 w 299688"/>
                <a:gd name="connsiteY1" fmla="*/ 127815 h 128065"/>
                <a:gd name="connsiteX2" fmla="*/ -149 w 299688"/>
                <a:gd name="connsiteY2" fmla="*/ 127815 h 128065"/>
                <a:gd name="connsiteX3" fmla="*/ 5685 w 299688"/>
                <a:gd name="connsiteY3" fmla="*/ 115058 h 128065"/>
                <a:gd name="connsiteX4" fmla="*/ 5716 w 299688"/>
                <a:gd name="connsiteY4" fmla="*/ 115027 h 128065"/>
                <a:gd name="connsiteX5" fmla="*/ 23673 w 299688"/>
                <a:gd name="connsiteY5" fmla="*/ 87335 h 128065"/>
                <a:gd name="connsiteX6" fmla="*/ 35343 w 299688"/>
                <a:gd name="connsiteY6" fmla="*/ 74335 h 128065"/>
                <a:gd name="connsiteX7" fmla="*/ 102306 w 299688"/>
                <a:gd name="connsiteY7" fmla="*/ 34036 h 128065"/>
                <a:gd name="connsiteX8" fmla="*/ 102367 w 299688"/>
                <a:gd name="connsiteY8" fmla="*/ 19827 h 128065"/>
                <a:gd name="connsiteX9" fmla="*/ 130028 w 299688"/>
                <a:gd name="connsiteY9" fmla="*/ -247 h 128065"/>
                <a:gd name="connsiteX10" fmla="*/ 169451 w 299688"/>
                <a:gd name="connsiteY10" fmla="*/ -247 h 128065"/>
                <a:gd name="connsiteX11" fmla="*/ 197054 w 299688"/>
                <a:gd name="connsiteY11" fmla="*/ 19797 h 128065"/>
                <a:gd name="connsiteX12" fmla="*/ 197114 w 299688"/>
                <a:gd name="connsiteY12" fmla="*/ 34036 h 128065"/>
                <a:gd name="connsiteX13" fmla="*/ 242824 w 299688"/>
                <a:gd name="connsiteY13" fmla="*/ 56438 h 128065"/>
                <a:gd name="connsiteX14" fmla="*/ 250987 w 299688"/>
                <a:gd name="connsiteY14" fmla="*/ 62605 h 128065"/>
                <a:gd name="connsiteX15" fmla="*/ 295821 w 299688"/>
                <a:gd name="connsiteY15" fmla="*/ 119290 h 12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9688" h="128065">
                  <a:moveTo>
                    <a:pt x="295821" y="119290"/>
                  </a:moveTo>
                  <a:cubicBezTo>
                    <a:pt x="297151" y="122071"/>
                    <a:pt x="298391" y="124943"/>
                    <a:pt x="299540" y="127815"/>
                  </a:cubicBezTo>
                  <a:lnTo>
                    <a:pt x="-149" y="127815"/>
                  </a:lnTo>
                  <a:cubicBezTo>
                    <a:pt x="1579" y="123467"/>
                    <a:pt x="3526" y="119209"/>
                    <a:pt x="5685" y="115058"/>
                  </a:cubicBezTo>
                  <a:lnTo>
                    <a:pt x="5716" y="115027"/>
                  </a:lnTo>
                  <a:cubicBezTo>
                    <a:pt x="10729" y="105200"/>
                    <a:pt x="16747" y="95920"/>
                    <a:pt x="23673" y="87335"/>
                  </a:cubicBezTo>
                  <a:cubicBezTo>
                    <a:pt x="27330" y="82798"/>
                    <a:pt x="31225" y="78458"/>
                    <a:pt x="35343" y="74335"/>
                  </a:cubicBezTo>
                  <a:cubicBezTo>
                    <a:pt x="54028" y="55622"/>
                    <a:pt x="77022" y="41784"/>
                    <a:pt x="102306" y="34036"/>
                  </a:cubicBezTo>
                  <a:cubicBezTo>
                    <a:pt x="100996" y="29387"/>
                    <a:pt x="101017" y="24464"/>
                    <a:pt x="102367" y="19827"/>
                  </a:cubicBezTo>
                  <a:cubicBezTo>
                    <a:pt x="106135" y="7755"/>
                    <a:pt x="117384" y="-408"/>
                    <a:pt x="130028" y="-247"/>
                  </a:cubicBezTo>
                  <a:lnTo>
                    <a:pt x="169451" y="-247"/>
                  </a:lnTo>
                  <a:cubicBezTo>
                    <a:pt x="182076" y="-419"/>
                    <a:pt x="193309" y="7738"/>
                    <a:pt x="197054" y="19797"/>
                  </a:cubicBezTo>
                  <a:cubicBezTo>
                    <a:pt x="198403" y="24444"/>
                    <a:pt x="198424" y="29377"/>
                    <a:pt x="197114" y="34036"/>
                  </a:cubicBezTo>
                  <a:cubicBezTo>
                    <a:pt x="213441" y="39036"/>
                    <a:pt x="228870" y="46597"/>
                    <a:pt x="242824" y="56438"/>
                  </a:cubicBezTo>
                  <a:cubicBezTo>
                    <a:pt x="245636" y="58403"/>
                    <a:pt x="248357" y="60458"/>
                    <a:pt x="250987" y="62605"/>
                  </a:cubicBezTo>
                  <a:cubicBezTo>
                    <a:pt x="270008" y="77884"/>
                    <a:pt x="285334" y="97261"/>
                    <a:pt x="295821" y="119290"/>
                  </a:cubicBezTo>
                  <a:close/>
                </a:path>
              </a:pathLst>
            </a:custGeom>
            <a:solidFill>
              <a:srgbClr val="2F2E41"/>
            </a:solidFill>
            <a:ln w="3020"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ECA10161-CFAB-4278-BB8B-1A6515CAC05B}"/>
                </a:ext>
              </a:extLst>
            </p:cNvPr>
            <p:cNvSpPr/>
            <p:nvPr/>
          </p:nvSpPr>
          <p:spPr>
            <a:xfrm>
              <a:off x="11048454" y="5413479"/>
              <a:ext cx="72556" cy="108834"/>
            </a:xfrm>
            <a:custGeom>
              <a:avLst/>
              <a:gdLst>
                <a:gd name="connsiteX0" fmla="*/ 36129 w 72556"/>
                <a:gd name="connsiteY0" fmla="*/ 108585 h 108834"/>
                <a:gd name="connsiteX1" fmla="*/ -149 w 72556"/>
                <a:gd name="connsiteY1" fmla="*/ 54168 h 108834"/>
                <a:gd name="connsiteX2" fmla="*/ 36129 w 72556"/>
                <a:gd name="connsiteY2" fmla="*/ -250 h 108834"/>
                <a:gd name="connsiteX3" fmla="*/ 72408 w 72556"/>
                <a:gd name="connsiteY3" fmla="*/ 54168 h 108834"/>
                <a:gd name="connsiteX4" fmla="*/ 36129 w 72556"/>
                <a:gd name="connsiteY4" fmla="*/ 108585 h 108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56" h="108834">
                  <a:moveTo>
                    <a:pt x="36129" y="108585"/>
                  </a:moveTo>
                  <a:cubicBezTo>
                    <a:pt x="16125" y="108585"/>
                    <a:pt x="-149" y="84174"/>
                    <a:pt x="-149" y="54168"/>
                  </a:cubicBezTo>
                  <a:cubicBezTo>
                    <a:pt x="-149" y="24162"/>
                    <a:pt x="16125" y="-250"/>
                    <a:pt x="36129" y="-250"/>
                  </a:cubicBezTo>
                  <a:cubicBezTo>
                    <a:pt x="56133" y="-250"/>
                    <a:pt x="72408" y="24162"/>
                    <a:pt x="72408" y="54168"/>
                  </a:cubicBezTo>
                  <a:cubicBezTo>
                    <a:pt x="72408" y="84174"/>
                    <a:pt x="56133" y="108585"/>
                    <a:pt x="36129" y="108585"/>
                  </a:cubicBezTo>
                  <a:close/>
                </a:path>
              </a:pathLst>
            </a:custGeom>
            <a:solidFill>
              <a:srgbClr val="3F3D56"/>
            </a:solidFill>
            <a:ln w="3020"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1EF55DED-24FB-4AFC-8929-B0CADBB208D8}"/>
                </a:ext>
              </a:extLst>
            </p:cNvPr>
            <p:cNvSpPr/>
            <p:nvPr/>
          </p:nvSpPr>
          <p:spPr>
            <a:xfrm>
              <a:off x="11371936" y="5413479"/>
              <a:ext cx="72556" cy="108834"/>
            </a:xfrm>
            <a:custGeom>
              <a:avLst/>
              <a:gdLst>
                <a:gd name="connsiteX0" fmla="*/ 36129 w 72556"/>
                <a:gd name="connsiteY0" fmla="*/ 108585 h 108834"/>
                <a:gd name="connsiteX1" fmla="*/ -149 w 72556"/>
                <a:gd name="connsiteY1" fmla="*/ 54168 h 108834"/>
                <a:gd name="connsiteX2" fmla="*/ 36129 w 72556"/>
                <a:gd name="connsiteY2" fmla="*/ -250 h 108834"/>
                <a:gd name="connsiteX3" fmla="*/ 72408 w 72556"/>
                <a:gd name="connsiteY3" fmla="*/ 54168 h 108834"/>
                <a:gd name="connsiteX4" fmla="*/ 36129 w 72556"/>
                <a:gd name="connsiteY4" fmla="*/ 108585 h 108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56" h="108834">
                  <a:moveTo>
                    <a:pt x="36129" y="108585"/>
                  </a:moveTo>
                  <a:cubicBezTo>
                    <a:pt x="16125" y="108585"/>
                    <a:pt x="-149" y="84174"/>
                    <a:pt x="-149" y="54168"/>
                  </a:cubicBezTo>
                  <a:cubicBezTo>
                    <a:pt x="-149" y="24162"/>
                    <a:pt x="16125" y="-250"/>
                    <a:pt x="36129" y="-250"/>
                  </a:cubicBezTo>
                  <a:cubicBezTo>
                    <a:pt x="56133" y="-250"/>
                    <a:pt x="72408" y="24162"/>
                    <a:pt x="72408" y="54168"/>
                  </a:cubicBezTo>
                  <a:cubicBezTo>
                    <a:pt x="72408" y="84174"/>
                    <a:pt x="56133" y="108585"/>
                    <a:pt x="36129" y="108585"/>
                  </a:cubicBezTo>
                  <a:close/>
                </a:path>
              </a:pathLst>
            </a:custGeom>
            <a:solidFill>
              <a:srgbClr val="3F3D56"/>
            </a:solidFill>
            <a:ln w="3020"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2F91F1B5-32BF-4A2B-A533-7017EEBE330D}"/>
                </a:ext>
              </a:extLst>
            </p:cNvPr>
            <p:cNvSpPr/>
            <p:nvPr/>
          </p:nvSpPr>
          <p:spPr>
            <a:xfrm>
              <a:off x="11060504" y="5265456"/>
              <a:ext cx="371896" cy="248346"/>
            </a:xfrm>
            <a:custGeom>
              <a:avLst/>
              <a:gdLst>
                <a:gd name="connsiteX0" fmla="*/ 357743 w 371896"/>
                <a:gd name="connsiteY0" fmla="*/ 248097 h 248346"/>
                <a:gd name="connsiteX1" fmla="*/ 353208 w 371896"/>
                <a:gd name="connsiteY1" fmla="*/ 243554 h 248346"/>
                <a:gd name="connsiteX2" fmla="*/ 353445 w 371896"/>
                <a:gd name="connsiteY2" fmla="*/ 242111 h 248346"/>
                <a:gd name="connsiteX3" fmla="*/ 242186 w 371896"/>
                <a:gd name="connsiteY3" fmla="*/ 18113 h 248346"/>
                <a:gd name="connsiteX4" fmla="*/ 18188 w 371896"/>
                <a:gd name="connsiteY4" fmla="*/ 129372 h 248346"/>
                <a:gd name="connsiteX5" fmla="*/ 12770 w 371896"/>
                <a:gd name="connsiteY5" fmla="*/ 222234 h 248346"/>
                <a:gd name="connsiteX6" fmla="*/ 9256 w 371896"/>
                <a:gd name="connsiteY6" fmla="*/ 227599 h 248346"/>
                <a:gd name="connsiteX7" fmla="*/ 3895 w 371896"/>
                <a:gd name="connsiteY7" fmla="*/ 224106 h 248346"/>
                <a:gd name="connsiteX8" fmla="*/ 147429 w 371896"/>
                <a:gd name="connsiteY8" fmla="*/ 3794 h 248346"/>
                <a:gd name="connsiteX9" fmla="*/ 367741 w 371896"/>
                <a:gd name="connsiteY9" fmla="*/ 147328 h 248346"/>
                <a:gd name="connsiteX10" fmla="*/ 362039 w 371896"/>
                <a:gd name="connsiteY10" fmla="*/ 245010 h 248346"/>
                <a:gd name="connsiteX11" fmla="*/ 357743 w 371896"/>
                <a:gd name="connsiteY11" fmla="*/ 248097 h 24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896" h="248346">
                  <a:moveTo>
                    <a:pt x="357743" y="248097"/>
                  </a:moveTo>
                  <a:cubicBezTo>
                    <a:pt x="355236" y="248094"/>
                    <a:pt x="353206" y="246061"/>
                    <a:pt x="353208" y="243554"/>
                  </a:cubicBezTo>
                  <a:cubicBezTo>
                    <a:pt x="353209" y="243063"/>
                    <a:pt x="353289" y="242576"/>
                    <a:pt x="353445" y="242111"/>
                  </a:cubicBezTo>
                  <a:cubicBezTo>
                    <a:pt x="384577" y="149532"/>
                    <a:pt x="334765" y="49245"/>
                    <a:pt x="242186" y="18113"/>
                  </a:cubicBezTo>
                  <a:cubicBezTo>
                    <a:pt x="149607" y="-13019"/>
                    <a:pt x="49320" y="36794"/>
                    <a:pt x="18188" y="129372"/>
                  </a:cubicBezTo>
                  <a:cubicBezTo>
                    <a:pt x="8128" y="159288"/>
                    <a:pt x="6257" y="191352"/>
                    <a:pt x="12770" y="222234"/>
                  </a:cubicBezTo>
                  <a:cubicBezTo>
                    <a:pt x="13281" y="224686"/>
                    <a:pt x="11707" y="227088"/>
                    <a:pt x="9256" y="227599"/>
                  </a:cubicBezTo>
                  <a:cubicBezTo>
                    <a:pt x="6812" y="228108"/>
                    <a:pt x="4416" y="226547"/>
                    <a:pt x="3895" y="224106"/>
                  </a:cubicBezTo>
                  <a:cubicBezTo>
                    <a:pt x="-17306" y="123633"/>
                    <a:pt x="46956" y="24996"/>
                    <a:pt x="147429" y="3794"/>
                  </a:cubicBezTo>
                  <a:cubicBezTo>
                    <a:pt x="247902" y="-17407"/>
                    <a:pt x="346539" y="46855"/>
                    <a:pt x="367741" y="147328"/>
                  </a:cubicBezTo>
                  <a:cubicBezTo>
                    <a:pt x="374596" y="179814"/>
                    <a:pt x="372627" y="213543"/>
                    <a:pt x="362039" y="245010"/>
                  </a:cubicBezTo>
                  <a:cubicBezTo>
                    <a:pt x="361417" y="246854"/>
                    <a:pt x="359689" y="248096"/>
                    <a:pt x="357743" y="248097"/>
                  </a:cubicBezTo>
                  <a:close/>
                </a:path>
              </a:pathLst>
            </a:custGeom>
            <a:solidFill>
              <a:srgbClr val="3F3D56"/>
            </a:solidFill>
            <a:ln w="3020"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BF995000-BDC2-4E14-A411-EBE7FA64928A}"/>
                </a:ext>
              </a:extLst>
            </p:cNvPr>
            <p:cNvSpPr/>
            <p:nvPr/>
          </p:nvSpPr>
          <p:spPr>
            <a:xfrm>
              <a:off x="11162982" y="5378271"/>
              <a:ext cx="144174" cy="52290"/>
            </a:xfrm>
            <a:custGeom>
              <a:avLst/>
              <a:gdLst>
                <a:gd name="connsiteX0" fmla="*/ 3339 w 144174"/>
                <a:gd name="connsiteY0" fmla="*/ 1710 h 52290"/>
                <a:gd name="connsiteX1" fmla="*/ 6841 w 144174"/>
                <a:gd name="connsiteY1" fmla="*/ 29781 h 52290"/>
                <a:gd name="connsiteX2" fmla="*/ 41794 w 144174"/>
                <a:gd name="connsiteY2" fmla="*/ 38391 h 52290"/>
                <a:gd name="connsiteX3" fmla="*/ 83735 w 144174"/>
                <a:gd name="connsiteY3" fmla="*/ 34262 h 52290"/>
                <a:gd name="connsiteX4" fmla="*/ 116147 w 144174"/>
                <a:gd name="connsiteY4" fmla="*/ 51299 h 52290"/>
                <a:gd name="connsiteX5" fmla="*/ 143776 w 144174"/>
                <a:gd name="connsiteY5" fmla="*/ 38964 h 52290"/>
                <a:gd name="connsiteX6" fmla="*/ 135030 w 144174"/>
                <a:gd name="connsiteY6" fmla="*/ 36553 h 52290"/>
                <a:gd name="connsiteX7" fmla="*/ 115859 w 144174"/>
                <a:gd name="connsiteY7" fmla="*/ 41814 h 52290"/>
                <a:gd name="connsiteX8" fmla="*/ 88997 w 144174"/>
                <a:gd name="connsiteY8" fmla="*/ 26554 h 52290"/>
                <a:gd name="connsiteX9" fmla="*/ 53918 w 144174"/>
                <a:gd name="connsiteY9" fmla="*/ 26650 h 52290"/>
                <a:gd name="connsiteX10" fmla="*/ 19778 w 144174"/>
                <a:gd name="connsiteY10" fmla="*/ 28152 h 52290"/>
                <a:gd name="connsiteX11" fmla="*/ 11170 w 144174"/>
                <a:gd name="connsiteY11" fmla="*/ 6288 h 52290"/>
                <a:gd name="connsiteX12" fmla="*/ 3339 w 144174"/>
                <a:gd name="connsiteY12" fmla="*/ 1710 h 5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4174" h="52290">
                  <a:moveTo>
                    <a:pt x="3339" y="1710"/>
                  </a:moveTo>
                  <a:cubicBezTo>
                    <a:pt x="-3068" y="10455"/>
                    <a:pt x="91" y="22241"/>
                    <a:pt x="6841" y="29781"/>
                  </a:cubicBezTo>
                  <a:cubicBezTo>
                    <a:pt x="15625" y="39593"/>
                    <a:pt x="29632" y="40212"/>
                    <a:pt x="41794" y="38391"/>
                  </a:cubicBezTo>
                  <a:cubicBezTo>
                    <a:pt x="55442" y="36347"/>
                    <a:pt x="69918" y="29953"/>
                    <a:pt x="83735" y="34262"/>
                  </a:cubicBezTo>
                  <a:cubicBezTo>
                    <a:pt x="95511" y="37935"/>
                    <a:pt x="103912" y="48616"/>
                    <a:pt x="116147" y="51299"/>
                  </a:cubicBezTo>
                  <a:cubicBezTo>
                    <a:pt x="126997" y="53678"/>
                    <a:pt x="139972" y="50529"/>
                    <a:pt x="143776" y="38964"/>
                  </a:cubicBezTo>
                  <a:cubicBezTo>
                    <a:pt x="145604" y="33407"/>
                    <a:pt x="136849" y="31025"/>
                    <a:pt x="135030" y="36553"/>
                  </a:cubicBezTo>
                  <a:cubicBezTo>
                    <a:pt x="132570" y="44035"/>
                    <a:pt x="121944" y="43885"/>
                    <a:pt x="115859" y="41814"/>
                  </a:cubicBezTo>
                  <a:cubicBezTo>
                    <a:pt x="106103" y="38492"/>
                    <a:pt x="98585" y="30413"/>
                    <a:pt x="88997" y="26554"/>
                  </a:cubicBezTo>
                  <a:cubicBezTo>
                    <a:pt x="77692" y="22004"/>
                    <a:pt x="65427" y="24058"/>
                    <a:pt x="53918" y="26650"/>
                  </a:cubicBezTo>
                  <a:cubicBezTo>
                    <a:pt x="43070" y="29093"/>
                    <a:pt x="30585" y="32715"/>
                    <a:pt x="19778" y="28152"/>
                  </a:cubicBezTo>
                  <a:cubicBezTo>
                    <a:pt x="11781" y="24775"/>
                    <a:pt x="5418" y="14139"/>
                    <a:pt x="11170" y="6288"/>
                  </a:cubicBezTo>
                  <a:cubicBezTo>
                    <a:pt x="14624" y="1574"/>
                    <a:pt x="6757" y="-2955"/>
                    <a:pt x="3339" y="1710"/>
                  </a:cubicBezTo>
                  <a:close/>
                </a:path>
              </a:pathLst>
            </a:custGeom>
            <a:solidFill>
              <a:srgbClr val="2F2E41"/>
            </a:solidFill>
            <a:ln w="3020"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CF844847-A2EC-4A95-8250-54F94991AB71}"/>
                </a:ext>
              </a:extLst>
            </p:cNvPr>
            <p:cNvSpPr/>
            <p:nvPr/>
          </p:nvSpPr>
          <p:spPr>
            <a:xfrm>
              <a:off x="11366541" y="5618079"/>
              <a:ext cx="135541" cy="101373"/>
            </a:xfrm>
            <a:custGeom>
              <a:avLst/>
              <a:gdLst>
                <a:gd name="connsiteX0" fmla="*/ -147 w 135541"/>
                <a:gd name="connsiteY0" fmla="*/ 4131 h 101373"/>
                <a:gd name="connsiteX1" fmla="*/ 26469 w 135541"/>
                <a:gd name="connsiteY1" fmla="*/ 73894 h 101373"/>
                <a:gd name="connsiteX2" fmla="*/ 94713 w 135541"/>
                <a:gd name="connsiteY2" fmla="*/ 99955 h 101373"/>
                <a:gd name="connsiteX3" fmla="*/ 135190 w 135541"/>
                <a:gd name="connsiteY3" fmla="*/ 49530 h 101373"/>
                <a:gd name="connsiteX4" fmla="*/ 95200 w 135541"/>
                <a:gd name="connsiteY4" fmla="*/ 15012 h 101373"/>
                <a:gd name="connsiteX5" fmla="*/ 89036 w 135541"/>
                <a:gd name="connsiteY5" fmla="*/ 15987 h 101373"/>
                <a:gd name="connsiteX6" fmla="*/ 76336 w 135541"/>
                <a:gd name="connsiteY6" fmla="*/ 69404 h 101373"/>
                <a:gd name="connsiteX7" fmla="*/ 82750 w 135541"/>
                <a:gd name="connsiteY7" fmla="*/ 62991 h 101373"/>
                <a:gd name="connsiteX8" fmla="*/ 89136 w 135541"/>
                <a:gd name="connsiteY8" fmla="*/ 25446 h 101373"/>
                <a:gd name="connsiteX9" fmla="*/ 126211 w 135541"/>
                <a:gd name="connsiteY9" fmla="*/ 50616 h 101373"/>
                <a:gd name="connsiteX10" fmla="*/ 91734 w 135541"/>
                <a:gd name="connsiteY10" fmla="*/ 91317 h 101373"/>
                <a:gd name="connsiteX11" fmla="*/ 34541 w 135541"/>
                <a:gd name="connsiteY11" fmla="*/ 69256 h 101373"/>
                <a:gd name="connsiteX12" fmla="*/ 8923 w 135541"/>
                <a:gd name="connsiteY12" fmla="*/ 4131 h 101373"/>
                <a:gd name="connsiteX13" fmla="*/ 4231 w 135541"/>
                <a:gd name="connsiteY13" fmla="*/ -247 h 101373"/>
                <a:gd name="connsiteX14" fmla="*/ -147 w 135541"/>
                <a:gd name="connsiteY14" fmla="*/ 4131 h 10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541" h="101373">
                  <a:moveTo>
                    <a:pt x="-147" y="4131"/>
                  </a:moveTo>
                  <a:cubicBezTo>
                    <a:pt x="-308" y="29895"/>
                    <a:pt x="9188" y="54785"/>
                    <a:pt x="26469" y="73894"/>
                  </a:cubicBezTo>
                  <a:cubicBezTo>
                    <a:pt x="43568" y="92660"/>
                    <a:pt x="69024" y="105104"/>
                    <a:pt x="94713" y="99955"/>
                  </a:cubicBezTo>
                  <a:cubicBezTo>
                    <a:pt x="118366" y="95214"/>
                    <a:pt x="137588" y="74540"/>
                    <a:pt x="135190" y="49530"/>
                  </a:cubicBezTo>
                  <a:cubicBezTo>
                    <a:pt x="133679" y="28955"/>
                    <a:pt x="115775" y="13501"/>
                    <a:pt x="95200" y="15012"/>
                  </a:cubicBezTo>
                  <a:cubicBezTo>
                    <a:pt x="93121" y="15165"/>
                    <a:pt x="91060" y="15491"/>
                    <a:pt x="89036" y="15987"/>
                  </a:cubicBezTo>
                  <a:cubicBezTo>
                    <a:pt x="66565" y="21819"/>
                    <a:pt x="57612" y="54203"/>
                    <a:pt x="76336" y="69404"/>
                  </a:cubicBezTo>
                  <a:cubicBezTo>
                    <a:pt x="80830" y="73051"/>
                    <a:pt x="87285" y="66672"/>
                    <a:pt x="82750" y="62991"/>
                  </a:cubicBezTo>
                  <a:cubicBezTo>
                    <a:pt x="70372" y="52942"/>
                    <a:pt x="74196" y="30959"/>
                    <a:pt x="89136" y="25446"/>
                  </a:cubicBezTo>
                  <a:cubicBezTo>
                    <a:pt x="106531" y="19027"/>
                    <a:pt x="124960" y="32832"/>
                    <a:pt x="126211" y="50616"/>
                  </a:cubicBezTo>
                  <a:cubicBezTo>
                    <a:pt x="127694" y="71700"/>
                    <a:pt x="111542" y="87578"/>
                    <a:pt x="91734" y="91317"/>
                  </a:cubicBezTo>
                  <a:cubicBezTo>
                    <a:pt x="70306" y="95361"/>
                    <a:pt x="49061" y="84394"/>
                    <a:pt x="34541" y="69256"/>
                  </a:cubicBezTo>
                  <a:cubicBezTo>
                    <a:pt x="17900" y="51677"/>
                    <a:pt x="8718" y="28335"/>
                    <a:pt x="8923" y="4131"/>
                  </a:cubicBezTo>
                  <a:cubicBezTo>
                    <a:pt x="8836" y="1626"/>
                    <a:pt x="6735" y="-334"/>
                    <a:pt x="4231" y="-247"/>
                  </a:cubicBezTo>
                  <a:cubicBezTo>
                    <a:pt x="1848" y="-164"/>
                    <a:pt x="-64" y="1748"/>
                    <a:pt x="-147" y="4131"/>
                  </a:cubicBezTo>
                  <a:close/>
                </a:path>
              </a:pathLst>
            </a:custGeom>
            <a:solidFill>
              <a:srgbClr val="2F2E41"/>
            </a:solidFill>
            <a:ln w="3020" cap="flat">
              <a:noFill/>
              <a:prstDash val="solid"/>
              <a:miter/>
            </a:ln>
          </p:spPr>
          <p:txBody>
            <a:bodyPr rtlCol="0" anchor="ctr"/>
            <a:lstStyle/>
            <a:p>
              <a:endParaRPr lang="en-US"/>
            </a:p>
          </p:txBody>
        </p:sp>
      </p:grpSp>
      <p:sp>
        <p:nvSpPr>
          <p:cNvPr id="355" name="TextBox 354">
            <a:extLst>
              <a:ext uri="{FF2B5EF4-FFF2-40B4-BE49-F238E27FC236}">
                <a16:creationId xmlns:a16="http://schemas.microsoft.com/office/drawing/2014/main" id="{D5DABC8E-CFB1-4BD2-93CC-100ED1E7BE62}"/>
              </a:ext>
            </a:extLst>
          </p:cNvPr>
          <p:cNvSpPr txBox="1"/>
          <p:nvPr/>
        </p:nvSpPr>
        <p:spPr>
          <a:xfrm>
            <a:off x="3386860" y="489734"/>
            <a:ext cx="5239234" cy="1107996"/>
          </a:xfrm>
          <a:prstGeom prst="rect">
            <a:avLst/>
          </a:prstGeom>
          <a:noFill/>
        </p:spPr>
        <p:txBody>
          <a:bodyPr wrap="square" rtlCol="0">
            <a:spAutoFit/>
          </a:bodyPr>
          <a:lstStyle/>
          <a:p>
            <a:pPr algn="ctr"/>
            <a:r>
              <a:rPr lang="en-US" sz="6600" b="1" dirty="0">
                <a:solidFill>
                  <a:schemeClr val="accent2"/>
                </a:solidFill>
                <a:latin typeface="+mj-lt"/>
                <a:cs typeface="Arial" panose="020B0604020202020204" pitchFamily="34" charset="0"/>
              </a:rPr>
              <a:t>Illustrations</a:t>
            </a:r>
            <a:endParaRPr lang="ko-KR" altLang="en-US" sz="6600" b="1" dirty="0">
              <a:solidFill>
                <a:schemeClr val="accent2"/>
              </a:solidFill>
              <a:latin typeface="+mj-lt"/>
              <a:cs typeface="Arial" panose="020B0604020202020204" pitchFamily="34" charset="0"/>
            </a:endParaRPr>
          </a:p>
        </p:txBody>
      </p:sp>
    </p:spTree>
    <p:extLst>
      <p:ext uri="{BB962C8B-B14F-4D97-AF65-F5344CB8AC3E}">
        <p14:creationId xmlns:p14="http://schemas.microsoft.com/office/powerpoint/2010/main" val="4100428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2">
            <a:extLst>
              <a:ext uri="{FF2B5EF4-FFF2-40B4-BE49-F238E27FC236}">
                <a16:creationId xmlns:a16="http://schemas.microsoft.com/office/drawing/2014/main" id="{00F367F6-E6C4-4E18-83C7-D4678378438E}"/>
              </a:ext>
            </a:extLst>
          </p:cNvPr>
          <p:cNvGrpSpPr/>
          <p:nvPr/>
        </p:nvGrpSpPr>
        <p:grpSpPr>
          <a:xfrm>
            <a:off x="591034" y="2104187"/>
            <a:ext cx="2581827" cy="1621770"/>
            <a:chOff x="671513" y="1735666"/>
            <a:chExt cx="2473354" cy="1553633"/>
          </a:xfrm>
        </p:grpSpPr>
        <p:sp>
          <p:nvSpPr>
            <p:cNvPr id="5" name="Freeform: Shape 4">
              <a:extLst>
                <a:ext uri="{FF2B5EF4-FFF2-40B4-BE49-F238E27FC236}">
                  <a16:creationId xmlns:a16="http://schemas.microsoft.com/office/drawing/2014/main" id="{DA4E8BBF-CBF6-41DB-816A-F1104CC2685C}"/>
                </a:ext>
              </a:extLst>
            </p:cNvPr>
            <p:cNvSpPr/>
            <p:nvPr/>
          </p:nvSpPr>
          <p:spPr>
            <a:xfrm>
              <a:off x="671583" y="1907625"/>
              <a:ext cx="347306" cy="333916"/>
            </a:xfrm>
            <a:custGeom>
              <a:avLst/>
              <a:gdLst>
                <a:gd name="connsiteX0" fmla="*/ 258804 w 347306"/>
                <a:gd name="connsiteY0" fmla="*/ 333679 h 333916"/>
                <a:gd name="connsiteX1" fmla="*/ 237964 w 347306"/>
                <a:gd name="connsiteY1" fmla="*/ 326778 h 333916"/>
                <a:gd name="connsiteX2" fmla="*/ 187743 w 347306"/>
                <a:gd name="connsiteY2" fmla="*/ 290291 h 333916"/>
                <a:gd name="connsiteX3" fmla="*/ 159038 w 347306"/>
                <a:gd name="connsiteY3" fmla="*/ 290291 h 333916"/>
                <a:gd name="connsiteX4" fmla="*/ 108817 w 347306"/>
                <a:gd name="connsiteY4" fmla="*/ 326778 h 333916"/>
                <a:gd name="connsiteX5" fmla="*/ 59297 w 347306"/>
                <a:gd name="connsiteY5" fmla="*/ 318934 h 333916"/>
                <a:gd name="connsiteX6" fmla="*/ 54259 w 347306"/>
                <a:gd name="connsiteY6" fmla="*/ 287145 h 333916"/>
                <a:gd name="connsiteX7" fmla="*/ 73443 w 347306"/>
                <a:gd name="connsiteY7" fmla="*/ 228108 h 333916"/>
                <a:gd name="connsiteX8" fmla="*/ 64573 w 347306"/>
                <a:gd name="connsiteY8" fmla="*/ 200801 h 333916"/>
                <a:gd name="connsiteX9" fmla="*/ 14352 w 347306"/>
                <a:gd name="connsiteY9" fmla="*/ 164314 h 333916"/>
                <a:gd name="connsiteX10" fmla="*/ 6513 w 347306"/>
                <a:gd name="connsiteY10" fmla="*/ 114793 h 333916"/>
                <a:gd name="connsiteX11" fmla="*/ 35192 w 347306"/>
                <a:gd name="connsiteY11" fmla="*/ 100181 h 333916"/>
                <a:gd name="connsiteX12" fmla="*/ 97267 w 347306"/>
                <a:gd name="connsiteY12" fmla="*/ 100181 h 333916"/>
                <a:gd name="connsiteX13" fmla="*/ 120491 w 347306"/>
                <a:gd name="connsiteY13" fmla="*/ 83309 h 333916"/>
                <a:gd name="connsiteX14" fmla="*/ 139674 w 347306"/>
                <a:gd name="connsiteY14" fmla="*/ 24272 h 333916"/>
                <a:gd name="connsiteX15" fmla="*/ 184343 w 347306"/>
                <a:gd name="connsiteY15" fmla="*/ 1505 h 333916"/>
                <a:gd name="connsiteX16" fmla="*/ 207110 w 347306"/>
                <a:gd name="connsiteY16" fmla="*/ 24272 h 333916"/>
                <a:gd name="connsiteX17" fmla="*/ 226290 w 347306"/>
                <a:gd name="connsiteY17" fmla="*/ 83309 h 333916"/>
                <a:gd name="connsiteX18" fmla="*/ 249517 w 347306"/>
                <a:gd name="connsiteY18" fmla="*/ 100181 h 333916"/>
                <a:gd name="connsiteX19" fmla="*/ 311592 w 347306"/>
                <a:gd name="connsiteY19" fmla="*/ 100181 h 333916"/>
                <a:gd name="connsiteX20" fmla="*/ 347044 w 347306"/>
                <a:gd name="connsiteY20" fmla="*/ 135635 h 333916"/>
                <a:gd name="connsiteX21" fmla="*/ 332432 w 347306"/>
                <a:gd name="connsiteY21" fmla="*/ 164314 h 333916"/>
                <a:gd name="connsiteX22" fmla="*/ 282211 w 347306"/>
                <a:gd name="connsiteY22" fmla="*/ 200801 h 333916"/>
                <a:gd name="connsiteX23" fmla="*/ 273338 w 347306"/>
                <a:gd name="connsiteY23" fmla="*/ 228108 h 333916"/>
                <a:gd name="connsiteX24" fmla="*/ 292522 w 347306"/>
                <a:gd name="connsiteY24" fmla="*/ 287145 h 333916"/>
                <a:gd name="connsiteX25" fmla="*/ 279641 w 347306"/>
                <a:gd name="connsiteY25" fmla="*/ 326778 h 333916"/>
                <a:gd name="connsiteX26" fmla="*/ 258804 w 347306"/>
                <a:gd name="connsiteY26" fmla="*/ 333679 h 33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7306" h="333916">
                  <a:moveTo>
                    <a:pt x="258804" y="333679"/>
                  </a:moveTo>
                  <a:cubicBezTo>
                    <a:pt x="251301" y="333649"/>
                    <a:pt x="244002" y="331232"/>
                    <a:pt x="237964" y="326778"/>
                  </a:cubicBezTo>
                  <a:lnTo>
                    <a:pt x="187743" y="290291"/>
                  </a:lnTo>
                  <a:cubicBezTo>
                    <a:pt x="179193" y="284048"/>
                    <a:pt x="167588" y="284048"/>
                    <a:pt x="159038" y="290291"/>
                  </a:cubicBezTo>
                  <a:lnTo>
                    <a:pt x="108817" y="326778"/>
                  </a:lnTo>
                  <a:cubicBezTo>
                    <a:pt x="92976" y="338287"/>
                    <a:pt x="70805" y="334775"/>
                    <a:pt x="59297" y="318934"/>
                  </a:cubicBezTo>
                  <a:cubicBezTo>
                    <a:pt x="52627" y="309755"/>
                    <a:pt x="50755" y="297937"/>
                    <a:pt x="54259" y="287145"/>
                  </a:cubicBezTo>
                  <a:lnTo>
                    <a:pt x="73443" y="228108"/>
                  </a:lnTo>
                  <a:cubicBezTo>
                    <a:pt x="76733" y="218046"/>
                    <a:pt x="73149" y="207010"/>
                    <a:pt x="64573" y="200801"/>
                  </a:cubicBezTo>
                  <a:lnTo>
                    <a:pt x="14352" y="164314"/>
                  </a:lnTo>
                  <a:cubicBezTo>
                    <a:pt x="-1488" y="152804"/>
                    <a:pt x="-4998" y="130633"/>
                    <a:pt x="6513" y="114793"/>
                  </a:cubicBezTo>
                  <a:cubicBezTo>
                    <a:pt x="13183" y="105613"/>
                    <a:pt x="23845" y="100182"/>
                    <a:pt x="35192" y="100181"/>
                  </a:cubicBezTo>
                  <a:lnTo>
                    <a:pt x="97267" y="100181"/>
                  </a:lnTo>
                  <a:cubicBezTo>
                    <a:pt x="107852" y="100201"/>
                    <a:pt x="117238" y="93382"/>
                    <a:pt x="120491" y="83309"/>
                  </a:cubicBezTo>
                  <a:lnTo>
                    <a:pt x="139674" y="24272"/>
                  </a:lnTo>
                  <a:cubicBezTo>
                    <a:pt x="145722" y="5650"/>
                    <a:pt x="165721" y="-4543"/>
                    <a:pt x="184343" y="1505"/>
                  </a:cubicBezTo>
                  <a:cubicBezTo>
                    <a:pt x="195139" y="5011"/>
                    <a:pt x="203603" y="13476"/>
                    <a:pt x="207110" y="24272"/>
                  </a:cubicBezTo>
                  <a:lnTo>
                    <a:pt x="226290" y="83309"/>
                  </a:lnTo>
                  <a:cubicBezTo>
                    <a:pt x="229545" y="93382"/>
                    <a:pt x="238931" y="100201"/>
                    <a:pt x="249517" y="100181"/>
                  </a:cubicBezTo>
                  <a:lnTo>
                    <a:pt x="311592" y="100181"/>
                  </a:lnTo>
                  <a:cubicBezTo>
                    <a:pt x="331172" y="100182"/>
                    <a:pt x="347044" y="116055"/>
                    <a:pt x="347044" y="135635"/>
                  </a:cubicBezTo>
                  <a:cubicBezTo>
                    <a:pt x="347043" y="146982"/>
                    <a:pt x="341611" y="157644"/>
                    <a:pt x="332432" y="164314"/>
                  </a:cubicBezTo>
                  <a:lnTo>
                    <a:pt x="282211" y="200801"/>
                  </a:lnTo>
                  <a:cubicBezTo>
                    <a:pt x="273634" y="207008"/>
                    <a:pt x="270048" y="218045"/>
                    <a:pt x="273338" y="228108"/>
                  </a:cubicBezTo>
                  <a:lnTo>
                    <a:pt x="292522" y="287145"/>
                  </a:lnTo>
                  <a:cubicBezTo>
                    <a:pt x="297446" y="301751"/>
                    <a:pt x="292211" y="317858"/>
                    <a:pt x="279641" y="326778"/>
                  </a:cubicBezTo>
                  <a:cubicBezTo>
                    <a:pt x="273604" y="331231"/>
                    <a:pt x="266306" y="333648"/>
                    <a:pt x="258804" y="333679"/>
                  </a:cubicBezTo>
                  <a:close/>
                </a:path>
              </a:pathLst>
            </a:custGeom>
            <a:solidFill>
              <a:schemeClr val="accent2"/>
            </a:solidFill>
            <a:ln w="365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4B8CB1D9-1325-4E22-AC37-CE87F2E314CD}"/>
                </a:ext>
              </a:extLst>
            </p:cNvPr>
            <p:cNvSpPr/>
            <p:nvPr/>
          </p:nvSpPr>
          <p:spPr>
            <a:xfrm>
              <a:off x="1180495" y="1907625"/>
              <a:ext cx="347306" cy="333916"/>
            </a:xfrm>
            <a:custGeom>
              <a:avLst/>
              <a:gdLst>
                <a:gd name="connsiteX0" fmla="*/ 258804 w 347306"/>
                <a:gd name="connsiteY0" fmla="*/ 333679 h 333916"/>
                <a:gd name="connsiteX1" fmla="*/ 237967 w 347306"/>
                <a:gd name="connsiteY1" fmla="*/ 326778 h 333916"/>
                <a:gd name="connsiteX2" fmla="*/ 187746 w 347306"/>
                <a:gd name="connsiteY2" fmla="*/ 290291 h 333916"/>
                <a:gd name="connsiteX3" fmla="*/ 159038 w 347306"/>
                <a:gd name="connsiteY3" fmla="*/ 290291 h 333916"/>
                <a:gd name="connsiteX4" fmla="*/ 108817 w 347306"/>
                <a:gd name="connsiteY4" fmla="*/ 326778 h 333916"/>
                <a:gd name="connsiteX5" fmla="*/ 59299 w 347306"/>
                <a:gd name="connsiteY5" fmla="*/ 318937 h 333916"/>
                <a:gd name="connsiteX6" fmla="*/ 54262 w 347306"/>
                <a:gd name="connsiteY6" fmla="*/ 287145 h 333916"/>
                <a:gd name="connsiteX7" fmla="*/ 73443 w 347306"/>
                <a:gd name="connsiteY7" fmla="*/ 228108 h 333916"/>
                <a:gd name="connsiteX8" fmla="*/ 64573 w 347306"/>
                <a:gd name="connsiteY8" fmla="*/ 200801 h 333916"/>
                <a:gd name="connsiteX9" fmla="*/ 14352 w 347306"/>
                <a:gd name="connsiteY9" fmla="*/ 164314 h 333916"/>
                <a:gd name="connsiteX10" fmla="*/ 6513 w 347306"/>
                <a:gd name="connsiteY10" fmla="*/ 114793 h 333916"/>
                <a:gd name="connsiteX11" fmla="*/ 35192 w 347306"/>
                <a:gd name="connsiteY11" fmla="*/ 100181 h 333916"/>
                <a:gd name="connsiteX12" fmla="*/ 97267 w 347306"/>
                <a:gd name="connsiteY12" fmla="*/ 100181 h 333916"/>
                <a:gd name="connsiteX13" fmla="*/ 120491 w 347306"/>
                <a:gd name="connsiteY13" fmla="*/ 83309 h 333916"/>
                <a:gd name="connsiteX14" fmla="*/ 139674 w 347306"/>
                <a:gd name="connsiteY14" fmla="*/ 24272 h 333916"/>
                <a:gd name="connsiteX15" fmla="*/ 184343 w 347306"/>
                <a:gd name="connsiteY15" fmla="*/ 1505 h 333916"/>
                <a:gd name="connsiteX16" fmla="*/ 207110 w 347306"/>
                <a:gd name="connsiteY16" fmla="*/ 24272 h 333916"/>
                <a:gd name="connsiteX17" fmla="*/ 226293 w 347306"/>
                <a:gd name="connsiteY17" fmla="*/ 83309 h 333916"/>
                <a:gd name="connsiteX18" fmla="*/ 249517 w 347306"/>
                <a:gd name="connsiteY18" fmla="*/ 100181 h 333916"/>
                <a:gd name="connsiteX19" fmla="*/ 311592 w 347306"/>
                <a:gd name="connsiteY19" fmla="*/ 100181 h 333916"/>
                <a:gd name="connsiteX20" fmla="*/ 347044 w 347306"/>
                <a:gd name="connsiteY20" fmla="*/ 135635 h 333916"/>
                <a:gd name="connsiteX21" fmla="*/ 332432 w 347306"/>
                <a:gd name="connsiteY21" fmla="*/ 164314 h 333916"/>
                <a:gd name="connsiteX22" fmla="*/ 282211 w 347306"/>
                <a:gd name="connsiteY22" fmla="*/ 200801 h 333916"/>
                <a:gd name="connsiteX23" fmla="*/ 273341 w 347306"/>
                <a:gd name="connsiteY23" fmla="*/ 228108 h 333916"/>
                <a:gd name="connsiteX24" fmla="*/ 292522 w 347306"/>
                <a:gd name="connsiteY24" fmla="*/ 287145 h 333916"/>
                <a:gd name="connsiteX25" fmla="*/ 279644 w 347306"/>
                <a:gd name="connsiteY25" fmla="*/ 326778 h 333916"/>
                <a:gd name="connsiteX26" fmla="*/ 258804 w 347306"/>
                <a:gd name="connsiteY26" fmla="*/ 333679 h 33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7306" h="333916">
                  <a:moveTo>
                    <a:pt x="258804" y="333679"/>
                  </a:moveTo>
                  <a:cubicBezTo>
                    <a:pt x="251302" y="333648"/>
                    <a:pt x="244004" y="331231"/>
                    <a:pt x="237967" y="326778"/>
                  </a:cubicBezTo>
                  <a:lnTo>
                    <a:pt x="187746" y="290291"/>
                  </a:lnTo>
                  <a:cubicBezTo>
                    <a:pt x="179190" y="284064"/>
                    <a:pt x="167594" y="284064"/>
                    <a:pt x="159038" y="290291"/>
                  </a:cubicBezTo>
                  <a:lnTo>
                    <a:pt x="108817" y="326778"/>
                  </a:lnTo>
                  <a:cubicBezTo>
                    <a:pt x="92978" y="338287"/>
                    <a:pt x="70808" y="334776"/>
                    <a:pt x="59299" y="318937"/>
                  </a:cubicBezTo>
                  <a:cubicBezTo>
                    <a:pt x="52628" y="309757"/>
                    <a:pt x="50756" y="297938"/>
                    <a:pt x="54262" y="287145"/>
                  </a:cubicBezTo>
                  <a:lnTo>
                    <a:pt x="73443" y="228108"/>
                  </a:lnTo>
                  <a:cubicBezTo>
                    <a:pt x="76733" y="218046"/>
                    <a:pt x="73149" y="207010"/>
                    <a:pt x="64573" y="200801"/>
                  </a:cubicBezTo>
                  <a:lnTo>
                    <a:pt x="14352" y="164314"/>
                  </a:lnTo>
                  <a:cubicBezTo>
                    <a:pt x="-1488" y="152804"/>
                    <a:pt x="-4998" y="130633"/>
                    <a:pt x="6513" y="114793"/>
                  </a:cubicBezTo>
                  <a:cubicBezTo>
                    <a:pt x="13183" y="105613"/>
                    <a:pt x="23845" y="100182"/>
                    <a:pt x="35192" y="100181"/>
                  </a:cubicBezTo>
                  <a:lnTo>
                    <a:pt x="97267" y="100181"/>
                  </a:lnTo>
                  <a:cubicBezTo>
                    <a:pt x="107852" y="100201"/>
                    <a:pt x="117238" y="93382"/>
                    <a:pt x="120491" y="83309"/>
                  </a:cubicBezTo>
                  <a:lnTo>
                    <a:pt x="139674" y="24272"/>
                  </a:lnTo>
                  <a:cubicBezTo>
                    <a:pt x="145722" y="5650"/>
                    <a:pt x="165721" y="-4543"/>
                    <a:pt x="184343" y="1505"/>
                  </a:cubicBezTo>
                  <a:cubicBezTo>
                    <a:pt x="195139" y="5011"/>
                    <a:pt x="203604" y="13476"/>
                    <a:pt x="207110" y="24272"/>
                  </a:cubicBezTo>
                  <a:lnTo>
                    <a:pt x="226293" y="83309"/>
                  </a:lnTo>
                  <a:cubicBezTo>
                    <a:pt x="229546" y="93382"/>
                    <a:pt x="238932" y="100201"/>
                    <a:pt x="249517" y="100181"/>
                  </a:cubicBezTo>
                  <a:lnTo>
                    <a:pt x="311592" y="100181"/>
                  </a:lnTo>
                  <a:cubicBezTo>
                    <a:pt x="331172" y="100182"/>
                    <a:pt x="347044" y="116055"/>
                    <a:pt x="347044" y="135635"/>
                  </a:cubicBezTo>
                  <a:cubicBezTo>
                    <a:pt x="347043" y="146982"/>
                    <a:pt x="341611" y="157644"/>
                    <a:pt x="332432" y="164314"/>
                  </a:cubicBezTo>
                  <a:lnTo>
                    <a:pt x="282211" y="200801"/>
                  </a:lnTo>
                  <a:cubicBezTo>
                    <a:pt x="273635" y="207010"/>
                    <a:pt x="270050" y="218046"/>
                    <a:pt x="273341" y="228108"/>
                  </a:cubicBezTo>
                  <a:lnTo>
                    <a:pt x="292522" y="287145"/>
                  </a:lnTo>
                  <a:cubicBezTo>
                    <a:pt x="297445" y="301750"/>
                    <a:pt x="292212" y="317856"/>
                    <a:pt x="279644" y="326778"/>
                  </a:cubicBezTo>
                  <a:cubicBezTo>
                    <a:pt x="273606" y="331231"/>
                    <a:pt x="266307" y="333648"/>
                    <a:pt x="258804" y="333679"/>
                  </a:cubicBezTo>
                  <a:close/>
                </a:path>
              </a:pathLst>
            </a:custGeom>
            <a:solidFill>
              <a:schemeClr val="accent2"/>
            </a:solidFill>
            <a:ln w="365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FF1430CA-C854-4483-A2AA-C51BE0D16025}"/>
                </a:ext>
              </a:extLst>
            </p:cNvPr>
            <p:cNvSpPr/>
            <p:nvPr/>
          </p:nvSpPr>
          <p:spPr>
            <a:xfrm>
              <a:off x="1681489" y="1902691"/>
              <a:ext cx="354288" cy="340904"/>
            </a:xfrm>
            <a:custGeom>
              <a:avLst/>
              <a:gdLst>
                <a:gd name="connsiteX0" fmla="*/ 91471 w 354288"/>
                <a:gd name="connsiteY0" fmla="*/ 340666 h 340904"/>
                <a:gd name="connsiteX1" fmla="*/ 68584 w 354288"/>
                <a:gd name="connsiteY1" fmla="*/ 333094 h 340904"/>
                <a:gd name="connsiteX2" fmla="*/ 54433 w 354288"/>
                <a:gd name="connsiteY2" fmla="*/ 289550 h 340904"/>
                <a:gd name="connsiteX3" fmla="*/ 73619 w 354288"/>
                <a:gd name="connsiteY3" fmla="*/ 230515 h 340904"/>
                <a:gd name="connsiteX4" fmla="*/ 66016 w 354288"/>
                <a:gd name="connsiteY4" fmla="*/ 207116 h 340904"/>
                <a:gd name="connsiteX5" fmla="*/ 15793 w 354288"/>
                <a:gd name="connsiteY5" fmla="*/ 170626 h 340904"/>
                <a:gd name="connsiteX6" fmla="*/ 7178 w 354288"/>
                <a:gd name="connsiteY6" fmla="*/ 116231 h 340904"/>
                <a:gd name="connsiteX7" fmla="*/ 38684 w 354288"/>
                <a:gd name="connsiteY7" fmla="*/ 100179 h 340904"/>
                <a:gd name="connsiteX8" fmla="*/ 100760 w 354288"/>
                <a:gd name="connsiteY8" fmla="*/ 100179 h 340904"/>
                <a:gd name="connsiteX9" fmla="*/ 120663 w 354288"/>
                <a:gd name="connsiteY9" fmla="*/ 85716 h 340904"/>
                <a:gd name="connsiteX10" fmla="*/ 139849 w 354288"/>
                <a:gd name="connsiteY10" fmla="*/ 26680 h 340904"/>
                <a:gd name="connsiteX11" fmla="*/ 188920 w 354288"/>
                <a:gd name="connsiteY11" fmla="*/ 1679 h 340904"/>
                <a:gd name="connsiteX12" fmla="*/ 213921 w 354288"/>
                <a:gd name="connsiteY12" fmla="*/ 26680 h 340904"/>
                <a:gd name="connsiteX13" fmla="*/ 233103 w 354288"/>
                <a:gd name="connsiteY13" fmla="*/ 85716 h 340904"/>
                <a:gd name="connsiteX14" fmla="*/ 253008 w 354288"/>
                <a:gd name="connsiteY14" fmla="*/ 100179 h 340904"/>
                <a:gd name="connsiteX15" fmla="*/ 315084 w 354288"/>
                <a:gd name="connsiteY15" fmla="*/ 100179 h 340904"/>
                <a:gd name="connsiteX16" fmla="*/ 354026 w 354288"/>
                <a:gd name="connsiteY16" fmla="*/ 139123 h 340904"/>
                <a:gd name="connsiteX17" fmla="*/ 337975 w 354288"/>
                <a:gd name="connsiteY17" fmla="*/ 170626 h 340904"/>
                <a:gd name="connsiteX18" fmla="*/ 287754 w 354288"/>
                <a:gd name="connsiteY18" fmla="*/ 207116 h 340904"/>
                <a:gd name="connsiteX19" fmla="*/ 280149 w 354288"/>
                <a:gd name="connsiteY19" fmla="*/ 230515 h 340904"/>
                <a:gd name="connsiteX20" fmla="*/ 299333 w 354288"/>
                <a:gd name="connsiteY20" fmla="*/ 289550 h 340904"/>
                <a:gd name="connsiteX21" fmla="*/ 274326 w 354288"/>
                <a:gd name="connsiteY21" fmla="*/ 338621 h 340904"/>
                <a:gd name="connsiteX22" fmla="*/ 239404 w 354288"/>
                <a:gd name="connsiteY22" fmla="*/ 333089 h 340904"/>
                <a:gd name="connsiteX23" fmla="*/ 189186 w 354288"/>
                <a:gd name="connsiteY23" fmla="*/ 296604 h 340904"/>
                <a:gd name="connsiteX24" fmla="*/ 164580 w 354288"/>
                <a:gd name="connsiteY24" fmla="*/ 296604 h 340904"/>
                <a:gd name="connsiteX25" fmla="*/ 114359 w 354288"/>
                <a:gd name="connsiteY25" fmla="*/ 333089 h 340904"/>
                <a:gd name="connsiteX26" fmla="*/ 91471 w 354288"/>
                <a:gd name="connsiteY26" fmla="*/ 340666 h 340904"/>
                <a:gd name="connsiteX27" fmla="*/ 176884 w 354288"/>
                <a:gd name="connsiteY27" fmla="*/ 274572 h 340904"/>
                <a:gd name="connsiteX28" fmla="*/ 199771 w 354288"/>
                <a:gd name="connsiteY28" fmla="*/ 282031 h 340904"/>
                <a:gd name="connsiteX29" fmla="*/ 249992 w 354288"/>
                <a:gd name="connsiteY29" fmla="*/ 318516 h 340904"/>
                <a:gd name="connsiteX30" fmla="*/ 279226 w 354288"/>
                <a:gd name="connsiteY30" fmla="*/ 313894 h 340904"/>
                <a:gd name="connsiteX31" fmla="*/ 282201 w 354288"/>
                <a:gd name="connsiteY31" fmla="*/ 295117 h 340904"/>
                <a:gd name="connsiteX32" fmla="*/ 263019 w 354288"/>
                <a:gd name="connsiteY32" fmla="*/ 236082 h 340904"/>
                <a:gd name="connsiteX33" fmla="*/ 277168 w 354288"/>
                <a:gd name="connsiteY33" fmla="*/ 192543 h 340904"/>
                <a:gd name="connsiteX34" fmla="*/ 327386 w 354288"/>
                <a:gd name="connsiteY34" fmla="*/ 156053 h 340904"/>
                <a:gd name="connsiteX35" fmla="*/ 332016 w 354288"/>
                <a:gd name="connsiteY35" fmla="*/ 126818 h 340904"/>
                <a:gd name="connsiteX36" fmla="*/ 315085 w 354288"/>
                <a:gd name="connsiteY36" fmla="*/ 118191 h 340904"/>
                <a:gd name="connsiteX37" fmla="*/ 253008 w 354288"/>
                <a:gd name="connsiteY37" fmla="*/ 118191 h 340904"/>
                <a:gd name="connsiteX38" fmla="*/ 215973 w 354288"/>
                <a:gd name="connsiteY38" fmla="*/ 91283 h 340904"/>
                <a:gd name="connsiteX39" fmla="*/ 196789 w 354288"/>
                <a:gd name="connsiteY39" fmla="*/ 32247 h 340904"/>
                <a:gd name="connsiteX40" fmla="*/ 170416 w 354288"/>
                <a:gd name="connsiteY40" fmla="*/ 18808 h 340904"/>
                <a:gd name="connsiteX41" fmla="*/ 156977 w 354288"/>
                <a:gd name="connsiteY41" fmla="*/ 32247 h 340904"/>
                <a:gd name="connsiteX42" fmla="*/ 137793 w 354288"/>
                <a:gd name="connsiteY42" fmla="*/ 91283 h 340904"/>
                <a:gd name="connsiteX43" fmla="*/ 100760 w 354288"/>
                <a:gd name="connsiteY43" fmla="*/ 118191 h 340904"/>
                <a:gd name="connsiteX44" fmla="*/ 38684 w 354288"/>
                <a:gd name="connsiteY44" fmla="*/ 118191 h 340904"/>
                <a:gd name="connsiteX45" fmla="*/ 17753 w 354288"/>
                <a:gd name="connsiteY45" fmla="*/ 139119 h 340904"/>
                <a:gd name="connsiteX46" fmla="*/ 26380 w 354288"/>
                <a:gd name="connsiteY46" fmla="*/ 156053 h 340904"/>
                <a:gd name="connsiteX47" fmla="*/ 76603 w 354288"/>
                <a:gd name="connsiteY47" fmla="*/ 192543 h 340904"/>
                <a:gd name="connsiteX48" fmla="*/ 90749 w 354288"/>
                <a:gd name="connsiteY48" fmla="*/ 236082 h 340904"/>
                <a:gd name="connsiteX49" fmla="*/ 71564 w 354288"/>
                <a:gd name="connsiteY49" fmla="*/ 295117 h 340904"/>
                <a:gd name="connsiteX50" fmla="*/ 85002 w 354288"/>
                <a:gd name="connsiteY50" fmla="*/ 321490 h 340904"/>
                <a:gd name="connsiteX51" fmla="*/ 103773 w 354288"/>
                <a:gd name="connsiteY51" fmla="*/ 318516 h 340904"/>
                <a:gd name="connsiteX52" fmla="*/ 153996 w 354288"/>
                <a:gd name="connsiteY52" fmla="*/ 282030 h 340904"/>
                <a:gd name="connsiteX53" fmla="*/ 176884 w 354288"/>
                <a:gd name="connsiteY53" fmla="*/ 274572 h 340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54288" h="340904">
                  <a:moveTo>
                    <a:pt x="91471" y="340666"/>
                  </a:moveTo>
                  <a:cubicBezTo>
                    <a:pt x="83232" y="340633"/>
                    <a:pt x="75217" y="337981"/>
                    <a:pt x="68584" y="333094"/>
                  </a:cubicBezTo>
                  <a:cubicBezTo>
                    <a:pt x="54776" y="323292"/>
                    <a:pt x="49025" y="305597"/>
                    <a:pt x="54433" y="289550"/>
                  </a:cubicBezTo>
                  <a:lnTo>
                    <a:pt x="73619" y="230515"/>
                  </a:lnTo>
                  <a:cubicBezTo>
                    <a:pt x="76437" y="221891"/>
                    <a:pt x="73364" y="212436"/>
                    <a:pt x="66016" y="207116"/>
                  </a:cubicBezTo>
                  <a:lnTo>
                    <a:pt x="15793" y="170626"/>
                  </a:lnTo>
                  <a:cubicBezTo>
                    <a:pt x="-1607" y="157984"/>
                    <a:pt x="-5464" y="133631"/>
                    <a:pt x="7178" y="116231"/>
                  </a:cubicBezTo>
                  <a:cubicBezTo>
                    <a:pt x="14505" y="106146"/>
                    <a:pt x="26218" y="100178"/>
                    <a:pt x="38684" y="100179"/>
                  </a:cubicBezTo>
                  <a:lnTo>
                    <a:pt x="100760" y="100179"/>
                  </a:lnTo>
                  <a:cubicBezTo>
                    <a:pt x="109833" y="100196"/>
                    <a:pt x="117877" y="94350"/>
                    <a:pt x="120663" y="85716"/>
                  </a:cubicBezTo>
                  <a:lnTo>
                    <a:pt x="139849" y="26680"/>
                  </a:lnTo>
                  <a:cubicBezTo>
                    <a:pt x="146495" y="6226"/>
                    <a:pt x="168465" y="-4968"/>
                    <a:pt x="188920" y="1679"/>
                  </a:cubicBezTo>
                  <a:cubicBezTo>
                    <a:pt x="200775" y="5531"/>
                    <a:pt x="210069" y="14825"/>
                    <a:pt x="213921" y="26680"/>
                  </a:cubicBezTo>
                  <a:lnTo>
                    <a:pt x="233103" y="85716"/>
                  </a:lnTo>
                  <a:cubicBezTo>
                    <a:pt x="235891" y="94350"/>
                    <a:pt x="243935" y="100195"/>
                    <a:pt x="253008" y="100179"/>
                  </a:cubicBezTo>
                  <a:lnTo>
                    <a:pt x="315084" y="100179"/>
                  </a:lnTo>
                  <a:cubicBezTo>
                    <a:pt x="336592" y="100180"/>
                    <a:pt x="354027" y="117616"/>
                    <a:pt x="354026" y="139123"/>
                  </a:cubicBezTo>
                  <a:cubicBezTo>
                    <a:pt x="354026" y="151588"/>
                    <a:pt x="348059" y="163299"/>
                    <a:pt x="337975" y="170626"/>
                  </a:cubicBezTo>
                  <a:lnTo>
                    <a:pt x="287754" y="207116"/>
                  </a:lnTo>
                  <a:cubicBezTo>
                    <a:pt x="280403" y="212433"/>
                    <a:pt x="277329" y="221891"/>
                    <a:pt x="280149" y="230515"/>
                  </a:cubicBezTo>
                  <a:lnTo>
                    <a:pt x="299333" y="289550"/>
                  </a:lnTo>
                  <a:cubicBezTo>
                    <a:pt x="305978" y="310006"/>
                    <a:pt x="294782" y="331976"/>
                    <a:pt x="274326" y="338621"/>
                  </a:cubicBezTo>
                  <a:cubicBezTo>
                    <a:pt x="262471" y="342472"/>
                    <a:pt x="249489" y="340416"/>
                    <a:pt x="239404" y="333089"/>
                  </a:cubicBezTo>
                  <a:lnTo>
                    <a:pt x="189186" y="296604"/>
                  </a:lnTo>
                  <a:cubicBezTo>
                    <a:pt x="181855" y="291256"/>
                    <a:pt x="171910" y="291256"/>
                    <a:pt x="164580" y="296604"/>
                  </a:cubicBezTo>
                  <a:lnTo>
                    <a:pt x="114359" y="333089"/>
                  </a:lnTo>
                  <a:cubicBezTo>
                    <a:pt x="107727" y="337980"/>
                    <a:pt x="99711" y="340634"/>
                    <a:pt x="91471" y="340666"/>
                  </a:cubicBezTo>
                  <a:close/>
                  <a:moveTo>
                    <a:pt x="176884" y="274572"/>
                  </a:moveTo>
                  <a:cubicBezTo>
                    <a:pt x="185110" y="274574"/>
                    <a:pt x="193124" y="277185"/>
                    <a:pt x="199771" y="282031"/>
                  </a:cubicBezTo>
                  <a:lnTo>
                    <a:pt x="249992" y="318516"/>
                  </a:lnTo>
                  <a:cubicBezTo>
                    <a:pt x="259341" y="325312"/>
                    <a:pt x="272430" y="323243"/>
                    <a:pt x="279226" y="313894"/>
                  </a:cubicBezTo>
                  <a:cubicBezTo>
                    <a:pt x="283167" y="308472"/>
                    <a:pt x="284273" y="301491"/>
                    <a:pt x="282201" y="295117"/>
                  </a:cubicBezTo>
                  <a:lnTo>
                    <a:pt x="263019" y="236082"/>
                  </a:lnTo>
                  <a:cubicBezTo>
                    <a:pt x="257773" y="220036"/>
                    <a:pt x="263491" y="202439"/>
                    <a:pt x="277168" y="192543"/>
                  </a:cubicBezTo>
                  <a:lnTo>
                    <a:pt x="327386" y="156053"/>
                  </a:lnTo>
                  <a:cubicBezTo>
                    <a:pt x="336738" y="149258"/>
                    <a:pt x="338811" y="136170"/>
                    <a:pt x="332016" y="126818"/>
                  </a:cubicBezTo>
                  <a:cubicBezTo>
                    <a:pt x="328078" y="121398"/>
                    <a:pt x="321784" y="118191"/>
                    <a:pt x="315085" y="118191"/>
                  </a:cubicBezTo>
                  <a:lnTo>
                    <a:pt x="253008" y="118191"/>
                  </a:lnTo>
                  <a:cubicBezTo>
                    <a:pt x="236128" y="118222"/>
                    <a:pt x="221160" y="107347"/>
                    <a:pt x="215973" y="91283"/>
                  </a:cubicBezTo>
                  <a:lnTo>
                    <a:pt x="196789" y="32247"/>
                  </a:lnTo>
                  <a:cubicBezTo>
                    <a:pt x="193218" y="21254"/>
                    <a:pt x="181410" y="15237"/>
                    <a:pt x="170416" y="18808"/>
                  </a:cubicBezTo>
                  <a:cubicBezTo>
                    <a:pt x="164044" y="20879"/>
                    <a:pt x="159048" y="25875"/>
                    <a:pt x="156977" y="32247"/>
                  </a:cubicBezTo>
                  <a:lnTo>
                    <a:pt x="137793" y="91283"/>
                  </a:lnTo>
                  <a:cubicBezTo>
                    <a:pt x="132608" y="107347"/>
                    <a:pt x="117641" y="118223"/>
                    <a:pt x="100760" y="118191"/>
                  </a:cubicBezTo>
                  <a:lnTo>
                    <a:pt x="38684" y="118191"/>
                  </a:lnTo>
                  <a:cubicBezTo>
                    <a:pt x="27125" y="118190"/>
                    <a:pt x="17753" y="127560"/>
                    <a:pt x="17753" y="139119"/>
                  </a:cubicBezTo>
                  <a:cubicBezTo>
                    <a:pt x="17752" y="145819"/>
                    <a:pt x="20960" y="152115"/>
                    <a:pt x="26380" y="156053"/>
                  </a:cubicBezTo>
                  <a:lnTo>
                    <a:pt x="76603" y="192543"/>
                  </a:lnTo>
                  <a:cubicBezTo>
                    <a:pt x="90277" y="202441"/>
                    <a:pt x="95994" y="220037"/>
                    <a:pt x="90749" y="236082"/>
                  </a:cubicBezTo>
                  <a:lnTo>
                    <a:pt x="71564" y="295117"/>
                  </a:lnTo>
                  <a:cubicBezTo>
                    <a:pt x="67992" y="306111"/>
                    <a:pt x="74008" y="317918"/>
                    <a:pt x="85002" y="321490"/>
                  </a:cubicBezTo>
                  <a:cubicBezTo>
                    <a:pt x="91374" y="323560"/>
                    <a:pt x="98352" y="322455"/>
                    <a:pt x="103773" y="318516"/>
                  </a:cubicBezTo>
                  <a:lnTo>
                    <a:pt x="153996" y="282030"/>
                  </a:lnTo>
                  <a:cubicBezTo>
                    <a:pt x="160644" y="277185"/>
                    <a:pt x="168658" y="274574"/>
                    <a:pt x="176884" y="274572"/>
                  </a:cubicBezTo>
                  <a:close/>
                </a:path>
              </a:pathLst>
            </a:custGeom>
            <a:solidFill>
              <a:srgbClr val="3F3D56"/>
            </a:solidFill>
            <a:ln w="365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F2E4FF2-B5CC-4F4D-BF42-60A904539C71}"/>
                </a:ext>
              </a:extLst>
            </p:cNvPr>
            <p:cNvSpPr/>
            <p:nvPr/>
          </p:nvSpPr>
          <p:spPr>
            <a:xfrm>
              <a:off x="2366873" y="2328358"/>
              <a:ext cx="426018" cy="383597"/>
            </a:xfrm>
            <a:custGeom>
              <a:avLst/>
              <a:gdLst>
                <a:gd name="connsiteX0" fmla="*/ 350958 w 426018"/>
                <a:gd name="connsiteY0" fmla="*/ 5537 h 383597"/>
                <a:gd name="connsiteX1" fmla="*/ 227581 w 426018"/>
                <a:gd name="connsiteY1" fmla="*/ 111599 h 383597"/>
                <a:gd name="connsiteX2" fmla="*/ 34216 w 426018"/>
                <a:gd name="connsiteY2" fmla="*/ 277765 h 383597"/>
                <a:gd name="connsiteX3" fmla="*/ 8080 w 426018"/>
                <a:gd name="connsiteY3" fmla="*/ 300235 h 383597"/>
                <a:gd name="connsiteX4" fmla="*/ -196 w 426018"/>
                <a:gd name="connsiteY4" fmla="*/ 316560 h 383597"/>
                <a:gd name="connsiteX5" fmla="*/ 2581 w 426018"/>
                <a:gd name="connsiteY5" fmla="*/ 329681 h 383597"/>
                <a:gd name="connsiteX6" fmla="*/ 5510 w 426018"/>
                <a:gd name="connsiteY6" fmla="*/ 333924 h 383597"/>
                <a:gd name="connsiteX7" fmla="*/ 19529 w 426018"/>
                <a:gd name="connsiteY7" fmla="*/ 350250 h 383597"/>
                <a:gd name="connsiteX8" fmla="*/ 40870 w 426018"/>
                <a:gd name="connsiteY8" fmla="*/ 375076 h 383597"/>
                <a:gd name="connsiteX9" fmla="*/ 42057 w 426018"/>
                <a:gd name="connsiteY9" fmla="*/ 376341 h 383597"/>
                <a:gd name="connsiteX10" fmla="*/ 74566 w 426018"/>
                <a:gd name="connsiteY10" fmla="*/ 377594 h 383597"/>
                <a:gd name="connsiteX11" fmla="*/ 293831 w 426018"/>
                <a:gd name="connsiteY11" fmla="*/ 189192 h 383597"/>
                <a:gd name="connsiteX12" fmla="*/ 417467 w 426018"/>
                <a:gd name="connsiteY12" fmla="*/ 82925 h 383597"/>
                <a:gd name="connsiteX13" fmla="*/ 419984 w 426018"/>
                <a:gd name="connsiteY13" fmla="*/ 49230 h 383597"/>
                <a:gd name="connsiteX14" fmla="*/ 412524 w 426018"/>
                <a:gd name="connsiteY14" fmla="*/ 40555 h 383597"/>
                <a:gd name="connsiteX15" fmla="*/ 384647 w 426018"/>
                <a:gd name="connsiteY15" fmla="*/ 8106 h 383597"/>
                <a:gd name="connsiteX16" fmla="*/ 351004 w 426018"/>
                <a:gd name="connsiteY16" fmla="*/ 5497 h 383597"/>
                <a:gd name="connsiteX17" fmla="*/ 350958 w 426018"/>
                <a:gd name="connsiteY17" fmla="*/ 5537 h 38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6018" h="383597">
                  <a:moveTo>
                    <a:pt x="350958" y="5537"/>
                  </a:moveTo>
                  <a:lnTo>
                    <a:pt x="227581" y="111599"/>
                  </a:lnTo>
                  <a:lnTo>
                    <a:pt x="34216" y="277765"/>
                  </a:lnTo>
                  <a:lnTo>
                    <a:pt x="8080" y="300235"/>
                  </a:lnTo>
                  <a:cubicBezTo>
                    <a:pt x="3247" y="304350"/>
                    <a:pt x="266" y="310230"/>
                    <a:pt x="-196" y="316560"/>
                  </a:cubicBezTo>
                  <a:cubicBezTo>
                    <a:pt x="-535" y="321108"/>
                    <a:pt x="428" y="325660"/>
                    <a:pt x="2581" y="329681"/>
                  </a:cubicBezTo>
                  <a:cubicBezTo>
                    <a:pt x="3401" y="331197"/>
                    <a:pt x="4383" y="332620"/>
                    <a:pt x="5510" y="333924"/>
                  </a:cubicBezTo>
                  <a:lnTo>
                    <a:pt x="19529" y="350250"/>
                  </a:lnTo>
                  <a:lnTo>
                    <a:pt x="40870" y="375076"/>
                  </a:lnTo>
                  <a:cubicBezTo>
                    <a:pt x="41264" y="375515"/>
                    <a:pt x="41634" y="375925"/>
                    <a:pt x="42057" y="376341"/>
                  </a:cubicBezTo>
                  <a:cubicBezTo>
                    <a:pt x="50899" y="385194"/>
                    <a:pt x="65068" y="385740"/>
                    <a:pt x="74566" y="377594"/>
                  </a:cubicBezTo>
                  <a:lnTo>
                    <a:pt x="293831" y="189192"/>
                  </a:lnTo>
                  <a:lnTo>
                    <a:pt x="417467" y="82925"/>
                  </a:lnTo>
                  <a:cubicBezTo>
                    <a:pt x="427448" y="74306"/>
                    <a:pt x="428574" y="59236"/>
                    <a:pt x="419984" y="49230"/>
                  </a:cubicBezTo>
                  <a:lnTo>
                    <a:pt x="412524" y="40555"/>
                  </a:lnTo>
                  <a:lnTo>
                    <a:pt x="384647" y="8106"/>
                  </a:lnTo>
                  <a:cubicBezTo>
                    <a:pt x="376077" y="-1905"/>
                    <a:pt x="361015" y="-3073"/>
                    <a:pt x="351004" y="5497"/>
                  </a:cubicBezTo>
                  <a:cubicBezTo>
                    <a:pt x="350989" y="5510"/>
                    <a:pt x="350973" y="5523"/>
                    <a:pt x="350958" y="5537"/>
                  </a:cubicBezTo>
                  <a:close/>
                </a:path>
              </a:pathLst>
            </a:custGeom>
            <a:solidFill>
              <a:schemeClr val="accent2"/>
            </a:solidFill>
            <a:ln w="365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9E46DA1-F59D-4561-8AE0-1668FD81A2BB}"/>
                </a:ext>
              </a:extLst>
            </p:cNvPr>
            <p:cNvSpPr/>
            <p:nvPr/>
          </p:nvSpPr>
          <p:spPr>
            <a:xfrm>
              <a:off x="2615420" y="1851500"/>
              <a:ext cx="393398" cy="393398"/>
            </a:xfrm>
            <a:custGeom>
              <a:avLst/>
              <a:gdLst>
                <a:gd name="connsiteX0" fmla="*/ 393398 w 393398"/>
                <a:gd name="connsiteY0" fmla="*/ 196699 h 393398"/>
                <a:gd name="connsiteX1" fmla="*/ 196699 w 393398"/>
                <a:gd name="connsiteY1" fmla="*/ 393398 h 393398"/>
                <a:gd name="connsiteX2" fmla="*/ 0 w 393398"/>
                <a:gd name="connsiteY2" fmla="*/ 196699 h 393398"/>
                <a:gd name="connsiteX3" fmla="*/ 196699 w 393398"/>
                <a:gd name="connsiteY3" fmla="*/ 0 h 393398"/>
                <a:gd name="connsiteX4" fmla="*/ 393398 w 393398"/>
                <a:gd name="connsiteY4" fmla="*/ 196699 h 393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398" h="393398">
                  <a:moveTo>
                    <a:pt x="393398" y="196699"/>
                  </a:moveTo>
                  <a:cubicBezTo>
                    <a:pt x="393398" y="305333"/>
                    <a:pt x="305333" y="393398"/>
                    <a:pt x="196699" y="393398"/>
                  </a:cubicBezTo>
                  <a:cubicBezTo>
                    <a:pt x="88065" y="393398"/>
                    <a:pt x="0" y="305333"/>
                    <a:pt x="0" y="196699"/>
                  </a:cubicBezTo>
                  <a:cubicBezTo>
                    <a:pt x="0" y="88065"/>
                    <a:pt x="88065" y="0"/>
                    <a:pt x="196699" y="0"/>
                  </a:cubicBezTo>
                  <a:cubicBezTo>
                    <a:pt x="305333" y="0"/>
                    <a:pt x="393398" y="88065"/>
                    <a:pt x="393398" y="196699"/>
                  </a:cubicBezTo>
                  <a:close/>
                </a:path>
              </a:pathLst>
            </a:custGeom>
            <a:solidFill>
              <a:schemeClr val="accent2"/>
            </a:solidFill>
            <a:ln w="365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551FC87-39D3-4ABC-9E7C-EC1D084FE12D}"/>
                </a:ext>
              </a:extLst>
            </p:cNvPr>
            <p:cNvSpPr/>
            <p:nvPr/>
          </p:nvSpPr>
          <p:spPr>
            <a:xfrm>
              <a:off x="2826573" y="2788156"/>
              <a:ext cx="102025" cy="499878"/>
            </a:xfrm>
            <a:custGeom>
              <a:avLst/>
              <a:gdLst>
                <a:gd name="connsiteX0" fmla="*/ -262 w 102025"/>
                <a:gd name="connsiteY0" fmla="*/ 23651 h 499878"/>
                <a:gd name="connsiteX1" fmla="*/ -262 w 102025"/>
                <a:gd name="connsiteY1" fmla="*/ 475750 h 499878"/>
                <a:gd name="connsiteX2" fmla="*/ 23627 w 102025"/>
                <a:gd name="connsiteY2" fmla="*/ 499640 h 499878"/>
                <a:gd name="connsiteX3" fmla="*/ 77874 w 102025"/>
                <a:gd name="connsiteY3" fmla="*/ 499640 h 499878"/>
                <a:gd name="connsiteX4" fmla="*/ 101763 w 102025"/>
                <a:gd name="connsiteY4" fmla="*/ 475750 h 499878"/>
                <a:gd name="connsiteX5" fmla="*/ 101763 w 102025"/>
                <a:gd name="connsiteY5" fmla="*/ 23651 h 499878"/>
                <a:gd name="connsiteX6" fmla="*/ 77874 w 102025"/>
                <a:gd name="connsiteY6" fmla="*/ -238 h 499878"/>
                <a:gd name="connsiteX7" fmla="*/ 23627 w 102025"/>
                <a:gd name="connsiteY7" fmla="*/ -238 h 499878"/>
                <a:gd name="connsiteX8" fmla="*/ -262 w 102025"/>
                <a:gd name="connsiteY8" fmla="*/ 23651 h 49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25" h="499878">
                  <a:moveTo>
                    <a:pt x="-262" y="23651"/>
                  </a:moveTo>
                  <a:lnTo>
                    <a:pt x="-262" y="475750"/>
                  </a:lnTo>
                  <a:cubicBezTo>
                    <a:pt x="-250" y="488939"/>
                    <a:pt x="10438" y="499627"/>
                    <a:pt x="23627" y="499640"/>
                  </a:cubicBezTo>
                  <a:lnTo>
                    <a:pt x="77874" y="499640"/>
                  </a:lnTo>
                  <a:cubicBezTo>
                    <a:pt x="91062" y="499627"/>
                    <a:pt x="101751" y="488939"/>
                    <a:pt x="101763" y="475750"/>
                  </a:cubicBezTo>
                  <a:lnTo>
                    <a:pt x="101763" y="23651"/>
                  </a:lnTo>
                  <a:cubicBezTo>
                    <a:pt x="101751" y="10463"/>
                    <a:pt x="91062" y="-226"/>
                    <a:pt x="77874" y="-238"/>
                  </a:cubicBezTo>
                  <a:lnTo>
                    <a:pt x="23627" y="-238"/>
                  </a:lnTo>
                  <a:cubicBezTo>
                    <a:pt x="10438" y="-226"/>
                    <a:pt x="-250" y="10463"/>
                    <a:pt x="-262" y="23651"/>
                  </a:cubicBezTo>
                  <a:close/>
                </a:path>
              </a:pathLst>
            </a:custGeom>
            <a:solidFill>
              <a:srgbClr val="2F2E41"/>
            </a:solidFill>
            <a:ln w="365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E8A1371-504C-4BA3-97CF-A58F084F7FE1}"/>
                </a:ext>
              </a:extLst>
            </p:cNvPr>
            <p:cNvSpPr/>
            <p:nvPr/>
          </p:nvSpPr>
          <p:spPr>
            <a:xfrm>
              <a:off x="2711941" y="2788156"/>
              <a:ext cx="102025" cy="499878"/>
            </a:xfrm>
            <a:custGeom>
              <a:avLst/>
              <a:gdLst>
                <a:gd name="connsiteX0" fmla="*/ -262 w 102025"/>
                <a:gd name="connsiteY0" fmla="*/ 23651 h 499878"/>
                <a:gd name="connsiteX1" fmla="*/ -262 w 102025"/>
                <a:gd name="connsiteY1" fmla="*/ 475750 h 499878"/>
                <a:gd name="connsiteX2" fmla="*/ 23624 w 102025"/>
                <a:gd name="connsiteY2" fmla="*/ 499640 h 499878"/>
                <a:gd name="connsiteX3" fmla="*/ 23627 w 102025"/>
                <a:gd name="connsiteY3" fmla="*/ 499640 h 499878"/>
                <a:gd name="connsiteX4" fmla="*/ 77873 w 102025"/>
                <a:gd name="connsiteY4" fmla="*/ 499640 h 499878"/>
                <a:gd name="connsiteX5" fmla="*/ 101763 w 102025"/>
                <a:gd name="connsiteY5" fmla="*/ 475750 h 499878"/>
                <a:gd name="connsiteX6" fmla="*/ 101763 w 102025"/>
                <a:gd name="connsiteY6" fmla="*/ 23651 h 499878"/>
                <a:gd name="connsiteX7" fmla="*/ 77873 w 102025"/>
                <a:gd name="connsiteY7" fmla="*/ -238 h 499878"/>
                <a:gd name="connsiteX8" fmla="*/ 23627 w 102025"/>
                <a:gd name="connsiteY8" fmla="*/ -238 h 499878"/>
                <a:gd name="connsiteX9" fmla="*/ -262 w 102025"/>
                <a:gd name="connsiteY9" fmla="*/ 23648 h 499878"/>
                <a:gd name="connsiteX10" fmla="*/ -262 w 102025"/>
                <a:gd name="connsiteY10" fmla="*/ 23651 h 49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025" h="499878">
                  <a:moveTo>
                    <a:pt x="-262" y="23651"/>
                  </a:moveTo>
                  <a:lnTo>
                    <a:pt x="-262" y="475750"/>
                  </a:lnTo>
                  <a:cubicBezTo>
                    <a:pt x="-263" y="488943"/>
                    <a:pt x="10431" y="499639"/>
                    <a:pt x="23624" y="499640"/>
                  </a:cubicBezTo>
                  <a:cubicBezTo>
                    <a:pt x="23625" y="499640"/>
                    <a:pt x="23626" y="499640"/>
                    <a:pt x="23627" y="499640"/>
                  </a:cubicBezTo>
                  <a:lnTo>
                    <a:pt x="77873" y="499640"/>
                  </a:lnTo>
                  <a:cubicBezTo>
                    <a:pt x="91062" y="499627"/>
                    <a:pt x="101750" y="488939"/>
                    <a:pt x="101763" y="475750"/>
                  </a:cubicBezTo>
                  <a:lnTo>
                    <a:pt x="101763" y="23651"/>
                  </a:lnTo>
                  <a:cubicBezTo>
                    <a:pt x="101750" y="10463"/>
                    <a:pt x="91062" y="-226"/>
                    <a:pt x="77873" y="-238"/>
                  </a:cubicBezTo>
                  <a:lnTo>
                    <a:pt x="23627" y="-238"/>
                  </a:lnTo>
                  <a:cubicBezTo>
                    <a:pt x="10434" y="-239"/>
                    <a:pt x="-262" y="10455"/>
                    <a:pt x="-262" y="23648"/>
                  </a:cubicBezTo>
                  <a:cubicBezTo>
                    <a:pt x="-262" y="23649"/>
                    <a:pt x="-262" y="23650"/>
                    <a:pt x="-262" y="23651"/>
                  </a:cubicBezTo>
                  <a:close/>
                </a:path>
              </a:pathLst>
            </a:custGeom>
            <a:solidFill>
              <a:srgbClr val="2F2E41"/>
            </a:solidFill>
            <a:ln w="365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54F1960-01D0-4040-B88D-71470B0FA870}"/>
                </a:ext>
              </a:extLst>
            </p:cNvPr>
            <p:cNvSpPr/>
            <p:nvPr/>
          </p:nvSpPr>
          <p:spPr>
            <a:xfrm>
              <a:off x="2598141" y="2287649"/>
              <a:ext cx="379910" cy="586330"/>
            </a:xfrm>
            <a:custGeom>
              <a:avLst/>
              <a:gdLst>
                <a:gd name="connsiteX0" fmla="*/ 135560 w 379910"/>
                <a:gd name="connsiteY0" fmla="*/ 586092 h 586330"/>
                <a:gd name="connsiteX1" fmla="*/ -262 w 379910"/>
                <a:gd name="connsiteY1" fmla="*/ 450017 h 586330"/>
                <a:gd name="connsiteX2" fmla="*/ 3143 w 379910"/>
                <a:gd name="connsiteY2" fmla="*/ 419905 h 586330"/>
                <a:gd name="connsiteX3" fmla="*/ 64506 w 379910"/>
                <a:gd name="connsiteY3" fmla="*/ 150909 h 586330"/>
                <a:gd name="connsiteX4" fmla="*/ 216105 w 379910"/>
                <a:gd name="connsiteY4" fmla="*/ -238 h 586330"/>
                <a:gd name="connsiteX5" fmla="*/ 304144 w 379910"/>
                <a:gd name="connsiteY5" fmla="*/ 28159 h 586330"/>
                <a:gd name="connsiteX6" fmla="*/ 367391 w 379910"/>
                <a:gd name="connsiteY6" fmla="*/ 151188 h 586330"/>
                <a:gd name="connsiteX7" fmla="*/ 379619 w 379910"/>
                <a:gd name="connsiteY7" fmla="*/ 519382 h 586330"/>
                <a:gd name="connsiteX8" fmla="*/ 321442 w 379910"/>
                <a:gd name="connsiteY8" fmla="*/ 581271 h 586330"/>
                <a:gd name="connsiteX9" fmla="*/ 321137 w 379910"/>
                <a:gd name="connsiteY9" fmla="*/ 581279 h 586330"/>
                <a:gd name="connsiteX10" fmla="*/ 139937 w 379910"/>
                <a:gd name="connsiteY10" fmla="*/ 586025 h 586330"/>
                <a:gd name="connsiteX11" fmla="*/ 135560 w 379910"/>
                <a:gd name="connsiteY11" fmla="*/ 586092 h 58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910" h="586330">
                  <a:moveTo>
                    <a:pt x="135560" y="586092"/>
                  </a:moveTo>
                  <a:cubicBezTo>
                    <a:pt x="60477" y="586022"/>
                    <a:pt x="-332" y="525099"/>
                    <a:pt x="-262" y="450017"/>
                  </a:cubicBezTo>
                  <a:cubicBezTo>
                    <a:pt x="-253" y="439884"/>
                    <a:pt x="889" y="429784"/>
                    <a:pt x="3143" y="419905"/>
                  </a:cubicBezTo>
                  <a:lnTo>
                    <a:pt x="64506" y="150909"/>
                  </a:lnTo>
                  <a:cubicBezTo>
                    <a:pt x="64631" y="67308"/>
                    <a:pt x="132504" y="-363"/>
                    <a:pt x="216105" y="-238"/>
                  </a:cubicBezTo>
                  <a:cubicBezTo>
                    <a:pt x="247696" y="-191"/>
                    <a:pt x="278480" y="9739"/>
                    <a:pt x="304144" y="28159"/>
                  </a:cubicBezTo>
                  <a:cubicBezTo>
                    <a:pt x="343781" y="56614"/>
                    <a:pt x="367316" y="102395"/>
                    <a:pt x="367391" y="151188"/>
                  </a:cubicBezTo>
                  <a:cubicBezTo>
                    <a:pt x="367475" y="153618"/>
                    <a:pt x="376031" y="403781"/>
                    <a:pt x="379619" y="519382"/>
                  </a:cubicBezTo>
                  <a:cubicBezTo>
                    <a:pt x="380644" y="552537"/>
                    <a:pt x="354597" y="580246"/>
                    <a:pt x="321442" y="581271"/>
                  </a:cubicBezTo>
                  <a:cubicBezTo>
                    <a:pt x="321341" y="581274"/>
                    <a:pt x="321239" y="581277"/>
                    <a:pt x="321137" y="581279"/>
                  </a:cubicBezTo>
                  <a:lnTo>
                    <a:pt x="139937" y="586025"/>
                  </a:lnTo>
                  <a:cubicBezTo>
                    <a:pt x="138476" y="586068"/>
                    <a:pt x="137013" y="586092"/>
                    <a:pt x="135560" y="586092"/>
                  </a:cubicBezTo>
                  <a:close/>
                </a:path>
              </a:pathLst>
            </a:custGeom>
            <a:solidFill>
              <a:srgbClr val="2F2E41"/>
            </a:solidFill>
            <a:ln w="365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ADA1EC1A-4BA8-4453-92AB-3B98C8AB458E}"/>
                </a:ext>
              </a:extLst>
            </p:cNvPr>
            <p:cNvSpPr/>
            <p:nvPr/>
          </p:nvSpPr>
          <p:spPr>
            <a:xfrm>
              <a:off x="2595282" y="2010018"/>
              <a:ext cx="50933" cy="125132"/>
            </a:xfrm>
            <a:custGeom>
              <a:avLst/>
              <a:gdLst>
                <a:gd name="connsiteX0" fmla="*/ 50466 w 50933"/>
                <a:gd name="connsiteY0" fmla="*/ 124894 h 125132"/>
                <a:gd name="connsiteX1" fmla="*/ 50671 w 50933"/>
                <a:gd name="connsiteY1" fmla="*/ 117544 h 125132"/>
                <a:gd name="connsiteX2" fmla="*/ 15881 w 50933"/>
                <a:gd name="connsiteY2" fmla="*/ 109687 h 125132"/>
                <a:gd name="connsiteX3" fmla="*/ 7129 w 50933"/>
                <a:gd name="connsiteY3" fmla="*/ 93044 h 125132"/>
                <a:gd name="connsiteX4" fmla="*/ 11366 w 50933"/>
                <a:gd name="connsiteY4" fmla="*/ 82406 h 125132"/>
                <a:gd name="connsiteX5" fmla="*/ 34109 w 50933"/>
                <a:gd name="connsiteY5" fmla="*/ 82205 h 125132"/>
                <a:gd name="connsiteX6" fmla="*/ 40191 w 50933"/>
                <a:gd name="connsiteY6" fmla="*/ 84994 h 125132"/>
                <a:gd name="connsiteX7" fmla="*/ 28528 w 50933"/>
                <a:gd name="connsiteY7" fmla="*/ -238 h 125132"/>
                <a:gd name="connsiteX8" fmla="*/ 21245 w 50933"/>
                <a:gd name="connsiteY8" fmla="*/ 760 h 125132"/>
                <a:gd name="connsiteX9" fmla="*/ 31166 w 50933"/>
                <a:gd name="connsiteY9" fmla="*/ 73261 h 125132"/>
                <a:gd name="connsiteX10" fmla="*/ 6621 w 50933"/>
                <a:gd name="connsiteY10" fmla="*/ 76792 h 125132"/>
                <a:gd name="connsiteX11" fmla="*/ -216 w 50933"/>
                <a:gd name="connsiteY11" fmla="*/ 93303 h 125132"/>
                <a:gd name="connsiteX12" fmla="*/ 11545 w 50933"/>
                <a:gd name="connsiteY12" fmla="*/ 115623 h 125132"/>
                <a:gd name="connsiteX13" fmla="*/ 50466 w 50933"/>
                <a:gd name="connsiteY13" fmla="*/ 124894 h 12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933" h="125132">
                  <a:moveTo>
                    <a:pt x="50466" y="124894"/>
                  </a:moveTo>
                  <a:lnTo>
                    <a:pt x="50671" y="117544"/>
                  </a:lnTo>
                  <a:cubicBezTo>
                    <a:pt x="36996" y="117163"/>
                    <a:pt x="24940" y="116306"/>
                    <a:pt x="15881" y="109687"/>
                  </a:cubicBezTo>
                  <a:cubicBezTo>
                    <a:pt x="10685" y="105674"/>
                    <a:pt x="7490" y="99600"/>
                    <a:pt x="7129" y="93044"/>
                  </a:cubicBezTo>
                  <a:cubicBezTo>
                    <a:pt x="6807" y="89032"/>
                    <a:pt x="8373" y="85098"/>
                    <a:pt x="11366" y="82406"/>
                  </a:cubicBezTo>
                  <a:cubicBezTo>
                    <a:pt x="17380" y="77327"/>
                    <a:pt x="27056" y="78971"/>
                    <a:pt x="34109" y="82205"/>
                  </a:cubicBezTo>
                  <a:lnTo>
                    <a:pt x="40191" y="84994"/>
                  </a:lnTo>
                  <a:lnTo>
                    <a:pt x="28528" y="-238"/>
                  </a:lnTo>
                  <a:lnTo>
                    <a:pt x="21245" y="760"/>
                  </a:lnTo>
                  <a:lnTo>
                    <a:pt x="31166" y="73261"/>
                  </a:lnTo>
                  <a:cubicBezTo>
                    <a:pt x="21583" y="70443"/>
                    <a:pt x="12703" y="71656"/>
                    <a:pt x="6621" y="76792"/>
                  </a:cubicBezTo>
                  <a:cubicBezTo>
                    <a:pt x="1888" y="80925"/>
                    <a:pt x="-642" y="87033"/>
                    <a:pt x="-216" y="93303"/>
                  </a:cubicBezTo>
                  <a:cubicBezTo>
                    <a:pt x="218" y="102114"/>
                    <a:pt x="4523" y="110284"/>
                    <a:pt x="11545" y="115623"/>
                  </a:cubicBezTo>
                  <a:cubicBezTo>
                    <a:pt x="23185" y="124130"/>
                    <a:pt x="38312" y="124553"/>
                    <a:pt x="50466" y="124894"/>
                  </a:cubicBezTo>
                  <a:close/>
                </a:path>
              </a:pathLst>
            </a:custGeom>
            <a:solidFill>
              <a:srgbClr val="2F2E41"/>
            </a:solidFill>
            <a:ln w="365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69B82D6-5BEF-49B5-9117-4900B60BECC8}"/>
                </a:ext>
              </a:extLst>
            </p:cNvPr>
            <p:cNvSpPr/>
            <p:nvPr/>
          </p:nvSpPr>
          <p:spPr>
            <a:xfrm>
              <a:off x="2666146" y="2017268"/>
              <a:ext cx="39588" cy="7350"/>
            </a:xfrm>
            <a:custGeom>
              <a:avLst/>
              <a:gdLst>
                <a:gd name="connsiteX0" fmla="*/ 0 w 39588"/>
                <a:gd name="connsiteY0" fmla="*/ 0 h 7350"/>
                <a:gd name="connsiteX1" fmla="*/ 39588 w 39588"/>
                <a:gd name="connsiteY1" fmla="*/ 0 h 7350"/>
                <a:gd name="connsiteX2" fmla="*/ 39588 w 39588"/>
                <a:gd name="connsiteY2" fmla="*/ 7351 h 7350"/>
                <a:gd name="connsiteX3" fmla="*/ 0 w 39588"/>
                <a:gd name="connsiteY3" fmla="*/ 7351 h 7350"/>
              </a:gdLst>
              <a:ahLst/>
              <a:cxnLst>
                <a:cxn ang="0">
                  <a:pos x="connsiteX0" y="connsiteY0"/>
                </a:cxn>
                <a:cxn ang="0">
                  <a:pos x="connsiteX1" y="connsiteY1"/>
                </a:cxn>
                <a:cxn ang="0">
                  <a:pos x="connsiteX2" y="connsiteY2"/>
                </a:cxn>
                <a:cxn ang="0">
                  <a:pos x="connsiteX3" y="connsiteY3"/>
                </a:cxn>
              </a:cxnLst>
              <a:rect l="l" t="t" r="r" b="b"/>
              <a:pathLst>
                <a:path w="39588" h="7350">
                  <a:moveTo>
                    <a:pt x="0" y="0"/>
                  </a:moveTo>
                  <a:lnTo>
                    <a:pt x="39588" y="0"/>
                  </a:lnTo>
                  <a:lnTo>
                    <a:pt x="39588" y="7351"/>
                  </a:lnTo>
                  <a:lnTo>
                    <a:pt x="0" y="7351"/>
                  </a:lnTo>
                  <a:close/>
                </a:path>
              </a:pathLst>
            </a:custGeom>
            <a:solidFill>
              <a:srgbClr val="2F2E41"/>
            </a:solidFill>
            <a:ln w="365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A5C15C6A-C4DF-40AA-98CC-6AFEE1C8FD9E}"/>
                </a:ext>
              </a:extLst>
            </p:cNvPr>
            <p:cNvSpPr/>
            <p:nvPr/>
          </p:nvSpPr>
          <p:spPr>
            <a:xfrm>
              <a:off x="2863488" y="2343755"/>
              <a:ext cx="120701" cy="501759"/>
            </a:xfrm>
            <a:custGeom>
              <a:avLst/>
              <a:gdLst>
                <a:gd name="connsiteX0" fmla="*/ -241 w 120701"/>
                <a:gd name="connsiteY0" fmla="*/ 26869 h 501759"/>
                <a:gd name="connsiteX1" fmla="*/ 6521 w 120701"/>
                <a:gd name="connsiteY1" fmla="*/ 189428 h 501759"/>
                <a:gd name="connsiteX2" fmla="*/ 17069 w 120701"/>
                <a:gd name="connsiteY2" fmla="*/ 444163 h 501759"/>
                <a:gd name="connsiteX3" fmla="*/ 18503 w 120701"/>
                <a:gd name="connsiteY3" fmla="*/ 478600 h 501759"/>
                <a:gd name="connsiteX4" fmla="*/ 26184 w 120701"/>
                <a:gd name="connsiteY4" fmla="*/ 495213 h 501759"/>
                <a:gd name="connsiteX5" fmla="*/ 38202 w 120701"/>
                <a:gd name="connsiteY5" fmla="*/ 501167 h 501759"/>
                <a:gd name="connsiteX6" fmla="*/ 43347 w 120701"/>
                <a:gd name="connsiteY6" fmla="*/ 501498 h 501759"/>
                <a:gd name="connsiteX7" fmla="*/ 64848 w 120701"/>
                <a:gd name="connsiteY7" fmla="*/ 500616 h 501759"/>
                <a:gd name="connsiteX8" fmla="*/ 97558 w 120701"/>
                <a:gd name="connsiteY8" fmla="*/ 499256 h 501759"/>
                <a:gd name="connsiteX9" fmla="*/ 99286 w 120701"/>
                <a:gd name="connsiteY9" fmla="*/ 499109 h 501759"/>
                <a:gd name="connsiteX10" fmla="*/ 120419 w 120701"/>
                <a:gd name="connsiteY10" fmla="*/ 474374 h 501759"/>
                <a:gd name="connsiteX11" fmla="*/ 108475 w 120701"/>
                <a:gd name="connsiteY11" fmla="*/ 185532 h 501759"/>
                <a:gd name="connsiteX12" fmla="*/ 101713 w 120701"/>
                <a:gd name="connsiteY12" fmla="*/ 22642 h 501759"/>
                <a:gd name="connsiteX13" fmla="*/ 76831 w 120701"/>
                <a:gd name="connsiteY13" fmla="*/ -218 h 501759"/>
                <a:gd name="connsiteX14" fmla="*/ 65399 w 120701"/>
                <a:gd name="connsiteY14" fmla="*/ 260 h 501759"/>
                <a:gd name="connsiteX15" fmla="*/ 22656 w 120701"/>
                <a:gd name="connsiteY15" fmla="*/ 2024 h 501759"/>
                <a:gd name="connsiteX16" fmla="*/ -244 w 120701"/>
                <a:gd name="connsiteY16" fmla="*/ 26808 h 501759"/>
                <a:gd name="connsiteX17" fmla="*/ -241 w 120701"/>
                <a:gd name="connsiteY17" fmla="*/ 26869 h 50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701" h="501759">
                  <a:moveTo>
                    <a:pt x="-241" y="26869"/>
                  </a:moveTo>
                  <a:lnTo>
                    <a:pt x="6521" y="189428"/>
                  </a:lnTo>
                  <a:lnTo>
                    <a:pt x="17069" y="444163"/>
                  </a:lnTo>
                  <a:lnTo>
                    <a:pt x="18503" y="478600"/>
                  </a:lnTo>
                  <a:cubicBezTo>
                    <a:pt x="18736" y="484943"/>
                    <a:pt x="21503" y="490927"/>
                    <a:pt x="26184" y="495213"/>
                  </a:cubicBezTo>
                  <a:cubicBezTo>
                    <a:pt x="29543" y="498299"/>
                    <a:pt x="33712" y="500364"/>
                    <a:pt x="38202" y="501167"/>
                  </a:cubicBezTo>
                  <a:cubicBezTo>
                    <a:pt x="39900" y="501463"/>
                    <a:pt x="41625" y="501574"/>
                    <a:pt x="43347" y="501498"/>
                  </a:cubicBezTo>
                  <a:lnTo>
                    <a:pt x="64848" y="500616"/>
                  </a:lnTo>
                  <a:lnTo>
                    <a:pt x="97558" y="499256"/>
                  </a:lnTo>
                  <a:cubicBezTo>
                    <a:pt x="98147" y="499219"/>
                    <a:pt x="98698" y="499182"/>
                    <a:pt x="99286" y="499109"/>
                  </a:cubicBezTo>
                  <a:cubicBezTo>
                    <a:pt x="111714" y="497656"/>
                    <a:pt x="120925" y="486876"/>
                    <a:pt x="120419" y="474374"/>
                  </a:cubicBezTo>
                  <a:lnTo>
                    <a:pt x="108475" y="185532"/>
                  </a:lnTo>
                  <a:lnTo>
                    <a:pt x="101713" y="22642"/>
                  </a:lnTo>
                  <a:cubicBezTo>
                    <a:pt x="101135" y="9468"/>
                    <a:pt x="90007" y="-756"/>
                    <a:pt x="76831" y="-218"/>
                  </a:cubicBezTo>
                  <a:lnTo>
                    <a:pt x="65399" y="260"/>
                  </a:lnTo>
                  <a:lnTo>
                    <a:pt x="22656" y="2024"/>
                  </a:lnTo>
                  <a:cubicBezTo>
                    <a:pt x="9489" y="2544"/>
                    <a:pt x="-764" y="13640"/>
                    <a:pt x="-244" y="26808"/>
                  </a:cubicBezTo>
                  <a:cubicBezTo>
                    <a:pt x="-243" y="26828"/>
                    <a:pt x="-242" y="26849"/>
                    <a:pt x="-241" y="26869"/>
                  </a:cubicBezTo>
                  <a:close/>
                </a:path>
              </a:pathLst>
            </a:custGeom>
            <a:solidFill>
              <a:schemeClr val="accent2"/>
            </a:solidFill>
            <a:ln w="365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C41FA14-7DB1-4F2A-9DCA-C6CDD02D36A9}"/>
                </a:ext>
              </a:extLst>
            </p:cNvPr>
            <p:cNvSpPr/>
            <p:nvPr/>
          </p:nvSpPr>
          <p:spPr>
            <a:xfrm>
              <a:off x="2847008" y="2316614"/>
              <a:ext cx="135986" cy="216844"/>
            </a:xfrm>
            <a:custGeom>
              <a:avLst/>
              <a:gdLst>
                <a:gd name="connsiteX0" fmla="*/ -262 w 135986"/>
                <a:gd name="connsiteY0" fmla="*/ 67755 h 216844"/>
                <a:gd name="connsiteX1" fmla="*/ -262 w 135986"/>
                <a:gd name="connsiteY1" fmla="*/ 192715 h 216844"/>
                <a:gd name="connsiteX2" fmla="*/ 23001 w 135986"/>
                <a:gd name="connsiteY2" fmla="*/ 216568 h 216844"/>
                <a:gd name="connsiteX3" fmla="*/ 23627 w 135986"/>
                <a:gd name="connsiteY3" fmla="*/ 216605 h 216844"/>
                <a:gd name="connsiteX4" fmla="*/ 111834 w 135986"/>
                <a:gd name="connsiteY4" fmla="*/ 216605 h 216844"/>
                <a:gd name="connsiteX5" fmla="*/ 116061 w 135986"/>
                <a:gd name="connsiteY5" fmla="*/ 216201 h 216844"/>
                <a:gd name="connsiteX6" fmla="*/ 124955 w 135986"/>
                <a:gd name="connsiteY6" fmla="*/ 212672 h 216844"/>
                <a:gd name="connsiteX7" fmla="*/ 135724 w 135986"/>
                <a:gd name="connsiteY7" fmla="*/ 192715 h 216844"/>
                <a:gd name="connsiteX8" fmla="*/ 135724 w 135986"/>
                <a:gd name="connsiteY8" fmla="*/ 67755 h 216844"/>
                <a:gd name="connsiteX9" fmla="*/ 67731 w 135986"/>
                <a:gd name="connsiteY9" fmla="*/ -238 h 216844"/>
                <a:gd name="connsiteX10" fmla="*/ 53837 w 135986"/>
                <a:gd name="connsiteY10" fmla="*/ 1195 h 216844"/>
                <a:gd name="connsiteX11" fmla="*/ -262 w 135986"/>
                <a:gd name="connsiteY11" fmla="*/ 67755 h 21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986" h="216844">
                  <a:moveTo>
                    <a:pt x="-262" y="67755"/>
                  </a:moveTo>
                  <a:lnTo>
                    <a:pt x="-262" y="192715"/>
                  </a:lnTo>
                  <a:cubicBezTo>
                    <a:pt x="-255" y="205658"/>
                    <a:pt x="10063" y="216237"/>
                    <a:pt x="23001" y="216568"/>
                  </a:cubicBezTo>
                  <a:cubicBezTo>
                    <a:pt x="23208" y="216600"/>
                    <a:pt x="23417" y="216612"/>
                    <a:pt x="23627" y="216605"/>
                  </a:cubicBezTo>
                  <a:lnTo>
                    <a:pt x="111834" y="216605"/>
                  </a:lnTo>
                  <a:cubicBezTo>
                    <a:pt x="113253" y="216601"/>
                    <a:pt x="114667" y="216466"/>
                    <a:pt x="116061" y="216201"/>
                  </a:cubicBezTo>
                  <a:cubicBezTo>
                    <a:pt x="119236" y="215646"/>
                    <a:pt x="122263" y="214445"/>
                    <a:pt x="124955" y="212672"/>
                  </a:cubicBezTo>
                  <a:cubicBezTo>
                    <a:pt x="131660" y="208243"/>
                    <a:pt x="135703" y="200751"/>
                    <a:pt x="135724" y="192715"/>
                  </a:cubicBezTo>
                  <a:lnTo>
                    <a:pt x="135724" y="67755"/>
                  </a:lnTo>
                  <a:cubicBezTo>
                    <a:pt x="135679" y="30222"/>
                    <a:pt x="105263" y="-193"/>
                    <a:pt x="67731" y="-238"/>
                  </a:cubicBezTo>
                  <a:cubicBezTo>
                    <a:pt x="63062" y="-249"/>
                    <a:pt x="58405" y="231"/>
                    <a:pt x="53837" y="1195"/>
                  </a:cubicBezTo>
                  <a:cubicBezTo>
                    <a:pt x="22342" y="7812"/>
                    <a:pt x="-222" y="35573"/>
                    <a:pt x="-262" y="67755"/>
                  </a:cubicBezTo>
                  <a:close/>
                </a:path>
              </a:pathLst>
            </a:custGeom>
            <a:solidFill>
              <a:srgbClr val="2F2E41"/>
            </a:solidFill>
            <a:ln w="365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4481527-4DA2-4679-BD07-E926CA7407AE}"/>
                </a:ext>
              </a:extLst>
            </p:cNvPr>
            <p:cNvSpPr/>
            <p:nvPr/>
          </p:nvSpPr>
          <p:spPr>
            <a:xfrm>
              <a:off x="2588262" y="2316738"/>
              <a:ext cx="216520" cy="205144"/>
            </a:xfrm>
            <a:custGeom>
              <a:avLst/>
              <a:gdLst>
                <a:gd name="connsiteX0" fmla="*/ 771 w 216520"/>
                <a:gd name="connsiteY0" fmla="*/ 119784 h 205144"/>
                <a:gd name="connsiteX1" fmla="*/ 5144 w 216520"/>
                <a:gd name="connsiteY1" fmla="*/ 127907 h 205144"/>
                <a:gd name="connsiteX2" fmla="*/ 61010 w 216520"/>
                <a:gd name="connsiteY2" fmla="*/ 196157 h 205144"/>
                <a:gd name="connsiteX3" fmla="*/ 64426 w 216520"/>
                <a:gd name="connsiteY3" fmla="*/ 199538 h 205144"/>
                <a:gd name="connsiteX4" fmla="*/ 94638 w 216520"/>
                <a:gd name="connsiteY4" fmla="*/ 199502 h 205144"/>
                <a:gd name="connsiteX5" fmla="*/ 191335 w 216520"/>
                <a:gd name="connsiteY5" fmla="*/ 120372 h 205144"/>
                <a:gd name="connsiteX6" fmla="*/ 200872 w 216520"/>
                <a:gd name="connsiteY6" fmla="*/ 24685 h 205144"/>
                <a:gd name="connsiteX7" fmla="*/ 105185 w 216520"/>
                <a:gd name="connsiteY7" fmla="*/ 15148 h 205144"/>
                <a:gd name="connsiteX8" fmla="*/ 8489 w 216520"/>
                <a:gd name="connsiteY8" fmla="*/ 94278 h 205144"/>
                <a:gd name="connsiteX9" fmla="*/ 771 w 216520"/>
                <a:gd name="connsiteY9" fmla="*/ 119784 h 20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520" h="205144">
                  <a:moveTo>
                    <a:pt x="771" y="119784"/>
                  </a:moveTo>
                  <a:cubicBezTo>
                    <a:pt x="1681" y="122753"/>
                    <a:pt x="3167" y="125513"/>
                    <a:pt x="5144" y="127907"/>
                  </a:cubicBezTo>
                  <a:lnTo>
                    <a:pt x="61010" y="196157"/>
                  </a:lnTo>
                  <a:cubicBezTo>
                    <a:pt x="62007" y="197419"/>
                    <a:pt x="63154" y="198554"/>
                    <a:pt x="64426" y="199538"/>
                  </a:cubicBezTo>
                  <a:cubicBezTo>
                    <a:pt x="73225" y="206709"/>
                    <a:pt x="85856" y="206694"/>
                    <a:pt x="94638" y="199502"/>
                  </a:cubicBezTo>
                  <a:lnTo>
                    <a:pt x="191335" y="120372"/>
                  </a:lnTo>
                  <a:cubicBezTo>
                    <a:pt x="220392" y="96582"/>
                    <a:pt x="224662" y="53742"/>
                    <a:pt x="200872" y="24685"/>
                  </a:cubicBezTo>
                  <a:cubicBezTo>
                    <a:pt x="177082" y="-4372"/>
                    <a:pt x="134242" y="-8642"/>
                    <a:pt x="105185" y="15148"/>
                  </a:cubicBezTo>
                  <a:lnTo>
                    <a:pt x="8489" y="94278"/>
                  </a:lnTo>
                  <a:cubicBezTo>
                    <a:pt x="1003" y="100442"/>
                    <a:pt x="-2042" y="110504"/>
                    <a:pt x="771" y="119784"/>
                  </a:cubicBezTo>
                  <a:close/>
                </a:path>
              </a:pathLst>
            </a:custGeom>
            <a:solidFill>
              <a:srgbClr val="2F2E41"/>
            </a:solidFill>
            <a:ln w="365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2E647C2-0E7F-44E7-AC2A-014676236194}"/>
                </a:ext>
              </a:extLst>
            </p:cNvPr>
            <p:cNvSpPr/>
            <p:nvPr/>
          </p:nvSpPr>
          <p:spPr>
            <a:xfrm>
              <a:off x="2596120" y="1735665"/>
              <a:ext cx="548868" cy="411903"/>
            </a:xfrm>
            <a:custGeom>
              <a:avLst/>
              <a:gdLst>
                <a:gd name="connsiteX0" fmla="*/ 185618 w 548868"/>
                <a:gd name="connsiteY0" fmla="*/ 196637 h 411903"/>
                <a:gd name="connsiteX1" fmla="*/ 81245 w 548868"/>
                <a:gd name="connsiteY1" fmla="*/ 221191 h 411903"/>
                <a:gd name="connsiteX2" fmla="*/ 16053 w 548868"/>
                <a:gd name="connsiteY2" fmla="*/ 169634 h 411903"/>
                <a:gd name="connsiteX3" fmla="*/ 44616 w 548868"/>
                <a:gd name="connsiteY3" fmla="*/ 89947 h 411903"/>
                <a:gd name="connsiteX4" fmla="*/ 134865 w 548868"/>
                <a:gd name="connsiteY4" fmla="*/ 52383 h 411903"/>
                <a:gd name="connsiteX5" fmla="*/ 193787 w 548868"/>
                <a:gd name="connsiteY5" fmla="*/ 58555 h 411903"/>
                <a:gd name="connsiteX6" fmla="*/ 223230 w 548868"/>
                <a:gd name="connsiteY6" fmla="*/ 95538 h 411903"/>
                <a:gd name="connsiteX7" fmla="*/ 237006 w 548868"/>
                <a:gd name="connsiteY7" fmla="*/ 91807 h 411903"/>
                <a:gd name="connsiteX8" fmla="*/ 242702 w 548868"/>
                <a:gd name="connsiteY8" fmla="*/ 40470 h 411903"/>
                <a:gd name="connsiteX9" fmla="*/ 298757 w 548868"/>
                <a:gd name="connsiteY9" fmla="*/ 14600 h 411903"/>
                <a:gd name="connsiteX10" fmla="*/ 421607 w 548868"/>
                <a:gd name="connsiteY10" fmla="*/ 57889 h 411903"/>
                <a:gd name="connsiteX11" fmla="*/ 504421 w 548868"/>
                <a:gd name="connsiteY11" fmla="*/ 150787 h 411903"/>
                <a:gd name="connsiteX12" fmla="*/ 531676 w 548868"/>
                <a:gd name="connsiteY12" fmla="*/ 289126 h 411903"/>
                <a:gd name="connsiteX13" fmla="*/ 444926 w 548868"/>
                <a:gd name="connsiteY13" fmla="*/ 397058 h 411903"/>
                <a:gd name="connsiteX14" fmla="*/ 448856 w 548868"/>
                <a:gd name="connsiteY14" fmla="*/ 411316 h 411903"/>
                <a:gd name="connsiteX15" fmla="*/ 541593 w 548868"/>
                <a:gd name="connsiteY15" fmla="*/ 312543 h 411903"/>
                <a:gd name="connsiteX16" fmla="*/ 523327 w 548868"/>
                <a:gd name="connsiteY16" fmla="*/ 155407 h 411903"/>
                <a:gd name="connsiteX17" fmla="*/ 434949 w 548868"/>
                <a:gd name="connsiteY17" fmla="*/ 49339 h 411903"/>
                <a:gd name="connsiteX18" fmla="*/ 300824 w 548868"/>
                <a:gd name="connsiteY18" fmla="*/ -228 h 411903"/>
                <a:gd name="connsiteX19" fmla="*/ 230427 w 548868"/>
                <a:gd name="connsiteY19" fmla="*/ 32340 h 411903"/>
                <a:gd name="connsiteX20" fmla="*/ 224239 w 548868"/>
                <a:gd name="connsiteY20" fmla="*/ 99270 h 411903"/>
                <a:gd name="connsiteX21" fmla="*/ 238016 w 548868"/>
                <a:gd name="connsiteY21" fmla="*/ 95538 h 411903"/>
                <a:gd name="connsiteX22" fmla="*/ 159285 w 548868"/>
                <a:gd name="connsiteY22" fmla="*/ 36064 h 411903"/>
                <a:gd name="connsiteX23" fmla="*/ 99198 w 548868"/>
                <a:gd name="connsiteY23" fmla="*/ 44949 h 411903"/>
                <a:gd name="connsiteX24" fmla="*/ 48569 w 548868"/>
                <a:gd name="connsiteY24" fmla="*/ 68090 h 411903"/>
                <a:gd name="connsiteX25" fmla="*/ -239 w 548868"/>
                <a:gd name="connsiteY25" fmla="*/ 156734 h 411903"/>
                <a:gd name="connsiteX26" fmla="*/ 58738 w 548868"/>
                <a:gd name="connsiteY26" fmla="*/ 231411 h 411903"/>
                <a:gd name="connsiteX27" fmla="*/ 189548 w 548868"/>
                <a:gd name="connsiteY27" fmla="*/ 210895 h 411903"/>
                <a:gd name="connsiteX28" fmla="*/ 194712 w 548868"/>
                <a:gd name="connsiteY28" fmla="*/ 201801 h 411903"/>
                <a:gd name="connsiteX29" fmla="*/ 185618 w 548868"/>
                <a:gd name="connsiteY29" fmla="*/ 196637 h 41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48868" h="411903">
                  <a:moveTo>
                    <a:pt x="185618" y="196637"/>
                  </a:moveTo>
                  <a:cubicBezTo>
                    <a:pt x="152849" y="210280"/>
                    <a:pt x="117560" y="225374"/>
                    <a:pt x="81245" y="221191"/>
                  </a:cubicBezTo>
                  <a:cubicBezTo>
                    <a:pt x="51496" y="217765"/>
                    <a:pt x="22906" y="200371"/>
                    <a:pt x="16053" y="169634"/>
                  </a:cubicBezTo>
                  <a:cubicBezTo>
                    <a:pt x="9505" y="140262"/>
                    <a:pt x="23042" y="109622"/>
                    <a:pt x="44616" y="89947"/>
                  </a:cubicBezTo>
                  <a:cubicBezTo>
                    <a:pt x="69019" y="67692"/>
                    <a:pt x="102710" y="56925"/>
                    <a:pt x="134865" y="52383"/>
                  </a:cubicBezTo>
                  <a:cubicBezTo>
                    <a:pt x="154292" y="49639"/>
                    <a:pt x="175875" y="49462"/>
                    <a:pt x="193787" y="58555"/>
                  </a:cubicBezTo>
                  <a:cubicBezTo>
                    <a:pt x="208125" y="65834"/>
                    <a:pt x="221013" y="78995"/>
                    <a:pt x="223230" y="95538"/>
                  </a:cubicBezTo>
                  <a:lnTo>
                    <a:pt x="237006" y="91807"/>
                  </a:lnTo>
                  <a:cubicBezTo>
                    <a:pt x="227270" y="75302"/>
                    <a:pt x="231929" y="55297"/>
                    <a:pt x="242702" y="40470"/>
                  </a:cubicBezTo>
                  <a:cubicBezTo>
                    <a:pt x="255656" y="22644"/>
                    <a:pt x="277402" y="15220"/>
                    <a:pt x="298757" y="14600"/>
                  </a:cubicBezTo>
                  <a:cubicBezTo>
                    <a:pt x="342190" y="13338"/>
                    <a:pt x="386632" y="33494"/>
                    <a:pt x="421607" y="57889"/>
                  </a:cubicBezTo>
                  <a:cubicBezTo>
                    <a:pt x="456053" y="82003"/>
                    <a:pt x="484406" y="113809"/>
                    <a:pt x="504421" y="150787"/>
                  </a:cubicBezTo>
                  <a:cubicBezTo>
                    <a:pt x="526866" y="192324"/>
                    <a:pt x="539226" y="241994"/>
                    <a:pt x="531676" y="289126"/>
                  </a:cubicBezTo>
                  <a:cubicBezTo>
                    <a:pt x="523993" y="337097"/>
                    <a:pt x="492961" y="382618"/>
                    <a:pt x="444926" y="397058"/>
                  </a:cubicBezTo>
                  <a:cubicBezTo>
                    <a:pt x="435836" y="399790"/>
                    <a:pt x="439709" y="414066"/>
                    <a:pt x="448856" y="411316"/>
                  </a:cubicBezTo>
                  <a:cubicBezTo>
                    <a:pt x="494712" y="397531"/>
                    <a:pt x="528583" y="357824"/>
                    <a:pt x="541593" y="312543"/>
                  </a:cubicBezTo>
                  <a:cubicBezTo>
                    <a:pt x="556543" y="260508"/>
                    <a:pt x="546259" y="203520"/>
                    <a:pt x="523327" y="155407"/>
                  </a:cubicBezTo>
                  <a:cubicBezTo>
                    <a:pt x="502995" y="113349"/>
                    <a:pt x="472647" y="76927"/>
                    <a:pt x="434949" y="49339"/>
                  </a:cubicBezTo>
                  <a:cubicBezTo>
                    <a:pt x="397266" y="21561"/>
                    <a:pt x="348426" y="-783"/>
                    <a:pt x="300824" y="-228"/>
                  </a:cubicBezTo>
                  <a:cubicBezTo>
                    <a:pt x="273473" y="91"/>
                    <a:pt x="246983" y="9839"/>
                    <a:pt x="230427" y="32340"/>
                  </a:cubicBezTo>
                  <a:cubicBezTo>
                    <a:pt x="216292" y="51551"/>
                    <a:pt x="211757" y="78111"/>
                    <a:pt x="224239" y="99270"/>
                  </a:cubicBezTo>
                  <a:cubicBezTo>
                    <a:pt x="227665" y="105078"/>
                    <a:pt x="239039" y="103173"/>
                    <a:pt x="238016" y="95538"/>
                  </a:cubicBezTo>
                  <a:cubicBezTo>
                    <a:pt x="232827" y="56825"/>
                    <a:pt x="195361" y="36923"/>
                    <a:pt x="159285" y="36064"/>
                  </a:cubicBezTo>
                  <a:cubicBezTo>
                    <a:pt x="138923" y="35986"/>
                    <a:pt x="118666" y="38981"/>
                    <a:pt x="99198" y="44949"/>
                  </a:cubicBezTo>
                  <a:cubicBezTo>
                    <a:pt x="81184" y="49883"/>
                    <a:pt x="64087" y="57698"/>
                    <a:pt x="48569" y="68090"/>
                  </a:cubicBezTo>
                  <a:cubicBezTo>
                    <a:pt x="19436" y="88258"/>
                    <a:pt x="-1059" y="120465"/>
                    <a:pt x="-239" y="156734"/>
                  </a:cubicBezTo>
                  <a:cubicBezTo>
                    <a:pt x="580" y="192917"/>
                    <a:pt x="24954" y="220710"/>
                    <a:pt x="58738" y="231411"/>
                  </a:cubicBezTo>
                  <a:cubicBezTo>
                    <a:pt x="103325" y="245534"/>
                    <a:pt x="148536" y="227970"/>
                    <a:pt x="189548" y="210895"/>
                  </a:cubicBezTo>
                  <a:cubicBezTo>
                    <a:pt x="193396" y="209697"/>
                    <a:pt x="195655" y="205719"/>
                    <a:pt x="194712" y="201801"/>
                  </a:cubicBezTo>
                  <a:cubicBezTo>
                    <a:pt x="193608" y="197878"/>
                    <a:pt x="189552" y="195575"/>
                    <a:pt x="185618" y="196637"/>
                  </a:cubicBezTo>
                  <a:close/>
                </a:path>
              </a:pathLst>
            </a:custGeom>
            <a:solidFill>
              <a:srgbClr val="2F2E41"/>
            </a:solidFill>
            <a:ln w="365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C53A8F8-BA8B-4C0D-ABE6-E8D098528EA8}"/>
                </a:ext>
              </a:extLst>
            </p:cNvPr>
            <p:cNvSpPr/>
            <p:nvPr/>
          </p:nvSpPr>
          <p:spPr>
            <a:xfrm>
              <a:off x="2090061" y="2316411"/>
              <a:ext cx="354288" cy="340904"/>
            </a:xfrm>
            <a:custGeom>
              <a:avLst/>
              <a:gdLst>
                <a:gd name="connsiteX0" fmla="*/ 91471 w 354288"/>
                <a:gd name="connsiteY0" fmla="*/ 340666 h 340904"/>
                <a:gd name="connsiteX1" fmla="*/ 68584 w 354288"/>
                <a:gd name="connsiteY1" fmla="*/ 333094 h 340904"/>
                <a:gd name="connsiteX2" fmla="*/ 54433 w 354288"/>
                <a:gd name="connsiteY2" fmla="*/ 289550 h 340904"/>
                <a:gd name="connsiteX3" fmla="*/ 73619 w 354288"/>
                <a:gd name="connsiteY3" fmla="*/ 230515 h 340904"/>
                <a:gd name="connsiteX4" fmla="*/ 66016 w 354288"/>
                <a:gd name="connsiteY4" fmla="*/ 207116 h 340904"/>
                <a:gd name="connsiteX5" fmla="*/ 15793 w 354288"/>
                <a:gd name="connsiteY5" fmla="*/ 170626 h 340904"/>
                <a:gd name="connsiteX6" fmla="*/ 7178 w 354288"/>
                <a:gd name="connsiteY6" fmla="*/ 116232 h 340904"/>
                <a:gd name="connsiteX7" fmla="*/ 38684 w 354288"/>
                <a:gd name="connsiteY7" fmla="*/ 100179 h 340904"/>
                <a:gd name="connsiteX8" fmla="*/ 100760 w 354288"/>
                <a:gd name="connsiteY8" fmla="*/ 100179 h 340904"/>
                <a:gd name="connsiteX9" fmla="*/ 120663 w 354288"/>
                <a:gd name="connsiteY9" fmla="*/ 85716 h 340904"/>
                <a:gd name="connsiteX10" fmla="*/ 139849 w 354288"/>
                <a:gd name="connsiteY10" fmla="*/ 26680 h 340904"/>
                <a:gd name="connsiteX11" fmla="*/ 188920 w 354288"/>
                <a:gd name="connsiteY11" fmla="*/ 1679 h 340904"/>
                <a:gd name="connsiteX12" fmla="*/ 213921 w 354288"/>
                <a:gd name="connsiteY12" fmla="*/ 26680 h 340904"/>
                <a:gd name="connsiteX13" fmla="*/ 233103 w 354288"/>
                <a:gd name="connsiteY13" fmla="*/ 85716 h 340904"/>
                <a:gd name="connsiteX14" fmla="*/ 253008 w 354288"/>
                <a:gd name="connsiteY14" fmla="*/ 100179 h 340904"/>
                <a:gd name="connsiteX15" fmla="*/ 315084 w 354288"/>
                <a:gd name="connsiteY15" fmla="*/ 100179 h 340904"/>
                <a:gd name="connsiteX16" fmla="*/ 354026 w 354288"/>
                <a:gd name="connsiteY16" fmla="*/ 139123 h 340904"/>
                <a:gd name="connsiteX17" fmla="*/ 337975 w 354288"/>
                <a:gd name="connsiteY17" fmla="*/ 170626 h 340904"/>
                <a:gd name="connsiteX18" fmla="*/ 287754 w 354288"/>
                <a:gd name="connsiteY18" fmla="*/ 207116 h 340904"/>
                <a:gd name="connsiteX19" fmla="*/ 280149 w 354288"/>
                <a:gd name="connsiteY19" fmla="*/ 230515 h 340904"/>
                <a:gd name="connsiteX20" fmla="*/ 299333 w 354288"/>
                <a:gd name="connsiteY20" fmla="*/ 289550 h 340904"/>
                <a:gd name="connsiteX21" fmla="*/ 274327 w 354288"/>
                <a:gd name="connsiteY21" fmla="*/ 338621 h 340904"/>
                <a:gd name="connsiteX22" fmla="*/ 239405 w 354288"/>
                <a:gd name="connsiteY22" fmla="*/ 333089 h 340904"/>
                <a:gd name="connsiteX23" fmla="*/ 189186 w 354288"/>
                <a:gd name="connsiteY23" fmla="*/ 296604 h 340904"/>
                <a:gd name="connsiteX24" fmla="*/ 164580 w 354288"/>
                <a:gd name="connsiteY24" fmla="*/ 296604 h 340904"/>
                <a:gd name="connsiteX25" fmla="*/ 114359 w 354288"/>
                <a:gd name="connsiteY25" fmla="*/ 333089 h 340904"/>
                <a:gd name="connsiteX26" fmla="*/ 91471 w 354288"/>
                <a:gd name="connsiteY26" fmla="*/ 340666 h 340904"/>
                <a:gd name="connsiteX27" fmla="*/ 176884 w 354288"/>
                <a:gd name="connsiteY27" fmla="*/ 274572 h 340904"/>
                <a:gd name="connsiteX28" fmla="*/ 199771 w 354288"/>
                <a:gd name="connsiteY28" fmla="*/ 282031 h 340904"/>
                <a:gd name="connsiteX29" fmla="*/ 249992 w 354288"/>
                <a:gd name="connsiteY29" fmla="*/ 318516 h 340904"/>
                <a:gd name="connsiteX30" fmla="*/ 279226 w 354288"/>
                <a:gd name="connsiteY30" fmla="*/ 313894 h 340904"/>
                <a:gd name="connsiteX31" fmla="*/ 282201 w 354288"/>
                <a:gd name="connsiteY31" fmla="*/ 295117 h 340904"/>
                <a:gd name="connsiteX32" fmla="*/ 263019 w 354288"/>
                <a:gd name="connsiteY32" fmla="*/ 236082 h 340904"/>
                <a:gd name="connsiteX33" fmla="*/ 277168 w 354288"/>
                <a:gd name="connsiteY33" fmla="*/ 192543 h 340904"/>
                <a:gd name="connsiteX34" fmla="*/ 327386 w 354288"/>
                <a:gd name="connsiteY34" fmla="*/ 156053 h 340904"/>
                <a:gd name="connsiteX35" fmla="*/ 332016 w 354288"/>
                <a:gd name="connsiteY35" fmla="*/ 126818 h 340904"/>
                <a:gd name="connsiteX36" fmla="*/ 315085 w 354288"/>
                <a:gd name="connsiteY36" fmla="*/ 118191 h 340904"/>
                <a:gd name="connsiteX37" fmla="*/ 253008 w 354288"/>
                <a:gd name="connsiteY37" fmla="*/ 118191 h 340904"/>
                <a:gd name="connsiteX38" fmla="*/ 215973 w 354288"/>
                <a:gd name="connsiteY38" fmla="*/ 91283 h 340904"/>
                <a:gd name="connsiteX39" fmla="*/ 196789 w 354288"/>
                <a:gd name="connsiteY39" fmla="*/ 32247 h 340904"/>
                <a:gd name="connsiteX40" fmla="*/ 170417 w 354288"/>
                <a:gd name="connsiteY40" fmla="*/ 18808 h 340904"/>
                <a:gd name="connsiteX41" fmla="*/ 156977 w 354288"/>
                <a:gd name="connsiteY41" fmla="*/ 32247 h 340904"/>
                <a:gd name="connsiteX42" fmla="*/ 137793 w 354288"/>
                <a:gd name="connsiteY42" fmla="*/ 91283 h 340904"/>
                <a:gd name="connsiteX43" fmla="*/ 100760 w 354288"/>
                <a:gd name="connsiteY43" fmla="*/ 118191 h 340904"/>
                <a:gd name="connsiteX44" fmla="*/ 38684 w 354288"/>
                <a:gd name="connsiteY44" fmla="*/ 118191 h 340904"/>
                <a:gd name="connsiteX45" fmla="*/ 17753 w 354288"/>
                <a:gd name="connsiteY45" fmla="*/ 139119 h 340904"/>
                <a:gd name="connsiteX46" fmla="*/ 26380 w 354288"/>
                <a:gd name="connsiteY46" fmla="*/ 156053 h 340904"/>
                <a:gd name="connsiteX47" fmla="*/ 76603 w 354288"/>
                <a:gd name="connsiteY47" fmla="*/ 192543 h 340904"/>
                <a:gd name="connsiteX48" fmla="*/ 90749 w 354288"/>
                <a:gd name="connsiteY48" fmla="*/ 236082 h 340904"/>
                <a:gd name="connsiteX49" fmla="*/ 71564 w 354288"/>
                <a:gd name="connsiteY49" fmla="*/ 295117 h 340904"/>
                <a:gd name="connsiteX50" fmla="*/ 85001 w 354288"/>
                <a:gd name="connsiteY50" fmla="*/ 321490 h 340904"/>
                <a:gd name="connsiteX51" fmla="*/ 103773 w 354288"/>
                <a:gd name="connsiteY51" fmla="*/ 318516 h 340904"/>
                <a:gd name="connsiteX52" fmla="*/ 153996 w 354288"/>
                <a:gd name="connsiteY52" fmla="*/ 282031 h 340904"/>
                <a:gd name="connsiteX53" fmla="*/ 176884 w 354288"/>
                <a:gd name="connsiteY53" fmla="*/ 274572 h 340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54288" h="340904">
                  <a:moveTo>
                    <a:pt x="91471" y="340666"/>
                  </a:moveTo>
                  <a:cubicBezTo>
                    <a:pt x="83232" y="340633"/>
                    <a:pt x="75217" y="337981"/>
                    <a:pt x="68584" y="333094"/>
                  </a:cubicBezTo>
                  <a:cubicBezTo>
                    <a:pt x="54776" y="323292"/>
                    <a:pt x="49025" y="305597"/>
                    <a:pt x="54433" y="289550"/>
                  </a:cubicBezTo>
                  <a:lnTo>
                    <a:pt x="73619" y="230515"/>
                  </a:lnTo>
                  <a:cubicBezTo>
                    <a:pt x="76437" y="221891"/>
                    <a:pt x="73364" y="212436"/>
                    <a:pt x="66016" y="207116"/>
                  </a:cubicBezTo>
                  <a:lnTo>
                    <a:pt x="15793" y="170626"/>
                  </a:lnTo>
                  <a:cubicBezTo>
                    <a:pt x="-1607" y="157984"/>
                    <a:pt x="-5464" y="133631"/>
                    <a:pt x="7178" y="116232"/>
                  </a:cubicBezTo>
                  <a:cubicBezTo>
                    <a:pt x="14505" y="106146"/>
                    <a:pt x="26218" y="100179"/>
                    <a:pt x="38684" y="100179"/>
                  </a:cubicBezTo>
                  <a:lnTo>
                    <a:pt x="100760" y="100179"/>
                  </a:lnTo>
                  <a:cubicBezTo>
                    <a:pt x="109833" y="100196"/>
                    <a:pt x="117877" y="94350"/>
                    <a:pt x="120663" y="85716"/>
                  </a:cubicBezTo>
                  <a:lnTo>
                    <a:pt x="139849" y="26680"/>
                  </a:lnTo>
                  <a:cubicBezTo>
                    <a:pt x="146495" y="6226"/>
                    <a:pt x="168465" y="-4968"/>
                    <a:pt x="188920" y="1679"/>
                  </a:cubicBezTo>
                  <a:cubicBezTo>
                    <a:pt x="200775" y="5531"/>
                    <a:pt x="210069" y="14825"/>
                    <a:pt x="213921" y="26680"/>
                  </a:cubicBezTo>
                  <a:lnTo>
                    <a:pt x="233103" y="85716"/>
                  </a:lnTo>
                  <a:cubicBezTo>
                    <a:pt x="235891" y="94350"/>
                    <a:pt x="243935" y="100195"/>
                    <a:pt x="253008" y="100179"/>
                  </a:cubicBezTo>
                  <a:lnTo>
                    <a:pt x="315084" y="100179"/>
                  </a:lnTo>
                  <a:cubicBezTo>
                    <a:pt x="336592" y="100180"/>
                    <a:pt x="354027" y="117616"/>
                    <a:pt x="354026" y="139123"/>
                  </a:cubicBezTo>
                  <a:cubicBezTo>
                    <a:pt x="354026" y="151588"/>
                    <a:pt x="348059" y="163299"/>
                    <a:pt x="337975" y="170626"/>
                  </a:cubicBezTo>
                  <a:lnTo>
                    <a:pt x="287754" y="207116"/>
                  </a:lnTo>
                  <a:cubicBezTo>
                    <a:pt x="280403" y="212433"/>
                    <a:pt x="277329" y="221891"/>
                    <a:pt x="280149" y="230515"/>
                  </a:cubicBezTo>
                  <a:lnTo>
                    <a:pt x="299333" y="289550"/>
                  </a:lnTo>
                  <a:cubicBezTo>
                    <a:pt x="305978" y="310006"/>
                    <a:pt x="294783" y="331976"/>
                    <a:pt x="274327" y="338621"/>
                  </a:cubicBezTo>
                  <a:cubicBezTo>
                    <a:pt x="262472" y="342472"/>
                    <a:pt x="249489" y="340416"/>
                    <a:pt x="239405" y="333089"/>
                  </a:cubicBezTo>
                  <a:lnTo>
                    <a:pt x="189186" y="296604"/>
                  </a:lnTo>
                  <a:cubicBezTo>
                    <a:pt x="181856" y="291256"/>
                    <a:pt x="171911" y="291256"/>
                    <a:pt x="164580" y="296604"/>
                  </a:cubicBezTo>
                  <a:lnTo>
                    <a:pt x="114359" y="333089"/>
                  </a:lnTo>
                  <a:cubicBezTo>
                    <a:pt x="107728" y="337980"/>
                    <a:pt x="99711" y="340634"/>
                    <a:pt x="91471" y="340666"/>
                  </a:cubicBezTo>
                  <a:close/>
                  <a:moveTo>
                    <a:pt x="176884" y="274572"/>
                  </a:moveTo>
                  <a:cubicBezTo>
                    <a:pt x="185110" y="274574"/>
                    <a:pt x="193124" y="277185"/>
                    <a:pt x="199771" y="282031"/>
                  </a:cubicBezTo>
                  <a:lnTo>
                    <a:pt x="249992" y="318516"/>
                  </a:lnTo>
                  <a:cubicBezTo>
                    <a:pt x="259341" y="325312"/>
                    <a:pt x="272430" y="323243"/>
                    <a:pt x="279226" y="313894"/>
                  </a:cubicBezTo>
                  <a:cubicBezTo>
                    <a:pt x="283167" y="308472"/>
                    <a:pt x="284273" y="301491"/>
                    <a:pt x="282201" y="295117"/>
                  </a:cubicBezTo>
                  <a:lnTo>
                    <a:pt x="263019" y="236082"/>
                  </a:lnTo>
                  <a:cubicBezTo>
                    <a:pt x="257773" y="220036"/>
                    <a:pt x="263491" y="202439"/>
                    <a:pt x="277168" y="192543"/>
                  </a:cubicBezTo>
                  <a:lnTo>
                    <a:pt x="327386" y="156053"/>
                  </a:lnTo>
                  <a:cubicBezTo>
                    <a:pt x="336738" y="149258"/>
                    <a:pt x="338811" y="136170"/>
                    <a:pt x="332016" y="126818"/>
                  </a:cubicBezTo>
                  <a:cubicBezTo>
                    <a:pt x="328078" y="121398"/>
                    <a:pt x="321784" y="118191"/>
                    <a:pt x="315085" y="118191"/>
                  </a:cubicBezTo>
                  <a:lnTo>
                    <a:pt x="253008" y="118191"/>
                  </a:lnTo>
                  <a:cubicBezTo>
                    <a:pt x="236128" y="118222"/>
                    <a:pt x="221160" y="107347"/>
                    <a:pt x="215973" y="91283"/>
                  </a:cubicBezTo>
                  <a:lnTo>
                    <a:pt x="196789" y="32247"/>
                  </a:lnTo>
                  <a:cubicBezTo>
                    <a:pt x="193218" y="21254"/>
                    <a:pt x="181410" y="15236"/>
                    <a:pt x="170417" y="18808"/>
                  </a:cubicBezTo>
                  <a:cubicBezTo>
                    <a:pt x="164044" y="20878"/>
                    <a:pt x="159047" y="25874"/>
                    <a:pt x="156977" y="32247"/>
                  </a:cubicBezTo>
                  <a:lnTo>
                    <a:pt x="137793" y="91283"/>
                  </a:lnTo>
                  <a:cubicBezTo>
                    <a:pt x="132608" y="107347"/>
                    <a:pt x="117641" y="118223"/>
                    <a:pt x="100760" y="118191"/>
                  </a:cubicBezTo>
                  <a:lnTo>
                    <a:pt x="38684" y="118191"/>
                  </a:lnTo>
                  <a:cubicBezTo>
                    <a:pt x="27125" y="118190"/>
                    <a:pt x="17753" y="127560"/>
                    <a:pt x="17753" y="139119"/>
                  </a:cubicBezTo>
                  <a:cubicBezTo>
                    <a:pt x="17752" y="145819"/>
                    <a:pt x="20960" y="152115"/>
                    <a:pt x="26380" y="156053"/>
                  </a:cubicBezTo>
                  <a:lnTo>
                    <a:pt x="76603" y="192543"/>
                  </a:lnTo>
                  <a:cubicBezTo>
                    <a:pt x="90277" y="202441"/>
                    <a:pt x="95994" y="220037"/>
                    <a:pt x="90749" y="236082"/>
                  </a:cubicBezTo>
                  <a:lnTo>
                    <a:pt x="71564" y="295117"/>
                  </a:lnTo>
                  <a:cubicBezTo>
                    <a:pt x="67992" y="306111"/>
                    <a:pt x="74008" y="317918"/>
                    <a:pt x="85001" y="321490"/>
                  </a:cubicBezTo>
                  <a:cubicBezTo>
                    <a:pt x="91374" y="323561"/>
                    <a:pt x="98352" y="322455"/>
                    <a:pt x="103773" y="318516"/>
                  </a:cubicBezTo>
                  <a:lnTo>
                    <a:pt x="153996" y="282031"/>
                  </a:lnTo>
                  <a:cubicBezTo>
                    <a:pt x="160644" y="277185"/>
                    <a:pt x="168658" y="274574"/>
                    <a:pt x="176884" y="274572"/>
                  </a:cubicBezTo>
                  <a:close/>
                </a:path>
              </a:pathLst>
            </a:custGeom>
            <a:solidFill>
              <a:srgbClr val="3F3D56"/>
            </a:solidFill>
            <a:ln w="3655" cap="flat">
              <a:noFill/>
              <a:prstDash val="solid"/>
              <a:miter/>
            </a:ln>
          </p:spPr>
          <p:txBody>
            <a:bodyPr rtlCol="0" anchor="ctr"/>
            <a:lstStyle/>
            <a:p>
              <a:endParaRPr lang="en-US"/>
            </a:p>
          </p:txBody>
        </p:sp>
      </p:grpSp>
      <p:grpSp>
        <p:nvGrpSpPr>
          <p:cNvPr id="22" name="Graphic 20">
            <a:extLst>
              <a:ext uri="{FF2B5EF4-FFF2-40B4-BE49-F238E27FC236}">
                <a16:creationId xmlns:a16="http://schemas.microsoft.com/office/drawing/2014/main" id="{B45093F8-6D21-43E6-B69D-5B38540EF1D2}"/>
              </a:ext>
            </a:extLst>
          </p:cNvPr>
          <p:cNvGrpSpPr/>
          <p:nvPr/>
        </p:nvGrpSpPr>
        <p:grpSpPr>
          <a:xfrm>
            <a:off x="3787658" y="1737846"/>
            <a:ext cx="1972480" cy="2002197"/>
            <a:chOff x="3762258" y="1322979"/>
            <a:chExt cx="1972480" cy="2002197"/>
          </a:xfrm>
        </p:grpSpPr>
        <p:sp>
          <p:nvSpPr>
            <p:cNvPr id="23" name="Freeform: Shape 22">
              <a:extLst>
                <a:ext uri="{FF2B5EF4-FFF2-40B4-BE49-F238E27FC236}">
                  <a16:creationId xmlns:a16="http://schemas.microsoft.com/office/drawing/2014/main" id="{2F60C544-D256-446E-9F07-FD4D5CE1F008}"/>
                </a:ext>
              </a:extLst>
            </p:cNvPr>
            <p:cNvSpPr/>
            <p:nvPr/>
          </p:nvSpPr>
          <p:spPr>
            <a:xfrm>
              <a:off x="4589474" y="2234178"/>
              <a:ext cx="722166" cy="10876"/>
            </a:xfrm>
            <a:custGeom>
              <a:avLst/>
              <a:gdLst>
                <a:gd name="connsiteX0" fmla="*/ 4468 w 722166"/>
                <a:gd name="connsiteY0" fmla="*/ 10696 h 10876"/>
                <a:gd name="connsiteX1" fmla="*/ 717030 w 722166"/>
                <a:gd name="connsiteY1" fmla="*/ 9424 h 10876"/>
                <a:gd name="connsiteX2" fmla="*/ 721832 w 722166"/>
                <a:gd name="connsiteY2" fmla="*/ 4622 h 10876"/>
                <a:gd name="connsiteX3" fmla="*/ 717030 w 722166"/>
                <a:gd name="connsiteY3" fmla="*/ -181 h 10876"/>
                <a:gd name="connsiteX4" fmla="*/ 4468 w 722166"/>
                <a:gd name="connsiteY4" fmla="*/ 1091 h 10876"/>
                <a:gd name="connsiteX5" fmla="*/ -334 w 722166"/>
                <a:gd name="connsiteY5" fmla="*/ 5894 h 10876"/>
                <a:gd name="connsiteX6" fmla="*/ 4468 w 722166"/>
                <a:gd name="connsiteY6" fmla="*/ 10696 h 1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166" h="10876">
                  <a:moveTo>
                    <a:pt x="4468" y="10696"/>
                  </a:moveTo>
                  <a:lnTo>
                    <a:pt x="717030" y="9424"/>
                  </a:lnTo>
                  <a:cubicBezTo>
                    <a:pt x="719682" y="9424"/>
                    <a:pt x="721832" y="7274"/>
                    <a:pt x="721832" y="4622"/>
                  </a:cubicBezTo>
                  <a:cubicBezTo>
                    <a:pt x="721832" y="1969"/>
                    <a:pt x="719682" y="-181"/>
                    <a:pt x="717030" y="-181"/>
                  </a:cubicBezTo>
                  <a:lnTo>
                    <a:pt x="4468" y="1091"/>
                  </a:lnTo>
                  <a:cubicBezTo>
                    <a:pt x="1816" y="1091"/>
                    <a:pt x="-334" y="3241"/>
                    <a:pt x="-334" y="5894"/>
                  </a:cubicBezTo>
                  <a:cubicBezTo>
                    <a:pt x="-334" y="8546"/>
                    <a:pt x="1816" y="10696"/>
                    <a:pt x="4468" y="10696"/>
                  </a:cubicBezTo>
                  <a:close/>
                </a:path>
              </a:pathLst>
            </a:custGeom>
            <a:solidFill>
              <a:srgbClr val="3F3D56"/>
            </a:solidFill>
            <a:ln w="3713"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E58043F-8B61-4628-A4BA-04FA81B28F07}"/>
                </a:ext>
              </a:extLst>
            </p:cNvPr>
            <p:cNvSpPr/>
            <p:nvPr/>
          </p:nvSpPr>
          <p:spPr>
            <a:xfrm>
              <a:off x="4516397" y="2177820"/>
              <a:ext cx="134469" cy="134469"/>
            </a:xfrm>
            <a:custGeom>
              <a:avLst/>
              <a:gdLst>
                <a:gd name="connsiteX0" fmla="*/ 134469 w 134469"/>
                <a:gd name="connsiteY0" fmla="*/ 67235 h 134469"/>
                <a:gd name="connsiteX1" fmla="*/ 67235 w 134469"/>
                <a:gd name="connsiteY1" fmla="*/ 134470 h 134469"/>
                <a:gd name="connsiteX2" fmla="*/ 0 w 134469"/>
                <a:gd name="connsiteY2" fmla="*/ 67235 h 134469"/>
                <a:gd name="connsiteX3" fmla="*/ 67235 w 134469"/>
                <a:gd name="connsiteY3" fmla="*/ 0 h 134469"/>
                <a:gd name="connsiteX4" fmla="*/ 134469 w 134469"/>
                <a:gd name="connsiteY4" fmla="*/ 67235 h 134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69" h="134469">
                  <a:moveTo>
                    <a:pt x="134469" y="67235"/>
                  </a:moveTo>
                  <a:cubicBezTo>
                    <a:pt x="134469" y="104367"/>
                    <a:pt x="104367" y="134470"/>
                    <a:pt x="67235" y="134470"/>
                  </a:cubicBezTo>
                  <a:cubicBezTo>
                    <a:pt x="30102" y="134470"/>
                    <a:pt x="0" y="104367"/>
                    <a:pt x="0" y="67235"/>
                  </a:cubicBezTo>
                  <a:cubicBezTo>
                    <a:pt x="0" y="30102"/>
                    <a:pt x="30102" y="0"/>
                    <a:pt x="67235" y="0"/>
                  </a:cubicBezTo>
                  <a:cubicBezTo>
                    <a:pt x="104367" y="0"/>
                    <a:pt x="134469" y="30102"/>
                    <a:pt x="134469" y="67235"/>
                  </a:cubicBezTo>
                  <a:close/>
                </a:path>
              </a:pathLst>
            </a:custGeom>
            <a:solidFill>
              <a:srgbClr val="3F3D56"/>
            </a:solidFill>
            <a:ln w="3713"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512F6CC-F5FC-4741-8DD8-2CE1211BCA7C}"/>
                </a:ext>
              </a:extLst>
            </p:cNvPr>
            <p:cNvSpPr/>
            <p:nvPr/>
          </p:nvSpPr>
          <p:spPr>
            <a:xfrm>
              <a:off x="4814029" y="1322979"/>
              <a:ext cx="921736" cy="921735"/>
            </a:xfrm>
            <a:custGeom>
              <a:avLst/>
              <a:gdLst>
                <a:gd name="connsiteX0" fmla="*/ 460534 w 921736"/>
                <a:gd name="connsiteY0" fmla="*/ 921555 h 921735"/>
                <a:gd name="connsiteX1" fmla="*/ -334 w 921736"/>
                <a:gd name="connsiteY1" fmla="*/ 460687 h 921735"/>
                <a:gd name="connsiteX2" fmla="*/ 460534 w 921736"/>
                <a:gd name="connsiteY2" fmla="*/ -181 h 921735"/>
                <a:gd name="connsiteX3" fmla="*/ 921402 w 921736"/>
                <a:gd name="connsiteY3" fmla="*/ 460687 h 921735"/>
                <a:gd name="connsiteX4" fmla="*/ 460534 w 921736"/>
                <a:gd name="connsiteY4" fmla="*/ 921555 h 921735"/>
                <a:gd name="connsiteX5" fmla="*/ 460534 w 921736"/>
                <a:gd name="connsiteY5" fmla="*/ 31603 h 921735"/>
                <a:gd name="connsiteX6" fmla="*/ 31450 w 921736"/>
                <a:gd name="connsiteY6" fmla="*/ 460687 h 921735"/>
                <a:gd name="connsiteX7" fmla="*/ 460534 w 921736"/>
                <a:gd name="connsiteY7" fmla="*/ 889771 h 921735"/>
                <a:gd name="connsiteX8" fmla="*/ 889618 w 921736"/>
                <a:gd name="connsiteY8" fmla="*/ 460687 h 921735"/>
                <a:gd name="connsiteX9" fmla="*/ 460534 w 921736"/>
                <a:gd name="connsiteY9" fmla="*/ 31603 h 921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1736" h="921735">
                  <a:moveTo>
                    <a:pt x="460534" y="921555"/>
                  </a:moveTo>
                  <a:cubicBezTo>
                    <a:pt x="206003" y="921555"/>
                    <a:pt x="-334" y="715218"/>
                    <a:pt x="-334" y="460687"/>
                  </a:cubicBezTo>
                  <a:cubicBezTo>
                    <a:pt x="-334" y="206157"/>
                    <a:pt x="206003" y="-181"/>
                    <a:pt x="460534" y="-181"/>
                  </a:cubicBezTo>
                  <a:cubicBezTo>
                    <a:pt x="715064" y="-181"/>
                    <a:pt x="921402" y="206157"/>
                    <a:pt x="921402" y="460687"/>
                  </a:cubicBezTo>
                  <a:cubicBezTo>
                    <a:pt x="921114" y="715098"/>
                    <a:pt x="714945" y="921268"/>
                    <a:pt x="460534" y="921555"/>
                  </a:cubicBezTo>
                  <a:close/>
                  <a:moveTo>
                    <a:pt x="460534" y="31603"/>
                  </a:moveTo>
                  <a:cubicBezTo>
                    <a:pt x="223557" y="31603"/>
                    <a:pt x="31450" y="223711"/>
                    <a:pt x="31450" y="460687"/>
                  </a:cubicBezTo>
                  <a:cubicBezTo>
                    <a:pt x="31450" y="697664"/>
                    <a:pt x="223557" y="889771"/>
                    <a:pt x="460534" y="889771"/>
                  </a:cubicBezTo>
                  <a:cubicBezTo>
                    <a:pt x="697510" y="889771"/>
                    <a:pt x="889618" y="697664"/>
                    <a:pt x="889618" y="460687"/>
                  </a:cubicBezTo>
                  <a:cubicBezTo>
                    <a:pt x="889349" y="223822"/>
                    <a:pt x="697399" y="31872"/>
                    <a:pt x="460534" y="31603"/>
                  </a:cubicBezTo>
                  <a:close/>
                </a:path>
              </a:pathLst>
            </a:custGeom>
            <a:solidFill>
              <a:srgbClr val="3F3D56"/>
            </a:solidFill>
            <a:ln w="3713"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4B40C4B-5B68-414C-AFB5-0A8D2D507145}"/>
                </a:ext>
              </a:extLst>
            </p:cNvPr>
            <p:cNvSpPr/>
            <p:nvPr/>
          </p:nvSpPr>
          <p:spPr>
            <a:xfrm>
              <a:off x="4990804" y="1599184"/>
              <a:ext cx="568185" cy="369323"/>
            </a:xfrm>
            <a:custGeom>
              <a:avLst/>
              <a:gdLst>
                <a:gd name="connsiteX0" fmla="*/ 482617 w 568185"/>
                <a:gd name="connsiteY0" fmla="*/ 369143 h 369323"/>
                <a:gd name="connsiteX1" fmla="*/ 397271 w 568185"/>
                <a:gd name="connsiteY1" fmla="*/ 283909 h 369323"/>
                <a:gd name="connsiteX2" fmla="*/ 482505 w 568185"/>
                <a:gd name="connsiteY2" fmla="*/ 198563 h 369323"/>
                <a:gd name="connsiteX3" fmla="*/ 567851 w 568185"/>
                <a:gd name="connsiteY3" fmla="*/ 283794 h 369323"/>
                <a:gd name="connsiteX4" fmla="*/ 482617 w 568185"/>
                <a:gd name="connsiteY4" fmla="*/ 369143 h 369323"/>
                <a:gd name="connsiteX5" fmla="*/ 283757 w 568185"/>
                <a:gd name="connsiteY5" fmla="*/ 369143 h 369323"/>
                <a:gd name="connsiteX6" fmla="*/ 198526 w 568185"/>
                <a:gd name="connsiteY6" fmla="*/ 283912 h 369323"/>
                <a:gd name="connsiteX7" fmla="*/ 198526 w 568185"/>
                <a:gd name="connsiteY7" fmla="*/ 85052 h 369323"/>
                <a:gd name="connsiteX8" fmla="*/ 283758 w 568185"/>
                <a:gd name="connsiteY8" fmla="*/ -181 h 369323"/>
                <a:gd name="connsiteX9" fmla="*/ 368991 w 568185"/>
                <a:gd name="connsiteY9" fmla="*/ 85052 h 369323"/>
                <a:gd name="connsiteX10" fmla="*/ 368991 w 568185"/>
                <a:gd name="connsiteY10" fmla="*/ 283912 h 369323"/>
                <a:gd name="connsiteX11" fmla="*/ 283757 w 568185"/>
                <a:gd name="connsiteY11" fmla="*/ 369143 h 369323"/>
                <a:gd name="connsiteX12" fmla="*/ 84956 w 568185"/>
                <a:gd name="connsiteY12" fmla="*/ 369143 h 369323"/>
                <a:gd name="connsiteX13" fmla="*/ -334 w 568185"/>
                <a:gd name="connsiteY13" fmla="*/ 283850 h 369323"/>
                <a:gd name="connsiteX14" fmla="*/ -334 w 568185"/>
                <a:gd name="connsiteY14" fmla="*/ 204399 h 369323"/>
                <a:gd name="connsiteX15" fmla="*/ 84957 w 568185"/>
                <a:gd name="connsiteY15" fmla="*/ 119108 h 369323"/>
                <a:gd name="connsiteX16" fmla="*/ 170249 w 568185"/>
                <a:gd name="connsiteY16" fmla="*/ 204399 h 369323"/>
                <a:gd name="connsiteX17" fmla="*/ 170249 w 568185"/>
                <a:gd name="connsiteY17" fmla="*/ 283850 h 369323"/>
                <a:gd name="connsiteX18" fmla="*/ 84956 w 568185"/>
                <a:gd name="connsiteY18" fmla="*/ 369143 h 3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8185" h="369323">
                  <a:moveTo>
                    <a:pt x="482617" y="369143"/>
                  </a:moveTo>
                  <a:cubicBezTo>
                    <a:pt x="435513" y="369174"/>
                    <a:pt x="397302" y="331013"/>
                    <a:pt x="397271" y="283909"/>
                  </a:cubicBezTo>
                  <a:cubicBezTo>
                    <a:pt x="397240" y="236805"/>
                    <a:pt x="435401" y="198594"/>
                    <a:pt x="482505" y="198563"/>
                  </a:cubicBezTo>
                  <a:cubicBezTo>
                    <a:pt x="529608" y="198532"/>
                    <a:pt x="567819" y="236691"/>
                    <a:pt x="567851" y="283794"/>
                  </a:cubicBezTo>
                  <a:cubicBezTo>
                    <a:pt x="567861" y="330891"/>
                    <a:pt x="529713" y="369090"/>
                    <a:pt x="482617" y="369143"/>
                  </a:cubicBezTo>
                  <a:close/>
                  <a:moveTo>
                    <a:pt x="283757" y="369143"/>
                  </a:moveTo>
                  <a:cubicBezTo>
                    <a:pt x="236707" y="369089"/>
                    <a:pt x="198580" y="330961"/>
                    <a:pt x="198526" y="283912"/>
                  </a:cubicBezTo>
                  <a:lnTo>
                    <a:pt x="198526" y="85052"/>
                  </a:lnTo>
                  <a:cubicBezTo>
                    <a:pt x="198526" y="37979"/>
                    <a:pt x="236686" y="-181"/>
                    <a:pt x="283758" y="-181"/>
                  </a:cubicBezTo>
                  <a:cubicBezTo>
                    <a:pt x="330831" y="-181"/>
                    <a:pt x="368991" y="37979"/>
                    <a:pt x="368991" y="85052"/>
                  </a:cubicBezTo>
                  <a:lnTo>
                    <a:pt x="368991" y="283912"/>
                  </a:lnTo>
                  <a:cubicBezTo>
                    <a:pt x="368937" y="330962"/>
                    <a:pt x="330807" y="369090"/>
                    <a:pt x="283757" y="369143"/>
                  </a:cubicBezTo>
                  <a:close/>
                  <a:moveTo>
                    <a:pt x="84956" y="369143"/>
                  </a:moveTo>
                  <a:cubicBezTo>
                    <a:pt x="37873" y="369088"/>
                    <a:pt x="-281" y="330933"/>
                    <a:pt x="-334" y="283850"/>
                  </a:cubicBezTo>
                  <a:lnTo>
                    <a:pt x="-334" y="204399"/>
                  </a:lnTo>
                  <a:cubicBezTo>
                    <a:pt x="-334" y="157294"/>
                    <a:pt x="37852" y="119108"/>
                    <a:pt x="84957" y="119108"/>
                  </a:cubicBezTo>
                  <a:cubicBezTo>
                    <a:pt x="132062" y="119108"/>
                    <a:pt x="170249" y="157294"/>
                    <a:pt x="170249" y="204399"/>
                  </a:cubicBezTo>
                  <a:lnTo>
                    <a:pt x="170249" y="283850"/>
                  </a:lnTo>
                  <a:cubicBezTo>
                    <a:pt x="170195" y="330934"/>
                    <a:pt x="132040" y="369090"/>
                    <a:pt x="84956" y="369143"/>
                  </a:cubicBezTo>
                  <a:close/>
                </a:path>
              </a:pathLst>
            </a:custGeom>
            <a:solidFill>
              <a:schemeClr val="accent2"/>
            </a:solidFill>
            <a:ln w="3713"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C1F5E64-AF4D-451E-BA73-4BBFC02B211B}"/>
                </a:ext>
              </a:extLst>
            </p:cNvPr>
            <p:cNvSpPr/>
            <p:nvPr/>
          </p:nvSpPr>
          <p:spPr>
            <a:xfrm>
              <a:off x="3886444" y="2864280"/>
              <a:ext cx="506274" cy="104346"/>
            </a:xfrm>
            <a:custGeom>
              <a:avLst/>
              <a:gdLst>
                <a:gd name="connsiteX0" fmla="*/ -334 w 506274"/>
                <a:gd name="connsiteY0" fmla="*/ 48128 h 104346"/>
                <a:gd name="connsiteX1" fmla="*/ -334 w 506274"/>
                <a:gd name="connsiteY1" fmla="*/ 55857 h 104346"/>
                <a:gd name="connsiteX2" fmla="*/ 47974 w 506274"/>
                <a:gd name="connsiteY2" fmla="*/ 104166 h 104346"/>
                <a:gd name="connsiteX3" fmla="*/ 457631 w 506274"/>
                <a:gd name="connsiteY3" fmla="*/ 104166 h 104346"/>
                <a:gd name="connsiteX4" fmla="*/ 505940 w 506274"/>
                <a:gd name="connsiteY4" fmla="*/ 55857 h 104346"/>
                <a:gd name="connsiteX5" fmla="*/ 505940 w 506274"/>
                <a:gd name="connsiteY5" fmla="*/ 48128 h 104346"/>
                <a:gd name="connsiteX6" fmla="*/ 494731 w 506274"/>
                <a:gd name="connsiteY6" fmla="*/ 17211 h 104346"/>
                <a:gd name="connsiteX7" fmla="*/ 486577 w 506274"/>
                <a:gd name="connsiteY7" fmla="*/ 9481 h 104346"/>
                <a:gd name="connsiteX8" fmla="*/ 274096 w 506274"/>
                <a:gd name="connsiteY8" fmla="*/ 9481 h 104346"/>
                <a:gd name="connsiteX9" fmla="*/ 264434 w 506274"/>
                <a:gd name="connsiteY9" fmla="*/ -181 h 104346"/>
                <a:gd name="connsiteX10" fmla="*/ 47974 w 506274"/>
                <a:gd name="connsiteY10" fmla="*/ -181 h 104346"/>
                <a:gd name="connsiteX11" fmla="*/ -334 w 506274"/>
                <a:gd name="connsiteY11" fmla="*/ 48128 h 10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274" h="104346">
                  <a:moveTo>
                    <a:pt x="-334" y="48128"/>
                  </a:moveTo>
                  <a:lnTo>
                    <a:pt x="-334" y="55857"/>
                  </a:lnTo>
                  <a:cubicBezTo>
                    <a:pt x="-311" y="82528"/>
                    <a:pt x="21304" y="104143"/>
                    <a:pt x="47974" y="104166"/>
                  </a:cubicBezTo>
                  <a:lnTo>
                    <a:pt x="457631" y="104166"/>
                  </a:lnTo>
                  <a:cubicBezTo>
                    <a:pt x="484307" y="104156"/>
                    <a:pt x="505930" y="82533"/>
                    <a:pt x="505940" y="55857"/>
                  </a:cubicBezTo>
                  <a:lnTo>
                    <a:pt x="505940" y="48128"/>
                  </a:lnTo>
                  <a:cubicBezTo>
                    <a:pt x="505964" y="36823"/>
                    <a:pt x="501994" y="25873"/>
                    <a:pt x="494731" y="17211"/>
                  </a:cubicBezTo>
                  <a:cubicBezTo>
                    <a:pt x="492314" y="14334"/>
                    <a:pt x="489578" y="11741"/>
                    <a:pt x="486577" y="9481"/>
                  </a:cubicBezTo>
                  <a:lnTo>
                    <a:pt x="274096" y="9481"/>
                  </a:lnTo>
                  <a:cubicBezTo>
                    <a:pt x="268761" y="9479"/>
                    <a:pt x="264437" y="5155"/>
                    <a:pt x="264434" y="-181"/>
                  </a:cubicBezTo>
                  <a:lnTo>
                    <a:pt x="47974" y="-181"/>
                  </a:lnTo>
                  <a:cubicBezTo>
                    <a:pt x="21310" y="-144"/>
                    <a:pt x="-298" y="21463"/>
                    <a:pt x="-334" y="48128"/>
                  </a:cubicBezTo>
                  <a:close/>
                </a:path>
              </a:pathLst>
            </a:custGeom>
            <a:solidFill>
              <a:srgbClr val="3F3D56"/>
            </a:solidFill>
            <a:ln w="3713"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A539111-A62B-44A0-AAE9-BF04B2C775D2}"/>
                </a:ext>
              </a:extLst>
            </p:cNvPr>
            <p:cNvSpPr/>
            <p:nvPr/>
          </p:nvSpPr>
          <p:spPr>
            <a:xfrm rot="-10800000">
              <a:off x="4112547" y="2966708"/>
              <a:ext cx="50240" cy="355551"/>
            </a:xfrm>
            <a:custGeom>
              <a:avLst/>
              <a:gdLst>
                <a:gd name="connsiteX0" fmla="*/ -334 w 50240"/>
                <a:gd name="connsiteY0" fmla="*/ -181 h 355551"/>
                <a:gd name="connsiteX1" fmla="*/ 49907 w 50240"/>
                <a:gd name="connsiteY1" fmla="*/ -181 h 355551"/>
                <a:gd name="connsiteX2" fmla="*/ 49907 w 50240"/>
                <a:gd name="connsiteY2" fmla="*/ 355371 h 355551"/>
                <a:gd name="connsiteX3" fmla="*/ -334 w 50240"/>
                <a:gd name="connsiteY3" fmla="*/ 355371 h 355551"/>
              </a:gdLst>
              <a:ahLst/>
              <a:cxnLst>
                <a:cxn ang="0">
                  <a:pos x="connsiteX0" y="connsiteY0"/>
                </a:cxn>
                <a:cxn ang="0">
                  <a:pos x="connsiteX1" y="connsiteY1"/>
                </a:cxn>
                <a:cxn ang="0">
                  <a:pos x="connsiteX2" y="connsiteY2"/>
                </a:cxn>
                <a:cxn ang="0">
                  <a:pos x="connsiteX3" y="connsiteY3"/>
                </a:cxn>
              </a:cxnLst>
              <a:rect l="l" t="t" r="r" b="b"/>
              <a:pathLst>
                <a:path w="50240" h="355551">
                  <a:moveTo>
                    <a:pt x="-334" y="-181"/>
                  </a:moveTo>
                  <a:lnTo>
                    <a:pt x="49907" y="-181"/>
                  </a:lnTo>
                  <a:lnTo>
                    <a:pt x="49907" y="355371"/>
                  </a:lnTo>
                  <a:lnTo>
                    <a:pt x="-334" y="355371"/>
                  </a:lnTo>
                  <a:close/>
                </a:path>
              </a:pathLst>
            </a:custGeom>
            <a:solidFill>
              <a:srgbClr val="3F3D56"/>
            </a:solidFill>
            <a:ln w="3713"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CE2211BA-0CA6-4424-9929-6033692CB02E}"/>
                </a:ext>
              </a:extLst>
            </p:cNvPr>
            <p:cNvSpPr/>
            <p:nvPr/>
          </p:nvSpPr>
          <p:spPr>
            <a:xfrm>
              <a:off x="3969553" y="3272018"/>
              <a:ext cx="340092" cy="51585"/>
            </a:xfrm>
            <a:custGeom>
              <a:avLst/>
              <a:gdLst>
                <a:gd name="connsiteX0" fmla="*/ -334 w 340092"/>
                <a:gd name="connsiteY0" fmla="*/ 48295 h 51585"/>
                <a:gd name="connsiteX1" fmla="*/ 169712 w 340092"/>
                <a:gd name="connsiteY1" fmla="*/ 50395 h 51585"/>
                <a:gd name="connsiteX2" fmla="*/ 339758 w 340092"/>
                <a:gd name="connsiteY2" fmla="*/ 48295 h 51585"/>
                <a:gd name="connsiteX3" fmla="*/ 169712 w 340092"/>
                <a:gd name="connsiteY3" fmla="*/ -181 h 51585"/>
                <a:gd name="connsiteX4" fmla="*/ -334 w 340092"/>
                <a:gd name="connsiteY4" fmla="*/ 48295 h 51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092" h="51585">
                  <a:moveTo>
                    <a:pt x="-334" y="48295"/>
                  </a:moveTo>
                  <a:cubicBezTo>
                    <a:pt x="-334" y="53724"/>
                    <a:pt x="75798" y="50395"/>
                    <a:pt x="169712" y="50395"/>
                  </a:cubicBezTo>
                  <a:cubicBezTo>
                    <a:pt x="263626" y="50395"/>
                    <a:pt x="339758" y="53724"/>
                    <a:pt x="339758" y="48295"/>
                  </a:cubicBezTo>
                  <a:cubicBezTo>
                    <a:pt x="339758" y="42867"/>
                    <a:pt x="263626" y="-181"/>
                    <a:pt x="169712" y="-181"/>
                  </a:cubicBezTo>
                  <a:cubicBezTo>
                    <a:pt x="75798" y="-181"/>
                    <a:pt x="-334" y="42867"/>
                    <a:pt x="-334" y="48295"/>
                  </a:cubicBezTo>
                  <a:close/>
                </a:path>
              </a:pathLst>
            </a:custGeom>
            <a:solidFill>
              <a:srgbClr val="3F3D56"/>
            </a:solidFill>
            <a:ln w="3713"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1F91F25-5625-46FF-A1D9-D7C2672EC254}"/>
                </a:ext>
              </a:extLst>
            </p:cNvPr>
            <p:cNvSpPr/>
            <p:nvPr/>
          </p:nvSpPr>
          <p:spPr>
            <a:xfrm>
              <a:off x="3943916" y="2801317"/>
              <a:ext cx="498782" cy="173613"/>
            </a:xfrm>
            <a:custGeom>
              <a:avLst/>
              <a:gdLst>
                <a:gd name="connsiteX0" fmla="*/ 21033 w 498782"/>
                <a:gd name="connsiteY0" fmla="*/ 102937 h 173613"/>
                <a:gd name="connsiteX1" fmla="*/ 192470 w 498782"/>
                <a:gd name="connsiteY1" fmla="*/ 130299 h 173613"/>
                <a:gd name="connsiteX2" fmla="*/ 391656 w 498782"/>
                <a:gd name="connsiteY2" fmla="*/ 162105 h 173613"/>
                <a:gd name="connsiteX3" fmla="*/ 460718 w 498782"/>
                <a:gd name="connsiteY3" fmla="*/ 173120 h 173613"/>
                <a:gd name="connsiteX4" fmla="*/ 489704 w 498782"/>
                <a:gd name="connsiteY4" fmla="*/ 152096 h 173613"/>
                <a:gd name="connsiteX5" fmla="*/ 492834 w 498782"/>
                <a:gd name="connsiteY5" fmla="*/ 132541 h 173613"/>
                <a:gd name="connsiteX6" fmla="*/ 495733 w 498782"/>
                <a:gd name="connsiteY6" fmla="*/ 114338 h 173613"/>
                <a:gd name="connsiteX7" fmla="*/ 498127 w 498782"/>
                <a:gd name="connsiteY7" fmla="*/ 99343 h 173613"/>
                <a:gd name="connsiteX8" fmla="*/ 493336 w 498782"/>
                <a:gd name="connsiteY8" fmla="*/ 80174 h 173613"/>
                <a:gd name="connsiteX9" fmla="*/ 483944 w 498782"/>
                <a:gd name="connsiteY9" fmla="*/ 72445 h 173613"/>
                <a:gd name="connsiteX10" fmla="*/ 216624 w 498782"/>
                <a:gd name="connsiteY10" fmla="*/ 72445 h 173613"/>
                <a:gd name="connsiteX11" fmla="*/ 206962 w 498782"/>
                <a:gd name="connsiteY11" fmla="*/ 62783 h 173613"/>
                <a:gd name="connsiteX12" fmla="*/ 206962 w 498782"/>
                <a:gd name="connsiteY12" fmla="*/ 55169 h 173613"/>
                <a:gd name="connsiteX13" fmla="*/ 216624 w 498782"/>
                <a:gd name="connsiteY13" fmla="*/ 45507 h 173613"/>
                <a:gd name="connsiteX14" fmla="*/ 321667 w 498782"/>
                <a:gd name="connsiteY14" fmla="*/ 45508 h 173613"/>
                <a:gd name="connsiteX15" fmla="*/ 273241 w 498782"/>
                <a:gd name="connsiteY15" fmla="*/ 37778 h 173613"/>
                <a:gd name="connsiteX16" fmla="*/ 124373 w 498782"/>
                <a:gd name="connsiteY16" fmla="*/ 14010 h 173613"/>
                <a:gd name="connsiteX17" fmla="*/ 37457 w 498782"/>
                <a:gd name="connsiteY17" fmla="*/ 136 h 173613"/>
                <a:gd name="connsiteX18" fmla="*/ 8395 w 498782"/>
                <a:gd name="connsiteY18" fmla="*/ 21199 h 173613"/>
                <a:gd name="connsiteX19" fmla="*/ -31 w 498782"/>
                <a:gd name="connsiteY19" fmla="*/ 73913 h 173613"/>
                <a:gd name="connsiteX20" fmla="*/ 21033 w 498782"/>
                <a:gd name="connsiteY20" fmla="*/ 102937 h 17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8782" h="173613">
                  <a:moveTo>
                    <a:pt x="21033" y="102937"/>
                  </a:moveTo>
                  <a:lnTo>
                    <a:pt x="192470" y="130299"/>
                  </a:lnTo>
                  <a:lnTo>
                    <a:pt x="391656" y="162105"/>
                  </a:lnTo>
                  <a:lnTo>
                    <a:pt x="460718" y="173120"/>
                  </a:lnTo>
                  <a:cubicBezTo>
                    <a:pt x="474523" y="175297"/>
                    <a:pt x="487487" y="165894"/>
                    <a:pt x="489704" y="152096"/>
                  </a:cubicBezTo>
                  <a:lnTo>
                    <a:pt x="492834" y="132541"/>
                  </a:lnTo>
                  <a:lnTo>
                    <a:pt x="495733" y="114338"/>
                  </a:lnTo>
                  <a:lnTo>
                    <a:pt x="498127" y="99343"/>
                  </a:lnTo>
                  <a:cubicBezTo>
                    <a:pt x="499222" y="92567"/>
                    <a:pt x="497490" y="85638"/>
                    <a:pt x="493336" y="80174"/>
                  </a:cubicBezTo>
                  <a:cubicBezTo>
                    <a:pt x="490906" y="76848"/>
                    <a:pt x="487676" y="74190"/>
                    <a:pt x="483944" y="72445"/>
                  </a:cubicBezTo>
                  <a:lnTo>
                    <a:pt x="216624" y="72445"/>
                  </a:lnTo>
                  <a:cubicBezTo>
                    <a:pt x="211289" y="72442"/>
                    <a:pt x="206964" y="68118"/>
                    <a:pt x="206962" y="62783"/>
                  </a:cubicBezTo>
                  <a:lnTo>
                    <a:pt x="206962" y="55169"/>
                  </a:lnTo>
                  <a:cubicBezTo>
                    <a:pt x="206964" y="49834"/>
                    <a:pt x="211289" y="45509"/>
                    <a:pt x="216624" y="45507"/>
                  </a:cubicBezTo>
                  <a:lnTo>
                    <a:pt x="321667" y="45508"/>
                  </a:lnTo>
                  <a:lnTo>
                    <a:pt x="273241" y="37778"/>
                  </a:lnTo>
                  <a:lnTo>
                    <a:pt x="124373" y="14010"/>
                  </a:lnTo>
                  <a:lnTo>
                    <a:pt x="37457" y="136"/>
                  </a:lnTo>
                  <a:cubicBezTo>
                    <a:pt x="23620" y="-2056"/>
                    <a:pt x="10619" y="7366"/>
                    <a:pt x="8395" y="21199"/>
                  </a:cubicBezTo>
                  <a:lnTo>
                    <a:pt x="-31" y="73913"/>
                  </a:lnTo>
                  <a:cubicBezTo>
                    <a:pt x="-2172" y="87731"/>
                    <a:pt x="7232" y="100688"/>
                    <a:pt x="21033" y="102937"/>
                  </a:cubicBezTo>
                  <a:close/>
                </a:path>
              </a:pathLst>
            </a:custGeom>
            <a:solidFill>
              <a:schemeClr val="accent2"/>
            </a:solidFill>
            <a:ln w="3713"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0A6B071-E7B3-405B-8289-3D110AF3B85C}"/>
                </a:ext>
              </a:extLst>
            </p:cNvPr>
            <p:cNvSpPr/>
            <p:nvPr/>
          </p:nvSpPr>
          <p:spPr>
            <a:xfrm>
              <a:off x="4335906" y="2873942"/>
              <a:ext cx="104076" cy="342991"/>
            </a:xfrm>
            <a:custGeom>
              <a:avLst/>
              <a:gdLst>
                <a:gd name="connsiteX0" fmla="*/ -334 w 104076"/>
                <a:gd name="connsiteY0" fmla="*/ 22969 h 342991"/>
                <a:gd name="connsiteX1" fmla="*/ -334 w 104076"/>
                <a:gd name="connsiteY1" fmla="*/ 317497 h 342991"/>
                <a:gd name="connsiteX2" fmla="*/ 24979 w 104076"/>
                <a:gd name="connsiteY2" fmla="*/ 342811 h 342991"/>
                <a:gd name="connsiteX3" fmla="*/ 78428 w 104076"/>
                <a:gd name="connsiteY3" fmla="*/ 342811 h 342991"/>
                <a:gd name="connsiteX4" fmla="*/ 103742 w 104076"/>
                <a:gd name="connsiteY4" fmla="*/ 317497 h 342991"/>
                <a:gd name="connsiteX5" fmla="*/ 103742 w 104076"/>
                <a:gd name="connsiteY5" fmla="*/ 22969 h 342991"/>
                <a:gd name="connsiteX6" fmla="*/ 98447 w 104076"/>
                <a:gd name="connsiteY6" fmla="*/ 7549 h 342991"/>
                <a:gd name="connsiteX7" fmla="*/ 88631 w 104076"/>
                <a:gd name="connsiteY7" fmla="*/ -180 h 342991"/>
                <a:gd name="connsiteX8" fmla="*/ 14738 w 104076"/>
                <a:gd name="connsiteY8" fmla="*/ -181 h 342991"/>
                <a:gd name="connsiteX9" fmla="*/ 4961 w 104076"/>
                <a:gd name="connsiteY9" fmla="*/ 7549 h 342991"/>
                <a:gd name="connsiteX10" fmla="*/ -334 w 104076"/>
                <a:gd name="connsiteY10" fmla="*/ 22969 h 34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76" h="342991">
                  <a:moveTo>
                    <a:pt x="-334" y="22969"/>
                  </a:moveTo>
                  <a:lnTo>
                    <a:pt x="-334" y="317497"/>
                  </a:lnTo>
                  <a:cubicBezTo>
                    <a:pt x="-314" y="331468"/>
                    <a:pt x="11007" y="342790"/>
                    <a:pt x="24979" y="342811"/>
                  </a:cubicBezTo>
                  <a:lnTo>
                    <a:pt x="78428" y="342811"/>
                  </a:lnTo>
                  <a:cubicBezTo>
                    <a:pt x="92400" y="342791"/>
                    <a:pt x="103722" y="331469"/>
                    <a:pt x="103742" y="317497"/>
                  </a:cubicBezTo>
                  <a:lnTo>
                    <a:pt x="103742" y="22969"/>
                  </a:lnTo>
                  <a:cubicBezTo>
                    <a:pt x="103751" y="17381"/>
                    <a:pt x="101887" y="11952"/>
                    <a:pt x="98447" y="7549"/>
                  </a:cubicBezTo>
                  <a:cubicBezTo>
                    <a:pt x="95900" y="4165"/>
                    <a:pt x="92518" y="1501"/>
                    <a:pt x="88631" y="-180"/>
                  </a:cubicBezTo>
                  <a:lnTo>
                    <a:pt x="14738" y="-181"/>
                  </a:lnTo>
                  <a:cubicBezTo>
                    <a:pt x="10868" y="1512"/>
                    <a:pt x="7501" y="4175"/>
                    <a:pt x="4961" y="7549"/>
                  </a:cubicBezTo>
                  <a:cubicBezTo>
                    <a:pt x="1526" y="11955"/>
                    <a:pt x="-338" y="17382"/>
                    <a:pt x="-334" y="22969"/>
                  </a:cubicBezTo>
                  <a:close/>
                </a:path>
              </a:pathLst>
            </a:custGeom>
            <a:solidFill>
              <a:schemeClr val="accent2"/>
            </a:solidFill>
            <a:ln w="3713"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79BD198-B5E9-4489-ACBE-22B45C0203EE}"/>
                </a:ext>
              </a:extLst>
            </p:cNvPr>
            <p:cNvSpPr/>
            <p:nvPr/>
          </p:nvSpPr>
          <p:spPr>
            <a:xfrm>
              <a:off x="4174685" y="2329148"/>
              <a:ext cx="370494" cy="245435"/>
            </a:xfrm>
            <a:custGeom>
              <a:avLst/>
              <a:gdLst>
                <a:gd name="connsiteX0" fmla="*/ -194 w 370494"/>
                <a:gd name="connsiteY0" fmla="*/ 69257 h 245435"/>
                <a:gd name="connsiteX1" fmla="*/ 1816 w 370494"/>
                <a:gd name="connsiteY1" fmla="*/ 76871 h 245435"/>
                <a:gd name="connsiteX2" fmla="*/ 9043 w 370494"/>
                <a:gd name="connsiteY2" fmla="*/ 86339 h 245435"/>
                <a:gd name="connsiteX3" fmla="*/ 9160 w 370494"/>
                <a:gd name="connsiteY3" fmla="*/ 86416 h 245435"/>
                <a:gd name="connsiteX4" fmla="*/ 161661 w 370494"/>
                <a:gd name="connsiteY4" fmla="*/ 210125 h 245435"/>
                <a:gd name="connsiteX5" fmla="*/ 163901 w 370494"/>
                <a:gd name="connsiteY5" fmla="*/ 211903 h 245435"/>
                <a:gd name="connsiteX6" fmla="*/ 195477 w 370494"/>
                <a:gd name="connsiteY6" fmla="*/ 237526 h 245435"/>
                <a:gd name="connsiteX7" fmla="*/ 205022 w 370494"/>
                <a:gd name="connsiteY7" fmla="*/ 245255 h 245435"/>
                <a:gd name="connsiteX8" fmla="*/ 370160 w 370494"/>
                <a:gd name="connsiteY8" fmla="*/ 245255 h 245435"/>
                <a:gd name="connsiteX9" fmla="*/ 360653 w 370494"/>
                <a:gd name="connsiteY9" fmla="*/ 237526 h 245435"/>
                <a:gd name="connsiteX10" fmla="*/ 230142 w 370494"/>
                <a:gd name="connsiteY10" fmla="*/ 131633 h 245435"/>
                <a:gd name="connsiteX11" fmla="*/ 142685 w 370494"/>
                <a:gd name="connsiteY11" fmla="*/ 60678 h 245435"/>
                <a:gd name="connsiteX12" fmla="*/ 74628 w 370494"/>
                <a:gd name="connsiteY12" fmla="*/ 5489 h 245435"/>
                <a:gd name="connsiteX13" fmla="*/ 60638 w 370494"/>
                <a:gd name="connsiteY13" fmla="*/ -76 h 245435"/>
                <a:gd name="connsiteX14" fmla="*/ 60560 w 370494"/>
                <a:gd name="connsiteY14" fmla="*/ -114 h 245435"/>
                <a:gd name="connsiteX15" fmla="*/ 55999 w 370494"/>
                <a:gd name="connsiteY15" fmla="*/ -37 h 245435"/>
                <a:gd name="connsiteX16" fmla="*/ 49391 w 370494"/>
                <a:gd name="connsiteY16" fmla="*/ 1586 h 245435"/>
                <a:gd name="connsiteX17" fmla="*/ 45294 w 370494"/>
                <a:gd name="connsiteY17" fmla="*/ 3673 h 245435"/>
                <a:gd name="connsiteX18" fmla="*/ 38995 w 370494"/>
                <a:gd name="connsiteY18" fmla="*/ 9200 h 245435"/>
                <a:gd name="connsiteX19" fmla="*/ 5836 w 370494"/>
                <a:gd name="connsiteY19" fmla="*/ 50049 h 245435"/>
                <a:gd name="connsiteX20" fmla="*/ 5334 w 370494"/>
                <a:gd name="connsiteY20" fmla="*/ 50706 h 245435"/>
                <a:gd name="connsiteX21" fmla="*/ -194 w 370494"/>
                <a:gd name="connsiteY21" fmla="*/ 69257 h 24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0494" h="245435">
                  <a:moveTo>
                    <a:pt x="-194" y="69257"/>
                  </a:moveTo>
                  <a:cubicBezTo>
                    <a:pt x="78" y="71884"/>
                    <a:pt x="756" y="74452"/>
                    <a:pt x="1816" y="76871"/>
                  </a:cubicBezTo>
                  <a:cubicBezTo>
                    <a:pt x="3425" y="80564"/>
                    <a:pt x="5905" y="83813"/>
                    <a:pt x="9043" y="86339"/>
                  </a:cubicBezTo>
                  <a:lnTo>
                    <a:pt x="9160" y="86416"/>
                  </a:lnTo>
                  <a:lnTo>
                    <a:pt x="161661" y="210125"/>
                  </a:lnTo>
                  <a:lnTo>
                    <a:pt x="163901" y="211903"/>
                  </a:lnTo>
                  <a:lnTo>
                    <a:pt x="195477" y="237526"/>
                  </a:lnTo>
                  <a:lnTo>
                    <a:pt x="205022" y="245255"/>
                  </a:lnTo>
                  <a:lnTo>
                    <a:pt x="370160" y="245255"/>
                  </a:lnTo>
                  <a:lnTo>
                    <a:pt x="360653" y="237526"/>
                  </a:lnTo>
                  <a:lnTo>
                    <a:pt x="230142" y="131633"/>
                  </a:lnTo>
                  <a:lnTo>
                    <a:pt x="142685" y="60678"/>
                  </a:lnTo>
                  <a:lnTo>
                    <a:pt x="74628" y="5489"/>
                  </a:lnTo>
                  <a:cubicBezTo>
                    <a:pt x="70645" y="2244"/>
                    <a:pt x="65761" y="302"/>
                    <a:pt x="60638" y="-76"/>
                  </a:cubicBezTo>
                  <a:cubicBezTo>
                    <a:pt x="60617" y="-98"/>
                    <a:pt x="60590" y="-111"/>
                    <a:pt x="60560" y="-114"/>
                  </a:cubicBezTo>
                  <a:cubicBezTo>
                    <a:pt x="59040" y="-224"/>
                    <a:pt x="57514" y="-198"/>
                    <a:pt x="55999" y="-37"/>
                  </a:cubicBezTo>
                  <a:cubicBezTo>
                    <a:pt x="53731" y="192"/>
                    <a:pt x="51507" y="738"/>
                    <a:pt x="49391" y="1586"/>
                  </a:cubicBezTo>
                  <a:cubicBezTo>
                    <a:pt x="47944" y="2110"/>
                    <a:pt x="46568" y="2811"/>
                    <a:pt x="45294" y="3673"/>
                  </a:cubicBezTo>
                  <a:cubicBezTo>
                    <a:pt x="42891" y="5138"/>
                    <a:pt x="40760" y="7008"/>
                    <a:pt x="38995" y="9200"/>
                  </a:cubicBezTo>
                  <a:lnTo>
                    <a:pt x="5836" y="50049"/>
                  </a:lnTo>
                  <a:lnTo>
                    <a:pt x="5334" y="50706"/>
                  </a:lnTo>
                  <a:cubicBezTo>
                    <a:pt x="1088" y="55903"/>
                    <a:pt x="-903" y="62583"/>
                    <a:pt x="-194" y="69257"/>
                  </a:cubicBezTo>
                  <a:close/>
                </a:path>
              </a:pathLst>
            </a:custGeom>
            <a:solidFill>
              <a:schemeClr val="accent2"/>
            </a:solidFill>
            <a:ln w="3713"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D6A52EF-9285-48D3-A013-9DAC4A58608E}"/>
                </a:ext>
              </a:extLst>
            </p:cNvPr>
            <p:cNvSpPr/>
            <p:nvPr/>
          </p:nvSpPr>
          <p:spPr>
            <a:xfrm>
              <a:off x="4179566" y="2328836"/>
              <a:ext cx="227748" cy="222080"/>
            </a:xfrm>
            <a:custGeom>
              <a:avLst/>
              <a:gdLst>
                <a:gd name="connsiteX0" fmla="*/ 4279 w 227748"/>
                <a:gd name="connsiteY0" fmla="*/ 86728 h 222080"/>
                <a:gd name="connsiteX1" fmla="*/ 16608 w 227748"/>
                <a:gd name="connsiteY1" fmla="*/ 106167 h 222080"/>
                <a:gd name="connsiteX2" fmla="*/ 118133 w 227748"/>
                <a:gd name="connsiteY2" fmla="*/ 215229 h 222080"/>
                <a:gd name="connsiteX3" fmla="*/ 153897 w 227748"/>
                <a:gd name="connsiteY3" fmla="*/ 213710 h 222080"/>
                <a:gd name="connsiteX4" fmla="*/ 153957 w 227748"/>
                <a:gd name="connsiteY4" fmla="*/ 213644 h 222080"/>
                <a:gd name="connsiteX5" fmla="*/ 156780 w 227748"/>
                <a:gd name="connsiteY5" fmla="*/ 210437 h 222080"/>
                <a:gd name="connsiteX6" fmla="*/ 158016 w 227748"/>
                <a:gd name="connsiteY6" fmla="*/ 209045 h 222080"/>
                <a:gd name="connsiteX7" fmla="*/ 201881 w 227748"/>
                <a:gd name="connsiteY7" fmla="*/ 159848 h 222080"/>
                <a:gd name="connsiteX8" fmla="*/ 220740 w 227748"/>
                <a:gd name="connsiteY8" fmla="*/ 138669 h 222080"/>
                <a:gd name="connsiteX9" fmla="*/ 223986 w 227748"/>
                <a:gd name="connsiteY9" fmla="*/ 134341 h 222080"/>
                <a:gd name="connsiteX10" fmla="*/ 225261 w 227748"/>
                <a:gd name="connsiteY10" fmla="*/ 131945 h 222080"/>
                <a:gd name="connsiteX11" fmla="*/ 227386 w 227748"/>
                <a:gd name="connsiteY11" fmla="*/ 120467 h 222080"/>
                <a:gd name="connsiteX12" fmla="*/ 219077 w 227748"/>
                <a:gd name="connsiteY12" fmla="*/ 102805 h 222080"/>
                <a:gd name="connsiteX13" fmla="*/ 101359 w 227748"/>
                <a:gd name="connsiteY13" fmla="*/ 12835 h 222080"/>
                <a:gd name="connsiteX14" fmla="*/ 55757 w 227748"/>
                <a:gd name="connsiteY14" fmla="*/ 236 h 222080"/>
                <a:gd name="connsiteX15" fmla="*/ 55679 w 227748"/>
                <a:gd name="connsiteY15" fmla="*/ 198 h 222080"/>
                <a:gd name="connsiteX16" fmla="*/ 45012 w 227748"/>
                <a:gd name="connsiteY16" fmla="*/ 2439 h 222080"/>
                <a:gd name="connsiteX17" fmla="*/ 40413 w 227748"/>
                <a:gd name="connsiteY17" fmla="*/ 3985 h 222080"/>
                <a:gd name="connsiteX18" fmla="*/ 14713 w 227748"/>
                <a:gd name="connsiteY18" fmla="*/ 22149 h 222080"/>
                <a:gd name="connsiteX19" fmla="*/ 4280 w 227748"/>
                <a:gd name="connsiteY19" fmla="*/ 86728 h 22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7748" h="222080">
                  <a:moveTo>
                    <a:pt x="4279" y="86728"/>
                  </a:moveTo>
                  <a:cubicBezTo>
                    <a:pt x="7153" y="93914"/>
                    <a:pt x="11333" y="100505"/>
                    <a:pt x="16608" y="106167"/>
                  </a:cubicBezTo>
                  <a:lnTo>
                    <a:pt x="118133" y="215229"/>
                  </a:lnTo>
                  <a:cubicBezTo>
                    <a:pt x="128428" y="224685"/>
                    <a:pt x="144440" y="224005"/>
                    <a:pt x="153897" y="213710"/>
                  </a:cubicBezTo>
                  <a:cubicBezTo>
                    <a:pt x="153917" y="213688"/>
                    <a:pt x="153937" y="213666"/>
                    <a:pt x="153957" y="213644"/>
                  </a:cubicBezTo>
                  <a:lnTo>
                    <a:pt x="156780" y="210437"/>
                  </a:lnTo>
                  <a:lnTo>
                    <a:pt x="158016" y="209045"/>
                  </a:lnTo>
                  <a:lnTo>
                    <a:pt x="201881" y="159848"/>
                  </a:lnTo>
                  <a:lnTo>
                    <a:pt x="220740" y="138669"/>
                  </a:lnTo>
                  <a:cubicBezTo>
                    <a:pt x="221994" y="137364"/>
                    <a:pt x="223084" y="135911"/>
                    <a:pt x="223986" y="134341"/>
                  </a:cubicBezTo>
                  <a:cubicBezTo>
                    <a:pt x="224450" y="133568"/>
                    <a:pt x="224874" y="132757"/>
                    <a:pt x="225261" y="131945"/>
                  </a:cubicBezTo>
                  <a:cubicBezTo>
                    <a:pt x="226843" y="128333"/>
                    <a:pt x="227570" y="124405"/>
                    <a:pt x="227386" y="120467"/>
                  </a:cubicBezTo>
                  <a:cubicBezTo>
                    <a:pt x="227127" y="113696"/>
                    <a:pt x="224128" y="107321"/>
                    <a:pt x="219077" y="102805"/>
                  </a:cubicBezTo>
                  <a:lnTo>
                    <a:pt x="101359" y="12835"/>
                  </a:lnTo>
                  <a:cubicBezTo>
                    <a:pt x="88370" y="2875"/>
                    <a:pt x="72017" y="-1643"/>
                    <a:pt x="55757" y="236"/>
                  </a:cubicBezTo>
                  <a:cubicBezTo>
                    <a:pt x="55736" y="214"/>
                    <a:pt x="55709" y="201"/>
                    <a:pt x="55679" y="198"/>
                  </a:cubicBezTo>
                  <a:cubicBezTo>
                    <a:pt x="52068" y="651"/>
                    <a:pt x="48500" y="1400"/>
                    <a:pt x="45012" y="2439"/>
                  </a:cubicBezTo>
                  <a:cubicBezTo>
                    <a:pt x="43466" y="2864"/>
                    <a:pt x="41960" y="3405"/>
                    <a:pt x="40413" y="3985"/>
                  </a:cubicBezTo>
                  <a:cubicBezTo>
                    <a:pt x="30433" y="7740"/>
                    <a:pt x="21584" y="13995"/>
                    <a:pt x="14713" y="22149"/>
                  </a:cubicBezTo>
                  <a:cubicBezTo>
                    <a:pt x="-523" y="40052"/>
                    <a:pt x="-4543" y="64939"/>
                    <a:pt x="4280" y="86728"/>
                  </a:cubicBezTo>
                  <a:close/>
                </a:path>
              </a:pathLst>
            </a:custGeom>
            <a:solidFill>
              <a:srgbClr val="2F2E41"/>
            </a:solidFill>
            <a:ln w="3713"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E47E35F8-9023-4816-BF4B-C4F4B6A3153E}"/>
                </a:ext>
              </a:extLst>
            </p:cNvPr>
            <p:cNvSpPr/>
            <p:nvPr/>
          </p:nvSpPr>
          <p:spPr>
            <a:xfrm>
              <a:off x="3942266" y="1852022"/>
              <a:ext cx="387412" cy="387412"/>
            </a:xfrm>
            <a:custGeom>
              <a:avLst/>
              <a:gdLst>
                <a:gd name="connsiteX0" fmla="*/ 387412 w 387412"/>
                <a:gd name="connsiteY0" fmla="*/ 193706 h 387412"/>
                <a:gd name="connsiteX1" fmla="*/ 193706 w 387412"/>
                <a:gd name="connsiteY1" fmla="*/ 387412 h 387412"/>
                <a:gd name="connsiteX2" fmla="*/ 0 w 387412"/>
                <a:gd name="connsiteY2" fmla="*/ 193706 h 387412"/>
                <a:gd name="connsiteX3" fmla="*/ 193706 w 387412"/>
                <a:gd name="connsiteY3" fmla="*/ 0 h 387412"/>
                <a:gd name="connsiteX4" fmla="*/ 387412 w 387412"/>
                <a:gd name="connsiteY4" fmla="*/ 193706 h 387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412" h="387412">
                  <a:moveTo>
                    <a:pt x="387412" y="193706"/>
                  </a:moveTo>
                  <a:cubicBezTo>
                    <a:pt x="387412" y="300687"/>
                    <a:pt x="300687" y="387412"/>
                    <a:pt x="193706" y="387412"/>
                  </a:cubicBezTo>
                  <a:cubicBezTo>
                    <a:pt x="86725" y="387412"/>
                    <a:pt x="0" y="300687"/>
                    <a:pt x="0" y="193706"/>
                  </a:cubicBezTo>
                  <a:cubicBezTo>
                    <a:pt x="0" y="86725"/>
                    <a:pt x="86725" y="0"/>
                    <a:pt x="193706" y="0"/>
                  </a:cubicBezTo>
                  <a:cubicBezTo>
                    <a:pt x="300687" y="0"/>
                    <a:pt x="387412" y="86725"/>
                    <a:pt x="387412" y="193706"/>
                  </a:cubicBezTo>
                  <a:close/>
                </a:path>
              </a:pathLst>
            </a:custGeom>
            <a:solidFill>
              <a:schemeClr val="accent2"/>
            </a:solidFill>
            <a:ln w="3713"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AD47397-57F1-44B0-B2D2-4C2CF6F44BF0}"/>
                </a:ext>
              </a:extLst>
            </p:cNvPr>
            <p:cNvSpPr/>
            <p:nvPr/>
          </p:nvSpPr>
          <p:spPr>
            <a:xfrm>
              <a:off x="4063021" y="2774649"/>
              <a:ext cx="498505" cy="173576"/>
            </a:xfrm>
            <a:custGeom>
              <a:avLst/>
              <a:gdLst>
                <a:gd name="connsiteX0" fmla="*/ 21037 w 498505"/>
                <a:gd name="connsiteY0" fmla="*/ 102900 h 173576"/>
                <a:gd name="connsiteX1" fmla="*/ 92881 w 498505"/>
                <a:gd name="connsiteY1" fmla="*/ 114339 h 173576"/>
                <a:gd name="connsiteX2" fmla="*/ 94506 w 498505"/>
                <a:gd name="connsiteY2" fmla="*/ 114610 h 173576"/>
                <a:gd name="connsiteX3" fmla="*/ 203721 w 498505"/>
                <a:gd name="connsiteY3" fmla="*/ 132039 h 173576"/>
                <a:gd name="connsiteX4" fmla="*/ 272551 w 498505"/>
                <a:gd name="connsiteY4" fmla="*/ 143054 h 173576"/>
                <a:gd name="connsiteX5" fmla="*/ 373730 w 498505"/>
                <a:gd name="connsiteY5" fmla="*/ 159208 h 173576"/>
                <a:gd name="connsiteX6" fmla="*/ 376628 w 498505"/>
                <a:gd name="connsiteY6" fmla="*/ 159672 h 173576"/>
                <a:gd name="connsiteX7" fmla="*/ 391660 w 498505"/>
                <a:gd name="connsiteY7" fmla="*/ 162068 h 173576"/>
                <a:gd name="connsiteX8" fmla="*/ 460723 w 498505"/>
                <a:gd name="connsiteY8" fmla="*/ 173082 h 173576"/>
                <a:gd name="connsiteX9" fmla="*/ 489708 w 498505"/>
                <a:gd name="connsiteY9" fmla="*/ 152058 h 173576"/>
                <a:gd name="connsiteX10" fmla="*/ 495737 w 498505"/>
                <a:gd name="connsiteY10" fmla="*/ 114339 h 173576"/>
                <a:gd name="connsiteX11" fmla="*/ 498134 w 498505"/>
                <a:gd name="connsiteY11" fmla="*/ 99344 h 173576"/>
                <a:gd name="connsiteX12" fmla="*/ 498171 w 498505"/>
                <a:gd name="connsiteY12" fmla="*/ 99112 h 173576"/>
                <a:gd name="connsiteX13" fmla="*/ 97519 w 498505"/>
                <a:gd name="connsiteY13" fmla="*/ 99112 h 173576"/>
                <a:gd name="connsiteX14" fmla="*/ 87857 w 498505"/>
                <a:gd name="connsiteY14" fmla="*/ 89450 h 173576"/>
                <a:gd name="connsiteX15" fmla="*/ 87858 w 498505"/>
                <a:gd name="connsiteY15" fmla="*/ 81837 h 173576"/>
                <a:gd name="connsiteX16" fmla="*/ 97519 w 498505"/>
                <a:gd name="connsiteY16" fmla="*/ 72175 h 173576"/>
                <a:gd name="connsiteX17" fmla="*/ 224126 w 498505"/>
                <a:gd name="connsiteY17" fmla="*/ 72175 h 173576"/>
                <a:gd name="connsiteX18" fmla="*/ 224126 w 498505"/>
                <a:gd name="connsiteY18" fmla="*/ 29934 h 173576"/>
                <a:gd name="connsiteX19" fmla="*/ 216396 w 498505"/>
                <a:gd name="connsiteY19" fmla="*/ 28698 h 173576"/>
                <a:gd name="connsiteX20" fmla="*/ 178214 w 498505"/>
                <a:gd name="connsiteY20" fmla="*/ 22591 h 173576"/>
                <a:gd name="connsiteX21" fmla="*/ 37424 w 498505"/>
                <a:gd name="connsiteY21" fmla="*/ 137 h 173576"/>
                <a:gd name="connsiteX22" fmla="*/ 8399 w 498505"/>
                <a:gd name="connsiteY22" fmla="*/ 21161 h 173576"/>
                <a:gd name="connsiteX23" fmla="*/ 5269 w 498505"/>
                <a:gd name="connsiteY23" fmla="*/ 40678 h 173576"/>
                <a:gd name="connsiteX24" fmla="*/ -26 w 498505"/>
                <a:gd name="connsiteY24" fmla="*/ 73915 h 173576"/>
                <a:gd name="connsiteX25" fmla="*/ 21037 w 498505"/>
                <a:gd name="connsiteY25" fmla="*/ 102900 h 17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8505" h="173576">
                  <a:moveTo>
                    <a:pt x="21037" y="102900"/>
                  </a:moveTo>
                  <a:lnTo>
                    <a:pt x="92881" y="114339"/>
                  </a:lnTo>
                  <a:lnTo>
                    <a:pt x="94506" y="114610"/>
                  </a:lnTo>
                  <a:lnTo>
                    <a:pt x="203721" y="132039"/>
                  </a:lnTo>
                  <a:lnTo>
                    <a:pt x="272551" y="143054"/>
                  </a:lnTo>
                  <a:lnTo>
                    <a:pt x="373730" y="159208"/>
                  </a:lnTo>
                  <a:lnTo>
                    <a:pt x="376628" y="159672"/>
                  </a:lnTo>
                  <a:lnTo>
                    <a:pt x="391660" y="162068"/>
                  </a:lnTo>
                  <a:lnTo>
                    <a:pt x="460723" y="173082"/>
                  </a:lnTo>
                  <a:cubicBezTo>
                    <a:pt x="474528" y="175260"/>
                    <a:pt x="487492" y="165857"/>
                    <a:pt x="489708" y="152058"/>
                  </a:cubicBezTo>
                  <a:lnTo>
                    <a:pt x="495737" y="114339"/>
                  </a:lnTo>
                  <a:lnTo>
                    <a:pt x="498134" y="99344"/>
                  </a:lnTo>
                  <a:cubicBezTo>
                    <a:pt x="498134" y="99267"/>
                    <a:pt x="498171" y="99189"/>
                    <a:pt x="498171" y="99112"/>
                  </a:cubicBezTo>
                  <a:lnTo>
                    <a:pt x="97519" y="99112"/>
                  </a:lnTo>
                  <a:cubicBezTo>
                    <a:pt x="92184" y="99110"/>
                    <a:pt x="87860" y="94785"/>
                    <a:pt x="87857" y="89450"/>
                  </a:cubicBezTo>
                  <a:lnTo>
                    <a:pt x="87858" y="81837"/>
                  </a:lnTo>
                  <a:cubicBezTo>
                    <a:pt x="87860" y="76502"/>
                    <a:pt x="92184" y="72177"/>
                    <a:pt x="97519" y="72175"/>
                  </a:cubicBezTo>
                  <a:lnTo>
                    <a:pt x="224126" y="72175"/>
                  </a:lnTo>
                  <a:lnTo>
                    <a:pt x="224126" y="29934"/>
                  </a:lnTo>
                  <a:lnTo>
                    <a:pt x="216396" y="28698"/>
                  </a:lnTo>
                  <a:lnTo>
                    <a:pt x="178214" y="22591"/>
                  </a:lnTo>
                  <a:lnTo>
                    <a:pt x="37424" y="137"/>
                  </a:lnTo>
                  <a:cubicBezTo>
                    <a:pt x="23607" y="-2059"/>
                    <a:pt x="10620" y="7348"/>
                    <a:pt x="8399" y="21161"/>
                  </a:cubicBezTo>
                  <a:lnTo>
                    <a:pt x="5269" y="40678"/>
                  </a:lnTo>
                  <a:lnTo>
                    <a:pt x="-26" y="73915"/>
                  </a:lnTo>
                  <a:cubicBezTo>
                    <a:pt x="-2186" y="87728"/>
                    <a:pt x="7232" y="100687"/>
                    <a:pt x="21037" y="102900"/>
                  </a:cubicBezTo>
                  <a:close/>
                </a:path>
              </a:pathLst>
            </a:custGeom>
            <a:solidFill>
              <a:schemeClr val="accent2">
                <a:lumMod val="75000"/>
              </a:schemeClr>
            </a:solidFill>
            <a:ln w="3713"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AF760015-B9AA-4061-AA11-9BB487A542CE}"/>
                </a:ext>
              </a:extLst>
            </p:cNvPr>
            <p:cNvSpPr/>
            <p:nvPr/>
          </p:nvSpPr>
          <p:spPr>
            <a:xfrm>
              <a:off x="3872336" y="2279514"/>
              <a:ext cx="546468" cy="656998"/>
            </a:xfrm>
            <a:custGeom>
              <a:avLst/>
              <a:gdLst>
                <a:gd name="connsiteX0" fmla="*/ -334 w 546468"/>
                <a:gd name="connsiteY0" fmla="*/ 426906 h 656998"/>
                <a:gd name="connsiteX1" fmla="*/ 263046 w 546468"/>
                <a:gd name="connsiteY1" fmla="*/ 652217 h 656998"/>
                <a:gd name="connsiteX2" fmla="*/ 264049 w 546468"/>
                <a:gd name="connsiteY2" fmla="*/ 652102 h 656998"/>
                <a:gd name="connsiteX3" fmla="*/ 394405 w 546468"/>
                <a:gd name="connsiteY3" fmla="*/ 627175 h 656998"/>
                <a:gd name="connsiteX4" fmla="*/ 458714 w 546468"/>
                <a:gd name="connsiteY4" fmla="*/ 601977 h 656998"/>
                <a:gd name="connsiteX5" fmla="*/ 472860 w 546468"/>
                <a:gd name="connsiteY5" fmla="*/ 594247 h 656998"/>
                <a:gd name="connsiteX6" fmla="*/ 288204 w 546468"/>
                <a:gd name="connsiteY6" fmla="*/ 594247 h 656998"/>
                <a:gd name="connsiteX7" fmla="*/ 278542 w 546468"/>
                <a:gd name="connsiteY7" fmla="*/ 584585 h 656998"/>
                <a:gd name="connsiteX8" fmla="*/ 278542 w 546468"/>
                <a:gd name="connsiteY8" fmla="*/ 576972 h 656998"/>
                <a:gd name="connsiteX9" fmla="*/ 288204 w 546468"/>
                <a:gd name="connsiteY9" fmla="*/ 567310 h 656998"/>
                <a:gd name="connsiteX10" fmla="*/ 414810 w 546468"/>
                <a:gd name="connsiteY10" fmla="*/ 567310 h 656998"/>
                <a:gd name="connsiteX11" fmla="*/ 414810 w 546468"/>
                <a:gd name="connsiteY11" fmla="*/ 323217 h 656998"/>
                <a:gd name="connsiteX12" fmla="*/ 443139 w 546468"/>
                <a:gd name="connsiteY12" fmla="*/ 294889 h 656998"/>
                <a:gd name="connsiteX13" fmla="*/ 546134 w 546468"/>
                <a:gd name="connsiteY13" fmla="*/ 294889 h 656998"/>
                <a:gd name="connsiteX14" fmla="*/ 543390 w 546468"/>
                <a:gd name="connsiteY14" fmla="*/ 287159 h 656998"/>
                <a:gd name="connsiteX15" fmla="*/ 509110 w 546468"/>
                <a:gd name="connsiteY15" fmla="*/ 209170 h 656998"/>
                <a:gd name="connsiteX16" fmla="*/ 445033 w 546468"/>
                <a:gd name="connsiteY16" fmla="*/ 110311 h 656998"/>
                <a:gd name="connsiteX17" fmla="*/ 387682 w 546468"/>
                <a:gd name="connsiteY17" fmla="*/ 51606 h 656998"/>
                <a:gd name="connsiteX18" fmla="*/ 263895 w 546468"/>
                <a:gd name="connsiteY18" fmla="*/ -181 h 656998"/>
                <a:gd name="connsiteX19" fmla="*/ -334 w 546468"/>
                <a:gd name="connsiteY19" fmla="*/ 426906 h 65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6468" h="656998">
                  <a:moveTo>
                    <a:pt x="-334" y="426906"/>
                  </a:moveTo>
                  <a:cubicBezTo>
                    <a:pt x="-334" y="584817"/>
                    <a:pt x="15705" y="679270"/>
                    <a:pt x="263046" y="652217"/>
                  </a:cubicBezTo>
                  <a:cubicBezTo>
                    <a:pt x="263393" y="652179"/>
                    <a:pt x="263702" y="652140"/>
                    <a:pt x="264049" y="652102"/>
                  </a:cubicBezTo>
                  <a:cubicBezTo>
                    <a:pt x="308165" y="647744"/>
                    <a:pt x="351795" y="639401"/>
                    <a:pt x="394405" y="627175"/>
                  </a:cubicBezTo>
                  <a:cubicBezTo>
                    <a:pt x="416550" y="620708"/>
                    <a:pt x="438072" y="612275"/>
                    <a:pt x="458714" y="601977"/>
                  </a:cubicBezTo>
                  <a:cubicBezTo>
                    <a:pt x="463583" y="599503"/>
                    <a:pt x="468259" y="596914"/>
                    <a:pt x="472860" y="594247"/>
                  </a:cubicBezTo>
                  <a:lnTo>
                    <a:pt x="288204" y="594247"/>
                  </a:lnTo>
                  <a:cubicBezTo>
                    <a:pt x="282869" y="594245"/>
                    <a:pt x="278544" y="589921"/>
                    <a:pt x="278542" y="584585"/>
                  </a:cubicBezTo>
                  <a:lnTo>
                    <a:pt x="278542" y="576972"/>
                  </a:lnTo>
                  <a:cubicBezTo>
                    <a:pt x="278544" y="571637"/>
                    <a:pt x="282869" y="567312"/>
                    <a:pt x="288204" y="567310"/>
                  </a:cubicBezTo>
                  <a:lnTo>
                    <a:pt x="414810" y="567310"/>
                  </a:lnTo>
                  <a:lnTo>
                    <a:pt x="414810" y="323217"/>
                  </a:lnTo>
                  <a:cubicBezTo>
                    <a:pt x="414833" y="307581"/>
                    <a:pt x="427503" y="294911"/>
                    <a:pt x="443139" y="294889"/>
                  </a:cubicBezTo>
                  <a:lnTo>
                    <a:pt x="546134" y="294889"/>
                  </a:lnTo>
                  <a:cubicBezTo>
                    <a:pt x="545243" y="292338"/>
                    <a:pt x="544357" y="289748"/>
                    <a:pt x="543390" y="287159"/>
                  </a:cubicBezTo>
                  <a:cubicBezTo>
                    <a:pt x="533728" y="260422"/>
                    <a:pt x="522275" y="234367"/>
                    <a:pt x="509110" y="209170"/>
                  </a:cubicBezTo>
                  <a:cubicBezTo>
                    <a:pt x="491075" y="174178"/>
                    <a:pt x="469611" y="141063"/>
                    <a:pt x="445033" y="110311"/>
                  </a:cubicBezTo>
                  <a:cubicBezTo>
                    <a:pt x="427919" y="88881"/>
                    <a:pt x="408707" y="69215"/>
                    <a:pt x="387682" y="51606"/>
                  </a:cubicBezTo>
                  <a:cubicBezTo>
                    <a:pt x="348918" y="19607"/>
                    <a:pt x="306716" y="-181"/>
                    <a:pt x="263895" y="-181"/>
                  </a:cubicBezTo>
                  <a:cubicBezTo>
                    <a:pt x="105984" y="-181"/>
                    <a:pt x="-334" y="268995"/>
                    <a:pt x="-334" y="426906"/>
                  </a:cubicBezTo>
                  <a:close/>
                </a:path>
              </a:pathLst>
            </a:custGeom>
            <a:solidFill>
              <a:srgbClr val="2F2E41"/>
            </a:solidFill>
            <a:ln w="3713"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7D393B4D-77EA-4372-B230-9985D53E8BCA}"/>
                </a:ext>
              </a:extLst>
            </p:cNvPr>
            <p:cNvSpPr/>
            <p:nvPr/>
          </p:nvSpPr>
          <p:spPr>
            <a:xfrm>
              <a:off x="4131701" y="1994294"/>
              <a:ext cx="50158" cy="123228"/>
            </a:xfrm>
            <a:custGeom>
              <a:avLst/>
              <a:gdLst>
                <a:gd name="connsiteX0" fmla="*/ -133 w 50158"/>
                <a:gd name="connsiteY0" fmla="*/ 123048 h 123228"/>
                <a:gd name="connsiteX1" fmla="*/ -334 w 50158"/>
                <a:gd name="connsiteY1" fmla="*/ 115809 h 123228"/>
                <a:gd name="connsiteX2" fmla="*/ 33926 w 50158"/>
                <a:gd name="connsiteY2" fmla="*/ 108072 h 123228"/>
                <a:gd name="connsiteX3" fmla="*/ 42545 w 50158"/>
                <a:gd name="connsiteY3" fmla="*/ 91682 h 123228"/>
                <a:gd name="connsiteX4" fmla="*/ 38372 w 50158"/>
                <a:gd name="connsiteY4" fmla="*/ 81206 h 123228"/>
                <a:gd name="connsiteX5" fmla="*/ 15976 w 50158"/>
                <a:gd name="connsiteY5" fmla="*/ 81008 h 123228"/>
                <a:gd name="connsiteX6" fmla="*/ 9986 w 50158"/>
                <a:gd name="connsiteY6" fmla="*/ 83754 h 123228"/>
                <a:gd name="connsiteX7" fmla="*/ 21472 w 50158"/>
                <a:gd name="connsiteY7" fmla="*/ -181 h 123228"/>
                <a:gd name="connsiteX8" fmla="*/ 28644 w 50158"/>
                <a:gd name="connsiteY8" fmla="*/ 802 h 123228"/>
                <a:gd name="connsiteX9" fmla="*/ 18874 w 50158"/>
                <a:gd name="connsiteY9" fmla="*/ 72200 h 123228"/>
                <a:gd name="connsiteX10" fmla="*/ 43045 w 50158"/>
                <a:gd name="connsiteY10" fmla="*/ 75678 h 123228"/>
                <a:gd name="connsiteX11" fmla="*/ 49779 w 50158"/>
                <a:gd name="connsiteY11" fmla="*/ 91937 h 123228"/>
                <a:gd name="connsiteX12" fmla="*/ 38196 w 50158"/>
                <a:gd name="connsiteY12" fmla="*/ 113918 h 123228"/>
                <a:gd name="connsiteX13" fmla="*/ -133 w 50158"/>
                <a:gd name="connsiteY13" fmla="*/ 123048 h 12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58" h="123228">
                  <a:moveTo>
                    <a:pt x="-133" y="123048"/>
                  </a:moveTo>
                  <a:lnTo>
                    <a:pt x="-334" y="115809"/>
                  </a:lnTo>
                  <a:cubicBezTo>
                    <a:pt x="13132" y="115434"/>
                    <a:pt x="25005" y="114590"/>
                    <a:pt x="33926" y="108072"/>
                  </a:cubicBezTo>
                  <a:cubicBezTo>
                    <a:pt x="39044" y="104120"/>
                    <a:pt x="42190" y="98138"/>
                    <a:pt x="42545" y="91682"/>
                  </a:cubicBezTo>
                  <a:cubicBezTo>
                    <a:pt x="42863" y="87731"/>
                    <a:pt x="41320" y="83857"/>
                    <a:pt x="38372" y="81206"/>
                  </a:cubicBezTo>
                  <a:cubicBezTo>
                    <a:pt x="32450" y="76204"/>
                    <a:pt x="22921" y="77823"/>
                    <a:pt x="15976" y="81008"/>
                  </a:cubicBezTo>
                  <a:lnTo>
                    <a:pt x="9986" y="83754"/>
                  </a:lnTo>
                  <a:lnTo>
                    <a:pt x="21472" y="-181"/>
                  </a:lnTo>
                  <a:lnTo>
                    <a:pt x="28644" y="802"/>
                  </a:lnTo>
                  <a:lnTo>
                    <a:pt x="18874" y="72200"/>
                  </a:lnTo>
                  <a:cubicBezTo>
                    <a:pt x="28311" y="69425"/>
                    <a:pt x="37056" y="70620"/>
                    <a:pt x="43045" y="75678"/>
                  </a:cubicBezTo>
                  <a:cubicBezTo>
                    <a:pt x="47707" y="79748"/>
                    <a:pt x="50198" y="85763"/>
                    <a:pt x="49779" y="91937"/>
                  </a:cubicBezTo>
                  <a:cubicBezTo>
                    <a:pt x="49351" y="100614"/>
                    <a:pt x="45112" y="108660"/>
                    <a:pt x="38196" y="113918"/>
                  </a:cubicBezTo>
                  <a:cubicBezTo>
                    <a:pt x="26733" y="122295"/>
                    <a:pt x="11837" y="122712"/>
                    <a:pt x="-133" y="123048"/>
                  </a:cubicBezTo>
                  <a:close/>
                </a:path>
              </a:pathLst>
            </a:custGeom>
            <a:solidFill>
              <a:srgbClr val="2F2E41"/>
            </a:solidFill>
            <a:ln w="3713"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F77E5AA-EF59-453C-BE63-ADBA72C085F8}"/>
                </a:ext>
              </a:extLst>
            </p:cNvPr>
            <p:cNvSpPr/>
            <p:nvPr/>
          </p:nvSpPr>
          <p:spPr>
            <a:xfrm>
              <a:off x="4196146" y="2001433"/>
              <a:ext cx="38986" cy="7238"/>
            </a:xfrm>
            <a:custGeom>
              <a:avLst/>
              <a:gdLst>
                <a:gd name="connsiteX0" fmla="*/ 0 w 38986"/>
                <a:gd name="connsiteY0" fmla="*/ 0 h 7238"/>
                <a:gd name="connsiteX1" fmla="*/ 38986 w 38986"/>
                <a:gd name="connsiteY1" fmla="*/ 0 h 7238"/>
                <a:gd name="connsiteX2" fmla="*/ 38986 w 38986"/>
                <a:gd name="connsiteY2" fmla="*/ 7239 h 7238"/>
                <a:gd name="connsiteX3" fmla="*/ 0 w 38986"/>
                <a:gd name="connsiteY3" fmla="*/ 7239 h 7238"/>
              </a:gdLst>
              <a:ahLst/>
              <a:cxnLst>
                <a:cxn ang="0">
                  <a:pos x="connsiteX0" y="connsiteY0"/>
                </a:cxn>
                <a:cxn ang="0">
                  <a:pos x="connsiteX1" y="connsiteY1"/>
                </a:cxn>
                <a:cxn ang="0">
                  <a:pos x="connsiteX2" y="connsiteY2"/>
                </a:cxn>
                <a:cxn ang="0">
                  <a:pos x="connsiteX3" y="connsiteY3"/>
                </a:cxn>
              </a:cxnLst>
              <a:rect l="l" t="t" r="r" b="b"/>
              <a:pathLst>
                <a:path w="38986" h="7238">
                  <a:moveTo>
                    <a:pt x="0" y="0"/>
                  </a:moveTo>
                  <a:lnTo>
                    <a:pt x="38986" y="0"/>
                  </a:lnTo>
                  <a:lnTo>
                    <a:pt x="38986" y="7239"/>
                  </a:lnTo>
                  <a:lnTo>
                    <a:pt x="0" y="7239"/>
                  </a:lnTo>
                  <a:close/>
                </a:path>
              </a:pathLst>
            </a:custGeom>
            <a:solidFill>
              <a:srgbClr val="2F2E41"/>
            </a:solidFill>
            <a:ln w="3713"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9FEC769A-88B5-41C3-8950-BAD76C9D9DB1}"/>
                </a:ext>
              </a:extLst>
            </p:cNvPr>
            <p:cNvSpPr/>
            <p:nvPr/>
          </p:nvSpPr>
          <p:spPr>
            <a:xfrm>
              <a:off x="4073087" y="2001433"/>
              <a:ext cx="38986" cy="7238"/>
            </a:xfrm>
            <a:custGeom>
              <a:avLst/>
              <a:gdLst>
                <a:gd name="connsiteX0" fmla="*/ 0 w 38986"/>
                <a:gd name="connsiteY0" fmla="*/ 0 h 7238"/>
                <a:gd name="connsiteX1" fmla="*/ 38986 w 38986"/>
                <a:gd name="connsiteY1" fmla="*/ 0 h 7238"/>
                <a:gd name="connsiteX2" fmla="*/ 38986 w 38986"/>
                <a:gd name="connsiteY2" fmla="*/ 7239 h 7238"/>
                <a:gd name="connsiteX3" fmla="*/ 0 w 38986"/>
                <a:gd name="connsiteY3" fmla="*/ 7239 h 7238"/>
              </a:gdLst>
              <a:ahLst/>
              <a:cxnLst>
                <a:cxn ang="0">
                  <a:pos x="connsiteX0" y="connsiteY0"/>
                </a:cxn>
                <a:cxn ang="0">
                  <a:pos x="connsiteX1" y="connsiteY1"/>
                </a:cxn>
                <a:cxn ang="0">
                  <a:pos x="connsiteX2" y="connsiteY2"/>
                </a:cxn>
                <a:cxn ang="0">
                  <a:pos x="connsiteX3" y="connsiteY3"/>
                </a:cxn>
              </a:cxnLst>
              <a:rect l="l" t="t" r="r" b="b"/>
              <a:pathLst>
                <a:path w="38986" h="7238">
                  <a:moveTo>
                    <a:pt x="0" y="0"/>
                  </a:moveTo>
                  <a:lnTo>
                    <a:pt x="38986" y="0"/>
                  </a:lnTo>
                  <a:lnTo>
                    <a:pt x="38986" y="7239"/>
                  </a:lnTo>
                  <a:lnTo>
                    <a:pt x="0" y="7239"/>
                  </a:lnTo>
                  <a:close/>
                </a:path>
              </a:pathLst>
            </a:custGeom>
            <a:solidFill>
              <a:srgbClr val="2F2E41"/>
            </a:solidFill>
            <a:ln w="3713"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6F780A4C-A76A-4594-8FEF-2E3CECFD374D}"/>
                </a:ext>
              </a:extLst>
            </p:cNvPr>
            <p:cNvSpPr/>
            <p:nvPr/>
          </p:nvSpPr>
          <p:spPr>
            <a:xfrm>
              <a:off x="3762257" y="1707703"/>
              <a:ext cx="546340" cy="629287"/>
            </a:xfrm>
            <a:custGeom>
              <a:avLst/>
              <a:gdLst>
                <a:gd name="connsiteX0" fmla="*/ 218787 w 546340"/>
                <a:gd name="connsiteY0" fmla="*/ 284623 h 629287"/>
                <a:gd name="connsiteX1" fmla="*/ 286500 w 546340"/>
                <a:gd name="connsiteY1" fmla="*/ 249994 h 629287"/>
                <a:gd name="connsiteX2" fmla="*/ 373078 w 546340"/>
                <a:gd name="connsiteY2" fmla="*/ 258548 h 629287"/>
                <a:gd name="connsiteX3" fmla="*/ 470009 w 546340"/>
                <a:gd name="connsiteY3" fmla="*/ 262620 h 629287"/>
                <a:gd name="connsiteX4" fmla="*/ 534963 w 546340"/>
                <a:gd name="connsiteY4" fmla="*/ 210147 h 629287"/>
                <a:gd name="connsiteX5" fmla="*/ 542080 w 546340"/>
                <a:gd name="connsiteY5" fmla="*/ 128646 h 629287"/>
                <a:gd name="connsiteX6" fmla="*/ 493623 w 546340"/>
                <a:gd name="connsiteY6" fmla="*/ 55096 h 629287"/>
                <a:gd name="connsiteX7" fmla="*/ 326064 w 546340"/>
                <a:gd name="connsiteY7" fmla="*/ -74 h 629287"/>
                <a:gd name="connsiteX8" fmla="*/ 161836 w 546340"/>
                <a:gd name="connsiteY8" fmla="*/ 57672 h 629287"/>
                <a:gd name="connsiteX9" fmla="*/ 67208 w 546340"/>
                <a:gd name="connsiteY9" fmla="*/ 205964 h 629287"/>
                <a:gd name="connsiteX10" fmla="*/ 80673 w 546340"/>
                <a:gd name="connsiteY10" fmla="*/ 380867 h 629287"/>
                <a:gd name="connsiteX11" fmla="*/ 127189 w 546340"/>
                <a:gd name="connsiteY11" fmla="*/ 467997 h 629287"/>
                <a:gd name="connsiteX12" fmla="*/ 142765 w 546340"/>
                <a:gd name="connsiteY12" fmla="*/ 558122 h 629287"/>
                <a:gd name="connsiteX13" fmla="*/ 86304 w 546340"/>
                <a:gd name="connsiteY13" fmla="*/ 616243 h 629287"/>
                <a:gd name="connsiteX14" fmla="*/ 20371 w 546340"/>
                <a:gd name="connsiteY14" fmla="*/ 589327 h 629287"/>
                <a:gd name="connsiteX15" fmla="*/ 26889 w 546340"/>
                <a:gd name="connsiteY15" fmla="*/ 522237 h 629287"/>
                <a:gd name="connsiteX16" fmla="*/ 97834 w 546340"/>
                <a:gd name="connsiteY16" fmla="*/ 527495 h 629287"/>
                <a:gd name="connsiteX17" fmla="*/ 99457 w 546340"/>
                <a:gd name="connsiteY17" fmla="*/ 529478 h 629287"/>
                <a:gd name="connsiteX18" fmla="*/ 109815 w 546340"/>
                <a:gd name="connsiteY18" fmla="*/ 567442 h 629287"/>
                <a:gd name="connsiteX19" fmla="*/ 120285 w 546340"/>
                <a:gd name="connsiteY19" fmla="*/ 570329 h 629287"/>
                <a:gd name="connsiteX20" fmla="*/ 70233 w 546340"/>
                <a:gd name="connsiteY20" fmla="*/ 499631 h 629287"/>
                <a:gd name="connsiteX21" fmla="*/ 6082 w 546340"/>
                <a:gd name="connsiteY21" fmla="*/ 530779 h 629287"/>
                <a:gd name="connsiteX22" fmla="*/ 16080 w 546340"/>
                <a:gd name="connsiteY22" fmla="*/ 601904 h 629287"/>
                <a:gd name="connsiteX23" fmla="*/ 86761 w 546340"/>
                <a:gd name="connsiteY23" fmla="*/ 627320 h 629287"/>
                <a:gd name="connsiteX24" fmla="*/ 149664 w 546340"/>
                <a:gd name="connsiteY24" fmla="*/ 571357 h 629287"/>
                <a:gd name="connsiteX25" fmla="*/ 144368 w 546340"/>
                <a:gd name="connsiteY25" fmla="*/ 479717 h 629287"/>
                <a:gd name="connsiteX26" fmla="*/ 97206 w 546340"/>
                <a:gd name="connsiteY26" fmla="*/ 390624 h 629287"/>
                <a:gd name="connsiteX27" fmla="*/ 71459 w 546340"/>
                <a:gd name="connsiteY27" fmla="*/ 303929 h 629287"/>
                <a:gd name="connsiteX28" fmla="*/ 110582 w 546340"/>
                <a:gd name="connsiteY28" fmla="*/ 130172 h 629287"/>
                <a:gd name="connsiteX29" fmla="*/ 251008 w 546340"/>
                <a:gd name="connsiteY29" fmla="*/ 23448 h 629287"/>
                <a:gd name="connsiteX30" fmla="*/ 427318 w 546340"/>
                <a:gd name="connsiteY30" fmla="*/ 28110 h 629287"/>
                <a:gd name="connsiteX31" fmla="*/ 535127 w 546340"/>
                <a:gd name="connsiteY31" fmla="*/ 160852 h 629287"/>
                <a:gd name="connsiteX32" fmla="*/ 503945 w 546340"/>
                <a:gd name="connsiteY32" fmla="*/ 233878 h 629287"/>
                <a:gd name="connsiteX33" fmla="*/ 413146 w 546340"/>
                <a:gd name="connsiteY33" fmla="*/ 254014 h 629287"/>
                <a:gd name="connsiteX34" fmla="*/ 319496 w 546340"/>
                <a:gd name="connsiteY34" fmla="*/ 239074 h 629287"/>
                <a:gd name="connsiteX35" fmla="*/ 237790 w 546340"/>
                <a:gd name="connsiteY35" fmla="*/ 252815 h 629287"/>
                <a:gd name="connsiteX36" fmla="*/ 209411 w 546340"/>
                <a:gd name="connsiteY36" fmla="*/ 279142 h 629287"/>
                <a:gd name="connsiteX37" fmla="*/ 218787 w 546340"/>
                <a:gd name="connsiteY37" fmla="*/ 284623 h 62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46340" h="629287">
                  <a:moveTo>
                    <a:pt x="218787" y="284623"/>
                  </a:moveTo>
                  <a:cubicBezTo>
                    <a:pt x="233852" y="261945"/>
                    <a:pt x="260360" y="252332"/>
                    <a:pt x="286500" y="249994"/>
                  </a:cubicBezTo>
                  <a:cubicBezTo>
                    <a:pt x="315922" y="247362"/>
                    <a:pt x="344352" y="253036"/>
                    <a:pt x="373078" y="258548"/>
                  </a:cubicBezTo>
                  <a:cubicBezTo>
                    <a:pt x="404693" y="264614"/>
                    <a:pt x="438153" y="270290"/>
                    <a:pt x="470009" y="262620"/>
                  </a:cubicBezTo>
                  <a:cubicBezTo>
                    <a:pt x="498561" y="256015"/>
                    <a:pt x="522504" y="236674"/>
                    <a:pt x="534963" y="210147"/>
                  </a:cubicBezTo>
                  <a:cubicBezTo>
                    <a:pt x="546626" y="184604"/>
                    <a:pt x="549139" y="155824"/>
                    <a:pt x="542080" y="128646"/>
                  </a:cubicBezTo>
                  <a:cubicBezTo>
                    <a:pt x="534615" y="99740"/>
                    <a:pt x="516085" y="74306"/>
                    <a:pt x="493623" y="55096"/>
                  </a:cubicBezTo>
                  <a:cubicBezTo>
                    <a:pt x="447778" y="15887"/>
                    <a:pt x="385737" y="-1733"/>
                    <a:pt x="326064" y="-74"/>
                  </a:cubicBezTo>
                  <a:cubicBezTo>
                    <a:pt x="266617" y="1461"/>
                    <a:pt x="209161" y="21663"/>
                    <a:pt x="161836" y="57672"/>
                  </a:cubicBezTo>
                  <a:cubicBezTo>
                    <a:pt x="114432" y="94980"/>
                    <a:pt x="81074" y="147255"/>
                    <a:pt x="67208" y="205964"/>
                  </a:cubicBezTo>
                  <a:cubicBezTo>
                    <a:pt x="52707" y="264190"/>
                    <a:pt x="57431" y="325546"/>
                    <a:pt x="80673" y="380867"/>
                  </a:cubicBezTo>
                  <a:cubicBezTo>
                    <a:pt x="93731" y="411159"/>
                    <a:pt x="112616" y="438468"/>
                    <a:pt x="127189" y="467997"/>
                  </a:cubicBezTo>
                  <a:cubicBezTo>
                    <a:pt x="140757" y="495490"/>
                    <a:pt x="151207" y="527456"/>
                    <a:pt x="142765" y="558122"/>
                  </a:cubicBezTo>
                  <a:cubicBezTo>
                    <a:pt x="135357" y="585031"/>
                    <a:pt x="113608" y="608938"/>
                    <a:pt x="86304" y="616243"/>
                  </a:cubicBezTo>
                  <a:cubicBezTo>
                    <a:pt x="60785" y="622939"/>
                    <a:pt x="33912" y="611969"/>
                    <a:pt x="20371" y="589327"/>
                  </a:cubicBezTo>
                  <a:cubicBezTo>
                    <a:pt x="6722" y="567804"/>
                    <a:pt x="6395" y="539614"/>
                    <a:pt x="26889" y="522237"/>
                  </a:cubicBezTo>
                  <a:cubicBezTo>
                    <a:pt x="47932" y="504098"/>
                    <a:pt x="79695" y="506452"/>
                    <a:pt x="97834" y="527495"/>
                  </a:cubicBezTo>
                  <a:cubicBezTo>
                    <a:pt x="98392" y="528142"/>
                    <a:pt x="98933" y="528803"/>
                    <a:pt x="99457" y="529478"/>
                  </a:cubicBezTo>
                  <a:cubicBezTo>
                    <a:pt x="107771" y="540277"/>
                    <a:pt x="111493" y="553918"/>
                    <a:pt x="109815" y="567442"/>
                  </a:cubicBezTo>
                  <a:cubicBezTo>
                    <a:pt x="108805" y="574278"/>
                    <a:pt x="119266" y="577228"/>
                    <a:pt x="120285" y="570329"/>
                  </a:cubicBezTo>
                  <a:cubicBezTo>
                    <a:pt x="125986" y="536985"/>
                    <a:pt x="103577" y="505332"/>
                    <a:pt x="70233" y="499631"/>
                  </a:cubicBezTo>
                  <a:cubicBezTo>
                    <a:pt x="44387" y="495212"/>
                    <a:pt x="18594" y="507735"/>
                    <a:pt x="6082" y="530779"/>
                  </a:cubicBezTo>
                  <a:cubicBezTo>
                    <a:pt x="-6276" y="554015"/>
                    <a:pt x="392" y="582042"/>
                    <a:pt x="16080" y="601904"/>
                  </a:cubicBezTo>
                  <a:cubicBezTo>
                    <a:pt x="32612" y="623511"/>
                    <a:pt x="60254" y="633452"/>
                    <a:pt x="86761" y="627320"/>
                  </a:cubicBezTo>
                  <a:cubicBezTo>
                    <a:pt x="115318" y="620725"/>
                    <a:pt x="138678" y="598028"/>
                    <a:pt x="149664" y="571357"/>
                  </a:cubicBezTo>
                  <a:cubicBezTo>
                    <a:pt x="161895" y="541665"/>
                    <a:pt x="156291" y="508530"/>
                    <a:pt x="144368" y="479717"/>
                  </a:cubicBezTo>
                  <a:cubicBezTo>
                    <a:pt x="131480" y="448571"/>
                    <a:pt x="112341" y="420638"/>
                    <a:pt x="97206" y="390624"/>
                  </a:cubicBezTo>
                  <a:cubicBezTo>
                    <a:pt x="83501" y="363500"/>
                    <a:pt x="74780" y="334136"/>
                    <a:pt x="71459" y="303929"/>
                  </a:cubicBezTo>
                  <a:cubicBezTo>
                    <a:pt x="64811" y="243271"/>
                    <a:pt x="78578" y="182128"/>
                    <a:pt x="110582" y="130172"/>
                  </a:cubicBezTo>
                  <a:cubicBezTo>
                    <a:pt x="143202" y="79023"/>
                    <a:pt x="192993" y="41182"/>
                    <a:pt x="251008" y="23448"/>
                  </a:cubicBezTo>
                  <a:cubicBezTo>
                    <a:pt x="308214" y="5490"/>
                    <a:pt x="371306" y="6040"/>
                    <a:pt x="427318" y="28110"/>
                  </a:cubicBezTo>
                  <a:cubicBezTo>
                    <a:pt x="482491" y="49848"/>
                    <a:pt x="535767" y="97224"/>
                    <a:pt x="535127" y="160852"/>
                  </a:cubicBezTo>
                  <a:cubicBezTo>
                    <a:pt x="534854" y="188031"/>
                    <a:pt x="524764" y="215749"/>
                    <a:pt x="503945" y="233878"/>
                  </a:cubicBezTo>
                  <a:cubicBezTo>
                    <a:pt x="479065" y="255543"/>
                    <a:pt x="444422" y="257395"/>
                    <a:pt x="413146" y="254014"/>
                  </a:cubicBezTo>
                  <a:cubicBezTo>
                    <a:pt x="381671" y="250611"/>
                    <a:pt x="351107" y="241419"/>
                    <a:pt x="319496" y="239074"/>
                  </a:cubicBezTo>
                  <a:cubicBezTo>
                    <a:pt x="292002" y="237035"/>
                    <a:pt x="262339" y="239155"/>
                    <a:pt x="237790" y="252815"/>
                  </a:cubicBezTo>
                  <a:cubicBezTo>
                    <a:pt x="226358" y="259190"/>
                    <a:pt x="216625" y="268220"/>
                    <a:pt x="209411" y="279142"/>
                  </a:cubicBezTo>
                  <a:cubicBezTo>
                    <a:pt x="205533" y="284979"/>
                    <a:pt x="214933" y="290423"/>
                    <a:pt x="218787" y="284623"/>
                  </a:cubicBezTo>
                  <a:close/>
                </a:path>
              </a:pathLst>
            </a:custGeom>
            <a:solidFill>
              <a:srgbClr val="2F2E41"/>
            </a:solidFill>
            <a:ln w="3713"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188F4EDB-56B0-4E5E-A71E-54DC60C0BAFD}"/>
                </a:ext>
              </a:extLst>
            </p:cNvPr>
            <p:cNvSpPr/>
            <p:nvPr/>
          </p:nvSpPr>
          <p:spPr>
            <a:xfrm>
              <a:off x="4009959" y="2400420"/>
              <a:ext cx="277521" cy="446585"/>
            </a:xfrm>
            <a:custGeom>
              <a:avLst/>
              <a:gdLst>
                <a:gd name="connsiteX0" fmla="*/ 1907 w 277521"/>
                <a:gd name="connsiteY0" fmla="*/ 66003 h 446585"/>
                <a:gd name="connsiteX1" fmla="*/ 2949 w 277521"/>
                <a:gd name="connsiteY1" fmla="*/ 68051 h 446585"/>
                <a:gd name="connsiteX2" fmla="*/ 4225 w 277521"/>
                <a:gd name="connsiteY2" fmla="*/ 70061 h 446585"/>
                <a:gd name="connsiteX3" fmla="*/ 88938 w 277521"/>
                <a:gd name="connsiteY3" fmla="*/ 191992 h 446585"/>
                <a:gd name="connsiteX4" fmla="*/ 95509 w 277521"/>
                <a:gd name="connsiteY4" fmla="*/ 201460 h 446585"/>
                <a:gd name="connsiteX5" fmla="*/ 164609 w 277521"/>
                <a:gd name="connsiteY5" fmla="*/ 300860 h 446585"/>
                <a:gd name="connsiteX6" fmla="*/ 231275 w 277521"/>
                <a:gd name="connsiteY6" fmla="*/ 396821 h 446585"/>
                <a:gd name="connsiteX7" fmla="*/ 258251 w 277521"/>
                <a:gd name="connsiteY7" fmla="*/ 435699 h 446585"/>
                <a:gd name="connsiteX8" fmla="*/ 260687 w 277521"/>
                <a:gd name="connsiteY8" fmla="*/ 438675 h 446585"/>
                <a:gd name="connsiteX9" fmla="*/ 276493 w 277521"/>
                <a:gd name="connsiteY9" fmla="*/ 446404 h 446585"/>
                <a:gd name="connsiteX10" fmla="*/ 277187 w 277521"/>
                <a:gd name="connsiteY10" fmla="*/ 446404 h 446585"/>
                <a:gd name="connsiteX11" fmla="*/ 277187 w 277521"/>
                <a:gd name="connsiteY11" fmla="*/ 280571 h 446585"/>
                <a:gd name="connsiteX12" fmla="*/ 269458 w 277521"/>
                <a:gd name="connsiteY12" fmla="*/ 269440 h 446585"/>
                <a:gd name="connsiteX13" fmla="*/ 182774 w 277521"/>
                <a:gd name="connsiteY13" fmla="*/ 144688 h 446585"/>
                <a:gd name="connsiteX14" fmla="*/ 89674 w 277521"/>
                <a:gd name="connsiteY14" fmla="*/ 10699 h 446585"/>
                <a:gd name="connsiteX15" fmla="*/ 54428 w 277521"/>
                <a:gd name="connsiteY15" fmla="*/ 4322 h 446585"/>
                <a:gd name="connsiteX16" fmla="*/ 25867 w 277521"/>
                <a:gd name="connsiteY16" fmla="*/ 24148 h 446585"/>
                <a:gd name="connsiteX17" fmla="*/ 10524 w 277521"/>
                <a:gd name="connsiteY17" fmla="*/ 34815 h 446585"/>
                <a:gd name="connsiteX18" fmla="*/ 1907 w 277521"/>
                <a:gd name="connsiteY18" fmla="*/ 66003 h 446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7521" h="446585">
                  <a:moveTo>
                    <a:pt x="1907" y="66003"/>
                  </a:moveTo>
                  <a:cubicBezTo>
                    <a:pt x="2216" y="66705"/>
                    <a:pt x="2564" y="67389"/>
                    <a:pt x="2949" y="68051"/>
                  </a:cubicBezTo>
                  <a:cubicBezTo>
                    <a:pt x="3338" y="68744"/>
                    <a:pt x="3764" y="69414"/>
                    <a:pt x="4225" y="70061"/>
                  </a:cubicBezTo>
                  <a:lnTo>
                    <a:pt x="88938" y="191992"/>
                  </a:lnTo>
                  <a:lnTo>
                    <a:pt x="95509" y="201460"/>
                  </a:lnTo>
                  <a:lnTo>
                    <a:pt x="164609" y="300860"/>
                  </a:lnTo>
                  <a:lnTo>
                    <a:pt x="231275" y="396821"/>
                  </a:lnTo>
                  <a:lnTo>
                    <a:pt x="258251" y="435699"/>
                  </a:lnTo>
                  <a:cubicBezTo>
                    <a:pt x="258977" y="436759"/>
                    <a:pt x="259792" y="437754"/>
                    <a:pt x="260687" y="438675"/>
                  </a:cubicBezTo>
                  <a:cubicBezTo>
                    <a:pt x="264858" y="443064"/>
                    <a:pt x="270468" y="445807"/>
                    <a:pt x="276493" y="446404"/>
                  </a:cubicBezTo>
                  <a:lnTo>
                    <a:pt x="277187" y="446404"/>
                  </a:lnTo>
                  <a:lnTo>
                    <a:pt x="277187" y="280571"/>
                  </a:lnTo>
                  <a:lnTo>
                    <a:pt x="269458" y="269440"/>
                  </a:lnTo>
                  <a:lnTo>
                    <a:pt x="182774" y="144688"/>
                  </a:lnTo>
                  <a:lnTo>
                    <a:pt x="89674" y="10699"/>
                  </a:lnTo>
                  <a:cubicBezTo>
                    <a:pt x="81690" y="-775"/>
                    <a:pt x="65927" y="-3627"/>
                    <a:pt x="54428" y="4322"/>
                  </a:cubicBezTo>
                  <a:lnTo>
                    <a:pt x="25867" y="24148"/>
                  </a:lnTo>
                  <a:lnTo>
                    <a:pt x="10524" y="34815"/>
                  </a:lnTo>
                  <a:cubicBezTo>
                    <a:pt x="515" y="41779"/>
                    <a:pt x="-3107" y="54889"/>
                    <a:pt x="1907" y="66003"/>
                  </a:cubicBezTo>
                  <a:close/>
                </a:path>
              </a:pathLst>
            </a:custGeom>
            <a:solidFill>
              <a:schemeClr val="accent2"/>
            </a:solidFill>
            <a:ln w="3713"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A018BBE-4551-46E6-8E8C-72C92DDB0D10}"/>
                </a:ext>
              </a:extLst>
            </p:cNvPr>
            <p:cNvSpPr/>
            <p:nvPr/>
          </p:nvSpPr>
          <p:spPr>
            <a:xfrm>
              <a:off x="3992163" y="2371924"/>
              <a:ext cx="205916" cy="236934"/>
            </a:xfrm>
            <a:custGeom>
              <a:avLst/>
              <a:gdLst>
                <a:gd name="connsiteX0" fmla="*/ 6447 w 205916"/>
                <a:gd name="connsiteY0" fmla="*/ 91524 h 236934"/>
                <a:gd name="connsiteX1" fmla="*/ 10272 w 205916"/>
                <a:gd name="connsiteY1" fmla="*/ 99214 h 236934"/>
                <a:gd name="connsiteX2" fmla="*/ 10311 w 205916"/>
                <a:gd name="connsiteY2" fmla="*/ 99253 h 236934"/>
                <a:gd name="connsiteX3" fmla="*/ 11355 w 205916"/>
                <a:gd name="connsiteY3" fmla="*/ 101301 h 236934"/>
                <a:gd name="connsiteX4" fmla="*/ 73459 w 205916"/>
                <a:gd name="connsiteY4" fmla="*/ 224585 h 236934"/>
                <a:gd name="connsiteX5" fmla="*/ 108281 w 205916"/>
                <a:gd name="connsiteY5" fmla="*/ 233087 h 236934"/>
                <a:gd name="connsiteX6" fmla="*/ 112301 w 205916"/>
                <a:gd name="connsiteY6" fmla="*/ 230575 h 236934"/>
                <a:gd name="connsiteX7" fmla="*/ 113304 w 205916"/>
                <a:gd name="connsiteY7" fmla="*/ 229957 h 236934"/>
                <a:gd name="connsiteX8" fmla="*/ 193382 w 205916"/>
                <a:gd name="connsiteY8" fmla="*/ 179716 h 236934"/>
                <a:gd name="connsiteX9" fmla="*/ 201920 w 205916"/>
                <a:gd name="connsiteY9" fmla="*/ 144966 h 236934"/>
                <a:gd name="connsiteX10" fmla="*/ 201806 w 205916"/>
                <a:gd name="connsiteY10" fmla="*/ 144779 h 236934"/>
                <a:gd name="connsiteX11" fmla="*/ 113846 w 205916"/>
                <a:gd name="connsiteY11" fmla="*/ 25515 h 236934"/>
                <a:gd name="connsiteX12" fmla="*/ 36630 w 205916"/>
                <a:gd name="connsiteY12" fmla="*/ 5573 h 236934"/>
                <a:gd name="connsiteX13" fmla="*/ 28050 w 205916"/>
                <a:gd name="connsiteY13" fmla="*/ 10288 h 236934"/>
                <a:gd name="connsiteX14" fmla="*/ 6447 w 205916"/>
                <a:gd name="connsiteY14" fmla="*/ 91524 h 2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5916" h="236934">
                  <a:moveTo>
                    <a:pt x="6447" y="91524"/>
                  </a:moveTo>
                  <a:lnTo>
                    <a:pt x="10272" y="99214"/>
                  </a:lnTo>
                  <a:lnTo>
                    <a:pt x="10311" y="99253"/>
                  </a:lnTo>
                  <a:lnTo>
                    <a:pt x="11355" y="101301"/>
                  </a:lnTo>
                  <a:lnTo>
                    <a:pt x="73459" y="224585"/>
                  </a:lnTo>
                  <a:cubicBezTo>
                    <a:pt x="80747" y="236521"/>
                    <a:pt x="96312" y="240322"/>
                    <a:pt x="108281" y="233087"/>
                  </a:cubicBezTo>
                  <a:lnTo>
                    <a:pt x="112301" y="230575"/>
                  </a:lnTo>
                  <a:lnTo>
                    <a:pt x="113304" y="229957"/>
                  </a:lnTo>
                  <a:lnTo>
                    <a:pt x="193382" y="179716"/>
                  </a:lnTo>
                  <a:cubicBezTo>
                    <a:pt x="205336" y="172478"/>
                    <a:pt x="209158" y="156920"/>
                    <a:pt x="201920" y="144966"/>
                  </a:cubicBezTo>
                  <a:cubicBezTo>
                    <a:pt x="201882" y="144904"/>
                    <a:pt x="201844" y="144841"/>
                    <a:pt x="201806" y="144779"/>
                  </a:cubicBezTo>
                  <a:lnTo>
                    <a:pt x="113846" y="25515"/>
                  </a:lnTo>
                  <a:cubicBezTo>
                    <a:pt x="96075" y="1425"/>
                    <a:pt x="63844" y="-6899"/>
                    <a:pt x="36630" y="5573"/>
                  </a:cubicBezTo>
                  <a:cubicBezTo>
                    <a:pt x="33650" y="6917"/>
                    <a:pt x="30781" y="8493"/>
                    <a:pt x="28050" y="10288"/>
                  </a:cubicBezTo>
                  <a:cubicBezTo>
                    <a:pt x="1289" y="27969"/>
                    <a:pt x="-7996" y="62885"/>
                    <a:pt x="6447" y="91524"/>
                  </a:cubicBezTo>
                  <a:close/>
                </a:path>
              </a:pathLst>
            </a:custGeom>
            <a:solidFill>
              <a:srgbClr val="2F2E41"/>
            </a:solidFill>
            <a:ln w="3713"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F94346AB-4900-4B50-AAA1-B6EAAB13F1A1}"/>
                </a:ext>
              </a:extLst>
            </p:cNvPr>
            <p:cNvSpPr/>
            <p:nvPr/>
          </p:nvSpPr>
          <p:spPr>
            <a:xfrm>
              <a:off x="4455015" y="2873942"/>
              <a:ext cx="104076" cy="316286"/>
            </a:xfrm>
            <a:custGeom>
              <a:avLst/>
              <a:gdLst>
                <a:gd name="connsiteX0" fmla="*/ -334 w 104076"/>
                <a:gd name="connsiteY0" fmla="*/ -181 h 316286"/>
                <a:gd name="connsiteX1" fmla="*/ -334 w 104076"/>
                <a:gd name="connsiteY1" fmla="*/ 290792 h 316286"/>
                <a:gd name="connsiteX2" fmla="*/ 24981 w 104076"/>
                <a:gd name="connsiteY2" fmla="*/ 316105 h 316286"/>
                <a:gd name="connsiteX3" fmla="*/ 78429 w 104076"/>
                <a:gd name="connsiteY3" fmla="*/ 316106 h 316286"/>
                <a:gd name="connsiteX4" fmla="*/ 103742 w 104076"/>
                <a:gd name="connsiteY4" fmla="*/ 290792 h 316286"/>
                <a:gd name="connsiteX5" fmla="*/ 103742 w 104076"/>
                <a:gd name="connsiteY5" fmla="*/ -181 h 31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76" h="316286">
                  <a:moveTo>
                    <a:pt x="-334" y="-181"/>
                  </a:moveTo>
                  <a:lnTo>
                    <a:pt x="-334" y="290792"/>
                  </a:lnTo>
                  <a:cubicBezTo>
                    <a:pt x="-314" y="304764"/>
                    <a:pt x="11008" y="316086"/>
                    <a:pt x="24981" y="316105"/>
                  </a:cubicBezTo>
                  <a:lnTo>
                    <a:pt x="78429" y="316106"/>
                  </a:lnTo>
                  <a:cubicBezTo>
                    <a:pt x="92401" y="316085"/>
                    <a:pt x="103722" y="304764"/>
                    <a:pt x="103742" y="290792"/>
                  </a:cubicBezTo>
                  <a:lnTo>
                    <a:pt x="103742" y="-181"/>
                  </a:lnTo>
                  <a:close/>
                </a:path>
              </a:pathLst>
            </a:custGeom>
            <a:solidFill>
              <a:schemeClr val="accent2"/>
            </a:solidFill>
            <a:ln w="3713"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2914D56-E1F7-45CF-882F-7F4C22293BB5}"/>
                </a:ext>
              </a:extLst>
            </p:cNvPr>
            <p:cNvSpPr/>
            <p:nvPr/>
          </p:nvSpPr>
          <p:spPr>
            <a:xfrm>
              <a:off x="4143483" y="2566854"/>
              <a:ext cx="649268" cy="314817"/>
            </a:xfrm>
            <a:custGeom>
              <a:avLst/>
              <a:gdLst>
                <a:gd name="connsiteX0" fmla="*/ -334 w 649268"/>
                <a:gd name="connsiteY0" fmla="*/ 289632 h 314817"/>
                <a:gd name="connsiteX1" fmla="*/ -334 w 649268"/>
                <a:gd name="connsiteY1" fmla="*/ 297246 h 314817"/>
                <a:gd name="connsiteX2" fmla="*/ 13656 w 649268"/>
                <a:gd name="connsiteY2" fmla="*/ 314328 h 314817"/>
                <a:gd name="connsiteX3" fmla="*/ 15279 w 649268"/>
                <a:gd name="connsiteY3" fmla="*/ 314560 h 314817"/>
                <a:gd name="connsiteX4" fmla="*/ 17057 w 649268"/>
                <a:gd name="connsiteY4" fmla="*/ 314637 h 314817"/>
                <a:gd name="connsiteX5" fmla="*/ 612838 w 649268"/>
                <a:gd name="connsiteY5" fmla="*/ 314637 h 314817"/>
                <a:gd name="connsiteX6" fmla="*/ 648934 w 649268"/>
                <a:gd name="connsiteY6" fmla="*/ 278579 h 314817"/>
                <a:gd name="connsiteX7" fmla="*/ 648934 w 649268"/>
                <a:gd name="connsiteY7" fmla="*/ 35877 h 314817"/>
                <a:gd name="connsiteX8" fmla="*/ 612838 w 649268"/>
                <a:gd name="connsiteY8" fmla="*/ -180 h 314817"/>
                <a:gd name="connsiteX9" fmla="*/ 171992 w 649268"/>
                <a:gd name="connsiteY9" fmla="*/ -181 h 314817"/>
                <a:gd name="connsiteX10" fmla="*/ 135934 w 649268"/>
                <a:gd name="connsiteY10" fmla="*/ 35877 h 314817"/>
                <a:gd name="connsiteX11" fmla="*/ 135934 w 649268"/>
                <a:gd name="connsiteY11" fmla="*/ 272241 h 314817"/>
                <a:gd name="connsiteX12" fmla="*/ 17057 w 649268"/>
                <a:gd name="connsiteY12" fmla="*/ 272241 h 314817"/>
                <a:gd name="connsiteX13" fmla="*/ -334 w 649268"/>
                <a:gd name="connsiteY13" fmla="*/ 289632 h 314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9268" h="314817">
                  <a:moveTo>
                    <a:pt x="-334" y="289632"/>
                  </a:moveTo>
                  <a:lnTo>
                    <a:pt x="-334" y="297246"/>
                  </a:lnTo>
                  <a:cubicBezTo>
                    <a:pt x="-323" y="305541"/>
                    <a:pt x="5526" y="312682"/>
                    <a:pt x="13656" y="314328"/>
                  </a:cubicBezTo>
                  <a:cubicBezTo>
                    <a:pt x="14196" y="314405"/>
                    <a:pt x="14738" y="314521"/>
                    <a:pt x="15279" y="314560"/>
                  </a:cubicBezTo>
                  <a:cubicBezTo>
                    <a:pt x="15859" y="314598"/>
                    <a:pt x="16438" y="314637"/>
                    <a:pt x="17057" y="314637"/>
                  </a:cubicBezTo>
                  <a:lnTo>
                    <a:pt x="612838" y="314637"/>
                  </a:lnTo>
                  <a:cubicBezTo>
                    <a:pt x="632756" y="314632"/>
                    <a:pt x="648908" y="298498"/>
                    <a:pt x="648934" y="278579"/>
                  </a:cubicBezTo>
                  <a:lnTo>
                    <a:pt x="648934" y="35877"/>
                  </a:lnTo>
                  <a:cubicBezTo>
                    <a:pt x="648908" y="15959"/>
                    <a:pt x="632756" y="-176"/>
                    <a:pt x="612838" y="-180"/>
                  </a:cubicBezTo>
                  <a:lnTo>
                    <a:pt x="171992" y="-181"/>
                  </a:lnTo>
                  <a:cubicBezTo>
                    <a:pt x="152087" y="-159"/>
                    <a:pt x="135956" y="15972"/>
                    <a:pt x="135934" y="35877"/>
                  </a:cubicBezTo>
                  <a:lnTo>
                    <a:pt x="135934" y="272241"/>
                  </a:lnTo>
                  <a:lnTo>
                    <a:pt x="17057" y="272241"/>
                  </a:lnTo>
                  <a:cubicBezTo>
                    <a:pt x="7452" y="272242"/>
                    <a:pt x="-334" y="280028"/>
                    <a:pt x="-334" y="289632"/>
                  </a:cubicBezTo>
                  <a:close/>
                </a:path>
              </a:pathLst>
            </a:custGeom>
            <a:solidFill>
              <a:srgbClr val="FFFFFF"/>
            </a:solidFill>
            <a:ln w="3713"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CD54754-E59F-45CF-8B45-294774D85BBC}"/>
                </a:ext>
              </a:extLst>
            </p:cNvPr>
            <p:cNvSpPr/>
            <p:nvPr/>
          </p:nvSpPr>
          <p:spPr>
            <a:xfrm>
              <a:off x="4143483" y="2566854"/>
              <a:ext cx="649268" cy="314817"/>
            </a:xfrm>
            <a:custGeom>
              <a:avLst/>
              <a:gdLst>
                <a:gd name="connsiteX0" fmla="*/ -334 w 649268"/>
                <a:gd name="connsiteY0" fmla="*/ 289632 h 314817"/>
                <a:gd name="connsiteX1" fmla="*/ -334 w 649268"/>
                <a:gd name="connsiteY1" fmla="*/ 297246 h 314817"/>
                <a:gd name="connsiteX2" fmla="*/ 13656 w 649268"/>
                <a:gd name="connsiteY2" fmla="*/ 314328 h 314817"/>
                <a:gd name="connsiteX3" fmla="*/ 15279 w 649268"/>
                <a:gd name="connsiteY3" fmla="*/ 314560 h 314817"/>
                <a:gd name="connsiteX4" fmla="*/ 17057 w 649268"/>
                <a:gd name="connsiteY4" fmla="*/ 314637 h 314817"/>
                <a:gd name="connsiteX5" fmla="*/ 612838 w 649268"/>
                <a:gd name="connsiteY5" fmla="*/ 314637 h 314817"/>
                <a:gd name="connsiteX6" fmla="*/ 648934 w 649268"/>
                <a:gd name="connsiteY6" fmla="*/ 278579 h 314817"/>
                <a:gd name="connsiteX7" fmla="*/ 648934 w 649268"/>
                <a:gd name="connsiteY7" fmla="*/ 35877 h 314817"/>
                <a:gd name="connsiteX8" fmla="*/ 612838 w 649268"/>
                <a:gd name="connsiteY8" fmla="*/ -180 h 314817"/>
                <a:gd name="connsiteX9" fmla="*/ 171992 w 649268"/>
                <a:gd name="connsiteY9" fmla="*/ -181 h 314817"/>
                <a:gd name="connsiteX10" fmla="*/ 135934 w 649268"/>
                <a:gd name="connsiteY10" fmla="*/ 35877 h 314817"/>
                <a:gd name="connsiteX11" fmla="*/ 135934 w 649268"/>
                <a:gd name="connsiteY11" fmla="*/ 272241 h 314817"/>
                <a:gd name="connsiteX12" fmla="*/ 17057 w 649268"/>
                <a:gd name="connsiteY12" fmla="*/ 272241 h 314817"/>
                <a:gd name="connsiteX13" fmla="*/ -334 w 649268"/>
                <a:gd name="connsiteY13" fmla="*/ 289632 h 314817"/>
                <a:gd name="connsiteX14" fmla="*/ 7395 w 649268"/>
                <a:gd name="connsiteY14" fmla="*/ 297246 h 314817"/>
                <a:gd name="connsiteX15" fmla="*/ 7395 w 649268"/>
                <a:gd name="connsiteY15" fmla="*/ 289632 h 314817"/>
                <a:gd name="connsiteX16" fmla="*/ 17057 w 649268"/>
                <a:gd name="connsiteY16" fmla="*/ 279970 h 314817"/>
                <a:gd name="connsiteX17" fmla="*/ 143663 w 649268"/>
                <a:gd name="connsiteY17" fmla="*/ 279971 h 314817"/>
                <a:gd name="connsiteX18" fmla="*/ 143663 w 649268"/>
                <a:gd name="connsiteY18" fmla="*/ 35877 h 314817"/>
                <a:gd name="connsiteX19" fmla="*/ 171992 w 649268"/>
                <a:gd name="connsiteY19" fmla="*/ 7549 h 314817"/>
                <a:gd name="connsiteX20" fmla="*/ 612838 w 649268"/>
                <a:gd name="connsiteY20" fmla="*/ 7549 h 314817"/>
                <a:gd name="connsiteX21" fmla="*/ 641204 w 649268"/>
                <a:gd name="connsiteY21" fmla="*/ 35877 h 314817"/>
                <a:gd name="connsiteX22" fmla="*/ 641204 w 649268"/>
                <a:gd name="connsiteY22" fmla="*/ 278579 h 314817"/>
                <a:gd name="connsiteX23" fmla="*/ 612838 w 649268"/>
                <a:gd name="connsiteY23" fmla="*/ 306907 h 314817"/>
                <a:gd name="connsiteX24" fmla="*/ 17057 w 649268"/>
                <a:gd name="connsiteY24" fmla="*/ 306907 h 314817"/>
                <a:gd name="connsiteX25" fmla="*/ 7395 w 649268"/>
                <a:gd name="connsiteY25" fmla="*/ 297246 h 314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268" h="314817">
                  <a:moveTo>
                    <a:pt x="-334" y="289632"/>
                  </a:moveTo>
                  <a:lnTo>
                    <a:pt x="-334" y="297246"/>
                  </a:lnTo>
                  <a:cubicBezTo>
                    <a:pt x="-323" y="305541"/>
                    <a:pt x="5526" y="312682"/>
                    <a:pt x="13656" y="314328"/>
                  </a:cubicBezTo>
                  <a:cubicBezTo>
                    <a:pt x="14196" y="314405"/>
                    <a:pt x="14738" y="314521"/>
                    <a:pt x="15279" y="314560"/>
                  </a:cubicBezTo>
                  <a:cubicBezTo>
                    <a:pt x="15859" y="314598"/>
                    <a:pt x="16438" y="314637"/>
                    <a:pt x="17057" y="314637"/>
                  </a:cubicBezTo>
                  <a:lnTo>
                    <a:pt x="612838" y="314637"/>
                  </a:lnTo>
                  <a:cubicBezTo>
                    <a:pt x="632756" y="314632"/>
                    <a:pt x="648908" y="298498"/>
                    <a:pt x="648934" y="278579"/>
                  </a:cubicBezTo>
                  <a:lnTo>
                    <a:pt x="648934" y="35877"/>
                  </a:lnTo>
                  <a:cubicBezTo>
                    <a:pt x="648908" y="15959"/>
                    <a:pt x="632756" y="-176"/>
                    <a:pt x="612838" y="-180"/>
                  </a:cubicBezTo>
                  <a:lnTo>
                    <a:pt x="171992" y="-181"/>
                  </a:lnTo>
                  <a:cubicBezTo>
                    <a:pt x="152087" y="-159"/>
                    <a:pt x="135956" y="15972"/>
                    <a:pt x="135934" y="35877"/>
                  </a:cubicBezTo>
                  <a:lnTo>
                    <a:pt x="135934" y="272241"/>
                  </a:lnTo>
                  <a:lnTo>
                    <a:pt x="17057" y="272241"/>
                  </a:lnTo>
                  <a:cubicBezTo>
                    <a:pt x="7452" y="272242"/>
                    <a:pt x="-334" y="280028"/>
                    <a:pt x="-334" y="289632"/>
                  </a:cubicBezTo>
                  <a:close/>
                  <a:moveTo>
                    <a:pt x="7395" y="297246"/>
                  </a:moveTo>
                  <a:lnTo>
                    <a:pt x="7395" y="289632"/>
                  </a:lnTo>
                  <a:cubicBezTo>
                    <a:pt x="7397" y="284297"/>
                    <a:pt x="11722" y="279972"/>
                    <a:pt x="17057" y="279970"/>
                  </a:cubicBezTo>
                  <a:lnTo>
                    <a:pt x="143663" y="279971"/>
                  </a:lnTo>
                  <a:lnTo>
                    <a:pt x="143663" y="35877"/>
                  </a:lnTo>
                  <a:cubicBezTo>
                    <a:pt x="143686" y="20241"/>
                    <a:pt x="156356" y="7571"/>
                    <a:pt x="171992" y="7549"/>
                  </a:cubicBezTo>
                  <a:lnTo>
                    <a:pt x="612838" y="7549"/>
                  </a:lnTo>
                  <a:cubicBezTo>
                    <a:pt x="628487" y="7555"/>
                    <a:pt x="641177" y="20228"/>
                    <a:pt x="641204" y="35877"/>
                  </a:cubicBezTo>
                  <a:lnTo>
                    <a:pt x="641204" y="278579"/>
                  </a:lnTo>
                  <a:cubicBezTo>
                    <a:pt x="641177" y="294228"/>
                    <a:pt x="628487" y="306901"/>
                    <a:pt x="612838" y="306907"/>
                  </a:cubicBezTo>
                  <a:lnTo>
                    <a:pt x="17057" y="306907"/>
                  </a:lnTo>
                  <a:cubicBezTo>
                    <a:pt x="11722" y="306905"/>
                    <a:pt x="7397" y="302581"/>
                    <a:pt x="7395" y="297246"/>
                  </a:cubicBezTo>
                  <a:close/>
                </a:path>
              </a:pathLst>
            </a:custGeom>
            <a:solidFill>
              <a:srgbClr val="3F3D56"/>
            </a:solidFill>
            <a:ln w="3713"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DE0AD29-F5BC-4532-9B0E-FF51E56EE373}"/>
                </a:ext>
              </a:extLst>
            </p:cNvPr>
            <p:cNvSpPr/>
            <p:nvPr/>
          </p:nvSpPr>
          <p:spPr>
            <a:xfrm>
              <a:off x="4506527" y="2694547"/>
              <a:ext cx="59439" cy="59439"/>
            </a:xfrm>
            <a:custGeom>
              <a:avLst/>
              <a:gdLst>
                <a:gd name="connsiteX0" fmla="*/ 59440 w 59439"/>
                <a:gd name="connsiteY0" fmla="*/ 29720 h 59439"/>
                <a:gd name="connsiteX1" fmla="*/ 29720 w 59439"/>
                <a:gd name="connsiteY1" fmla="*/ 59440 h 59439"/>
                <a:gd name="connsiteX2" fmla="*/ 0 w 59439"/>
                <a:gd name="connsiteY2" fmla="*/ 29720 h 59439"/>
                <a:gd name="connsiteX3" fmla="*/ 29720 w 59439"/>
                <a:gd name="connsiteY3" fmla="*/ 0 h 59439"/>
                <a:gd name="connsiteX4" fmla="*/ 59440 w 59439"/>
                <a:gd name="connsiteY4" fmla="*/ 29720 h 5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9" h="59439">
                  <a:moveTo>
                    <a:pt x="59440" y="29720"/>
                  </a:moveTo>
                  <a:cubicBezTo>
                    <a:pt x="59440" y="46134"/>
                    <a:pt x="46134" y="59440"/>
                    <a:pt x="29720" y="59440"/>
                  </a:cubicBezTo>
                  <a:cubicBezTo>
                    <a:pt x="13306" y="59440"/>
                    <a:pt x="0" y="46134"/>
                    <a:pt x="0" y="29720"/>
                  </a:cubicBezTo>
                  <a:cubicBezTo>
                    <a:pt x="0" y="13306"/>
                    <a:pt x="13306" y="0"/>
                    <a:pt x="29720" y="0"/>
                  </a:cubicBezTo>
                  <a:cubicBezTo>
                    <a:pt x="46134" y="0"/>
                    <a:pt x="59440" y="13306"/>
                    <a:pt x="59440" y="29720"/>
                  </a:cubicBezTo>
                  <a:close/>
                </a:path>
              </a:pathLst>
            </a:custGeom>
            <a:solidFill>
              <a:schemeClr val="accent2"/>
            </a:solidFill>
            <a:ln w="3713"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101BD50-EFE2-4FE1-9D11-E45020E42012}"/>
                </a:ext>
              </a:extLst>
            </p:cNvPr>
            <p:cNvSpPr/>
            <p:nvPr/>
          </p:nvSpPr>
          <p:spPr>
            <a:xfrm>
              <a:off x="4279868" y="2843372"/>
              <a:ext cx="7729" cy="34782"/>
            </a:xfrm>
            <a:custGeom>
              <a:avLst/>
              <a:gdLst>
                <a:gd name="connsiteX0" fmla="*/ 0 w 7729"/>
                <a:gd name="connsiteY0" fmla="*/ 0 h 34782"/>
                <a:gd name="connsiteX1" fmla="*/ 7729 w 7729"/>
                <a:gd name="connsiteY1" fmla="*/ 0 h 34782"/>
                <a:gd name="connsiteX2" fmla="*/ 7729 w 7729"/>
                <a:gd name="connsiteY2" fmla="*/ 34782 h 34782"/>
                <a:gd name="connsiteX3" fmla="*/ 0 w 7729"/>
                <a:gd name="connsiteY3" fmla="*/ 34782 h 34782"/>
              </a:gdLst>
              <a:ahLst/>
              <a:cxnLst>
                <a:cxn ang="0">
                  <a:pos x="connsiteX0" y="connsiteY0"/>
                </a:cxn>
                <a:cxn ang="0">
                  <a:pos x="connsiteX1" y="connsiteY1"/>
                </a:cxn>
                <a:cxn ang="0">
                  <a:pos x="connsiteX2" y="connsiteY2"/>
                </a:cxn>
                <a:cxn ang="0">
                  <a:pos x="connsiteX3" y="connsiteY3"/>
                </a:cxn>
              </a:cxnLst>
              <a:rect l="l" t="t" r="r" b="b"/>
              <a:pathLst>
                <a:path w="7729" h="34782">
                  <a:moveTo>
                    <a:pt x="0" y="0"/>
                  </a:moveTo>
                  <a:lnTo>
                    <a:pt x="7729" y="0"/>
                  </a:lnTo>
                  <a:lnTo>
                    <a:pt x="7729" y="34782"/>
                  </a:lnTo>
                  <a:lnTo>
                    <a:pt x="0" y="34782"/>
                  </a:lnTo>
                  <a:close/>
                </a:path>
              </a:pathLst>
            </a:custGeom>
            <a:solidFill>
              <a:srgbClr val="3F3D56"/>
            </a:solidFill>
            <a:ln w="3713" cap="flat">
              <a:noFill/>
              <a:prstDash val="solid"/>
              <a:miter/>
            </a:ln>
          </p:spPr>
          <p:txBody>
            <a:bodyPr rtlCol="0" anchor="ctr"/>
            <a:lstStyle/>
            <a:p>
              <a:endParaRPr lang="en-US"/>
            </a:p>
          </p:txBody>
        </p:sp>
      </p:grpSp>
      <p:grpSp>
        <p:nvGrpSpPr>
          <p:cNvPr id="51" name="Graphic 48">
            <a:extLst>
              <a:ext uri="{FF2B5EF4-FFF2-40B4-BE49-F238E27FC236}">
                <a16:creationId xmlns:a16="http://schemas.microsoft.com/office/drawing/2014/main" id="{98CCA8B1-FEEB-49D8-9F91-1F81BCFA1F3B}"/>
              </a:ext>
            </a:extLst>
          </p:cNvPr>
          <p:cNvGrpSpPr/>
          <p:nvPr/>
        </p:nvGrpSpPr>
        <p:grpSpPr>
          <a:xfrm>
            <a:off x="6021519" y="1812319"/>
            <a:ext cx="2270777" cy="2031548"/>
            <a:chOff x="5996119" y="1397452"/>
            <a:chExt cx="2270777" cy="2031548"/>
          </a:xfrm>
        </p:grpSpPr>
        <p:sp>
          <p:nvSpPr>
            <p:cNvPr id="52" name="Freeform: Shape 51">
              <a:extLst>
                <a:ext uri="{FF2B5EF4-FFF2-40B4-BE49-F238E27FC236}">
                  <a16:creationId xmlns:a16="http://schemas.microsoft.com/office/drawing/2014/main" id="{8651C607-BA1D-4CA1-B5FD-0002085EBA65}"/>
                </a:ext>
              </a:extLst>
            </p:cNvPr>
            <p:cNvSpPr/>
            <p:nvPr/>
          </p:nvSpPr>
          <p:spPr>
            <a:xfrm>
              <a:off x="5996118" y="1552053"/>
              <a:ext cx="1400092" cy="1375933"/>
            </a:xfrm>
            <a:custGeom>
              <a:avLst/>
              <a:gdLst>
                <a:gd name="connsiteX0" fmla="*/ 12426 w 1400092"/>
                <a:gd name="connsiteY0" fmla="*/ 301172 h 1375933"/>
                <a:gd name="connsiteX1" fmla="*/ 344 w 1400092"/>
                <a:gd name="connsiteY1" fmla="*/ 322651 h 1375933"/>
                <a:gd name="connsiteX2" fmla="*/ 291658 w 1400092"/>
                <a:gd name="connsiteY2" fmla="*/ 1363024 h 1375933"/>
                <a:gd name="connsiteX3" fmla="*/ 313136 w 1400092"/>
                <a:gd name="connsiteY3" fmla="*/ 1375106 h 1375933"/>
                <a:gd name="connsiteX4" fmla="*/ 1387065 w 1400092"/>
                <a:gd name="connsiteY4" fmla="*/ 1074397 h 1375933"/>
                <a:gd name="connsiteX5" fmla="*/ 1399147 w 1400092"/>
                <a:gd name="connsiteY5" fmla="*/ 1052918 h 1375933"/>
                <a:gd name="connsiteX6" fmla="*/ 1107833 w 1400092"/>
                <a:gd name="connsiteY6" fmla="*/ 12544 h 1375933"/>
                <a:gd name="connsiteX7" fmla="*/ 1086355 w 1400092"/>
                <a:gd name="connsiteY7" fmla="*/ 463 h 13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0092" h="1375933">
                  <a:moveTo>
                    <a:pt x="12426" y="301172"/>
                  </a:moveTo>
                  <a:cubicBezTo>
                    <a:pt x="3166" y="303776"/>
                    <a:pt x="-2239" y="313385"/>
                    <a:pt x="344" y="322651"/>
                  </a:cubicBezTo>
                  <a:lnTo>
                    <a:pt x="291658" y="1363024"/>
                  </a:lnTo>
                  <a:cubicBezTo>
                    <a:pt x="294262" y="1372284"/>
                    <a:pt x="303870" y="1377689"/>
                    <a:pt x="313136" y="1375106"/>
                  </a:cubicBezTo>
                  <a:lnTo>
                    <a:pt x="1387065" y="1074397"/>
                  </a:lnTo>
                  <a:cubicBezTo>
                    <a:pt x="1396325" y="1071792"/>
                    <a:pt x="1401729" y="1062184"/>
                    <a:pt x="1399147" y="1052918"/>
                  </a:cubicBezTo>
                  <a:lnTo>
                    <a:pt x="1107833" y="12544"/>
                  </a:lnTo>
                  <a:cubicBezTo>
                    <a:pt x="1105229" y="3284"/>
                    <a:pt x="1095621" y="-2120"/>
                    <a:pt x="1086355" y="463"/>
                  </a:cubicBezTo>
                  <a:close/>
                </a:path>
              </a:pathLst>
            </a:custGeom>
            <a:solidFill>
              <a:srgbClr val="E6E6E6"/>
            </a:solidFill>
            <a:ln w="3791"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3AD83016-2CA7-4AEE-9890-D51805A09CB5}"/>
                </a:ext>
              </a:extLst>
            </p:cNvPr>
            <p:cNvSpPr/>
            <p:nvPr/>
          </p:nvSpPr>
          <p:spPr>
            <a:xfrm>
              <a:off x="6045890" y="1601825"/>
              <a:ext cx="1300547" cy="1276388"/>
            </a:xfrm>
            <a:custGeom>
              <a:avLst/>
              <a:gdLst>
                <a:gd name="connsiteX0" fmla="*/ 276860 w 1300547"/>
                <a:gd name="connsiteY0" fmla="*/ 1276207 h 1276388"/>
                <a:gd name="connsiteX1" fmla="*/ 1300247 w 1300547"/>
                <a:gd name="connsiteY1" fmla="*/ 989650 h 1276388"/>
                <a:gd name="connsiteX2" fmla="*/ 1023086 w 1300547"/>
                <a:gd name="connsiteY2" fmla="*/ -182 h 1276388"/>
                <a:gd name="connsiteX3" fmla="*/ -301 w 1300547"/>
                <a:gd name="connsiteY3" fmla="*/ 286374 h 1276388"/>
              </a:gdLst>
              <a:ahLst/>
              <a:cxnLst>
                <a:cxn ang="0">
                  <a:pos x="connsiteX0" y="connsiteY0"/>
                </a:cxn>
                <a:cxn ang="0">
                  <a:pos x="connsiteX1" y="connsiteY1"/>
                </a:cxn>
                <a:cxn ang="0">
                  <a:pos x="connsiteX2" y="connsiteY2"/>
                </a:cxn>
                <a:cxn ang="0">
                  <a:pos x="connsiteX3" y="connsiteY3"/>
                </a:cxn>
              </a:cxnLst>
              <a:rect l="l" t="t" r="r" b="b"/>
              <a:pathLst>
                <a:path w="1300547" h="1276388">
                  <a:moveTo>
                    <a:pt x="276860" y="1276207"/>
                  </a:moveTo>
                  <a:lnTo>
                    <a:pt x="1300247" y="989650"/>
                  </a:lnTo>
                  <a:lnTo>
                    <a:pt x="1023086" y="-182"/>
                  </a:lnTo>
                  <a:lnTo>
                    <a:pt x="-301" y="286374"/>
                  </a:lnTo>
                  <a:close/>
                </a:path>
              </a:pathLst>
            </a:custGeom>
            <a:solidFill>
              <a:srgbClr val="FFFFFF"/>
            </a:solidFill>
            <a:ln w="379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016B3A55-594A-4390-B60B-45450D9BF63B}"/>
                </a:ext>
              </a:extLst>
            </p:cNvPr>
            <p:cNvSpPr/>
            <p:nvPr/>
          </p:nvSpPr>
          <p:spPr>
            <a:xfrm>
              <a:off x="6173497" y="1889583"/>
              <a:ext cx="494364" cy="174874"/>
            </a:xfrm>
            <a:custGeom>
              <a:avLst/>
              <a:gdLst>
                <a:gd name="connsiteX0" fmla="*/ 7397 w 494364"/>
                <a:gd name="connsiteY0" fmla="*/ 130788 h 174874"/>
                <a:gd name="connsiteX1" fmla="*/ 1122 w 494364"/>
                <a:gd name="connsiteY1" fmla="*/ 156069 h 174874"/>
                <a:gd name="connsiteX2" fmla="*/ 19614 w 494364"/>
                <a:gd name="connsiteY2" fmla="*/ 174416 h 174874"/>
                <a:gd name="connsiteX3" fmla="*/ 486365 w 494364"/>
                <a:gd name="connsiteY3" fmla="*/ 43722 h 174874"/>
                <a:gd name="connsiteX4" fmla="*/ 492640 w 494364"/>
                <a:gd name="connsiteY4" fmla="*/ 18440 h 174874"/>
                <a:gd name="connsiteX5" fmla="*/ 474149 w 494364"/>
                <a:gd name="connsiteY5" fmla="*/ 93 h 17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364" h="174874">
                  <a:moveTo>
                    <a:pt x="7397" y="130788"/>
                  </a:moveTo>
                  <a:cubicBezTo>
                    <a:pt x="569" y="132700"/>
                    <a:pt x="-2246" y="144041"/>
                    <a:pt x="1122" y="156069"/>
                  </a:cubicBezTo>
                  <a:cubicBezTo>
                    <a:pt x="4490" y="168097"/>
                    <a:pt x="12786" y="176328"/>
                    <a:pt x="19614" y="174416"/>
                  </a:cubicBezTo>
                  <a:lnTo>
                    <a:pt x="486365" y="43722"/>
                  </a:lnTo>
                  <a:cubicBezTo>
                    <a:pt x="493193" y="41810"/>
                    <a:pt x="496008" y="30468"/>
                    <a:pt x="492640" y="18440"/>
                  </a:cubicBezTo>
                  <a:cubicBezTo>
                    <a:pt x="489272" y="6412"/>
                    <a:pt x="480977" y="-1818"/>
                    <a:pt x="474149" y="93"/>
                  </a:cubicBezTo>
                  <a:close/>
                </a:path>
              </a:pathLst>
            </a:custGeom>
            <a:solidFill>
              <a:srgbClr val="E6E6E6"/>
            </a:solidFill>
            <a:ln w="379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C780CDF-0D7D-4C3F-AFA3-3FD76E470C74}"/>
                </a:ext>
              </a:extLst>
            </p:cNvPr>
            <p:cNvSpPr/>
            <p:nvPr/>
          </p:nvSpPr>
          <p:spPr>
            <a:xfrm>
              <a:off x="6211086" y="2023824"/>
              <a:ext cx="494364" cy="174874"/>
            </a:xfrm>
            <a:custGeom>
              <a:avLst/>
              <a:gdLst>
                <a:gd name="connsiteX0" fmla="*/ 7397 w 494364"/>
                <a:gd name="connsiteY0" fmla="*/ 130788 h 174874"/>
                <a:gd name="connsiteX1" fmla="*/ 1122 w 494364"/>
                <a:gd name="connsiteY1" fmla="*/ 156069 h 174874"/>
                <a:gd name="connsiteX2" fmla="*/ 19614 w 494364"/>
                <a:gd name="connsiteY2" fmla="*/ 174416 h 174874"/>
                <a:gd name="connsiteX3" fmla="*/ 486365 w 494364"/>
                <a:gd name="connsiteY3" fmla="*/ 43722 h 174874"/>
                <a:gd name="connsiteX4" fmla="*/ 492640 w 494364"/>
                <a:gd name="connsiteY4" fmla="*/ 18440 h 174874"/>
                <a:gd name="connsiteX5" fmla="*/ 474149 w 494364"/>
                <a:gd name="connsiteY5" fmla="*/ 93 h 17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364" h="174874">
                  <a:moveTo>
                    <a:pt x="7397" y="130788"/>
                  </a:moveTo>
                  <a:cubicBezTo>
                    <a:pt x="569" y="132700"/>
                    <a:pt x="-2246" y="144041"/>
                    <a:pt x="1122" y="156069"/>
                  </a:cubicBezTo>
                  <a:cubicBezTo>
                    <a:pt x="4490" y="168097"/>
                    <a:pt x="12786" y="176328"/>
                    <a:pt x="19614" y="174416"/>
                  </a:cubicBezTo>
                  <a:lnTo>
                    <a:pt x="486365" y="43722"/>
                  </a:lnTo>
                  <a:cubicBezTo>
                    <a:pt x="493193" y="41810"/>
                    <a:pt x="496008" y="30468"/>
                    <a:pt x="492640" y="18440"/>
                  </a:cubicBezTo>
                  <a:cubicBezTo>
                    <a:pt x="489272" y="6412"/>
                    <a:pt x="480977" y="-1818"/>
                    <a:pt x="474149" y="93"/>
                  </a:cubicBezTo>
                  <a:close/>
                </a:path>
              </a:pathLst>
            </a:custGeom>
            <a:solidFill>
              <a:srgbClr val="E6E6E6"/>
            </a:solidFill>
            <a:ln w="3791"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CB5AB171-DD55-47B1-83E2-9F2ACA62DE3A}"/>
                </a:ext>
              </a:extLst>
            </p:cNvPr>
            <p:cNvSpPr/>
            <p:nvPr/>
          </p:nvSpPr>
          <p:spPr>
            <a:xfrm>
              <a:off x="6248241" y="2156518"/>
              <a:ext cx="494364" cy="174874"/>
            </a:xfrm>
            <a:custGeom>
              <a:avLst/>
              <a:gdLst>
                <a:gd name="connsiteX0" fmla="*/ 7397 w 494364"/>
                <a:gd name="connsiteY0" fmla="*/ 130788 h 174874"/>
                <a:gd name="connsiteX1" fmla="*/ 1122 w 494364"/>
                <a:gd name="connsiteY1" fmla="*/ 156069 h 174874"/>
                <a:gd name="connsiteX2" fmla="*/ 19614 w 494364"/>
                <a:gd name="connsiteY2" fmla="*/ 174416 h 174874"/>
                <a:gd name="connsiteX3" fmla="*/ 486365 w 494364"/>
                <a:gd name="connsiteY3" fmla="*/ 43722 h 174874"/>
                <a:gd name="connsiteX4" fmla="*/ 492640 w 494364"/>
                <a:gd name="connsiteY4" fmla="*/ 18440 h 174874"/>
                <a:gd name="connsiteX5" fmla="*/ 474149 w 494364"/>
                <a:gd name="connsiteY5" fmla="*/ 93 h 17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364" h="174874">
                  <a:moveTo>
                    <a:pt x="7397" y="130788"/>
                  </a:moveTo>
                  <a:cubicBezTo>
                    <a:pt x="569" y="132700"/>
                    <a:pt x="-2246" y="144041"/>
                    <a:pt x="1122" y="156069"/>
                  </a:cubicBezTo>
                  <a:cubicBezTo>
                    <a:pt x="4490" y="168097"/>
                    <a:pt x="12786" y="176328"/>
                    <a:pt x="19614" y="174416"/>
                  </a:cubicBezTo>
                  <a:lnTo>
                    <a:pt x="486365" y="43722"/>
                  </a:lnTo>
                  <a:cubicBezTo>
                    <a:pt x="493193" y="41810"/>
                    <a:pt x="496008" y="30468"/>
                    <a:pt x="492640" y="18440"/>
                  </a:cubicBezTo>
                  <a:cubicBezTo>
                    <a:pt x="489272" y="6412"/>
                    <a:pt x="480977" y="-1818"/>
                    <a:pt x="474149" y="93"/>
                  </a:cubicBezTo>
                  <a:close/>
                </a:path>
              </a:pathLst>
            </a:custGeom>
            <a:solidFill>
              <a:srgbClr val="E6E6E6"/>
            </a:solidFill>
            <a:ln w="3791"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64884D6-1DEE-4BA3-A215-7B2D2357DE3E}"/>
                </a:ext>
              </a:extLst>
            </p:cNvPr>
            <p:cNvSpPr/>
            <p:nvPr/>
          </p:nvSpPr>
          <p:spPr>
            <a:xfrm>
              <a:off x="6285830" y="2290759"/>
              <a:ext cx="494364" cy="174874"/>
            </a:xfrm>
            <a:custGeom>
              <a:avLst/>
              <a:gdLst>
                <a:gd name="connsiteX0" fmla="*/ 7397 w 494364"/>
                <a:gd name="connsiteY0" fmla="*/ 130788 h 174874"/>
                <a:gd name="connsiteX1" fmla="*/ 1122 w 494364"/>
                <a:gd name="connsiteY1" fmla="*/ 156069 h 174874"/>
                <a:gd name="connsiteX2" fmla="*/ 19614 w 494364"/>
                <a:gd name="connsiteY2" fmla="*/ 174416 h 174874"/>
                <a:gd name="connsiteX3" fmla="*/ 486365 w 494364"/>
                <a:gd name="connsiteY3" fmla="*/ 43722 h 174874"/>
                <a:gd name="connsiteX4" fmla="*/ 492640 w 494364"/>
                <a:gd name="connsiteY4" fmla="*/ 18440 h 174874"/>
                <a:gd name="connsiteX5" fmla="*/ 474149 w 494364"/>
                <a:gd name="connsiteY5" fmla="*/ 93 h 17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364" h="174874">
                  <a:moveTo>
                    <a:pt x="7397" y="130788"/>
                  </a:moveTo>
                  <a:cubicBezTo>
                    <a:pt x="569" y="132700"/>
                    <a:pt x="-2246" y="144041"/>
                    <a:pt x="1122" y="156069"/>
                  </a:cubicBezTo>
                  <a:cubicBezTo>
                    <a:pt x="4490" y="168097"/>
                    <a:pt x="12786" y="176328"/>
                    <a:pt x="19614" y="174416"/>
                  </a:cubicBezTo>
                  <a:lnTo>
                    <a:pt x="486365" y="43722"/>
                  </a:lnTo>
                  <a:cubicBezTo>
                    <a:pt x="493193" y="41810"/>
                    <a:pt x="496008" y="30468"/>
                    <a:pt x="492640" y="18440"/>
                  </a:cubicBezTo>
                  <a:cubicBezTo>
                    <a:pt x="489272" y="6412"/>
                    <a:pt x="480977" y="-1818"/>
                    <a:pt x="474149" y="93"/>
                  </a:cubicBezTo>
                  <a:close/>
                </a:path>
              </a:pathLst>
            </a:custGeom>
            <a:solidFill>
              <a:srgbClr val="E6E6E6"/>
            </a:solidFill>
            <a:ln w="379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0D3DC6C2-7A1A-4288-A6F1-32ED3E12949F}"/>
                </a:ext>
              </a:extLst>
            </p:cNvPr>
            <p:cNvSpPr/>
            <p:nvPr/>
          </p:nvSpPr>
          <p:spPr>
            <a:xfrm>
              <a:off x="6868242" y="1799803"/>
              <a:ext cx="132599" cy="69757"/>
            </a:xfrm>
            <a:custGeom>
              <a:avLst/>
              <a:gdLst>
                <a:gd name="connsiteX0" fmla="*/ 16275 w 132599"/>
                <a:gd name="connsiteY0" fmla="*/ 25095 h 69757"/>
                <a:gd name="connsiteX1" fmla="*/ 537 w 132599"/>
                <a:gd name="connsiteY1" fmla="*/ 52999 h 69757"/>
                <a:gd name="connsiteX2" fmla="*/ 28441 w 132599"/>
                <a:gd name="connsiteY2" fmla="*/ 68737 h 69757"/>
                <a:gd name="connsiteX3" fmla="*/ 28491 w 132599"/>
                <a:gd name="connsiteY3" fmla="*/ 68723 h 69757"/>
                <a:gd name="connsiteX4" fmla="*/ 115748 w 132599"/>
                <a:gd name="connsiteY4" fmla="*/ 44291 h 69757"/>
                <a:gd name="connsiteX5" fmla="*/ 131454 w 132599"/>
                <a:gd name="connsiteY5" fmla="*/ 16368 h 69757"/>
                <a:gd name="connsiteX6" fmla="*/ 103531 w 132599"/>
                <a:gd name="connsiteY6" fmla="*/ 662 h 6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99" h="69757">
                  <a:moveTo>
                    <a:pt x="16275" y="25095"/>
                  </a:moveTo>
                  <a:cubicBezTo>
                    <a:pt x="4224" y="28455"/>
                    <a:pt x="-2823" y="40948"/>
                    <a:pt x="537" y="52999"/>
                  </a:cubicBezTo>
                  <a:cubicBezTo>
                    <a:pt x="3896" y="65051"/>
                    <a:pt x="16389" y="72097"/>
                    <a:pt x="28441" y="68737"/>
                  </a:cubicBezTo>
                  <a:cubicBezTo>
                    <a:pt x="28458" y="68733"/>
                    <a:pt x="28475" y="68728"/>
                    <a:pt x="28491" y="68723"/>
                  </a:cubicBezTo>
                  <a:lnTo>
                    <a:pt x="115748" y="44291"/>
                  </a:lnTo>
                  <a:cubicBezTo>
                    <a:pt x="127796" y="40917"/>
                    <a:pt x="134828" y="28416"/>
                    <a:pt x="131454" y="16368"/>
                  </a:cubicBezTo>
                  <a:cubicBezTo>
                    <a:pt x="128081" y="4321"/>
                    <a:pt x="115579" y="-2711"/>
                    <a:pt x="103531" y="662"/>
                  </a:cubicBezTo>
                  <a:close/>
                </a:path>
              </a:pathLst>
            </a:custGeom>
            <a:solidFill>
              <a:srgbClr val="E6E6E6"/>
            </a:solidFill>
            <a:ln w="3791"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8E8CE60D-77B5-4E8C-A11C-994D62B1FD58}"/>
                </a:ext>
              </a:extLst>
            </p:cNvPr>
            <p:cNvSpPr/>
            <p:nvPr/>
          </p:nvSpPr>
          <p:spPr>
            <a:xfrm>
              <a:off x="6905102" y="1931443"/>
              <a:ext cx="132599" cy="69757"/>
            </a:xfrm>
            <a:custGeom>
              <a:avLst/>
              <a:gdLst>
                <a:gd name="connsiteX0" fmla="*/ 16275 w 132599"/>
                <a:gd name="connsiteY0" fmla="*/ 25095 h 69757"/>
                <a:gd name="connsiteX1" fmla="*/ 537 w 132599"/>
                <a:gd name="connsiteY1" fmla="*/ 52999 h 69757"/>
                <a:gd name="connsiteX2" fmla="*/ 28441 w 132599"/>
                <a:gd name="connsiteY2" fmla="*/ 68737 h 69757"/>
                <a:gd name="connsiteX3" fmla="*/ 28491 w 132599"/>
                <a:gd name="connsiteY3" fmla="*/ 68723 h 69757"/>
                <a:gd name="connsiteX4" fmla="*/ 115748 w 132599"/>
                <a:gd name="connsiteY4" fmla="*/ 44291 h 69757"/>
                <a:gd name="connsiteX5" fmla="*/ 131454 w 132599"/>
                <a:gd name="connsiteY5" fmla="*/ 16368 h 69757"/>
                <a:gd name="connsiteX6" fmla="*/ 103532 w 132599"/>
                <a:gd name="connsiteY6" fmla="*/ 662 h 6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99" h="69757">
                  <a:moveTo>
                    <a:pt x="16275" y="25095"/>
                  </a:moveTo>
                  <a:cubicBezTo>
                    <a:pt x="4224" y="28455"/>
                    <a:pt x="-2823" y="40948"/>
                    <a:pt x="537" y="52999"/>
                  </a:cubicBezTo>
                  <a:cubicBezTo>
                    <a:pt x="3896" y="65051"/>
                    <a:pt x="16389" y="72097"/>
                    <a:pt x="28441" y="68737"/>
                  </a:cubicBezTo>
                  <a:cubicBezTo>
                    <a:pt x="28458" y="68733"/>
                    <a:pt x="28475" y="68728"/>
                    <a:pt x="28491" y="68723"/>
                  </a:cubicBezTo>
                  <a:lnTo>
                    <a:pt x="115748" y="44291"/>
                  </a:lnTo>
                  <a:cubicBezTo>
                    <a:pt x="127796" y="40917"/>
                    <a:pt x="134828" y="28416"/>
                    <a:pt x="131454" y="16368"/>
                  </a:cubicBezTo>
                  <a:cubicBezTo>
                    <a:pt x="128081" y="4321"/>
                    <a:pt x="115579" y="-2711"/>
                    <a:pt x="103532" y="662"/>
                  </a:cubicBezTo>
                  <a:close/>
                </a:path>
              </a:pathLst>
            </a:custGeom>
            <a:solidFill>
              <a:srgbClr val="E6E6E6"/>
            </a:solidFill>
            <a:ln w="3791"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841E6DAF-F973-4F99-A893-D5C895CD85A0}"/>
                </a:ext>
              </a:extLst>
            </p:cNvPr>
            <p:cNvSpPr/>
            <p:nvPr/>
          </p:nvSpPr>
          <p:spPr>
            <a:xfrm>
              <a:off x="6941988" y="2063082"/>
              <a:ext cx="132574" cy="69750"/>
            </a:xfrm>
            <a:custGeom>
              <a:avLst/>
              <a:gdLst>
                <a:gd name="connsiteX0" fmla="*/ 16250 w 132574"/>
                <a:gd name="connsiteY0" fmla="*/ 25095 h 69750"/>
                <a:gd name="connsiteX1" fmla="*/ 544 w 132574"/>
                <a:gd name="connsiteY1" fmla="*/ 53017 h 69750"/>
                <a:gd name="connsiteX2" fmla="*/ 28466 w 132574"/>
                <a:gd name="connsiteY2" fmla="*/ 68724 h 69750"/>
                <a:gd name="connsiteX3" fmla="*/ 115723 w 132574"/>
                <a:gd name="connsiteY3" fmla="*/ 44291 h 69750"/>
                <a:gd name="connsiteX4" fmla="*/ 131429 w 132574"/>
                <a:gd name="connsiteY4" fmla="*/ 16368 h 69750"/>
                <a:gd name="connsiteX5" fmla="*/ 103506 w 132574"/>
                <a:gd name="connsiteY5" fmla="*/ 662 h 6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574" h="69750">
                  <a:moveTo>
                    <a:pt x="16250" y="25095"/>
                  </a:moveTo>
                  <a:cubicBezTo>
                    <a:pt x="4202" y="28468"/>
                    <a:pt x="-2830" y="40970"/>
                    <a:pt x="544" y="53017"/>
                  </a:cubicBezTo>
                  <a:cubicBezTo>
                    <a:pt x="3917" y="65065"/>
                    <a:pt x="16419" y="72097"/>
                    <a:pt x="28466" y="68724"/>
                  </a:cubicBezTo>
                  <a:lnTo>
                    <a:pt x="115723" y="44291"/>
                  </a:lnTo>
                  <a:cubicBezTo>
                    <a:pt x="127771" y="40917"/>
                    <a:pt x="134802" y="28416"/>
                    <a:pt x="131429" y="16368"/>
                  </a:cubicBezTo>
                  <a:cubicBezTo>
                    <a:pt x="128055" y="4321"/>
                    <a:pt x="115554" y="-2711"/>
                    <a:pt x="103506" y="662"/>
                  </a:cubicBezTo>
                  <a:close/>
                </a:path>
              </a:pathLst>
            </a:custGeom>
            <a:solidFill>
              <a:srgbClr val="E6E6E6"/>
            </a:solidFill>
            <a:ln w="379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7648F79C-FE1D-4E7B-A1DC-0B3A92F2AFC7}"/>
                </a:ext>
              </a:extLst>
            </p:cNvPr>
            <p:cNvSpPr/>
            <p:nvPr/>
          </p:nvSpPr>
          <p:spPr>
            <a:xfrm>
              <a:off x="6978872" y="2194728"/>
              <a:ext cx="132524" cy="69736"/>
            </a:xfrm>
            <a:custGeom>
              <a:avLst/>
              <a:gdLst>
                <a:gd name="connsiteX0" fmla="*/ 16225 w 132524"/>
                <a:gd name="connsiteY0" fmla="*/ 25088 h 69736"/>
                <a:gd name="connsiteX1" fmla="*/ 551 w 132524"/>
                <a:gd name="connsiteY1" fmla="*/ 53028 h 69736"/>
                <a:gd name="connsiteX2" fmla="*/ 28441 w 132524"/>
                <a:gd name="connsiteY2" fmla="*/ 68716 h 69736"/>
                <a:gd name="connsiteX3" fmla="*/ 115698 w 132524"/>
                <a:gd name="connsiteY3" fmla="*/ 44284 h 69736"/>
                <a:gd name="connsiteX4" fmla="*/ 131372 w 132524"/>
                <a:gd name="connsiteY4" fmla="*/ 16343 h 69736"/>
                <a:gd name="connsiteX5" fmla="*/ 103482 w 132524"/>
                <a:gd name="connsiteY5" fmla="*/ 655 h 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524" h="69736">
                  <a:moveTo>
                    <a:pt x="16225" y="25088"/>
                  </a:moveTo>
                  <a:cubicBezTo>
                    <a:pt x="4181" y="28475"/>
                    <a:pt x="-2836" y="40985"/>
                    <a:pt x="551" y="53028"/>
                  </a:cubicBezTo>
                  <a:cubicBezTo>
                    <a:pt x="3933" y="65053"/>
                    <a:pt x="16409" y="72070"/>
                    <a:pt x="28441" y="68716"/>
                  </a:cubicBezTo>
                  <a:lnTo>
                    <a:pt x="115698" y="44284"/>
                  </a:lnTo>
                  <a:cubicBezTo>
                    <a:pt x="127742" y="40896"/>
                    <a:pt x="134759" y="28387"/>
                    <a:pt x="131372" y="16343"/>
                  </a:cubicBezTo>
                  <a:cubicBezTo>
                    <a:pt x="127990" y="4319"/>
                    <a:pt x="115514" y="-2699"/>
                    <a:pt x="103482" y="655"/>
                  </a:cubicBezTo>
                  <a:close/>
                </a:path>
              </a:pathLst>
            </a:custGeom>
            <a:solidFill>
              <a:srgbClr val="E6E6E6"/>
            </a:solidFill>
            <a:ln w="3791"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83D21151-C729-423D-8373-B10412A530B6}"/>
                </a:ext>
              </a:extLst>
            </p:cNvPr>
            <p:cNvSpPr/>
            <p:nvPr/>
          </p:nvSpPr>
          <p:spPr>
            <a:xfrm>
              <a:off x="7009494" y="2415965"/>
              <a:ext cx="168960" cy="88886"/>
            </a:xfrm>
            <a:custGeom>
              <a:avLst/>
              <a:gdLst>
                <a:gd name="connsiteX0" fmla="*/ 20820 w 168960"/>
                <a:gd name="connsiteY0" fmla="*/ 32026 h 88886"/>
                <a:gd name="connsiteX1" fmla="*/ 767 w 168960"/>
                <a:gd name="connsiteY1" fmla="*/ 67583 h 88886"/>
                <a:gd name="connsiteX2" fmla="*/ 36323 w 168960"/>
                <a:gd name="connsiteY2" fmla="*/ 87636 h 88886"/>
                <a:gd name="connsiteX3" fmla="*/ 36386 w 168960"/>
                <a:gd name="connsiteY3" fmla="*/ 87618 h 88886"/>
                <a:gd name="connsiteX4" fmla="*/ 147570 w 168960"/>
                <a:gd name="connsiteY4" fmla="*/ 56486 h 88886"/>
                <a:gd name="connsiteX5" fmla="*/ 167583 w 168960"/>
                <a:gd name="connsiteY5" fmla="*/ 20907 h 88886"/>
                <a:gd name="connsiteX6" fmla="*/ 132004 w 168960"/>
                <a:gd name="connsiteY6" fmla="*/ 894 h 88886"/>
                <a:gd name="connsiteX7" fmla="*/ 132004 w 168960"/>
                <a:gd name="connsiteY7" fmla="*/ 894 h 8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960" h="88886">
                  <a:moveTo>
                    <a:pt x="20820" y="32026"/>
                  </a:moveTo>
                  <a:cubicBezTo>
                    <a:pt x="5464" y="36307"/>
                    <a:pt x="-3514" y="52226"/>
                    <a:pt x="767" y="67583"/>
                  </a:cubicBezTo>
                  <a:cubicBezTo>
                    <a:pt x="5048" y="82939"/>
                    <a:pt x="20967" y="91917"/>
                    <a:pt x="36323" y="87636"/>
                  </a:cubicBezTo>
                  <a:cubicBezTo>
                    <a:pt x="36344" y="87630"/>
                    <a:pt x="36365" y="87624"/>
                    <a:pt x="36386" y="87618"/>
                  </a:cubicBezTo>
                  <a:lnTo>
                    <a:pt x="147570" y="56486"/>
                  </a:lnTo>
                  <a:cubicBezTo>
                    <a:pt x="162921" y="52188"/>
                    <a:pt x="171881" y="36258"/>
                    <a:pt x="167583" y="20907"/>
                  </a:cubicBezTo>
                  <a:cubicBezTo>
                    <a:pt x="163285" y="5556"/>
                    <a:pt x="147355" y="-3404"/>
                    <a:pt x="132004" y="894"/>
                  </a:cubicBezTo>
                  <a:lnTo>
                    <a:pt x="132004" y="894"/>
                  </a:lnTo>
                  <a:close/>
                </a:path>
              </a:pathLst>
            </a:custGeom>
            <a:solidFill>
              <a:schemeClr val="accent1"/>
            </a:solidFill>
            <a:ln w="3791"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86B6C483-57D7-4649-9B00-F90CF52ADD0E}"/>
                </a:ext>
              </a:extLst>
            </p:cNvPr>
            <p:cNvSpPr/>
            <p:nvPr/>
          </p:nvSpPr>
          <p:spPr>
            <a:xfrm rot="-938561">
              <a:off x="6307497" y="2450948"/>
              <a:ext cx="854389" cy="7594"/>
            </a:xfrm>
            <a:custGeom>
              <a:avLst/>
              <a:gdLst>
                <a:gd name="connsiteX0" fmla="*/ -301 w 854389"/>
                <a:gd name="connsiteY0" fmla="*/ -182 h 7594"/>
                <a:gd name="connsiteX1" fmla="*/ 854089 w 854389"/>
                <a:gd name="connsiteY1" fmla="*/ -182 h 7594"/>
                <a:gd name="connsiteX2" fmla="*/ 854089 w 854389"/>
                <a:gd name="connsiteY2" fmla="*/ 7412 h 7594"/>
                <a:gd name="connsiteX3" fmla="*/ -301 w 854389"/>
                <a:gd name="connsiteY3" fmla="*/ 7412 h 7594"/>
              </a:gdLst>
              <a:ahLst/>
              <a:cxnLst>
                <a:cxn ang="0">
                  <a:pos x="connsiteX0" y="connsiteY0"/>
                </a:cxn>
                <a:cxn ang="0">
                  <a:pos x="connsiteX1" y="connsiteY1"/>
                </a:cxn>
                <a:cxn ang="0">
                  <a:pos x="connsiteX2" y="connsiteY2"/>
                </a:cxn>
                <a:cxn ang="0">
                  <a:pos x="connsiteX3" y="connsiteY3"/>
                </a:cxn>
              </a:cxnLst>
              <a:rect l="l" t="t" r="r" b="b"/>
              <a:pathLst>
                <a:path w="854389" h="7594">
                  <a:moveTo>
                    <a:pt x="-301" y="-182"/>
                  </a:moveTo>
                  <a:lnTo>
                    <a:pt x="854089" y="-182"/>
                  </a:lnTo>
                  <a:lnTo>
                    <a:pt x="854089" y="7412"/>
                  </a:lnTo>
                  <a:lnTo>
                    <a:pt x="-301" y="7412"/>
                  </a:lnTo>
                  <a:close/>
                </a:path>
              </a:pathLst>
            </a:custGeom>
            <a:solidFill>
              <a:srgbClr val="E6E6E6"/>
            </a:solidFill>
            <a:ln w="3791"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B904D3D0-21F2-458E-BA44-EE0DA571FB49}"/>
                </a:ext>
              </a:extLst>
            </p:cNvPr>
            <p:cNvSpPr/>
            <p:nvPr/>
          </p:nvSpPr>
          <p:spPr>
            <a:xfrm>
              <a:off x="7812558" y="3064639"/>
              <a:ext cx="158916" cy="270465"/>
            </a:xfrm>
            <a:custGeom>
              <a:avLst/>
              <a:gdLst>
                <a:gd name="connsiteX0" fmla="*/ 158917 w 158916"/>
                <a:gd name="connsiteY0" fmla="*/ 254513 h 270465"/>
                <a:gd name="connsiteX1" fmla="*/ 92931 w 158916"/>
                <a:gd name="connsiteY1" fmla="*/ 270466 h 270465"/>
                <a:gd name="connsiteX2" fmla="*/ 0 w 158916"/>
                <a:gd name="connsiteY2" fmla="*/ 23543 h 270465"/>
                <a:gd name="connsiteX3" fmla="*/ 97389 w 158916"/>
                <a:gd name="connsiteY3" fmla="*/ 0 h 270465"/>
                <a:gd name="connsiteX4" fmla="*/ 158917 w 158916"/>
                <a:gd name="connsiteY4" fmla="*/ 254513 h 270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16" h="270465">
                  <a:moveTo>
                    <a:pt x="158917" y="254513"/>
                  </a:moveTo>
                  <a:lnTo>
                    <a:pt x="92931" y="270466"/>
                  </a:lnTo>
                  <a:lnTo>
                    <a:pt x="0" y="23543"/>
                  </a:lnTo>
                  <a:lnTo>
                    <a:pt x="97389" y="0"/>
                  </a:lnTo>
                  <a:lnTo>
                    <a:pt x="158917" y="254513"/>
                  </a:lnTo>
                  <a:close/>
                </a:path>
              </a:pathLst>
            </a:custGeom>
            <a:solidFill>
              <a:srgbClr val="A0616A"/>
            </a:solidFill>
            <a:ln w="3791"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5ED7E13B-A99C-487A-ACD9-3B028043E33D}"/>
                </a:ext>
              </a:extLst>
            </p:cNvPr>
            <p:cNvSpPr/>
            <p:nvPr/>
          </p:nvSpPr>
          <p:spPr>
            <a:xfrm>
              <a:off x="7788839" y="3294591"/>
              <a:ext cx="213879" cy="134842"/>
            </a:xfrm>
            <a:custGeom>
              <a:avLst/>
              <a:gdLst>
                <a:gd name="connsiteX0" fmla="*/ 2507 w 213879"/>
                <a:gd name="connsiteY0" fmla="*/ 134660 h 134842"/>
                <a:gd name="connsiteX1" fmla="*/ 2060 w 213879"/>
                <a:gd name="connsiteY1" fmla="*/ 132815 h 134842"/>
                <a:gd name="connsiteX2" fmla="*/ 64214 w 213879"/>
                <a:gd name="connsiteY2" fmla="*/ 31028 h 134842"/>
                <a:gd name="connsiteX3" fmla="*/ 193316 w 213879"/>
                <a:gd name="connsiteY3" fmla="*/ -182 h 134842"/>
                <a:gd name="connsiteX4" fmla="*/ 213579 w 213879"/>
                <a:gd name="connsiteY4" fmla="*/ 83634 h 134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879" h="134842">
                  <a:moveTo>
                    <a:pt x="2507" y="134660"/>
                  </a:moveTo>
                  <a:lnTo>
                    <a:pt x="2060" y="132815"/>
                  </a:lnTo>
                  <a:cubicBezTo>
                    <a:pt x="-8829" y="87553"/>
                    <a:pt x="18976" y="42018"/>
                    <a:pt x="64214" y="31028"/>
                  </a:cubicBezTo>
                  <a:lnTo>
                    <a:pt x="193316" y="-182"/>
                  </a:lnTo>
                  <a:lnTo>
                    <a:pt x="213579" y="83634"/>
                  </a:lnTo>
                  <a:close/>
                </a:path>
              </a:pathLst>
            </a:custGeom>
            <a:solidFill>
              <a:srgbClr val="2F2E41"/>
            </a:solidFill>
            <a:ln w="3791"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A7498DFF-7040-4C42-8064-2D5B4184B3BD}"/>
                </a:ext>
              </a:extLst>
            </p:cNvPr>
            <p:cNvSpPr/>
            <p:nvPr/>
          </p:nvSpPr>
          <p:spPr>
            <a:xfrm>
              <a:off x="7579184" y="3102254"/>
              <a:ext cx="100191" cy="261849"/>
            </a:xfrm>
            <a:custGeom>
              <a:avLst/>
              <a:gdLst>
                <a:gd name="connsiteX0" fmla="*/ 100180 w 100191"/>
                <a:gd name="connsiteY0" fmla="*/ 261849 h 261849"/>
                <a:gd name="connsiteX1" fmla="*/ 32296 w 100191"/>
                <a:gd name="connsiteY1" fmla="*/ 261846 h 261849"/>
                <a:gd name="connsiteX2" fmla="*/ 0 w 100191"/>
                <a:gd name="connsiteY2" fmla="*/ 0 h 261849"/>
                <a:gd name="connsiteX3" fmla="*/ 100191 w 100191"/>
                <a:gd name="connsiteY3" fmla="*/ 4 h 261849"/>
                <a:gd name="connsiteX4" fmla="*/ 100180 w 100191"/>
                <a:gd name="connsiteY4" fmla="*/ 261849 h 261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91" h="261849">
                  <a:moveTo>
                    <a:pt x="100180" y="261849"/>
                  </a:moveTo>
                  <a:lnTo>
                    <a:pt x="32296" y="261846"/>
                  </a:lnTo>
                  <a:lnTo>
                    <a:pt x="0" y="0"/>
                  </a:lnTo>
                  <a:lnTo>
                    <a:pt x="100191" y="4"/>
                  </a:lnTo>
                  <a:lnTo>
                    <a:pt x="100180" y="261849"/>
                  </a:lnTo>
                  <a:close/>
                </a:path>
              </a:pathLst>
            </a:custGeom>
            <a:solidFill>
              <a:srgbClr val="A0616A"/>
            </a:solidFill>
            <a:ln w="379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1D85810A-923F-41CA-85A6-612F1EBA2A1D}"/>
                </a:ext>
              </a:extLst>
            </p:cNvPr>
            <p:cNvSpPr/>
            <p:nvPr/>
          </p:nvSpPr>
          <p:spPr>
            <a:xfrm>
              <a:off x="7478655" y="3342804"/>
              <a:ext cx="217156" cy="86236"/>
            </a:xfrm>
            <a:custGeom>
              <a:avLst/>
              <a:gdLst>
                <a:gd name="connsiteX0" fmla="*/ 216852 w 217156"/>
                <a:gd name="connsiteY0" fmla="*/ 86054 h 86236"/>
                <a:gd name="connsiteX1" fmla="*/ -301 w 217156"/>
                <a:gd name="connsiteY1" fmla="*/ 86045 h 86236"/>
                <a:gd name="connsiteX2" fmla="*/ -301 w 217156"/>
                <a:gd name="connsiteY2" fmla="*/ 84146 h 86236"/>
                <a:gd name="connsiteX3" fmla="*/ 84030 w 217156"/>
                <a:gd name="connsiteY3" fmla="*/ -182 h 86236"/>
                <a:gd name="connsiteX4" fmla="*/ 84034 w 217156"/>
                <a:gd name="connsiteY4" fmla="*/ -182 h 86236"/>
                <a:gd name="connsiteX5" fmla="*/ 216855 w 217156"/>
                <a:gd name="connsiteY5" fmla="*/ -177 h 8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6" h="86236">
                  <a:moveTo>
                    <a:pt x="216852" y="86054"/>
                  </a:moveTo>
                  <a:lnTo>
                    <a:pt x="-301" y="86045"/>
                  </a:lnTo>
                  <a:lnTo>
                    <a:pt x="-301" y="84146"/>
                  </a:lnTo>
                  <a:cubicBezTo>
                    <a:pt x="-300" y="37572"/>
                    <a:pt x="37456" y="-182"/>
                    <a:pt x="84030" y="-182"/>
                  </a:cubicBezTo>
                  <a:lnTo>
                    <a:pt x="84034" y="-182"/>
                  </a:lnTo>
                  <a:lnTo>
                    <a:pt x="216855" y="-177"/>
                  </a:lnTo>
                  <a:close/>
                </a:path>
              </a:pathLst>
            </a:custGeom>
            <a:solidFill>
              <a:srgbClr val="2F2E41"/>
            </a:solidFill>
            <a:ln w="3791"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7E7E6F28-1B28-4F85-809E-C83A112978EB}"/>
                </a:ext>
              </a:extLst>
            </p:cNvPr>
            <p:cNvSpPr/>
            <p:nvPr/>
          </p:nvSpPr>
          <p:spPr>
            <a:xfrm>
              <a:off x="7513216" y="2425843"/>
              <a:ext cx="453986" cy="847654"/>
            </a:xfrm>
            <a:custGeom>
              <a:avLst/>
              <a:gdLst>
                <a:gd name="connsiteX0" fmla="*/ 65612 w 453986"/>
                <a:gd name="connsiteY0" fmla="*/ 835857 h 847654"/>
                <a:gd name="connsiteX1" fmla="*/ -301 w 453986"/>
                <a:gd name="connsiteY1" fmla="*/ 50307 h 847654"/>
                <a:gd name="connsiteX2" fmla="*/ 272557 w 453986"/>
                <a:gd name="connsiteY2" fmla="*/ 12 h 847654"/>
                <a:gd name="connsiteX3" fmla="*/ 273634 w 453986"/>
                <a:gd name="connsiteY3" fmla="*/ -182 h 847654"/>
                <a:gd name="connsiteX4" fmla="*/ 353498 w 453986"/>
                <a:gd name="connsiteY4" fmla="*/ 51157 h 847654"/>
                <a:gd name="connsiteX5" fmla="*/ 325701 w 453986"/>
                <a:gd name="connsiteY5" fmla="*/ 340258 h 847654"/>
                <a:gd name="connsiteX6" fmla="*/ 453686 w 453986"/>
                <a:gd name="connsiteY6" fmla="*/ 790991 h 847654"/>
                <a:gd name="connsiteX7" fmla="*/ 343176 w 453986"/>
                <a:gd name="connsiteY7" fmla="*/ 820072 h 847654"/>
                <a:gd name="connsiteX8" fmla="*/ 214987 w 453986"/>
                <a:gd name="connsiteY8" fmla="*/ 402044 h 847654"/>
                <a:gd name="connsiteX9" fmla="*/ 185651 w 453986"/>
                <a:gd name="connsiteY9" fmla="*/ 274925 h 847654"/>
                <a:gd name="connsiteX10" fmla="*/ 170617 w 453986"/>
                <a:gd name="connsiteY10" fmla="*/ 440108 h 847654"/>
                <a:gd name="connsiteX11" fmla="*/ 181778 w 453986"/>
                <a:gd name="connsiteY11" fmla="*/ 847472 h 84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986" h="847654">
                  <a:moveTo>
                    <a:pt x="65612" y="835857"/>
                  </a:moveTo>
                  <a:lnTo>
                    <a:pt x="-301" y="50307"/>
                  </a:lnTo>
                  <a:lnTo>
                    <a:pt x="272557" y="12"/>
                  </a:lnTo>
                  <a:lnTo>
                    <a:pt x="273634" y="-182"/>
                  </a:lnTo>
                  <a:lnTo>
                    <a:pt x="353498" y="51157"/>
                  </a:lnTo>
                  <a:lnTo>
                    <a:pt x="325701" y="340258"/>
                  </a:lnTo>
                  <a:lnTo>
                    <a:pt x="453686" y="790991"/>
                  </a:lnTo>
                  <a:lnTo>
                    <a:pt x="343176" y="820072"/>
                  </a:lnTo>
                  <a:lnTo>
                    <a:pt x="214987" y="402044"/>
                  </a:lnTo>
                  <a:lnTo>
                    <a:pt x="185651" y="274925"/>
                  </a:lnTo>
                  <a:lnTo>
                    <a:pt x="170617" y="440108"/>
                  </a:lnTo>
                  <a:lnTo>
                    <a:pt x="181778" y="847472"/>
                  </a:lnTo>
                  <a:close/>
                </a:path>
              </a:pathLst>
            </a:custGeom>
            <a:solidFill>
              <a:srgbClr val="2F2E41"/>
            </a:solidFill>
            <a:ln w="3791"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80783A1C-841D-443E-9F2D-8BAB590CEBBA}"/>
                </a:ext>
              </a:extLst>
            </p:cNvPr>
            <p:cNvSpPr/>
            <p:nvPr/>
          </p:nvSpPr>
          <p:spPr>
            <a:xfrm>
              <a:off x="7504044" y="1747225"/>
              <a:ext cx="365745" cy="785821"/>
            </a:xfrm>
            <a:custGeom>
              <a:avLst/>
              <a:gdLst>
                <a:gd name="connsiteX0" fmla="*/ 421 w 365745"/>
                <a:gd name="connsiteY0" fmla="*/ 746743 h 785821"/>
                <a:gd name="connsiteX1" fmla="*/ -301 w 365745"/>
                <a:gd name="connsiteY1" fmla="*/ 745829 h 785821"/>
                <a:gd name="connsiteX2" fmla="*/ 93987 w 365745"/>
                <a:gd name="connsiteY2" fmla="*/ 35898 h 785821"/>
                <a:gd name="connsiteX3" fmla="*/ 94110 w 365745"/>
                <a:gd name="connsiteY3" fmla="*/ 34968 h 785821"/>
                <a:gd name="connsiteX4" fmla="*/ 94774 w 365745"/>
                <a:gd name="connsiteY4" fmla="*/ 34303 h 785821"/>
                <a:gd name="connsiteX5" fmla="*/ 163179 w 365745"/>
                <a:gd name="connsiteY5" fmla="*/ 268 h 785821"/>
                <a:gd name="connsiteX6" fmla="*/ 177243 w 365745"/>
                <a:gd name="connsiteY6" fmla="*/ 30 h 785821"/>
                <a:gd name="connsiteX7" fmla="*/ 248196 w 365745"/>
                <a:gd name="connsiteY7" fmla="*/ 23228 h 785821"/>
                <a:gd name="connsiteX8" fmla="*/ 354215 w 365745"/>
                <a:gd name="connsiteY8" fmla="*/ 263289 h 785821"/>
                <a:gd name="connsiteX9" fmla="*/ 365289 w 365745"/>
                <a:gd name="connsiteY9" fmla="*/ 761565 h 785821"/>
                <a:gd name="connsiteX10" fmla="*/ 365444 w 365745"/>
                <a:gd name="connsiteY10" fmla="*/ 766848 h 785821"/>
                <a:gd name="connsiteX11" fmla="*/ 361013 w 365745"/>
                <a:gd name="connsiteY11" fmla="*/ 763966 h 785821"/>
                <a:gd name="connsiteX12" fmla="*/ 159238 w 365745"/>
                <a:gd name="connsiteY12" fmla="*/ 758369 h 785821"/>
                <a:gd name="connsiteX13" fmla="*/ 82961 w 365745"/>
                <a:gd name="connsiteY13" fmla="*/ 785639 h 785821"/>
                <a:gd name="connsiteX14" fmla="*/ 421 w 365745"/>
                <a:gd name="connsiteY14" fmla="*/ 746743 h 78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45" h="785821">
                  <a:moveTo>
                    <a:pt x="421" y="746743"/>
                  </a:moveTo>
                  <a:lnTo>
                    <a:pt x="-301" y="745829"/>
                  </a:lnTo>
                  <a:lnTo>
                    <a:pt x="93987" y="35898"/>
                  </a:lnTo>
                  <a:lnTo>
                    <a:pt x="94110" y="34968"/>
                  </a:lnTo>
                  <a:lnTo>
                    <a:pt x="94774" y="34303"/>
                  </a:lnTo>
                  <a:cubicBezTo>
                    <a:pt x="96164" y="32913"/>
                    <a:pt x="129199" y="268"/>
                    <a:pt x="163179" y="268"/>
                  </a:cubicBezTo>
                  <a:cubicBezTo>
                    <a:pt x="168092" y="268"/>
                    <a:pt x="172763" y="144"/>
                    <a:pt x="177243" y="30"/>
                  </a:cubicBezTo>
                  <a:cubicBezTo>
                    <a:pt x="203245" y="-646"/>
                    <a:pt x="223785" y="-1187"/>
                    <a:pt x="248196" y="23228"/>
                  </a:cubicBezTo>
                  <a:cubicBezTo>
                    <a:pt x="273068" y="48097"/>
                    <a:pt x="354215" y="138911"/>
                    <a:pt x="354215" y="263289"/>
                  </a:cubicBezTo>
                  <a:cubicBezTo>
                    <a:pt x="354215" y="383677"/>
                    <a:pt x="365178" y="757801"/>
                    <a:pt x="365289" y="761565"/>
                  </a:cubicBezTo>
                  <a:lnTo>
                    <a:pt x="365444" y="766848"/>
                  </a:lnTo>
                  <a:lnTo>
                    <a:pt x="361013" y="763966"/>
                  </a:lnTo>
                  <a:cubicBezTo>
                    <a:pt x="359919" y="763263"/>
                    <a:pt x="250775" y="693765"/>
                    <a:pt x="159238" y="758369"/>
                  </a:cubicBezTo>
                  <a:cubicBezTo>
                    <a:pt x="130632" y="778560"/>
                    <a:pt x="104935" y="785639"/>
                    <a:pt x="82961" y="785639"/>
                  </a:cubicBezTo>
                  <a:cubicBezTo>
                    <a:pt x="31820" y="785639"/>
                    <a:pt x="858" y="747300"/>
                    <a:pt x="421" y="746743"/>
                  </a:cubicBezTo>
                  <a:close/>
                </a:path>
              </a:pathLst>
            </a:custGeom>
            <a:solidFill>
              <a:schemeClr val="accent2"/>
            </a:solidFill>
            <a:ln w="3791"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C61CDEA3-1F16-422F-B927-42BDF1940CB3}"/>
                </a:ext>
              </a:extLst>
            </p:cNvPr>
            <p:cNvSpPr/>
            <p:nvPr/>
          </p:nvSpPr>
          <p:spPr>
            <a:xfrm rot="-1719793">
              <a:off x="7517090" y="1433761"/>
              <a:ext cx="272003" cy="272003"/>
            </a:xfrm>
            <a:custGeom>
              <a:avLst/>
              <a:gdLst>
                <a:gd name="connsiteX0" fmla="*/ 271702 w 272003"/>
                <a:gd name="connsiteY0" fmla="*/ 135819 h 272003"/>
                <a:gd name="connsiteX1" fmla="*/ 135701 w 272003"/>
                <a:gd name="connsiteY1" fmla="*/ 271821 h 272003"/>
                <a:gd name="connsiteX2" fmla="*/ -301 w 272003"/>
                <a:gd name="connsiteY2" fmla="*/ 135819 h 272003"/>
                <a:gd name="connsiteX3" fmla="*/ 135701 w 272003"/>
                <a:gd name="connsiteY3" fmla="*/ -182 h 272003"/>
                <a:gd name="connsiteX4" fmla="*/ 271702 w 272003"/>
                <a:gd name="connsiteY4" fmla="*/ 135819 h 272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03" h="272003">
                  <a:moveTo>
                    <a:pt x="271702" y="135819"/>
                  </a:moveTo>
                  <a:cubicBezTo>
                    <a:pt x="271702" y="210931"/>
                    <a:pt x="210812" y="271821"/>
                    <a:pt x="135701" y="271821"/>
                  </a:cubicBezTo>
                  <a:cubicBezTo>
                    <a:pt x="60589" y="271821"/>
                    <a:pt x="-301" y="210931"/>
                    <a:pt x="-301" y="135819"/>
                  </a:cubicBezTo>
                  <a:cubicBezTo>
                    <a:pt x="-301" y="60708"/>
                    <a:pt x="60589" y="-182"/>
                    <a:pt x="135701" y="-182"/>
                  </a:cubicBezTo>
                  <a:cubicBezTo>
                    <a:pt x="210812" y="-182"/>
                    <a:pt x="271702" y="60708"/>
                    <a:pt x="271702" y="135819"/>
                  </a:cubicBezTo>
                  <a:close/>
                </a:path>
              </a:pathLst>
            </a:custGeom>
            <a:solidFill>
              <a:srgbClr val="A0616A"/>
            </a:solidFill>
            <a:ln w="3791"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D0255951-D61B-46E3-A9D8-F4FED38F6FFC}"/>
                </a:ext>
              </a:extLst>
            </p:cNvPr>
            <p:cNvSpPr/>
            <p:nvPr/>
          </p:nvSpPr>
          <p:spPr>
            <a:xfrm>
              <a:off x="7354332" y="2379221"/>
              <a:ext cx="171029" cy="279454"/>
            </a:xfrm>
            <a:custGeom>
              <a:avLst/>
              <a:gdLst>
                <a:gd name="connsiteX0" fmla="*/ 90264 w 171029"/>
                <a:gd name="connsiteY0" fmla="*/ 267316 h 279454"/>
                <a:gd name="connsiteX1" fmla="*/ 100169 w 171029"/>
                <a:gd name="connsiteY1" fmla="*/ 189196 h 279454"/>
                <a:gd name="connsiteX2" fmla="*/ 93494 w 171029"/>
                <a:gd name="connsiteY2" fmla="*/ 181996 h 279454"/>
                <a:gd name="connsiteX3" fmla="*/ 170729 w 171029"/>
                <a:gd name="connsiteY3" fmla="*/ -182 h 279454"/>
                <a:gd name="connsiteX4" fmla="*/ 69602 w 171029"/>
                <a:gd name="connsiteY4" fmla="*/ 18430 h 279454"/>
                <a:gd name="connsiteX5" fmla="*/ 11762 w 171029"/>
                <a:gd name="connsiteY5" fmla="*/ 188576 h 279454"/>
                <a:gd name="connsiteX6" fmla="*/ 20972 w 171029"/>
                <a:gd name="connsiteY6" fmla="*/ 267211 h 279454"/>
                <a:gd name="connsiteX7" fmla="*/ 90264 w 171029"/>
                <a:gd name="connsiteY7" fmla="*/ 267316 h 27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029" h="279454">
                  <a:moveTo>
                    <a:pt x="90264" y="267316"/>
                  </a:moveTo>
                  <a:cubicBezTo>
                    <a:pt x="114571" y="248479"/>
                    <a:pt x="119006" y="213503"/>
                    <a:pt x="100169" y="189196"/>
                  </a:cubicBezTo>
                  <a:cubicBezTo>
                    <a:pt x="98160" y="186604"/>
                    <a:pt x="95927" y="184195"/>
                    <a:pt x="93494" y="181996"/>
                  </a:cubicBezTo>
                  <a:lnTo>
                    <a:pt x="170729" y="-182"/>
                  </a:lnTo>
                  <a:lnTo>
                    <a:pt x="69602" y="18430"/>
                  </a:lnTo>
                  <a:lnTo>
                    <a:pt x="11762" y="188576"/>
                  </a:lnTo>
                  <a:cubicBezTo>
                    <a:pt x="-7409" y="212834"/>
                    <a:pt x="-3285" y="248040"/>
                    <a:pt x="20972" y="267211"/>
                  </a:cubicBezTo>
                  <a:cubicBezTo>
                    <a:pt x="41270" y="283253"/>
                    <a:pt x="69917" y="283296"/>
                    <a:pt x="90264" y="267316"/>
                  </a:cubicBezTo>
                  <a:close/>
                </a:path>
              </a:pathLst>
            </a:custGeom>
            <a:solidFill>
              <a:srgbClr val="A0616A"/>
            </a:solidFill>
            <a:ln w="3791"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71A4C964-B496-40A3-9323-76D546AF1DC8}"/>
                </a:ext>
              </a:extLst>
            </p:cNvPr>
            <p:cNvSpPr/>
            <p:nvPr/>
          </p:nvSpPr>
          <p:spPr>
            <a:xfrm>
              <a:off x="7370278" y="1789525"/>
              <a:ext cx="297245" cy="753493"/>
            </a:xfrm>
            <a:custGeom>
              <a:avLst/>
              <a:gdLst>
                <a:gd name="connsiteX0" fmla="*/ -301 w 297245"/>
                <a:gd name="connsiteY0" fmla="*/ 715301 h 753493"/>
                <a:gd name="connsiteX1" fmla="*/ 24570 w 297245"/>
                <a:gd name="connsiteY1" fmla="*/ 662794 h 753493"/>
                <a:gd name="connsiteX2" fmla="*/ 20897 w 297245"/>
                <a:gd name="connsiteY2" fmla="*/ 658987 h 753493"/>
                <a:gd name="connsiteX3" fmla="*/ 147370 w 297245"/>
                <a:gd name="connsiteY3" fmla="*/ 262119 h 753493"/>
                <a:gd name="connsiteX4" fmla="*/ 141983 w 297245"/>
                <a:gd name="connsiteY4" fmla="*/ 79118 h 753493"/>
                <a:gd name="connsiteX5" fmla="*/ 229053 w 297245"/>
                <a:gd name="connsiteY5" fmla="*/ 66 h 753493"/>
                <a:gd name="connsiteX6" fmla="*/ 296896 w 297245"/>
                <a:gd name="connsiteY6" fmla="*/ 68200 h 753493"/>
                <a:gd name="connsiteX7" fmla="*/ 296945 w 297245"/>
                <a:gd name="connsiteY7" fmla="*/ 254343 h 753493"/>
                <a:gd name="connsiteX8" fmla="*/ 235752 w 297245"/>
                <a:gd name="connsiteY8" fmla="*/ 468616 h 753493"/>
                <a:gd name="connsiteX9" fmla="*/ 96195 w 297245"/>
                <a:gd name="connsiteY9" fmla="*/ 753311 h 75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245" h="753493">
                  <a:moveTo>
                    <a:pt x="-301" y="715301"/>
                  </a:moveTo>
                  <a:lnTo>
                    <a:pt x="24570" y="662794"/>
                  </a:lnTo>
                  <a:cubicBezTo>
                    <a:pt x="23033" y="661869"/>
                    <a:pt x="21766" y="660557"/>
                    <a:pt x="20897" y="658987"/>
                  </a:cubicBezTo>
                  <a:cubicBezTo>
                    <a:pt x="-2340" y="618718"/>
                    <a:pt x="138015" y="284301"/>
                    <a:pt x="147370" y="262119"/>
                  </a:cubicBezTo>
                  <a:cubicBezTo>
                    <a:pt x="145944" y="250055"/>
                    <a:pt x="131210" y="122211"/>
                    <a:pt x="141983" y="79118"/>
                  </a:cubicBezTo>
                  <a:cubicBezTo>
                    <a:pt x="154665" y="28390"/>
                    <a:pt x="180705" y="4749"/>
                    <a:pt x="229053" y="66"/>
                  </a:cubicBezTo>
                  <a:cubicBezTo>
                    <a:pt x="282373" y="-4942"/>
                    <a:pt x="296758" y="67465"/>
                    <a:pt x="296896" y="68200"/>
                  </a:cubicBezTo>
                  <a:lnTo>
                    <a:pt x="296945" y="254343"/>
                  </a:lnTo>
                  <a:lnTo>
                    <a:pt x="235752" y="468616"/>
                  </a:lnTo>
                  <a:lnTo>
                    <a:pt x="96195" y="753311"/>
                  </a:lnTo>
                  <a:close/>
                </a:path>
              </a:pathLst>
            </a:custGeom>
            <a:solidFill>
              <a:schemeClr val="accent2">
                <a:lumMod val="60000"/>
                <a:lumOff val="40000"/>
              </a:schemeClr>
            </a:solidFill>
            <a:ln w="3791"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81D72D84-CDB8-406D-8E06-6E4A2C899A2D}"/>
                </a:ext>
              </a:extLst>
            </p:cNvPr>
            <p:cNvSpPr/>
            <p:nvPr/>
          </p:nvSpPr>
          <p:spPr>
            <a:xfrm>
              <a:off x="7503011" y="1397451"/>
              <a:ext cx="302932" cy="321795"/>
            </a:xfrm>
            <a:custGeom>
              <a:avLst/>
              <a:gdLst>
                <a:gd name="connsiteX0" fmla="*/ 167169 w 302932"/>
                <a:gd name="connsiteY0" fmla="*/ 223367 h 321795"/>
                <a:gd name="connsiteX1" fmla="*/ 132865 w 302932"/>
                <a:gd name="connsiteY1" fmla="*/ 193389 h 321795"/>
                <a:gd name="connsiteX2" fmla="*/ 108640 w 302932"/>
                <a:gd name="connsiteY2" fmla="*/ 151688 h 321795"/>
                <a:gd name="connsiteX3" fmla="*/ 42352 w 302932"/>
                <a:gd name="connsiteY3" fmla="*/ 150241 h 321795"/>
                <a:gd name="connsiteX4" fmla="*/ -192 w 302932"/>
                <a:gd name="connsiteY4" fmla="*/ 94163 h 321795"/>
                <a:gd name="connsiteX5" fmla="*/ 18508 w 302932"/>
                <a:gd name="connsiteY5" fmla="*/ 21106 h 321795"/>
                <a:gd name="connsiteX6" fmla="*/ 21961 w 302932"/>
                <a:gd name="connsiteY6" fmla="*/ 50134 h 321795"/>
                <a:gd name="connsiteX7" fmla="*/ 47116 w 302932"/>
                <a:gd name="connsiteY7" fmla="*/ -182 h 321795"/>
                <a:gd name="connsiteX8" fmla="*/ 42665 w 302932"/>
                <a:gd name="connsiteY8" fmla="*/ 42412 h 321795"/>
                <a:gd name="connsiteX9" fmla="*/ 94674 w 302932"/>
                <a:gd name="connsiteY9" fmla="*/ 5004 h 321795"/>
                <a:gd name="connsiteX10" fmla="*/ 93973 w 302932"/>
                <a:gd name="connsiteY10" fmla="*/ 30383 h 321795"/>
                <a:gd name="connsiteX11" fmla="*/ 180967 w 302932"/>
                <a:gd name="connsiteY11" fmla="*/ 26126 h 321795"/>
                <a:gd name="connsiteX12" fmla="*/ 261068 w 302932"/>
                <a:gd name="connsiteY12" fmla="*/ 56988 h 321795"/>
                <a:gd name="connsiteX13" fmla="*/ 301882 w 302932"/>
                <a:gd name="connsiteY13" fmla="*/ 175848 h 321795"/>
                <a:gd name="connsiteX14" fmla="*/ 261330 w 302932"/>
                <a:gd name="connsiteY14" fmla="*/ 299193 h 321795"/>
                <a:gd name="connsiteX15" fmla="*/ 239278 w 302932"/>
                <a:gd name="connsiteY15" fmla="*/ 321508 h 321795"/>
                <a:gd name="connsiteX16" fmla="*/ 217528 w 302932"/>
                <a:gd name="connsiteY16" fmla="*/ 305116 h 321795"/>
                <a:gd name="connsiteX17" fmla="*/ 217792 w 302932"/>
                <a:gd name="connsiteY17" fmla="*/ 275929 h 321795"/>
                <a:gd name="connsiteX18" fmla="*/ 221421 w 302932"/>
                <a:gd name="connsiteY18" fmla="*/ 231766 h 321795"/>
                <a:gd name="connsiteX19" fmla="*/ 193559 w 302932"/>
                <a:gd name="connsiteY19" fmla="*/ 200878 h 321795"/>
                <a:gd name="connsiteX20" fmla="*/ 170805 w 302932"/>
                <a:gd name="connsiteY20" fmla="*/ 229004 h 32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2932" h="321795">
                  <a:moveTo>
                    <a:pt x="167169" y="223367"/>
                  </a:moveTo>
                  <a:cubicBezTo>
                    <a:pt x="150866" y="225489"/>
                    <a:pt x="138568" y="208808"/>
                    <a:pt x="132865" y="193389"/>
                  </a:cubicBezTo>
                  <a:cubicBezTo>
                    <a:pt x="127161" y="177969"/>
                    <a:pt x="122815" y="160018"/>
                    <a:pt x="108640" y="151688"/>
                  </a:cubicBezTo>
                  <a:cubicBezTo>
                    <a:pt x="89275" y="140309"/>
                    <a:pt x="64497" y="153995"/>
                    <a:pt x="42352" y="150241"/>
                  </a:cubicBezTo>
                  <a:cubicBezTo>
                    <a:pt x="17343" y="146001"/>
                    <a:pt x="1083" y="119496"/>
                    <a:pt x="-192" y="94163"/>
                  </a:cubicBezTo>
                  <a:cubicBezTo>
                    <a:pt x="-1466" y="68829"/>
                    <a:pt x="8616" y="44463"/>
                    <a:pt x="18508" y="21106"/>
                  </a:cubicBezTo>
                  <a:lnTo>
                    <a:pt x="21961" y="50134"/>
                  </a:lnTo>
                  <a:cubicBezTo>
                    <a:pt x="21022" y="30128"/>
                    <a:pt x="30549" y="11072"/>
                    <a:pt x="47116" y="-182"/>
                  </a:cubicBezTo>
                  <a:lnTo>
                    <a:pt x="42665" y="42412"/>
                  </a:lnTo>
                  <a:cubicBezTo>
                    <a:pt x="45456" y="18549"/>
                    <a:pt x="71164" y="59"/>
                    <a:pt x="94674" y="5004"/>
                  </a:cubicBezTo>
                  <a:lnTo>
                    <a:pt x="93973" y="30383"/>
                  </a:lnTo>
                  <a:cubicBezTo>
                    <a:pt x="122858" y="26949"/>
                    <a:pt x="151996" y="23509"/>
                    <a:pt x="180967" y="26126"/>
                  </a:cubicBezTo>
                  <a:cubicBezTo>
                    <a:pt x="209938" y="28743"/>
                    <a:pt x="239111" y="37909"/>
                    <a:pt x="261068" y="56988"/>
                  </a:cubicBezTo>
                  <a:cubicBezTo>
                    <a:pt x="293913" y="85528"/>
                    <a:pt x="305909" y="132523"/>
                    <a:pt x="301882" y="175848"/>
                  </a:cubicBezTo>
                  <a:cubicBezTo>
                    <a:pt x="297854" y="219174"/>
                    <a:pt x="279970" y="259875"/>
                    <a:pt x="261330" y="299193"/>
                  </a:cubicBezTo>
                  <a:cubicBezTo>
                    <a:pt x="256640" y="309085"/>
                    <a:pt x="250153" y="320248"/>
                    <a:pt x="239278" y="321508"/>
                  </a:cubicBezTo>
                  <a:cubicBezTo>
                    <a:pt x="229507" y="322640"/>
                    <a:pt x="220566" y="314472"/>
                    <a:pt x="217528" y="305116"/>
                  </a:cubicBezTo>
                  <a:cubicBezTo>
                    <a:pt x="214491" y="295760"/>
                    <a:pt x="215973" y="285596"/>
                    <a:pt x="217792" y="275929"/>
                  </a:cubicBezTo>
                  <a:cubicBezTo>
                    <a:pt x="220540" y="261326"/>
                    <a:pt x="224005" y="246399"/>
                    <a:pt x="221421" y="231766"/>
                  </a:cubicBezTo>
                  <a:cubicBezTo>
                    <a:pt x="218837" y="217132"/>
                    <a:pt x="208310" y="202672"/>
                    <a:pt x="193559" y="200878"/>
                  </a:cubicBezTo>
                  <a:cubicBezTo>
                    <a:pt x="178807" y="199085"/>
                    <a:pt x="163713" y="215946"/>
                    <a:pt x="170805" y="229004"/>
                  </a:cubicBezTo>
                  <a:close/>
                </a:path>
              </a:pathLst>
            </a:custGeom>
            <a:solidFill>
              <a:srgbClr val="2F2E41"/>
            </a:solidFill>
            <a:ln w="3791"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4A9704D9-8D58-4478-AB23-ECE6BF59D19A}"/>
                </a:ext>
              </a:extLst>
            </p:cNvPr>
            <p:cNvSpPr/>
            <p:nvPr/>
          </p:nvSpPr>
          <p:spPr>
            <a:xfrm>
              <a:off x="7287162" y="3421352"/>
              <a:ext cx="980155" cy="7996"/>
            </a:xfrm>
            <a:custGeom>
              <a:avLst/>
              <a:gdLst>
                <a:gd name="connsiteX0" fmla="*/ 978705 w 980155"/>
                <a:gd name="connsiteY0" fmla="*/ 7997 h 7996"/>
                <a:gd name="connsiteX1" fmla="*/ 0 w 980155"/>
                <a:gd name="connsiteY1" fmla="*/ 7997 h 7996"/>
                <a:gd name="connsiteX2" fmla="*/ 0 w 980155"/>
                <a:gd name="connsiteY2" fmla="*/ 0 h 7996"/>
                <a:gd name="connsiteX3" fmla="*/ 980156 w 980155"/>
                <a:gd name="connsiteY3" fmla="*/ 0 h 7996"/>
                <a:gd name="connsiteX4" fmla="*/ 978705 w 980155"/>
                <a:gd name="connsiteY4" fmla="*/ 7997 h 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55" h="7996">
                  <a:moveTo>
                    <a:pt x="978705" y="7997"/>
                  </a:moveTo>
                  <a:lnTo>
                    <a:pt x="0" y="7997"/>
                  </a:lnTo>
                  <a:lnTo>
                    <a:pt x="0" y="0"/>
                  </a:lnTo>
                  <a:lnTo>
                    <a:pt x="980156" y="0"/>
                  </a:lnTo>
                  <a:lnTo>
                    <a:pt x="978705" y="7997"/>
                  </a:lnTo>
                  <a:close/>
                </a:path>
              </a:pathLst>
            </a:custGeom>
            <a:solidFill>
              <a:srgbClr val="3F3D56"/>
            </a:solidFill>
            <a:ln w="3791" cap="flat">
              <a:noFill/>
              <a:prstDash val="solid"/>
              <a:miter/>
            </a:ln>
          </p:spPr>
          <p:txBody>
            <a:bodyPr rtlCol="0" anchor="ctr"/>
            <a:lstStyle/>
            <a:p>
              <a:endParaRPr lang="en-US"/>
            </a:p>
          </p:txBody>
        </p:sp>
      </p:grpSp>
      <p:grpSp>
        <p:nvGrpSpPr>
          <p:cNvPr id="77" name="Graphic 75">
            <a:extLst>
              <a:ext uri="{FF2B5EF4-FFF2-40B4-BE49-F238E27FC236}">
                <a16:creationId xmlns:a16="http://schemas.microsoft.com/office/drawing/2014/main" id="{D8778E6A-1D7C-48CB-908F-D8D2D138D3D1}"/>
              </a:ext>
            </a:extLst>
          </p:cNvPr>
          <p:cNvGrpSpPr/>
          <p:nvPr/>
        </p:nvGrpSpPr>
        <p:grpSpPr>
          <a:xfrm>
            <a:off x="8802940" y="1679088"/>
            <a:ext cx="2509264" cy="2119714"/>
            <a:chOff x="2690813" y="3722152"/>
            <a:chExt cx="3058162" cy="2583398"/>
          </a:xfrm>
        </p:grpSpPr>
        <p:sp>
          <p:nvSpPr>
            <p:cNvPr id="78" name="Freeform: Shape 77">
              <a:extLst>
                <a:ext uri="{FF2B5EF4-FFF2-40B4-BE49-F238E27FC236}">
                  <a16:creationId xmlns:a16="http://schemas.microsoft.com/office/drawing/2014/main" id="{B68805CB-2BB7-4C93-B407-FCE6AAF78A1A}"/>
                </a:ext>
              </a:extLst>
            </p:cNvPr>
            <p:cNvSpPr/>
            <p:nvPr/>
          </p:nvSpPr>
          <p:spPr>
            <a:xfrm>
              <a:off x="4651013" y="4606324"/>
              <a:ext cx="1068134" cy="42300"/>
            </a:xfrm>
            <a:custGeom>
              <a:avLst/>
              <a:gdLst>
                <a:gd name="connsiteX0" fmla="*/ 1057797 w 1068134"/>
                <a:gd name="connsiteY0" fmla="*/ -148 h 42300"/>
                <a:gd name="connsiteX1" fmla="*/ 1067892 w 1068134"/>
                <a:gd name="connsiteY1" fmla="*/ 42153 h 42300"/>
                <a:gd name="connsiteX2" fmla="*/ -242 w 1068134"/>
                <a:gd name="connsiteY2" fmla="*/ 42153 h 42300"/>
                <a:gd name="connsiteX3" fmla="*/ -242 w 1068134"/>
                <a:gd name="connsiteY3" fmla="*/ -148 h 42300"/>
              </a:gdLst>
              <a:ahLst/>
              <a:cxnLst>
                <a:cxn ang="0">
                  <a:pos x="connsiteX0" y="connsiteY0"/>
                </a:cxn>
                <a:cxn ang="0">
                  <a:pos x="connsiteX1" y="connsiteY1"/>
                </a:cxn>
                <a:cxn ang="0">
                  <a:pos x="connsiteX2" y="connsiteY2"/>
                </a:cxn>
                <a:cxn ang="0">
                  <a:pos x="connsiteX3" y="connsiteY3"/>
                </a:cxn>
              </a:cxnLst>
              <a:rect l="l" t="t" r="r" b="b"/>
              <a:pathLst>
                <a:path w="1068134" h="42300">
                  <a:moveTo>
                    <a:pt x="1057797" y="-148"/>
                  </a:moveTo>
                  <a:cubicBezTo>
                    <a:pt x="1061389" y="13881"/>
                    <a:pt x="1064754" y="27981"/>
                    <a:pt x="1067892" y="42153"/>
                  </a:cubicBezTo>
                  <a:lnTo>
                    <a:pt x="-242" y="42153"/>
                  </a:lnTo>
                  <a:lnTo>
                    <a:pt x="-242" y="-148"/>
                  </a:lnTo>
                  <a:close/>
                </a:path>
              </a:pathLst>
            </a:custGeom>
            <a:solidFill>
              <a:srgbClr val="E6E6E6"/>
            </a:solidFill>
            <a:ln w="4276"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5A6F4E6E-B8CC-41DD-8CE0-5F445181CF99}"/>
                </a:ext>
              </a:extLst>
            </p:cNvPr>
            <p:cNvSpPr/>
            <p:nvPr/>
          </p:nvSpPr>
          <p:spPr>
            <a:xfrm>
              <a:off x="5589206" y="4303074"/>
              <a:ext cx="92300" cy="314798"/>
            </a:xfrm>
            <a:custGeom>
              <a:avLst/>
              <a:gdLst>
                <a:gd name="connsiteX0" fmla="*/ 85557 w 92300"/>
                <a:gd name="connsiteY0" fmla="*/ 191597 h 314798"/>
                <a:gd name="connsiteX1" fmla="*/ 25506 w 92300"/>
                <a:gd name="connsiteY1" fmla="*/ 49339 h 314798"/>
                <a:gd name="connsiteX2" fmla="*/ 3650 w 92300"/>
                <a:gd name="connsiteY2" fmla="*/ 7038 h 314798"/>
                <a:gd name="connsiteX3" fmla="*/ -242 w 92300"/>
                <a:gd name="connsiteY3" fmla="*/ -148 h 314798"/>
                <a:gd name="connsiteX4" fmla="*/ -242 w 92300"/>
                <a:gd name="connsiteY4" fmla="*/ 314650 h 314798"/>
                <a:gd name="connsiteX5" fmla="*/ 92059 w 92300"/>
                <a:gd name="connsiteY5" fmla="*/ 314650 h 314798"/>
                <a:gd name="connsiteX6" fmla="*/ 92059 w 92300"/>
                <a:gd name="connsiteY6" fmla="*/ 210331 h 31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300" h="314798">
                  <a:moveTo>
                    <a:pt x="85557" y="191597"/>
                  </a:moveTo>
                  <a:cubicBezTo>
                    <a:pt x="68361" y="143036"/>
                    <a:pt x="48309" y="95533"/>
                    <a:pt x="25506" y="49339"/>
                  </a:cubicBezTo>
                  <a:cubicBezTo>
                    <a:pt x="18492" y="35096"/>
                    <a:pt x="11206" y="20996"/>
                    <a:pt x="3650" y="7038"/>
                  </a:cubicBezTo>
                  <a:cubicBezTo>
                    <a:pt x="2409" y="4643"/>
                    <a:pt x="1084" y="2247"/>
                    <a:pt x="-242" y="-148"/>
                  </a:cubicBezTo>
                  <a:lnTo>
                    <a:pt x="-242" y="314650"/>
                  </a:lnTo>
                  <a:lnTo>
                    <a:pt x="92059" y="314650"/>
                  </a:lnTo>
                  <a:lnTo>
                    <a:pt x="92059" y="210331"/>
                  </a:lnTo>
                  <a:close/>
                </a:path>
              </a:pathLst>
            </a:custGeom>
            <a:solidFill>
              <a:srgbClr val="E6E6E6"/>
            </a:solidFill>
            <a:ln w="4276"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C8FC34AE-E842-47B4-B714-22DCF28324D9}"/>
                </a:ext>
              </a:extLst>
            </p:cNvPr>
            <p:cNvSpPr/>
            <p:nvPr/>
          </p:nvSpPr>
          <p:spPr>
            <a:xfrm>
              <a:off x="5589206" y="4310259"/>
              <a:ext cx="25748" cy="42300"/>
            </a:xfrm>
            <a:custGeom>
              <a:avLst/>
              <a:gdLst>
                <a:gd name="connsiteX0" fmla="*/ 25506 w 25748"/>
                <a:gd name="connsiteY0" fmla="*/ 42153 h 42300"/>
                <a:gd name="connsiteX1" fmla="*/ -242 w 25748"/>
                <a:gd name="connsiteY1" fmla="*/ 42153 h 42300"/>
                <a:gd name="connsiteX2" fmla="*/ -242 w 25748"/>
                <a:gd name="connsiteY2" fmla="*/ -148 h 42300"/>
                <a:gd name="connsiteX3" fmla="*/ 3651 w 25748"/>
                <a:gd name="connsiteY3" fmla="*/ -148 h 42300"/>
                <a:gd name="connsiteX4" fmla="*/ 25506 w 25748"/>
                <a:gd name="connsiteY4" fmla="*/ 42153 h 4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8" h="42300">
                  <a:moveTo>
                    <a:pt x="25506" y="42153"/>
                  </a:moveTo>
                  <a:lnTo>
                    <a:pt x="-242" y="42153"/>
                  </a:lnTo>
                  <a:lnTo>
                    <a:pt x="-242" y="-148"/>
                  </a:lnTo>
                  <a:lnTo>
                    <a:pt x="3651" y="-148"/>
                  </a:lnTo>
                  <a:cubicBezTo>
                    <a:pt x="11221" y="13796"/>
                    <a:pt x="18506" y="27896"/>
                    <a:pt x="25506" y="42153"/>
                  </a:cubicBezTo>
                  <a:close/>
                </a:path>
              </a:pathLst>
            </a:custGeom>
            <a:solidFill>
              <a:srgbClr val="CCCCCC"/>
            </a:solidFill>
            <a:ln w="427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54A8CAFD-DDEE-4399-9D04-AADFF5647D13}"/>
                </a:ext>
              </a:extLst>
            </p:cNvPr>
            <p:cNvSpPr/>
            <p:nvPr/>
          </p:nvSpPr>
          <p:spPr>
            <a:xfrm>
              <a:off x="5589206" y="4494818"/>
              <a:ext cx="92300" cy="42301"/>
            </a:xfrm>
            <a:custGeom>
              <a:avLst/>
              <a:gdLst>
                <a:gd name="connsiteX0" fmla="*/ 85800 w 92300"/>
                <a:gd name="connsiteY0" fmla="*/ 0 h 42301"/>
                <a:gd name="connsiteX1" fmla="*/ 0 w 92300"/>
                <a:gd name="connsiteY1" fmla="*/ 0 h 42301"/>
                <a:gd name="connsiteX2" fmla="*/ 0 w 92300"/>
                <a:gd name="connsiteY2" fmla="*/ 42301 h 42301"/>
                <a:gd name="connsiteX3" fmla="*/ 92301 w 92300"/>
                <a:gd name="connsiteY3" fmla="*/ 42301 h 42301"/>
                <a:gd name="connsiteX4" fmla="*/ 92301 w 92300"/>
                <a:gd name="connsiteY4" fmla="*/ 18734 h 42301"/>
                <a:gd name="connsiteX5" fmla="*/ 85800 w 92300"/>
                <a:gd name="connsiteY5" fmla="*/ 0 h 4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00" h="42301">
                  <a:moveTo>
                    <a:pt x="85800" y="0"/>
                  </a:moveTo>
                  <a:lnTo>
                    <a:pt x="0" y="0"/>
                  </a:lnTo>
                  <a:lnTo>
                    <a:pt x="0" y="42301"/>
                  </a:lnTo>
                  <a:lnTo>
                    <a:pt x="92301" y="42301"/>
                  </a:lnTo>
                  <a:lnTo>
                    <a:pt x="92301" y="18734"/>
                  </a:lnTo>
                  <a:lnTo>
                    <a:pt x="85800" y="0"/>
                  </a:lnTo>
                  <a:close/>
                </a:path>
              </a:pathLst>
            </a:custGeom>
            <a:solidFill>
              <a:srgbClr val="CCCCCC"/>
            </a:solidFill>
            <a:ln w="427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25C91D29-EAB6-4D52-85FB-6B5E4DE5CC61}"/>
                </a:ext>
              </a:extLst>
            </p:cNvPr>
            <p:cNvSpPr/>
            <p:nvPr/>
          </p:nvSpPr>
          <p:spPr>
            <a:xfrm>
              <a:off x="5446942" y="4252591"/>
              <a:ext cx="92282" cy="365286"/>
            </a:xfrm>
            <a:custGeom>
              <a:avLst/>
              <a:gdLst>
                <a:gd name="connsiteX0" fmla="*/ 0 w 92282"/>
                <a:gd name="connsiteY0" fmla="*/ 0 h 365286"/>
                <a:gd name="connsiteX1" fmla="*/ 92283 w 92282"/>
                <a:gd name="connsiteY1" fmla="*/ 0 h 365286"/>
                <a:gd name="connsiteX2" fmla="*/ 92283 w 92282"/>
                <a:gd name="connsiteY2" fmla="*/ 365286 h 365286"/>
                <a:gd name="connsiteX3" fmla="*/ 0 w 92282"/>
                <a:gd name="connsiteY3" fmla="*/ 365286 h 365286"/>
              </a:gdLst>
              <a:ahLst/>
              <a:cxnLst>
                <a:cxn ang="0">
                  <a:pos x="connsiteX0" y="connsiteY0"/>
                </a:cxn>
                <a:cxn ang="0">
                  <a:pos x="connsiteX1" y="connsiteY1"/>
                </a:cxn>
                <a:cxn ang="0">
                  <a:pos x="connsiteX2" y="connsiteY2"/>
                </a:cxn>
                <a:cxn ang="0">
                  <a:pos x="connsiteX3" y="connsiteY3"/>
                </a:cxn>
              </a:cxnLst>
              <a:rect l="l" t="t" r="r" b="b"/>
              <a:pathLst>
                <a:path w="92282" h="365286">
                  <a:moveTo>
                    <a:pt x="0" y="0"/>
                  </a:moveTo>
                  <a:lnTo>
                    <a:pt x="92283" y="0"/>
                  </a:lnTo>
                  <a:lnTo>
                    <a:pt x="92283" y="365286"/>
                  </a:lnTo>
                  <a:lnTo>
                    <a:pt x="0" y="365286"/>
                  </a:lnTo>
                  <a:close/>
                </a:path>
              </a:pathLst>
            </a:custGeom>
            <a:solidFill>
              <a:srgbClr val="E6E6E6"/>
            </a:solidFill>
            <a:ln w="427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538D3795-0E28-4AF6-94B0-745BEDBF4B8E}"/>
                </a:ext>
              </a:extLst>
            </p:cNvPr>
            <p:cNvSpPr/>
            <p:nvPr/>
          </p:nvSpPr>
          <p:spPr>
            <a:xfrm>
              <a:off x="5446942" y="4310267"/>
              <a:ext cx="92282" cy="42296"/>
            </a:xfrm>
            <a:custGeom>
              <a:avLst/>
              <a:gdLst>
                <a:gd name="connsiteX0" fmla="*/ 0 w 92282"/>
                <a:gd name="connsiteY0" fmla="*/ 0 h 42296"/>
                <a:gd name="connsiteX1" fmla="*/ 92283 w 92282"/>
                <a:gd name="connsiteY1" fmla="*/ 0 h 42296"/>
                <a:gd name="connsiteX2" fmla="*/ 92283 w 92282"/>
                <a:gd name="connsiteY2" fmla="*/ 42296 h 42296"/>
                <a:gd name="connsiteX3" fmla="*/ 0 w 92282"/>
                <a:gd name="connsiteY3" fmla="*/ 42296 h 42296"/>
              </a:gdLst>
              <a:ahLst/>
              <a:cxnLst>
                <a:cxn ang="0">
                  <a:pos x="connsiteX0" y="connsiteY0"/>
                </a:cxn>
                <a:cxn ang="0">
                  <a:pos x="connsiteX1" y="connsiteY1"/>
                </a:cxn>
                <a:cxn ang="0">
                  <a:pos x="connsiteX2" y="connsiteY2"/>
                </a:cxn>
                <a:cxn ang="0">
                  <a:pos x="connsiteX3" y="connsiteY3"/>
                </a:cxn>
              </a:cxnLst>
              <a:rect l="l" t="t" r="r" b="b"/>
              <a:pathLst>
                <a:path w="92282" h="42296">
                  <a:moveTo>
                    <a:pt x="0" y="0"/>
                  </a:moveTo>
                  <a:lnTo>
                    <a:pt x="92283" y="0"/>
                  </a:lnTo>
                  <a:lnTo>
                    <a:pt x="92283" y="42296"/>
                  </a:lnTo>
                  <a:lnTo>
                    <a:pt x="0" y="42296"/>
                  </a:lnTo>
                  <a:close/>
                </a:path>
              </a:pathLst>
            </a:custGeom>
            <a:solidFill>
              <a:srgbClr val="CCCCCC"/>
            </a:solidFill>
            <a:ln w="4276"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EEA8BFB8-ECA1-4E2A-B53E-4AAB03125B77}"/>
                </a:ext>
              </a:extLst>
            </p:cNvPr>
            <p:cNvSpPr/>
            <p:nvPr/>
          </p:nvSpPr>
          <p:spPr>
            <a:xfrm>
              <a:off x="5446942" y="4494833"/>
              <a:ext cx="92282" cy="42296"/>
            </a:xfrm>
            <a:custGeom>
              <a:avLst/>
              <a:gdLst>
                <a:gd name="connsiteX0" fmla="*/ 0 w 92282"/>
                <a:gd name="connsiteY0" fmla="*/ 0 h 42296"/>
                <a:gd name="connsiteX1" fmla="*/ 92283 w 92282"/>
                <a:gd name="connsiteY1" fmla="*/ 0 h 42296"/>
                <a:gd name="connsiteX2" fmla="*/ 92283 w 92282"/>
                <a:gd name="connsiteY2" fmla="*/ 42296 h 42296"/>
                <a:gd name="connsiteX3" fmla="*/ 0 w 92282"/>
                <a:gd name="connsiteY3" fmla="*/ 42296 h 42296"/>
              </a:gdLst>
              <a:ahLst/>
              <a:cxnLst>
                <a:cxn ang="0">
                  <a:pos x="connsiteX0" y="connsiteY0"/>
                </a:cxn>
                <a:cxn ang="0">
                  <a:pos x="connsiteX1" y="connsiteY1"/>
                </a:cxn>
                <a:cxn ang="0">
                  <a:pos x="connsiteX2" y="connsiteY2"/>
                </a:cxn>
                <a:cxn ang="0">
                  <a:pos x="connsiteX3" y="connsiteY3"/>
                </a:cxn>
              </a:cxnLst>
              <a:rect l="l" t="t" r="r" b="b"/>
              <a:pathLst>
                <a:path w="92282" h="42296">
                  <a:moveTo>
                    <a:pt x="0" y="0"/>
                  </a:moveTo>
                  <a:lnTo>
                    <a:pt x="92283" y="0"/>
                  </a:lnTo>
                  <a:lnTo>
                    <a:pt x="92283" y="42296"/>
                  </a:lnTo>
                  <a:lnTo>
                    <a:pt x="0" y="42296"/>
                  </a:lnTo>
                  <a:close/>
                </a:path>
              </a:pathLst>
            </a:custGeom>
            <a:solidFill>
              <a:srgbClr val="CCCCCC"/>
            </a:solidFill>
            <a:ln w="4276"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DBF4985E-CC3B-4704-8ADF-BCFBD7C0DDF3}"/>
                </a:ext>
              </a:extLst>
            </p:cNvPr>
            <p:cNvSpPr/>
            <p:nvPr/>
          </p:nvSpPr>
          <p:spPr>
            <a:xfrm>
              <a:off x="4768079" y="4250465"/>
              <a:ext cx="369545" cy="369545"/>
            </a:xfrm>
            <a:custGeom>
              <a:avLst/>
              <a:gdLst>
                <a:gd name="connsiteX0" fmla="*/ 350056 w 369545"/>
                <a:gd name="connsiteY0" fmla="*/ -148 h 369545"/>
                <a:gd name="connsiteX1" fmla="*/ 19005 w 369545"/>
                <a:gd name="connsiteY1" fmla="*/ -148 h 369545"/>
                <a:gd name="connsiteX2" fmla="*/ -242 w 369545"/>
                <a:gd name="connsiteY2" fmla="*/ 19099 h 369545"/>
                <a:gd name="connsiteX3" fmla="*/ -242 w 369545"/>
                <a:gd name="connsiteY3" fmla="*/ 350151 h 369545"/>
                <a:gd name="connsiteX4" fmla="*/ 570 w 369545"/>
                <a:gd name="connsiteY4" fmla="*/ 355711 h 369545"/>
                <a:gd name="connsiteX5" fmla="*/ 19005 w 369545"/>
                <a:gd name="connsiteY5" fmla="*/ 369398 h 369545"/>
                <a:gd name="connsiteX6" fmla="*/ 350056 w 369545"/>
                <a:gd name="connsiteY6" fmla="*/ 369398 h 369545"/>
                <a:gd name="connsiteX7" fmla="*/ 368491 w 369545"/>
                <a:gd name="connsiteY7" fmla="*/ 355711 h 369545"/>
                <a:gd name="connsiteX8" fmla="*/ 369303 w 369545"/>
                <a:gd name="connsiteY8" fmla="*/ 350151 h 369545"/>
                <a:gd name="connsiteX9" fmla="*/ 369303 w 369545"/>
                <a:gd name="connsiteY9" fmla="*/ 19099 h 369545"/>
                <a:gd name="connsiteX10" fmla="*/ 350056 w 369545"/>
                <a:gd name="connsiteY10" fmla="*/ -148 h 3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545" h="369545">
                  <a:moveTo>
                    <a:pt x="350056" y="-148"/>
                  </a:moveTo>
                  <a:lnTo>
                    <a:pt x="19005" y="-148"/>
                  </a:lnTo>
                  <a:cubicBezTo>
                    <a:pt x="8382" y="-132"/>
                    <a:pt x="-226" y="8476"/>
                    <a:pt x="-242" y="19099"/>
                  </a:cubicBezTo>
                  <a:lnTo>
                    <a:pt x="-242" y="350151"/>
                  </a:lnTo>
                  <a:cubicBezTo>
                    <a:pt x="-236" y="352033"/>
                    <a:pt x="38" y="353905"/>
                    <a:pt x="570" y="355711"/>
                  </a:cubicBezTo>
                  <a:cubicBezTo>
                    <a:pt x="3035" y="363832"/>
                    <a:pt x="10518" y="369387"/>
                    <a:pt x="19005" y="369398"/>
                  </a:cubicBezTo>
                  <a:lnTo>
                    <a:pt x="350056" y="369398"/>
                  </a:lnTo>
                  <a:cubicBezTo>
                    <a:pt x="358543" y="369388"/>
                    <a:pt x="366026" y="363832"/>
                    <a:pt x="368491" y="355711"/>
                  </a:cubicBezTo>
                  <a:cubicBezTo>
                    <a:pt x="369024" y="353905"/>
                    <a:pt x="369297" y="352033"/>
                    <a:pt x="369303" y="350151"/>
                  </a:cubicBezTo>
                  <a:lnTo>
                    <a:pt x="369303" y="19099"/>
                  </a:lnTo>
                  <a:cubicBezTo>
                    <a:pt x="369287" y="8476"/>
                    <a:pt x="360679" y="-132"/>
                    <a:pt x="350056" y="-148"/>
                  </a:cubicBezTo>
                  <a:close/>
                </a:path>
              </a:pathLst>
            </a:custGeom>
            <a:solidFill>
              <a:srgbClr val="E6E6E6"/>
            </a:solidFill>
            <a:ln w="4276"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657481EC-77B0-42B9-A22E-386D3D7EE13F}"/>
                </a:ext>
              </a:extLst>
            </p:cNvPr>
            <p:cNvSpPr/>
            <p:nvPr/>
          </p:nvSpPr>
          <p:spPr>
            <a:xfrm>
              <a:off x="4791603" y="4273989"/>
              <a:ext cx="322496" cy="322497"/>
            </a:xfrm>
            <a:custGeom>
              <a:avLst/>
              <a:gdLst>
                <a:gd name="connsiteX0" fmla="*/ 303007 w 322496"/>
                <a:gd name="connsiteY0" fmla="*/ -148 h 322497"/>
                <a:gd name="connsiteX1" fmla="*/ 19005 w 322496"/>
                <a:gd name="connsiteY1" fmla="*/ -148 h 322497"/>
                <a:gd name="connsiteX2" fmla="*/ -242 w 322496"/>
                <a:gd name="connsiteY2" fmla="*/ 19099 h 322497"/>
                <a:gd name="connsiteX3" fmla="*/ -242 w 322496"/>
                <a:gd name="connsiteY3" fmla="*/ 303102 h 322497"/>
                <a:gd name="connsiteX4" fmla="*/ 19005 w 322496"/>
                <a:gd name="connsiteY4" fmla="*/ 322349 h 322497"/>
                <a:gd name="connsiteX5" fmla="*/ 303007 w 322496"/>
                <a:gd name="connsiteY5" fmla="*/ 322349 h 322497"/>
                <a:gd name="connsiteX6" fmla="*/ 322254 w 322496"/>
                <a:gd name="connsiteY6" fmla="*/ 303102 h 322497"/>
                <a:gd name="connsiteX7" fmla="*/ 322254 w 322496"/>
                <a:gd name="connsiteY7" fmla="*/ 19099 h 322497"/>
                <a:gd name="connsiteX8" fmla="*/ 303007 w 322496"/>
                <a:gd name="connsiteY8" fmla="*/ -148 h 3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496" h="322497">
                  <a:moveTo>
                    <a:pt x="303007" y="-148"/>
                  </a:moveTo>
                  <a:lnTo>
                    <a:pt x="19005" y="-148"/>
                  </a:lnTo>
                  <a:cubicBezTo>
                    <a:pt x="8382" y="-132"/>
                    <a:pt x="-226" y="8476"/>
                    <a:pt x="-242" y="19099"/>
                  </a:cubicBezTo>
                  <a:lnTo>
                    <a:pt x="-242" y="303102"/>
                  </a:lnTo>
                  <a:cubicBezTo>
                    <a:pt x="-226" y="313725"/>
                    <a:pt x="8382" y="322333"/>
                    <a:pt x="19005" y="322349"/>
                  </a:cubicBezTo>
                  <a:lnTo>
                    <a:pt x="303007" y="322349"/>
                  </a:lnTo>
                  <a:cubicBezTo>
                    <a:pt x="313630" y="322333"/>
                    <a:pt x="322238" y="313725"/>
                    <a:pt x="322254" y="303102"/>
                  </a:cubicBezTo>
                  <a:lnTo>
                    <a:pt x="322254" y="19099"/>
                  </a:lnTo>
                  <a:cubicBezTo>
                    <a:pt x="322238" y="8476"/>
                    <a:pt x="313630" y="-132"/>
                    <a:pt x="303007" y="-148"/>
                  </a:cubicBezTo>
                  <a:close/>
                </a:path>
              </a:pathLst>
            </a:custGeom>
            <a:solidFill>
              <a:srgbClr val="FFFFFF"/>
            </a:solidFill>
            <a:ln w="4276"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F22A4342-3DB6-4F54-B7E7-8E661DBE44D5}"/>
                </a:ext>
              </a:extLst>
            </p:cNvPr>
            <p:cNvSpPr/>
            <p:nvPr/>
          </p:nvSpPr>
          <p:spPr>
            <a:xfrm>
              <a:off x="4841133" y="4323519"/>
              <a:ext cx="223439" cy="223438"/>
            </a:xfrm>
            <a:custGeom>
              <a:avLst/>
              <a:gdLst>
                <a:gd name="connsiteX0" fmla="*/ 203950 w 223439"/>
                <a:gd name="connsiteY0" fmla="*/ -148 h 223438"/>
                <a:gd name="connsiteX1" fmla="*/ 19005 w 223439"/>
                <a:gd name="connsiteY1" fmla="*/ -148 h 223438"/>
                <a:gd name="connsiteX2" fmla="*/ -242 w 223439"/>
                <a:gd name="connsiteY2" fmla="*/ 19099 h 223438"/>
                <a:gd name="connsiteX3" fmla="*/ -242 w 223439"/>
                <a:gd name="connsiteY3" fmla="*/ 204043 h 223438"/>
                <a:gd name="connsiteX4" fmla="*/ 19005 w 223439"/>
                <a:gd name="connsiteY4" fmla="*/ 223290 h 223438"/>
                <a:gd name="connsiteX5" fmla="*/ 203950 w 223439"/>
                <a:gd name="connsiteY5" fmla="*/ 223290 h 223438"/>
                <a:gd name="connsiteX6" fmla="*/ 223197 w 223439"/>
                <a:gd name="connsiteY6" fmla="*/ 204043 h 223438"/>
                <a:gd name="connsiteX7" fmla="*/ 223197 w 223439"/>
                <a:gd name="connsiteY7" fmla="*/ 19099 h 223438"/>
                <a:gd name="connsiteX8" fmla="*/ 203950 w 223439"/>
                <a:gd name="connsiteY8" fmla="*/ -148 h 22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439" h="223438">
                  <a:moveTo>
                    <a:pt x="203950" y="-148"/>
                  </a:moveTo>
                  <a:lnTo>
                    <a:pt x="19005" y="-148"/>
                  </a:lnTo>
                  <a:cubicBezTo>
                    <a:pt x="8382" y="-132"/>
                    <a:pt x="-226" y="8476"/>
                    <a:pt x="-242" y="19099"/>
                  </a:cubicBezTo>
                  <a:lnTo>
                    <a:pt x="-242" y="204043"/>
                  </a:lnTo>
                  <a:cubicBezTo>
                    <a:pt x="-226" y="214666"/>
                    <a:pt x="8381" y="223274"/>
                    <a:pt x="19005" y="223290"/>
                  </a:cubicBezTo>
                  <a:lnTo>
                    <a:pt x="203950" y="223290"/>
                  </a:lnTo>
                  <a:cubicBezTo>
                    <a:pt x="214557" y="223235"/>
                    <a:pt x="223142" y="214650"/>
                    <a:pt x="223197" y="204043"/>
                  </a:cubicBezTo>
                  <a:lnTo>
                    <a:pt x="223197" y="19099"/>
                  </a:lnTo>
                  <a:cubicBezTo>
                    <a:pt x="223181" y="8476"/>
                    <a:pt x="214573" y="-132"/>
                    <a:pt x="203950" y="-148"/>
                  </a:cubicBezTo>
                  <a:close/>
                </a:path>
              </a:pathLst>
            </a:custGeom>
            <a:solidFill>
              <a:srgbClr val="CCCCCC"/>
            </a:solidFill>
            <a:ln w="4276"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E43CD32-0837-4CB9-89B0-7F84DBA3E748}"/>
                </a:ext>
              </a:extLst>
            </p:cNvPr>
            <p:cNvSpPr/>
            <p:nvPr/>
          </p:nvSpPr>
          <p:spPr>
            <a:xfrm>
              <a:off x="4813759" y="4407769"/>
              <a:ext cx="266636" cy="167811"/>
            </a:xfrm>
            <a:custGeom>
              <a:avLst/>
              <a:gdLst>
                <a:gd name="connsiteX0" fmla="*/ 219920 w 266636"/>
                <a:gd name="connsiteY0" fmla="*/ 87172 h 167811"/>
                <a:gd name="connsiteX1" fmla="*/ 180858 w 266636"/>
                <a:gd name="connsiteY1" fmla="*/ 19512 h 167811"/>
                <a:gd name="connsiteX2" fmla="*/ 169171 w 266636"/>
                <a:gd name="connsiteY2" fmla="*/ 16381 h 167811"/>
                <a:gd name="connsiteX3" fmla="*/ 166040 w 266636"/>
                <a:gd name="connsiteY3" fmla="*/ 19512 h 167811"/>
                <a:gd name="connsiteX4" fmla="*/ 137516 w 266636"/>
                <a:gd name="connsiteY4" fmla="*/ 68918 h 167811"/>
                <a:gd name="connsiteX5" fmla="*/ 100108 w 266636"/>
                <a:gd name="connsiteY5" fmla="*/ 4130 h 167811"/>
                <a:gd name="connsiteX6" fmla="*/ 88423 w 266636"/>
                <a:gd name="connsiteY6" fmla="*/ 999 h 167811"/>
                <a:gd name="connsiteX7" fmla="*/ 85292 w 266636"/>
                <a:gd name="connsiteY7" fmla="*/ 4131 h 167811"/>
                <a:gd name="connsiteX8" fmla="*/ 46228 w 266636"/>
                <a:gd name="connsiteY8" fmla="*/ 71791 h 167811"/>
                <a:gd name="connsiteX9" fmla="*/ -242 w 266636"/>
                <a:gd name="connsiteY9" fmla="*/ 152283 h 167811"/>
                <a:gd name="connsiteX10" fmla="*/ 89386 w 266636"/>
                <a:gd name="connsiteY10" fmla="*/ 152283 h 167811"/>
                <a:gd name="connsiteX11" fmla="*/ 80506 w 266636"/>
                <a:gd name="connsiteY11" fmla="*/ 167664 h 167811"/>
                <a:gd name="connsiteX12" fmla="*/ 266395 w 266636"/>
                <a:gd name="connsiteY12" fmla="*/ 167664 h 16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36" h="167811">
                  <a:moveTo>
                    <a:pt x="219920" y="87172"/>
                  </a:moveTo>
                  <a:lnTo>
                    <a:pt x="180858" y="19512"/>
                  </a:lnTo>
                  <a:cubicBezTo>
                    <a:pt x="178495" y="15420"/>
                    <a:pt x="173263" y="14018"/>
                    <a:pt x="169171" y="16381"/>
                  </a:cubicBezTo>
                  <a:cubicBezTo>
                    <a:pt x="167871" y="17132"/>
                    <a:pt x="166791" y="18212"/>
                    <a:pt x="166040" y="19512"/>
                  </a:cubicBezTo>
                  <a:lnTo>
                    <a:pt x="137516" y="68918"/>
                  </a:lnTo>
                  <a:lnTo>
                    <a:pt x="100108" y="4130"/>
                  </a:lnTo>
                  <a:cubicBezTo>
                    <a:pt x="97746" y="39"/>
                    <a:pt x="92514" y="-1363"/>
                    <a:pt x="88423" y="999"/>
                  </a:cubicBezTo>
                  <a:cubicBezTo>
                    <a:pt x="87123" y="1750"/>
                    <a:pt x="86043" y="2830"/>
                    <a:pt x="85292" y="4131"/>
                  </a:cubicBezTo>
                  <a:lnTo>
                    <a:pt x="46228" y="71791"/>
                  </a:lnTo>
                  <a:lnTo>
                    <a:pt x="-242" y="152283"/>
                  </a:lnTo>
                  <a:lnTo>
                    <a:pt x="89386" y="152283"/>
                  </a:lnTo>
                  <a:lnTo>
                    <a:pt x="80506" y="167664"/>
                  </a:lnTo>
                  <a:lnTo>
                    <a:pt x="266395" y="167664"/>
                  </a:lnTo>
                  <a:close/>
                </a:path>
              </a:pathLst>
            </a:custGeom>
            <a:solidFill>
              <a:srgbClr val="FFFFFF"/>
            </a:solidFill>
            <a:ln w="4276"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60274FC8-A3D8-4B11-BB2D-FE80B04EFE5F}"/>
                </a:ext>
              </a:extLst>
            </p:cNvPr>
            <p:cNvSpPr/>
            <p:nvPr/>
          </p:nvSpPr>
          <p:spPr>
            <a:xfrm>
              <a:off x="4993218" y="4337183"/>
              <a:ext cx="53831" cy="53831"/>
            </a:xfrm>
            <a:custGeom>
              <a:avLst/>
              <a:gdLst>
                <a:gd name="connsiteX0" fmla="*/ 53832 w 53831"/>
                <a:gd name="connsiteY0" fmla="*/ 26916 h 53831"/>
                <a:gd name="connsiteX1" fmla="*/ 26916 w 53831"/>
                <a:gd name="connsiteY1" fmla="*/ 53832 h 53831"/>
                <a:gd name="connsiteX2" fmla="*/ 0 w 53831"/>
                <a:gd name="connsiteY2" fmla="*/ 26916 h 53831"/>
                <a:gd name="connsiteX3" fmla="*/ 26916 w 53831"/>
                <a:gd name="connsiteY3" fmla="*/ 0 h 53831"/>
                <a:gd name="connsiteX4" fmla="*/ 53832 w 53831"/>
                <a:gd name="connsiteY4" fmla="*/ 26916 h 53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1" h="53831">
                  <a:moveTo>
                    <a:pt x="53832" y="26916"/>
                  </a:moveTo>
                  <a:cubicBezTo>
                    <a:pt x="53832" y="41781"/>
                    <a:pt x="41781" y="53832"/>
                    <a:pt x="26916" y="53832"/>
                  </a:cubicBezTo>
                  <a:cubicBezTo>
                    <a:pt x="12051" y="53832"/>
                    <a:pt x="0" y="41781"/>
                    <a:pt x="0" y="26916"/>
                  </a:cubicBezTo>
                  <a:cubicBezTo>
                    <a:pt x="0" y="12051"/>
                    <a:pt x="12051" y="0"/>
                    <a:pt x="26916" y="0"/>
                  </a:cubicBezTo>
                  <a:cubicBezTo>
                    <a:pt x="41781" y="0"/>
                    <a:pt x="53832" y="12051"/>
                    <a:pt x="53832" y="26916"/>
                  </a:cubicBezTo>
                  <a:close/>
                </a:path>
              </a:pathLst>
            </a:custGeom>
            <a:solidFill>
              <a:srgbClr val="FFFFFF"/>
            </a:solidFill>
            <a:ln w="4276"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E617E251-2F27-45C3-94E4-FFB6AE55D62D}"/>
                </a:ext>
              </a:extLst>
            </p:cNvPr>
            <p:cNvSpPr/>
            <p:nvPr/>
          </p:nvSpPr>
          <p:spPr>
            <a:xfrm>
              <a:off x="5546519" y="4832157"/>
              <a:ext cx="203720" cy="369545"/>
            </a:xfrm>
            <a:custGeom>
              <a:avLst/>
              <a:gdLst>
                <a:gd name="connsiteX0" fmla="*/ 203138 w 203720"/>
                <a:gd name="connsiteY0" fmla="*/ 72906 h 369545"/>
                <a:gd name="connsiteX1" fmla="*/ 201168 w 203720"/>
                <a:gd name="connsiteY1" fmla="*/ 23376 h 369545"/>
                <a:gd name="connsiteX2" fmla="*/ 199587 w 203720"/>
                <a:gd name="connsiteY2" fmla="*/ -148 h 369545"/>
                <a:gd name="connsiteX3" fmla="*/ 19005 w 203720"/>
                <a:gd name="connsiteY3" fmla="*/ -148 h 369545"/>
                <a:gd name="connsiteX4" fmla="*/ -242 w 203720"/>
                <a:gd name="connsiteY4" fmla="*/ 19099 h 369545"/>
                <a:gd name="connsiteX5" fmla="*/ -242 w 203720"/>
                <a:gd name="connsiteY5" fmla="*/ 350151 h 369545"/>
                <a:gd name="connsiteX6" fmla="*/ 314 w 203720"/>
                <a:gd name="connsiteY6" fmla="*/ 354642 h 369545"/>
                <a:gd name="connsiteX7" fmla="*/ 19005 w 203720"/>
                <a:gd name="connsiteY7" fmla="*/ 369398 h 369545"/>
                <a:gd name="connsiteX8" fmla="*/ 185472 w 203720"/>
                <a:gd name="connsiteY8" fmla="*/ 369398 h 369545"/>
                <a:gd name="connsiteX9" fmla="*/ 187867 w 203720"/>
                <a:gd name="connsiteY9" fmla="*/ 354642 h 369545"/>
                <a:gd name="connsiteX10" fmla="*/ 189237 w 203720"/>
                <a:gd name="connsiteY10" fmla="*/ 345873 h 369545"/>
                <a:gd name="connsiteX11" fmla="*/ 192144 w 203720"/>
                <a:gd name="connsiteY11" fmla="*/ 324958 h 369545"/>
                <a:gd name="connsiteX12" fmla="*/ 195609 w 203720"/>
                <a:gd name="connsiteY12" fmla="*/ 296344 h 369545"/>
                <a:gd name="connsiteX13" fmla="*/ 202881 w 203720"/>
                <a:gd name="connsiteY13" fmla="*/ 192195 h 369545"/>
                <a:gd name="connsiteX14" fmla="*/ 202881 w 203720"/>
                <a:gd name="connsiteY14" fmla="*/ 192153 h 369545"/>
                <a:gd name="connsiteX15" fmla="*/ 203478 w 203720"/>
                <a:gd name="connsiteY15" fmla="*/ 152332 h 369545"/>
                <a:gd name="connsiteX16" fmla="*/ 203478 w 203720"/>
                <a:gd name="connsiteY16" fmla="*/ 101007 h 369545"/>
                <a:gd name="connsiteX17" fmla="*/ 203138 w 203720"/>
                <a:gd name="connsiteY17" fmla="*/ 72906 h 3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720" h="369545">
                  <a:moveTo>
                    <a:pt x="203138" y="72906"/>
                  </a:moveTo>
                  <a:cubicBezTo>
                    <a:pt x="202837" y="56311"/>
                    <a:pt x="202180" y="39801"/>
                    <a:pt x="201168" y="23376"/>
                  </a:cubicBezTo>
                  <a:cubicBezTo>
                    <a:pt x="200742" y="15506"/>
                    <a:pt x="200229" y="7679"/>
                    <a:pt x="199587" y="-148"/>
                  </a:cubicBezTo>
                  <a:lnTo>
                    <a:pt x="19005" y="-148"/>
                  </a:lnTo>
                  <a:cubicBezTo>
                    <a:pt x="8382" y="-132"/>
                    <a:pt x="-226" y="8476"/>
                    <a:pt x="-242" y="19099"/>
                  </a:cubicBezTo>
                  <a:lnTo>
                    <a:pt x="-242" y="350151"/>
                  </a:lnTo>
                  <a:cubicBezTo>
                    <a:pt x="-252" y="351665"/>
                    <a:pt x="-65" y="353175"/>
                    <a:pt x="314" y="354642"/>
                  </a:cubicBezTo>
                  <a:cubicBezTo>
                    <a:pt x="2394" y="363283"/>
                    <a:pt x="10117" y="369380"/>
                    <a:pt x="19005" y="369398"/>
                  </a:cubicBezTo>
                  <a:lnTo>
                    <a:pt x="185472" y="369398"/>
                  </a:lnTo>
                  <a:cubicBezTo>
                    <a:pt x="186328" y="364522"/>
                    <a:pt x="187140" y="359560"/>
                    <a:pt x="187867" y="354642"/>
                  </a:cubicBezTo>
                  <a:cubicBezTo>
                    <a:pt x="188337" y="351733"/>
                    <a:pt x="188809" y="348782"/>
                    <a:pt x="189237" y="345873"/>
                  </a:cubicBezTo>
                  <a:cubicBezTo>
                    <a:pt x="190262" y="338902"/>
                    <a:pt x="191246" y="331930"/>
                    <a:pt x="192144" y="324958"/>
                  </a:cubicBezTo>
                  <a:cubicBezTo>
                    <a:pt x="193429" y="315463"/>
                    <a:pt x="194583" y="305925"/>
                    <a:pt x="195609" y="296344"/>
                  </a:cubicBezTo>
                  <a:cubicBezTo>
                    <a:pt x="199372" y="261999"/>
                    <a:pt x="201796" y="227283"/>
                    <a:pt x="202881" y="192195"/>
                  </a:cubicBezTo>
                  <a:lnTo>
                    <a:pt x="202881" y="192153"/>
                  </a:lnTo>
                  <a:cubicBezTo>
                    <a:pt x="203265" y="178936"/>
                    <a:pt x="203464" y="165663"/>
                    <a:pt x="203478" y="152332"/>
                  </a:cubicBezTo>
                  <a:lnTo>
                    <a:pt x="203478" y="101007"/>
                  </a:lnTo>
                  <a:cubicBezTo>
                    <a:pt x="203478" y="91597"/>
                    <a:pt x="203395" y="82230"/>
                    <a:pt x="203138" y="72906"/>
                  </a:cubicBezTo>
                  <a:close/>
                </a:path>
              </a:pathLst>
            </a:custGeom>
            <a:solidFill>
              <a:srgbClr val="E6E6E6"/>
            </a:solidFill>
            <a:ln w="4276"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E3D43D08-406D-439A-9743-77897E136BED}"/>
                </a:ext>
              </a:extLst>
            </p:cNvPr>
            <p:cNvSpPr/>
            <p:nvPr/>
          </p:nvSpPr>
          <p:spPr>
            <a:xfrm>
              <a:off x="5570044" y="4855681"/>
              <a:ext cx="180195" cy="322497"/>
            </a:xfrm>
            <a:custGeom>
              <a:avLst/>
              <a:gdLst>
                <a:gd name="connsiteX0" fmla="*/ 179613 w 180195"/>
                <a:gd name="connsiteY0" fmla="*/ 49382 h 322497"/>
                <a:gd name="connsiteX1" fmla="*/ 177644 w 180195"/>
                <a:gd name="connsiteY1" fmla="*/ -148 h 322497"/>
                <a:gd name="connsiteX2" fmla="*/ 19005 w 180195"/>
                <a:gd name="connsiteY2" fmla="*/ -148 h 322497"/>
                <a:gd name="connsiteX3" fmla="*/ -242 w 180195"/>
                <a:gd name="connsiteY3" fmla="*/ 19099 h 322497"/>
                <a:gd name="connsiteX4" fmla="*/ -242 w 180195"/>
                <a:gd name="connsiteY4" fmla="*/ 303102 h 322497"/>
                <a:gd name="connsiteX5" fmla="*/ 19005 w 180195"/>
                <a:gd name="connsiteY5" fmla="*/ 322349 h 322497"/>
                <a:gd name="connsiteX6" fmla="*/ 165712 w 180195"/>
                <a:gd name="connsiteY6" fmla="*/ 322349 h 322497"/>
                <a:gd name="connsiteX7" fmla="*/ 168619 w 180195"/>
                <a:gd name="connsiteY7" fmla="*/ 301434 h 322497"/>
                <a:gd name="connsiteX8" fmla="*/ 172084 w 180195"/>
                <a:gd name="connsiteY8" fmla="*/ 272820 h 322497"/>
                <a:gd name="connsiteX9" fmla="*/ 179356 w 180195"/>
                <a:gd name="connsiteY9" fmla="*/ 168671 h 322497"/>
                <a:gd name="connsiteX10" fmla="*/ 179356 w 180195"/>
                <a:gd name="connsiteY10" fmla="*/ 168628 h 322497"/>
                <a:gd name="connsiteX11" fmla="*/ 179953 w 180195"/>
                <a:gd name="connsiteY11" fmla="*/ 128808 h 322497"/>
                <a:gd name="connsiteX12" fmla="*/ 179953 w 180195"/>
                <a:gd name="connsiteY12" fmla="*/ 77482 h 322497"/>
                <a:gd name="connsiteX13" fmla="*/ 179613 w 180195"/>
                <a:gd name="connsiteY13" fmla="*/ 49382 h 3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195" h="322497">
                  <a:moveTo>
                    <a:pt x="179613" y="49382"/>
                  </a:moveTo>
                  <a:cubicBezTo>
                    <a:pt x="179312" y="32786"/>
                    <a:pt x="178656" y="16276"/>
                    <a:pt x="177644" y="-148"/>
                  </a:cubicBezTo>
                  <a:lnTo>
                    <a:pt x="19005" y="-148"/>
                  </a:lnTo>
                  <a:cubicBezTo>
                    <a:pt x="8382" y="-132"/>
                    <a:pt x="-226" y="8476"/>
                    <a:pt x="-242" y="19099"/>
                  </a:cubicBezTo>
                  <a:lnTo>
                    <a:pt x="-242" y="303102"/>
                  </a:lnTo>
                  <a:cubicBezTo>
                    <a:pt x="-226" y="313725"/>
                    <a:pt x="8382" y="322333"/>
                    <a:pt x="19005" y="322349"/>
                  </a:cubicBezTo>
                  <a:lnTo>
                    <a:pt x="165712" y="322349"/>
                  </a:lnTo>
                  <a:cubicBezTo>
                    <a:pt x="166738" y="315377"/>
                    <a:pt x="167721" y="308406"/>
                    <a:pt x="168619" y="301434"/>
                  </a:cubicBezTo>
                  <a:cubicBezTo>
                    <a:pt x="169904" y="291939"/>
                    <a:pt x="171059" y="282401"/>
                    <a:pt x="172084" y="272820"/>
                  </a:cubicBezTo>
                  <a:cubicBezTo>
                    <a:pt x="175848" y="238474"/>
                    <a:pt x="178271" y="203758"/>
                    <a:pt x="179356" y="168671"/>
                  </a:cubicBezTo>
                  <a:lnTo>
                    <a:pt x="179356" y="168628"/>
                  </a:lnTo>
                  <a:cubicBezTo>
                    <a:pt x="179740" y="155412"/>
                    <a:pt x="179939" y="142139"/>
                    <a:pt x="179953" y="128808"/>
                  </a:cubicBezTo>
                  <a:lnTo>
                    <a:pt x="179953" y="77482"/>
                  </a:lnTo>
                  <a:cubicBezTo>
                    <a:pt x="179953" y="68073"/>
                    <a:pt x="179870" y="58706"/>
                    <a:pt x="179613" y="49382"/>
                  </a:cubicBezTo>
                  <a:close/>
                </a:path>
              </a:pathLst>
            </a:custGeom>
            <a:solidFill>
              <a:srgbClr val="FFFFFF"/>
            </a:solidFill>
            <a:ln w="4276"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44DC714D-51F7-4FC0-ACA3-1FF25B0104CF}"/>
                </a:ext>
              </a:extLst>
            </p:cNvPr>
            <p:cNvSpPr/>
            <p:nvPr/>
          </p:nvSpPr>
          <p:spPr>
            <a:xfrm>
              <a:off x="5619574" y="4905211"/>
              <a:ext cx="130666" cy="223438"/>
            </a:xfrm>
            <a:custGeom>
              <a:avLst/>
              <a:gdLst>
                <a:gd name="connsiteX0" fmla="*/ 130083 w 130666"/>
                <a:gd name="connsiteY0" fmla="*/ -148 h 223438"/>
                <a:gd name="connsiteX1" fmla="*/ 19005 w 130666"/>
                <a:gd name="connsiteY1" fmla="*/ -148 h 223438"/>
                <a:gd name="connsiteX2" fmla="*/ -242 w 130666"/>
                <a:gd name="connsiteY2" fmla="*/ 19099 h 223438"/>
                <a:gd name="connsiteX3" fmla="*/ -242 w 130666"/>
                <a:gd name="connsiteY3" fmla="*/ 204043 h 223438"/>
                <a:gd name="connsiteX4" fmla="*/ 19005 w 130666"/>
                <a:gd name="connsiteY4" fmla="*/ 223290 h 223438"/>
                <a:gd name="connsiteX5" fmla="*/ 122554 w 130666"/>
                <a:gd name="connsiteY5" fmla="*/ 223290 h 223438"/>
                <a:gd name="connsiteX6" fmla="*/ 129826 w 130666"/>
                <a:gd name="connsiteY6" fmla="*/ 119142 h 223438"/>
                <a:gd name="connsiteX7" fmla="*/ 129826 w 130666"/>
                <a:gd name="connsiteY7" fmla="*/ 119099 h 223438"/>
                <a:gd name="connsiteX8" fmla="*/ 130424 w 130666"/>
                <a:gd name="connsiteY8" fmla="*/ 79279 h 223438"/>
                <a:gd name="connsiteX9" fmla="*/ 130424 w 130666"/>
                <a:gd name="connsiteY9" fmla="*/ 27953 h 223438"/>
                <a:gd name="connsiteX10" fmla="*/ 130083 w 130666"/>
                <a:gd name="connsiteY10" fmla="*/ -148 h 22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66" h="223438">
                  <a:moveTo>
                    <a:pt x="130083" y="-148"/>
                  </a:moveTo>
                  <a:lnTo>
                    <a:pt x="19005" y="-148"/>
                  </a:lnTo>
                  <a:cubicBezTo>
                    <a:pt x="8382" y="-132"/>
                    <a:pt x="-226" y="8476"/>
                    <a:pt x="-242" y="19099"/>
                  </a:cubicBezTo>
                  <a:lnTo>
                    <a:pt x="-242" y="204043"/>
                  </a:lnTo>
                  <a:cubicBezTo>
                    <a:pt x="-226" y="214666"/>
                    <a:pt x="8381" y="223274"/>
                    <a:pt x="19005" y="223290"/>
                  </a:cubicBezTo>
                  <a:lnTo>
                    <a:pt x="122554" y="223290"/>
                  </a:lnTo>
                  <a:cubicBezTo>
                    <a:pt x="126318" y="188945"/>
                    <a:pt x="128742" y="154229"/>
                    <a:pt x="129826" y="119142"/>
                  </a:cubicBezTo>
                  <a:lnTo>
                    <a:pt x="129826" y="119099"/>
                  </a:lnTo>
                  <a:cubicBezTo>
                    <a:pt x="130211" y="105883"/>
                    <a:pt x="130410" y="92609"/>
                    <a:pt x="130424" y="79279"/>
                  </a:cubicBezTo>
                  <a:lnTo>
                    <a:pt x="130424" y="27953"/>
                  </a:lnTo>
                  <a:cubicBezTo>
                    <a:pt x="130424" y="18543"/>
                    <a:pt x="130340" y="9176"/>
                    <a:pt x="130083" y="-148"/>
                  </a:cubicBezTo>
                  <a:close/>
                </a:path>
              </a:pathLst>
            </a:custGeom>
            <a:solidFill>
              <a:srgbClr val="CCCCCC"/>
            </a:solidFill>
            <a:ln w="4276"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70CD7089-16A7-4635-BD08-56325BC9FEBB}"/>
                </a:ext>
              </a:extLst>
            </p:cNvPr>
            <p:cNvSpPr/>
            <p:nvPr/>
          </p:nvSpPr>
          <p:spPr>
            <a:xfrm>
              <a:off x="5592200" y="4989448"/>
              <a:ext cx="157442" cy="167815"/>
            </a:xfrm>
            <a:custGeom>
              <a:avLst/>
              <a:gdLst>
                <a:gd name="connsiteX0" fmla="*/ 157200 w 157442"/>
                <a:gd name="connsiteY0" fmla="*/ 34905 h 167815"/>
                <a:gd name="connsiteX1" fmla="*/ 149928 w 157442"/>
                <a:gd name="connsiteY1" fmla="*/ 139054 h 167815"/>
                <a:gd name="connsiteX2" fmla="*/ 146463 w 157442"/>
                <a:gd name="connsiteY2" fmla="*/ 167668 h 167815"/>
                <a:gd name="connsiteX3" fmla="*/ 80510 w 157442"/>
                <a:gd name="connsiteY3" fmla="*/ 167668 h 167815"/>
                <a:gd name="connsiteX4" fmla="*/ 89407 w 157442"/>
                <a:gd name="connsiteY4" fmla="*/ 152313 h 167815"/>
                <a:gd name="connsiteX5" fmla="*/ -242 w 157442"/>
                <a:gd name="connsiteY5" fmla="*/ 152313 h 167815"/>
                <a:gd name="connsiteX6" fmla="*/ 27131 w 157442"/>
                <a:gd name="connsiteY6" fmla="*/ 104879 h 167815"/>
                <a:gd name="connsiteX7" fmla="*/ 46207 w 157442"/>
                <a:gd name="connsiteY7" fmla="*/ 71817 h 167815"/>
                <a:gd name="connsiteX8" fmla="*/ 85301 w 157442"/>
                <a:gd name="connsiteY8" fmla="*/ 4152 h 167815"/>
                <a:gd name="connsiteX9" fmla="*/ 96919 w 157442"/>
                <a:gd name="connsiteY9" fmla="*/ 972 h 167815"/>
                <a:gd name="connsiteX10" fmla="*/ 100100 w 157442"/>
                <a:gd name="connsiteY10" fmla="*/ 4152 h 167815"/>
                <a:gd name="connsiteX11" fmla="*/ 137525 w 157442"/>
                <a:gd name="connsiteY11" fmla="*/ 68951 h 16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442" h="167815">
                  <a:moveTo>
                    <a:pt x="157200" y="34905"/>
                  </a:moveTo>
                  <a:cubicBezTo>
                    <a:pt x="156131" y="69978"/>
                    <a:pt x="153707" y="104694"/>
                    <a:pt x="149928" y="139054"/>
                  </a:cubicBezTo>
                  <a:cubicBezTo>
                    <a:pt x="148903" y="148634"/>
                    <a:pt x="147748" y="158173"/>
                    <a:pt x="146463" y="167668"/>
                  </a:cubicBezTo>
                  <a:lnTo>
                    <a:pt x="80510" y="167668"/>
                  </a:lnTo>
                  <a:lnTo>
                    <a:pt x="89407" y="152313"/>
                  </a:lnTo>
                  <a:lnTo>
                    <a:pt x="-242" y="152313"/>
                  </a:lnTo>
                  <a:lnTo>
                    <a:pt x="27131" y="104879"/>
                  </a:lnTo>
                  <a:lnTo>
                    <a:pt x="46207" y="71817"/>
                  </a:lnTo>
                  <a:lnTo>
                    <a:pt x="85301" y="4152"/>
                  </a:lnTo>
                  <a:cubicBezTo>
                    <a:pt x="87631" y="66"/>
                    <a:pt x="92833" y="-1358"/>
                    <a:pt x="96919" y="972"/>
                  </a:cubicBezTo>
                  <a:cubicBezTo>
                    <a:pt x="98245" y="1728"/>
                    <a:pt x="99344" y="2826"/>
                    <a:pt x="100100" y="4152"/>
                  </a:cubicBezTo>
                  <a:lnTo>
                    <a:pt x="137525" y="68951"/>
                  </a:lnTo>
                  <a:close/>
                </a:path>
              </a:pathLst>
            </a:custGeom>
            <a:solidFill>
              <a:srgbClr val="FFFFFF"/>
            </a:solidFill>
            <a:ln w="4276"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AD1EBC09-10C4-4BC0-8FB1-0F19A136D800}"/>
                </a:ext>
              </a:extLst>
            </p:cNvPr>
            <p:cNvSpPr/>
            <p:nvPr/>
          </p:nvSpPr>
          <p:spPr>
            <a:xfrm>
              <a:off x="4651013" y="4025744"/>
              <a:ext cx="774550" cy="42301"/>
            </a:xfrm>
            <a:custGeom>
              <a:avLst/>
              <a:gdLst>
                <a:gd name="connsiteX0" fmla="*/ 774308 w 774550"/>
                <a:gd name="connsiteY0" fmla="*/ 42153 h 42301"/>
                <a:gd name="connsiteX1" fmla="*/ -242 w 774550"/>
                <a:gd name="connsiteY1" fmla="*/ 42153 h 42301"/>
                <a:gd name="connsiteX2" fmla="*/ -242 w 774550"/>
                <a:gd name="connsiteY2" fmla="*/ -148 h 42301"/>
                <a:gd name="connsiteX3" fmla="*/ 735899 w 774550"/>
                <a:gd name="connsiteY3" fmla="*/ -148 h 42301"/>
                <a:gd name="connsiteX4" fmla="*/ 774308 w 774550"/>
                <a:gd name="connsiteY4" fmla="*/ 42153 h 42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550" h="42301">
                  <a:moveTo>
                    <a:pt x="774308" y="42153"/>
                  </a:moveTo>
                  <a:lnTo>
                    <a:pt x="-242" y="42153"/>
                  </a:lnTo>
                  <a:lnTo>
                    <a:pt x="-242" y="-148"/>
                  </a:lnTo>
                  <a:lnTo>
                    <a:pt x="735899" y="-148"/>
                  </a:lnTo>
                  <a:cubicBezTo>
                    <a:pt x="748988" y="13667"/>
                    <a:pt x="761790" y="27768"/>
                    <a:pt x="774308" y="42153"/>
                  </a:cubicBezTo>
                  <a:close/>
                </a:path>
              </a:pathLst>
            </a:custGeom>
            <a:solidFill>
              <a:srgbClr val="E6E6E6"/>
            </a:solidFill>
            <a:ln w="4276"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39C9223A-55D1-431B-88E7-44CF21BF1928}"/>
                </a:ext>
              </a:extLst>
            </p:cNvPr>
            <p:cNvSpPr/>
            <p:nvPr/>
          </p:nvSpPr>
          <p:spPr>
            <a:xfrm>
              <a:off x="5062433" y="3774675"/>
              <a:ext cx="92299" cy="262574"/>
            </a:xfrm>
            <a:custGeom>
              <a:avLst/>
              <a:gdLst>
                <a:gd name="connsiteX0" fmla="*/ -242 w 92299"/>
                <a:gd name="connsiteY0" fmla="*/ -148 h 262574"/>
                <a:gd name="connsiteX1" fmla="*/ 92057 w 92299"/>
                <a:gd name="connsiteY1" fmla="*/ 55669 h 262574"/>
                <a:gd name="connsiteX2" fmla="*/ 92057 w 92299"/>
                <a:gd name="connsiteY2" fmla="*/ 262426 h 262574"/>
                <a:gd name="connsiteX3" fmla="*/ -242 w 92299"/>
                <a:gd name="connsiteY3" fmla="*/ 262426 h 262574"/>
              </a:gdLst>
              <a:ahLst/>
              <a:cxnLst>
                <a:cxn ang="0">
                  <a:pos x="connsiteX0" y="connsiteY0"/>
                </a:cxn>
                <a:cxn ang="0">
                  <a:pos x="connsiteX1" y="connsiteY1"/>
                </a:cxn>
                <a:cxn ang="0">
                  <a:pos x="connsiteX2" y="connsiteY2"/>
                </a:cxn>
                <a:cxn ang="0">
                  <a:pos x="connsiteX3" y="connsiteY3"/>
                </a:cxn>
              </a:cxnLst>
              <a:rect l="l" t="t" r="r" b="b"/>
              <a:pathLst>
                <a:path w="92299" h="262574">
                  <a:moveTo>
                    <a:pt x="-242" y="-148"/>
                  </a:moveTo>
                  <a:cubicBezTo>
                    <a:pt x="31323" y="17217"/>
                    <a:pt x="62089" y="35823"/>
                    <a:pt x="92057" y="55669"/>
                  </a:cubicBezTo>
                  <a:lnTo>
                    <a:pt x="92057" y="262426"/>
                  </a:lnTo>
                  <a:lnTo>
                    <a:pt x="-242" y="262426"/>
                  </a:lnTo>
                  <a:close/>
                </a:path>
              </a:pathLst>
            </a:custGeom>
            <a:solidFill>
              <a:srgbClr val="E6E6E6"/>
            </a:solidFill>
            <a:ln w="4276"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9A0AC9C2-2CAE-4897-A00E-5585FAA2A724}"/>
                </a:ext>
              </a:extLst>
            </p:cNvPr>
            <p:cNvSpPr/>
            <p:nvPr/>
          </p:nvSpPr>
          <p:spPr>
            <a:xfrm>
              <a:off x="5062431" y="3914220"/>
              <a:ext cx="92282" cy="42296"/>
            </a:xfrm>
            <a:custGeom>
              <a:avLst/>
              <a:gdLst>
                <a:gd name="connsiteX0" fmla="*/ 0 w 92282"/>
                <a:gd name="connsiteY0" fmla="*/ 0 h 42296"/>
                <a:gd name="connsiteX1" fmla="*/ 92283 w 92282"/>
                <a:gd name="connsiteY1" fmla="*/ 0 h 42296"/>
                <a:gd name="connsiteX2" fmla="*/ 92283 w 92282"/>
                <a:gd name="connsiteY2" fmla="*/ 42296 h 42296"/>
                <a:gd name="connsiteX3" fmla="*/ 0 w 92282"/>
                <a:gd name="connsiteY3" fmla="*/ 42296 h 42296"/>
              </a:gdLst>
              <a:ahLst/>
              <a:cxnLst>
                <a:cxn ang="0">
                  <a:pos x="connsiteX0" y="connsiteY0"/>
                </a:cxn>
                <a:cxn ang="0">
                  <a:pos x="connsiteX1" y="connsiteY1"/>
                </a:cxn>
                <a:cxn ang="0">
                  <a:pos x="connsiteX2" y="connsiteY2"/>
                </a:cxn>
                <a:cxn ang="0">
                  <a:pos x="connsiteX3" y="connsiteY3"/>
                </a:cxn>
              </a:cxnLst>
              <a:rect l="l" t="t" r="r" b="b"/>
              <a:pathLst>
                <a:path w="92282" h="42296">
                  <a:moveTo>
                    <a:pt x="0" y="0"/>
                  </a:moveTo>
                  <a:lnTo>
                    <a:pt x="92283" y="0"/>
                  </a:lnTo>
                  <a:lnTo>
                    <a:pt x="92283" y="42296"/>
                  </a:lnTo>
                  <a:lnTo>
                    <a:pt x="0" y="42296"/>
                  </a:lnTo>
                  <a:close/>
                </a:path>
              </a:pathLst>
            </a:custGeom>
            <a:solidFill>
              <a:srgbClr val="CCCCCC"/>
            </a:solidFill>
            <a:ln w="4276"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395F4063-579C-422F-97DC-16D1B9B9A5C4}"/>
                </a:ext>
              </a:extLst>
            </p:cNvPr>
            <p:cNvSpPr/>
            <p:nvPr/>
          </p:nvSpPr>
          <p:spPr>
            <a:xfrm>
              <a:off x="5204690" y="3865265"/>
              <a:ext cx="92301" cy="171984"/>
            </a:xfrm>
            <a:custGeom>
              <a:avLst/>
              <a:gdLst>
                <a:gd name="connsiteX0" fmla="*/ 92059 w 92301"/>
                <a:gd name="connsiteY0" fmla="*/ 73718 h 171984"/>
                <a:gd name="connsiteX1" fmla="*/ 92059 w 92301"/>
                <a:gd name="connsiteY1" fmla="*/ 171836 h 171984"/>
                <a:gd name="connsiteX2" fmla="*/ -242 w 92301"/>
                <a:gd name="connsiteY2" fmla="*/ 171836 h 171984"/>
                <a:gd name="connsiteX3" fmla="*/ -242 w 92301"/>
                <a:gd name="connsiteY3" fmla="*/ -148 h 171984"/>
                <a:gd name="connsiteX4" fmla="*/ 62846 w 92301"/>
                <a:gd name="connsiteY4" fmla="*/ 48825 h 171984"/>
                <a:gd name="connsiteX5" fmla="*/ 92059 w 92301"/>
                <a:gd name="connsiteY5" fmla="*/ 73718 h 17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01" h="171984">
                  <a:moveTo>
                    <a:pt x="92059" y="73718"/>
                  </a:moveTo>
                  <a:lnTo>
                    <a:pt x="92059" y="171836"/>
                  </a:lnTo>
                  <a:lnTo>
                    <a:pt x="-242" y="171836"/>
                  </a:lnTo>
                  <a:lnTo>
                    <a:pt x="-242" y="-148"/>
                  </a:lnTo>
                  <a:cubicBezTo>
                    <a:pt x="21273" y="15549"/>
                    <a:pt x="42302" y="31874"/>
                    <a:pt x="62846" y="48825"/>
                  </a:cubicBezTo>
                  <a:cubicBezTo>
                    <a:pt x="72682" y="56952"/>
                    <a:pt x="82420" y="65250"/>
                    <a:pt x="92059" y="73718"/>
                  </a:cubicBezTo>
                  <a:close/>
                </a:path>
              </a:pathLst>
            </a:custGeom>
            <a:solidFill>
              <a:srgbClr val="E6E6E6"/>
            </a:solidFill>
            <a:ln w="4276"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0A047F4A-87F5-43DB-A36C-748D949C5EA1}"/>
                </a:ext>
              </a:extLst>
            </p:cNvPr>
            <p:cNvSpPr/>
            <p:nvPr/>
          </p:nvSpPr>
          <p:spPr>
            <a:xfrm>
              <a:off x="5204690" y="3914238"/>
              <a:ext cx="92301" cy="42258"/>
            </a:xfrm>
            <a:custGeom>
              <a:avLst/>
              <a:gdLst>
                <a:gd name="connsiteX0" fmla="*/ 92059 w 92301"/>
                <a:gd name="connsiteY0" fmla="*/ 24745 h 42258"/>
                <a:gd name="connsiteX1" fmla="*/ 92059 w 92301"/>
                <a:gd name="connsiteY1" fmla="*/ 42110 h 42258"/>
                <a:gd name="connsiteX2" fmla="*/ -242 w 92301"/>
                <a:gd name="connsiteY2" fmla="*/ 42110 h 42258"/>
                <a:gd name="connsiteX3" fmla="*/ -242 w 92301"/>
                <a:gd name="connsiteY3" fmla="*/ -148 h 42258"/>
                <a:gd name="connsiteX4" fmla="*/ 62846 w 92301"/>
                <a:gd name="connsiteY4" fmla="*/ -148 h 42258"/>
                <a:gd name="connsiteX5" fmla="*/ 92059 w 92301"/>
                <a:gd name="connsiteY5" fmla="*/ 24745 h 4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01" h="42258">
                  <a:moveTo>
                    <a:pt x="92059" y="24745"/>
                  </a:moveTo>
                  <a:lnTo>
                    <a:pt x="92059" y="42110"/>
                  </a:lnTo>
                  <a:lnTo>
                    <a:pt x="-242" y="42110"/>
                  </a:lnTo>
                  <a:lnTo>
                    <a:pt x="-242" y="-148"/>
                  </a:lnTo>
                  <a:lnTo>
                    <a:pt x="62846" y="-148"/>
                  </a:lnTo>
                  <a:cubicBezTo>
                    <a:pt x="72682" y="7979"/>
                    <a:pt x="82420" y="16276"/>
                    <a:pt x="92059" y="24745"/>
                  </a:cubicBezTo>
                  <a:close/>
                </a:path>
              </a:pathLst>
            </a:custGeom>
            <a:solidFill>
              <a:srgbClr val="CCCCCC"/>
            </a:solidFill>
            <a:ln w="4276"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0A65D987-02F8-4307-9AEE-A846DBA4FB58}"/>
                </a:ext>
              </a:extLst>
            </p:cNvPr>
            <p:cNvSpPr/>
            <p:nvPr/>
          </p:nvSpPr>
          <p:spPr>
            <a:xfrm>
              <a:off x="4820858" y="3722151"/>
              <a:ext cx="219375" cy="316637"/>
            </a:xfrm>
            <a:custGeom>
              <a:avLst/>
              <a:gdLst>
                <a:gd name="connsiteX0" fmla="*/ 147106 w 219375"/>
                <a:gd name="connsiteY0" fmla="*/ 5241 h 316637"/>
                <a:gd name="connsiteX1" fmla="*/ 219133 w 219375"/>
                <a:gd name="connsiteY1" fmla="*/ 40400 h 316637"/>
                <a:gd name="connsiteX2" fmla="*/ 200143 w 219375"/>
                <a:gd name="connsiteY2" fmla="*/ 78723 h 316637"/>
                <a:gd name="connsiteX3" fmla="*/ 137055 w 219375"/>
                <a:gd name="connsiteY3" fmla="*/ 206225 h 316637"/>
                <a:gd name="connsiteX4" fmla="*/ 118279 w 219375"/>
                <a:gd name="connsiteY4" fmla="*/ 244120 h 316637"/>
                <a:gd name="connsiteX5" fmla="*/ 88895 w 219375"/>
                <a:gd name="connsiteY5" fmla="*/ 303444 h 316637"/>
                <a:gd name="connsiteX6" fmla="*/ 82435 w 219375"/>
                <a:gd name="connsiteY6" fmla="*/ 316490 h 316637"/>
                <a:gd name="connsiteX7" fmla="*/ 56131 w 219375"/>
                <a:gd name="connsiteY7" fmla="*/ 303444 h 316637"/>
                <a:gd name="connsiteX8" fmla="*/ -242 w 219375"/>
                <a:gd name="connsiteY8" fmla="*/ 275514 h 316637"/>
                <a:gd name="connsiteX9" fmla="*/ 35558 w 219375"/>
                <a:gd name="connsiteY9" fmla="*/ 203145 h 316637"/>
                <a:gd name="connsiteX10" fmla="*/ 35602 w 219375"/>
                <a:gd name="connsiteY10" fmla="*/ 203145 h 316637"/>
                <a:gd name="connsiteX11" fmla="*/ 54335 w 219375"/>
                <a:gd name="connsiteY11" fmla="*/ 165250 h 316637"/>
                <a:gd name="connsiteX12" fmla="*/ 117467 w 219375"/>
                <a:gd name="connsiteY12" fmla="*/ 37748 h 316637"/>
                <a:gd name="connsiteX13" fmla="*/ 136029 w 219375"/>
                <a:gd name="connsiteY13" fmla="*/ 280 h 316637"/>
                <a:gd name="connsiteX14" fmla="*/ 136242 w 219375"/>
                <a:gd name="connsiteY14" fmla="*/ -148 h 31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375" h="316637">
                  <a:moveTo>
                    <a:pt x="147106" y="5241"/>
                  </a:moveTo>
                  <a:cubicBezTo>
                    <a:pt x="171529" y="16233"/>
                    <a:pt x="195537" y="27953"/>
                    <a:pt x="219133" y="40400"/>
                  </a:cubicBezTo>
                  <a:lnTo>
                    <a:pt x="200143" y="78723"/>
                  </a:lnTo>
                  <a:lnTo>
                    <a:pt x="137055" y="206225"/>
                  </a:lnTo>
                  <a:lnTo>
                    <a:pt x="118279" y="244120"/>
                  </a:lnTo>
                  <a:lnTo>
                    <a:pt x="88895" y="303444"/>
                  </a:lnTo>
                  <a:lnTo>
                    <a:pt x="82435" y="316490"/>
                  </a:lnTo>
                  <a:lnTo>
                    <a:pt x="56131" y="303444"/>
                  </a:lnTo>
                  <a:lnTo>
                    <a:pt x="-242" y="275514"/>
                  </a:lnTo>
                  <a:lnTo>
                    <a:pt x="35558" y="203145"/>
                  </a:lnTo>
                  <a:lnTo>
                    <a:pt x="35602" y="203145"/>
                  </a:lnTo>
                  <a:lnTo>
                    <a:pt x="54335" y="165250"/>
                  </a:lnTo>
                  <a:lnTo>
                    <a:pt x="117467" y="37748"/>
                  </a:lnTo>
                  <a:lnTo>
                    <a:pt x="136029" y="280"/>
                  </a:lnTo>
                  <a:lnTo>
                    <a:pt x="136242" y="-148"/>
                  </a:lnTo>
                  <a:close/>
                </a:path>
              </a:pathLst>
            </a:custGeom>
            <a:solidFill>
              <a:srgbClr val="E6E6E6"/>
            </a:solidFill>
            <a:ln w="4276"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9D92CD7F-5A6E-4BCD-8849-A8EAA72767D4}"/>
                </a:ext>
              </a:extLst>
            </p:cNvPr>
            <p:cNvSpPr/>
            <p:nvPr/>
          </p:nvSpPr>
          <p:spPr>
            <a:xfrm>
              <a:off x="4938566" y="3722152"/>
              <a:ext cx="101453" cy="78870"/>
            </a:xfrm>
            <a:custGeom>
              <a:avLst/>
              <a:gdLst>
                <a:gd name="connsiteX0" fmla="*/ 101454 w 101453"/>
                <a:gd name="connsiteY0" fmla="*/ 40932 h 78870"/>
                <a:gd name="connsiteX1" fmla="*/ 82677 w 101453"/>
                <a:gd name="connsiteY1" fmla="*/ 78871 h 78870"/>
                <a:gd name="connsiteX2" fmla="*/ 0 w 101453"/>
                <a:gd name="connsiteY2" fmla="*/ 37896 h 78870"/>
                <a:gd name="connsiteX3" fmla="*/ 18563 w 101453"/>
                <a:gd name="connsiteY3" fmla="*/ 428 h 78870"/>
                <a:gd name="connsiteX4" fmla="*/ 18777 w 101453"/>
                <a:gd name="connsiteY4" fmla="*/ 0 h 78870"/>
                <a:gd name="connsiteX5" fmla="*/ 29641 w 101453"/>
                <a:gd name="connsiteY5" fmla="*/ 5389 h 78870"/>
                <a:gd name="connsiteX6" fmla="*/ 101454 w 101453"/>
                <a:gd name="connsiteY6" fmla="*/ 40932 h 7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53" h="78870">
                  <a:moveTo>
                    <a:pt x="101454" y="40932"/>
                  </a:moveTo>
                  <a:lnTo>
                    <a:pt x="82677" y="78871"/>
                  </a:lnTo>
                  <a:lnTo>
                    <a:pt x="0" y="37896"/>
                  </a:lnTo>
                  <a:lnTo>
                    <a:pt x="18563" y="428"/>
                  </a:lnTo>
                  <a:lnTo>
                    <a:pt x="18777" y="0"/>
                  </a:lnTo>
                  <a:lnTo>
                    <a:pt x="29641" y="5389"/>
                  </a:lnTo>
                  <a:lnTo>
                    <a:pt x="101454" y="40932"/>
                  </a:lnTo>
                  <a:close/>
                </a:path>
              </a:pathLst>
            </a:custGeom>
            <a:solidFill>
              <a:srgbClr val="CCCCCC"/>
            </a:solidFill>
            <a:ln w="4276"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F828119B-16FE-42FA-B51C-E50918D7C24B}"/>
                </a:ext>
              </a:extLst>
            </p:cNvPr>
            <p:cNvSpPr/>
            <p:nvPr/>
          </p:nvSpPr>
          <p:spPr>
            <a:xfrm rot="-3819624">
              <a:off x="4886257" y="3880844"/>
              <a:ext cx="42296" cy="92282"/>
            </a:xfrm>
            <a:custGeom>
              <a:avLst/>
              <a:gdLst>
                <a:gd name="connsiteX0" fmla="*/ -242 w 42296"/>
                <a:gd name="connsiteY0" fmla="*/ -148 h 92282"/>
                <a:gd name="connsiteX1" fmla="*/ 42054 w 42296"/>
                <a:gd name="connsiteY1" fmla="*/ -148 h 92282"/>
                <a:gd name="connsiteX2" fmla="*/ 42054 w 42296"/>
                <a:gd name="connsiteY2" fmla="*/ 92135 h 92282"/>
                <a:gd name="connsiteX3" fmla="*/ -242 w 42296"/>
                <a:gd name="connsiteY3" fmla="*/ 92135 h 92282"/>
              </a:gdLst>
              <a:ahLst/>
              <a:cxnLst>
                <a:cxn ang="0">
                  <a:pos x="connsiteX0" y="connsiteY0"/>
                </a:cxn>
                <a:cxn ang="0">
                  <a:pos x="connsiteX1" y="connsiteY1"/>
                </a:cxn>
                <a:cxn ang="0">
                  <a:pos x="connsiteX2" y="connsiteY2"/>
                </a:cxn>
                <a:cxn ang="0">
                  <a:pos x="connsiteX3" y="connsiteY3"/>
                </a:cxn>
              </a:cxnLst>
              <a:rect l="l" t="t" r="r" b="b"/>
              <a:pathLst>
                <a:path w="42296" h="92282">
                  <a:moveTo>
                    <a:pt x="-242" y="-148"/>
                  </a:moveTo>
                  <a:lnTo>
                    <a:pt x="42054" y="-148"/>
                  </a:lnTo>
                  <a:lnTo>
                    <a:pt x="42054" y="92135"/>
                  </a:lnTo>
                  <a:lnTo>
                    <a:pt x="-242" y="92135"/>
                  </a:lnTo>
                  <a:close/>
                </a:path>
              </a:pathLst>
            </a:custGeom>
            <a:solidFill>
              <a:srgbClr val="CCCCCC"/>
            </a:solidFill>
            <a:ln w="4276"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E879E009-AC3B-431D-A1CB-A4BE254CBEB3}"/>
                </a:ext>
              </a:extLst>
            </p:cNvPr>
            <p:cNvSpPr/>
            <p:nvPr/>
          </p:nvSpPr>
          <p:spPr>
            <a:xfrm>
              <a:off x="4651013" y="5186947"/>
              <a:ext cx="1083616" cy="42300"/>
            </a:xfrm>
            <a:custGeom>
              <a:avLst/>
              <a:gdLst>
                <a:gd name="connsiteX0" fmla="*/ 1083374 w 1083616"/>
                <a:gd name="connsiteY0" fmla="*/ -148 h 42300"/>
                <a:gd name="connsiteX1" fmla="*/ 1080978 w 1083616"/>
                <a:gd name="connsiteY1" fmla="*/ 14608 h 42300"/>
                <a:gd name="connsiteX2" fmla="*/ 1076104 w 1083616"/>
                <a:gd name="connsiteY2" fmla="*/ 42153 h 42300"/>
                <a:gd name="connsiteX3" fmla="*/ -242 w 1083616"/>
                <a:gd name="connsiteY3" fmla="*/ 42153 h 42300"/>
                <a:gd name="connsiteX4" fmla="*/ -242 w 1083616"/>
                <a:gd name="connsiteY4" fmla="*/ -148 h 4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616" h="42300">
                  <a:moveTo>
                    <a:pt x="1083374" y="-148"/>
                  </a:moveTo>
                  <a:cubicBezTo>
                    <a:pt x="1082647" y="4771"/>
                    <a:pt x="1081835" y="9732"/>
                    <a:pt x="1080978" y="14608"/>
                  </a:cubicBezTo>
                  <a:cubicBezTo>
                    <a:pt x="1079483" y="23847"/>
                    <a:pt x="1077856" y="33000"/>
                    <a:pt x="1076104" y="42153"/>
                  </a:cubicBezTo>
                  <a:lnTo>
                    <a:pt x="-242" y="42153"/>
                  </a:lnTo>
                  <a:lnTo>
                    <a:pt x="-242" y="-148"/>
                  </a:lnTo>
                  <a:close/>
                </a:path>
              </a:pathLst>
            </a:custGeom>
            <a:solidFill>
              <a:srgbClr val="E6E6E6"/>
            </a:solidFill>
            <a:ln w="4276"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8E890E44-DB21-4058-A0E8-A55BBEE65151}"/>
                </a:ext>
              </a:extLst>
            </p:cNvPr>
            <p:cNvSpPr/>
            <p:nvPr/>
          </p:nvSpPr>
          <p:spPr>
            <a:xfrm>
              <a:off x="5062431" y="4833203"/>
              <a:ext cx="92282" cy="365286"/>
            </a:xfrm>
            <a:custGeom>
              <a:avLst/>
              <a:gdLst>
                <a:gd name="connsiteX0" fmla="*/ 0 w 92282"/>
                <a:gd name="connsiteY0" fmla="*/ 0 h 365286"/>
                <a:gd name="connsiteX1" fmla="*/ 92283 w 92282"/>
                <a:gd name="connsiteY1" fmla="*/ 0 h 365286"/>
                <a:gd name="connsiteX2" fmla="*/ 92283 w 92282"/>
                <a:gd name="connsiteY2" fmla="*/ 365286 h 365286"/>
                <a:gd name="connsiteX3" fmla="*/ 0 w 92282"/>
                <a:gd name="connsiteY3" fmla="*/ 365286 h 365286"/>
              </a:gdLst>
              <a:ahLst/>
              <a:cxnLst>
                <a:cxn ang="0">
                  <a:pos x="connsiteX0" y="connsiteY0"/>
                </a:cxn>
                <a:cxn ang="0">
                  <a:pos x="connsiteX1" y="connsiteY1"/>
                </a:cxn>
                <a:cxn ang="0">
                  <a:pos x="connsiteX2" y="connsiteY2"/>
                </a:cxn>
                <a:cxn ang="0">
                  <a:pos x="connsiteX3" y="connsiteY3"/>
                </a:cxn>
              </a:cxnLst>
              <a:rect l="l" t="t" r="r" b="b"/>
              <a:pathLst>
                <a:path w="92282" h="365286">
                  <a:moveTo>
                    <a:pt x="0" y="0"/>
                  </a:moveTo>
                  <a:lnTo>
                    <a:pt x="92283" y="0"/>
                  </a:lnTo>
                  <a:lnTo>
                    <a:pt x="92283" y="365286"/>
                  </a:lnTo>
                  <a:lnTo>
                    <a:pt x="0" y="365286"/>
                  </a:lnTo>
                  <a:close/>
                </a:path>
              </a:pathLst>
            </a:custGeom>
            <a:solidFill>
              <a:srgbClr val="E6E6E6"/>
            </a:solidFill>
            <a:ln w="4276"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423D5E4E-E436-4DAE-AB70-786F40EEC6A5}"/>
                </a:ext>
              </a:extLst>
            </p:cNvPr>
            <p:cNvSpPr/>
            <p:nvPr/>
          </p:nvSpPr>
          <p:spPr>
            <a:xfrm>
              <a:off x="5062431" y="4890880"/>
              <a:ext cx="92282" cy="42296"/>
            </a:xfrm>
            <a:custGeom>
              <a:avLst/>
              <a:gdLst>
                <a:gd name="connsiteX0" fmla="*/ 0 w 92282"/>
                <a:gd name="connsiteY0" fmla="*/ 0 h 42296"/>
                <a:gd name="connsiteX1" fmla="*/ 92283 w 92282"/>
                <a:gd name="connsiteY1" fmla="*/ 0 h 42296"/>
                <a:gd name="connsiteX2" fmla="*/ 92283 w 92282"/>
                <a:gd name="connsiteY2" fmla="*/ 42296 h 42296"/>
                <a:gd name="connsiteX3" fmla="*/ 0 w 92282"/>
                <a:gd name="connsiteY3" fmla="*/ 42296 h 42296"/>
              </a:gdLst>
              <a:ahLst/>
              <a:cxnLst>
                <a:cxn ang="0">
                  <a:pos x="connsiteX0" y="connsiteY0"/>
                </a:cxn>
                <a:cxn ang="0">
                  <a:pos x="connsiteX1" y="connsiteY1"/>
                </a:cxn>
                <a:cxn ang="0">
                  <a:pos x="connsiteX2" y="connsiteY2"/>
                </a:cxn>
                <a:cxn ang="0">
                  <a:pos x="connsiteX3" y="connsiteY3"/>
                </a:cxn>
              </a:cxnLst>
              <a:rect l="l" t="t" r="r" b="b"/>
              <a:pathLst>
                <a:path w="92282" h="42296">
                  <a:moveTo>
                    <a:pt x="0" y="0"/>
                  </a:moveTo>
                  <a:lnTo>
                    <a:pt x="92283" y="0"/>
                  </a:lnTo>
                  <a:lnTo>
                    <a:pt x="92283" y="42296"/>
                  </a:lnTo>
                  <a:lnTo>
                    <a:pt x="0" y="42296"/>
                  </a:lnTo>
                  <a:close/>
                </a:path>
              </a:pathLst>
            </a:custGeom>
            <a:solidFill>
              <a:srgbClr val="CCCCCC"/>
            </a:solidFill>
            <a:ln w="4276"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C30B40B8-B6EB-45E0-BDF9-8B725F975034}"/>
                </a:ext>
              </a:extLst>
            </p:cNvPr>
            <p:cNvSpPr/>
            <p:nvPr/>
          </p:nvSpPr>
          <p:spPr>
            <a:xfrm>
              <a:off x="5062431" y="5075446"/>
              <a:ext cx="92282" cy="42296"/>
            </a:xfrm>
            <a:custGeom>
              <a:avLst/>
              <a:gdLst>
                <a:gd name="connsiteX0" fmla="*/ 0 w 92282"/>
                <a:gd name="connsiteY0" fmla="*/ 0 h 42296"/>
                <a:gd name="connsiteX1" fmla="*/ 92283 w 92282"/>
                <a:gd name="connsiteY1" fmla="*/ 0 h 42296"/>
                <a:gd name="connsiteX2" fmla="*/ 92283 w 92282"/>
                <a:gd name="connsiteY2" fmla="*/ 42296 h 42296"/>
                <a:gd name="connsiteX3" fmla="*/ 0 w 92282"/>
                <a:gd name="connsiteY3" fmla="*/ 42296 h 42296"/>
              </a:gdLst>
              <a:ahLst/>
              <a:cxnLst>
                <a:cxn ang="0">
                  <a:pos x="connsiteX0" y="connsiteY0"/>
                </a:cxn>
                <a:cxn ang="0">
                  <a:pos x="connsiteX1" y="connsiteY1"/>
                </a:cxn>
                <a:cxn ang="0">
                  <a:pos x="connsiteX2" y="connsiteY2"/>
                </a:cxn>
                <a:cxn ang="0">
                  <a:pos x="connsiteX3" y="connsiteY3"/>
                </a:cxn>
              </a:cxnLst>
              <a:rect l="l" t="t" r="r" b="b"/>
              <a:pathLst>
                <a:path w="92282" h="42296">
                  <a:moveTo>
                    <a:pt x="0" y="0"/>
                  </a:moveTo>
                  <a:lnTo>
                    <a:pt x="92283" y="0"/>
                  </a:lnTo>
                  <a:lnTo>
                    <a:pt x="92283" y="42296"/>
                  </a:lnTo>
                  <a:lnTo>
                    <a:pt x="0" y="42296"/>
                  </a:lnTo>
                  <a:close/>
                </a:path>
              </a:pathLst>
            </a:custGeom>
            <a:solidFill>
              <a:srgbClr val="CCCCCC"/>
            </a:solidFill>
            <a:ln w="4276"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3D952BFD-7DF3-4E19-9CBE-A8FB268980B8}"/>
                </a:ext>
              </a:extLst>
            </p:cNvPr>
            <p:cNvSpPr/>
            <p:nvPr/>
          </p:nvSpPr>
          <p:spPr>
            <a:xfrm>
              <a:off x="5204700" y="4833203"/>
              <a:ext cx="92282" cy="365286"/>
            </a:xfrm>
            <a:custGeom>
              <a:avLst/>
              <a:gdLst>
                <a:gd name="connsiteX0" fmla="*/ 0 w 92282"/>
                <a:gd name="connsiteY0" fmla="*/ 0 h 365286"/>
                <a:gd name="connsiteX1" fmla="*/ 92283 w 92282"/>
                <a:gd name="connsiteY1" fmla="*/ 0 h 365286"/>
                <a:gd name="connsiteX2" fmla="*/ 92283 w 92282"/>
                <a:gd name="connsiteY2" fmla="*/ 365286 h 365286"/>
                <a:gd name="connsiteX3" fmla="*/ 0 w 92282"/>
                <a:gd name="connsiteY3" fmla="*/ 365286 h 365286"/>
              </a:gdLst>
              <a:ahLst/>
              <a:cxnLst>
                <a:cxn ang="0">
                  <a:pos x="connsiteX0" y="connsiteY0"/>
                </a:cxn>
                <a:cxn ang="0">
                  <a:pos x="connsiteX1" y="connsiteY1"/>
                </a:cxn>
                <a:cxn ang="0">
                  <a:pos x="connsiteX2" y="connsiteY2"/>
                </a:cxn>
                <a:cxn ang="0">
                  <a:pos x="connsiteX3" y="connsiteY3"/>
                </a:cxn>
              </a:cxnLst>
              <a:rect l="l" t="t" r="r" b="b"/>
              <a:pathLst>
                <a:path w="92282" h="365286">
                  <a:moveTo>
                    <a:pt x="0" y="0"/>
                  </a:moveTo>
                  <a:lnTo>
                    <a:pt x="92283" y="0"/>
                  </a:lnTo>
                  <a:lnTo>
                    <a:pt x="92283" y="365286"/>
                  </a:lnTo>
                  <a:lnTo>
                    <a:pt x="0" y="365286"/>
                  </a:lnTo>
                  <a:close/>
                </a:path>
              </a:pathLst>
            </a:custGeom>
            <a:solidFill>
              <a:srgbClr val="E6E6E6"/>
            </a:solidFill>
            <a:ln w="4276"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CC31268F-C679-4493-BB43-CC4C05F068FB}"/>
                </a:ext>
              </a:extLst>
            </p:cNvPr>
            <p:cNvSpPr/>
            <p:nvPr/>
          </p:nvSpPr>
          <p:spPr>
            <a:xfrm>
              <a:off x="5204700" y="4890880"/>
              <a:ext cx="92282" cy="42296"/>
            </a:xfrm>
            <a:custGeom>
              <a:avLst/>
              <a:gdLst>
                <a:gd name="connsiteX0" fmla="*/ 0 w 92282"/>
                <a:gd name="connsiteY0" fmla="*/ 0 h 42296"/>
                <a:gd name="connsiteX1" fmla="*/ 92283 w 92282"/>
                <a:gd name="connsiteY1" fmla="*/ 0 h 42296"/>
                <a:gd name="connsiteX2" fmla="*/ 92283 w 92282"/>
                <a:gd name="connsiteY2" fmla="*/ 42296 h 42296"/>
                <a:gd name="connsiteX3" fmla="*/ 0 w 92282"/>
                <a:gd name="connsiteY3" fmla="*/ 42296 h 42296"/>
              </a:gdLst>
              <a:ahLst/>
              <a:cxnLst>
                <a:cxn ang="0">
                  <a:pos x="connsiteX0" y="connsiteY0"/>
                </a:cxn>
                <a:cxn ang="0">
                  <a:pos x="connsiteX1" y="connsiteY1"/>
                </a:cxn>
                <a:cxn ang="0">
                  <a:pos x="connsiteX2" y="connsiteY2"/>
                </a:cxn>
                <a:cxn ang="0">
                  <a:pos x="connsiteX3" y="connsiteY3"/>
                </a:cxn>
              </a:cxnLst>
              <a:rect l="l" t="t" r="r" b="b"/>
              <a:pathLst>
                <a:path w="92282" h="42296">
                  <a:moveTo>
                    <a:pt x="0" y="0"/>
                  </a:moveTo>
                  <a:lnTo>
                    <a:pt x="92283" y="0"/>
                  </a:lnTo>
                  <a:lnTo>
                    <a:pt x="92283" y="42296"/>
                  </a:lnTo>
                  <a:lnTo>
                    <a:pt x="0" y="42296"/>
                  </a:lnTo>
                  <a:close/>
                </a:path>
              </a:pathLst>
            </a:custGeom>
            <a:solidFill>
              <a:srgbClr val="CCCCCC"/>
            </a:solidFill>
            <a:ln w="4276"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788C464B-1469-4929-A80B-0D1ED821F0C3}"/>
                </a:ext>
              </a:extLst>
            </p:cNvPr>
            <p:cNvSpPr/>
            <p:nvPr/>
          </p:nvSpPr>
          <p:spPr>
            <a:xfrm>
              <a:off x="5204700" y="5075446"/>
              <a:ext cx="92282" cy="42296"/>
            </a:xfrm>
            <a:custGeom>
              <a:avLst/>
              <a:gdLst>
                <a:gd name="connsiteX0" fmla="*/ 0 w 92282"/>
                <a:gd name="connsiteY0" fmla="*/ 0 h 42296"/>
                <a:gd name="connsiteX1" fmla="*/ 92283 w 92282"/>
                <a:gd name="connsiteY1" fmla="*/ 0 h 42296"/>
                <a:gd name="connsiteX2" fmla="*/ 92283 w 92282"/>
                <a:gd name="connsiteY2" fmla="*/ 42296 h 42296"/>
                <a:gd name="connsiteX3" fmla="*/ 0 w 92282"/>
                <a:gd name="connsiteY3" fmla="*/ 42296 h 42296"/>
              </a:gdLst>
              <a:ahLst/>
              <a:cxnLst>
                <a:cxn ang="0">
                  <a:pos x="connsiteX0" y="connsiteY0"/>
                </a:cxn>
                <a:cxn ang="0">
                  <a:pos x="connsiteX1" y="connsiteY1"/>
                </a:cxn>
                <a:cxn ang="0">
                  <a:pos x="connsiteX2" y="connsiteY2"/>
                </a:cxn>
                <a:cxn ang="0">
                  <a:pos x="connsiteX3" y="connsiteY3"/>
                </a:cxn>
              </a:cxnLst>
              <a:rect l="l" t="t" r="r" b="b"/>
              <a:pathLst>
                <a:path w="92282" h="42296">
                  <a:moveTo>
                    <a:pt x="0" y="0"/>
                  </a:moveTo>
                  <a:lnTo>
                    <a:pt x="92283" y="0"/>
                  </a:lnTo>
                  <a:lnTo>
                    <a:pt x="92283" y="42296"/>
                  </a:lnTo>
                  <a:lnTo>
                    <a:pt x="0" y="42296"/>
                  </a:lnTo>
                  <a:close/>
                </a:path>
              </a:pathLst>
            </a:custGeom>
            <a:solidFill>
              <a:srgbClr val="CCCCCC"/>
            </a:solidFill>
            <a:ln w="4276"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6807C32A-9891-4AED-8FDD-460ABB192067}"/>
                </a:ext>
              </a:extLst>
            </p:cNvPr>
            <p:cNvSpPr/>
            <p:nvPr/>
          </p:nvSpPr>
          <p:spPr>
            <a:xfrm rot="-3819624">
              <a:off x="4760589" y="4969705"/>
              <a:ext cx="365286" cy="92282"/>
            </a:xfrm>
            <a:custGeom>
              <a:avLst/>
              <a:gdLst>
                <a:gd name="connsiteX0" fmla="*/ -242 w 365286"/>
                <a:gd name="connsiteY0" fmla="*/ -148 h 92282"/>
                <a:gd name="connsiteX1" fmla="*/ 365044 w 365286"/>
                <a:gd name="connsiteY1" fmla="*/ -148 h 92282"/>
                <a:gd name="connsiteX2" fmla="*/ 365044 w 365286"/>
                <a:gd name="connsiteY2" fmla="*/ 92135 h 92282"/>
                <a:gd name="connsiteX3" fmla="*/ -242 w 365286"/>
                <a:gd name="connsiteY3" fmla="*/ 92135 h 92282"/>
              </a:gdLst>
              <a:ahLst/>
              <a:cxnLst>
                <a:cxn ang="0">
                  <a:pos x="connsiteX0" y="connsiteY0"/>
                </a:cxn>
                <a:cxn ang="0">
                  <a:pos x="connsiteX1" y="connsiteY1"/>
                </a:cxn>
                <a:cxn ang="0">
                  <a:pos x="connsiteX2" y="connsiteY2"/>
                </a:cxn>
                <a:cxn ang="0">
                  <a:pos x="connsiteX3" y="connsiteY3"/>
                </a:cxn>
              </a:cxnLst>
              <a:rect l="l" t="t" r="r" b="b"/>
              <a:pathLst>
                <a:path w="365286" h="92282">
                  <a:moveTo>
                    <a:pt x="-242" y="-148"/>
                  </a:moveTo>
                  <a:lnTo>
                    <a:pt x="365044" y="-148"/>
                  </a:lnTo>
                  <a:lnTo>
                    <a:pt x="365044" y="92135"/>
                  </a:lnTo>
                  <a:lnTo>
                    <a:pt x="-242" y="92135"/>
                  </a:lnTo>
                  <a:close/>
                </a:path>
              </a:pathLst>
            </a:custGeom>
            <a:solidFill>
              <a:srgbClr val="E6E6E6"/>
            </a:solidFill>
            <a:ln w="4276"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E690C996-674B-4D67-8CFF-60C0D04F70F1}"/>
                </a:ext>
              </a:extLst>
            </p:cNvPr>
            <p:cNvSpPr/>
            <p:nvPr/>
          </p:nvSpPr>
          <p:spPr>
            <a:xfrm rot="-3819624">
              <a:off x="4968147" y="4876666"/>
              <a:ext cx="42296" cy="92282"/>
            </a:xfrm>
            <a:custGeom>
              <a:avLst/>
              <a:gdLst>
                <a:gd name="connsiteX0" fmla="*/ -242 w 42296"/>
                <a:gd name="connsiteY0" fmla="*/ -148 h 92282"/>
                <a:gd name="connsiteX1" fmla="*/ 42054 w 42296"/>
                <a:gd name="connsiteY1" fmla="*/ -148 h 92282"/>
                <a:gd name="connsiteX2" fmla="*/ 42054 w 42296"/>
                <a:gd name="connsiteY2" fmla="*/ 92135 h 92282"/>
                <a:gd name="connsiteX3" fmla="*/ -242 w 42296"/>
                <a:gd name="connsiteY3" fmla="*/ 92135 h 92282"/>
              </a:gdLst>
              <a:ahLst/>
              <a:cxnLst>
                <a:cxn ang="0">
                  <a:pos x="connsiteX0" y="connsiteY0"/>
                </a:cxn>
                <a:cxn ang="0">
                  <a:pos x="connsiteX1" y="connsiteY1"/>
                </a:cxn>
                <a:cxn ang="0">
                  <a:pos x="connsiteX2" y="connsiteY2"/>
                </a:cxn>
                <a:cxn ang="0">
                  <a:pos x="connsiteX3" y="connsiteY3"/>
                </a:cxn>
              </a:cxnLst>
              <a:rect l="l" t="t" r="r" b="b"/>
              <a:pathLst>
                <a:path w="42296" h="92282">
                  <a:moveTo>
                    <a:pt x="-242" y="-148"/>
                  </a:moveTo>
                  <a:lnTo>
                    <a:pt x="42054" y="-148"/>
                  </a:lnTo>
                  <a:lnTo>
                    <a:pt x="42054" y="92135"/>
                  </a:lnTo>
                  <a:lnTo>
                    <a:pt x="-242" y="92135"/>
                  </a:lnTo>
                  <a:close/>
                </a:path>
              </a:pathLst>
            </a:custGeom>
            <a:solidFill>
              <a:srgbClr val="CCCCCC"/>
            </a:solidFill>
            <a:ln w="4276"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43EA6F8C-038E-4507-BE92-3D8C203B255C}"/>
                </a:ext>
              </a:extLst>
            </p:cNvPr>
            <p:cNvSpPr/>
            <p:nvPr/>
          </p:nvSpPr>
          <p:spPr>
            <a:xfrm rot="-3819624">
              <a:off x="4886257" y="5042069"/>
              <a:ext cx="42296" cy="92282"/>
            </a:xfrm>
            <a:custGeom>
              <a:avLst/>
              <a:gdLst>
                <a:gd name="connsiteX0" fmla="*/ -242 w 42296"/>
                <a:gd name="connsiteY0" fmla="*/ -148 h 92282"/>
                <a:gd name="connsiteX1" fmla="*/ 42054 w 42296"/>
                <a:gd name="connsiteY1" fmla="*/ -148 h 92282"/>
                <a:gd name="connsiteX2" fmla="*/ 42054 w 42296"/>
                <a:gd name="connsiteY2" fmla="*/ 92135 h 92282"/>
                <a:gd name="connsiteX3" fmla="*/ -242 w 42296"/>
                <a:gd name="connsiteY3" fmla="*/ 92135 h 92282"/>
              </a:gdLst>
              <a:ahLst/>
              <a:cxnLst>
                <a:cxn ang="0">
                  <a:pos x="connsiteX0" y="connsiteY0"/>
                </a:cxn>
                <a:cxn ang="0">
                  <a:pos x="connsiteX1" y="connsiteY1"/>
                </a:cxn>
                <a:cxn ang="0">
                  <a:pos x="connsiteX2" y="connsiteY2"/>
                </a:cxn>
                <a:cxn ang="0">
                  <a:pos x="connsiteX3" y="connsiteY3"/>
                </a:cxn>
              </a:cxnLst>
              <a:rect l="l" t="t" r="r" b="b"/>
              <a:pathLst>
                <a:path w="42296" h="92282">
                  <a:moveTo>
                    <a:pt x="-242" y="-148"/>
                  </a:moveTo>
                  <a:lnTo>
                    <a:pt x="42054" y="-148"/>
                  </a:lnTo>
                  <a:lnTo>
                    <a:pt x="42054" y="92135"/>
                  </a:lnTo>
                  <a:lnTo>
                    <a:pt x="-242" y="92135"/>
                  </a:lnTo>
                  <a:close/>
                </a:path>
              </a:pathLst>
            </a:custGeom>
            <a:solidFill>
              <a:srgbClr val="CCCCCC"/>
            </a:solidFill>
            <a:ln w="4276"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C60A551D-CE48-4A8C-AF4F-E747E3057C03}"/>
                </a:ext>
              </a:extLst>
            </p:cNvPr>
            <p:cNvSpPr/>
            <p:nvPr/>
          </p:nvSpPr>
          <p:spPr>
            <a:xfrm>
              <a:off x="3817110" y="5144517"/>
              <a:ext cx="686112" cy="363318"/>
            </a:xfrm>
            <a:custGeom>
              <a:avLst/>
              <a:gdLst>
                <a:gd name="connsiteX0" fmla="*/ 125801 w 686112"/>
                <a:gd name="connsiteY0" fmla="*/ 205292 h 363318"/>
                <a:gd name="connsiteX1" fmla="*/ 136794 w 686112"/>
                <a:gd name="connsiteY1" fmla="*/ 212828 h 363318"/>
                <a:gd name="connsiteX2" fmla="*/ 517584 w 686112"/>
                <a:gd name="connsiteY2" fmla="*/ 94326 h 363318"/>
                <a:gd name="connsiteX3" fmla="*/ 539056 w 686112"/>
                <a:gd name="connsiteY3" fmla="*/ -148 h 363318"/>
                <a:gd name="connsiteX4" fmla="*/ 685870 w 686112"/>
                <a:gd name="connsiteY4" fmla="*/ 13623 h 363318"/>
                <a:gd name="connsiteX5" fmla="*/ 664110 w 686112"/>
                <a:gd name="connsiteY5" fmla="*/ 184565 h 363318"/>
                <a:gd name="connsiteX6" fmla="*/ 610353 w 686112"/>
                <a:gd name="connsiteY6" fmla="*/ 239982 h 363318"/>
                <a:gd name="connsiteX7" fmla="*/ 162223 w 686112"/>
                <a:gd name="connsiteY7" fmla="*/ 310931 h 363318"/>
                <a:gd name="connsiteX8" fmla="*/ 51997 w 686112"/>
                <a:gd name="connsiteY8" fmla="*/ 356767 h 363318"/>
                <a:gd name="connsiteX9" fmla="*/ 6161 w 686112"/>
                <a:gd name="connsiteY9" fmla="*/ 246541 h 363318"/>
                <a:gd name="connsiteX10" fmla="*/ 116387 w 686112"/>
                <a:gd name="connsiteY10" fmla="*/ 200705 h 363318"/>
                <a:gd name="connsiteX11" fmla="*/ 125801 w 686112"/>
                <a:gd name="connsiteY11" fmla="*/ 205292 h 36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6112" h="363318">
                  <a:moveTo>
                    <a:pt x="125801" y="205292"/>
                  </a:moveTo>
                  <a:cubicBezTo>
                    <a:pt x="129658" y="207511"/>
                    <a:pt x="133334" y="210031"/>
                    <a:pt x="136794" y="212828"/>
                  </a:cubicBezTo>
                  <a:lnTo>
                    <a:pt x="517584" y="94326"/>
                  </a:lnTo>
                  <a:lnTo>
                    <a:pt x="539056" y="-148"/>
                  </a:lnTo>
                  <a:lnTo>
                    <a:pt x="685870" y="13623"/>
                  </a:lnTo>
                  <a:lnTo>
                    <a:pt x="664110" y="184565"/>
                  </a:lnTo>
                  <a:cubicBezTo>
                    <a:pt x="660500" y="212932"/>
                    <a:pt x="638597" y="235510"/>
                    <a:pt x="610353" y="239982"/>
                  </a:cubicBezTo>
                  <a:lnTo>
                    <a:pt x="162223" y="310931"/>
                  </a:lnTo>
                  <a:cubicBezTo>
                    <a:pt x="144442" y="354027"/>
                    <a:pt x="95092" y="374548"/>
                    <a:pt x="51997" y="356767"/>
                  </a:cubicBezTo>
                  <a:cubicBezTo>
                    <a:pt x="8901" y="338987"/>
                    <a:pt x="-11620" y="289637"/>
                    <a:pt x="6161" y="246541"/>
                  </a:cubicBezTo>
                  <a:cubicBezTo>
                    <a:pt x="23941" y="203446"/>
                    <a:pt x="73291" y="182924"/>
                    <a:pt x="116387" y="200705"/>
                  </a:cubicBezTo>
                  <a:cubicBezTo>
                    <a:pt x="119617" y="202038"/>
                    <a:pt x="122761" y="203570"/>
                    <a:pt x="125801" y="205292"/>
                  </a:cubicBezTo>
                  <a:close/>
                </a:path>
              </a:pathLst>
            </a:custGeom>
            <a:solidFill>
              <a:srgbClr val="FFB8B8"/>
            </a:solidFill>
            <a:ln w="4276"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F5BD490-9042-47A4-81D2-985ECFFA84C1}"/>
                </a:ext>
              </a:extLst>
            </p:cNvPr>
            <p:cNvSpPr/>
            <p:nvPr/>
          </p:nvSpPr>
          <p:spPr>
            <a:xfrm>
              <a:off x="4316715" y="4924234"/>
              <a:ext cx="254435" cy="328999"/>
            </a:xfrm>
            <a:custGeom>
              <a:avLst/>
              <a:gdLst>
                <a:gd name="connsiteX0" fmla="*/ 254116 w 254435"/>
                <a:gd name="connsiteY0" fmla="*/ 290581 h 328999"/>
                <a:gd name="connsiteX1" fmla="*/ 251593 w 254435"/>
                <a:gd name="connsiteY1" fmla="*/ 247467 h 328999"/>
                <a:gd name="connsiteX2" fmla="*/ 251593 w 254435"/>
                <a:gd name="connsiteY2" fmla="*/ 247424 h 328999"/>
                <a:gd name="connsiteX3" fmla="*/ 250908 w 254435"/>
                <a:gd name="connsiteY3" fmla="*/ 235619 h 328999"/>
                <a:gd name="connsiteX4" fmla="*/ 243467 w 254435"/>
                <a:gd name="connsiteY4" fmla="*/ 108673 h 328999"/>
                <a:gd name="connsiteX5" fmla="*/ 152235 w 254435"/>
                <a:gd name="connsiteY5" fmla="*/ 248 h 328999"/>
                <a:gd name="connsiteX6" fmla="*/ 129396 w 254435"/>
                <a:gd name="connsiteY6" fmla="*/ 847 h 328999"/>
                <a:gd name="connsiteX7" fmla="*/ 43210 w 254435"/>
                <a:gd name="connsiteY7" fmla="*/ 91437 h 328999"/>
                <a:gd name="connsiteX8" fmla="*/ 27770 w 254435"/>
                <a:gd name="connsiteY8" fmla="*/ 155679 h 328999"/>
                <a:gd name="connsiteX9" fmla="*/ 781 w 254435"/>
                <a:gd name="connsiteY9" fmla="*/ 268040 h 328999"/>
                <a:gd name="connsiteX10" fmla="*/ 19345 w 254435"/>
                <a:gd name="connsiteY10" fmla="*/ 308587 h 328999"/>
                <a:gd name="connsiteX11" fmla="*/ 32732 w 254435"/>
                <a:gd name="connsiteY11" fmla="*/ 312523 h 328999"/>
                <a:gd name="connsiteX12" fmla="*/ 77727 w 254435"/>
                <a:gd name="connsiteY12" fmla="*/ 316543 h 328999"/>
                <a:gd name="connsiteX13" fmla="*/ 121054 w 254435"/>
                <a:gd name="connsiteY13" fmla="*/ 320392 h 328999"/>
                <a:gd name="connsiteX14" fmla="*/ 171054 w 254435"/>
                <a:gd name="connsiteY14" fmla="*/ 324841 h 328999"/>
                <a:gd name="connsiteX15" fmla="*/ 174648 w 254435"/>
                <a:gd name="connsiteY15" fmla="*/ 325140 h 328999"/>
                <a:gd name="connsiteX16" fmla="*/ 183886 w 254435"/>
                <a:gd name="connsiteY16" fmla="*/ 325995 h 328999"/>
                <a:gd name="connsiteX17" fmla="*/ 214809 w 254435"/>
                <a:gd name="connsiteY17" fmla="*/ 328733 h 328999"/>
                <a:gd name="connsiteX18" fmla="*/ 214895 w 254435"/>
                <a:gd name="connsiteY18" fmla="*/ 328733 h 328999"/>
                <a:gd name="connsiteX19" fmla="*/ 243210 w 254435"/>
                <a:gd name="connsiteY19" fmla="*/ 318639 h 328999"/>
                <a:gd name="connsiteX20" fmla="*/ 250010 w 254435"/>
                <a:gd name="connsiteY20" fmla="*/ 309571 h 328999"/>
                <a:gd name="connsiteX21" fmla="*/ 254116 w 254435"/>
                <a:gd name="connsiteY21" fmla="*/ 290580 h 32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4435" h="328999">
                  <a:moveTo>
                    <a:pt x="254116" y="290581"/>
                  </a:moveTo>
                  <a:lnTo>
                    <a:pt x="251593" y="247467"/>
                  </a:lnTo>
                  <a:lnTo>
                    <a:pt x="251593" y="247424"/>
                  </a:lnTo>
                  <a:lnTo>
                    <a:pt x="250908" y="235619"/>
                  </a:lnTo>
                  <a:lnTo>
                    <a:pt x="243467" y="108673"/>
                  </a:lnTo>
                  <a:cubicBezTo>
                    <a:pt x="248103" y="53575"/>
                    <a:pt x="207315" y="5100"/>
                    <a:pt x="152235" y="248"/>
                  </a:cubicBezTo>
                  <a:cubicBezTo>
                    <a:pt x="144624" y="-435"/>
                    <a:pt x="136960" y="-234"/>
                    <a:pt x="129396" y="847"/>
                  </a:cubicBezTo>
                  <a:cubicBezTo>
                    <a:pt x="83128" y="7389"/>
                    <a:pt x="47440" y="44900"/>
                    <a:pt x="43210" y="91437"/>
                  </a:cubicBezTo>
                  <a:lnTo>
                    <a:pt x="27770" y="155679"/>
                  </a:lnTo>
                  <a:lnTo>
                    <a:pt x="781" y="268040"/>
                  </a:lnTo>
                  <a:cubicBezTo>
                    <a:pt x="-3154" y="284223"/>
                    <a:pt x="4523" y="300992"/>
                    <a:pt x="19345" y="308587"/>
                  </a:cubicBezTo>
                  <a:cubicBezTo>
                    <a:pt x="23502" y="310774"/>
                    <a:pt x="28053" y="312112"/>
                    <a:pt x="32732" y="312523"/>
                  </a:cubicBezTo>
                  <a:lnTo>
                    <a:pt x="77727" y="316543"/>
                  </a:lnTo>
                  <a:lnTo>
                    <a:pt x="121054" y="320392"/>
                  </a:lnTo>
                  <a:lnTo>
                    <a:pt x="171054" y="324841"/>
                  </a:lnTo>
                  <a:lnTo>
                    <a:pt x="174648" y="325140"/>
                  </a:lnTo>
                  <a:lnTo>
                    <a:pt x="183886" y="325995"/>
                  </a:lnTo>
                  <a:lnTo>
                    <a:pt x="214809" y="328733"/>
                  </a:lnTo>
                  <a:lnTo>
                    <a:pt x="214895" y="328733"/>
                  </a:lnTo>
                  <a:cubicBezTo>
                    <a:pt x="225343" y="329575"/>
                    <a:pt x="235651" y="325900"/>
                    <a:pt x="243210" y="318639"/>
                  </a:cubicBezTo>
                  <a:cubicBezTo>
                    <a:pt x="245933" y="315986"/>
                    <a:pt x="248227" y="312927"/>
                    <a:pt x="250010" y="309571"/>
                  </a:cubicBezTo>
                  <a:cubicBezTo>
                    <a:pt x="253130" y="303750"/>
                    <a:pt x="254553" y="297170"/>
                    <a:pt x="254116" y="290580"/>
                  </a:cubicBezTo>
                  <a:close/>
                </a:path>
              </a:pathLst>
            </a:custGeom>
            <a:solidFill>
              <a:schemeClr val="accent1"/>
            </a:solidFill>
            <a:ln w="4276"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7C96AA0-CCF3-40FD-B4C7-8E3BB5C2DC76}"/>
                </a:ext>
              </a:extLst>
            </p:cNvPr>
            <p:cNvSpPr/>
            <p:nvPr/>
          </p:nvSpPr>
          <p:spPr>
            <a:xfrm>
              <a:off x="4384272" y="4286309"/>
              <a:ext cx="604660" cy="531307"/>
            </a:xfrm>
            <a:custGeom>
              <a:avLst/>
              <a:gdLst>
                <a:gd name="connsiteX0" fmla="*/ 604418 w 604660"/>
                <a:gd name="connsiteY0" fmla="*/ 405720 h 531307"/>
                <a:gd name="connsiteX1" fmla="*/ 302088 w 604660"/>
                <a:gd name="connsiteY1" fmla="*/ 529966 h 531307"/>
                <a:gd name="connsiteX2" fmla="*/ -242 w 604660"/>
                <a:gd name="connsiteY2" fmla="*/ 405720 h 531307"/>
                <a:gd name="connsiteX3" fmla="*/ 302088 w 604660"/>
                <a:gd name="connsiteY3" fmla="*/ -148 h 531307"/>
                <a:gd name="connsiteX4" fmla="*/ 604418 w 604660"/>
                <a:gd name="connsiteY4" fmla="*/ 405720 h 531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660" h="531307">
                  <a:moveTo>
                    <a:pt x="604418" y="405720"/>
                  </a:moveTo>
                  <a:cubicBezTo>
                    <a:pt x="604418" y="552107"/>
                    <a:pt x="469060" y="529966"/>
                    <a:pt x="302088" y="529966"/>
                  </a:cubicBezTo>
                  <a:cubicBezTo>
                    <a:pt x="135115" y="529966"/>
                    <a:pt x="-242" y="552107"/>
                    <a:pt x="-242" y="405720"/>
                  </a:cubicBezTo>
                  <a:cubicBezTo>
                    <a:pt x="-242" y="259333"/>
                    <a:pt x="65876" y="-148"/>
                    <a:pt x="302088" y="-148"/>
                  </a:cubicBezTo>
                  <a:cubicBezTo>
                    <a:pt x="546437" y="-148"/>
                    <a:pt x="604418" y="259333"/>
                    <a:pt x="604418" y="405720"/>
                  </a:cubicBezTo>
                  <a:close/>
                </a:path>
              </a:pathLst>
            </a:custGeom>
            <a:solidFill>
              <a:srgbClr val="2F2E41"/>
            </a:solidFill>
            <a:ln w="4276"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F2FCD1BD-52F6-4DAE-A6FA-C53C1E5A63AA}"/>
                </a:ext>
              </a:extLst>
            </p:cNvPr>
            <p:cNvSpPr/>
            <p:nvPr/>
          </p:nvSpPr>
          <p:spPr>
            <a:xfrm rot="-2700000">
              <a:off x="4482151" y="4409299"/>
              <a:ext cx="406879" cy="406879"/>
            </a:xfrm>
            <a:custGeom>
              <a:avLst/>
              <a:gdLst>
                <a:gd name="connsiteX0" fmla="*/ 406637 w 406879"/>
                <a:gd name="connsiteY0" fmla="*/ 203292 h 406879"/>
                <a:gd name="connsiteX1" fmla="*/ 203197 w 406879"/>
                <a:gd name="connsiteY1" fmla="*/ 406731 h 406879"/>
                <a:gd name="connsiteX2" fmla="*/ -242 w 406879"/>
                <a:gd name="connsiteY2" fmla="*/ 203292 h 406879"/>
                <a:gd name="connsiteX3" fmla="*/ 203197 w 406879"/>
                <a:gd name="connsiteY3" fmla="*/ -148 h 406879"/>
                <a:gd name="connsiteX4" fmla="*/ 406637 w 406879"/>
                <a:gd name="connsiteY4" fmla="*/ 203292 h 40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879" h="406879">
                  <a:moveTo>
                    <a:pt x="406637" y="203292"/>
                  </a:moveTo>
                  <a:cubicBezTo>
                    <a:pt x="406637" y="315648"/>
                    <a:pt x="315554" y="406731"/>
                    <a:pt x="203197" y="406731"/>
                  </a:cubicBezTo>
                  <a:cubicBezTo>
                    <a:pt x="90841" y="406731"/>
                    <a:pt x="-242" y="315648"/>
                    <a:pt x="-242" y="203292"/>
                  </a:cubicBezTo>
                  <a:cubicBezTo>
                    <a:pt x="-242" y="90935"/>
                    <a:pt x="90841" y="-148"/>
                    <a:pt x="203197" y="-148"/>
                  </a:cubicBezTo>
                  <a:cubicBezTo>
                    <a:pt x="315554" y="-148"/>
                    <a:pt x="406637" y="90935"/>
                    <a:pt x="406637" y="203292"/>
                  </a:cubicBezTo>
                  <a:close/>
                </a:path>
              </a:pathLst>
            </a:custGeom>
            <a:solidFill>
              <a:srgbClr val="FFB8B8"/>
            </a:solidFill>
            <a:ln w="4276"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9CD7FDFB-E44F-4C3F-AF04-1A5BB7189E53}"/>
                </a:ext>
              </a:extLst>
            </p:cNvPr>
            <p:cNvSpPr/>
            <p:nvPr/>
          </p:nvSpPr>
          <p:spPr>
            <a:xfrm>
              <a:off x="4371129" y="4864454"/>
              <a:ext cx="641860" cy="743449"/>
            </a:xfrm>
            <a:custGeom>
              <a:avLst/>
              <a:gdLst>
                <a:gd name="connsiteX0" fmla="*/ 600599 w 641860"/>
                <a:gd name="connsiteY0" fmla="*/ 37102 h 743449"/>
                <a:gd name="connsiteX1" fmla="*/ 588154 w 641860"/>
                <a:gd name="connsiteY1" fmla="*/ 26580 h 743449"/>
                <a:gd name="connsiteX2" fmla="*/ 491360 w 641860"/>
                <a:gd name="connsiteY2" fmla="*/ 960 h 743449"/>
                <a:gd name="connsiteX3" fmla="*/ 116468 w 641860"/>
                <a:gd name="connsiteY3" fmla="*/ 48393 h 743449"/>
                <a:gd name="connsiteX4" fmla="*/ 344 w 641860"/>
                <a:gd name="connsiteY4" fmla="*/ 192875 h 743449"/>
                <a:gd name="connsiteX5" fmla="*/ 3936 w 641860"/>
                <a:gd name="connsiteY5" fmla="*/ 230600 h 743449"/>
                <a:gd name="connsiteX6" fmla="*/ 9797 w 641860"/>
                <a:gd name="connsiteY6" fmla="*/ 282225 h 743449"/>
                <a:gd name="connsiteX7" fmla="*/ 23313 w 641860"/>
                <a:gd name="connsiteY7" fmla="*/ 376322 h 743449"/>
                <a:gd name="connsiteX8" fmla="*/ 39352 w 641860"/>
                <a:gd name="connsiteY8" fmla="*/ 460154 h 743449"/>
                <a:gd name="connsiteX9" fmla="*/ 44826 w 641860"/>
                <a:gd name="connsiteY9" fmla="*/ 484192 h 743449"/>
                <a:gd name="connsiteX10" fmla="*/ 44870 w 641860"/>
                <a:gd name="connsiteY10" fmla="*/ 484320 h 743449"/>
                <a:gd name="connsiteX11" fmla="*/ 45553 w 641860"/>
                <a:gd name="connsiteY11" fmla="*/ 487229 h 743449"/>
                <a:gd name="connsiteX12" fmla="*/ 45597 w 641860"/>
                <a:gd name="connsiteY12" fmla="*/ 487442 h 743449"/>
                <a:gd name="connsiteX13" fmla="*/ 53938 w 641860"/>
                <a:gd name="connsiteY13" fmla="*/ 520419 h 743449"/>
                <a:gd name="connsiteX14" fmla="*/ 57229 w 641860"/>
                <a:gd name="connsiteY14" fmla="*/ 532352 h 743449"/>
                <a:gd name="connsiteX15" fmla="*/ 66640 w 641860"/>
                <a:gd name="connsiteY15" fmla="*/ 563832 h 743449"/>
                <a:gd name="connsiteX16" fmla="*/ 165998 w 641860"/>
                <a:gd name="connsiteY16" fmla="*/ 740564 h 743449"/>
                <a:gd name="connsiteX17" fmla="*/ 167709 w 641860"/>
                <a:gd name="connsiteY17" fmla="*/ 741975 h 743449"/>
                <a:gd name="connsiteX18" fmla="*/ 169421 w 641860"/>
                <a:gd name="connsiteY18" fmla="*/ 743301 h 743449"/>
                <a:gd name="connsiteX19" fmla="*/ 171900 w 641860"/>
                <a:gd name="connsiteY19" fmla="*/ 742531 h 743449"/>
                <a:gd name="connsiteX20" fmla="*/ 182422 w 641860"/>
                <a:gd name="connsiteY20" fmla="*/ 739409 h 743449"/>
                <a:gd name="connsiteX21" fmla="*/ 191404 w 641860"/>
                <a:gd name="connsiteY21" fmla="*/ 736672 h 743449"/>
                <a:gd name="connsiteX22" fmla="*/ 308429 w 641860"/>
                <a:gd name="connsiteY22" fmla="*/ 701471 h 743449"/>
                <a:gd name="connsiteX23" fmla="*/ 337554 w 641860"/>
                <a:gd name="connsiteY23" fmla="*/ 692703 h 743449"/>
                <a:gd name="connsiteX24" fmla="*/ 431140 w 641860"/>
                <a:gd name="connsiteY24" fmla="*/ 664516 h 743449"/>
                <a:gd name="connsiteX25" fmla="*/ 431182 w 641860"/>
                <a:gd name="connsiteY25" fmla="*/ 664516 h 743449"/>
                <a:gd name="connsiteX26" fmla="*/ 516769 w 641860"/>
                <a:gd name="connsiteY26" fmla="*/ 638768 h 743449"/>
                <a:gd name="connsiteX27" fmla="*/ 527205 w 641860"/>
                <a:gd name="connsiteY27" fmla="*/ 635603 h 743449"/>
                <a:gd name="connsiteX28" fmla="*/ 600729 w 641860"/>
                <a:gd name="connsiteY28" fmla="*/ 613490 h 743449"/>
                <a:gd name="connsiteX29" fmla="*/ 603080 w 641860"/>
                <a:gd name="connsiteY29" fmla="*/ 586031 h 743449"/>
                <a:gd name="connsiteX30" fmla="*/ 606246 w 641860"/>
                <a:gd name="connsiteY30" fmla="*/ 549589 h 743449"/>
                <a:gd name="connsiteX31" fmla="*/ 608128 w 641860"/>
                <a:gd name="connsiteY31" fmla="*/ 527690 h 743449"/>
                <a:gd name="connsiteX32" fmla="*/ 623013 w 641860"/>
                <a:gd name="connsiteY32" fmla="*/ 354979 h 743449"/>
                <a:gd name="connsiteX33" fmla="*/ 631694 w 641860"/>
                <a:gd name="connsiteY33" fmla="*/ 254209 h 743449"/>
                <a:gd name="connsiteX34" fmla="*/ 641105 w 641860"/>
                <a:gd name="connsiteY34" fmla="*/ 144800 h 743449"/>
                <a:gd name="connsiteX35" fmla="*/ 600599 w 641860"/>
                <a:gd name="connsiteY35" fmla="*/ 37102 h 74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860" h="743449">
                  <a:moveTo>
                    <a:pt x="600599" y="37102"/>
                  </a:moveTo>
                  <a:cubicBezTo>
                    <a:pt x="596682" y="33329"/>
                    <a:pt x="592525" y="29814"/>
                    <a:pt x="588154" y="26580"/>
                  </a:cubicBezTo>
                  <a:cubicBezTo>
                    <a:pt x="560494" y="5684"/>
                    <a:pt x="525736" y="-3516"/>
                    <a:pt x="491360" y="960"/>
                  </a:cubicBezTo>
                  <a:lnTo>
                    <a:pt x="116468" y="48393"/>
                  </a:lnTo>
                  <a:cubicBezTo>
                    <a:pt x="45075" y="57257"/>
                    <a:pt x="-6355" y="121246"/>
                    <a:pt x="344" y="192875"/>
                  </a:cubicBezTo>
                  <a:cubicBezTo>
                    <a:pt x="1413" y="204851"/>
                    <a:pt x="2612" y="217469"/>
                    <a:pt x="3936" y="230600"/>
                  </a:cubicBezTo>
                  <a:cubicBezTo>
                    <a:pt x="5649" y="247067"/>
                    <a:pt x="7572" y="264346"/>
                    <a:pt x="9797" y="282225"/>
                  </a:cubicBezTo>
                  <a:cubicBezTo>
                    <a:pt x="13474" y="312293"/>
                    <a:pt x="17967" y="344030"/>
                    <a:pt x="23313" y="376322"/>
                  </a:cubicBezTo>
                  <a:cubicBezTo>
                    <a:pt x="27974" y="404124"/>
                    <a:pt x="33279" y="432310"/>
                    <a:pt x="39352" y="460154"/>
                  </a:cubicBezTo>
                  <a:cubicBezTo>
                    <a:pt x="41107" y="468195"/>
                    <a:pt x="42931" y="476208"/>
                    <a:pt x="44826" y="484192"/>
                  </a:cubicBezTo>
                  <a:cubicBezTo>
                    <a:pt x="44820" y="484239"/>
                    <a:pt x="44836" y="484286"/>
                    <a:pt x="44870" y="484320"/>
                  </a:cubicBezTo>
                  <a:cubicBezTo>
                    <a:pt x="45083" y="485304"/>
                    <a:pt x="45296" y="486288"/>
                    <a:pt x="45553" y="487229"/>
                  </a:cubicBezTo>
                  <a:cubicBezTo>
                    <a:pt x="45541" y="487303"/>
                    <a:pt x="45557" y="487379"/>
                    <a:pt x="45597" y="487442"/>
                  </a:cubicBezTo>
                  <a:cubicBezTo>
                    <a:pt x="48249" y="498563"/>
                    <a:pt x="51030" y="509555"/>
                    <a:pt x="53938" y="520419"/>
                  </a:cubicBezTo>
                  <a:cubicBezTo>
                    <a:pt x="55049" y="524440"/>
                    <a:pt x="56118" y="528418"/>
                    <a:pt x="57229" y="532352"/>
                  </a:cubicBezTo>
                  <a:cubicBezTo>
                    <a:pt x="60224" y="543045"/>
                    <a:pt x="63390" y="553524"/>
                    <a:pt x="66640" y="563832"/>
                  </a:cubicBezTo>
                  <a:cubicBezTo>
                    <a:pt x="91063" y="640522"/>
                    <a:pt x="123354" y="705834"/>
                    <a:pt x="165998" y="740564"/>
                  </a:cubicBezTo>
                  <a:cubicBezTo>
                    <a:pt x="166554" y="741077"/>
                    <a:pt x="167112" y="741505"/>
                    <a:pt x="167709" y="741975"/>
                  </a:cubicBezTo>
                  <a:lnTo>
                    <a:pt x="169421" y="743301"/>
                  </a:lnTo>
                  <a:lnTo>
                    <a:pt x="171900" y="742531"/>
                  </a:lnTo>
                  <a:lnTo>
                    <a:pt x="182422" y="739409"/>
                  </a:lnTo>
                  <a:lnTo>
                    <a:pt x="191404" y="736672"/>
                  </a:lnTo>
                  <a:lnTo>
                    <a:pt x="308429" y="701471"/>
                  </a:lnTo>
                  <a:lnTo>
                    <a:pt x="337554" y="692703"/>
                  </a:lnTo>
                  <a:lnTo>
                    <a:pt x="431140" y="664516"/>
                  </a:lnTo>
                  <a:lnTo>
                    <a:pt x="431182" y="664516"/>
                  </a:lnTo>
                  <a:lnTo>
                    <a:pt x="516769" y="638768"/>
                  </a:lnTo>
                  <a:lnTo>
                    <a:pt x="527205" y="635603"/>
                  </a:lnTo>
                  <a:lnTo>
                    <a:pt x="600729" y="613490"/>
                  </a:lnTo>
                  <a:lnTo>
                    <a:pt x="603080" y="586031"/>
                  </a:lnTo>
                  <a:lnTo>
                    <a:pt x="606246" y="549589"/>
                  </a:lnTo>
                  <a:lnTo>
                    <a:pt x="608128" y="527690"/>
                  </a:lnTo>
                  <a:lnTo>
                    <a:pt x="623013" y="354979"/>
                  </a:lnTo>
                  <a:lnTo>
                    <a:pt x="631694" y="254209"/>
                  </a:lnTo>
                  <a:lnTo>
                    <a:pt x="641105" y="144800"/>
                  </a:lnTo>
                  <a:cubicBezTo>
                    <a:pt x="644646" y="104614"/>
                    <a:pt x="629745" y="64994"/>
                    <a:pt x="600599" y="37102"/>
                  </a:cubicBezTo>
                  <a:close/>
                </a:path>
              </a:pathLst>
            </a:custGeom>
            <a:solidFill>
              <a:srgbClr val="2F2E41"/>
            </a:solidFill>
            <a:ln w="4276"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9DF07450-2BB3-468E-853B-87DDCC379477}"/>
                </a:ext>
              </a:extLst>
            </p:cNvPr>
            <p:cNvSpPr/>
            <p:nvPr/>
          </p:nvSpPr>
          <p:spPr>
            <a:xfrm>
              <a:off x="4228431" y="5449692"/>
              <a:ext cx="1013427" cy="856584"/>
            </a:xfrm>
            <a:custGeom>
              <a:avLst/>
              <a:gdLst>
                <a:gd name="connsiteX0" fmla="*/ 952921 w 1013427"/>
                <a:gd name="connsiteY0" fmla="*/ 287576 h 856584"/>
                <a:gd name="connsiteX1" fmla="*/ 950012 w 1013427"/>
                <a:gd name="connsiteY1" fmla="*/ 279022 h 856584"/>
                <a:gd name="connsiteX2" fmla="*/ 745778 w 1013427"/>
                <a:gd name="connsiteY2" fmla="*/ 793 h 856584"/>
                <a:gd name="connsiteX3" fmla="*/ 745692 w 1013427"/>
                <a:gd name="connsiteY3" fmla="*/ 750 h 856584"/>
                <a:gd name="connsiteX4" fmla="*/ 744068 w 1013427"/>
                <a:gd name="connsiteY4" fmla="*/ -148 h 856584"/>
                <a:gd name="connsiteX5" fmla="*/ 660920 w 1013427"/>
                <a:gd name="connsiteY5" fmla="*/ 28637 h 856584"/>
                <a:gd name="connsiteX6" fmla="*/ 650655 w 1013427"/>
                <a:gd name="connsiteY6" fmla="*/ 32187 h 856584"/>
                <a:gd name="connsiteX7" fmla="*/ 639962 w 1013427"/>
                <a:gd name="connsiteY7" fmla="*/ 35908 h 856584"/>
                <a:gd name="connsiteX8" fmla="*/ 639833 w 1013427"/>
                <a:gd name="connsiteY8" fmla="*/ 35951 h 856584"/>
                <a:gd name="connsiteX9" fmla="*/ 561990 w 1013427"/>
                <a:gd name="connsiteY9" fmla="*/ 62897 h 856584"/>
                <a:gd name="connsiteX10" fmla="*/ 561861 w 1013427"/>
                <a:gd name="connsiteY10" fmla="*/ 62940 h 856584"/>
                <a:gd name="connsiteX11" fmla="*/ 500784 w 1013427"/>
                <a:gd name="connsiteY11" fmla="*/ 84069 h 856584"/>
                <a:gd name="connsiteX12" fmla="*/ 500740 w 1013427"/>
                <a:gd name="connsiteY12" fmla="*/ 84069 h 856584"/>
                <a:gd name="connsiteX13" fmla="*/ 444239 w 1013427"/>
                <a:gd name="connsiteY13" fmla="*/ 103616 h 856584"/>
                <a:gd name="connsiteX14" fmla="*/ 444197 w 1013427"/>
                <a:gd name="connsiteY14" fmla="*/ 103616 h 856584"/>
                <a:gd name="connsiteX15" fmla="*/ 431065 w 1013427"/>
                <a:gd name="connsiteY15" fmla="*/ 108192 h 856584"/>
                <a:gd name="connsiteX16" fmla="*/ 332306 w 1013427"/>
                <a:gd name="connsiteY16" fmla="*/ 142367 h 856584"/>
                <a:gd name="connsiteX17" fmla="*/ 320843 w 1013427"/>
                <a:gd name="connsiteY17" fmla="*/ 146344 h 856584"/>
                <a:gd name="connsiteX18" fmla="*/ 310578 w 1013427"/>
                <a:gd name="connsiteY18" fmla="*/ 149895 h 856584"/>
                <a:gd name="connsiteX19" fmla="*/ 308995 w 1013427"/>
                <a:gd name="connsiteY19" fmla="*/ 150451 h 856584"/>
                <a:gd name="connsiteX20" fmla="*/ 308696 w 1013427"/>
                <a:gd name="connsiteY20" fmla="*/ 155326 h 856584"/>
                <a:gd name="connsiteX21" fmla="*/ 301639 w 1013427"/>
                <a:gd name="connsiteY21" fmla="*/ 279022 h 856584"/>
                <a:gd name="connsiteX22" fmla="*/ 301169 w 1013427"/>
                <a:gd name="connsiteY22" fmla="*/ 287576 h 856584"/>
                <a:gd name="connsiteX23" fmla="*/ 292358 w 1013427"/>
                <a:gd name="connsiteY23" fmla="*/ 441938 h 856584"/>
                <a:gd name="connsiteX24" fmla="*/ -242 w 1013427"/>
                <a:gd name="connsiteY24" fmla="*/ 856437 h 856584"/>
                <a:gd name="connsiteX25" fmla="*/ 199927 w 1013427"/>
                <a:gd name="connsiteY25" fmla="*/ 856437 h 856584"/>
                <a:gd name="connsiteX26" fmla="*/ 400271 w 1013427"/>
                <a:gd name="connsiteY26" fmla="*/ 841167 h 856584"/>
                <a:gd name="connsiteX27" fmla="*/ 588079 w 1013427"/>
                <a:gd name="connsiteY27" fmla="*/ 638773 h 856584"/>
                <a:gd name="connsiteX28" fmla="*/ 605663 w 1013427"/>
                <a:gd name="connsiteY28" fmla="*/ 638467 h 856584"/>
                <a:gd name="connsiteX29" fmla="*/ 609210 w 1013427"/>
                <a:gd name="connsiteY29" fmla="*/ 644932 h 856584"/>
                <a:gd name="connsiteX30" fmla="*/ 636796 w 1013427"/>
                <a:gd name="connsiteY30" fmla="*/ 781801 h 856584"/>
                <a:gd name="connsiteX31" fmla="*/ 1013185 w 1013427"/>
                <a:gd name="connsiteY31" fmla="*/ 574701 h 856584"/>
                <a:gd name="connsiteX32" fmla="*/ 952921 w 1013427"/>
                <a:gd name="connsiteY32" fmla="*/ 287576 h 85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13427" h="856584">
                  <a:moveTo>
                    <a:pt x="952921" y="287576"/>
                  </a:moveTo>
                  <a:cubicBezTo>
                    <a:pt x="951937" y="284710"/>
                    <a:pt x="950996" y="281845"/>
                    <a:pt x="950012" y="279022"/>
                  </a:cubicBezTo>
                  <a:cubicBezTo>
                    <a:pt x="906044" y="150707"/>
                    <a:pt x="841202" y="53659"/>
                    <a:pt x="745778" y="793"/>
                  </a:cubicBezTo>
                  <a:cubicBezTo>
                    <a:pt x="745736" y="793"/>
                    <a:pt x="745736" y="750"/>
                    <a:pt x="745692" y="750"/>
                  </a:cubicBezTo>
                  <a:lnTo>
                    <a:pt x="744068" y="-148"/>
                  </a:lnTo>
                  <a:lnTo>
                    <a:pt x="660920" y="28637"/>
                  </a:lnTo>
                  <a:lnTo>
                    <a:pt x="650655" y="32187"/>
                  </a:lnTo>
                  <a:lnTo>
                    <a:pt x="639962" y="35908"/>
                  </a:lnTo>
                  <a:lnTo>
                    <a:pt x="639833" y="35951"/>
                  </a:lnTo>
                  <a:lnTo>
                    <a:pt x="561990" y="62897"/>
                  </a:lnTo>
                  <a:lnTo>
                    <a:pt x="561861" y="62940"/>
                  </a:lnTo>
                  <a:lnTo>
                    <a:pt x="500784" y="84069"/>
                  </a:lnTo>
                  <a:lnTo>
                    <a:pt x="500740" y="84069"/>
                  </a:lnTo>
                  <a:lnTo>
                    <a:pt x="444239" y="103616"/>
                  </a:lnTo>
                  <a:lnTo>
                    <a:pt x="444197" y="103616"/>
                  </a:lnTo>
                  <a:lnTo>
                    <a:pt x="431065" y="108192"/>
                  </a:lnTo>
                  <a:lnTo>
                    <a:pt x="332306" y="142367"/>
                  </a:lnTo>
                  <a:lnTo>
                    <a:pt x="320843" y="146344"/>
                  </a:lnTo>
                  <a:lnTo>
                    <a:pt x="310578" y="149895"/>
                  </a:lnTo>
                  <a:lnTo>
                    <a:pt x="308995" y="150451"/>
                  </a:lnTo>
                  <a:lnTo>
                    <a:pt x="308696" y="155326"/>
                  </a:lnTo>
                  <a:lnTo>
                    <a:pt x="301639" y="279022"/>
                  </a:lnTo>
                  <a:lnTo>
                    <a:pt x="301169" y="287576"/>
                  </a:lnTo>
                  <a:lnTo>
                    <a:pt x="292358" y="441938"/>
                  </a:lnTo>
                  <a:lnTo>
                    <a:pt x="-242" y="856437"/>
                  </a:lnTo>
                  <a:lnTo>
                    <a:pt x="199927" y="856437"/>
                  </a:lnTo>
                  <a:cubicBezTo>
                    <a:pt x="267000" y="856452"/>
                    <a:pt x="333975" y="851347"/>
                    <a:pt x="400271" y="841167"/>
                  </a:cubicBezTo>
                  <a:lnTo>
                    <a:pt x="588079" y="638773"/>
                  </a:lnTo>
                  <a:cubicBezTo>
                    <a:pt x="592850" y="633832"/>
                    <a:pt x="600723" y="633696"/>
                    <a:pt x="605663" y="638467"/>
                  </a:cubicBezTo>
                  <a:cubicBezTo>
                    <a:pt x="607472" y="640214"/>
                    <a:pt x="608708" y="642468"/>
                    <a:pt x="609210" y="644932"/>
                  </a:cubicBezTo>
                  <a:lnTo>
                    <a:pt x="636796" y="781801"/>
                  </a:lnTo>
                  <a:cubicBezTo>
                    <a:pt x="772707" y="733741"/>
                    <a:pt x="899847" y="663785"/>
                    <a:pt x="1013185" y="574701"/>
                  </a:cubicBezTo>
                  <a:cubicBezTo>
                    <a:pt x="1000012" y="468414"/>
                    <a:pt x="980764" y="371536"/>
                    <a:pt x="952921" y="287576"/>
                  </a:cubicBezTo>
                  <a:close/>
                </a:path>
              </a:pathLst>
            </a:custGeom>
            <a:solidFill>
              <a:srgbClr val="2F2E41"/>
            </a:solidFill>
            <a:ln w="4276"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2293AF8F-9E8A-44D6-872C-4AEFF2C16417}"/>
                </a:ext>
              </a:extLst>
            </p:cNvPr>
            <p:cNvSpPr/>
            <p:nvPr/>
          </p:nvSpPr>
          <p:spPr>
            <a:xfrm>
              <a:off x="4450536" y="4377422"/>
              <a:ext cx="472132" cy="215358"/>
            </a:xfrm>
            <a:custGeom>
              <a:avLst/>
              <a:gdLst>
                <a:gd name="connsiteX0" fmla="*/ -242 w 472132"/>
                <a:gd name="connsiteY0" fmla="*/ 215210 h 215358"/>
                <a:gd name="connsiteX1" fmla="*/ -242 w 472132"/>
                <a:gd name="connsiteY1" fmla="*/ 215210 h 215358"/>
                <a:gd name="connsiteX2" fmla="*/ 80222 w 472132"/>
                <a:gd name="connsiteY2" fmla="*/ 215210 h 215358"/>
                <a:gd name="connsiteX3" fmla="*/ 115720 w 472132"/>
                <a:gd name="connsiteY3" fmla="*/ 115814 h 215358"/>
                <a:gd name="connsiteX4" fmla="*/ 122818 w 472132"/>
                <a:gd name="connsiteY4" fmla="*/ 215210 h 215358"/>
                <a:gd name="connsiteX5" fmla="*/ 161277 w 472132"/>
                <a:gd name="connsiteY5" fmla="*/ 215210 h 215358"/>
                <a:gd name="connsiteX6" fmla="*/ 181984 w 472132"/>
                <a:gd name="connsiteY6" fmla="*/ 157229 h 215358"/>
                <a:gd name="connsiteX7" fmla="*/ 186126 w 472132"/>
                <a:gd name="connsiteY7" fmla="*/ 215210 h 215358"/>
                <a:gd name="connsiteX8" fmla="*/ 471890 w 472132"/>
                <a:gd name="connsiteY8" fmla="*/ 215210 h 215358"/>
                <a:gd name="connsiteX9" fmla="*/ 471890 w 472132"/>
                <a:gd name="connsiteY9" fmla="*/ 215210 h 215358"/>
                <a:gd name="connsiteX10" fmla="*/ 256532 w 472132"/>
                <a:gd name="connsiteY10" fmla="*/ -148 h 215358"/>
                <a:gd name="connsiteX11" fmla="*/ 215116 w 472132"/>
                <a:gd name="connsiteY11" fmla="*/ -148 h 215358"/>
                <a:gd name="connsiteX12" fmla="*/ -242 w 472132"/>
                <a:gd name="connsiteY12" fmla="*/ 215210 h 21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132" h="215358">
                  <a:moveTo>
                    <a:pt x="-242" y="215210"/>
                  </a:moveTo>
                  <a:lnTo>
                    <a:pt x="-242" y="215210"/>
                  </a:lnTo>
                  <a:lnTo>
                    <a:pt x="80222" y="215210"/>
                  </a:lnTo>
                  <a:lnTo>
                    <a:pt x="115720" y="115814"/>
                  </a:lnTo>
                  <a:lnTo>
                    <a:pt x="122818" y="215210"/>
                  </a:lnTo>
                  <a:lnTo>
                    <a:pt x="161277" y="215210"/>
                  </a:lnTo>
                  <a:lnTo>
                    <a:pt x="181984" y="157229"/>
                  </a:lnTo>
                  <a:lnTo>
                    <a:pt x="186126" y="215210"/>
                  </a:lnTo>
                  <a:lnTo>
                    <a:pt x="471890" y="215210"/>
                  </a:lnTo>
                  <a:lnTo>
                    <a:pt x="471890" y="215210"/>
                  </a:lnTo>
                  <a:cubicBezTo>
                    <a:pt x="471890" y="96271"/>
                    <a:pt x="375471" y="-148"/>
                    <a:pt x="256532" y="-148"/>
                  </a:cubicBezTo>
                  <a:lnTo>
                    <a:pt x="215116" y="-148"/>
                  </a:lnTo>
                  <a:cubicBezTo>
                    <a:pt x="96177" y="-148"/>
                    <a:pt x="-242" y="96271"/>
                    <a:pt x="-242" y="215210"/>
                  </a:cubicBezTo>
                  <a:close/>
                </a:path>
              </a:pathLst>
            </a:custGeom>
            <a:solidFill>
              <a:srgbClr val="2F2E41"/>
            </a:solidFill>
            <a:ln w="4276"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E8695EA5-54D2-4114-8EC0-831183315805}"/>
                </a:ext>
              </a:extLst>
            </p:cNvPr>
            <p:cNvSpPr/>
            <p:nvPr/>
          </p:nvSpPr>
          <p:spPr>
            <a:xfrm>
              <a:off x="3478597" y="5425036"/>
              <a:ext cx="537636" cy="253236"/>
            </a:xfrm>
            <a:custGeom>
              <a:avLst/>
              <a:gdLst>
                <a:gd name="connsiteX0" fmla="*/ 476767 w 537636"/>
                <a:gd name="connsiteY0" fmla="*/ 245454 h 253236"/>
                <a:gd name="connsiteX1" fmla="*/ 349155 w 537636"/>
                <a:gd name="connsiteY1" fmla="*/ 193351 h 253236"/>
                <a:gd name="connsiteX2" fmla="*/ 343921 w 537636"/>
                <a:gd name="connsiteY2" fmla="*/ 176983 h 253236"/>
                <a:gd name="connsiteX3" fmla="*/ -242 w 537636"/>
                <a:gd name="connsiteY3" fmla="*/ 138005 h 253236"/>
                <a:gd name="connsiteX4" fmla="*/ 115125 w 537636"/>
                <a:gd name="connsiteY4" fmla="*/ -148 h 253236"/>
                <a:gd name="connsiteX5" fmla="*/ 424262 w 537636"/>
                <a:gd name="connsiteY5" fmla="*/ 58047 h 253236"/>
                <a:gd name="connsiteX6" fmla="*/ 536213 w 537636"/>
                <a:gd name="connsiteY6" fmla="*/ 139735 h 253236"/>
                <a:gd name="connsiteX7" fmla="*/ 476767 w 537636"/>
                <a:gd name="connsiteY7" fmla="*/ 245455 h 25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636" h="253236">
                  <a:moveTo>
                    <a:pt x="476767" y="245454"/>
                  </a:moveTo>
                  <a:cubicBezTo>
                    <a:pt x="427140" y="266305"/>
                    <a:pt x="370006" y="242978"/>
                    <a:pt x="349155" y="193351"/>
                  </a:cubicBezTo>
                  <a:cubicBezTo>
                    <a:pt x="346932" y="188060"/>
                    <a:pt x="345180" y="182583"/>
                    <a:pt x="343921" y="176983"/>
                  </a:cubicBezTo>
                  <a:lnTo>
                    <a:pt x="-242" y="138005"/>
                  </a:lnTo>
                  <a:lnTo>
                    <a:pt x="115125" y="-148"/>
                  </a:lnTo>
                  <a:lnTo>
                    <a:pt x="424262" y="58047"/>
                  </a:lnTo>
                  <a:cubicBezTo>
                    <a:pt x="477733" y="49690"/>
                    <a:pt x="527856" y="86263"/>
                    <a:pt x="536213" y="139735"/>
                  </a:cubicBezTo>
                  <a:cubicBezTo>
                    <a:pt x="543205" y="184477"/>
                    <a:pt x="518630" y="228184"/>
                    <a:pt x="476767" y="245455"/>
                  </a:cubicBezTo>
                  <a:close/>
                </a:path>
              </a:pathLst>
            </a:custGeom>
            <a:solidFill>
              <a:srgbClr val="A0616A"/>
            </a:solidFill>
            <a:ln w="4276"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C550D044-C773-4816-84DA-C6BC56F4149D}"/>
                </a:ext>
              </a:extLst>
            </p:cNvPr>
            <p:cNvSpPr/>
            <p:nvPr/>
          </p:nvSpPr>
          <p:spPr>
            <a:xfrm>
              <a:off x="3273941" y="4887441"/>
              <a:ext cx="532055" cy="746776"/>
            </a:xfrm>
            <a:custGeom>
              <a:avLst/>
              <a:gdLst>
                <a:gd name="connsiteX0" fmla="*/ 495866 w 532055"/>
                <a:gd name="connsiteY0" fmla="*/ 527330 h 746776"/>
                <a:gd name="connsiteX1" fmla="*/ 350399 w 532055"/>
                <a:gd name="connsiteY1" fmla="*/ 501325 h 746776"/>
                <a:gd name="connsiteX2" fmla="*/ 339836 w 532055"/>
                <a:gd name="connsiteY2" fmla="*/ 499443 h 746776"/>
                <a:gd name="connsiteX3" fmla="*/ 290682 w 532055"/>
                <a:gd name="connsiteY3" fmla="*/ 428910 h 746776"/>
                <a:gd name="connsiteX4" fmla="*/ 292317 w 532055"/>
                <a:gd name="connsiteY4" fmla="*/ 422070 h 746776"/>
                <a:gd name="connsiteX5" fmla="*/ 363744 w 532055"/>
                <a:gd name="connsiteY5" fmla="*/ 184730 h 746776"/>
                <a:gd name="connsiteX6" fmla="*/ 365883 w 532055"/>
                <a:gd name="connsiteY6" fmla="*/ 177673 h 746776"/>
                <a:gd name="connsiteX7" fmla="*/ 300742 w 532055"/>
                <a:gd name="connsiteY7" fmla="*/ 17237 h 746776"/>
                <a:gd name="connsiteX8" fmla="*/ 113027 w 532055"/>
                <a:gd name="connsiteY8" fmla="*/ 70909 h 746776"/>
                <a:gd name="connsiteX9" fmla="*/ 99630 w 532055"/>
                <a:gd name="connsiteY9" fmla="*/ 105090 h 746776"/>
                <a:gd name="connsiteX10" fmla="*/ 8528 w 532055"/>
                <a:gd name="connsiteY10" fmla="*/ 476903 h 746776"/>
                <a:gd name="connsiteX11" fmla="*/ 5149 w 532055"/>
                <a:gd name="connsiteY11" fmla="*/ 490675 h 746776"/>
                <a:gd name="connsiteX12" fmla="*/ 141338 w 532055"/>
                <a:gd name="connsiteY12" fmla="*/ 715379 h 746776"/>
                <a:gd name="connsiteX13" fmla="*/ 168408 w 532055"/>
                <a:gd name="connsiteY13" fmla="*/ 719930 h 746776"/>
                <a:gd name="connsiteX14" fmla="*/ 169264 w 532055"/>
                <a:gd name="connsiteY14" fmla="*/ 720016 h 746776"/>
                <a:gd name="connsiteX15" fmla="*/ 223797 w 532055"/>
                <a:gd name="connsiteY15" fmla="*/ 724849 h 746776"/>
                <a:gd name="connsiteX16" fmla="*/ 294540 w 532055"/>
                <a:gd name="connsiteY16" fmla="*/ 731136 h 746776"/>
                <a:gd name="connsiteX17" fmla="*/ 383506 w 532055"/>
                <a:gd name="connsiteY17" fmla="*/ 739049 h 746776"/>
                <a:gd name="connsiteX18" fmla="*/ 466526 w 532055"/>
                <a:gd name="connsiteY18" fmla="*/ 746448 h 746776"/>
                <a:gd name="connsiteX19" fmla="*/ 513318 w 532055"/>
                <a:gd name="connsiteY19" fmla="*/ 710606 h 746776"/>
                <a:gd name="connsiteX20" fmla="*/ 513616 w 532055"/>
                <a:gd name="connsiteY20" fmla="*/ 708810 h 746776"/>
                <a:gd name="connsiteX21" fmla="*/ 531239 w 532055"/>
                <a:gd name="connsiteY21" fmla="*/ 577244 h 746776"/>
                <a:gd name="connsiteX22" fmla="*/ 531410 w 532055"/>
                <a:gd name="connsiteY22" fmla="*/ 576047 h 746776"/>
                <a:gd name="connsiteX23" fmla="*/ 495866 w 532055"/>
                <a:gd name="connsiteY23" fmla="*/ 527330 h 74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2055" h="746776">
                  <a:moveTo>
                    <a:pt x="495866" y="527330"/>
                  </a:moveTo>
                  <a:lnTo>
                    <a:pt x="350399" y="501325"/>
                  </a:lnTo>
                  <a:lnTo>
                    <a:pt x="339836" y="499443"/>
                  </a:lnTo>
                  <a:cubicBezTo>
                    <a:pt x="306785" y="493539"/>
                    <a:pt x="284778" y="461960"/>
                    <a:pt x="290682" y="428910"/>
                  </a:cubicBezTo>
                  <a:cubicBezTo>
                    <a:pt x="291095" y="426600"/>
                    <a:pt x="291641" y="424316"/>
                    <a:pt x="292317" y="422070"/>
                  </a:cubicBezTo>
                  <a:lnTo>
                    <a:pt x="363744" y="184730"/>
                  </a:lnTo>
                  <a:lnTo>
                    <a:pt x="365883" y="177673"/>
                  </a:lnTo>
                  <a:cubicBezTo>
                    <a:pt x="384249" y="115547"/>
                    <a:pt x="357220" y="48975"/>
                    <a:pt x="300742" y="17237"/>
                  </a:cubicBezTo>
                  <a:cubicBezTo>
                    <a:pt x="234085" y="-19778"/>
                    <a:pt x="150042" y="4252"/>
                    <a:pt x="113027" y="70909"/>
                  </a:cubicBezTo>
                  <a:cubicBezTo>
                    <a:pt x="107060" y="81656"/>
                    <a:pt x="102554" y="93151"/>
                    <a:pt x="99630" y="105090"/>
                  </a:cubicBezTo>
                  <a:lnTo>
                    <a:pt x="8528" y="476903"/>
                  </a:lnTo>
                  <a:lnTo>
                    <a:pt x="5149" y="490675"/>
                  </a:lnTo>
                  <a:cubicBezTo>
                    <a:pt x="-19294" y="590333"/>
                    <a:pt x="41680" y="690936"/>
                    <a:pt x="141338" y="715379"/>
                  </a:cubicBezTo>
                  <a:cubicBezTo>
                    <a:pt x="150237" y="717561"/>
                    <a:pt x="159285" y="719083"/>
                    <a:pt x="168408" y="719930"/>
                  </a:cubicBezTo>
                  <a:cubicBezTo>
                    <a:pt x="168706" y="719973"/>
                    <a:pt x="168963" y="719973"/>
                    <a:pt x="169264" y="720016"/>
                  </a:cubicBezTo>
                  <a:lnTo>
                    <a:pt x="223797" y="724849"/>
                  </a:lnTo>
                  <a:lnTo>
                    <a:pt x="294540" y="731136"/>
                  </a:lnTo>
                  <a:lnTo>
                    <a:pt x="383506" y="739049"/>
                  </a:lnTo>
                  <a:lnTo>
                    <a:pt x="466526" y="746448"/>
                  </a:lnTo>
                  <a:cubicBezTo>
                    <a:pt x="489072" y="748492"/>
                    <a:pt x="509419" y="732907"/>
                    <a:pt x="513318" y="710606"/>
                  </a:cubicBezTo>
                  <a:cubicBezTo>
                    <a:pt x="513445" y="710007"/>
                    <a:pt x="513531" y="709408"/>
                    <a:pt x="513616" y="708810"/>
                  </a:cubicBezTo>
                  <a:lnTo>
                    <a:pt x="531239" y="577244"/>
                  </a:lnTo>
                  <a:lnTo>
                    <a:pt x="531410" y="576047"/>
                  </a:lnTo>
                  <a:cubicBezTo>
                    <a:pt x="534568" y="552898"/>
                    <a:pt x="518874" y="531389"/>
                    <a:pt x="495866" y="527330"/>
                  </a:cubicBezTo>
                  <a:close/>
                </a:path>
              </a:pathLst>
            </a:custGeom>
            <a:solidFill>
              <a:srgbClr val="CCCCCC"/>
            </a:solidFill>
            <a:ln w="4276"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FAF7B360-C60D-4B8B-8F90-A002220772A7}"/>
                </a:ext>
              </a:extLst>
            </p:cNvPr>
            <p:cNvSpPr/>
            <p:nvPr/>
          </p:nvSpPr>
          <p:spPr>
            <a:xfrm>
              <a:off x="3082085" y="4186044"/>
              <a:ext cx="493761" cy="463930"/>
            </a:xfrm>
            <a:custGeom>
              <a:avLst/>
              <a:gdLst>
                <a:gd name="connsiteX0" fmla="*/ 463607 w 493761"/>
                <a:gd name="connsiteY0" fmla="*/ 231858 h 463930"/>
                <a:gd name="connsiteX1" fmla="*/ 231682 w 493761"/>
                <a:gd name="connsiteY1" fmla="*/ 463783 h 463930"/>
                <a:gd name="connsiteX2" fmla="*/ -242 w 493761"/>
                <a:gd name="connsiteY2" fmla="*/ 231858 h 463930"/>
                <a:gd name="connsiteX3" fmla="*/ 231682 w 493761"/>
                <a:gd name="connsiteY3" fmla="*/ -67 h 463930"/>
                <a:gd name="connsiteX4" fmla="*/ 463607 w 493761"/>
                <a:gd name="connsiteY4" fmla="*/ 231858 h 463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761" h="463930">
                  <a:moveTo>
                    <a:pt x="463607" y="231858"/>
                  </a:moveTo>
                  <a:cubicBezTo>
                    <a:pt x="405537" y="346028"/>
                    <a:pt x="359771" y="463783"/>
                    <a:pt x="231682" y="463783"/>
                  </a:cubicBezTo>
                  <a:cubicBezTo>
                    <a:pt x="103594" y="463783"/>
                    <a:pt x="-242" y="359946"/>
                    <a:pt x="-242" y="231858"/>
                  </a:cubicBezTo>
                  <a:cubicBezTo>
                    <a:pt x="-242" y="103770"/>
                    <a:pt x="103603" y="1537"/>
                    <a:pt x="231682" y="-67"/>
                  </a:cubicBezTo>
                  <a:cubicBezTo>
                    <a:pt x="361857" y="-1697"/>
                    <a:pt x="571691" y="19354"/>
                    <a:pt x="463607" y="231858"/>
                  </a:cubicBezTo>
                  <a:close/>
                </a:path>
              </a:pathLst>
            </a:custGeom>
            <a:solidFill>
              <a:srgbClr val="2F2E41"/>
            </a:solidFill>
            <a:ln w="4276"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16D71107-5919-4855-9367-5032598ADF75}"/>
                </a:ext>
              </a:extLst>
            </p:cNvPr>
            <p:cNvSpPr/>
            <p:nvPr/>
          </p:nvSpPr>
          <p:spPr>
            <a:xfrm>
              <a:off x="2990837" y="5859101"/>
              <a:ext cx="740076" cy="445721"/>
            </a:xfrm>
            <a:custGeom>
              <a:avLst/>
              <a:gdLst>
                <a:gd name="connsiteX0" fmla="*/ 700527 w 740076"/>
                <a:gd name="connsiteY0" fmla="*/ 52376 h 445721"/>
                <a:gd name="connsiteX1" fmla="*/ 695265 w 740076"/>
                <a:gd name="connsiteY1" fmla="*/ -148 h 445721"/>
                <a:gd name="connsiteX2" fmla="*/ 691330 w 740076"/>
                <a:gd name="connsiteY2" fmla="*/ 66 h 445721"/>
                <a:gd name="connsiteX3" fmla="*/ -242 w 740076"/>
                <a:gd name="connsiteY3" fmla="*/ 33385 h 445721"/>
                <a:gd name="connsiteX4" fmla="*/ 1554 w 740076"/>
                <a:gd name="connsiteY4" fmla="*/ 86550 h 445721"/>
                <a:gd name="connsiteX5" fmla="*/ 4592 w 740076"/>
                <a:gd name="connsiteY5" fmla="*/ 177610 h 445721"/>
                <a:gd name="connsiteX6" fmla="*/ 356985 w 740076"/>
                <a:gd name="connsiteY6" fmla="*/ 369440 h 445721"/>
                <a:gd name="connsiteX7" fmla="*/ 361478 w 740076"/>
                <a:gd name="connsiteY7" fmla="*/ 334625 h 445721"/>
                <a:gd name="connsiteX8" fmla="*/ 375482 w 740076"/>
                <a:gd name="connsiteY8" fmla="*/ 324023 h 445721"/>
                <a:gd name="connsiteX9" fmla="*/ 385770 w 740076"/>
                <a:gd name="connsiteY9" fmla="*/ 333085 h 445721"/>
                <a:gd name="connsiteX10" fmla="*/ 399414 w 740076"/>
                <a:gd name="connsiteY10" fmla="*/ 383940 h 445721"/>
                <a:gd name="connsiteX11" fmla="*/ 739834 w 740076"/>
                <a:gd name="connsiteY11" fmla="*/ 445574 h 44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0076" h="445721">
                  <a:moveTo>
                    <a:pt x="700527" y="52376"/>
                  </a:moveTo>
                  <a:lnTo>
                    <a:pt x="695265" y="-148"/>
                  </a:lnTo>
                  <a:lnTo>
                    <a:pt x="691330" y="66"/>
                  </a:lnTo>
                  <a:lnTo>
                    <a:pt x="-242" y="33385"/>
                  </a:lnTo>
                  <a:lnTo>
                    <a:pt x="1554" y="86550"/>
                  </a:lnTo>
                  <a:lnTo>
                    <a:pt x="4592" y="177610"/>
                  </a:lnTo>
                  <a:cubicBezTo>
                    <a:pt x="111603" y="259126"/>
                    <a:pt x="230438" y="323815"/>
                    <a:pt x="356985" y="369440"/>
                  </a:cubicBezTo>
                  <a:lnTo>
                    <a:pt x="361478" y="334625"/>
                  </a:lnTo>
                  <a:cubicBezTo>
                    <a:pt x="362417" y="327830"/>
                    <a:pt x="368687" y="323083"/>
                    <a:pt x="375482" y="324023"/>
                  </a:cubicBezTo>
                  <a:cubicBezTo>
                    <a:pt x="380419" y="324706"/>
                    <a:pt x="384470" y="328274"/>
                    <a:pt x="385770" y="333085"/>
                  </a:cubicBezTo>
                  <a:lnTo>
                    <a:pt x="399414" y="383940"/>
                  </a:lnTo>
                  <a:cubicBezTo>
                    <a:pt x="509652" y="419491"/>
                    <a:pt x="624130" y="440217"/>
                    <a:pt x="739834" y="445574"/>
                  </a:cubicBezTo>
                  <a:close/>
                </a:path>
              </a:pathLst>
            </a:custGeom>
            <a:solidFill>
              <a:srgbClr val="2F2E41"/>
            </a:solidFill>
            <a:ln w="4276"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23A472D6-22FD-4083-B382-2E5F17ABCD27}"/>
                </a:ext>
              </a:extLst>
            </p:cNvPr>
            <p:cNvSpPr/>
            <p:nvPr/>
          </p:nvSpPr>
          <p:spPr>
            <a:xfrm rot="-2700000">
              <a:off x="3121983" y="4247612"/>
              <a:ext cx="406879" cy="406879"/>
            </a:xfrm>
            <a:custGeom>
              <a:avLst/>
              <a:gdLst>
                <a:gd name="connsiteX0" fmla="*/ 406637 w 406879"/>
                <a:gd name="connsiteY0" fmla="*/ 203292 h 406879"/>
                <a:gd name="connsiteX1" fmla="*/ 203197 w 406879"/>
                <a:gd name="connsiteY1" fmla="*/ 406731 h 406879"/>
                <a:gd name="connsiteX2" fmla="*/ -242 w 406879"/>
                <a:gd name="connsiteY2" fmla="*/ 203292 h 406879"/>
                <a:gd name="connsiteX3" fmla="*/ 203197 w 406879"/>
                <a:gd name="connsiteY3" fmla="*/ -148 h 406879"/>
                <a:gd name="connsiteX4" fmla="*/ 406637 w 406879"/>
                <a:gd name="connsiteY4" fmla="*/ 203292 h 40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879" h="406879">
                  <a:moveTo>
                    <a:pt x="406637" y="203292"/>
                  </a:moveTo>
                  <a:cubicBezTo>
                    <a:pt x="406637" y="315648"/>
                    <a:pt x="315554" y="406731"/>
                    <a:pt x="203197" y="406731"/>
                  </a:cubicBezTo>
                  <a:cubicBezTo>
                    <a:pt x="90841" y="406731"/>
                    <a:pt x="-242" y="315648"/>
                    <a:pt x="-242" y="203292"/>
                  </a:cubicBezTo>
                  <a:cubicBezTo>
                    <a:pt x="-242" y="90935"/>
                    <a:pt x="90841" y="-148"/>
                    <a:pt x="203197" y="-148"/>
                  </a:cubicBezTo>
                  <a:cubicBezTo>
                    <a:pt x="315554" y="-148"/>
                    <a:pt x="406637" y="90935"/>
                    <a:pt x="406637" y="203292"/>
                  </a:cubicBezTo>
                  <a:close/>
                </a:path>
              </a:pathLst>
            </a:custGeom>
            <a:solidFill>
              <a:srgbClr val="A0616A"/>
            </a:solidFill>
            <a:ln w="4276"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EAD88E15-4C4F-42D9-A01D-689BAD6E9B39}"/>
                </a:ext>
              </a:extLst>
            </p:cNvPr>
            <p:cNvSpPr/>
            <p:nvPr/>
          </p:nvSpPr>
          <p:spPr>
            <a:xfrm>
              <a:off x="2955535" y="4708884"/>
              <a:ext cx="777612" cy="1239524"/>
            </a:xfrm>
            <a:custGeom>
              <a:avLst/>
              <a:gdLst>
                <a:gd name="connsiteX0" fmla="*/ 775564 w 777612"/>
                <a:gd name="connsiteY0" fmla="*/ 1153619 h 1239524"/>
                <a:gd name="connsiteX1" fmla="*/ 735230 w 777612"/>
                <a:gd name="connsiteY1" fmla="*/ 1028384 h 1239524"/>
                <a:gd name="connsiteX2" fmla="*/ 734545 w 777612"/>
                <a:gd name="connsiteY2" fmla="*/ 1026245 h 1239524"/>
                <a:gd name="connsiteX3" fmla="*/ 732492 w 777612"/>
                <a:gd name="connsiteY3" fmla="*/ 1019830 h 1239524"/>
                <a:gd name="connsiteX4" fmla="*/ 720987 w 777612"/>
                <a:gd name="connsiteY4" fmla="*/ 984158 h 1239524"/>
                <a:gd name="connsiteX5" fmla="*/ 710421 w 777612"/>
                <a:gd name="connsiteY5" fmla="*/ 949257 h 1239524"/>
                <a:gd name="connsiteX6" fmla="*/ 701911 w 777612"/>
                <a:gd name="connsiteY6" fmla="*/ 917606 h 1239524"/>
                <a:gd name="connsiteX7" fmla="*/ 691646 w 777612"/>
                <a:gd name="connsiteY7" fmla="*/ 873295 h 1239524"/>
                <a:gd name="connsiteX8" fmla="*/ 670816 w 777612"/>
                <a:gd name="connsiteY8" fmla="*/ 722183 h 1239524"/>
                <a:gd name="connsiteX9" fmla="*/ 668805 w 777612"/>
                <a:gd name="connsiteY9" fmla="*/ 679882 h 1239524"/>
                <a:gd name="connsiteX10" fmla="*/ 692030 w 777612"/>
                <a:gd name="connsiteY10" fmla="*/ 421927 h 1239524"/>
                <a:gd name="connsiteX11" fmla="*/ 519491 w 777612"/>
                <a:gd name="connsiteY11" fmla="*/ 43100 h 1239524"/>
                <a:gd name="connsiteX12" fmla="*/ 379884 w 777612"/>
                <a:gd name="connsiteY12" fmla="*/ 1227 h 1239524"/>
                <a:gd name="connsiteX13" fmla="*/ 369705 w 777612"/>
                <a:gd name="connsiteY13" fmla="*/ 542 h 1239524"/>
                <a:gd name="connsiteX14" fmla="*/ 91947 w 777612"/>
                <a:gd name="connsiteY14" fmla="*/ 112860 h 1239524"/>
                <a:gd name="connsiteX15" fmla="*/ 43528 w 777612"/>
                <a:gd name="connsiteY15" fmla="*/ 179926 h 1239524"/>
                <a:gd name="connsiteX16" fmla="*/ 3666 w 777612"/>
                <a:gd name="connsiteY16" fmla="*/ 401012 h 1239524"/>
                <a:gd name="connsiteX17" fmla="*/ 51740 w 777612"/>
                <a:gd name="connsiteY17" fmla="*/ 723808 h 1239524"/>
                <a:gd name="connsiteX18" fmla="*/ 40792 w 777612"/>
                <a:gd name="connsiteY18" fmla="*/ 859693 h 1239524"/>
                <a:gd name="connsiteX19" fmla="*/ 27875 w 777612"/>
                <a:gd name="connsiteY19" fmla="*/ 1019830 h 1239524"/>
                <a:gd name="connsiteX20" fmla="*/ 27190 w 777612"/>
                <a:gd name="connsiteY20" fmla="*/ 1028384 h 1239524"/>
                <a:gd name="connsiteX21" fmla="*/ 13417 w 777612"/>
                <a:gd name="connsiteY21" fmla="*/ 1199128 h 1239524"/>
                <a:gd name="connsiteX22" fmla="*/ 36856 w 777612"/>
                <a:gd name="connsiteY22" fmla="*/ 1236767 h 1239524"/>
                <a:gd name="connsiteX23" fmla="*/ 50544 w 777612"/>
                <a:gd name="connsiteY23" fmla="*/ 1239376 h 1239524"/>
                <a:gd name="connsiteX24" fmla="*/ 52555 w 777612"/>
                <a:gd name="connsiteY24" fmla="*/ 1239333 h 1239524"/>
                <a:gd name="connsiteX25" fmla="*/ 735829 w 777612"/>
                <a:gd name="connsiteY25" fmla="*/ 1202593 h 1239524"/>
                <a:gd name="connsiteX26" fmla="*/ 742074 w 777612"/>
                <a:gd name="connsiteY26" fmla="*/ 1202250 h 1239524"/>
                <a:gd name="connsiteX27" fmla="*/ 777319 w 777612"/>
                <a:gd name="connsiteY27" fmla="*/ 1163138 h 1239524"/>
                <a:gd name="connsiteX28" fmla="*/ 775564 w 777612"/>
                <a:gd name="connsiteY28" fmla="*/ 1153619 h 123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77612" h="1239524">
                  <a:moveTo>
                    <a:pt x="775564" y="1153619"/>
                  </a:moveTo>
                  <a:lnTo>
                    <a:pt x="735230" y="1028384"/>
                  </a:lnTo>
                  <a:lnTo>
                    <a:pt x="734545" y="1026245"/>
                  </a:lnTo>
                  <a:lnTo>
                    <a:pt x="732492" y="1019830"/>
                  </a:lnTo>
                  <a:lnTo>
                    <a:pt x="720987" y="984158"/>
                  </a:lnTo>
                  <a:cubicBezTo>
                    <a:pt x="717265" y="972567"/>
                    <a:pt x="713715" y="960933"/>
                    <a:pt x="710421" y="949257"/>
                  </a:cubicBezTo>
                  <a:cubicBezTo>
                    <a:pt x="707385" y="938735"/>
                    <a:pt x="704548" y="928185"/>
                    <a:pt x="701911" y="917606"/>
                  </a:cubicBezTo>
                  <a:cubicBezTo>
                    <a:pt x="698147" y="902892"/>
                    <a:pt x="694726" y="888122"/>
                    <a:pt x="691646" y="873295"/>
                  </a:cubicBezTo>
                  <a:cubicBezTo>
                    <a:pt x="681208" y="823468"/>
                    <a:pt x="674248" y="772975"/>
                    <a:pt x="670816" y="722183"/>
                  </a:cubicBezTo>
                  <a:cubicBezTo>
                    <a:pt x="669874" y="708111"/>
                    <a:pt x="669204" y="694011"/>
                    <a:pt x="668805" y="679882"/>
                  </a:cubicBezTo>
                  <a:cubicBezTo>
                    <a:pt x="666300" y="593280"/>
                    <a:pt x="674096" y="506688"/>
                    <a:pt x="692030" y="421927"/>
                  </a:cubicBezTo>
                  <a:cubicBezTo>
                    <a:pt x="724083" y="271448"/>
                    <a:pt x="654054" y="117692"/>
                    <a:pt x="519491" y="43100"/>
                  </a:cubicBezTo>
                  <a:cubicBezTo>
                    <a:pt x="476481" y="19329"/>
                    <a:pt x="428877" y="5051"/>
                    <a:pt x="379884" y="1227"/>
                  </a:cubicBezTo>
                  <a:cubicBezTo>
                    <a:pt x="376505" y="970"/>
                    <a:pt x="373126" y="756"/>
                    <a:pt x="369705" y="542"/>
                  </a:cubicBezTo>
                  <a:cubicBezTo>
                    <a:pt x="264876" y="-6082"/>
                    <a:pt x="162707" y="35233"/>
                    <a:pt x="91947" y="112860"/>
                  </a:cubicBezTo>
                  <a:cubicBezTo>
                    <a:pt x="73236" y="133242"/>
                    <a:pt x="56985" y="155752"/>
                    <a:pt x="43528" y="179926"/>
                  </a:cubicBezTo>
                  <a:cubicBezTo>
                    <a:pt x="6191" y="247197"/>
                    <a:pt x="-7826" y="324937"/>
                    <a:pt x="3666" y="401012"/>
                  </a:cubicBezTo>
                  <a:lnTo>
                    <a:pt x="51740" y="723808"/>
                  </a:lnTo>
                  <a:lnTo>
                    <a:pt x="40792" y="859693"/>
                  </a:lnTo>
                  <a:lnTo>
                    <a:pt x="27875" y="1019830"/>
                  </a:lnTo>
                  <a:lnTo>
                    <a:pt x="27190" y="1028384"/>
                  </a:lnTo>
                  <a:lnTo>
                    <a:pt x="13417" y="1199128"/>
                  </a:lnTo>
                  <a:cubicBezTo>
                    <a:pt x="12077" y="1215470"/>
                    <a:pt x="21599" y="1230760"/>
                    <a:pt x="36856" y="1236767"/>
                  </a:cubicBezTo>
                  <a:cubicBezTo>
                    <a:pt x="41208" y="1238510"/>
                    <a:pt x="45855" y="1239396"/>
                    <a:pt x="50544" y="1239376"/>
                  </a:cubicBezTo>
                  <a:cubicBezTo>
                    <a:pt x="51228" y="1239376"/>
                    <a:pt x="51870" y="1239376"/>
                    <a:pt x="52555" y="1239333"/>
                  </a:cubicBezTo>
                  <a:lnTo>
                    <a:pt x="735829" y="1202593"/>
                  </a:lnTo>
                  <a:lnTo>
                    <a:pt x="742074" y="1202250"/>
                  </a:lnTo>
                  <a:cubicBezTo>
                    <a:pt x="762607" y="1201183"/>
                    <a:pt x="778387" y="1183672"/>
                    <a:pt x="777319" y="1163138"/>
                  </a:cubicBezTo>
                  <a:cubicBezTo>
                    <a:pt x="777151" y="1159903"/>
                    <a:pt x="776561" y="1156702"/>
                    <a:pt x="775564" y="1153619"/>
                  </a:cubicBezTo>
                  <a:close/>
                </a:path>
              </a:pathLst>
            </a:custGeom>
            <a:solidFill>
              <a:srgbClr val="CCCCCC"/>
            </a:solidFill>
            <a:ln w="4276"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61A599F3-D75E-47EE-AC86-85FA7F134491}"/>
                </a:ext>
              </a:extLst>
            </p:cNvPr>
            <p:cNvSpPr/>
            <p:nvPr/>
          </p:nvSpPr>
          <p:spPr>
            <a:xfrm>
              <a:off x="3144616" y="4227135"/>
              <a:ext cx="396688" cy="197869"/>
            </a:xfrm>
            <a:custGeom>
              <a:avLst/>
              <a:gdLst>
                <a:gd name="connsiteX0" fmla="*/ 396446 w 396688"/>
                <a:gd name="connsiteY0" fmla="*/ 108795 h 197869"/>
                <a:gd name="connsiteX1" fmla="*/ 238317 w 396688"/>
                <a:gd name="connsiteY1" fmla="*/ 157664 h 197869"/>
                <a:gd name="connsiteX2" fmla="*/ 305522 w 396688"/>
                <a:gd name="connsiteY2" fmla="*/ 185313 h 197869"/>
                <a:gd name="connsiteX3" fmla="*/ 77624 w 396688"/>
                <a:gd name="connsiteY3" fmla="*/ 186593 h 197869"/>
                <a:gd name="connsiteX4" fmla="*/ 29915 w 396688"/>
                <a:gd name="connsiteY4" fmla="*/ 170207 h 197869"/>
                <a:gd name="connsiteX5" fmla="*/ 467 w 396688"/>
                <a:gd name="connsiteY5" fmla="*/ 130824 h 197869"/>
                <a:gd name="connsiteX6" fmla="*/ 40855 w 396688"/>
                <a:gd name="connsiteY6" fmla="*/ 58819 h 197869"/>
                <a:gd name="connsiteX7" fmla="*/ 291206 w 396688"/>
                <a:gd name="connsiteY7" fmla="*/ 8792 h 197869"/>
                <a:gd name="connsiteX8" fmla="*/ 365351 w 396688"/>
                <a:gd name="connsiteY8" fmla="*/ 50693 h 197869"/>
                <a:gd name="connsiteX9" fmla="*/ 371590 w 396688"/>
                <a:gd name="connsiteY9" fmla="*/ 130902 h 19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688" h="197869">
                  <a:moveTo>
                    <a:pt x="396446" y="108795"/>
                  </a:moveTo>
                  <a:cubicBezTo>
                    <a:pt x="349957" y="140837"/>
                    <a:pt x="294778" y="157890"/>
                    <a:pt x="238317" y="157664"/>
                  </a:cubicBezTo>
                  <a:cubicBezTo>
                    <a:pt x="258458" y="171629"/>
                    <a:pt x="281386" y="181062"/>
                    <a:pt x="305522" y="185313"/>
                  </a:cubicBezTo>
                  <a:cubicBezTo>
                    <a:pt x="230453" y="201415"/>
                    <a:pt x="152869" y="201851"/>
                    <a:pt x="77624" y="186593"/>
                  </a:cubicBezTo>
                  <a:cubicBezTo>
                    <a:pt x="60898" y="183911"/>
                    <a:pt x="44759" y="178368"/>
                    <a:pt x="29915" y="170207"/>
                  </a:cubicBezTo>
                  <a:cubicBezTo>
                    <a:pt x="15468" y="161437"/>
                    <a:pt x="3382" y="147472"/>
                    <a:pt x="467" y="130824"/>
                  </a:cubicBezTo>
                  <a:cubicBezTo>
                    <a:pt x="-4533" y="102260"/>
                    <a:pt x="17725" y="76309"/>
                    <a:pt x="40855" y="58819"/>
                  </a:cubicBezTo>
                  <a:cubicBezTo>
                    <a:pt x="112570" y="5421"/>
                    <a:pt x="204477" y="-12945"/>
                    <a:pt x="291206" y="8792"/>
                  </a:cubicBezTo>
                  <a:cubicBezTo>
                    <a:pt x="319171" y="16021"/>
                    <a:pt x="347187" y="28235"/>
                    <a:pt x="365351" y="50693"/>
                  </a:cubicBezTo>
                  <a:cubicBezTo>
                    <a:pt x="383516" y="73152"/>
                    <a:pt x="388896" y="107776"/>
                    <a:pt x="371590" y="130902"/>
                  </a:cubicBezTo>
                  <a:close/>
                </a:path>
              </a:pathLst>
            </a:custGeom>
            <a:solidFill>
              <a:srgbClr val="2F2E41"/>
            </a:solidFill>
            <a:ln w="4276"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51266694-FEDF-49B7-A993-2F32BF1439BD}"/>
                </a:ext>
              </a:extLst>
            </p:cNvPr>
            <p:cNvSpPr/>
            <p:nvPr/>
          </p:nvSpPr>
          <p:spPr>
            <a:xfrm>
              <a:off x="3072482" y="5390602"/>
              <a:ext cx="537900" cy="246186"/>
            </a:xfrm>
            <a:custGeom>
              <a:avLst/>
              <a:gdLst>
                <a:gd name="connsiteX0" fmla="*/ 478981 w 537900"/>
                <a:gd name="connsiteY0" fmla="*/ 237567 h 246186"/>
                <a:gd name="connsiteX1" fmla="*/ 350271 w 537900"/>
                <a:gd name="connsiteY1" fmla="*/ 188239 h 246186"/>
                <a:gd name="connsiteX2" fmla="*/ 344684 w 537900"/>
                <a:gd name="connsiteY2" fmla="*/ 171988 h 246186"/>
                <a:gd name="connsiteX3" fmla="*/ -242 w 537900"/>
                <a:gd name="connsiteY3" fmla="*/ 140470 h 246186"/>
                <a:gd name="connsiteX4" fmla="*/ 112107 w 537900"/>
                <a:gd name="connsiteY4" fmla="*/ -148 h 246186"/>
                <a:gd name="connsiteX5" fmla="*/ 422431 w 537900"/>
                <a:gd name="connsiteY5" fmla="*/ 51340 h 246186"/>
                <a:gd name="connsiteX6" fmla="*/ 536125 w 537900"/>
                <a:gd name="connsiteY6" fmla="*/ 130584 h 246186"/>
                <a:gd name="connsiteX7" fmla="*/ 478981 w 537900"/>
                <a:gd name="connsiteY7" fmla="*/ 237567 h 24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900" h="246186">
                  <a:moveTo>
                    <a:pt x="478981" y="237567"/>
                  </a:moveTo>
                  <a:cubicBezTo>
                    <a:pt x="429817" y="259487"/>
                    <a:pt x="372192" y="237403"/>
                    <a:pt x="350271" y="188239"/>
                  </a:cubicBezTo>
                  <a:cubicBezTo>
                    <a:pt x="347934" y="182997"/>
                    <a:pt x="346065" y="177558"/>
                    <a:pt x="344684" y="171988"/>
                  </a:cubicBezTo>
                  <a:lnTo>
                    <a:pt x="-242" y="140470"/>
                  </a:lnTo>
                  <a:lnTo>
                    <a:pt x="112107" y="-148"/>
                  </a:lnTo>
                  <a:lnTo>
                    <a:pt x="422431" y="51340"/>
                  </a:lnTo>
                  <a:cubicBezTo>
                    <a:pt x="475709" y="41827"/>
                    <a:pt x="526612" y="77306"/>
                    <a:pt x="536125" y="130584"/>
                  </a:cubicBezTo>
                  <a:cubicBezTo>
                    <a:pt x="544085" y="175165"/>
                    <a:pt x="520461" y="219394"/>
                    <a:pt x="478981" y="237567"/>
                  </a:cubicBezTo>
                  <a:close/>
                </a:path>
              </a:pathLst>
            </a:custGeom>
            <a:solidFill>
              <a:srgbClr val="A0616A"/>
            </a:solidFill>
            <a:ln w="4276"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18D4155C-6498-48F8-B693-AAC5EDDF7FEC}"/>
                </a:ext>
              </a:extLst>
            </p:cNvPr>
            <p:cNvSpPr/>
            <p:nvPr/>
          </p:nvSpPr>
          <p:spPr>
            <a:xfrm>
              <a:off x="2864828" y="4854849"/>
              <a:ext cx="532706" cy="741609"/>
            </a:xfrm>
            <a:custGeom>
              <a:avLst/>
              <a:gdLst>
                <a:gd name="connsiteX0" fmla="*/ 495613 w 532706"/>
                <a:gd name="connsiteY0" fmla="*/ 521684 h 741609"/>
                <a:gd name="connsiteX1" fmla="*/ 417640 w 532706"/>
                <a:gd name="connsiteY1" fmla="*/ 509495 h 741609"/>
                <a:gd name="connsiteX2" fmla="*/ 338983 w 532706"/>
                <a:gd name="connsiteY2" fmla="*/ 497176 h 741609"/>
                <a:gd name="connsiteX3" fmla="*/ 288312 w 532706"/>
                <a:gd name="connsiteY3" fmla="*/ 427740 h 741609"/>
                <a:gd name="connsiteX4" fmla="*/ 289796 w 532706"/>
                <a:gd name="connsiteY4" fmla="*/ 420872 h 741609"/>
                <a:gd name="connsiteX5" fmla="*/ 358059 w 532706"/>
                <a:gd name="connsiteY5" fmla="*/ 174936 h 741609"/>
                <a:gd name="connsiteX6" fmla="*/ 289453 w 532706"/>
                <a:gd name="connsiteY6" fmla="*/ 15954 h 741609"/>
                <a:gd name="connsiteX7" fmla="*/ 167085 w 532706"/>
                <a:gd name="connsiteY7" fmla="*/ 12746 h 741609"/>
                <a:gd name="connsiteX8" fmla="*/ 90309 w 532706"/>
                <a:gd name="connsiteY8" fmla="*/ 108084 h 741609"/>
                <a:gd name="connsiteX9" fmla="*/ 4211 w 532706"/>
                <a:gd name="connsiteY9" fmla="*/ 495636 h 741609"/>
                <a:gd name="connsiteX10" fmla="*/ 145434 w 532706"/>
                <a:gd name="connsiteY10" fmla="*/ 717392 h 741609"/>
                <a:gd name="connsiteX11" fmla="*/ 173202 w 532706"/>
                <a:gd name="connsiteY11" fmla="*/ 721385 h 741609"/>
                <a:gd name="connsiteX12" fmla="*/ 471019 w 532706"/>
                <a:gd name="connsiteY12" fmla="*/ 741359 h 741609"/>
                <a:gd name="connsiteX13" fmla="*/ 517040 w 532706"/>
                <a:gd name="connsiteY13" fmla="*/ 704533 h 741609"/>
                <a:gd name="connsiteX14" fmla="*/ 517297 w 532706"/>
                <a:gd name="connsiteY14" fmla="*/ 702736 h 741609"/>
                <a:gd name="connsiteX15" fmla="*/ 532054 w 532706"/>
                <a:gd name="connsiteY15" fmla="*/ 570829 h 741609"/>
                <a:gd name="connsiteX16" fmla="*/ 532181 w 532706"/>
                <a:gd name="connsiteY16" fmla="*/ 569631 h 741609"/>
                <a:gd name="connsiteX17" fmla="*/ 495613 w 532706"/>
                <a:gd name="connsiteY17" fmla="*/ 521684 h 74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2706" h="741609">
                  <a:moveTo>
                    <a:pt x="495613" y="521684"/>
                  </a:moveTo>
                  <a:lnTo>
                    <a:pt x="417640" y="509495"/>
                  </a:lnTo>
                  <a:lnTo>
                    <a:pt x="338983" y="497176"/>
                  </a:lnTo>
                  <a:cubicBezTo>
                    <a:pt x="305816" y="491994"/>
                    <a:pt x="283130" y="460907"/>
                    <a:pt x="288312" y="427740"/>
                  </a:cubicBezTo>
                  <a:cubicBezTo>
                    <a:pt x="288673" y="425424"/>
                    <a:pt x="289169" y="423131"/>
                    <a:pt x="289796" y="420872"/>
                  </a:cubicBezTo>
                  <a:lnTo>
                    <a:pt x="358059" y="174936"/>
                  </a:lnTo>
                  <a:cubicBezTo>
                    <a:pt x="375071" y="112427"/>
                    <a:pt x="346604" y="46460"/>
                    <a:pt x="289453" y="15954"/>
                  </a:cubicBezTo>
                  <a:cubicBezTo>
                    <a:pt x="251444" y="-4324"/>
                    <a:pt x="206104" y="-5512"/>
                    <a:pt x="167085" y="12746"/>
                  </a:cubicBezTo>
                  <a:cubicBezTo>
                    <a:pt x="127949" y="30715"/>
                    <a:pt x="99521" y="66017"/>
                    <a:pt x="90309" y="108084"/>
                  </a:cubicBezTo>
                  <a:lnTo>
                    <a:pt x="4211" y="495636"/>
                  </a:lnTo>
                  <a:cubicBezTo>
                    <a:pt x="-18028" y="595870"/>
                    <a:pt x="45200" y="695154"/>
                    <a:pt x="145434" y="717392"/>
                  </a:cubicBezTo>
                  <a:cubicBezTo>
                    <a:pt x="154576" y="719420"/>
                    <a:pt x="163859" y="720755"/>
                    <a:pt x="173202" y="721385"/>
                  </a:cubicBezTo>
                  <a:lnTo>
                    <a:pt x="471019" y="741359"/>
                  </a:lnTo>
                  <a:cubicBezTo>
                    <a:pt x="493596" y="742899"/>
                    <a:pt x="513593" y="726898"/>
                    <a:pt x="517040" y="704533"/>
                  </a:cubicBezTo>
                  <a:cubicBezTo>
                    <a:pt x="517170" y="703934"/>
                    <a:pt x="517211" y="703335"/>
                    <a:pt x="517297" y="702736"/>
                  </a:cubicBezTo>
                  <a:lnTo>
                    <a:pt x="532054" y="570829"/>
                  </a:lnTo>
                  <a:lnTo>
                    <a:pt x="532181" y="569631"/>
                  </a:lnTo>
                  <a:cubicBezTo>
                    <a:pt x="534824" y="546428"/>
                    <a:pt x="518689" y="525272"/>
                    <a:pt x="495613" y="521684"/>
                  </a:cubicBezTo>
                  <a:close/>
                </a:path>
              </a:pathLst>
            </a:custGeom>
            <a:solidFill>
              <a:srgbClr val="CCCCCC"/>
            </a:solidFill>
            <a:ln w="4276"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B8EBC595-5781-4B6C-83D7-9C6D7ECC73EA}"/>
                </a:ext>
              </a:extLst>
            </p:cNvPr>
            <p:cNvSpPr/>
            <p:nvPr/>
          </p:nvSpPr>
          <p:spPr>
            <a:xfrm>
              <a:off x="4405100" y="5167691"/>
              <a:ext cx="493797" cy="514028"/>
            </a:xfrm>
            <a:custGeom>
              <a:avLst/>
              <a:gdLst>
                <a:gd name="connsiteX0" fmla="*/ 274743 w 493797"/>
                <a:gd name="connsiteY0" fmla="*/ 4393 h 514028"/>
                <a:gd name="connsiteX1" fmla="*/ 256894 w 493797"/>
                <a:gd name="connsiteY1" fmla="*/ 14131 h 514028"/>
                <a:gd name="connsiteX2" fmla="*/ 36999 w 493797"/>
                <a:gd name="connsiteY2" fmla="*/ 134111 h 514028"/>
                <a:gd name="connsiteX3" fmla="*/ 19150 w 493797"/>
                <a:gd name="connsiteY3" fmla="*/ 143849 h 514028"/>
                <a:gd name="connsiteX4" fmla="*/ 4299 w 493797"/>
                <a:gd name="connsiteY4" fmla="*/ 194370 h 514028"/>
                <a:gd name="connsiteX5" fmla="*/ 168049 w 493797"/>
                <a:gd name="connsiteY5" fmla="*/ 494488 h 514028"/>
                <a:gd name="connsiteX6" fmla="*/ 218570 w 493797"/>
                <a:gd name="connsiteY6" fmla="*/ 509340 h 514028"/>
                <a:gd name="connsiteX7" fmla="*/ 218616 w 493797"/>
                <a:gd name="connsiteY7" fmla="*/ 509315 h 514028"/>
                <a:gd name="connsiteX8" fmla="*/ 474116 w 493797"/>
                <a:gd name="connsiteY8" fmla="*/ 369908 h 514028"/>
                <a:gd name="connsiteX9" fmla="*/ 474162 w 493797"/>
                <a:gd name="connsiteY9" fmla="*/ 369883 h 514028"/>
                <a:gd name="connsiteX10" fmla="*/ 489014 w 493797"/>
                <a:gd name="connsiteY10" fmla="*/ 319363 h 514028"/>
                <a:gd name="connsiteX11" fmla="*/ 325263 w 493797"/>
                <a:gd name="connsiteY11" fmla="*/ 19245 h 514028"/>
                <a:gd name="connsiteX12" fmla="*/ 274742 w 493797"/>
                <a:gd name="connsiteY12" fmla="*/ 4393 h 51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3797" h="514028">
                  <a:moveTo>
                    <a:pt x="274743" y="4393"/>
                  </a:moveTo>
                  <a:lnTo>
                    <a:pt x="256894" y="14131"/>
                  </a:lnTo>
                  <a:lnTo>
                    <a:pt x="36999" y="134111"/>
                  </a:lnTo>
                  <a:lnTo>
                    <a:pt x="19150" y="143849"/>
                  </a:lnTo>
                  <a:cubicBezTo>
                    <a:pt x="1118" y="153715"/>
                    <a:pt x="-5526" y="176315"/>
                    <a:pt x="4299" y="194370"/>
                  </a:cubicBezTo>
                  <a:lnTo>
                    <a:pt x="168049" y="494488"/>
                  </a:lnTo>
                  <a:cubicBezTo>
                    <a:pt x="177915" y="512520"/>
                    <a:pt x="200515" y="519165"/>
                    <a:pt x="218570" y="509340"/>
                  </a:cubicBezTo>
                  <a:lnTo>
                    <a:pt x="218616" y="509315"/>
                  </a:lnTo>
                  <a:lnTo>
                    <a:pt x="474116" y="369908"/>
                  </a:lnTo>
                  <a:lnTo>
                    <a:pt x="474162" y="369883"/>
                  </a:lnTo>
                  <a:cubicBezTo>
                    <a:pt x="492194" y="360018"/>
                    <a:pt x="498839" y="337418"/>
                    <a:pt x="489014" y="319363"/>
                  </a:cubicBezTo>
                  <a:lnTo>
                    <a:pt x="325263" y="19245"/>
                  </a:lnTo>
                  <a:cubicBezTo>
                    <a:pt x="315398" y="1212"/>
                    <a:pt x="292797" y="-5432"/>
                    <a:pt x="274742" y="4393"/>
                  </a:cubicBezTo>
                  <a:close/>
                </a:path>
              </a:pathLst>
            </a:custGeom>
            <a:solidFill>
              <a:srgbClr val="E6E6E6"/>
            </a:solidFill>
            <a:ln w="4276"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DA657585-139F-4BC0-BD57-825E27CA5D3A}"/>
                </a:ext>
              </a:extLst>
            </p:cNvPr>
            <p:cNvSpPr/>
            <p:nvPr/>
          </p:nvSpPr>
          <p:spPr>
            <a:xfrm>
              <a:off x="4415817" y="5178407"/>
              <a:ext cx="472363" cy="492595"/>
            </a:xfrm>
            <a:custGeom>
              <a:avLst/>
              <a:gdLst>
                <a:gd name="connsiteX0" fmla="*/ 269160 w 472363"/>
                <a:gd name="connsiteY0" fmla="*/ 3086 h 492595"/>
                <a:gd name="connsiteX1" fmla="*/ 248020 w 472363"/>
                <a:gd name="connsiteY1" fmla="*/ 14620 h 492595"/>
                <a:gd name="connsiteX2" fmla="*/ 34708 w 472363"/>
                <a:gd name="connsiteY2" fmla="*/ 131008 h 492595"/>
                <a:gd name="connsiteX3" fmla="*/ 13568 w 472363"/>
                <a:gd name="connsiteY3" fmla="*/ 142542 h 492595"/>
                <a:gd name="connsiteX4" fmla="*/ 2991 w 472363"/>
                <a:gd name="connsiteY4" fmla="*/ 178519 h 492595"/>
                <a:gd name="connsiteX5" fmla="*/ 166742 w 472363"/>
                <a:gd name="connsiteY5" fmla="*/ 478637 h 492595"/>
                <a:gd name="connsiteX6" fmla="*/ 202719 w 472363"/>
                <a:gd name="connsiteY6" fmla="*/ 489213 h 492595"/>
                <a:gd name="connsiteX7" fmla="*/ 202765 w 472363"/>
                <a:gd name="connsiteY7" fmla="*/ 489188 h 492595"/>
                <a:gd name="connsiteX8" fmla="*/ 458265 w 472363"/>
                <a:gd name="connsiteY8" fmla="*/ 349782 h 492595"/>
                <a:gd name="connsiteX9" fmla="*/ 458311 w 472363"/>
                <a:gd name="connsiteY9" fmla="*/ 349757 h 492595"/>
                <a:gd name="connsiteX10" fmla="*/ 468888 w 472363"/>
                <a:gd name="connsiteY10" fmla="*/ 313780 h 492595"/>
                <a:gd name="connsiteX11" fmla="*/ 305137 w 472363"/>
                <a:gd name="connsiteY11" fmla="*/ 13662 h 492595"/>
                <a:gd name="connsiteX12" fmla="*/ 269160 w 472363"/>
                <a:gd name="connsiteY12" fmla="*/ 3086 h 49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363" h="492595">
                  <a:moveTo>
                    <a:pt x="269160" y="3086"/>
                  </a:moveTo>
                  <a:lnTo>
                    <a:pt x="248020" y="14620"/>
                  </a:lnTo>
                  <a:lnTo>
                    <a:pt x="34708" y="131008"/>
                  </a:lnTo>
                  <a:lnTo>
                    <a:pt x="13568" y="142542"/>
                  </a:lnTo>
                  <a:cubicBezTo>
                    <a:pt x="726" y="149568"/>
                    <a:pt x="-4005" y="165662"/>
                    <a:pt x="2991" y="178519"/>
                  </a:cubicBezTo>
                  <a:lnTo>
                    <a:pt x="166742" y="478637"/>
                  </a:lnTo>
                  <a:cubicBezTo>
                    <a:pt x="173768" y="491479"/>
                    <a:pt x="189862" y="496210"/>
                    <a:pt x="202719" y="489213"/>
                  </a:cubicBezTo>
                  <a:lnTo>
                    <a:pt x="202765" y="489188"/>
                  </a:lnTo>
                  <a:lnTo>
                    <a:pt x="458265" y="349782"/>
                  </a:lnTo>
                  <a:lnTo>
                    <a:pt x="458311" y="349757"/>
                  </a:lnTo>
                  <a:cubicBezTo>
                    <a:pt x="471153" y="342732"/>
                    <a:pt x="475884" y="326637"/>
                    <a:pt x="468888" y="313780"/>
                  </a:cubicBezTo>
                  <a:lnTo>
                    <a:pt x="305137" y="13662"/>
                  </a:lnTo>
                  <a:cubicBezTo>
                    <a:pt x="298111" y="821"/>
                    <a:pt x="282017" y="-3911"/>
                    <a:pt x="269160" y="3086"/>
                  </a:cubicBezTo>
                  <a:close/>
                </a:path>
              </a:pathLst>
            </a:custGeom>
            <a:solidFill>
              <a:srgbClr val="FFFFFF"/>
            </a:solidFill>
            <a:ln w="4276"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468E385C-98C7-466B-853C-B183C6F281C8}"/>
                </a:ext>
              </a:extLst>
            </p:cNvPr>
            <p:cNvSpPr/>
            <p:nvPr/>
          </p:nvSpPr>
          <p:spPr>
            <a:xfrm>
              <a:off x="4584290" y="5263145"/>
              <a:ext cx="107676" cy="64405"/>
            </a:xfrm>
            <a:custGeom>
              <a:avLst/>
              <a:gdLst>
                <a:gd name="connsiteX0" fmla="*/ 106687 w 107676"/>
                <a:gd name="connsiteY0" fmla="*/ 3081 h 64405"/>
                <a:gd name="connsiteX1" fmla="*/ 98260 w 107676"/>
                <a:gd name="connsiteY1" fmla="*/ 600 h 64405"/>
                <a:gd name="connsiteX2" fmla="*/ 89749 w 107676"/>
                <a:gd name="connsiteY2" fmla="*/ 5262 h 64405"/>
                <a:gd name="connsiteX3" fmla="*/ 2966 w 107676"/>
                <a:gd name="connsiteY3" fmla="*/ 52610 h 64405"/>
                <a:gd name="connsiteX4" fmla="*/ 533 w 107676"/>
                <a:gd name="connsiteY4" fmla="*/ 61050 h 64405"/>
                <a:gd name="connsiteX5" fmla="*/ 8910 w 107676"/>
                <a:gd name="connsiteY5" fmla="*/ 63517 h 64405"/>
                <a:gd name="connsiteX6" fmla="*/ 104206 w 107676"/>
                <a:gd name="connsiteY6" fmla="*/ 11507 h 64405"/>
                <a:gd name="connsiteX7" fmla="*/ 106686 w 107676"/>
                <a:gd name="connsiteY7" fmla="*/ 3081 h 6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76" h="64405">
                  <a:moveTo>
                    <a:pt x="106687" y="3081"/>
                  </a:moveTo>
                  <a:cubicBezTo>
                    <a:pt x="105033" y="83"/>
                    <a:pt x="101274" y="-1024"/>
                    <a:pt x="98260" y="600"/>
                  </a:cubicBezTo>
                  <a:lnTo>
                    <a:pt x="89749" y="5262"/>
                  </a:lnTo>
                  <a:lnTo>
                    <a:pt x="2966" y="52610"/>
                  </a:lnTo>
                  <a:cubicBezTo>
                    <a:pt x="-36" y="54269"/>
                    <a:pt x="-1125" y="58048"/>
                    <a:pt x="533" y="61050"/>
                  </a:cubicBezTo>
                  <a:cubicBezTo>
                    <a:pt x="2178" y="64027"/>
                    <a:pt x="5913" y="65127"/>
                    <a:pt x="8910" y="63517"/>
                  </a:cubicBezTo>
                  <a:lnTo>
                    <a:pt x="104206" y="11507"/>
                  </a:lnTo>
                  <a:cubicBezTo>
                    <a:pt x="107203" y="9853"/>
                    <a:pt x="108309" y="6095"/>
                    <a:pt x="106686" y="3081"/>
                  </a:cubicBezTo>
                  <a:close/>
                </a:path>
              </a:pathLst>
            </a:custGeom>
            <a:solidFill>
              <a:srgbClr val="E6E6E6"/>
            </a:solidFill>
            <a:ln w="4276"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BCC6E5BF-37B0-4A36-AAB8-87C2452C4EC4}"/>
                </a:ext>
              </a:extLst>
            </p:cNvPr>
            <p:cNvSpPr/>
            <p:nvPr/>
          </p:nvSpPr>
          <p:spPr>
            <a:xfrm>
              <a:off x="4594327" y="5269276"/>
              <a:ext cx="130133" cy="76644"/>
            </a:xfrm>
            <a:custGeom>
              <a:avLst/>
              <a:gdLst>
                <a:gd name="connsiteX0" fmla="*/ 129113 w 130133"/>
                <a:gd name="connsiteY0" fmla="*/ 3066 h 76644"/>
                <a:gd name="connsiteX1" fmla="*/ 120789 w 130133"/>
                <a:gd name="connsiteY1" fmla="*/ 596 h 76644"/>
                <a:gd name="connsiteX2" fmla="*/ 120729 w 130133"/>
                <a:gd name="connsiteY2" fmla="*/ 628 h 76644"/>
                <a:gd name="connsiteX3" fmla="*/ 2978 w 130133"/>
                <a:gd name="connsiteY3" fmla="*/ 64871 h 76644"/>
                <a:gd name="connsiteX4" fmla="*/ 519 w 130133"/>
                <a:gd name="connsiteY4" fmla="*/ 73276 h 76644"/>
                <a:gd name="connsiteX5" fmla="*/ 8924 w 130133"/>
                <a:gd name="connsiteY5" fmla="*/ 75735 h 76644"/>
                <a:gd name="connsiteX6" fmla="*/ 14400 w 130133"/>
                <a:gd name="connsiteY6" fmla="*/ 72741 h 76644"/>
                <a:gd name="connsiteX7" fmla="*/ 48659 w 130133"/>
                <a:gd name="connsiteY7" fmla="*/ 54050 h 76644"/>
                <a:gd name="connsiteX8" fmla="*/ 48703 w 130133"/>
                <a:gd name="connsiteY8" fmla="*/ 54050 h 76644"/>
                <a:gd name="connsiteX9" fmla="*/ 126631 w 130133"/>
                <a:gd name="connsiteY9" fmla="*/ 11492 h 76644"/>
                <a:gd name="connsiteX10" fmla="*/ 129165 w 130133"/>
                <a:gd name="connsiteY10" fmla="*/ 3162 h 76644"/>
                <a:gd name="connsiteX11" fmla="*/ 129112 w 130133"/>
                <a:gd name="connsiteY11" fmla="*/ 3066 h 7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133" h="76644">
                  <a:moveTo>
                    <a:pt x="129113" y="3066"/>
                  </a:moveTo>
                  <a:cubicBezTo>
                    <a:pt x="127496" y="85"/>
                    <a:pt x="123769" y="-1021"/>
                    <a:pt x="120789" y="596"/>
                  </a:cubicBezTo>
                  <a:cubicBezTo>
                    <a:pt x="120769" y="606"/>
                    <a:pt x="120749" y="617"/>
                    <a:pt x="120729" y="628"/>
                  </a:cubicBezTo>
                  <a:lnTo>
                    <a:pt x="2978" y="64871"/>
                  </a:lnTo>
                  <a:cubicBezTo>
                    <a:pt x="-22" y="66513"/>
                    <a:pt x="-1123" y="70276"/>
                    <a:pt x="519" y="73276"/>
                  </a:cubicBezTo>
                  <a:cubicBezTo>
                    <a:pt x="2161" y="76276"/>
                    <a:pt x="5924" y="77377"/>
                    <a:pt x="8924" y="75735"/>
                  </a:cubicBezTo>
                  <a:lnTo>
                    <a:pt x="14400" y="72741"/>
                  </a:lnTo>
                  <a:lnTo>
                    <a:pt x="48659" y="54050"/>
                  </a:lnTo>
                  <a:lnTo>
                    <a:pt x="48703" y="54050"/>
                  </a:lnTo>
                  <a:lnTo>
                    <a:pt x="126631" y="11492"/>
                  </a:lnTo>
                  <a:cubicBezTo>
                    <a:pt x="129631" y="9892"/>
                    <a:pt x="130766" y="6162"/>
                    <a:pt x="129165" y="3162"/>
                  </a:cubicBezTo>
                  <a:cubicBezTo>
                    <a:pt x="129148" y="3130"/>
                    <a:pt x="129130" y="3098"/>
                    <a:pt x="129112" y="3066"/>
                  </a:cubicBezTo>
                  <a:close/>
                </a:path>
              </a:pathLst>
            </a:custGeom>
            <a:solidFill>
              <a:srgbClr val="E6E6E6"/>
            </a:solidFill>
            <a:ln w="4276"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0F187DCE-650B-412D-9FA1-093A9B7E8F5F}"/>
                </a:ext>
              </a:extLst>
            </p:cNvPr>
            <p:cNvSpPr/>
            <p:nvPr/>
          </p:nvSpPr>
          <p:spPr>
            <a:xfrm>
              <a:off x="4464885" y="5304794"/>
              <a:ext cx="131196" cy="122425"/>
            </a:xfrm>
            <a:custGeom>
              <a:avLst/>
              <a:gdLst>
                <a:gd name="connsiteX0" fmla="*/ 130583 w 131196"/>
                <a:gd name="connsiteY0" fmla="*/ 69942 h 122425"/>
                <a:gd name="connsiteX1" fmla="*/ 93200 w 131196"/>
                <a:gd name="connsiteY1" fmla="*/ 1379 h 122425"/>
                <a:gd name="connsiteX2" fmla="*/ 89138 w 131196"/>
                <a:gd name="connsiteY2" fmla="*/ 225 h 122425"/>
                <a:gd name="connsiteX3" fmla="*/ 71002 w 131196"/>
                <a:gd name="connsiteY3" fmla="*/ 10105 h 122425"/>
                <a:gd name="connsiteX4" fmla="*/ 61593 w 131196"/>
                <a:gd name="connsiteY4" fmla="*/ 15237 h 122425"/>
                <a:gd name="connsiteX5" fmla="*/ 11080 w 131196"/>
                <a:gd name="connsiteY5" fmla="*/ 42782 h 122425"/>
                <a:gd name="connsiteX6" fmla="*/ 1285 w 131196"/>
                <a:gd name="connsiteY6" fmla="*/ 48129 h 122425"/>
                <a:gd name="connsiteX7" fmla="*/ 130 w 131196"/>
                <a:gd name="connsiteY7" fmla="*/ 52192 h 122425"/>
                <a:gd name="connsiteX8" fmla="*/ 2526 w 131196"/>
                <a:gd name="connsiteY8" fmla="*/ 56598 h 122425"/>
                <a:gd name="connsiteX9" fmla="*/ 37511 w 131196"/>
                <a:gd name="connsiteY9" fmla="*/ 120755 h 122425"/>
                <a:gd name="connsiteX10" fmla="*/ 41532 w 131196"/>
                <a:gd name="connsiteY10" fmla="*/ 121910 h 122425"/>
                <a:gd name="connsiteX11" fmla="*/ 101840 w 131196"/>
                <a:gd name="connsiteY11" fmla="*/ 89018 h 122425"/>
                <a:gd name="connsiteX12" fmla="*/ 111250 w 131196"/>
                <a:gd name="connsiteY12" fmla="*/ 83886 h 122425"/>
                <a:gd name="connsiteX13" fmla="*/ 129384 w 131196"/>
                <a:gd name="connsiteY13" fmla="*/ 74006 h 122425"/>
                <a:gd name="connsiteX14" fmla="*/ 130598 w 131196"/>
                <a:gd name="connsiteY14" fmla="*/ 69969 h 122425"/>
                <a:gd name="connsiteX15" fmla="*/ 130583 w 131196"/>
                <a:gd name="connsiteY15" fmla="*/ 69942 h 12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96" h="122425">
                  <a:moveTo>
                    <a:pt x="130583" y="69942"/>
                  </a:moveTo>
                  <a:lnTo>
                    <a:pt x="93200" y="1379"/>
                  </a:lnTo>
                  <a:cubicBezTo>
                    <a:pt x="92391" y="-54"/>
                    <a:pt x="90579" y="-569"/>
                    <a:pt x="89138" y="225"/>
                  </a:cubicBezTo>
                  <a:lnTo>
                    <a:pt x="71002" y="10105"/>
                  </a:lnTo>
                  <a:lnTo>
                    <a:pt x="61593" y="15237"/>
                  </a:lnTo>
                  <a:lnTo>
                    <a:pt x="11080" y="42782"/>
                  </a:lnTo>
                  <a:lnTo>
                    <a:pt x="1285" y="48129"/>
                  </a:lnTo>
                  <a:cubicBezTo>
                    <a:pt x="-148" y="48938"/>
                    <a:pt x="-663" y="50750"/>
                    <a:pt x="130" y="52192"/>
                  </a:cubicBezTo>
                  <a:lnTo>
                    <a:pt x="2526" y="56598"/>
                  </a:lnTo>
                  <a:lnTo>
                    <a:pt x="37511" y="120755"/>
                  </a:lnTo>
                  <a:cubicBezTo>
                    <a:pt x="38305" y="122181"/>
                    <a:pt x="40102" y="122697"/>
                    <a:pt x="41532" y="121910"/>
                  </a:cubicBezTo>
                  <a:lnTo>
                    <a:pt x="101840" y="89018"/>
                  </a:lnTo>
                  <a:lnTo>
                    <a:pt x="111250" y="83886"/>
                  </a:lnTo>
                  <a:lnTo>
                    <a:pt x="129384" y="74006"/>
                  </a:lnTo>
                  <a:cubicBezTo>
                    <a:pt x="130834" y="73226"/>
                    <a:pt x="131377" y="71419"/>
                    <a:pt x="130598" y="69969"/>
                  </a:cubicBezTo>
                  <a:cubicBezTo>
                    <a:pt x="130593" y="69960"/>
                    <a:pt x="130588" y="69951"/>
                    <a:pt x="130583" y="69942"/>
                  </a:cubicBezTo>
                  <a:close/>
                </a:path>
              </a:pathLst>
            </a:custGeom>
            <a:solidFill>
              <a:srgbClr val="E6E6E6"/>
            </a:solidFill>
            <a:ln w="4276"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935B7CB9-EB40-4B81-9332-61E9B4C1FA4D}"/>
                </a:ext>
              </a:extLst>
            </p:cNvPr>
            <p:cNvSpPr/>
            <p:nvPr/>
          </p:nvSpPr>
          <p:spPr>
            <a:xfrm>
              <a:off x="4597620" y="5350142"/>
              <a:ext cx="141637" cy="82931"/>
            </a:xfrm>
            <a:custGeom>
              <a:avLst/>
              <a:gdLst>
                <a:gd name="connsiteX0" fmla="*/ 140619 w 141637"/>
                <a:gd name="connsiteY0" fmla="*/ 3081 h 82931"/>
                <a:gd name="connsiteX1" fmla="*/ 132235 w 141637"/>
                <a:gd name="connsiteY1" fmla="*/ 600 h 82931"/>
                <a:gd name="connsiteX2" fmla="*/ 2980 w 141637"/>
                <a:gd name="connsiteY2" fmla="*/ 71130 h 82931"/>
                <a:gd name="connsiteX3" fmla="*/ -143 w 141637"/>
                <a:gd name="connsiteY3" fmla="*/ 77675 h 82931"/>
                <a:gd name="connsiteX4" fmla="*/ 501 w 141637"/>
                <a:gd name="connsiteY4" fmla="*/ 79557 h 82931"/>
                <a:gd name="connsiteX5" fmla="*/ 1741 w 141637"/>
                <a:gd name="connsiteY5" fmla="*/ 81139 h 82931"/>
                <a:gd name="connsiteX6" fmla="*/ 1783 w 141637"/>
                <a:gd name="connsiteY6" fmla="*/ 81182 h 82931"/>
                <a:gd name="connsiteX7" fmla="*/ 8925 w 141637"/>
                <a:gd name="connsiteY7" fmla="*/ 82037 h 82931"/>
                <a:gd name="connsiteX8" fmla="*/ 138182 w 141637"/>
                <a:gd name="connsiteY8" fmla="*/ 11507 h 82931"/>
                <a:gd name="connsiteX9" fmla="*/ 140631 w 141637"/>
                <a:gd name="connsiteY9" fmla="*/ 3103 h 82931"/>
                <a:gd name="connsiteX10" fmla="*/ 140619 w 141637"/>
                <a:gd name="connsiteY10" fmla="*/ 3081 h 8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637" h="82931">
                  <a:moveTo>
                    <a:pt x="140619" y="3081"/>
                  </a:moveTo>
                  <a:cubicBezTo>
                    <a:pt x="138986" y="85"/>
                    <a:pt x="135236" y="-1025"/>
                    <a:pt x="132235" y="600"/>
                  </a:cubicBezTo>
                  <a:lnTo>
                    <a:pt x="2980" y="71130"/>
                  </a:lnTo>
                  <a:cubicBezTo>
                    <a:pt x="639" y="72412"/>
                    <a:pt x="-619" y="75049"/>
                    <a:pt x="-143" y="77675"/>
                  </a:cubicBezTo>
                  <a:cubicBezTo>
                    <a:pt x="-52" y="78338"/>
                    <a:pt x="167" y="78977"/>
                    <a:pt x="501" y="79557"/>
                  </a:cubicBezTo>
                  <a:cubicBezTo>
                    <a:pt x="827" y="80147"/>
                    <a:pt x="1245" y="80681"/>
                    <a:pt x="1741" y="81139"/>
                  </a:cubicBezTo>
                  <a:lnTo>
                    <a:pt x="1783" y="81182"/>
                  </a:lnTo>
                  <a:cubicBezTo>
                    <a:pt x="3745" y="82945"/>
                    <a:pt x="6602" y="83287"/>
                    <a:pt x="8925" y="82037"/>
                  </a:cubicBezTo>
                  <a:lnTo>
                    <a:pt x="138182" y="11507"/>
                  </a:lnTo>
                  <a:cubicBezTo>
                    <a:pt x="141179" y="9863"/>
                    <a:pt x="142275" y="6100"/>
                    <a:pt x="140631" y="3103"/>
                  </a:cubicBezTo>
                  <a:cubicBezTo>
                    <a:pt x="140627" y="3096"/>
                    <a:pt x="140623" y="3088"/>
                    <a:pt x="140619" y="3081"/>
                  </a:cubicBezTo>
                  <a:close/>
                </a:path>
              </a:pathLst>
            </a:custGeom>
            <a:solidFill>
              <a:srgbClr val="E6E6E6"/>
            </a:solidFill>
            <a:ln w="4276"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3456DBB0-30AE-4C91-B367-ED4140E5A2EE}"/>
                </a:ext>
              </a:extLst>
            </p:cNvPr>
            <p:cNvSpPr/>
            <p:nvPr/>
          </p:nvSpPr>
          <p:spPr>
            <a:xfrm>
              <a:off x="4607627" y="5356276"/>
              <a:ext cx="164113" cy="95176"/>
            </a:xfrm>
            <a:custGeom>
              <a:avLst/>
              <a:gdLst>
                <a:gd name="connsiteX0" fmla="*/ 163119 w 164113"/>
                <a:gd name="connsiteY0" fmla="*/ 3063 h 95176"/>
                <a:gd name="connsiteX1" fmla="*/ 154696 w 164113"/>
                <a:gd name="connsiteY1" fmla="*/ 623 h 95176"/>
                <a:gd name="connsiteX2" fmla="*/ 154692 w 164113"/>
                <a:gd name="connsiteY2" fmla="*/ 625 h 95176"/>
                <a:gd name="connsiteX3" fmla="*/ 2983 w 164113"/>
                <a:gd name="connsiteY3" fmla="*/ 83388 h 95176"/>
                <a:gd name="connsiteX4" fmla="*/ -140 w 164113"/>
                <a:gd name="connsiteY4" fmla="*/ 89846 h 95176"/>
                <a:gd name="connsiteX5" fmla="*/ -140 w 164113"/>
                <a:gd name="connsiteY5" fmla="*/ 89889 h 95176"/>
                <a:gd name="connsiteX6" fmla="*/ 501 w 164113"/>
                <a:gd name="connsiteY6" fmla="*/ 91771 h 95176"/>
                <a:gd name="connsiteX7" fmla="*/ 1784 w 164113"/>
                <a:gd name="connsiteY7" fmla="*/ 93396 h 95176"/>
                <a:gd name="connsiteX8" fmla="*/ 8926 w 164113"/>
                <a:gd name="connsiteY8" fmla="*/ 94252 h 95176"/>
                <a:gd name="connsiteX9" fmla="*/ 160638 w 164113"/>
                <a:gd name="connsiteY9" fmla="*/ 11489 h 95176"/>
                <a:gd name="connsiteX10" fmla="*/ 163119 w 164113"/>
                <a:gd name="connsiteY10" fmla="*/ 3063 h 9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113" h="95176">
                  <a:moveTo>
                    <a:pt x="163119" y="3063"/>
                  </a:moveTo>
                  <a:cubicBezTo>
                    <a:pt x="161467" y="63"/>
                    <a:pt x="157695" y="-1030"/>
                    <a:pt x="154696" y="623"/>
                  </a:cubicBezTo>
                  <a:cubicBezTo>
                    <a:pt x="154694" y="624"/>
                    <a:pt x="154693" y="624"/>
                    <a:pt x="154692" y="625"/>
                  </a:cubicBezTo>
                  <a:lnTo>
                    <a:pt x="2983" y="83388"/>
                  </a:lnTo>
                  <a:cubicBezTo>
                    <a:pt x="640" y="84625"/>
                    <a:pt x="-625" y="87242"/>
                    <a:pt x="-140" y="89846"/>
                  </a:cubicBezTo>
                  <a:lnTo>
                    <a:pt x="-140" y="89889"/>
                  </a:lnTo>
                  <a:cubicBezTo>
                    <a:pt x="-50" y="90552"/>
                    <a:pt x="168" y="91191"/>
                    <a:pt x="501" y="91771"/>
                  </a:cubicBezTo>
                  <a:cubicBezTo>
                    <a:pt x="831" y="92383"/>
                    <a:pt x="1265" y="92933"/>
                    <a:pt x="1784" y="93396"/>
                  </a:cubicBezTo>
                  <a:cubicBezTo>
                    <a:pt x="3727" y="95200"/>
                    <a:pt x="6612" y="95545"/>
                    <a:pt x="8926" y="94252"/>
                  </a:cubicBezTo>
                  <a:lnTo>
                    <a:pt x="160638" y="11489"/>
                  </a:lnTo>
                  <a:cubicBezTo>
                    <a:pt x="163641" y="9840"/>
                    <a:pt x="164749" y="6076"/>
                    <a:pt x="163119" y="3063"/>
                  </a:cubicBezTo>
                  <a:close/>
                </a:path>
              </a:pathLst>
            </a:custGeom>
            <a:solidFill>
              <a:srgbClr val="E6E6E6"/>
            </a:solidFill>
            <a:ln w="4276"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8C50DD9B-52B5-4484-AFA9-80A6BC27DD2B}"/>
                </a:ext>
              </a:extLst>
            </p:cNvPr>
            <p:cNvSpPr/>
            <p:nvPr/>
          </p:nvSpPr>
          <p:spPr>
            <a:xfrm>
              <a:off x="4531243" y="5437460"/>
              <a:ext cx="52612" cy="52612"/>
            </a:xfrm>
            <a:custGeom>
              <a:avLst/>
              <a:gdLst>
                <a:gd name="connsiteX0" fmla="*/ 52612 w 52612"/>
                <a:gd name="connsiteY0" fmla="*/ 26306 h 52612"/>
                <a:gd name="connsiteX1" fmla="*/ 26306 w 52612"/>
                <a:gd name="connsiteY1" fmla="*/ 52612 h 52612"/>
                <a:gd name="connsiteX2" fmla="*/ 0 w 52612"/>
                <a:gd name="connsiteY2" fmla="*/ 26306 h 52612"/>
                <a:gd name="connsiteX3" fmla="*/ 26306 w 52612"/>
                <a:gd name="connsiteY3" fmla="*/ 0 h 52612"/>
                <a:gd name="connsiteX4" fmla="*/ 52612 w 52612"/>
                <a:gd name="connsiteY4" fmla="*/ 26306 h 52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2" h="52612">
                  <a:moveTo>
                    <a:pt x="52612" y="26306"/>
                  </a:moveTo>
                  <a:cubicBezTo>
                    <a:pt x="52612" y="40835"/>
                    <a:pt x="40835" y="52612"/>
                    <a:pt x="26306" y="52612"/>
                  </a:cubicBezTo>
                  <a:cubicBezTo>
                    <a:pt x="11778" y="52612"/>
                    <a:pt x="0" y="40835"/>
                    <a:pt x="0" y="26306"/>
                  </a:cubicBezTo>
                  <a:cubicBezTo>
                    <a:pt x="0" y="11778"/>
                    <a:pt x="11778" y="0"/>
                    <a:pt x="26306" y="0"/>
                  </a:cubicBezTo>
                  <a:cubicBezTo>
                    <a:pt x="40835" y="0"/>
                    <a:pt x="52612" y="11778"/>
                    <a:pt x="52612" y="26306"/>
                  </a:cubicBezTo>
                  <a:close/>
                </a:path>
              </a:pathLst>
            </a:custGeom>
            <a:solidFill>
              <a:srgbClr val="E6E6E6"/>
            </a:solidFill>
            <a:ln w="4276"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71344C76-53C2-427F-9B9E-042D26D5C508}"/>
                </a:ext>
              </a:extLst>
            </p:cNvPr>
            <p:cNvSpPr/>
            <p:nvPr/>
          </p:nvSpPr>
          <p:spPr>
            <a:xfrm>
              <a:off x="4482089" y="5052208"/>
              <a:ext cx="493797" cy="514028"/>
            </a:xfrm>
            <a:custGeom>
              <a:avLst/>
              <a:gdLst>
                <a:gd name="connsiteX0" fmla="*/ 274743 w 493797"/>
                <a:gd name="connsiteY0" fmla="*/ 4393 h 514028"/>
                <a:gd name="connsiteX1" fmla="*/ 256894 w 493797"/>
                <a:gd name="connsiteY1" fmla="*/ 14131 h 514028"/>
                <a:gd name="connsiteX2" fmla="*/ 36999 w 493797"/>
                <a:gd name="connsiteY2" fmla="*/ 134111 h 514028"/>
                <a:gd name="connsiteX3" fmla="*/ 19150 w 493797"/>
                <a:gd name="connsiteY3" fmla="*/ 143850 h 514028"/>
                <a:gd name="connsiteX4" fmla="*/ 4299 w 493797"/>
                <a:gd name="connsiteY4" fmla="*/ 194370 h 514028"/>
                <a:gd name="connsiteX5" fmla="*/ 168049 w 493797"/>
                <a:gd name="connsiteY5" fmla="*/ 494488 h 514028"/>
                <a:gd name="connsiteX6" fmla="*/ 218570 w 493797"/>
                <a:gd name="connsiteY6" fmla="*/ 509340 h 514028"/>
                <a:gd name="connsiteX7" fmla="*/ 218616 w 493797"/>
                <a:gd name="connsiteY7" fmla="*/ 509315 h 514028"/>
                <a:gd name="connsiteX8" fmla="*/ 474116 w 493797"/>
                <a:gd name="connsiteY8" fmla="*/ 369908 h 514028"/>
                <a:gd name="connsiteX9" fmla="*/ 474162 w 493797"/>
                <a:gd name="connsiteY9" fmla="*/ 369883 h 514028"/>
                <a:gd name="connsiteX10" fmla="*/ 489014 w 493797"/>
                <a:gd name="connsiteY10" fmla="*/ 319363 h 514028"/>
                <a:gd name="connsiteX11" fmla="*/ 325263 w 493797"/>
                <a:gd name="connsiteY11" fmla="*/ 19245 h 514028"/>
                <a:gd name="connsiteX12" fmla="*/ 274742 w 493797"/>
                <a:gd name="connsiteY12" fmla="*/ 4393 h 51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3797" h="514028">
                  <a:moveTo>
                    <a:pt x="274743" y="4393"/>
                  </a:moveTo>
                  <a:lnTo>
                    <a:pt x="256894" y="14131"/>
                  </a:lnTo>
                  <a:lnTo>
                    <a:pt x="36999" y="134111"/>
                  </a:lnTo>
                  <a:lnTo>
                    <a:pt x="19150" y="143850"/>
                  </a:lnTo>
                  <a:cubicBezTo>
                    <a:pt x="1118" y="153715"/>
                    <a:pt x="-5526" y="176315"/>
                    <a:pt x="4299" y="194370"/>
                  </a:cubicBezTo>
                  <a:lnTo>
                    <a:pt x="168049" y="494488"/>
                  </a:lnTo>
                  <a:cubicBezTo>
                    <a:pt x="177915" y="512520"/>
                    <a:pt x="200515" y="519165"/>
                    <a:pt x="218570" y="509340"/>
                  </a:cubicBezTo>
                  <a:lnTo>
                    <a:pt x="218616" y="509315"/>
                  </a:lnTo>
                  <a:lnTo>
                    <a:pt x="474116" y="369908"/>
                  </a:lnTo>
                  <a:lnTo>
                    <a:pt x="474162" y="369883"/>
                  </a:lnTo>
                  <a:cubicBezTo>
                    <a:pt x="492194" y="360018"/>
                    <a:pt x="498839" y="337418"/>
                    <a:pt x="489014" y="319363"/>
                  </a:cubicBezTo>
                  <a:lnTo>
                    <a:pt x="325263" y="19245"/>
                  </a:lnTo>
                  <a:cubicBezTo>
                    <a:pt x="315398" y="1212"/>
                    <a:pt x="292797" y="-5432"/>
                    <a:pt x="274742" y="4393"/>
                  </a:cubicBezTo>
                  <a:close/>
                </a:path>
              </a:pathLst>
            </a:custGeom>
            <a:solidFill>
              <a:srgbClr val="CCCCCC"/>
            </a:solidFill>
            <a:ln w="4276"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70716851-301B-4D06-9B97-17924CEBE3D7}"/>
                </a:ext>
              </a:extLst>
            </p:cNvPr>
            <p:cNvSpPr/>
            <p:nvPr/>
          </p:nvSpPr>
          <p:spPr>
            <a:xfrm>
              <a:off x="4492806" y="5062924"/>
              <a:ext cx="472363" cy="492595"/>
            </a:xfrm>
            <a:custGeom>
              <a:avLst/>
              <a:gdLst>
                <a:gd name="connsiteX0" fmla="*/ 269160 w 472363"/>
                <a:gd name="connsiteY0" fmla="*/ 3086 h 492595"/>
                <a:gd name="connsiteX1" fmla="*/ 248020 w 472363"/>
                <a:gd name="connsiteY1" fmla="*/ 14620 h 492595"/>
                <a:gd name="connsiteX2" fmla="*/ 34708 w 472363"/>
                <a:gd name="connsiteY2" fmla="*/ 131008 h 492595"/>
                <a:gd name="connsiteX3" fmla="*/ 13568 w 472363"/>
                <a:gd name="connsiteY3" fmla="*/ 142542 h 492595"/>
                <a:gd name="connsiteX4" fmla="*/ 2991 w 472363"/>
                <a:gd name="connsiteY4" fmla="*/ 178519 h 492595"/>
                <a:gd name="connsiteX5" fmla="*/ 166742 w 472363"/>
                <a:gd name="connsiteY5" fmla="*/ 478637 h 492595"/>
                <a:gd name="connsiteX6" fmla="*/ 202719 w 472363"/>
                <a:gd name="connsiteY6" fmla="*/ 489213 h 492595"/>
                <a:gd name="connsiteX7" fmla="*/ 202765 w 472363"/>
                <a:gd name="connsiteY7" fmla="*/ 489188 h 492595"/>
                <a:gd name="connsiteX8" fmla="*/ 458265 w 472363"/>
                <a:gd name="connsiteY8" fmla="*/ 349782 h 492595"/>
                <a:gd name="connsiteX9" fmla="*/ 458311 w 472363"/>
                <a:gd name="connsiteY9" fmla="*/ 349757 h 492595"/>
                <a:gd name="connsiteX10" fmla="*/ 468888 w 472363"/>
                <a:gd name="connsiteY10" fmla="*/ 313780 h 492595"/>
                <a:gd name="connsiteX11" fmla="*/ 305137 w 472363"/>
                <a:gd name="connsiteY11" fmla="*/ 13662 h 492595"/>
                <a:gd name="connsiteX12" fmla="*/ 269160 w 472363"/>
                <a:gd name="connsiteY12" fmla="*/ 3086 h 49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363" h="492595">
                  <a:moveTo>
                    <a:pt x="269160" y="3086"/>
                  </a:moveTo>
                  <a:lnTo>
                    <a:pt x="248020" y="14620"/>
                  </a:lnTo>
                  <a:lnTo>
                    <a:pt x="34708" y="131008"/>
                  </a:lnTo>
                  <a:lnTo>
                    <a:pt x="13568" y="142542"/>
                  </a:lnTo>
                  <a:cubicBezTo>
                    <a:pt x="726" y="149568"/>
                    <a:pt x="-4005" y="165662"/>
                    <a:pt x="2991" y="178519"/>
                  </a:cubicBezTo>
                  <a:lnTo>
                    <a:pt x="166742" y="478637"/>
                  </a:lnTo>
                  <a:cubicBezTo>
                    <a:pt x="173768" y="491479"/>
                    <a:pt x="189862" y="496210"/>
                    <a:pt x="202719" y="489213"/>
                  </a:cubicBezTo>
                  <a:lnTo>
                    <a:pt x="202765" y="489188"/>
                  </a:lnTo>
                  <a:lnTo>
                    <a:pt x="458265" y="349782"/>
                  </a:lnTo>
                  <a:lnTo>
                    <a:pt x="458311" y="349757"/>
                  </a:lnTo>
                  <a:cubicBezTo>
                    <a:pt x="471153" y="342732"/>
                    <a:pt x="475884" y="326637"/>
                    <a:pt x="468888" y="313780"/>
                  </a:cubicBezTo>
                  <a:lnTo>
                    <a:pt x="305137" y="13662"/>
                  </a:lnTo>
                  <a:cubicBezTo>
                    <a:pt x="298111" y="821"/>
                    <a:pt x="282017" y="-3911"/>
                    <a:pt x="269160" y="3086"/>
                  </a:cubicBezTo>
                  <a:close/>
                </a:path>
              </a:pathLst>
            </a:custGeom>
            <a:solidFill>
              <a:srgbClr val="FFFFFF"/>
            </a:solidFill>
            <a:ln w="4276"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34CCAB77-C0E2-4DAC-8529-E7DB85681F02}"/>
                </a:ext>
              </a:extLst>
            </p:cNvPr>
            <p:cNvSpPr/>
            <p:nvPr/>
          </p:nvSpPr>
          <p:spPr>
            <a:xfrm>
              <a:off x="4661279" y="5147662"/>
              <a:ext cx="107676" cy="64406"/>
            </a:xfrm>
            <a:custGeom>
              <a:avLst/>
              <a:gdLst>
                <a:gd name="connsiteX0" fmla="*/ 106687 w 107676"/>
                <a:gd name="connsiteY0" fmla="*/ 3081 h 64406"/>
                <a:gd name="connsiteX1" fmla="*/ 98260 w 107676"/>
                <a:gd name="connsiteY1" fmla="*/ 600 h 64406"/>
                <a:gd name="connsiteX2" fmla="*/ 54377 w 107676"/>
                <a:gd name="connsiteY2" fmla="*/ 24552 h 64406"/>
                <a:gd name="connsiteX3" fmla="*/ 42143 w 107676"/>
                <a:gd name="connsiteY3" fmla="*/ 31225 h 64406"/>
                <a:gd name="connsiteX4" fmla="*/ 2966 w 107676"/>
                <a:gd name="connsiteY4" fmla="*/ 52610 h 64406"/>
                <a:gd name="connsiteX5" fmla="*/ 533 w 107676"/>
                <a:gd name="connsiteY5" fmla="*/ 61050 h 64406"/>
                <a:gd name="connsiteX6" fmla="*/ 8910 w 107676"/>
                <a:gd name="connsiteY6" fmla="*/ 63517 h 64406"/>
                <a:gd name="connsiteX7" fmla="*/ 55104 w 107676"/>
                <a:gd name="connsiteY7" fmla="*/ 38325 h 64406"/>
                <a:gd name="connsiteX8" fmla="*/ 64769 w 107676"/>
                <a:gd name="connsiteY8" fmla="*/ 33021 h 64406"/>
                <a:gd name="connsiteX9" fmla="*/ 104206 w 107676"/>
                <a:gd name="connsiteY9" fmla="*/ 11507 h 64406"/>
                <a:gd name="connsiteX10" fmla="*/ 106687 w 107676"/>
                <a:gd name="connsiteY10" fmla="*/ 3081 h 6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676" h="64406">
                  <a:moveTo>
                    <a:pt x="106687" y="3081"/>
                  </a:moveTo>
                  <a:cubicBezTo>
                    <a:pt x="105033" y="83"/>
                    <a:pt x="101274" y="-1024"/>
                    <a:pt x="98260" y="600"/>
                  </a:cubicBezTo>
                  <a:lnTo>
                    <a:pt x="54377" y="24552"/>
                  </a:lnTo>
                  <a:lnTo>
                    <a:pt x="42143" y="31225"/>
                  </a:lnTo>
                  <a:lnTo>
                    <a:pt x="2966" y="52610"/>
                  </a:lnTo>
                  <a:cubicBezTo>
                    <a:pt x="-36" y="54269"/>
                    <a:pt x="-1125" y="58048"/>
                    <a:pt x="533" y="61050"/>
                  </a:cubicBezTo>
                  <a:cubicBezTo>
                    <a:pt x="2178" y="64028"/>
                    <a:pt x="5913" y="65127"/>
                    <a:pt x="8910" y="63517"/>
                  </a:cubicBezTo>
                  <a:lnTo>
                    <a:pt x="55104" y="38325"/>
                  </a:lnTo>
                  <a:lnTo>
                    <a:pt x="64769" y="33021"/>
                  </a:lnTo>
                  <a:lnTo>
                    <a:pt x="104206" y="11507"/>
                  </a:lnTo>
                  <a:cubicBezTo>
                    <a:pt x="107203" y="9853"/>
                    <a:pt x="108309" y="6095"/>
                    <a:pt x="106687" y="3081"/>
                  </a:cubicBezTo>
                  <a:close/>
                </a:path>
              </a:pathLst>
            </a:custGeom>
            <a:solidFill>
              <a:srgbClr val="CCCCCC"/>
            </a:solidFill>
            <a:ln w="4276"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D2E965BA-EE4F-457C-B4F4-F5C353E2EA13}"/>
                </a:ext>
              </a:extLst>
            </p:cNvPr>
            <p:cNvSpPr/>
            <p:nvPr/>
          </p:nvSpPr>
          <p:spPr>
            <a:xfrm>
              <a:off x="4671316" y="5153793"/>
              <a:ext cx="130133" cy="76644"/>
            </a:xfrm>
            <a:custGeom>
              <a:avLst/>
              <a:gdLst>
                <a:gd name="connsiteX0" fmla="*/ 129113 w 130133"/>
                <a:gd name="connsiteY0" fmla="*/ 3066 h 76644"/>
                <a:gd name="connsiteX1" fmla="*/ 120789 w 130133"/>
                <a:gd name="connsiteY1" fmla="*/ 596 h 76644"/>
                <a:gd name="connsiteX2" fmla="*/ 120729 w 130133"/>
                <a:gd name="connsiteY2" fmla="*/ 628 h 76644"/>
                <a:gd name="connsiteX3" fmla="*/ 59523 w 130133"/>
                <a:gd name="connsiteY3" fmla="*/ 34033 h 76644"/>
                <a:gd name="connsiteX4" fmla="*/ 50113 w 130133"/>
                <a:gd name="connsiteY4" fmla="*/ 39165 h 76644"/>
                <a:gd name="connsiteX5" fmla="*/ 2978 w 130133"/>
                <a:gd name="connsiteY5" fmla="*/ 64871 h 76644"/>
                <a:gd name="connsiteX6" fmla="*/ 519 w 130133"/>
                <a:gd name="connsiteY6" fmla="*/ 73276 h 76644"/>
                <a:gd name="connsiteX7" fmla="*/ 8924 w 130133"/>
                <a:gd name="connsiteY7" fmla="*/ 75735 h 76644"/>
                <a:gd name="connsiteX8" fmla="*/ 56058 w 130133"/>
                <a:gd name="connsiteY8" fmla="*/ 50029 h 76644"/>
                <a:gd name="connsiteX9" fmla="*/ 65469 w 130133"/>
                <a:gd name="connsiteY9" fmla="*/ 44897 h 76644"/>
                <a:gd name="connsiteX10" fmla="*/ 126631 w 130133"/>
                <a:gd name="connsiteY10" fmla="*/ 11492 h 76644"/>
                <a:gd name="connsiteX11" fmla="*/ 129165 w 130133"/>
                <a:gd name="connsiteY11" fmla="*/ 3162 h 76644"/>
                <a:gd name="connsiteX12" fmla="*/ 129113 w 130133"/>
                <a:gd name="connsiteY12" fmla="*/ 3066 h 7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133" h="76644">
                  <a:moveTo>
                    <a:pt x="129113" y="3066"/>
                  </a:moveTo>
                  <a:cubicBezTo>
                    <a:pt x="127496" y="85"/>
                    <a:pt x="123769" y="-1021"/>
                    <a:pt x="120789" y="596"/>
                  </a:cubicBezTo>
                  <a:cubicBezTo>
                    <a:pt x="120769" y="606"/>
                    <a:pt x="120749" y="617"/>
                    <a:pt x="120729" y="628"/>
                  </a:cubicBezTo>
                  <a:lnTo>
                    <a:pt x="59523" y="34033"/>
                  </a:lnTo>
                  <a:lnTo>
                    <a:pt x="50113" y="39165"/>
                  </a:lnTo>
                  <a:lnTo>
                    <a:pt x="2978" y="64871"/>
                  </a:lnTo>
                  <a:cubicBezTo>
                    <a:pt x="-22" y="66513"/>
                    <a:pt x="-1123" y="70276"/>
                    <a:pt x="519" y="73276"/>
                  </a:cubicBezTo>
                  <a:cubicBezTo>
                    <a:pt x="2161" y="76276"/>
                    <a:pt x="5924" y="77377"/>
                    <a:pt x="8924" y="75735"/>
                  </a:cubicBezTo>
                  <a:lnTo>
                    <a:pt x="56058" y="50029"/>
                  </a:lnTo>
                  <a:lnTo>
                    <a:pt x="65469" y="44897"/>
                  </a:lnTo>
                  <a:lnTo>
                    <a:pt x="126631" y="11492"/>
                  </a:lnTo>
                  <a:cubicBezTo>
                    <a:pt x="129631" y="9892"/>
                    <a:pt x="130766" y="6162"/>
                    <a:pt x="129165" y="3162"/>
                  </a:cubicBezTo>
                  <a:cubicBezTo>
                    <a:pt x="129148" y="3130"/>
                    <a:pt x="129130" y="3098"/>
                    <a:pt x="129113" y="3066"/>
                  </a:cubicBezTo>
                  <a:close/>
                </a:path>
              </a:pathLst>
            </a:custGeom>
            <a:solidFill>
              <a:srgbClr val="CCCCCC"/>
            </a:solidFill>
            <a:ln w="4276"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B9992E23-37B2-4955-B0C3-A65C9A690E60}"/>
                </a:ext>
              </a:extLst>
            </p:cNvPr>
            <p:cNvSpPr/>
            <p:nvPr/>
          </p:nvSpPr>
          <p:spPr>
            <a:xfrm>
              <a:off x="4541874" y="5189312"/>
              <a:ext cx="131196" cy="122425"/>
            </a:xfrm>
            <a:custGeom>
              <a:avLst/>
              <a:gdLst>
                <a:gd name="connsiteX0" fmla="*/ 130583 w 131196"/>
                <a:gd name="connsiteY0" fmla="*/ 69942 h 122425"/>
                <a:gd name="connsiteX1" fmla="*/ 100771 w 131196"/>
                <a:gd name="connsiteY1" fmla="*/ 15280 h 122425"/>
                <a:gd name="connsiteX2" fmla="*/ 95639 w 131196"/>
                <a:gd name="connsiteY2" fmla="*/ 5870 h 122425"/>
                <a:gd name="connsiteX3" fmla="*/ 93200 w 131196"/>
                <a:gd name="connsiteY3" fmla="*/ 1379 h 122425"/>
                <a:gd name="connsiteX4" fmla="*/ 89138 w 131196"/>
                <a:gd name="connsiteY4" fmla="*/ 225 h 122425"/>
                <a:gd name="connsiteX5" fmla="*/ 28617 w 131196"/>
                <a:gd name="connsiteY5" fmla="*/ 33244 h 122425"/>
                <a:gd name="connsiteX6" fmla="*/ 1285 w 131196"/>
                <a:gd name="connsiteY6" fmla="*/ 48129 h 122425"/>
                <a:gd name="connsiteX7" fmla="*/ 130 w 131196"/>
                <a:gd name="connsiteY7" fmla="*/ 52192 h 122425"/>
                <a:gd name="connsiteX8" fmla="*/ 2567 w 131196"/>
                <a:gd name="connsiteY8" fmla="*/ 56640 h 122425"/>
                <a:gd name="connsiteX9" fmla="*/ 5220 w 131196"/>
                <a:gd name="connsiteY9" fmla="*/ 61559 h 122425"/>
                <a:gd name="connsiteX10" fmla="*/ 7701 w 131196"/>
                <a:gd name="connsiteY10" fmla="*/ 66050 h 122425"/>
                <a:gd name="connsiteX11" fmla="*/ 7701 w 131196"/>
                <a:gd name="connsiteY11" fmla="*/ 66093 h 122425"/>
                <a:gd name="connsiteX12" fmla="*/ 37511 w 131196"/>
                <a:gd name="connsiteY12" fmla="*/ 120755 h 122425"/>
                <a:gd name="connsiteX13" fmla="*/ 41532 w 131196"/>
                <a:gd name="connsiteY13" fmla="*/ 121910 h 122425"/>
                <a:gd name="connsiteX14" fmla="*/ 129384 w 131196"/>
                <a:gd name="connsiteY14" fmla="*/ 74006 h 122425"/>
                <a:gd name="connsiteX15" fmla="*/ 130598 w 131196"/>
                <a:gd name="connsiteY15" fmla="*/ 69969 h 122425"/>
                <a:gd name="connsiteX16" fmla="*/ 130583 w 131196"/>
                <a:gd name="connsiteY16" fmla="*/ 69942 h 12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196" h="122425">
                  <a:moveTo>
                    <a:pt x="130583" y="69942"/>
                  </a:moveTo>
                  <a:lnTo>
                    <a:pt x="100771" y="15280"/>
                  </a:lnTo>
                  <a:lnTo>
                    <a:pt x="95639" y="5870"/>
                  </a:lnTo>
                  <a:lnTo>
                    <a:pt x="93200" y="1379"/>
                  </a:lnTo>
                  <a:cubicBezTo>
                    <a:pt x="92391" y="-54"/>
                    <a:pt x="90579" y="-569"/>
                    <a:pt x="89138" y="225"/>
                  </a:cubicBezTo>
                  <a:lnTo>
                    <a:pt x="28617" y="33244"/>
                  </a:lnTo>
                  <a:lnTo>
                    <a:pt x="1285" y="48129"/>
                  </a:lnTo>
                  <a:cubicBezTo>
                    <a:pt x="-148" y="48938"/>
                    <a:pt x="-663" y="50750"/>
                    <a:pt x="130" y="52192"/>
                  </a:cubicBezTo>
                  <a:lnTo>
                    <a:pt x="2567" y="56640"/>
                  </a:lnTo>
                  <a:lnTo>
                    <a:pt x="5220" y="61559"/>
                  </a:lnTo>
                  <a:lnTo>
                    <a:pt x="7701" y="66050"/>
                  </a:lnTo>
                  <a:lnTo>
                    <a:pt x="7701" y="66093"/>
                  </a:lnTo>
                  <a:lnTo>
                    <a:pt x="37511" y="120755"/>
                  </a:lnTo>
                  <a:cubicBezTo>
                    <a:pt x="38305" y="122181"/>
                    <a:pt x="40102" y="122697"/>
                    <a:pt x="41532" y="121910"/>
                  </a:cubicBezTo>
                  <a:lnTo>
                    <a:pt x="129384" y="74006"/>
                  </a:lnTo>
                  <a:cubicBezTo>
                    <a:pt x="130834" y="73226"/>
                    <a:pt x="131377" y="71419"/>
                    <a:pt x="130598" y="69969"/>
                  </a:cubicBezTo>
                  <a:cubicBezTo>
                    <a:pt x="130593" y="69960"/>
                    <a:pt x="130588" y="69951"/>
                    <a:pt x="130583" y="69942"/>
                  </a:cubicBezTo>
                  <a:close/>
                </a:path>
              </a:pathLst>
            </a:custGeom>
            <a:solidFill>
              <a:schemeClr val="accent1"/>
            </a:solidFill>
            <a:ln w="4276"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31BCF8B1-4FCA-4ABB-B29A-0920E6304D89}"/>
                </a:ext>
              </a:extLst>
            </p:cNvPr>
            <p:cNvSpPr/>
            <p:nvPr/>
          </p:nvSpPr>
          <p:spPr>
            <a:xfrm>
              <a:off x="4674591" y="5234659"/>
              <a:ext cx="141655" cy="82943"/>
            </a:xfrm>
            <a:custGeom>
              <a:avLst/>
              <a:gdLst>
                <a:gd name="connsiteX0" fmla="*/ 140637 w 141655"/>
                <a:gd name="connsiteY0" fmla="*/ 3081 h 82943"/>
                <a:gd name="connsiteX1" fmla="*/ 132253 w 141655"/>
                <a:gd name="connsiteY1" fmla="*/ 600 h 82943"/>
                <a:gd name="connsiteX2" fmla="*/ 93630 w 141655"/>
                <a:gd name="connsiteY2" fmla="*/ 21686 h 82943"/>
                <a:gd name="connsiteX3" fmla="*/ 84221 w 141655"/>
                <a:gd name="connsiteY3" fmla="*/ 26819 h 82943"/>
                <a:gd name="connsiteX4" fmla="*/ 46923 w 141655"/>
                <a:gd name="connsiteY4" fmla="*/ 47135 h 82943"/>
                <a:gd name="connsiteX5" fmla="*/ 2997 w 141655"/>
                <a:gd name="connsiteY5" fmla="*/ 71130 h 82943"/>
                <a:gd name="connsiteX6" fmla="*/ 516 w 141655"/>
                <a:gd name="connsiteY6" fmla="*/ 79557 h 82943"/>
                <a:gd name="connsiteX7" fmla="*/ 8943 w 141655"/>
                <a:gd name="connsiteY7" fmla="*/ 82037 h 82943"/>
                <a:gd name="connsiteX8" fmla="*/ 90167 w 141655"/>
                <a:gd name="connsiteY8" fmla="*/ 37726 h 82943"/>
                <a:gd name="connsiteX9" fmla="*/ 99575 w 141655"/>
                <a:gd name="connsiteY9" fmla="*/ 32593 h 82943"/>
                <a:gd name="connsiteX10" fmla="*/ 138199 w 141655"/>
                <a:gd name="connsiteY10" fmla="*/ 11507 h 82943"/>
                <a:gd name="connsiteX11" fmla="*/ 140649 w 141655"/>
                <a:gd name="connsiteY11" fmla="*/ 3103 h 82943"/>
                <a:gd name="connsiteX12" fmla="*/ 140636 w 141655"/>
                <a:gd name="connsiteY12" fmla="*/ 3081 h 8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655" h="82943">
                  <a:moveTo>
                    <a:pt x="140637" y="3081"/>
                  </a:moveTo>
                  <a:cubicBezTo>
                    <a:pt x="139004" y="85"/>
                    <a:pt x="135254" y="-1025"/>
                    <a:pt x="132253" y="600"/>
                  </a:cubicBezTo>
                  <a:lnTo>
                    <a:pt x="93630" y="21686"/>
                  </a:lnTo>
                  <a:lnTo>
                    <a:pt x="84221" y="26819"/>
                  </a:lnTo>
                  <a:lnTo>
                    <a:pt x="46923" y="47135"/>
                  </a:lnTo>
                  <a:lnTo>
                    <a:pt x="2997" y="71130"/>
                  </a:lnTo>
                  <a:cubicBezTo>
                    <a:pt x="-15" y="72772"/>
                    <a:pt x="-1125" y="76545"/>
                    <a:pt x="516" y="79557"/>
                  </a:cubicBezTo>
                  <a:cubicBezTo>
                    <a:pt x="2158" y="82568"/>
                    <a:pt x="5931" y="83679"/>
                    <a:pt x="8943" y="82037"/>
                  </a:cubicBezTo>
                  <a:lnTo>
                    <a:pt x="90167" y="37726"/>
                  </a:lnTo>
                  <a:lnTo>
                    <a:pt x="99575" y="32593"/>
                  </a:lnTo>
                  <a:lnTo>
                    <a:pt x="138199" y="11507"/>
                  </a:lnTo>
                  <a:cubicBezTo>
                    <a:pt x="141196" y="9862"/>
                    <a:pt x="142293" y="6100"/>
                    <a:pt x="140649" y="3103"/>
                  </a:cubicBezTo>
                  <a:cubicBezTo>
                    <a:pt x="140645" y="3096"/>
                    <a:pt x="140641" y="3088"/>
                    <a:pt x="140636" y="3081"/>
                  </a:cubicBezTo>
                  <a:close/>
                </a:path>
              </a:pathLst>
            </a:custGeom>
            <a:solidFill>
              <a:srgbClr val="CCCCCC"/>
            </a:solidFill>
            <a:ln w="4276"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EF98D550-0807-4F93-BA46-71B13D139CD0}"/>
                </a:ext>
              </a:extLst>
            </p:cNvPr>
            <p:cNvSpPr/>
            <p:nvPr/>
          </p:nvSpPr>
          <p:spPr>
            <a:xfrm>
              <a:off x="4684594" y="5240793"/>
              <a:ext cx="164134" cy="95173"/>
            </a:xfrm>
            <a:custGeom>
              <a:avLst/>
              <a:gdLst>
                <a:gd name="connsiteX0" fmla="*/ 163140 w 164134"/>
                <a:gd name="connsiteY0" fmla="*/ 3063 h 95173"/>
                <a:gd name="connsiteX1" fmla="*/ 154717 w 164134"/>
                <a:gd name="connsiteY1" fmla="*/ 623 h 95173"/>
                <a:gd name="connsiteX2" fmla="*/ 154713 w 164134"/>
                <a:gd name="connsiteY2" fmla="*/ 625 h 95173"/>
                <a:gd name="connsiteX3" fmla="*/ 93678 w 164134"/>
                <a:gd name="connsiteY3" fmla="*/ 33944 h 95173"/>
                <a:gd name="connsiteX4" fmla="*/ 84270 w 164134"/>
                <a:gd name="connsiteY4" fmla="*/ 39076 h 95173"/>
                <a:gd name="connsiteX5" fmla="*/ 3004 w 164134"/>
                <a:gd name="connsiteY5" fmla="*/ 83387 h 95173"/>
                <a:gd name="connsiteX6" fmla="*/ 505 w 164134"/>
                <a:gd name="connsiteY6" fmla="*/ 91780 h 95173"/>
                <a:gd name="connsiteX7" fmla="*/ 8897 w 164134"/>
                <a:gd name="connsiteY7" fmla="*/ 94279 h 95173"/>
                <a:gd name="connsiteX8" fmla="*/ 8948 w 164134"/>
                <a:gd name="connsiteY8" fmla="*/ 94251 h 95173"/>
                <a:gd name="connsiteX9" fmla="*/ 90172 w 164134"/>
                <a:gd name="connsiteY9" fmla="*/ 49940 h 95173"/>
                <a:gd name="connsiteX10" fmla="*/ 99582 w 164134"/>
                <a:gd name="connsiteY10" fmla="*/ 44807 h 95173"/>
                <a:gd name="connsiteX11" fmla="*/ 160659 w 164134"/>
                <a:gd name="connsiteY11" fmla="*/ 11489 h 95173"/>
                <a:gd name="connsiteX12" fmla="*/ 163140 w 164134"/>
                <a:gd name="connsiteY12" fmla="*/ 3063 h 9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134" h="95173">
                  <a:moveTo>
                    <a:pt x="163140" y="3063"/>
                  </a:moveTo>
                  <a:cubicBezTo>
                    <a:pt x="161488" y="63"/>
                    <a:pt x="157717" y="-1030"/>
                    <a:pt x="154717" y="623"/>
                  </a:cubicBezTo>
                  <a:cubicBezTo>
                    <a:pt x="154716" y="623"/>
                    <a:pt x="154714" y="624"/>
                    <a:pt x="154713" y="625"/>
                  </a:cubicBezTo>
                  <a:lnTo>
                    <a:pt x="93678" y="33944"/>
                  </a:lnTo>
                  <a:lnTo>
                    <a:pt x="84270" y="39076"/>
                  </a:lnTo>
                  <a:lnTo>
                    <a:pt x="3004" y="83387"/>
                  </a:lnTo>
                  <a:cubicBezTo>
                    <a:pt x="-4" y="85015"/>
                    <a:pt x="-1122" y="88772"/>
                    <a:pt x="505" y="91780"/>
                  </a:cubicBezTo>
                  <a:cubicBezTo>
                    <a:pt x="2132" y="94788"/>
                    <a:pt x="5890" y="95906"/>
                    <a:pt x="8897" y="94279"/>
                  </a:cubicBezTo>
                  <a:cubicBezTo>
                    <a:pt x="8914" y="94270"/>
                    <a:pt x="8931" y="94260"/>
                    <a:pt x="8948" y="94251"/>
                  </a:cubicBezTo>
                  <a:lnTo>
                    <a:pt x="90172" y="49940"/>
                  </a:lnTo>
                  <a:lnTo>
                    <a:pt x="99582" y="44807"/>
                  </a:lnTo>
                  <a:lnTo>
                    <a:pt x="160659" y="11489"/>
                  </a:lnTo>
                  <a:cubicBezTo>
                    <a:pt x="163662" y="9840"/>
                    <a:pt x="164770" y="6076"/>
                    <a:pt x="163140" y="3063"/>
                  </a:cubicBezTo>
                  <a:close/>
                </a:path>
              </a:pathLst>
            </a:custGeom>
            <a:solidFill>
              <a:srgbClr val="CCCCCC"/>
            </a:solidFill>
            <a:ln w="4276"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8F783BE0-4722-4DBB-B35D-11C4EB07DE56}"/>
                </a:ext>
              </a:extLst>
            </p:cNvPr>
            <p:cNvSpPr/>
            <p:nvPr/>
          </p:nvSpPr>
          <p:spPr>
            <a:xfrm>
              <a:off x="4608232" y="5321977"/>
              <a:ext cx="52612" cy="52612"/>
            </a:xfrm>
            <a:custGeom>
              <a:avLst/>
              <a:gdLst>
                <a:gd name="connsiteX0" fmla="*/ 52612 w 52612"/>
                <a:gd name="connsiteY0" fmla="*/ 26306 h 52612"/>
                <a:gd name="connsiteX1" fmla="*/ 26306 w 52612"/>
                <a:gd name="connsiteY1" fmla="*/ 52612 h 52612"/>
                <a:gd name="connsiteX2" fmla="*/ 0 w 52612"/>
                <a:gd name="connsiteY2" fmla="*/ 26306 h 52612"/>
                <a:gd name="connsiteX3" fmla="*/ 26306 w 52612"/>
                <a:gd name="connsiteY3" fmla="*/ 0 h 52612"/>
                <a:gd name="connsiteX4" fmla="*/ 52612 w 52612"/>
                <a:gd name="connsiteY4" fmla="*/ 26306 h 52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2" h="52612">
                  <a:moveTo>
                    <a:pt x="52612" y="26306"/>
                  </a:moveTo>
                  <a:cubicBezTo>
                    <a:pt x="52612" y="40835"/>
                    <a:pt x="40835" y="52612"/>
                    <a:pt x="26306" y="52612"/>
                  </a:cubicBezTo>
                  <a:cubicBezTo>
                    <a:pt x="11778" y="52612"/>
                    <a:pt x="0" y="40835"/>
                    <a:pt x="0" y="26306"/>
                  </a:cubicBezTo>
                  <a:cubicBezTo>
                    <a:pt x="0" y="11778"/>
                    <a:pt x="11778" y="0"/>
                    <a:pt x="26306" y="0"/>
                  </a:cubicBezTo>
                  <a:cubicBezTo>
                    <a:pt x="40835" y="0"/>
                    <a:pt x="52612" y="11778"/>
                    <a:pt x="52612" y="26306"/>
                  </a:cubicBezTo>
                  <a:close/>
                </a:path>
              </a:pathLst>
            </a:custGeom>
            <a:solidFill>
              <a:srgbClr val="CCCCCC"/>
            </a:solidFill>
            <a:ln w="4276"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6D07C2B1-1F1D-4678-AC98-C31EDE817321}"/>
                </a:ext>
              </a:extLst>
            </p:cNvPr>
            <p:cNvSpPr/>
            <p:nvPr/>
          </p:nvSpPr>
          <p:spPr>
            <a:xfrm>
              <a:off x="4560083" y="5091086"/>
              <a:ext cx="577082" cy="573563"/>
            </a:xfrm>
            <a:custGeom>
              <a:avLst/>
              <a:gdLst>
                <a:gd name="connsiteX0" fmla="*/ 91884 w 577082"/>
                <a:gd name="connsiteY0" fmla="*/ 404944 h 573563"/>
                <a:gd name="connsiteX1" fmla="*/ 105004 w 577082"/>
                <a:gd name="connsiteY1" fmla="*/ 407291 h 573563"/>
                <a:gd name="connsiteX2" fmla="*/ 403336 w 577082"/>
                <a:gd name="connsiteY2" fmla="*/ 142637 h 573563"/>
                <a:gd name="connsiteX3" fmla="*/ 384044 w 577082"/>
                <a:gd name="connsiteY3" fmla="*/ 47694 h 573563"/>
                <a:gd name="connsiteX4" fmla="*/ 523526 w 577082"/>
                <a:gd name="connsiteY4" fmla="*/ -148 h 573563"/>
                <a:gd name="connsiteX5" fmla="*/ 574012 w 577082"/>
                <a:gd name="connsiteY5" fmla="*/ 164612 h 573563"/>
                <a:gd name="connsiteX6" fmla="*/ 547810 w 577082"/>
                <a:gd name="connsiteY6" fmla="*/ 237237 h 573563"/>
                <a:gd name="connsiteX7" fmla="*/ 168538 w 577082"/>
                <a:gd name="connsiteY7" fmla="*/ 486248 h 573563"/>
                <a:gd name="connsiteX8" fmla="*/ 86925 w 577082"/>
                <a:gd name="connsiteY8" fmla="*/ 573370 h 573563"/>
                <a:gd name="connsiteX9" fmla="*/ -197 w 577082"/>
                <a:gd name="connsiteY9" fmla="*/ 491758 h 573563"/>
                <a:gd name="connsiteX10" fmla="*/ 81416 w 577082"/>
                <a:gd name="connsiteY10" fmla="*/ 404636 h 573563"/>
                <a:gd name="connsiteX11" fmla="*/ 91884 w 577082"/>
                <a:gd name="connsiteY11" fmla="*/ 404944 h 57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7082" h="573563">
                  <a:moveTo>
                    <a:pt x="91884" y="404944"/>
                  </a:moveTo>
                  <a:cubicBezTo>
                    <a:pt x="96312" y="405380"/>
                    <a:pt x="100699" y="406165"/>
                    <a:pt x="105004" y="407291"/>
                  </a:cubicBezTo>
                  <a:lnTo>
                    <a:pt x="403336" y="142637"/>
                  </a:lnTo>
                  <a:lnTo>
                    <a:pt x="384044" y="47694"/>
                  </a:lnTo>
                  <a:lnTo>
                    <a:pt x="523526" y="-148"/>
                  </a:lnTo>
                  <a:lnTo>
                    <a:pt x="574012" y="164612"/>
                  </a:lnTo>
                  <a:cubicBezTo>
                    <a:pt x="582389" y="191953"/>
                    <a:pt x="571714" y="221542"/>
                    <a:pt x="547810" y="237237"/>
                  </a:cubicBezTo>
                  <a:lnTo>
                    <a:pt x="168538" y="486248"/>
                  </a:lnTo>
                  <a:cubicBezTo>
                    <a:pt x="170059" y="532843"/>
                    <a:pt x="133520" y="571849"/>
                    <a:pt x="86925" y="573370"/>
                  </a:cubicBezTo>
                  <a:cubicBezTo>
                    <a:pt x="40330" y="574891"/>
                    <a:pt x="1325" y="538352"/>
                    <a:pt x="-197" y="491758"/>
                  </a:cubicBezTo>
                  <a:cubicBezTo>
                    <a:pt x="-1718" y="445163"/>
                    <a:pt x="34821" y="406157"/>
                    <a:pt x="81416" y="404636"/>
                  </a:cubicBezTo>
                  <a:cubicBezTo>
                    <a:pt x="84908" y="404522"/>
                    <a:pt x="88404" y="404625"/>
                    <a:pt x="91884" y="404944"/>
                  </a:cubicBezTo>
                  <a:close/>
                </a:path>
              </a:pathLst>
            </a:custGeom>
            <a:solidFill>
              <a:srgbClr val="FFB8B8"/>
            </a:solidFill>
            <a:ln w="4276"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B36D1168-6F6D-4519-9E98-8AFE839DE06D}"/>
                </a:ext>
              </a:extLst>
            </p:cNvPr>
            <p:cNvSpPr/>
            <p:nvPr/>
          </p:nvSpPr>
          <p:spPr>
            <a:xfrm>
              <a:off x="4889295" y="4886468"/>
              <a:ext cx="283857" cy="341437"/>
            </a:xfrm>
            <a:custGeom>
              <a:avLst/>
              <a:gdLst>
                <a:gd name="connsiteX0" fmla="*/ 279482 w 283857"/>
                <a:gd name="connsiteY0" fmla="*/ 228175 h 341437"/>
                <a:gd name="connsiteX1" fmla="*/ 194964 w 283857"/>
                <a:gd name="connsiteY1" fmla="*/ 66756 h 341437"/>
                <a:gd name="connsiteX2" fmla="*/ 69987 w 283857"/>
                <a:gd name="connsiteY2" fmla="*/ 4566 h 341437"/>
                <a:gd name="connsiteX3" fmla="*/ 67208 w 283857"/>
                <a:gd name="connsiteY3" fmla="*/ 5464 h 341437"/>
                <a:gd name="connsiteX4" fmla="*/ 5358 w 283857"/>
                <a:gd name="connsiteY4" fmla="*/ 133479 h 341437"/>
                <a:gd name="connsiteX5" fmla="*/ 39277 w 283857"/>
                <a:gd name="connsiteY5" fmla="*/ 311879 h 341437"/>
                <a:gd name="connsiteX6" fmla="*/ 56728 w 283857"/>
                <a:gd name="connsiteY6" fmla="*/ 336430 h 341437"/>
                <a:gd name="connsiteX7" fmla="*/ 72894 w 283857"/>
                <a:gd name="connsiteY7" fmla="*/ 341220 h 341437"/>
                <a:gd name="connsiteX8" fmla="*/ 86709 w 283857"/>
                <a:gd name="connsiteY8" fmla="*/ 339295 h 341437"/>
                <a:gd name="connsiteX9" fmla="*/ 104846 w 283857"/>
                <a:gd name="connsiteY9" fmla="*/ 332965 h 341437"/>
                <a:gd name="connsiteX10" fmla="*/ 221269 w 283857"/>
                <a:gd name="connsiteY10" fmla="*/ 292418 h 341437"/>
                <a:gd name="connsiteX11" fmla="*/ 259337 w 283857"/>
                <a:gd name="connsiteY11" fmla="*/ 279159 h 341437"/>
                <a:gd name="connsiteX12" fmla="*/ 281574 w 283857"/>
                <a:gd name="connsiteY12" fmla="*/ 232998 h 341437"/>
                <a:gd name="connsiteX13" fmla="*/ 279482 w 283857"/>
                <a:gd name="connsiteY13" fmla="*/ 228175 h 34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3857" h="341437">
                  <a:moveTo>
                    <a:pt x="279482" y="228175"/>
                  </a:moveTo>
                  <a:lnTo>
                    <a:pt x="194964" y="66756"/>
                  </a:lnTo>
                  <a:cubicBezTo>
                    <a:pt x="176884" y="15723"/>
                    <a:pt x="121600" y="-11787"/>
                    <a:pt x="69987" y="4566"/>
                  </a:cubicBezTo>
                  <a:cubicBezTo>
                    <a:pt x="69045" y="4823"/>
                    <a:pt x="68147" y="5122"/>
                    <a:pt x="67208" y="5464"/>
                  </a:cubicBezTo>
                  <a:cubicBezTo>
                    <a:pt x="14816" y="23778"/>
                    <a:pt x="-12856" y="81053"/>
                    <a:pt x="5358" y="133479"/>
                  </a:cubicBezTo>
                  <a:lnTo>
                    <a:pt x="39277" y="311879"/>
                  </a:lnTo>
                  <a:cubicBezTo>
                    <a:pt x="41242" y="322213"/>
                    <a:pt x="47614" y="331177"/>
                    <a:pt x="56728" y="336430"/>
                  </a:cubicBezTo>
                  <a:cubicBezTo>
                    <a:pt x="61650" y="339309"/>
                    <a:pt x="67198" y="340953"/>
                    <a:pt x="72894" y="341220"/>
                  </a:cubicBezTo>
                  <a:cubicBezTo>
                    <a:pt x="77582" y="341517"/>
                    <a:pt x="82281" y="340863"/>
                    <a:pt x="86709" y="339295"/>
                  </a:cubicBezTo>
                  <a:lnTo>
                    <a:pt x="104846" y="332965"/>
                  </a:lnTo>
                  <a:lnTo>
                    <a:pt x="221269" y="292418"/>
                  </a:lnTo>
                  <a:lnTo>
                    <a:pt x="259337" y="279159"/>
                  </a:lnTo>
                  <a:cubicBezTo>
                    <a:pt x="278224" y="272552"/>
                    <a:pt x="288180" y="251885"/>
                    <a:pt x="281574" y="232998"/>
                  </a:cubicBezTo>
                  <a:cubicBezTo>
                    <a:pt x="280994" y="231342"/>
                    <a:pt x="280295" y="229730"/>
                    <a:pt x="279482" y="228175"/>
                  </a:cubicBezTo>
                  <a:close/>
                </a:path>
              </a:pathLst>
            </a:custGeom>
            <a:solidFill>
              <a:schemeClr val="accent1"/>
            </a:solidFill>
            <a:ln w="4276"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6B1A006B-0468-499A-A8D0-C52D35E2D349}"/>
                </a:ext>
              </a:extLst>
            </p:cNvPr>
            <p:cNvSpPr/>
            <p:nvPr/>
          </p:nvSpPr>
          <p:spPr>
            <a:xfrm>
              <a:off x="2690812" y="5728862"/>
              <a:ext cx="2801532" cy="8554"/>
            </a:xfrm>
            <a:custGeom>
              <a:avLst/>
              <a:gdLst>
                <a:gd name="connsiteX0" fmla="*/ 2797014 w 2801532"/>
                <a:gd name="connsiteY0" fmla="*/ 8406 h 8554"/>
                <a:gd name="connsiteX1" fmla="*/ 4035 w 2801532"/>
                <a:gd name="connsiteY1" fmla="*/ 8406 h 8554"/>
                <a:gd name="connsiteX2" fmla="*/ -242 w 2801532"/>
                <a:gd name="connsiteY2" fmla="*/ 4129 h 8554"/>
                <a:gd name="connsiteX3" fmla="*/ 4035 w 2801532"/>
                <a:gd name="connsiteY3" fmla="*/ -148 h 8554"/>
                <a:gd name="connsiteX4" fmla="*/ 2797014 w 2801532"/>
                <a:gd name="connsiteY4" fmla="*/ -148 h 8554"/>
                <a:gd name="connsiteX5" fmla="*/ 2801291 w 2801532"/>
                <a:gd name="connsiteY5" fmla="*/ 4129 h 8554"/>
                <a:gd name="connsiteX6" fmla="*/ 2797014 w 2801532"/>
                <a:gd name="connsiteY6" fmla="*/ 8406 h 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532" h="8554">
                  <a:moveTo>
                    <a:pt x="2797014" y="8406"/>
                  </a:moveTo>
                  <a:lnTo>
                    <a:pt x="4035" y="8406"/>
                  </a:lnTo>
                  <a:cubicBezTo>
                    <a:pt x="1673" y="8406"/>
                    <a:pt x="-242" y="6492"/>
                    <a:pt x="-242" y="4129"/>
                  </a:cubicBezTo>
                  <a:cubicBezTo>
                    <a:pt x="-242" y="1767"/>
                    <a:pt x="1673" y="-148"/>
                    <a:pt x="4035" y="-148"/>
                  </a:cubicBezTo>
                  <a:lnTo>
                    <a:pt x="2797014" y="-148"/>
                  </a:lnTo>
                  <a:cubicBezTo>
                    <a:pt x="2799376" y="-148"/>
                    <a:pt x="2801291" y="1767"/>
                    <a:pt x="2801291" y="4129"/>
                  </a:cubicBezTo>
                  <a:cubicBezTo>
                    <a:pt x="2801291" y="6492"/>
                    <a:pt x="2799376" y="8406"/>
                    <a:pt x="2797014" y="8406"/>
                  </a:cubicBezTo>
                  <a:close/>
                </a:path>
              </a:pathLst>
            </a:custGeom>
            <a:solidFill>
              <a:srgbClr val="3F3D56"/>
            </a:solidFill>
            <a:ln w="4276"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FC74196A-9B4A-45B6-A820-E9FDE97E3025}"/>
                </a:ext>
              </a:extLst>
            </p:cNvPr>
            <p:cNvSpPr/>
            <p:nvPr/>
          </p:nvSpPr>
          <p:spPr>
            <a:xfrm>
              <a:off x="3176252" y="5658289"/>
              <a:ext cx="765609" cy="76988"/>
            </a:xfrm>
            <a:custGeom>
              <a:avLst/>
              <a:gdLst>
                <a:gd name="connsiteX0" fmla="*/ -242 w 765609"/>
                <a:gd name="connsiteY0" fmla="*/ -148 h 76988"/>
                <a:gd name="connsiteX1" fmla="*/ -242 w 765609"/>
                <a:gd name="connsiteY1" fmla="*/ 1991 h 76988"/>
                <a:gd name="connsiteX2" fmla="*/ 44369 w 765609"/>
                <a:gd name="connsiteY2" fmla="*/ 70425 h 76988"/>
                <a:gd name="connsiteX3" fmla="*/ 74608 w 765609"/>
                <a:gd name="connsiteY3" fmla="*/ 76841 h 76988"/>
                <a:gd name="connsiteX4" fmla="*/ 765367 w 765609"/>
                <a:gd name="connsiteY4" fmla="*/ 76841 h 76988"/>
                <a:gd name="connsiteX5" fmla="*/ 765367 w 765609"/>
                <a:gd name="connsiteY5" fmla="*/ -148 h 7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609" h="76988">
                  <a:moveTo>
                    <a:pt x="-242" y="-148"/>
                  </a:moveTo>
                  <a:lnTo>
                    <a:pt x="-242" y="1991"/>
                  </a:lnTo>
                  <a:cubicBezTo>
                    <a:pt x="-212" y="31617"/>
                    <a:pt x="17275" y="58442"/>
                    <a:pt x="44369" y="70425"/>
                  </a:cubicBezTo>
                  <a:cubicBezTo>
                    <a:pt x="53882" y="74677"/>
                    <a:pt x="64188" y="76864"/>
                    <a:pt x="74608" y="76841"/>
                  </a:cubicBezTo>
                  <a:lnTo>
                    <a:pt x="765367" y="76841"/>
                  </a:lnTo>
                  <a:lnTo>
                    <a:pt x="765367" y="-148"/>
                  </a:lnTo>
                  <a:close/>
                </a:path>
              </a:pathLst>
            </a:custGeom>
            <a:solidFill>
              <a:srgbClr val="3F3D56"/>
            </a:solidFill>
            <a:ln w="4276"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E095B170-804E-484D-AF6A-044D122EF91C}"/>
                </a:ext>
              </a:extLst>
            </p:cNvPr>
            <p:cNvSpPr/>
            <p:nvPr/>
          </p:nvSpPr>
          <p:spPr>
            <a:xfrm>
              <a:off x="3497038" y="5072319"/>
              <a:ext cx="940973" cy="662958"/>
            </a:xfrm>
            <a:custGeom>
              <a:avLst/>
              <a:gdLst>
                <a:gd name="connsiteX0" fmla="*/ 926872 w 940973"/>
                <a:gd name="connsiteY0" fmla="*/ 78423 h 662958"/>
                <a:gd name="connsiteX1" fmla="*/ 878027 w 940973"/>
                <a:gd name="connsiteY1" fmla="*/ 22735 h 662958"/>
                <a:gd name="connsiteX2" fmla="*/ 847446 w 940973"/>
                <a:gd name="connsiteY2" fmla="*/ 7594 h 662958"/>
                <a:gd name="connsiteX3" fmla="*/ 801724 w 940973"/>
                <a:gd name="connsiteY3" fmla="*/ -148 h 662958"/>
                <a:gd name="connsiteX4" fmla="*/ 138765 w 940973"/>
                <a:gd name="connsiteY4" fmla="*/ -148 h 662958"/>
                <a:gd name="connsiteX5" fmla="*/ -242 w 940973"/>
                <a:gd name="connsiteY5" fmla="*/ 138859 h 662958"/>
                <a:gd name="connsiteX6" fmla="*/ -242 w 940973"/>
                <a:gd name="connsiteY6" fmla="*/ 523803 h 662958"/>
                <a:gd name="connsiteX7" fmla="*/ 700 w 940973"/>
                <a:gd name="connsiteY7" fmla="*/ 539971 h 662958"/>
                <a:gd name="connsiteX8" fmla="*/ 5574 w 940973"/>
                <a:gd name="connsiteY8" fmla="*/ 563666 h 662958"/>
                <a:gd name="connsiteX9" fmla="*/ 14385 w 940973"/>
                <a:gd name="connsiteY9" fmla="*/ 585822 h 662958"/>
                <a:gd name="connsiteX10" fmla="*/ 138765 w 940973"/>
                <a:gd name="connsiteY10" fmla="*/ 662810 h 662958"/>
                <a:gd name="connsiteX11" fmla="*/ 801724 w 940973"/>
                <a:gd name="connsiteY11" fmla="*/ 662810 h 662958"/>
                <a:gd name="connsiteX12" fmla="*/ 940731 w 940973"/>
                <a:gd name="connsiteY12" fmla="*/ 523908 h 662958"/>
                <a:gd name="connsiteX13" fmla="*/ 940731 w 940973"/>
                <a:gd name="connsiteY13" fmla="*/ 523803 h 662958"/>
                <a:gd name="connsiteX14" fmla="*/ 940731 w 940973"/>
                <a:gd name="connsiteY14" fmla="*/ 138859 h 662958"/>
                <a:gd name="connsiteX15" fmla="*/ 926872 w 940973"/>
                <a:gd name="connsiteY15" fmla="*/ 78423 h 662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40973" h="662958">
                  <a:moveTo>
                    <a:pt x="926872" y="78423"/>
                  </a:moveTo>
                  <a:cubicBezTo>
                    <a:pt x="915910" y="55795"/>
                    <a:pt x="899033" y="36553"/>
                    <a:pt x="878027" y="22735"/>
                  </a:cubicBezTo>
                  <a:cubicBezTo>
                    <a:pt x="868506" y="16431"/>
                    <a:pt x="858232" y="11344"/>
                    <a:pt x="847446" y="7594"/>
                  </a:cubicBezTo>
                  <a:cubicBezTo>
                    <a:pt x="832749" y="2461"/>
                    <a:pt x="817291" y="-156"/>
                    <a:pt x="801724" y="-148"/>
                  </a:cubicBezTo>
                  <a:lnTo>
                    <a:pt x="138765" y="-148"/>
                  </a:lnTo>
                  <a:cubicBezTo>
                    <a:pt x="62030" y="-59"/>
                    <a:pt x="-153" y="62125"/>
                    <a:pt x="-242" y="138859"/>
                  </a:cubicBezTo>
                  <a:lnTo>
                    <a:pt x="-242" y="523803"/>
                  </a:lnTo>
                  <a:cubicBezTo>
                    <a:pt x="-254" y="529206"/>
                    <a:pt x="61" y="534605"/>
                    <a:pt x="700" y="539971"/>
                  </a:cubicBezTo>
                  <a:cubicBezTo>
                    <a:pt x="1639" y="547995"/>
                    <a:pt x="3270" y="555923"/>
                    <a:pt x="5574" y="563666"/>
                  </a:cubicBezTo>
                  <a:cubicBezTo>
                    <a:pt x="7860" y="571294"/>
                    <a:pt x="10808" y="578707"/>
                    <a:pt x="14385" y="585822"/>
                  </a:cubicBezTo>
                  <a:cubicBezTo>
                    <a:pt x="37872" y="633013"/>
                    <a:pt x="86053" y="662836"/>
                    <a:pt x="138765" y="662810"/>
                  </a:cubicBezTo>
                  <a:lnTo>
                    <a:pt x="801724" y="662810"/>
                  </a:lnTo>
                  <a:cubicBezTo>
                    <a:pt x="878466" y="662839"/>
                    <a:pt x="940702" y="600651"/>
                    <a:pt x="940731" y="523908"/>
                  </a:cubicBezTo>
                  <a:cubicBezTo>
                    <a:pt x="940731" y="523873"/>
                    <a:pt x="940731" y="523838"/>
                    <a:pt x="940731" y="523803"/>
                  </a:cubicBezTo>
                  <a:lnTo>
                    <a:pt x="940731" y="138859"/>
                  </a:lnTo>
                  <a:cubicBezTo>
                    <a:pt x="940762" y="117923"/>
                    <a:pt x="936022" y="97254"/>
                    <a:pt x="926872" y="78423"/>
                  </a:cubicBezTo>
                  <a:close/>
                </a:path>
              </a:pathLst>
            </a:custGeom>
            <a:solidFill>
              <a:srgbClr val="3F3D56"/>
            </a:solidFill>
            <a:ln w="4276"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9B3B87DA-1C33-4D4E-A176-37C8D1287EDD}"/>
                </a:ext>
              </a:extLst>
            </p:cNvPr>
            <p:cNvSpPr/>
            <p:nvPr/>
          </p:nvSpPr>
          <p:spPr>
            <a:xfrm>
              <a:off x="3969663" y="5369581"/>
              <a:ext cx="68434" cy="68434"/>
            </a:xfrm>
            <a:custGeom>
              <a:avLst/>
              <a:gdLst>
                <a:gd name="connsiteX0" fmla="*/ 68434 w 68434"/>
                <a:gd name="connsiteY0" fmla="*/ 34217 h 68434"/>
                <a:gd name="connsiteX1" fmla="*/ 34217 w 68434"/>
                <a:gd name="connsiteY1" fmla="*/ 68434 h 68434"/>
                <a:gd name="connsiteX2" fmla="*/ 0 w 68434"/>
                <a:gd name="connsiteY2" fmla="*/ 34217 h 68434"/>
                <a:gd name="connsiteX3" fmla="*/ 34217 w 68434"/>
                <a:gd name="connsiteY3" fmla="*/ 0 h 68434"/>
                <a:gd name="connsiteX4" fmla="*/ 68434 w 68434"/>
                <a:gd name="connsiteY4" fmla="*/ 34217 h 68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34" h="68434">
                  <a:moveTo>
                    <a:pt x="68434" y="34217"/>
                  </a:moveTo>
                  <a:cubicBezTo>
                    <a:pt x="68434" y="53115"/>
                    <a:pt x="53115" y="68434"/>
                    <a:pt x="34217" y="68434"/>
                  </a:cubicBezTo>
                  <a:cubicBezTo>
                    <a:pt x="15320" y="68434"/>
                    <a:pt x="0" y="53115"/>
                    <a:pt x="0" y="34217"/>
                  </a:cubicBezTo>
                  <a:cubicBezTo>
                    <a:pt x="0" y="15320"/>
                    <a:pt x="15320" y="0"/>
                    <a:pt x="34217" y="0"/>
                  </a:cubicBezTo>
                  <a:cubicBezTo>
                    <a:pt x="53115" y="0"/>
                    <a:pt x="68434" y="15320"/>
                    <a:pt x="68434" y="34217"/>
                  </a:cubicBezTo>
                  <a:close/>
                </a:path>
              </a:pathLst>
            </a:custGeom>
            <a:solidFill>
              <a:srgbClr val="FFFFFF"/>
            </a:solidFill>
            <a:ln w="4276" cap="flat">
              <a:noFill/>
              <a:prstDash val="solid"/>
              <a:miter/>
            </a:ln>
          </p:spPr>
          <p:txBody>
            <a:bodyPr rtlCol="0" anchor="ctr"/>
            <a:lstStyle/>
            <a:p>
              <a:endParaRPr lang="en-US"/>
            </a:p>
          </p:txBody>
        </p:sp>
      </p:grpSp>
      <p:grpSp>
        <p:nvGrpSpPr>
          <p:cNvPr id="153" name="Graphic 151">
            <a:extLst>
              <a:ext uri="{FF2B5EF4-FFF2-40B4-BE49-F238E27FC236}">
                <a16:creationId xmlns:a16="http://schemas.microsoft.com/office/drawing/2014/main" id="{D2911104-CFAF-4AB9-A013-BA1233B34A15}"/>
              </a:ext>
            </a:extLst>
          </p:cNvPr>
          <p:cNvGrpSpPr/>
          <p:nvPr/>
        </p:nvGrpSpPr>
        <p:grpSpPr>
          <a:xfrm>
            <a:off x="566901" y="4200642"/>
            <a:ext cx="2312242" cy="2090293"/>
            <a:chOff x="566900" y="3921034"/>
            <a:chExt cx="2621539" cy="2369901"/>
          </a:xfrm>
        </p:grpSpPr>
        <p:sp>
          <p:nvSpPr>
            <p:cNvPr id="154" name="Freeform: Shape 153">
              <a:extLst>
                <a:ext uri="{FF2B5EF4-FFF2-40B4-BE49-F238E27FC236}">
                  <a16:creationId xmlns:a16="http://schemas.microsoft.com/office/drawing/2014/main" id="{B9F2FB35-419F-431A-BF70-7854A851C131}"/>
                </a:ext>
              </a:extLst>
            </p:cNvPr>
            <p:cNvSpPr/>
            <p:nvPr/>
          </p:nvSpPr>
          <p:spPr>
            <a:xfrm>
              <a:off x="566899" y="4293774"/>
              <a:ext cx="1197655" cy="1588726"/>
            </a:xfrm>
            <a:custGeom>
              <a:avLst/>
              <a:gdLst>
                <a:gd name="connsiteX0" fmla="*/ 1145465 w 1197655"/>
                <a:gd name="connsiteY0" fmla="*/ 1588592 h 1588726"/>
                <a:gd name="connsiteX1" fmla="*/ 51688 w 1197655"/>
                <a:gd name="connsiteY1" fmla="*/ 1588592 h 1588726"/>
                <a:gd name="connsiteX2" fmla="*/ -251 w 1197655"/>
                <a:gd name="connsiteY2" fmla="*/ 1536653 h 1588726"/>
                <a:gd name="connsiteX3" fmla="*/ -251 w 1197655"/>
                <a:gd name="connsiteY3" fmla="*/ 51805 h 1588726"/>
                <a:gd name="connsiteX4" fmla="*/ 51688 w 1197655"/>
                <a:gd name="connsiteY4" fmla="*/ -134 h 1588726"/>
                <a:gd name="connsiteX5" fmla="*/ 1145465 w 1197655"/>
                <a:gd name="connsiteY5" fmla="*/ -134 h 1588726"/>
                <a:gd name="connsiteX6" fmla="*/ 1197405 w 1197655"/>
                <a:gd name="connsiteY6" fmla="*/ 51805 h 1588726"/>
                <a:gd name="connsiteX7" fmla="*/ 1197405 w 1197655"/>
                <a:gd name="connsiteY7" fmla="*/ 1536653 h 1588726"/>
                <a:gd name="connsiteX8" fmla="*/ 1145465 w 1197655"/>
                <a:gd name="connsiteY8" fmla="*/ 1588592 h 158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655" h="1588726">
                  <a:moveTo>
                    <a:pt x="1145465" y="1588592"/>
                  </a:moveTo>
                  <a:lnTo>
                    <a:pt x="51688" y="1588592"/>
                  </a:lnTo>
                  <a:cubicBezTo>
                    <a:pt x="23016" y="1588560"/>
                    <a:pt x="-219" y="1565325"/>
                    <a:pt x="-251" y="1536653"/>
                  </a:cubicBezTo>
                  <a:lnTo>
                    <a:pt x="-251" y="51805"/>
                  </a:lnTo>
                  <a:cubicBezTo>
                    <a:pt x="-219" y="23133"/>
                    <a:pt x="23016" y="-102"/>
                    <a:pt x="51688" y="-134"/>
                  </a:cubicBezTo>
                  <a:lnTo>
                    <a:pt x="1145465" y="-134"/>
                  </a:lnTo>
                  <a:cubicBezTo>
                    <a:pt x="1174137" y="-102"/>
                    <a:pt x="1197372" y="23133"/>
                    <a:pt x="1197405" y="51805"/>
                  </a:cubicBezTo>
                  <a:lnTo>
                    <a:pt x="1197405" y="1536653"/>
                  </a:lnTo>
                  <a:cubicBezTo>
                    <a:pt x="1197372" y="1565325"/>
                    <a:pt x="1174137" y="1588560"/>
                    <a:pt x="1145465" y="1588592"/>
                  </a:cubicBezTo>
                  <a:close/>
                </a:path>
              </a:pathLst>
            </a:custGeom>
            <a:solidFill>
              <a:srgbClr val="FFFFFF"/>
            </a:solidFill>
            <a:ln w="3753"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5717EA16-159B-427B-A515-D4B21F604777}"/>
                </a:ext>
              </a:extLst>
            </p:cNvPr>
            <p:cNvSpPr/>
            <p:nvPr/>
          </p:nvSpPr>
          <p:spPr>
            <a:xfrm>
              <a:off x="710027" y="4477005"/>
              <a:ext cx="406392" cy="406353"/>
            </a:xfrm>
            <a:custGeom>
              <a:avLst/>
              <a:gdLst>
                <a:gd name="connsiteX0" fmla="*/ 406142 w 406392"/>
                <a:gd name="connsiteY0" fmla="*/ 203070 h 406353"/>
                <a:gd name="connsiteX1" fmla="*/ 265895 w 406392"/>
                <a:gd name="connsiteY1" fmla="*/ 396283 h 406353"/>
                <a:gd name="connsiteX2" fmla="*/ 262220 w 406392"/>
                <a:gd name="connsiteY2" fmla="*/ 397428 h 406353"/>
                <a:gd name="connsiteX3" fmla="*/ 246134 w 406392"/>
                <a:gd name="connsiteY3" fmla="*/ 401620 h 406353"/>
                <a:gd name="connsiteX4" fmla="*/ 216197 w 406392"/>
                <a:gd name="connsiteY4" fmla="*/ 405776 h 406353"/>
                <a:gd name="connsiteX5" fmla="*/ 202993 w 406392"/>
                <a:gd name="connsiteY5" fmla="*/ 406219 h 406353"/>
                <a:gd name="connsiteX6" fmla="*/ 135824 w 406392"/>
                <a:gd name="connsiteY6" fmla="*/ 394843 h 406353"/>
                <a:gd name="connsiteX7" fmla="*/ 133959 w 406392"/>
                <a:gd name="connsiteY7" fmla="*/ 394178 h 406353"/>
                <a:gd name="connsiteX8" fmla="*/ 11885 w 406392"/>
                <a:gd name="connsiteY8" fmla="*/ 134076 h 406353"/>
                <a:gd name="connsiteX9" fmla="*/ 271987 w 406392"/>
                <a:gd name="connsiteY9" fmla="*/ 12002 h 406353"/>
                <a:gd name="connsiteX10" fmla="*/ 406142 w 406392"/>
                <a:gd name="connsiteY10" fmla="*/ 203070 h 40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392" h="406353">
                  <a:moveTo>
                    <a:pt x="406142" y="203070"/>
                  </a:moveTo>
                  <a:cubicBezTo>
                    <a:pt x="406143" y="291042"/>
                    <a:pt x="349538" y="369025"/>
                    <a:pt x="265895" y="396283"/>
                  </a:cubicBezTo>
                  <a:cubicBezTo>
                    <a:pt x="264676" y="396671"/>
                    <a:pt x="263458" y="397059"/>
                    <a:pt x="262220" y="397428"/>
                  </a:cubicBezTo>
                  <a:cubicBezTo>
                    <a:pt x="256938" y="399053"/>
                    <a:pt x="251583" y="400439"/>
                    <a:pt x="246134" y="401620"/>
                  </a:cubicBezTo>
                  <a:cubicBezTo>
                    <a:pt x="236274" y="403760"/>
                    <a:pt x="226267" y="405149"/>
                    <a:pt x="216197" y="405776"/>
                  </a:cubicBezTo>
                  <a:cubicBezTo>
                    <a:pt x="211821" y="406071"/>
                    <a:pt x="207420" y="406219"/>
                    <a:pt x="202993" y="406219"/>
                  </a:cubicBezTo>
                  <a:cubicBezTo>
                    <a:pt x="180122" y="406242"/>
                    <a:pt x="157412" y="402395"/>
                    <a:pt x="135824" y="394843"/>
                  </a:cubicBezTo>
                  <a:cubicBezTo>
                    <a:pt x="135196" y="394621"/>
                    <a:pt x="134569" y="394400"/>
                    <a:pt x="133959" y="394178"/>
                  </a:cubicBezTo>
                  <a:cubicBezTo>
                    <a:pt x="28424" y="356063"/>
                    <a:pt x="-26230" y="239611"/>
                    <a:pt x="11885" y="134076"/>
                  </a:cubicBezTo>
                  <a:cubicBezTo>
                    <a:pt x="50000" y="28541"/>
                    <a:pt x="166452" y="-26113"/>
                    <a:pt x="271987" y="12002"/>
                  </a:cubicBezTo>
                  <a:cubicBezTo>
                    <a:pt x="352487" y="41075"/>
                    <a:pt x="406134" y="117481"/>
                    <a:pt x="406142" y="203070"/>
                  </a:cubicBezTo>
                  <a:close/>
                </a:path>
              </a:pathLst>
            </a:custGeom>
            <a:solidFill>
              <a:srgbClr val="FFFFFF"/>
            </a:solidFill>
            <a:ln w="3753"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E29B8EB2-FC87-4AC8-BD96-E90A3A6CDC4D}"/>
                </a:ext>
              </a:extLst>
            </p:cNvPr>
            <p:cNvSpPr/>
            <p:nvPr/>
          </p:nvSpPr>
          <p:spPr>
            <a:xfrm>
              <a:off x="809564" y="4617124"/>
              <a:ext cx="197679" cy="197679"/>
            </a:xfrm>
            <a:custGeom>
              <a:avLst/>
              <a:gdLst>
                <a:gd name="connsiteX0" fmla="*/ 197679 w 197679"/>
                <a:gd name="connsiteY0" fmla="*/ 98840 h 197679"/>
                <a:gd name="connsiteX1" fmla="*/ 98840 w 197679"/>
                <a:gd name="connsiteY1" fmla="*/ 197679 h 197679"/>
                <a:gd name="connsiteX2" fmla="*/ 0 w 197679"/>
                <a:gd name="connsiteY2" fmla="*/ 98840 h 197679"/>
                <a:gd name="connsiteX3" fmla="*/ 98840 w 197679"/>
                <a:gd name="connsiteY3" fmla="*/ 0 h 197679"/>
                <a:gd name="connsiteX4" fmla="*/ 197679 w 197679"/>
                <a:gd name="connsiteY4" fmla="*/ 98840 h 197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79" h="197679">
                  <a:moveTo>
                    <a:pt x="197679" y="98840"/>
                  </a:moveTo>
                  <a:cubicBezTo>
                    <a:pt x="197679" y="153427"/>
                    <a:pt x="153427" y="197679"/>
                    <a:pt x="98840" y="197679"/>
                  </a:cubicBezTo>
                  <a:cubicBezTo>
                    <a:pt x="44252" y="197679"/>
                    <a:pt x="0" y="153427"/>
                    <a:pt x="0" y="98840"/>
                  </a:cubicBezTo>
                  <a:cubicBezTo>
                    <a:pt x="0" y="44252"/>
                    <a:pt x="44252" y="0"/>
                    <a:pt x="98840" y="0"/>
                  </a:cubicBezTo>
                  <a:cubicBezTo>
                    <a:pt x="153427" y="0"/>
                    <a:pt x="197679" y="44252"/>
                    <a:pt x="197679" y="98840"/>
                  </a:cubicBezTo>
                  <a:close/>
                </a:path>
              </a:pathLst>
            </a:custGeom>
            <a:solidFill>
              <a:schemeClr val="accent2">
                <a:lumMod val="60000"/>
                <a:lumOff val="40000"/>
              </a:schemeClr>
            </a:solidFill>
            <a:ln w="3753"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18611C68-841D-437E-8A07-F921346E373A}"/>
                </a:ext>
              </a:extLst>
            </p:cNvPr>
            <p:cNvSpPr/>
            <p:nvPr/>
          </p:nvSpPr>
          <p:spPr>
            <a:xfrm>
              <a:off x="888683" y="4706341"/>
              <a:ext cx="25593" cy="62878"/>
            </a:xfrm>
            <a:custGeom>
              <a:avLst/>
              <a:gdLst>
                <a:gd name="connsiteX0" fmla="*/ 25240 w 25593"/>
                <a:gd name="connsiteY0" fmla="*/ 62744 h 62878"/>
                <a:gd name="connsiteX1" fmla="*/ 25343 w 25593"/>
                <a:gd name="connsiteY1" fmla="*/ 59050 h 62878"/>
                <a:gd name="connsiteX2" fmla="*/ 7861 w 25593"/>
                <a:gd name="connsiteY2" fmla="*/ 55102 h 62878"/>
                <a:gd name="connsiteX3" fmla="*/ 3463 w 25593"/>
                <a:gd name="connsiteY3" fmla="*/ 46739 h 62878"/>
                <a:gd name="connsiteX4" fmla="*/ 5592 w 25593"/>
                <a:gd name="connsiteY4" fmla="*/ 41394 h 62878"/>
                <a:gd name="connsiteX5" fmla="*/ 17020 w 25593"/>
                <a:gd name="connsiteY5" fmla="*/ 41293 h 62878"/>
                <a:gd name="connsiteX6" fmla="*/ 20076 w 25593"/>
                <a:gd name="connsiteY6" fmla="*/ 42694 h 62878"/>
                <a:gd name="connsiteX7" fmla="*/ 14216 w 25593"/>
                <a:gd name="connsiteY7" fmla="*/ -134 h 62878"/>
                <a:gd name="connsiteX8" fmla="*/ 10556 w 25593"/>
                <a:gd name="connsiteY8" fmla="*/ 367 h 62878"/>
                <a:gd name="connsiteX9" fmla="*/ 15541 w 25593"/>
                <a:gd name="connsiteY9" fmla="*/ 36798 h 62878"/>
                <a:gd name="connsiteX10" fmla="*/ 3208 w 25593"/>
                <a:gd name="connsiteY10" fmla="*/ 38573 h 62878"/>
                <a:gd name="connsiteX11" fmla="*/ -228 w 25593"/>
                <a:gd name="connsiteY11" fmla="*/ 46869 h 62878"/>
                <a:gd name="connsiteX12" fmla="*/ 5682 w 25593"/>
                <a:gd name="connsiteY12" fmla="*/ 58085 h 62878"/>
                <a:gd name="connsiteX13" fmla="*/ 25240 w 25593"/>
                <a:gd name="connsiteY13" fmla="*/ 62744 h 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593" h="62878">
                  <a:moveTo>
                    <a:pt x="25240" y="62744"/>
                  </a:moveTo>
                  <a:lnTo>
                    <a:pt x="25343" y="59050"/>
                  </a:lnTo>
                  <a:cubicBezTo>
                    <a:pt x="18471" y="58859"/>
                    <a:pt x="12413" y="58428"/>
                    <a:pt x="7861" y="55102"/>
                  </a:cubicBezTo>
                  <a:cubicBezTo>
                    <a:pt x="5250" y="53086"/>
                    <a:pt x="3644" y="50034"/>
                    <a:pt x="3463" y="46739"/>
                  </a:cubicBezTo>
                  <a:cubicBezTo>
                    <a:pt x="3301" y="44723"/>
                    <a:pt x="4088" y="42746"/>
                    <a:pt x="5592" y="41394"/>
                  </a:cubicBezTo>
                  <a:cubicBezTo>
                    <a:pt x="9096" y="39270"/>
                    <a:pt x="13480" y="39231"/>
                    <a:pt x="17020" y="41293"/>
                  </a:cubicBezTo>
                  <a:lnTo>
                    <a:pt x="20076" y="42694"/>
                  </a:lnTo>
                  <a:lnTo>
                    <a:pt x="14216" y="-134"/>
                  </a:lnTo>
                  <a:lnTo>
                    <a:pt x="10556" y="367"/>
                  </a:lnTo>
                  <a:lnTo>
                    <a:pt x="15541" y="36798"/>
                  </a:lnTo>
                  <a:cubicBezTo>
                    <a:pt x="11395" y="35260"/>
                    <a:pt x="6752" y="35928"/>
                    <a:pt x="3208" y="38573"/>
                  </a:cubicBezTo>
                  <a:cubicBezTo>
                    <a:pt x="829" y="40650"/>
                    <a:pt x="-442" y="43719"/>
                    <a:pt x="-228" y="46869"/>
                  </a:cubicBezTo>
                  <a:cubicBezTo>
                    <a:pt x="-10" y="51297"/>
                    <a:pt x="2154" y="55402"/>
                    <a:pt x="5682" y="58085"/>
                  </a:cubicBezTo>
                  <a:cubicBezTo>
                    <a:pt x="11531" y="62360"/>
                    <a:pt x="19132" y="62572"/>
                    <a:pt x="25240" y="62744"/>
                  </a:cubicBezTo>
                  <a:close/>
                </a:path>
              </a:pathLst>
            </a:custGeom>
            <a:solidFill>
              <a:srgbClr val="2F2E41"/>
            </a:solidFill>
            <a:ln w="3753"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EA8E52E6-2D09-4FAB-927A-0C85235410F4}"/>
                </a:ext>
              </a:extLst>
            </p:cNvPr>
            <p:cNvSpPr/>
            <p:nvPr/>
          </p:nvSpPr>
          <p:spPr>
            <a:xfrm>
              <a:off x="861500" y="4709984"/>
              <a:ext cx="19892" cy="3693"/>
            </a:xfrm>
            <a:custGeom>
              <a:avLst/>
              <a:gdLst>
                <a:gd name="connsiteX0" fmla="*/ 0 w 19892"/>
                <a:gd name="connsiteY0" fmla="*/ 0 h 3693"/>
                <a:gd name="connsiteX1" fmla="*/ 19893 w 19892"/>
                <a:gd name="connsiteY1" fmla="*/ 0 h 3693"/>
                <a:gd name="connsiteX2" fmla="*/ 19893 w 19892"/>
                <a:gd name="connsiteY2" fmla="*/ 3694 h 3693"/>
                <a:gd name="connsiteX3" fmla="*/ 0 w 19892"/>
                <a:gd name="connsiteY3" fmla="*/ 3694 h 3693"/>
              </a:gdLst>
              <a:ahLst/>
              <a:cxnLst>
                <a:cxn ang="0">
                  <a:pos x="connsiteX0" y="connsiteY0"/>
                </a:cxn>
                <a:cxn ang="0">
                  <a:pos x="connsiteX1" y="connsiteY1"/>
                </a:cxn>
                <a:cxn ang="0">
                  <a:pos x="connsiteX2" y="connsiteY2"/>
                </a:cxn>
                <a:cxn ang="0">
                  <a:pos x="connsiteX3" y="connsiteY3"/>
                </a:cxn>
              </a:cxnLst>
              <a:rect l="l" t="t" r="r" b="b"/>
              <a:pathLst>
                <a:path w="19892" h="3693">
                  <a:moveTo>
                    <a:pt x="0" y="0"/>
                  </a:moveTo>
                  <a:lnTo>
                    <a:pt x="19893" y="0"/>
                  </a:lnTo>
                  <a:lnTo>
                    <a:pt x="19893" y="3694"/>
                  </a:lnTo>
                  <a:lnTo>
                    <a:pt x="0" y="3694"/>
                  </a:lnTo>
                  <a:close/>
                </a:path>
              </a:pathLst>
            </a:custGeom>
            <a:solidFill>
              <a:srgbClr val="2F2E41"/>
            </a:solidFill>
            <a:ln w="3753"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2D7E66FB-0436-4B11-AF35-4F36C722AAC2}"/>
                </a:ext>
              </a:extLst>
            </p:cNvPr>
            <p:cNvSpPr/>
            <p:nvPr/>
          </p:nvSpPr>
          <p:spPr>
            <a:xfrm>
              <a:off x="924292" y="4709984"/>
              <a:ext cx="19892" cy="3693"/>
            </a:xfrm>
            <a:custGeom>
              <a:avLst/>
              <a:gdLst>
                <a:gd name="connsiteX0" fmla="*/ 0 w 19892"/>
                <a:gd name="connsiteY0" fmla="*/ 0 h 3693"/>
                <a:gd name="connsiteX1" fmla="*/ 19893 w 19892"/>
                <a:gd name="connsiteY1" fmla="*/ 0 h 3693"/>
                <a:gd name="connsiteX2" fmla="*/ 19893 w 19892"/>
                <a:gd name="connsiteY2" fmla="*/ 3694 h 3693"/>
                <a:gd name="connsiteX3" fmla="*/ 0 w 19892"/>
                <a:gd name="connsiteY3" fmla="*/ 3694 h 3693"/>
              </a:gdLst>
              <a:ahLst/>
              <a:cxnLst>
                <a:cxn ang="0">
                  <a:pos x="connsiteX0" y="connsiteY0"/>
                </a:cxn>
                <a:cxn ang="0">
                  <a:pos x="connsiteX1" y="connsiteY1"/>
                </a:cxn>
                <a:cxn ang="0">
                  <a:pos x="connsiteX2" y="connsiteY2"/>
                </a:cxn>
                <a:cxn ang="0">
                  <a:pos x="connsiteX3" y="connsiteY3"/>
                </a:cxn>
              </a:cxnLst>
              <a:rect l="l" t="t" r="r" b="b"/>
              <a:pathLst>
                <a:path w="19892" h="3693">
                  <a:moveTo>
                    <a:pt x="0" y="0"/>
                  </a:moveTo>
                  <a:lnTo>
                    <a:pt x="19893" y="0"/>
                  </a:lnTo>
                  <a:lnTo>
                    <a:pt x="19893" y="3694"/>
                  </a:lnTo>
                  <a:lnTo>
                    <a:pt x="0" y="3694"/>
                  </a:lnTo>
                  <a:close/>
                </a:path>
              </a:pathLst>
            </a:custGeom>
            <a:solidFill>
              <a:srgbClr val="2F2E41"/>
            </a:solidFill>
            <a:ln w="3753"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18E5D44A-DBCA-40E8-A0B0-BA5139E051FE}"/>
                </a:ext>
              </a:extLst>
            </p:cNvPr>
            <p:cNvSpPr/>
            <p:nvPr/>
          </p:nvSpPr>
          <p:spPr>
            <a:xfrm>
              <a:off x="844237" y="4832904"/>
              <a:ext cx="128260" cy="50454"/>
            </a:xfrm>
            <a:custGeom>
              <a:avLst/>
              <a:gdLst>
                <a:gd name="connsiteX0" fmla="*/ 91997 w 128260"/>
                <a:gd name="connsiteY0" fmla="*/ 21104 h 50454"/>
                <a:gd name="connsiteX1" fmla="*/ 92403 w 128260"/>
                <a:gd name="connsiteY1" fmla="*/ 17410 h 50454"/>
                <a:gd name="connsiteX2" fmla="*/ 74859 w 128260"/>
                <a:gd name="connsiteY2" fmla="*/ -134 h 50454"/>
                <a:gd name="connsiteX3" fmla="*/ 49003 w 128260"/>
                <a:gd name="connsiteY3" fmla="*/ -134 h 50454"/>
                <a:gd name="connsiteX4" fmla="*/ 31459 w 128260"/>
                <a:gd name="connsiteY4" fmla="*/ 17410 h 50454"/>
                <a:gd name="connsiteX5" fmla="*/ 31864 w 128260"/>
                <a:gd name="connsiteY5" fmla="*/ 21122 h 50454"/>
                <a:gd name="connsiteX6" fmla="*/ 4514 w 128260"/>
                <a:gd name="connsiteY6" fmla="*/ 34660 h 50454"/>
                <a:gd name="connsiteX7" fmla="*/ -251 w 128260"/>
                <a:gd name="connsiteY7" fmla="*/ 38279 h 50454"/>
                <a:gd name="connsiteX8" fmla="*/ 1614 w 128260"/>
                <a:gd name="connsiteY8" fmla="*/ 38944 h 50454"/>
                <a:gd name="connsiteX9" fmla="*/ 68783 w 128260"/>
                <a:gd name="connsiteY9" fmla="*/ 50320 h 50454"/>
                <a:gd name="connsiteX10" fmla="*/ 81987 w 128260"/>
                <a:gd name="connsiteY10" fmla="*/ 49877 h 50454"/>
                <a:gd name="connsiteX11" fmla="*/ 111924 w 128260"/>
                <a:gd name="connsiteY11" fmla="*/ 45722 h 50454"/>
                <a:gd name="connsiteX12" fmla="*/ 128009 w 128260"/>
                <a:gd name="connsiteY12" fmla="*/ 41530 h 50454"/>
                <a:gd name="connsiteX13" fmla="*/ 91997 w 128260"/>
                <a:gd name="connsiteY13" fmla="*/ 21104 h 5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260" h="50454">
                  <a:moveTo>
                    <a:pt x="91997" y="21104"/>
                  </a:moveTo>
                  <a:cubicBezTo>
                    <a:pt x="92259" y="19890"/>
                    <a:pt x="92395" y="18652"/>
                    <a:pt x="92403" y="17410"/>
                  </a:cubicBezTo>
                  <a:cubicBezTo>
                    <a:pt x="92388" y="7727"/>
                    <a:pt x="84542" y="-119"/>
                    <a:pt x="74859" y="-134"/>
                  </a:cubicBezTo>
                  <a:lnTo>
                    <a:pt x="49003" y="-134"/>
                  </a:lnTo>
                  <a:cubicBezTo>
                    <a:pt x="39317" y="-126"/>
                    <a:pt x="31467" y="7724"/>
                    <a:pt x="31459" y="17410"/>
                  </a:cubicBezTo>
                  <a:cubicBezTo>
                    <a:pt x="31458" y="18659"/>
                    <a:pt x="31594" y="19904"/>
                    <a:pt x="31864" y="21122"/>
                  </a:cubicBezTo>
                  <a:cubicBezTo>
                    <a:pt x="22104" y="24198"/>
                    <a:pt x="12878" y="28764"/>
                    <a:pt x="4514" y="34660"/>
                  </a:cubicBezTo>
                  <a:cubicBezTo>
                    <a:pt x="2888" y="35786"/>
                    <a:pt x="1282" y="37005"/>
                    <a:pt x="-251" y="38279"/>
                  </a:cubicBezTo>
                  <a:cubicBezTo>
                    <a:pt x="359" y="38501"/>
                    <a:pt x="986" y="38723"/>
                    <a:pt x="1614" y="38944"/>
                  </a:cubicBezTo>
                  <a:cubicBezTo>
                    <a:pt x="23202" y="46497"/>
                    <a:pt x="45912" y="50343"/>
                    <a:pt x="68783" y="50320"/>
                  </a:cubicBezTo>
                  <a:cubicBezTo>
                    <a:pt x="73215" y="50320"/>
                    <a:pt x="77616" y="50173"/>
                    <a:pt x="81987" y="49877"/>
                  </a:cubicBezTo>
                  <a:cubicBezTo>
                    <a:pt x="92057" y="49250"/>
                    <a:pt x="102064" y="47861"/>
                    <a:pt x="111924" y="45722"/>
                  </a:cubicBezTo>
                  <a:cubicBezTo>
                    <a:pt x="117372" y="44540"/>
                    <a:pt x="122728" y="43155"/>
                    <a:pt x="128009" y="41530"/>
                  </a:cubicBezTo>
                  <a:cubicBezTo>
                    <a:pt x="117560" y="32286"/>
                    <a:pt x="105293" y="25328"/>
                    <a:pt x="91997" y="21104"/>
                  </a:cubicBezTo>
                  <a:close/>
                </a:path>
              </a:pathLst>
            </a:custGeom>
            <a:solidFill>
              <a:srgbClr val="2F2E41"/>
            </a:solidFill>
            <a:ln w="3753"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AB6159C3-3F9A-4932-9DD2-E9BCB5740346}"/>
                </a:ext>
              </a:extLst>
            </p:cNvPr>
            <p:cNvSpPr/>
            <p:nvPr/>
          </p:nvSpPr>
          <p:spPr>
            <a:xfrm>
              <a:off x="926476" y="4878760"/>
              <a:ext cx="29936" cy="4155"/>
            </a:xfrm>
            <a:custGeom>
              <a:avLst/>
              <a:gdLst>
                <a:gd name="connsiteX0" fmla="*/ 6435 w 29936"/>
                <a:gd name="connsiteY0" fmla="*/ 1676 h 4155"/>
                <a:gd name="connsiteX1" fmla="*/ -251 w 29936"/>
                <a:gd name="connsiteY1" fmla="*/ 4021 h 4155"/>
                <a:gd name="connsiteX2" fmla="*/ 29686 w 29936"/>
                <a:gd name="connsiteY2" fmla="*/ -134 h 4155"/>
              </a:gdLst>
              <a:ahLst/>
              <a:cxnLst>
                <a:cxn ang="0">
                  <a:pos x="connsiteX0" y="connsiteY0"/>
                </a:cxn>
                <a:cxn ang="0">
                  <a:pos x="connsiteX1" y="connsiteY1"/>
                </a:cxn>
                <a:cxn ang="0">
                  <a:pos x="connsiteX2" y="connsiteY2"/>
                </a:cxn>
              </a:cxnLst>
              <a:rect l="l" t="t" r="r" b="b"/>
              <a:pathLst>
                <a:path w="29936" h="4155">
                  <a:moveTo>
                    <a:pt x="6435" y="1676"/>
                  </a:moveTo>
                  <a:cubicBezTo>
                    <a:pt x="4038" y="1852"/>
                    <a:pt x="1731" y="2662"/>
                    <a:pt x="-251" y="4021"/>
                  </a:cubicBezTo>
                  <a:cubicBezTo>
                    <a:pt x="9819" y="3394"/>
                    <a:pt x="19826" y="2005"/>
                    <a:pt x="29686" y="-134"/>
                  </a:cubicBezTo>
                  <a:close/>
                </a:path>
              </a:pathLst>
            </a:custGeom>
            <a:solidFill>
              <a:srgbClr val="2F2E41"/>
            </a:solidFill>
            <a:ln w="3753"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8DB5F3DA-C093-42B5-8C60-53B5FAB396A1}"/>
                </a:ext>
              </a:extLst>
            </p:cNvPr>
            <p:cNvSpPr/>
            <p:nvPr/>
          </p:nvSpPr>
          <p:spPr>
            <a:xfrm>
              <a:off x="821489" y="4567279"/>
              <a:ext cx="192265" cy="125656"/>
            </a:xfrm>
            <a:custGeom>
              <a:avLst/>
              <a:gdLst>
                <a:gd name="connsiteX0" fmla="*/ 176305 w 192265"/>
                <a:gd name="connsiteY0" fmla="*/ 125071 h 125656"/>
                <a:gd name="connsiteX1" fmla="*/ 4600 w 192265"/>
                <a:gd name="connsiteY1" fmla="*/ 62256 h 125656"/>
                <a:gd name="connsiteX2" fmla="*/ 201 w 192265"/>
                <a:gd name="connsiteY2" fmla="*/ 52781 h 125656"/>
                <a:gd name="connsiteX3" fmla="*/ 782 w 192265"/>
                <a:gd name="connsiteY3" fmla="*/ 50034 h 125656"/>
                <a:gd name="connsiteX4" fmla="*/ 95294 w 192265"/>
                <a:gd name="connsiteY4" fmla="*/ 3719 h 125656"/>
                <a:gd name="connsiteX5" fmla="*/ 148132 w 192265"/>
                <a:gd name="connsiteY5" fmla="*/ 23049 h 125656"/>
                <a:gd name="connsiteX6" fmla="*/ 187309 w 192265"/>
                <a:gd name="connsiteY6" fmla="*/ 116520 h 125656"/>
                <a:gd name="connsiteX7" fmla="*/ 185781 w 192265"/>
                <a:gd name="connsiteY7" fmla="*/ 120671 h 125656"/>
                <a:gd name="connsiteX8" fmla="*/ 176305 w 192265"/>
                <a:gd name="connsiteY8" fmla="*/ 125071 h 12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265" h="125656">
                  <a:moveTo>
                    <a:pt x="176305" y="125071"/>
                  </a:moveTo>
                  <a:lnTo>
                    <a:pt x="4600" y="62256"/>
                  </a:lnTo>
                  <a:cubicBezTo>
                    <a:pt x="769" y="60855"/>
                    <a:pt x="-1201" y="56612"/>
                    <a:pt x="201" y="52781"/>
                  </a:cubicBezTo>
                  <a:lnTo>
                    <a:pt x="782" y="50034"/>
                  </a:lnTo>
                  <a:cubicBezTo>
                    <a:pt x="14191" y="13379"/>
                    <a:pt x="58638" y="-9691"/>
                    <a:pt x="95294" y="3719"/>
                  </a:cubicBezTo>
                  <a:lnTo>
                    <a:pt x="148132" y="23049"/>
                  </a:lnTo>
                  <a:cubicBezTo>
                    <a:pt x="184788" y="36458"/>
                    <a:pt x="200719" y="79864"/>
                    <a:pt x="187309" y="116520"/>
                  </a:cubicBezTo>
                  <a:lnTo>
                    <a:pt x="185781" y="120671"/>
                  </a:lnTo>
                  <a:cubicBezTo>
                    <a:pt x="184379" y="124503"/>
                    <a:pt x="180137" y="126473"/>
                    <a:pt x="176305" y="125071"/>
                  </a:cubicBezTo>
                  <a:close/>
                </a:path>
              </a:pathLst>
            </a:custGeom>
            <a:solidFill>
              <a:srgbClr val="2F2E41"/>
            </a:solidFill>
            <a:ln w="3753"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5CDE682A-B650-44F7-BC60-DEE88D3BE2F1}"/>
                </a:ext>
              </a:extLst>
            </p:cNvPr>
            <p:cNvSpPr/>
            <p:nvPr/>
          </p:nvSpPr>
          <p:spPr>
            <a:xfrm>
              <a:off x="782884" y="4598980"/>
              <a:ext cx="229859" cy="98527"/>
            </a:xfrm>
            <a:custGeom>
              <a:avLst/>
              <a:gdLst>
                <a:gd name="connsiteX0" fmla="*/ 224160 w 229859"/>
                <a:gd name="connsiteY0" fmla="*/ 96856 h 98527"/>
                <a:gd name="connsiteX1" fmla="*/ 36845 w 229859"/>
                <a:gd name="connsiteY1" fmla="*/ 28331 h 98527"/>
                <a:gd name="connsiteX2" fmla="*/ 52315 w 229859"/>
                <a:gd name="connsiteY2" fmla="*/ -134 h 98527"/>
                <a:gd name="connsiteX3" fmla="*/ 229608 w 229859"/>
                <a:gd name="connsiteY3" fmla="*/ 64504 h 98527"/>
              </a:gdLst>
              <a:ahLst/>
              <a:cxnLst>
                <a:cxn ang="0">
                  <a:pos x="connsiteX0" y="connsiteY0"/>
                </a:cxn>
                <a:cxn ang="0">
                  <a:pos x="connsiteX1" y="connsiteY1"/>
                </a:cxn>
                <a:cxn ang="0">
                  <a:pos x="connsiteX2" y="connsiteY2"/>
                </a:cxn>
                <a:cxn ang="0">
                  <a:pos x="connsiteX3" y="connsiteY3"/>
                </a:cxn>
              </a:cxnLst>
              <a:rect l="l" t="t" r="r" b="b"/>
              <a:pathLst>
                <a:path w="229859" h="98527">
                  <a:moveTo>
                    <a:pt x="224160" y="96856"/>
                  </a:moveTo>
                  <a:cubicBezTo>
                    <a:pt x="-15163" y="105687"/>
                    <a:pt x="-36075" y="75616"/>
                    <a:pt x="36845" y="28331"/>
                  </a:cubicBezTo>
                  <a:lnTo>
                    <a:pt x="52315" y="-134"/>
                  </a:lnTo>
                  <a:lnTo>
                    <a:pt x="229608" y="64504"/>
                  </a:lnTo>
                  <a:close/>
                </a:path>
              </a:pathLst>
            </a:custGeom>
            <a:solidFill>
              <a:srgbClr val="2F2E41"/>
            </a:solidFill>
            <a:ln w="3753"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1F94309B-CACC-46D8-819C-90D85364D3C9}"/>
                </a:ext>
              </a:extLst>
            </p:cNvPr>
            <p:cNvSpPr/>
            <p:nvPr/>
          </p:nvSpPr>
          <p:spPr>
            <a:xfrm rot="-4396173">
              <a:off x="937024" y="4565737"/>
              <a:ext cx="16621" cy="31395"/>
            </a:xfrm>
            <a:custGeom>
              <a:avLst/>
              <a:gdLst>
                <a:gd name="connsiteX0" fmla="*/ 16370 w 16621"/>
                <a:gd name="connsiteY0" fmla="*/ 15564 h 31395"/>
                <a:gd name="connsiteX1" fmla="*/ 8060 w 16621"/>
                <a:gd name="connsiteY1" fmla="*/ 31262 h 31395"/>
                <a:gd name="connsiteX2" fmla="*/ -251 w 16621"/>
                <a:gd name="connsiteY2" fmla="*/ 15564 h 31395"/>
                <a:gd name="connsiteX3" fmla="*/ 8060 w 16621"/>
                <a:gd name="connsiteY3" fmla="*/ -134 h 31395"/>
                <a:gd name="connsiteX4" fmla="*/ 16370 w 16621"/>
                <a:gd name="connsiteY4" fmla="*/ 15564 h 3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21" h="31395">
                  <a:moveTo>
                    <a:pt x="16370" y="15564"/>
                  </a:moveTo>
                  <a:cubicBezTo>
                    <a:pt x="16370" y="24233"/>
                    <a:pt x="12650" y="31262"/>
                    <a:pt x="8060" y="31262"/>
                  </a:cubicBezTo>
                  <a:cubicBezTo>
                    <a:pt x="3470" y="31262"/>
                    <a:pt x="-251" y="24233"/>
                    <a:pt x="-251" y="15564"/>
                  </a:cubicBezTo>
                  <a:cubicBezTo>
                    <a:pt x="-251" y="6894"/>
                    <a:pt x="3470" y="-134"/>
                    <a:pt x="8060" y="-134"/>
                  </a:cubicBezTo>
                  <a:cubicBezTo>
                    <a:pt x="12650" y="-134"/>
                    <a:pt x="16370" y="6894"/>
                    <a:pt x="16370" y="15564"/>
                  </a:cubicBezTo>
                  <a:close/>
                </a:path>
              </a:pathLst>
            </a:custGeom>
            <a:solidFill>
              <a:srgbClr val="2F2E41"/>
            </a:solidFill>
            <a:ln w="3753"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792B6CDB-2BB3-453A-89E1-ED1447928E19}"/>
                </a:ext>
              </a:extLst>
            </p:cNvPr>
            <p:cNvSpPr/>
            <p:nvPr/>
          </p:nvSpPr>
          <p:spPr>
            <a:xfrm>
              <a:off x="704525" y="4471511"/>
              <a:ext cx="417492" cy="417388"/>
            </a:xfrm>
            <a:custGeom>
              <a:avLst/>
              <a:gdLst>
                <a:gd name="connsiteX0" fmla="*/ 208495 w 417492"/>
                <a:gd name="connsiteY0" fmla="*/ 417254 h 417388"/>
                <a:gd name="connsiteX1" fmla="*/ 139495 w 417492"/>
                <a:gd name="connsiteY1" fmla="*/ 405566 h 417388"/>
                <a:gd name="connsiteX2" fmla="*/ 137567 w 417492"/>
                <a:gd name="connsiteY2" fmla="*/ 404879 h 417388"/>
                <a:gd name="connsiteX3" fmla="*/ 12229 w 417492"/>
                <a:gd name="connsiteY3" fmla="*/ 137684 h 417388"/>
                <a:gd name="connsiteX4" fmla="*/ 279424 w 417492"/>
                <a:gd name="connsiteY4" fmla="*/ 12346 h 417388"/>
                <a:gd name="connsiteX5" fmla="*/ 404762 w 417492"/>
                <a:gd name="connsiteY5" fmla="*/ 279540 h 417388"/>
                <a:gd name="connsiteX6" fmla="*/ 273111 w 417492"/>
                <a:gd name="connsiteY6" fmla="*/ 407046 h 417388"/>
                <a:gd name="connsiteX7" fmla="*/ 269308 w 417492"/>
                <a:gd name="connsiteY7" fmla="*/ 408231 h 417388"/>
                <a:gd name="connsiteX8" fmla="*/ 252811 w 417492"/>
                <a:gd name="connsiteY8" fmla="*/ 412528 h 417388"/>
                <a:gd name="connsiteX9" fmla="*/ 222040 w 417492"/>
                <a:gd name="connsiteY9" fmla="*/ 416799 h 417388"/>
                <a:gd name="connsiteX10" fmla="*/ 208495 w 417492"/>
                <a:gd name="connsiteY10" fmla="*/ 417254 h 417388"/>
                <a:gd name="connsiteX11" fmla="*/ 208495 w 417492"/>
                <a:gd name="connsiteY11" fmla="*/ 10956 h 417388"/>
                <a:gd name="connsiteX12" fmla="*/ 10887 w 417492"/>
                <a:gd name="connsiteY12" fmla="*/ 208620 h 417388"/>
                <a:gd name="connsiteX13" fmla="*/ 141343 w 417492"/>
                <a:gd name="connsiteY13" fmla="*/ 394461 h 417388"/>
                <a:gd name="connsiteX14" fmla="*/ 143173 w 417492"/>
                <a:gd name="connsiteY14" fmla="*/ 395113 h 417388"/>
                <a:gd name="connsiteX15" fmla="*/ 208495 w 417492"/>
                <a:gd name="connsiteY15" fmla="*/ 406173 h 417388"/>
                <a:gd name="connsiteX16" fmla="*/ 221326 w 417492"/>
                <a:gd name="connsiteY16" fmla="*/ 405742 h 417388"/>
                <a:gd name="connsiteX17" fmla="*/ 250465 w 417492"/>
                <a:gd name="connsiteY17" fmla="*/ 401699 h 417388"/>
                <a:gd name="connsiteX18" fmla="*/ 266093 w 417492"/>
                <a:gd name="connsiteY18" fmla="*/ 397628 h 417388"/>
                <a:gd name="connsiteX19" fmla="*/ 269676 w 417492"/>
                <a:gd name="connsiteY19" fmla="*/ 396511 h 417388"/>
                <a:gd name="connsiteX20" fmla="*/ 396388 w 417492"/>
                <a:gd name="connsiteY20" fmla="*/ 147384 h 417388"/>
                <a:gd name="connsiteX21" fmla="*/ 208495 w 417492"/>
                <a:gd name="connsiteY21" fmla="*/ 10956 h 41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492" h="417388">
                  <a:moveTo>
                    <a:pt x="208495" y="417254"/>
                  </a:moveTo>
                  <a:cubicBezTo>
                    <a:pt x="185000" y="417279"/>
                    <a:pt x="161671" y="413327"/>
                    <a:pt x="139495" y="405566"/>
                  </a:cubicBezTo>
                  <a:lnTo>
                    <a:pt x="137567" y="404879"/>
                  </a:lnTo>
                  <a:cubicBezTo>
                    <a:pt x="29172" y="365706"/>
                    <a:pt x="-26944" y="246079"/>
                    <a:pt x="12229" y="137684"/>
                  </a:cubicBezTo>
                  <a:cubicBezTo>
                    <a:pt x="51401" y="29289"/>
                    <a:pt x="171028" y="-26827"/>
                    <a:pt x="279424" y="12346"/>
                  </a:cubicBezTo>
                  <a:cubicBezTo>
                    <a:pt x="387819" y="51518"/>
                    <a:pt x="443934" y="171145"/>
                    <a:pt x="404762" y="279540"/>
                  </a:cubicBezTo>
                  <a:cubicBezTo>
                    <a:pt x="382888" y="340069"/>
                    <a:pt x="334308" y="387119"/>
                    <a:pt x="273111" y="407046"/>
                  </a:cubicBezTo>
                  <a:cubicBezTo>
                    <a:pt x="271798" y="407464"/>
                    <a:pt x="270563" y="407856"/>
                    <a:pt x="269308" y="408231"/>
                  </a:cubicBezTo>
                  <a:cubicBezTo>
                    <a:pt x="264062" y="409846"/>
                    <a:pt x="258497" y="411296"/>
                    <a:pt x="252811" y="412528"/>
                  </a:cubicBezTo>
                  <a:cubicBezTo>
                    <a:pt x="242676" y="414725"/>
                    <a:pt x="232390" y="416153"/>
                    <a:pt x="222040" y="416799"/>
                  </a:cubicBezTo>
                  <a:cubicBezTo>
                    <a:pt x="217594" y="417100"/>
                    <a:pt x="213025" y="417254"/>
                    <a:pt x="208495" y="417254"/>
                  </a:cubicBezTo>
                  <a:close/>
                  <a:moveTo>
                    <a:pt x="208495" y="10956"/>
                  </a:moveTo>
                  <a:cubicBezTo>
                    <a:pt x="99344" y="10971"/>
                    <a:pt x="10871" y="99469"/>
                    <a:pt x="10887" y="208620"/>
                  </a:cubicBezTo>
                  <a:cubicBezTo>
                    <a:pt x="10899" y="291858"/>
                    <a:pt x="63062" y="366167"/>
                    <a:pt x="141343" y="394461"/>
                  </a:cubicBezTo>
                  <a:lnTo>
                    <a:pt x="143173" y="395113"/>
                  </a:lnTo>
                  <a:cubicBezTo>
                    <a:pt x="164167" y="402459"/>
                    <a:pt x="186253" y="406199"/>
                    <a:pt x="208495" y="406173"/>
                  </a:cubicBezTo>
                  <a:cubicBezTo>
                    <a:pt x="212777" y="406173"/>
                    <a:pt x="217094" y="406028"/>
                    <a:pt x="221326" y="405742"/>
                  </a:cubicBezTo>
                  <a:cubicBezTo>
                    <a:pt x="231127" y="405131"/>
                    <a:pt x="240868" y="403779"/>
                    <a:pt x="250465" y="401699"/>
                  </a:cubicBezTo>
                  <a:cubicBezTo>
                    <a:pt x="255844" y="400533"/>
                    <a:pt x="261102" y="399162"/>
                    <a:pt x="266093" y="397628"/>
                  </a:cubicBezTo>
                  <a:cubicBezTo>
                    <a:pt x="267329" y="397258"/>
                    <a:pt x="268502" y="396885"/>
                    <a:pt x="269676" y="396511"/>
                  </a:cubicBezTo>
                  <a:cubicBezTo>
                    <a:pt x="373461" y="362707"/>
                    <a:pt x="430192" y="251169"/>
                    <a:pt x="396388" y="147384"/>
                  </a:cubicBezTo>
                  <a:cubicBezTo>
                    <a:pt x="369890" y="66032"/>
                    <a:pt x="294054" y="10967"/>
                    <a:pt x="208495" y="10956"/>
                  </a:cubicBezTo>
                  <a:close/>
                </a:path>
              </a:pathLst>
            </a:custGeom>
            <a:solidFill>
              <a:srgbClr val="CCCCCC"/>
            </a:solidFill>
            <a:ln w="3753"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BDF56276-DEE1-43BE-8D33-A42FB5E5E675}"/>
                </a:ext>
              </a:extLst>
            </p:cNvPr>
            <p:cNvSpPr/>
            <p:nvPr/>
          </p:nvSpPr>
          <p:spPr>
            <a:xfrm>
              <a:off x="-375872" y="3416750"/>
              <a:ext cx="3755" cy="3755"/>
            </a:xfrm>
            <a:custGeom>
              <a:avLst/>
              <a:gdLst/>
              <a:ahLst/>
              <a:cxnLst/>
              <a:rect l="l" t="t" r="r" b="b"/>
              <a:pathLst>
                <a:path w="3755" h="3755"/>
              </a:pathLst>
            </a:custGeom>
            <a:solidFill>
              <a:srgbClr val="F2F2F2"/>
            </a:solidFill>
            <a:ln w="3753"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8D6AA4BA-0AD4-499A-8FB8-D242ED07B221}"/>
                </a:ext>
              </a:extLst>
            </p:cNvPr>
            <p:cNvSpPr/>
            <p:nvPr/>
          </p:nvSpPr>
          <p:spPr>
            <a:xfrm>
              <a:off x="566899" y="4293774"/>
              <a:ext cx="1197655" cy="1588726"/>
            </a:xfrm>
            <a:custGeom>
              <a:avLst/>
              <a:gdLst>
                <a:gd name="connsiteX0" fmla="*/ 1145465 w 1197655"/>
                <a:gd name="connsiteY0" fmla="*/ 1588592 h 1588726"/>
                <a:gd name="connsiteX1" fmla="*/ 51688 w 1197655"/>
                <a:gd name="connsiteY1" fmla="*/ 1588592 h 1588726"/>
                <a:gd name="connsiteX2" fmla="*/ -251 w 1197655"/>
                <a:gd name="connsiteY2" fmla="*/ 1536653 h 1588726"/>
                <a:gd name="connsiteX3" fmla="*/ -251 w 1197655"/>
                <a:gd name="connsiteY3" fmla="*/ 51805 h 1588726"/>
                <a:gd name="connsiteX4" fmla="*/ 51688 w 1197655"/>
                <a:gd name="connsiteY4" fmla="*/ -134 h 1588726"/>
                <a:gd name="connsiteX5" fmla="*/ 1145465 w 1197655"/>
                <a:gd name="connsiteY5" fmla="*/ -134 h 1588726"/>
                <a:gd name="connsiteX6" fmla="*/ 1197405 w 1197655"/>
                <a:gd name="connsiteY6" fmla="*/ 51805 h 1588726"/>
                <a:gd name="connsiteX7" fmla="*/ 1197405 w 1197655"/>
                <a:gd name="connsiteY7" fmla="*/ 1536653 h 1588726"/>
                <a:gd name="connsiteX8" fmla="*/ 1145465 w 1197655"/>
                <a:gd name="connsiteY8" fmla="*/ 1588592 h 1588726"/>
                <a:gd name="connsiteX9" fmla="*/ 51688 w 1197655"/>
                <a:gd name="connsiteY9" fmla="*/ 5976 h 1588726"/>
                <a:gd name="connsiteX10" fmla="*/ 5859 w 1197655"/>
                <a:gd name="connsiteY10" fmla="*/ 51805 h 1588726"/>
                <a:gd name="connsiteX11" fmla="*/ 5859 w 1197655"/>
                <a:gd name="connsiteY11" fmla="*/ 1536653 h 1588726"/>
                <a:gd name="connsiteX12" fmla="*/ 51688 w 1197655"/>
                <a:gd name="connsiteY12" fmla="*/ 1582482 h 1588726"/>
                <a:gd name="connsiteX13" fmla="*/ 1145465 w 1197655"/>
                <a:gd name="connsiteY13" fmla="*/ 1582482 h 1588726"/>
                <a:gd name="connsiteX14" fmla="*/ 1191294 w 1197655"/>
                <a:gd name="connsiteY14" fmla="*/ 1536653 h 1588726"/>
                <a:gd name="connsiteX15" fmla="*/ 1191294 w 1197655"/>
                <a:gd name="connsiteY15" fmla="*/ 51805 h 1588726"/>
                <a:gd name="connsiteX16" fmla="*/ 1145465 w 1197655"/>
                <a:gd name="connsiteY16" fmla="*/ 5976 h 158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7655" h="1588726">
                  <a:moveTo>
                    <a:pt x="1145465" y="1588592"/>
                  </a:moveTo>
                  <a:lnTo>
                    <a:pt x="51688" y="1588592"/>
                  </a:lnTo>
                  <a:cubicBezTo>
                    <a:pt x="23016" y="1588560"/>
                    <a:pt x="-219" y="1565325"/>
                    <a:pt x="-251" y="1536653"/>
                  </a:cubicBezTo>
                  <a:lnTo>
                    <a:pt x="-251" y="51805"/>
                  </a:lnTo>
                  <a:cubicBezTo>
                    <a:pt x="-219" y="23133"/>
                    <a:pt x="23016" y="-102"/>
                    <a:pt x="51688" y="-134"/>
                  </a:cubicBezTo>
                  <a:lnTo>
                    <a:pt x="1145465" y="-134"/>
                  </a:lnTo>
                  <a:cubicBezTo>
                    <a:pt x="1174137" y="-102"/>
                    <a:pt x="1197372" y="23133"/>
                    <a:pt x="1197405" y="51805"/>
                  </a:cubicBezTo>
                  <a:lnTo>
                    <a:pt x="1197405" y="1536653"/>
                  </a:lnTo>
                  <a:cubicBezTo>
                    <a:pt x="1197372" y="1565325"/>
                    <a:pt x="1174137" y="1588560"/>
                    <a:pt x="1145465" y="1588592"/>
                  </a:cubicBezTo>
                  <a:close/>
                  <a:moveTo>
                    <a:pt x="51688" y="5976"/>
                  </a:moveTo>
                  <a:cubicBezTo>
                    <a:pt x="26389" y="6005"/>
                    <a:pt x="5888" y="26506"/>
                    <a:pt x="5859" y="51805"/>
                  </a:cubicBezTo>
                  <a:lnTo>
                    <a:pt x="5859" y="1536653"/>
                  </a:lnTo>
                  <a:cubicBezTo>
                    <a:pt x="5888" y="1561952"/>
                    <a:pt x="26389" y="1582453"/>
                    <a:pt x="51688" y="1582482"/>
                  </a:cubicBezTo>
                  <a:lnTo>
                    <a:pt x="1145465" y="1582482"/>
                  </a:lnTo>
                  <a:cubicBezTo>
                    <a:pt x="1170764" y="1582453"/>
                    <a:pt x="1191265" y="1561952"/>
                    <a:pt x="1191294" y="1536653"/>
                  </a:cubicBezTo>
                  <a:lnTo>
                    <a:pt x="1191294" y="51805"/>
                  </a:lnTo>
                  <a:cubicBezTo>
                    <a:pt x="1191265" y="26506"/>
                    <a:pt x="1170764" y="6005"/>
                    <a:pt x="1145465" y="5976"/>
                  </a:cubicBezTo>
                  <a:close/>
                </a:path>
              </a:pathLst>
            </a:custGeom>
            <a:solidFill>
              <a:srgbClr val="CCCCCC"/>
            </a:solidFill>
            <a:ln w="3753"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8EE05E78-F5BA-4C6E-AB76-B8EA18E1012C}"/>
                </a:ext>
              </a:extLst>
            </p:cNvPr>
            <p:cNvSpPr/>
            <p:nvPr/>
          </p:nvSpPr>
          <p:spPr>
            <a:xfrm>
              <a:off x="1166917" y="4630448"/>
              <a:ext cx="358471" cy="48970"/>
            </a:xfrm>
            <a:custGeom>
              <a:avLst/>
              <a:gdLst>
                <a:gd name="connsiteX0" fmla="*/ 333705 w 358471"/>
                <a:gd name="connsiteY0" fmla="*/ 48836 h 48970"/>
                <a:gd name="connsiteX1" fmla="*/ 24204 w 358471"/>
                <a:gd name="connsiteY1" fmla="*/ 48836 h 48970"/>
                <a:gd name="connsiteX2" fmla="*/ -251 w 358471"/>
                <a:gd name="connsiteY2" fmla="*/ 24321 h 48970"/>
                <a:gd name="connsiteX3" fmla="*/ 24204 w 358471"/>
                <a:gd name="connsiteY3" fmla="*/ -134 h 48970"/>
                <a:gd name="connsiteX4" fmla="*/ 333705 w 358471"/>
                <a:gd name="connsiteY4" fmla="*/ -134 h 48970"/>
                <a:gd name="connsiteX5" fmla="*/ 358221 w 358471"/>
                <a:gd name="connsiteY5" fmla="*/ 24321 h 48970"/>
                <a:gd name="connsiteX6" fmla="*/ 333766 w 358471"/>
                <a:gd name="connsiteY6" fmla="*/ 48836 h 48970"/>
                <a:gd name="connsiteX7" fmla="*/ 333705 w 358471"/>
                <a:gd name="connsiteY7"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71" h="48970">
                  <a:moveTo>
                    <a:pt x="333705" y="48836"/>
                  </a:moveTo>
                  <a:lnTo>
                    <a:pt x="24204" y="48836"/>
                  </a:lnTo>
                  <a:cubicBezTo>
                    <a:pt x="10681" y="48819"/>
                    <a:pt x="-268" y="37843"/>
                    <a:pt x="-251" y="24321"/>
                  </a:cubicBezTo>
                  <a:cubicBezTo>
                    <a:pt x="-234" y="10821"/>
                    <a:pt x="10705" y="-118"/>
                    <a:pt x="24204" y="-134"/>
                  </a:cubicBezTo>
                  <a:lnTo>
                    <a:pt x="333705" y="-134"/>
                  </a:lnTo>
                  <a:cubicBezTo>
                    <a:pt x="347228" y="-151"/>
                    <a:pt x="358204" y="10798"/>
                    <a:pt x="358221" y="24321"/>
                  </a:cubicBezTo>
                  <a:cubicBezTo>
                    <a:pt x="358237" y="37843"/>
                    <a:pt x="347289" y="48819"/>
                    <a:pt x="333766" y="48836"/>
                  </a:cubicBezTo>
                  <a:cubicBezTo>
                    <a:pt x="333746" y="48836"/>
                    <a:pt x="333725" y="48836"/>
                    <a:pt x="333705" y="48836"/>
                  </a:cubicBezTo>
                  <a:close/>
                </a:path>
              </a:pathLst>
            </a:custGeom>
            <a:solidFill>
              <a:srgbClr val="E6E6E6"/>
            </a:solidFill>
            <a:ln w="3753"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1D9B6409-3015-42EE-B1DC-BF926966B52D}"/>
                </a:ext>
              </a:extLst>
            </p:cNvPr>
            <p:cNvSpPr/>
            <p:nvPr/>
          </p:nvSpPr>
          <p:spPr>
            <a:xfrm>
              <a:off x="1166917" y="4713086"/>
              <a:ext cx="459411" cy="48970"/>
            </a:xfrm>
            <a:custGeom>
              <a:avLst/>
              <a:gdLst>
                <a:gd name="connsiteX0" fmla="*/ 434706 w 459411"/>
                <a:gd name="connsiteY0" fmla="*/ 48836 h 48970"/>
                <a:gd name="connsiteX1" fmla="*/ 24204 w 459411"/>
                <a:gd name="connsiteY1" fmla="*/ 48836 h 48970"/>
                <a:gd name="connsiteX2" fmla="*/ -251 w 459411"/>
                <a:gd name="connsiteY2" fmla="*/ 24321 h 48970"/>
                <a:gd name="connsiteX3" fmla="*/ 24204 w 459411"/>
                <a:gd name="connsiteY3" fmla="*/ -134 h 48970"/>
                <a:gd name="connsiteX4" fmla="*/ 434706 w 459411"/>
                <a:gd name="connsiteY4" fmla="*/ -134 h 48970"/>
                <a:gd name="connsiteX5" fmla="*/ 459161 w 459411"/>
                <a:gd name="connsiteY5" fmla="*/ 24381 h 48970"/>
                <a:gd name="connsiteX6" fmla="*/ 434706 w 459411"/>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411" h="48970">
                  <a:moveTo>
                    <a:pt x="434706" y="48836"/>
                  </a:moveTo>
                  <a:lnTo>
                    <a:pt x="24204" y="48836"/>
                  </a:lnTo>
                  <a:cubicBezTo>
                    <a:pt x="10681" y="48819"/>
                    <a:pt x="-268" y="37843"/>
                    <a:pt x="-251" y="24321"/>
                  </a:cubicBezTo>
                  <a:cubicBezTo>
                    <a:pt x="-234" y="10821"/>
                    <a:pt x="10705" y="-118"/>
                    <a:pt x="24204" y="-134"/>
                  </a:cubicBezTo>
                  <a:lnTo>
                    <a:pt x="434706" y="-134"/>
                  </a:lnTo>
                  <a:cubicBezTo>
                    <a:pt x="448229" y="-118"/>
                    <a:pt x="459177" y="10858"/>
                    <a:pt x="459161" y="24381"/>
                  </a:cubicBezTo>
                  <a:cubicBezTo>
                    <a:pt x="459144" y="37880"/>
                    <a:pt x="448205" y="48819"/>
                    <a:pt x="434706" y="48836"/>
                  </a:cubicBezTo>
                  <a:close/>
                </a:path>
              </a:pathLst>
            </a:custGeom>
            <a:solidFill>
              <a:srgbClr val="E6E6E6"/>
            </a:solidFill>
            <a:ln w="3753"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BFEAF94D-5E36-4F72-918A-6B2332C1F11C}"/>
                </a:ext>
              </a:extLst>
            </p:cNvPr>
            <p:cNvSpPr/>
            <p:nvPr/>
          </p:nvSpPr>
          <p:spPr>
            <a:xfrm>
              <a:off x="705065" y="5030033"/>
              <a:ext cx="819813" cy="48970"/>
            </a:xfrm>
            <a:custGeom>
              <a:avLst/>
              <a:gdLst>
                <a:gd name="connsiteX0" fmla="*/ 795107 w 819813"/>
                <a:gd name="connsiteY0" fmla="*/ 48836 h 48970"/>
                <a:gd name="connsiteX1" fmla="*/ 24264 w 819813"/>
                <a:gd name="connsiteY1" fmla="*/ 48836 h 48970"/>
                <a:gd name="connsiteX2" fmla="*/ -251 w 819813"/>
                <a:gd name="connsiteY2" fmla="*/ 24381 h 48970"/>
                <a:gd name="connsiteX3" fmla="*/ 24204 w 819813"/>
                <a:gd name="connsiteY3" fmla="*/ -134 h 48970"/>
                <a:gd name="connsiteX4" fmla="*/ 24264 w 819813"/>
                <a:gd name="connsiteY4" fmla="*/ -134 h 48970"/>
                <a:gd name="connsiteX5" fmla="*/ 795107 w 819813"/>
                <a:gd name="connsiteY5" fmla="*/ -134 h 48970"/>
                <a:gd name="connsiteX6" fmla="*/ 819562 w 819813"/>
                <a:gd name="connsiteY6" fmla="*/ 24381 h 48970"/>
                <a:gd name="connsiteX7" fmla="*/ 795107 w 819813"/>
                <a:gd name="connsiteY7"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813" h="48970">
                  <a:moveTo>
                    <a:pt x="795107" y="48836"/>
                  </a:moveTo>
                  <a:lnTo>
                    <a:pt x="24264" y="48836"/>
                  </a:lnTo>
                  <a:cubicBezTo>
                    <a:pt x="10742" y="48853"/>
                    <a:pt x="-234" y="37904"/>
                    <a:pt x="-251" y="24381"/>
                  </a:cubicBezTo>
                  <a:cubicBezTo>
                    <a:pt x="-268" y="10858"/>
                    <a:pt x="10681" y="-118"/>
                    <a:pt x="24204" y="-134"/>
                  </a:cubicBezTo>
                  <a:cubicBezTo>
                    <a:pt x="24224" y="-134"/>
                    <a:pt x="24244" y="-134"/>
                    <a:pt x="24264" y="-134"/>
                  </a:cubicBezTo>
                  <a:lnTo>
                    <a:pt x="795107" y="-134"/>
                  </a:lnTo>
                  <a:cubicBezTo>
                    <a:pt x="808630" y="-117"/>
                    <a:pt x="819579" y="10858"/>
                    <a:pt x="819562" y="24381"/>
                  </a:cubicBezTo>
                  <a:cubicBezTo>
                    <a:pt x="819545" y="37880"/>
                    <a:pt x="808607" y="48819"/>
                    <a:pt x="795107" y="48836"/>
                  </a:cubicBezTo>
                  <a:close/>
                </a:path>
              </a:pathLst>
            </a:custGeom>
            <a:solidFill>
              <a:srgbClr val="E6E6E6"/>
            </a:solidFill>
            <a:ln w="3753"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4BCDED61-1237-4979-BF01-98520FF61BCD}"/>
                </a:ext>
              </a:extLst>
            </p:cNvPr>
            <p:cNvSpPr/>
            <p:nvPr/>
          </p:nvSpPr>
          <p:spPr>
            <a:xfrm>
              <a:off x="705065" y="5112670"/>
              <a:ext cx="920874" cy="48970"/>
            </a:xfrm>
            <a:custGeom>
              <a:avLst/>
              <a:gdLst>
                <a:gd name="connsiteX0" fmla="*/ 896108 w 920874"/>
                <a:gd name="connsiteY0" fmla="*/ 48836 h 48970"/>
                <a:gd name="connsiteX1" fmla="*/ 24264 w 920874"/>
                <a:gd name="connsiteY1" fmla="*/ 48836 h 48970"/>
                <a:gd name="connsiteX2" fmla="*/ -251 w 920874"/>
                <a:gd name="connsiteY2" fmla="*/ 24381 h 48970"/>
                <a:gd name="connsiteX3" fmla="*/ 24204 w 920874"/>
                <a:gd name="connsiteY3" fmla="*/ -134 h 48970"/>
                <a:gd name="connsiteX4" fmla="*/ 24264 w 920874"/>
                <a:gd name="connsiteY4" fmla="*/ -134 h 48970"/>
                <a:gd name="connsiteX5" fmla="*/ 896108 w 920874"/>
                <a:gd name="connsiteY5" fmla="*/ -134 h 48970"/>
                <a:gd name="connsiteX6" fmla="*/ 920624 w 920874"/>
                <a:gd name="connsiteY6" fmla="*/ 24321 h 48970"/>
                <a:gd name="connsiteX7" fmla="*/ 896169 w 920874"/>
                <a:gd name="connsiteY7" fmla="*/ 48836 h 48970"/>
                <a:gd name="connsiteX8" fmla="*/ 896108 w 920874"/>
                <a:gd name="connsiteY8"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874" h="48970">
                  <a:moveTo>
                    <a:pt x="896108" y="48836"/>
                  </a:moveTo>
                  <a:lnTo>
                    <a:pt x="24264" y="48836"/>
                  </a:lnTo>
                  <a:cubicBezTo>
                    <a:pt x="10742" y="48853"/>
                    <a:pt x="-234" y="37904"/>
                    <a:pt x="-251" y="24381"/>
                  </a:cubicBezTo>
                  <a:cubicBezTo>
                    <a:pt x="-268" y="10858"/>
                    <a:pt x="10681" y="-118"/>
                    <a:pt x="24204" y="-134"/>
                  </a:cubicBezTo>
                  <a:cubicBezTo>
                    <a:pt x="24224" y="-134"/>
                    <a:pt x="24244" y="-134"/>
                    <a:pt x="24264" y="-134"/>
                  </a:cubicBezTo>
                  <a:lnTo>
                    <a:pt x="896108" y="-134"/>
                  </a:lnTo>
                  <a:cubicBezTo>
                    <a:pt x="909631" y="-151"/>
                    <a:pt x="920607" y="10798"/>
                    <a:pt x="920624" y="24321"/>
                  </a:cubicBezTo>
                  <a:cubicBezTo>
                    <a:pt x="920640" y="37843"/>
                    <a:pt x="909692" y="48819"/>
                    <a:pt x="896169" y="48836"/>
                  </a:cubicBezTo>
                  <a:cubicBezTo>
                    <a:pt x="896149" y="48836"/>
                    <a:pt x="896128" y="48836"/>
                    <a:pt x="896108" y="48836"/>
                  </a:cubicBezTo>
                  <a:close/>
                </a:path>
              </a:pathLst>
            </a:custGeom>
            <a:solidFill>
              <a:srgbClr val="E6E6E6"/>
            </a:solidFill>
            <a:ln w="3753"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9EFAFAB5-3C7D-4EDB-AB2E-A2EB9B0B648E}"/>
                </a:ext>
              </a:extLst>
            </p:cNvPr>
            <p:cNvSpPr/>
            <p:nvPr/>
          </p:nvSpPr>
          <p:spPr>
            <a:xfrm>
              <a:off x="705095" y="5302602"/>
              <a:ext cx="819813" cy="48970"/>
            </a:xfrm>
            <a:custGeom>
              <a:avLst/>
              <a:gdLst>
                <a:gd name="connsiteX0" fmla="*/ 795077 w 819813"/>
                <a:gd name="connsiteY0" fmla="*/ 48836 h 48970"/>
                <a:gd name="connsiteX1" fmla="*/ 24234 w 819813"/>
                <a:gd name="connsiteY1" fmla="*/ 48836 h 48970"/>
                <a:gd name="connsiteX2" fmla="*/ -251 w 819813"/>
                <a:gd name="connsiteY2" fmla="*/ 24351 h 48970"/>
                <a:gd name="connsiteX3" fmla="*/ 24234 w 819813"/>
                <a:gd name="connsiteY3" fmla="*/ -134 h 48970"/>
                <a:gd name="connsiteX4" fmla="*/ 795077 w 819813"/>
                <a:gd name="connsiteY4" fmla="*/ -134 h 48970"/>
                <a:gd name="connsiteX5" fmla="*/ 819562 w 819813"/>
                <a:gd name="connsiteY5" fmla="*/ 24351 h 48970"/>
                <a:gd name="connsiteX6" fmla="*/ 795077 w 819813"/>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813" h="48970">
                  <a:moveTo>
                    <a:pt x="795077" y="48836"/>
                  </a:moveTo>
                  <a:lnTo>
                    <a:pt x="24234" y="48836"/>
                  </a:lnTo>
                  <a:cubicBezTo>
                    <a:pt x="10711" y="48836"/>
                    <a:pt x="-251" y="37874"/>
                    <a:pt x="-251" y="24351"/>
                  </a:cubicBezTo>
                  <a:cubicBezTo>
                    <a:pt x="-251" y="10828"/>
                    <a:pt x="10711" y="-134"/>
                    <a:pt x="24234" y="-134"/>
                  </a:cubicBezTo>
                  <a:lnTo>
                    <a:pt x="795077" y="-134"/>
                  </a:lnTo>
                  <a:cubicBezTo>
                    <a:pt x="808600" y="-134"/>
                    <a:pt x="819562" y="10828"/>
                    <a:pt x="819562" y="24351"/>
                  </a:cubicBezTo>
                  <a:cubicBezTo>
                    <a:pt x="819562" y="37873"/>
                    <a:pt x="808600" y="48836"/>
                    <a:pt x="795077" y="48836"/>
                  </a:cubicBezTo>
                  <a:close/>
                </a:path>
              </a:pathLst>
            </a:custGeom>
            <a:solidFill>
              <a:srgbClr val="E6E6E6"/>
            </a:solidFill>
            <a:ln w="3753"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D3661B86-3C04-4891-8219-892771515448}"/>
                </a:ext>
              </a:extLst>
            </p:cNvPr>
            <p:cNvSpPr/>
            <p:nvPr/>
          </p:nvSpPr>
          <p:spPr>
            <a:xfrm>
              <a:off x="705095" y="5385239"/>
              <a:ext cx="920813" cy="48970"/>
            </a:xfrm>
            <a:custGeom>
              <a:avLst/>
              <a:gdLst>
                <a:gd name="connsiteX0" fmla="*/ 896078 w 920813"/>
                <a:gd name="connsiteY0" fmla="*/ 48836 h 48970"/>
                <a:gd name="connsiteX1" fmla="*/ 24234 w 920813"/>
                <a:gd name="connsiteY1" fmla="*/ 48836 h 48970"/>
                <a:gd name="connsiteX2" fmla="*/ -251 w 920813"/>
                <a:gd name="connsiteY2" fmla="*/ 24351 h 48970"/>
                <a:gd name="connsiteX3" fmla="*/ 24234 w 920813"/>
                <a:gd name="connsiteY3" fmla="*/ -134 h 48970"/>
                <a:gd name="connsiteX4" fmla="*/ 896078 w 920813"/>
                <a:gd name="connsiteY4" fmla="*/ -134 h 48970"/>
                <a:gd name="connsiteX5" fmla="*/ 920563 w 920813"/>
                <a:gd name="connsiteY5" fmla="*/ 24351 h 48970"/>
                <a:gd name="connsiteX6" fmla="*/ 896078 w 920813"/>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813" h="48970">
                  <a:moveTo>
                    <a:pt x="896078" y="48836"/>
                  </a:moveTo>
                  <a:lnTo>
                    <a:pt x="24234" y="48836"/>
                  </a:lnTo>
                  <a:cubicBezTo>
                    <a:pt x="10711" y="48836"/>
                    <a:pt x="-251" y="37874"/>
                    <a:pt x="-251" y="24351"/>
                  </a:cubicBezTo>
                  <a:cubicBezTo>
                    <a:pt x="-251" y="10828"/>
                    <a:pt x="10711" y="-134"/>
                    <a:pt x="24234" y="-134"/>
                  </a:cubicBezTo>
                  <a:lnTo>
                    <a:pt x="896078" y="-134"/>
                  </a:lnTo>
                  <a:cubicBezTo>
                    <a:pt x="909601" y="-134"/>
                    <a:pt x="920563" y="10828"/>
                    <a:pt x="920563" y="24351"/>
                  </a:cubicBezTo>
                  <a:cubicBezTo>
                    <a:pt x="920563" y="37874"/>
                    <a:pt x="909601" y="48836"/>
                    <a:pt x="896078" y="48836"/>
                  </a:cubicBezTo>
                  <a:close/>
                </a:path>
              </a:pathLst>
            </a:custGeom>
            <a:solidFill>
              <a:srgbClr val="E6E6E6"/>
            </a:solidFill>
            <a:ln w="3753"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EA4F5AAB-AFBB-4975-8BE7-1C1E7A3B7B38}"/>
                </a:ext>
              </a:extLst>
            </p:cNvPr>
            <p:cNvSpPr/>
            <p:nvPr/>
          </p:nvSpPr>
          <p:spPr>
            <a:xfrm>
              <a:off x="705095" y="5575171"/>
              <a:ext cx="819813" cy="48970"/>
            </a:xfrm>
            <a:custGeom>
              <a:avLst/>
              <a:gdLst>
                <a:gd name="connsiteX0" fmla="*/ 795077 w 819813"/>
                <a:gd name="connsiteY0" fmla="*/ 48836 h 48970"/>
                <a:gd name="connsiteX1" fmla="*/ 24234 w 819813"/>
                <a:gd name="connsiteY1" fmla="*/ 48836 h 48970"/>
                <a:gd name="connsiteX2" fmla="*/ -251 w 819813"/>
                <a:gd name="connsiteY2" fmla="*/ 24351 h 48970"/>
                <a:gd name="connsiteX3" fmla="*/ 24234 w 819813"/>
                <a:gd name="connsiteY3" fmla="*/ -134 h 48970"/>
                <a:gd name="connsiteX4" fmla="*/ 795077 w 819813"/>
                <a:gd name="connsiteY4" fmla="*/ -134 h 48970"/>
                <a:gd name="connsiteX5" fmla="*/ 819562 w 819813"/>
                <a:gd name="connsiteY5" fmla="*/ 24351 h 48970"/>
                <a:gd name="connsiteX6" fmla="*/ 795077 w 819813"/>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813" h="48970">
                  <a:moveTo>
                    <a:pt x="795077" y="48836"/>
                  </a:moveTo>
                  <a:lnTo>
                    <a:pt x="24234" y="48836"/>
                  </a:lnTo>
                  <a:cubicBezTo>
                    <a:pt x="10711" y="48836"/>
                    <a:pt x="-251" y="37874"/>
                    <a:pt x="-251" y="24351"/>
                  </a:cubicBezTo>
                  <a:cubicBezTo>
                    <a:pt x="-251" y="10828"/>
                    <a:pt x="10711" y="-134"/>
                    <a:pt x="24234" y="-134"/>
                  </a:cubicBezTo>
                  <a:lnTo>
                    <a:pt x="795077" y="-134"/>
                  </a:lnTo>
                  <a:cubicBezTo>
                    <a:pt x="808600" y="-134"/>
                    <a:pt x="819562" y="10828"/>
                    <a:pt x="819562" y="24351"/>
                  </a:cubicBezTo>
                  <a:cubicBezTo>
                    <a:pt x="819562" y="37874"/>
                    <a:pt x="808600" y="48836"/>
                    <a:pt x="795077" y="48836"/>
                  </a:cubicBezTo>
                  <a:close/>
                </a:path>
              </a:pathLst>
            </a:custGeom>
            <a:solidFill>
              <a:srgbClr val="E6E6E6"/>
            </a:solidFill>
            <a:ln w="3753"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9D73661B-B0EE-4EB1-A1FA-59E9126D997B}"/>
                </a:ext>
              </a:extLst>
            </p:cNvPr>
            <p:cNvSpPr/>
            <p:nvPr/>
          </p:nvSpPr>
          <p:spPr>
            <a:xfrm>
              <a:off x="705095" y="5657808"/>
              <a:ext cx="920813" cy="48970"/>
            </a:xfrm>
            <a:custGeom>
              <a:avLst/>
              <a:gdLst>
                <a:gd name="connsiteX0" fmla="*/ 896078 w 920813"/>
                <a:gd name="connsiteY0" fmla="*/ 48836 h 48970"/>
                <a:gd name="connsiteX1" fmla="*/ 24234 w 920813"/>
                <a:gd name="connsiteY1" fmla="*/ 48836 h 48970"/>
                <a:gd name="connsiteX2" fmla="*/ -251 w 920813"/>
                <a:gd name="connsiteY2" fmla="*/ 24351 h 48970"/>
                <a:gd name="connsiteX3" fmla="*/ 24234 w 920813"/>
                <a:gd name="connsiteY3" fmla="*/ -134 h 48970"/>
                <a:gd name="connsiteX4" fmla="*/ 896078 w 920813"/>
                <a:gd name="connsiteY4" fmla="*/ -134 h 48970"/>
                <a:gd name="connsiteX5" fmla="*/ 920563 w 920813"/>
                <a:gd name="connsiteY5" fmla="*/ 24351 h 48970"/>
                <a:gd name="connsiteX6" fmla="*/ 896078 w 920813"/>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813" h="48970">
                  <a:moveTo>
                    <a:pt x="896078" y="48836"/>
                  </a:moveTo>
                  <a:lnTo>
                    <a:pt x="24234" y="48836"/>
                  </a:lnTo>
                  <a:cubicBezTo>
                    <a:pt x="10711" y="48836"/>
                    <a:pt x="-251" y="37874"/>
                    <a:pt x="-251" y="24351"/>
                  </a:cubicBezTo>
                  <a:cubicBezTo>
                    <a:pt x="-251" y="10828"/>
                    <a:pt x="10711" y="-134"/>
                    <a:pt x="24234" y="-134"/>
                  </a:cubicBezTo>
                  <a:lnTo>
                    <a:pt x="896078" y="-134"/>
                  </a:lnTo>
                  <a:cubicBezTo>
                    <a:pt x="909601" y="-134"/>
                    <a:pt x="920563" y="10828"/>
                    <a:pt x="920563" y="24351"/>
                  </a:cubicBezTo>
                  <a:cubicBezTo>
                    <a:pt x="920563" y="37874"/>
                    <a:pt x="909601" y="48836"/>
                    <a:pt x="896078" y="48836"/>
                  </a:cubicBezTo>
                  <a:close/>
                </a:path>
              </a:pathLst>
            </a:custGeom>
            <a:solidFill>
              <a:srgbClr val="E6E6E6"/>
            </a:solidFill>
            <a:ln w="3753"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7F1D881E-12B5-4D95-8184-46242519F65D}"/>
                </a:ext>
              </a:extLst>
            </p:cNvPr>
            <p:cNvSpPr/>
            <p:nvPr/>
          </p:nvSpPr>
          <p:spPr>
            <a:xfrm>
              <a:off x="1990642" y="3921034"/>
              <a:ext cx="1197656" cy="1588727"/>
            </a:xfrm>
            <a:custGeom>
              <a:avLst/>
              <a:gdLst>
                <a:gd name="connsiteX0" fmla="*/ 1145467 w 1197656"/>
                <a:gd name="connsiteY0" fmla="*/ 1588592 h 1588727"/>
                <a:gd name="connsiteX1" fmla="*/ 51689 w 1197656"/>
                <a:gd name="connsiteY1" fmla="*/ 1588593 h 1588727"/>
                <a:gd name="connsiteX2" fmla="*/ -250 w 1197656"/>
                <a:gd name="connsiteY2" fmla="*/ 1536654 h 1588727"/>
                <a:gd name="connsiteX3" fmla="*/ -251 w 1197656"/>
                <a:gd name="connsiteY3" fmla="*/ 51806 h 1588727"/>
                <a:gd name="connsiteX4" fmla="*/ 51688 w 1197656"/>
                <a:gd name="connsiteY4" fmla="*/ -133 h 1588727"/>
                <a:gd name="connsiteX5" fmla="*/ 1145465 w 1197656"/>
                <a:gd name="connsiteY5" fmla="*/ -134 h 1588727"/>
                <a:gd name="connsiteX6" fmla="*/ 1197404 w 1197656"/>
                <a:gd name="connsiteY6" fmla="*/ 51805 h 1588727"/>
                <a:gd name="connsiteX7" fmla="*/ 1197406 w 1197656"/>
                <a:gd name="connsiteY7" fmla="*/ 1536653 h 1588727"/>
                <a:gd name="connsiteX8" fmla="*/ 1145467 w 1197656"/>
                <a:gd name="connsiteY8" fmla="*/ 1588592 h 158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656" h="1588727">
                  <a:moveTo>
                    <a:pt x="1145467" y="1588592"/>
                  </a:moveTo>
                  <a:lnTo>
                    <a:pt x="51689" y="1588593"/>
                  </a:lnTo>
                  <a:cubicBezTo>
                    <a:pt x="23017" y="1588561"/>
                    <a:pt x="-218" y="1565326"/>
                    <a:pt x="-250" y="1536654"/>
                  </a:cubicBezTo>
                  <a:lnTo>
                    <a:pt x="-251" y="51806"/>
                  </a:lnTo>
                  <a:cubicBezTo>
                    <a:pt x="-219" y="23134"/>
                    <a:pt x="23016" y="-101"/>
                    <a:pt x="51688" y="-133"/>
                  </a:cubicBezTo>
                  <a:lnTo>
                    <a:pt x="1145465" y="-134"/>
                  </a:lnTo>
                  <a:cubicBezTo>
                    <a:pt x="1174137" y="-102"/>
                    <a:pt x="1197372" y="23133"/>
                    <a:pt x="1197404" y="51805"/>
                  </a:cubicBezTo>
                  <a:lnTo>
                    <a:pt x="1197406" y="1536653"/>
                  </a:lnTo>
                  <a:cubicBezTo>
                    <a:pt x="1197373" y="1565325"/>
                    <a:pt x="1174138" y="1588560"/>
                    <a:pt x="1145467" y="1588592"/>
                  </a:cubicBezTo>
                  <a:close/>
                </a:path>
              </a:pathLst>
            </a:custGeom>
            <a:solidFill>
              <a:srgbClr val="FFFFFF"/>
            </a:solidFill>
            <a:ln w="3753"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6E12A315-61A6-403F-88F8-D612925C24AD}"/>
                </a:ext>
              </a:extLst>
            </p:cNvPr>
            <p:cNvSpPr/>
            <p:nvPr/>
          </p:nvSpPr>
          <p:spPr>
            <a:xfrm>
              <a:off x="1990642" y="3921034"/>
              <a:ext cx="1197656" cy="1588727"/>
            </a:xfrm>
            <a:custGeom>
              <a:avLst/>
              <a:gdLst>
                <a:gd name="connsiteX0" fmla="*/ 1145467 w 1197656"/>
                <a:gd name="connsiteY0" fmla="*/ 1588592 h 1588727"/>
                <a:gd name="connsiteX1" fmla="*/ 51689 w 1197656"/>
                <a:gd name="connsiteY1" fmla="*/ 1588593 h 1588727"/>
                <a:gd name="connsiteX2" fmla="*/ -250 w 1197656"/>
                <a:gd name="connsiteY2" fmla="*/ 1536654 h 1588727"/>
                <a:gd name="connsiteX3" fmla="*/ -251 w 1197656"/>
                <a:gd name="connsiteY3" fmla="*/ 51806 h 1588727"/>
                <a:gd name="connsiteX4" fmla="*/ 51688 w 1197656"/>
                <a:gd name="connsiteY4" fmla="*/ -133 h 1588727"/>
                <a:gd name="connsiteX5" fmla="*/ 1145465 w 1197656"/>
                <a:gd name="connsiteY5" fmla="*/ -134 h 1588727"/>
                <a:gd name="connsiteX6" fmla="*/ 1197404 w 1197656"/>
                <a:gd name="connsiteY6" fmla="*/ 51805 h 1588727"/>
                <a:gd name="connsiteX7" fmla="*/ 1197406 w 1197656"/>
                <a:gd name="connsiteY7" fmla="*/ 1536653 h 1588727"/>
                <a:gd name="connsiteX8" fmla="*/ 1145467 w 1197656"/>
                <a:gd name="connsiteY8" fmla="*/ 1588592 h 1588727"/>
                <a:gd name="connsiteX9" fmla="*/ 51688 w 1197656"/>
                <a:gd name="connsiteY9" fmla="*/ 5977 h 1588727"/>
                <a:gd name="connsiteX10" fmla="*/ 5859 w 1197656"/>
                <a:gd name="connsiteY10" fmla="*/ 51806 h 1588727"/>
                <a:gd name="connsiteX11" fmla="*/ 5861 w 1197656"/>
                <a:gd name="connsiteY11" fmla="*/ 1536654 h 1588727"/>
                <a:gd name="connsiteX12" fmla="*/ 51689 w 1197656"/>
                <a:gd name="connsiteY12" fmla="*/ 1582483 h 1588727"/>
                <a:gd name="connsiteX13" fmla="*/ 1145467 w 1197656"/>
                <a:gd name="connsiteY13" fmla="*/ 1582482 h 1588727"/>
                <a:gd name="connsiteX14" fmla="*/ 1191295 w 1197656"/>
                <a:gd name="connsiteY14" fmla="*/ 1536653 h 1588727"/>
                <a:gd name="connsiteX15" fmla="*/ 1191294 w 1197656"/>
                <a:gd name="connsiteY15" fmla="*/ 51805 h 1588727"/>
                <a:gd name="connsiteX16" fmla="*/ 1145465 w 1197656"/>
                <a:gd name="connsiteY16" fmla="*/ 5976 h 158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7656" h="1588727">
                  <a:moveTo>
                    <a:pt x="1145467" y="1588592"/>
                  </a:moveTo>
                  <a:lnTo>
                    <a:pt x="51689" y="1588593"/>
                  </a:lnTo>
                  <a:cubicBezTo>
                    <a:pt x="23017" y="1588561"/>
                    <a:pt x="-218" y="1565326"/>
                    <a:pt x="-250" y="1536654"/>
                  </a:cubicBezTo>
                  <a:lnTo>
                    <a:pt x="-251" y="51806"/>
                  </a:lnTo>
                  <a:cubicBezTo>
                    <a:pt x="-219" y="23134"/>
                    <a:pt x="23016" y="-101"/>
                    <a:pt x="51688" y="-133"/>
                  </a:cubicBezTo>
                  <a:lnTo>
                    <a:pt x="1145465" y="-134"/>
                  </a:lnTo>
                  <a:cubicBezTo>
                    <a:pt x="1174137" y="-102"/>
                    <a:pt x="1197372" y="23133"/>
                    <a:pt x="1197404" y="51805"/>
                  </a:cubicBezTo>
                  <a:lnTo>
                    <a:pt x="1197406" y="1536653"/>
                  </a:lnTo>
                  <a:cubicBezTo>
                    <a:pt x="1197373" y="1565325"/>
                    <a:pt x="1174138" y="1588560"/>
                    <a:pt x="1145467" y="1588592"/>
                  </a:cubicBezTo>
                  <a:close/>
                  <a:moveTo>
                    <a:pt x="51688" y="5977"/>
                  </a:moveTo>
                  <a:cubicBezTo>
                    <a:pt x="26390" y="6006"/>
                    <a:pt x="5888" y="26507"/>
                    <a:pt x="5859" y="51806"/>
                  </a:cubicBezTo>
                  <a:lnTo>
                    <a:pt x="5861" y="1536654"/>
                  </a:lnTo>
                  <a:cubicBezTo>
                    <a:pt x="5889" y="1561952"/>
                    <a:pt x="26391" y="1582454"/>
                    <a:pt x="51689" y="1582483"/>
                  </a:cubicBezTo>
                  <a:lnTo>
                    <a:pt x="1145467" y="1582482"/>
                  </a:lnTo>
                  <a:cubicBezTo>
                    <a:pt x="1170765" y="1582453"/>
                    <a:pt x="1191266" y="1561952"/>
                    <a:pt x="1191295" y="1536653"/>
                  </a:cubicBezTo>
                  <a:lnTo>
                    <a:pt x="1191294" y="51805"/>
                  </a:lnTo>
                  <a:cubicBezTo>
                    <a:pt x="1191265" y="26506"/>
                    <a:pt x="1170764" y="6005"/>
                    <a:pt x="1145465" y="5976"/>
                  </a:cubicBezTo>
                  <a:close/>
                </a:path>
              </a:pathLst>
            </a:custGeom>
            <a:solidFill>
              <a:srgbClr val="CCCCCC"/>
            </a:solidFill>
            <a:ln w="3753"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E8FDB5E1-0A68-4FBB-B794-D4E39420EE87}"/>
                </a:ext>
              </a:extLst>
            </p:cNvPr>
            <p:cNvSpPr/>
            <p:nvPr/>
          </p:nvSpPr>
          <p:spPr>
            <a:xfrm>
              <a:off x="2134378" y="4102297"/>
              <a:ext cx="406298" cy="406298"/>
            </a:xfrm>
            <a:custGeom>
              <a:avLst/>
              <a:gdLst>
                <a:gd name="connsiteX0" fmla="*/ 406047 w 406298"/>
                <a:gd name="connsiteY0" fmla="*/ 203015 h 406298"/>
                <a:gd name="connsiteX1" fmla="*/ 202898 w 406298"/>
                <a:gd name="connsiteY1" fmla="*/ 406164 h 406298"/>
                <a:gd name="connsiteX2" fmla="*/ -251 w 406298"/>
                <a:gd name="connsiteY2" fmla="*/ 203015 h 406298"/>
                <a:gd name="connsiteX3" fmla="*/ 202898 w 406298"/>
                <a:gd name="connsiteY3" fmla="*/ -134 h 406298"/>
                <a:gd name="connsiteX4" fmla="*/ 406047 w 406298"/>
                <a:gd name="connsiteY4" fmla="*/ 203015 h 406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298" h="406298">
                  <a:moveTo>
                    <a:pt x="406047" y="203015"/>
                  </a:moveTo>
                  <a:cubicBezTo>
                    <a:pt x="406047" y="315211"/>
                    <a:pt x="315094" y="406164"/>
                    <a:pt x="202898" y="406164"/>
                  </a:cubicBezTo>
                  <a:cubicBezTo>
                    <a:pt x="90702" y="406164"/>
                    <a:pt x="-251" y="315211"/>
                    <a:pt x="-251" y="203015"/>
                  </a:cubicBezTo>
                  <a:cubicBezTo>
                    <a:pt x="-251" y="90819"/>
                    <a:pt x="90702" y="-134"/>
                    <a:pt x="202898" y="-134"/>
                  </a:cubicBezTo>
                  <a:cubicBezTo>
                    <a:pt x="315079" y="-99"/>
                    <a:pt x="406012" y="90833"/>
                    <a:pt x="406047" y="203015"/>
                  </a:cubicBezTo>
                  <a:close/>
                </a:path>
              </a:pathLst>
            </a:custGeom>
            <a:solidFill>
              <a:srgbClr val="FFFFFF"/>
            </a:solidFill>
            <a:ln w="3753"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43283FC-A85F-4001-B83D-CFB58B0DF1EE}"/>
                </a:ext>
              </a:extLst>
            </p:cNvPr>
            <p:cNvSpPr/>
            <p:nvPr/>
          </p:nvSpPr>
          <p:spPr>
            <a:xfrm>
              <a:off x="2233740" y="4242770"/>
              <a:ext cx="197679" cy="194871"/>
            </a:xfrm>
            <a:custGeom>
              <a:avLst/>
              <a:gdLst>
                <a:gd name="connsiteX0" fmla="*/ 197428 w 197679"/>
                <a:gd name="connsiteY0" fmla="*/ 97302 h 194871"/>
                <a:gd name="connsiteX1" fmla="*/ -251 w 197679"/>
                <a:gd name="connsiteY1" fmla="*/ 97298 h 194871"/>
                <a:gd name="connsiteX2" fmla="*/ 197428 w 197679"/>
                <a:gd name="connsiteY2" fmla="*/ 97302 h 194871"/>
              </a:gdLst>
              <a:ahLst/>
              <a:cxnLst>
                <a:cxn ang="0">
                  <a:pos x="connsiteX0" y="connsiteY0"/>
                </a:cxn>
                <a:cxn ang="0">
                  <a:pos x="connsiteX1" y="connsiteY1"/>
                </a:cxn>
                <a:cxn ang="0">
                  <a:pos x="connsiteX2" y="connsiteY2"/>
                </a:cxn>
              </a:cxnLst>
              <a:rect l="l" t="t" r="r" b="b"/>
              <a:pathLst>
                <a:path w="197679" h="194871">
                  <a:moveTo>
                    <a:pt x="197428" y="97302"/>
                  </a:moveTo>
                  <a:cubicBezTo>
                    <a:pt x="195209" y="227227"/>
                    <a:pt x="1949" y="227207"/>
                    <a:pt x="-251" y="97298"/>
                  </a:cubicBezTo>
                  <a:cubicBezTo>
                    <a:pt x="1968" y="-32622"/>
                    <a:pt x="195228" y="-32602"/>
                    <a:pt x="197428" y="97302"/>
                  </a:cubicBezTo>
                  <a:close/>
                </a:path>
              </a:pathLst>
            </a:custGeom>
            <a:solidFill>
              <a:schemeClr val="accent2">
                <a:lumMod val="60000"/>
                <a:lumOff val="40000"/>
              </a:schemeClr>
            </a:solidFill>
            <a:ln w="3753"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A0DDDDF4-84BD-4442-AC88-79BCABDDC33F}"/>
                </a:ext>
              </a:extLst>
            </p:cNvPr>
            <p:cNvSpPr/>
            <p:nvPr/>
          </p:nvSpPr>
          <p:spPr>
            <a:xfrm>
              <a:off x="2328554" y="4317655"/>
              <a:ext cx="25775" cy="63161"/>
            </a:xfrm>
            <a:custGeom>
              <a:avLst/>
              <a:gdLst>
                <a:gd name="connsiteX0" fmla="*/ -148 w 25775"/>
                <a:gd name="connsiteY0" fmla="*/ 62744 h 63161"/>
                <a:gd name="connsiteX1" fmla="*/ -251 w 25775"/>
                <a:gd name="connsiteY1" fmla="*/ 59050 h 63161"/>
                <a:gd name="connsiteX2" fmla="*/ 5015 w 25775"/>
                <a:gd name="connsiteY2" fmla="*/ 42694 h 63161"/>
                <a:gd name="connsiteX3" fmla="*/ 10876 w 25775"/>
                <a:gd name="connsiteY3" fmla="*/ -134 h 63161"/>
                <a:gd name="connsiteX4" fmla="*/ 14535 w 25775"/>
                <a:gd name="connsiteY4" fmla="*/ 367 h 63161"/>
                <a:gd name="connsiteX5" fmla="*/ 9550 w 25775"/>
                <a:gd name="connsiteY5" fmla="*/ 36798 h 63161"/>
                <a:gd name="connsiteX6" fmla="*/ -148 w 25775"/>
                <a:gd name="connsiteY6" fmla="*/ 62744 h 6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5" h="63161">
                  <a:moveTo>
                    <a:pt x="-148" y="62744"/>
                  </a:moveTo>
                  <a:lnTo>
                    <a:pt x="-251" y="59050"/>
                  </a:lnTo>
                  <a:cubicBezTo>
                    <a:pt x="25206" y="62449"/>
                    <a:pt x="30689" y="30899"/>
                    <a:pt x="5015" y="42694"/>
                  </a:cubicBezTo>
                  <a:lnTo>
                    <a:pt x="10876" y="-134"/>
                  </a:lnTo>
                  <a:lnTo>
                    <a:pt x="14535" y="367"/>
                  </a:lnTo>
                  <a:lnTo>
                    <a:pt x="9550" y="36798"/>
                  </a:lnTo>
                  <a:cubicBezTo>
                    <a:pt x="36582" y="32774"/>
                    <a:pt x="26583" y="66435"/>
                    <a:pt x="-148" y="62744"/>
                  </a:cubicBezTo>
                  <a:close/>
                </a:path>
              </a:pathLst>
            </a:custGeom>
            <a:solidFill>
              <a:srgbClr val="2F2E41"/>
            </a:solidFill>
            <a:ln w="3753"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AF40D12F-D72F-4CB8-96C3-D630FBC1BA8F}"/>
                </a:ext>
              </a:extLst>
            </p:cNvPr>
            <p:cNvSpPr/>
            <p:nvPr/>
          </p:nvSpPr>
          <p:spPr>
            <a:xfrm>
              <a:off x="2361437" y="4321298"/>
              <a:ext cx="19892" cy="3693"/>
            </a:xfrm>
            <a:custGeom>
              <a:avLst/>
              <a:gdLst>
                <a:gd name="connsiteX0" fmla="*/ 0 w 19892"/>
                <a:gd name="connsiteY0" fmla="*/ 0 h 3693"/>
                <a:gd name="connsiteX1" fmla="*/ 19893 w 19892"/>
                <a:gd name="connsiteY1" fmla="*/ 0 h 3693"/>
                <a:gd name="connsiteX2" fmla="*/ 19893 w 19892"/>
                <a:gd name="connsiteY2" fmla="*/ 3694 h 3693"/>
                <a:gd name="connsiteX3" fmla="*/ 0 w 19892"/>
                <a:gd name="connsiteY3" fmla="*/ 3694 h 3693"/>
              </a:gdLst>
              <a:ahLst/>
              <a:cxnLst>
                <a:cxn ang="0">
                  <a:pos x="connsiteX0" y="connsiteY0"/>
                </a:cxn>
                <a:cxn ang="0">
                  <a:pos x="connsiteX1" y="connsiteY1"/>
                </a:cxn>
                <a:cxn ang="0">
                  <a:pos x="connsiteX2" y="connsiteY2"/>
                </a:cxn>
                <a:cxn ang="0">
                  <a:pos x="connsiteX3" y="connsiteY3"/>
                </a:cxn>
              </a:cxnLst>
              <a:rect l="l" t="t" r="r" b="b"/>
              <a:pathLst>
                <a:path w="19892" h="3693">
                  <a:moveTo>
                    <a:pt x="0" y="0"/>
                  </a:moveTo>
                  <a:lnTo>
                    <a:pt x="19893" y="0"/>
                  </a:lnTo>
                  <a:lnTo>
                    <a:pt x="19893" y="3694"/>
                  </a:lnTo>
                  <a:lnTo>
                    <a:pt x="0" y="3694"/>
                  </a:lnTo>
                  <a:close/>
                </a:path>
              </a:pathLst>
            </a:custGeom>
            <a:solidFill>
              <a:srgbClr val="2F2E41"/>
            </a:solidFill>
            <a:ln w="3753"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D8062116-5A18-4C36-A10F-D21B230A6B5C}"/>
                </a:ext>
              </a:extLst>
            </p:cNvPr>
            <p:cNvSpPr/>
            <p:nvPr/>
          </p:nvSpPr>
          <p:spPr>
            <a:xfrm>
              <a:off x="2298646" y="4321298"/>
              <a:ext cx="19892" cy="3693"/>
            </a:xfrm>
            <a:custGeom>
              <a:avLst/>
              <a:gdLst>
                <a:gd name="connsiteX0" fmla="*/ 0 w 19892"/>
                <a:gd name="connsiteY0" fmla="*/ 0 h 3693"/>
                <a:gd name="connsiteX1" fmla="*/ 19893 w 19892"/>
                <a:gd name="connsiteY1" fmla="*/ 0 h 3693"/>
                <a:gd name="connsiteX2" fmla="*/ 19893 w 19892"/>
                <a:gd name="connsiteY2" fmla="*/ 3694 h 3693"/>
                <a:gd name="connsiteX3" fmla="*/ 0 w 19892"/>
                <a:gd name="connsiteY3" fmla="*/ 3694 h 3693"/>
              </a:gdLst>
              <a:ahLst/>
              <a:cxnLst>
                <a:cxn ang="0">
                  <a:pos x="connsiteX0" y="connsiteY0"/>
                </a:cxn>
                <a:cxn ang="0">
                  <a:pos x="connsiteX1" y="connsiteY1"/>
                </a:cxn>
                <a:cxn ang="0">
                  <a:pos x="connsiteX2" y="connsiteY2"/>
                </a:cxn>
                <a:cxn ang="0">
                  <a:pos x="connsiteX3" y="connsiteY3"/>
                </a:cxn>
              </a:cxnLst>
              <a:rect l="l" t="t" r="r" b="b"/>
              <a:pathLst>
                <a:path w="19892" h="3693">
                  <a:moveTo>
                    <a:pt x="0" y="0"/>
                  </a:moveTo>
                  <a:lnTo>
                    <a:pt x="19893" y="0"/>
                  </a:lnTo>
                  <a:lnTo>
                    <a:pt x="19893" y="3694"/>
                  </a:lnTo>
                  <a:lnTo>
                    <a:pt x="0" y="3694"/>
                  </a:lnTo>
                  <a:close/>
                </a:path>
              </a:pathLst>
            </a:custGeom>
            <a:solidFill>
              <a:srgbClr val="2F2E41"/>
            </a:solidFill>
            <a:ln w="3753"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8000525C-B6AA-4155-B5F3-29025F3569B6}"/>
                </a:ext>
              </a:extLst>
            </p:cNvPr>
            <p:cNvSpPr/>
            <p:nvPr/>
          </p:nvSpPr>
          <p:spPr>
            <a:xfrm>
              <a:off x="2270359" y="4456888"/>
              <a:ext cx="130071" cy="51706"/>
            </a:xfrm>
            <a:custGeom>
              <a:avLst/>
              <a:gdLst>
                <a:gd name="connsiteX0" fmla="*/ 94010 w 130071"/>
                <a:gd name="connsiteY0" fmla="*/ 21377 h 51706"/>
                <a:gd name="connsiteX1" fmla="*/ 51035 w 130071"/>
                <a:gd name="connsiteY1" fmla="*/ 120 h 51706"/>
                <a:gd name="connsiteX2" fmla="*/ 33512 w 130071"/>
                <a:gd name="connsiteY2" fmla="*/ 17752 h 51706"/>
                <a:gd name="connsiteX3" fmla="*/ 33897 w 130071"/>
                <a:gd name="connsiteY3" fmla="*/ 21358 h 51706"/>
                <a:gd name="connsiteX4" fmla="*/ -251 w 130071"/>
                <a:gd name="connsiteY4" fmla="*/ 40196 h 51706"/>
                <a:gd name="connsiteX5" fmla="*/ 129820 w 130071"/>
                <a:gd name="connsiteY5" fmla="*/ 41636 h 51706"/>
                <a:gd name="connsiteX6" fmla="*/ 94010 w 130071"/>
                <a:gd name="connsiteY6" fmla="*/ 21377 h 5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71" h="51706">
                  <a:moveTo>
                    <a:pt x="94010" y="21377"/>
                  </a:moveTo>
                  <a:cubicBezTo>
                    <a:pt x="97889" y="-4793"/>
                    <a:pt x="67250" y="379"/>
                    <a:pt x="51035" y="120"/>
                  </a:cubicBezTo>
                  <a:cubicBezTo>
                    <a:pt x="41327" y="150"/>
                    <a:pt x="33481" y="8045"/>
                    <a:pt x="33512" y="17752"/>
                  </a:cubicBezTo>
                  <a:cubicBezTo>
                    <a:pt x="33515" y="18965"/>
                    <a:pt x="33645" y="20173"/>
                    <a:pt x="33897" y="21358"/>
                  </a:cubicBezTo>
                  <a:cubicBezTo>
                    <a:pt x="21347" y="25238"/>
                    <a:pt x="9725" y="31649"/>
                    <a:pt x="-251" y="40196"/>
                  </a:cubicBezTo>
                  <a:cubicBezTo>
                    <a:pt x="41788" y="54855"/>
                    <a:pt x="87467" y="55360"/>
                    <a:pt x="129820" y="41636"/>
                  </a:cubicBezTo>
                  <a:cubicBezTo>
                    <a:pt x="119495" y="32364"/>
                    <a:pt x="107276" y="25451"/>
                    <a:pt x="94010" y="21377"/>
                  </a:cubicBezTo>
                  <a:close/>
                </a:path>
              </a:pathLst>
            </a:custGeom>
            <a:solidFill>
              <a:srgbClr val="2F2E41"/>
            </a:solidFill>
            <a:ln w="3753"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40BDC985-B02A-406C-8860-0480D132BD58}"/>
                </a:ext>
              </a:extLst>
            </p:cNvPr>
            <p:cNvSpPr/>
            <p:nvPr/>
          </p:nvSpPr>
          <p:spPr>
            <a:xfrm>
              <a:off x="2220126" y="4168854"/>
              <a:ext cx="216311" cy="130210"/>
            </a:xfrm>
            <a:custGeom>
              <a:avLst/>
              <a:gdLst>
                <a:gd name="connsiteX0" fmla="*/ 65734 w 216311"/>
                <a:gd name="connsiteY0" fmla="*/ 124470 h 130210"/>
                <a:gd name="connsiteX1" fmla="*/ 125186 w 216311"/>
                <a:gd name="connsiteY1" fmla="*/ 126445 h 130210"/>
                <a:gd name="connsiteX2" fmla="*/ 215792 w 216311"/>
                <a:gd name="connsiteY2" fmla="*/ 80898 h 130210"/>
                <a:gd name="connsiteX3" fmla="*/ 148541 w 216311"/>
                <a:gd name="connsiteY3" fmla="*/ 58545 h 130210"/>
                <a:gd name="connsiteX4" fmla="*/ 153604 w 216311"/>
                <a:gd name="connsiteY4" fmla="*/ 57883 h 130210"/>
                <a:gd name="connsiteX5" fmla="*/ -245 w 216311"/>
                <a:gd name="connsiteY5" fmla="*/ 92477 h 130210"/>
                <a:gd name="connsiteX6" fmla="*/ 5294 w 216311"/>
                <a:gd name="connsiteY6" fmla="*/ 92475 h 130210"/>
                <a:gd name="connsiteX7" fmla="*/ 111680 w 216311"/>
                <a:gd name="connsiteY7" fmla="*/ 21794 h 130210"/>
                <a:gd name="connsiteX8" fmla="*/ 148820 w 216311"/>
                <a:gd name="connsiteY8" fmla="*/ 60680 h 130210"/>
                <a:gd name="connsiteX9" fmla="*/ 188537 w 216311"/>
                <a:gd name="connsiteY9" fmla="*/ 44528 h 130210"/>
                <a:gd name="connsiteX10" fmla="*/ 180867 w 216311"/>
                <a:gd name="connsiteY10" fmla="*/ 118880 h 130210"/>
                <a:gd name="connsiteX11" fmla="*/ 62938 w 216311"/>
                <a:gd name="connsiteY11" fmla="*/ 119683 h 130210"/>
                <a:gd name="connsiteX12" fmla="*/ 62074 w 216311"/>
                <a:gd name="connsiteY12" fmla="*/ 123509 h 130210"/>
                <a:gd name="connsiteX13" fmla="*/ 65734 w 216311"/>
                <a:gd name="connsiteY13" fmla="*/ 124470 h 13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311" h="130210">
                  <a:moveTo>
                    <a:pt x="65734" y="124470"/>
                  </a:moveTo>
                  <a:cubicBezTo>
                    <a:pt x="84052" y="113883"/>
                    <a:pt x="106265" y="122005"/>
                    <a:pt x="125186" y="126445"/>
                  </a:cubicBezTo>
                  <a:cubicBezTo>
                    <a:pt x="161085" y="137481"/>
                    <a:pt x="211427" y="123662"/>
                    <a:pt x="215792" y="80898"/>
                  </a:cubicBezTo>
                  <a:cubicBezTo>
                    <a:pt x="220335" y="41127"/>
                    <a:pt x="165930" y="18962"/>
                    <a:pt x="148541" y="58545"/>
                  </a:cubicBezTo>
                  <a:lnTo>
                    <a:pt x="153604" y="57883"/>
                  </a:lnTo>
                  <a:cubicBezTo>
                    <a:pt x="97208" y="-25929"/>
                    <a:pt x="-891" y="-22750"/>
                    <a:pt x="-245" y="92477"/>
                  </a:cubicBezTo>
                  <a:cubicBezTo>
                    <a:pt x="-454" y="96037"/>
                    <a:pt x="5087" y="96025"/>
                    <a:pt x="5294" y="92475"/>
                  </a:cubicBezTo>
                  <a:cubicBezTo>
                    <a:pt x="3218" y="24573"/>
                    <a:pt x="48156" y="-21842"/>
                    <a:pt x="111680" y="21794"/>
                  </a:cubicBezTo>
                  <a:cubicBezTo>
                    <a:pt x="125867" y="32901"/>
                    <a:pt x="138376" y="45998"/>
                    <a:pt x="148820" y="60680"/>
                  </a:cubicBezTo>
                  <a:cubicBezTo>
                    <a:pt x="155436" y="68094"/>
                    <a:pt x="156873" y="36164"/>
                    <a:pt x="188537" y="44528"/>
                  </a:cubicBezTo>
                  <a:cubicBezTo>
                    <a:pt x="223384" y="58028"/>
                    <a:pt x="212014" y="107926"/>
                    <a:pt x="180867" y="118880"/>
                  </a:cubicBezTo>
                  <a:cubicBezTo>
                    <a:pt x="142382" y="138541"/>
                    <a:pt x="100702" y="100420"/>
                    <a:pt x="62938" y="119683"/>
                  </a:cubicBezTo>
                  <a:cubicBezTo>
                    <a:pt x="61642" y="120501"/>
                    <a:pt x="61256" y="122214"/>
                    <a:pt x="62074" y="123509"/>
                  </a:cubicBezTo>
                  <a:cubicBezTo>
                    <a:pt x="62852" y="124741"/>
                    <a:pt x="64451" y="125161"/>
                    <a:pt x="65734" y="124470"/>
                  </a:cubicBezTo>
                  <a:close/>
                </a:path>
              </a:pathLst>
            </a:custGeom>
            <a:solidFill>
              <a:srgbClr val="2F2E41"/>
            </a:solidFill>
            <a:ln w="3753"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991C7BED-F1E8-4DD8-9C67-B4CFFB8F0A7B}"/>
                </a:ext>
              </a:extLst>
            </p:cNvPr>
            <p:cNvSpPr/>
            <p:nvPr/>
          </p:nvSpPr>
          <p:spPr>
            <a:xfrm>
              <a:off x="2129189" y="4097108"/>
              <a:ext cx="417027" cy="417027"/>
            </a:xfrm>
            <a:custGeom>
              <a:avLst/>
              <a:gdLst>
                <a:gd name="connsiteX0" fmla="*/ 208087 w 417027"/>
                <a:gd name="connsiteY0" fmla="*/ 416893 h 417027"/>
                <a:gd name="connsiteX1" fmla="*/ -251 w 417027"/>
                <a:gd name="connsiteY1" fmla="*/ 208204 h 417027"/>
                <a:gd name="connsiteX2" fmla="*/ 208438 w 417027"/>
                <a:gd name="connsiteY2" fmla="*/ -134 h 417027"/>
                <a:gd name="connsiteX3" fmla="*/ 416776 w 417027"/>
                <a:gd name="connsiteY3" fmla="*/ 208555 h 417027"/>
                <a:gd name="connsiteX4" fmla="*/ 272702 w 417027"/>
                <a:gd name="connsiteY4" fmla="*/ 406686 h 417027"/>
                <a:gd name="connsiteX5" fmla="*/ 208087 w 417027"/>
                <a:gd name="connsiteY5" fmla="*/ 416893 h 417027"/>
                <a:gd name="connsiteX6" fmla="*/ 208087 w 417027"/>
                <a:gd name="connsiteY6" fmla="*/ 10595 h 417027"/>
                <a:gd name="connsiteX7" fmla="*/ 10422 w 417027"/>
                <a:gd name="connsiteY7" fmla="*/ 208204 h 417027"/>
                <a:gd name="connsiteX8" fmla="*/ 208031 w 417027"/>
                <a:gd name="connsiteY8" fmla="*/ 405868 h 417027"/>
                <a:gd name="connsiteX9" fmla="*/ 405696 w 417027"/>
                <a:gd name="connsiteY9" fmla="*/ 208260 h 417027"/>
                <a:gd name="connsiteX10" fmla="*/ 405696 w 417027"/>
                <a:gd name="connsiteY10" fmla="*/ 208203 h 417027"/>
                <a:gd name="connsiteX11" fmla="*/ 208087 w 417027"/>
                <a:gd name="connsiteY11" fmla="*/ 10595 h 41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7027" h="417027">
                  <a:moveTo>
                    <a:pt x="208087" y="416893"/>
                  </a:moveTo>
                  <a:cubicBezTo>
                    <a:pt x="92928" y="416796"/>
                    <a:pt x="-348" y="323363"/>
                    <a:pt x="-251" y="208204"/>
                  </a:cubicBezTo>
                  <a:cubicBezTo>
                    <a:pt x="-154" y="93045"/>
                    <a:pt x="93279" y="-231"/>
                    <a:pt x="208438" y="-134"/>
                  </a:cubicBezTo>
                  <a:cubicBezTo>
                    <a:pt x="323597" y="-37"/>
                    <a:pt x="416873" y="93396"/>
                    <a:pt x="416776" y="208555"/>
                  </a:cubicBezTo>
                  <a:cubicBezTo>
                    <a:pt x="416700" y="298822"/>
                    <a:pt x="358550" y="378790"/>
                    <a:pt x="272702" y="406686"/>
                  </a:cubicBezTo>
                  <a:cubicBezTo>
                    <a:pt x="251837" y="413472"/>
                    <a:pt x="230029" y="416917"/>
                    <a:pt x="208087" y="416893"/>
                  </a:cubicBezTo>
                  <a:close/>
                  <a:moveTo>
                    <a:pt x="208087" y="10595"/>
                  </a:moveTo>
                  <a:cubicBezTo>
                    <a:pt x="98935" y="10580"/>
                    <a:pt x="10438" y="99052"/>
                    <a:pt x="10422" y="208204"/>
                  </a:cubicBezTo>
                  <a:cubicBezTo>
                    <a:pt x="10407" y="317355"/>
                    <a:pt x="98879" y="405853"/>
                    <a:pt x="208031" y="405868"/>
                  </a:cubicBezTo>
                  <a:cubicBezTo>
                    <a:pt x="317182" y="405884"/>
                    <a:pt x="405680" y="317411"/>
                    <a:pt x="405696" y="208260"/>
                  </a:cubicBezTo>
                  <a:cubicBezTo>
                    <a:pt x="405696" y="208241"/>
                    <a:pt x="405696" y="208222"/>
                    <a:pt x="405696" y="208203"/>
                  </a:cubicBezTo>
                  <a:cubicBezTo>
                    <a:pt x="405572" y="99118"/>
                    <a:pt x="317172" y="10718"/>
                    <a:pt x="208087" y="10595"/>
                  </a:cubicBezTo>
                  <a:close/>
                </a:path>
              </a:pathLst>
            </a:custGeom>
            <a:solidFill>
              <a:srgbClr val="CCCCCC"/>
            </a:solidFill>
            <a:ln w="3753"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70C88E5F-73BC-4131-B002-CFADCBDC5197}"/>
                </a:ext>
              </a:extLst>
            </p:cNvPr>
            <p:cNvSpPr/>
            <p:nvPr/>
          </p:nvSpPr>
          <p:spPr>
            <a:xfrm>
              <a:off x="2590630" y="4257709"/>
              <a:ext cx="358471" cy="48970"/>
            </a:xfrm>
            <a:custGeom>
              <a:avLst/>
              <a:gdLst>
                <a:gd name="connsiteX0" fmla="*/ 333735 w 358471"/>
                <a:gd name="connsiteY0" fmla="*/ 48836 h 48970"/>
                <a:gd name="connsiteX1" fmla="*/ 24234 w 358471"/>
                <a:gd name="connsiteY1" fmla="*/ 48836 h 48970"/>
                <a:gd name="connsiteX2" fmla="*/ -251 w 358471"/>
                <a:gd name="connsiteY2" fmla="*/ 24351 h 48970"/>
                <a:gd name="connsiteX3" fmla="*/ 24234 w 358471"/>
                <a:gd name="connsiteY3" fmla="*/ -134 h 48970"/>
                <a:gd name="connsiteX4" fmla="*/ 333735 w 358471"/>
                <a:gd name="connsiteY4" fmla="*/ -134 h 48970"/>
                <a:gd name="connsiteX5" fmla="*/ 358220 w 358471"/>
                <a:gd name="connsiteY5" fmla="*/ 24351 h 48970"/>
                <a:gd name="connsiteX6" fmla="*/ 333735 w 358471"/>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471" h="48970">
                  <a:moveTo>
                    <a:pt x="333735" y="48836"/>
                  </a:moveTo>
                  <a:lnTo>
                    <a:pt x="24234" y="48836"/>
                  </a:lnTo>
                  <a:cubicBezTo>
                    <a:pt x="10711" y="48836"/>
                    <a:pt x="-251" y="37874"/>
                    <a:pt x="-251" y="24351"/>
                  </a:cubicBezTo>
                  <a:cubicBezTo>
                    <a:pt x="-251" y="10828"/>
                    <a:pt x="10711" y="-134"/>
                    <a:pt x="24234" y="-134"/>
                  </a:cubicBezTo>
                  <a:lnTo>
                    <a:pt x="333735" y="-134"/>
                  </a:lnTo>
                  <a:cubicBezTo>
                    <a:pt x="347258" y="-134"/>
                    <a:pt x="358220" y="10828"/>
                    <a:pt x="358220" y="24351"/>
                  </a:cubicBezTo>
                  <a:cubicBezTo>
                    <a:pt x="358220" y="37874"/>
                    <a:pt x="347258" y="48836"/>
                    <a:pt x="333735" y="48836"/>
                  </a:cubicBezTo>
                  <a:close/>
                </a:path>
              </a:pathLst>
            </a:custGeom>
            <a:solidFill>
              <a:srgbClr val="E6E6E6"/>
            </a:solidFill>
            <a:ln w="3753"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DB0838B6-A454-4614-A608-B11C6C69657B}"/>
                </a:ext>
              </a:extLst>
            </p:cNvPr>
            <p:cNvSpPr/>
            <p:nvPr/>
          </p:nvSpPr>
          <p:spPr>
            <a:xfrm>
              <a:off x="2590600" y="4340346"/>
              <a:ext cx="459502" cy="48970"/>
            </a:xfrm>
            <a:custGeom>
              <a:avLst/>
              <a:gdLst>
                <a:gd name="connsiteX0" fmla="*/ 434766 w 459502"/>
                <a:gd name="connsiteY0" fmla="*/ 48836 h 48970"/>
                <a:gd name="connsiteX1" fmla="*/ 24264 w 459502"/>
                <a:gd name="connsiteY1" fmla="*/ 48836 h 48970"/>
                <a:gd name="connsiteX2" fmla="*/ -251 w 459502"/>
                <a:gd name="connsiteY2" fmla="*/ 24382 h 48970"/>
                <a:gd name="connsiteX3" fmla="*/ 24204 w 459502"/>
                <a:gd name="connsiteY3" fmla="*/ -134 h 48970"/>
                <a:gd name="connsiteX4" fmla="*/ 24265 w 459502"/>
                <a:gd name="connsiteY4" fmla="*/ -134 h 48970"/>
                <a:gd name="connsiteX5" fmla="*/ 434766 w 459502"/>
                <a:gd name="connsiteY5" fmla="*/ -134 h 48970"/>
                <a:gd name="connsiteX6" fmla="*/ 459252 w 459502"/>
                <a:gd name="connsiteY6" fmla="*/ 24351 h 48970"/>
                <a:gd name="connsiteX7" fmla="*/ 434766 w 459502"/>
                <a:gd name="connsiteY7"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502" h="48970">
                  <a:moveTo>
                    <a:pt x="434766" y="48836"/>
                  </a:moveTo>
                  <a:lnTo>
                    <a:pt x="24264" y="48836"/>
                  </a:lnTo>
                  <a:cubicBezTo>
                    <a:pt x="10742" y="48853"/>
                    <a:pt x="-234" y="37904"/>
                    <a:pt x="-251" y="24382"/>
                  </a:cubicBezTo>
                  <a:cubicBezTo>
                    <a:pt x="-268" y="10859"/>
                    <a:pt x="10681" y="-117"/>
                    <a:pt x="24204" y="-134"/>
                  </a:cubicBezTo>
                  <a:cubicBezTo>
                    <a:pt x="24224" y="-134"/>
                    <a:pt x="24244" y="-134"/>
                    <a:pt x="24265" y="-134"/>
                  </a:cubicBezTo>
                  <a:lnTo>
                    <a:pt x="434766" y="-134"/>
                  </a:lnTo>
                  <a:cubicBezTo>
                    <a:pt x="448289" y="-134"/>
                    <a:pt x="459252" y="10828"/>
                    <a:pt x="459252" y="24351"/>
                  </a:cubicBezTo>
                  <a:cubicBezTo>
                    <a:pt x="459252" y="37874"/>
                    <a:pt x="448289" y="48836"/>
                    <a:pt x="434766" y="48836"/>
                  </a:cubicBezTo>
                  <a:close/>
                </a:path>
              </a:pathLst>
            </a:custGeom>
            <a:solidFill>
              <a:srgbClr val="E6E6E6"/>
            </a:solidFill>
            <a:ln w="3753"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5BA7AD73-D984-42E9-8002-4B7E26471C5D}"/>
                </a:ext>
              </a:extLst>
            </p:cNvPr>
            <p:cNvSpPr/>
            <p:nvPr/>
          </p:nvSpPr>
          <p:spPr>
            <a:xfrm>
              <a:off x="2128869" y="4657293"/>
              <a:ext cx="819782" cy="48970"/>
            </a:xfrm>
            <a:custGeom>
              <a:avLst/>
              <a:gdLst>
                <a:gd name="connsiteX0" fmla="*/ 795047 w 819782"/>
                <a:gd name="connsiteY0" fmla="*/ 48836 h 48970"/>
                <a:gd name="connsiteX1" fmla="*/ 24204 w 819782"/>
                <a:gd name="connsiteY1" fmla="*/ 48837 h 48970"/>
                <a:gd name="connsiteX2" fmla="*/ -251 w 819782"/>
                <a:gd name="connsiteY2" fmla="*/ 24321 h 48970"/>
                <a:gd name="connsiteX3" fmla="*/ 24204 w 819782"/>
                <a:gd name="connsiteY3" fmla="*/ -134 h 48970"/>
                <a:gd name="connsiteX4" fmla="*/ 795047 w 819782"/>
                <a:gd name="connsiteY4" fmla="*/ -134 h 48970"/>
                <a:gd name="connsiteX5" fmla="*/ 819532 w 819782"/>
                <a:gd name="connsiteY5" fmla="*/ 24351 h 48970"/>
                <a:gd name="connsiteX6" fmla="*/ 795047 w 819782"/>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782" h="48970">
                  <a:moveTo>
                    <a:pt x="795047" y="48836"/>
                  </a:moveTo>
                  <a:lnTo>
                    <a:pt x="24204" y="48837"/>
                  </a:lnTo>
                  <a:cubicBezTo>
                    <a:pt x="10681" y="48820"/>
                    <a:pt x="-268" y="37844"/>
                    <a:pt x="-251" y="24321"/>
                  </a:cubicBezTo>
                  <a:cubicBezTo>
                    <a:pt x="-234" y="10822"/>
                    <a:pt x="10705" y="-117"/>
                    <a:pt x="24204" y="-134"/>
                  </a:cubicBezTo>
                  <a:lnTo>
                    <a:pt x="795047" y="-134"/>
                  </a:lnTo>
                  <a:cubicBezTo>
                    <a:pt x="808570" y="-134"/>
                    <a:pt x="819532" y="10828"/>
                    <a:pt x="819532" y="24351"/>
                  </a:cubicBezTo>
                  <a:cubicBezTo>
                    <a:pt x="819532" y="37873"/>
                    <a:pt x="808570" y="48836"/>
                    <a:pt x="795047" y="48836"/>
                  </a:cubicBezTo>
                  <a:close/>
                </a:path>
              </a:pathLst>
            </a:custGeom>
            <a:solidFill>
              <a:srgbClr val="E6E6E6"/>
            </a:solidFill>
            <a:ln w="3753"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F3358BEB-3D6C-4A49-A02A-B33EFD46191E}"/>
                </a:ext>
              </a:extLst>
            </p:cNvPr>
            <p:cNvSpPr/>
            <p:nvPr/>
          </p:nvSpPr>
          <p:spPr>
            <a:xfrm>
              <a:off x="2128808" y="4739930"/>
              <a:ext cx="920844" cy="48970"/>
            </a:xfrm>
            <a:custGeom>
              <a:avLst/>
              <a:gdLst>
                <a:gd name="connsiteX0" fmla="*/ 896108 w 920844"/>
                <a:gd name="connsiteY0" fmla="*/ 48836 h 48970"/>
                <a:gd name="connsiteX1" fmla="*/ 24264 w 920844"/>
                <a:gd name="connsiteY1" fmla="*/ 48837 h 48970"/>
                <a:gd name="connsiteX2" fmla="*/ -251 w 920844"/>
                <a:gd name="connsiteY2" fmla="*/ 24382 h 48970"/>
                <a:gd name="connsiteX3" fmla="*/ 24204 w 920844"/>
                <a:gd name="connsiteY3" fmla="*/ -134 h 48970"/>
                <a:gd name="connsiteX4" fmla="*/ 24265 w 920844"/>
                <a:gd name="connsiteY4" fmla="*/ -134 h 48970"/>
                <a:gd name="connsiteX5" fmla="*/ 896108 w 920844"/>
                <a:gd name="connsiteY5" fmla="*/ -134 h 48970"/>
                <a:gd name="connsiteX6" fmla="*/ 920593 w 920844"/>
                <a:gd name="connsiteY6" fmla="*/ 24351 h 48970"/>
                <a:gd name="connsiteX7" fmla="*/ 896108 w 920844"/>
                <a:gd name="connsiteY7"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0844" h="48970">
                  <a:moveTo>
                    <a:pt x="896108" y="48836"/>
                  </a:moveTo>
                  <a:lnTo>
                    <a:pt x="24264" y="48837"/>
                  </a:lnTo>
                  <a:cubicBezTo>
                    <a:pt x="10742" y="48853"/>
                    <a:pt x="-234" y="37905"/>
                    <a:pt x="-251" y="24382"/>
                  </a:cubicBezTo>
                  <a:cubicBezTo>
                    <a:pt x="-268" y="10859"/>
                    <a:pt x="10681" y="-117"/>
                    <a:pt x="24204" y="-134"/>
                  </a:cubicBezTo>
                  <a:cubicBezTo>
                    <a:pt x="24224" y="-134"/>
                    <a:pt x="24244" y="-134"/>
                    <a:pt x="24265" y="-134"/>
                  </a:cubicBezTo>
                  <a:lnTo>
                    <a:pt x="896108" y="-134"/>
                  </a:lnTo>
                  <a:cubicBezTo>
                    <a:pt x="909631" y="-134"/>
                    <a:pt x="920593" y="10828"/>
                    <a:pt x="920593" y="24351"/>
                  </a:cubicBezTo>
                  <a:cubicBezTo>
                    <a:pt x="920593" y="37873"/>
                    <a:pt x="909631" y="48836"/>
                    <a:pt x="896108" y="48836"/>
                  </a:cubicBezTo>
                  <a:close/>
                </a:path>
              </a:pathLst>
            </a:custGeom>
            <a:solidFill>
              <a:srgbClr val="E6E6E6"/>
            </a:solidFill>
            <a:ln w="3753"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120EE9B8-7586-4006-8AED-938BAA351864}"/>
                </a:ext>
              </a:extLst>
            </p:cNvPr>
            <p:cNvSpPr/>
            <p:nvPr/>
          </p:nvSpPr>
          <p:spPr>
            <a:xfrm>
              <a:off x="2128869" y="4929862"/>
              <a:ext cx="819782" cy="48970"/>
            </a:xfrm>
            <a:custGeom>
              <a:avLst/>
              <a:gdLst>
                <a:gd name="connsiteX0" fmla="*/ 795047 w 819782"/>
                <a:gd name="connsiteY0" fmla="*/ 48836 h 48970"/>
                <a:gd name="connsiteX1" fmla="*/ 24204 w 819782"/>
                <a:gd name="connsiteY1" fmla="*/ 48837 h 48970"/>
                <a:gd name="connsiteX2" fmla="*/ -251 w 819782"/>
                <a:gd name="connsiteY2" fmla="*/ 24321 h 48970"/>
                <a:gd name="connsiteX3" fmla="*/ 24204 w 819782"/>
                <a:gd name="connsiteY3" fmla="*/ -134 h 48970"/>
                <a:gd name="connsiteX4" fmla="*/ 795047 w 819782"/>
                <a:gd name="connsiteY4" fmla="*/ -134 h 48970"/>
                <a:gd name="connsiteX5" fmla="*/ 819532 w 819782"/>
                <a:gd name="connsiteY5" fmla="*/ 24351 h 48970"/>
                <a:gd name="connsiteX6" fmla="*/ 795047 w 819782"/>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782" h="48970">
                  <a:moveTo>
                    <a:pt x="795047" y="48836"/>
                  </a:moveTo>
                  <a:lnTo>
                    <a:pt x="24204" y="48837"/>
                  </a:lnTo>
                  <a:cubicBezTo>
                    <a:pt x="10681" y="48820"/>
                    <a:pt x="-268" y="37844"/>
                    <a:pt x="-251" y="24321"/>
                  </a:cubicBezTo>
                  <a:cubicBezTo>
                    <a:pt x="-234" y="10822"/>
                    <a:pt x="10705" y="-117"/>
                    <a:pt x="24204" y="-134"/>
                  </a:cubicBezTo>
                  <a:lnTo>
                    <a:pt x="795047" y="-134"/>
                  </a:lnTo>
                  <a:cubicBezTo>
                    <a:pt x="808570" y="-134"/>
                    <a:pt x="819532" y="10828"/>
                    <a:pt x="819532" y="24351"/>
                  </a:cubicBezTo>
                  <a:cubicBezTo>
                    <a:pt x="819532" y="37873"/>
                    <a:pt x="808570" y="48836"/>
                    <a:pt x="795047" y="48836"/>
                  </a:cubicBezTo>
                  <a:close/>
                </a:path>
              </a:pathLst>
            </a:custGeom>
            <a:solidFill>
              <a:srgbClr val="E6E6E6"/>
            </a:solidFill>
            <a:ln w="3753"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1F682FF1-6E00-4AA7-BF74-21D2DC81F729}"/>
                </a:ext>
              </a:extLst>
            </p:cNvPr>
            <p:cNvSpPr/>
            <p:nvPr/>
          </p:nvSpPr>
          <p:spPr>
            <a:xfrm>
              <a:off x="2128808" y="5012499"/>
              <a:ext cx="920844" cy="48970"/>
            </a:xfrm>
            <a:custGeom>
              <a:avLst/>
              <a:gdLst>
                <a:gd name="connsiteX0" fmla="*/ 896108 w 920844"/>
                <a:gd name="connsiteY0" fmla="*/ 48836 h 48970"/>
                <a:gd name="connsiteX1" fmla="*/ 24264 w 920844"/>
                <a:gd name="connsiteY1" fmla="*/ 48837 h 48970"/>
                <a:gd name="connsiteX2" fmla="*/ -251 w 920844"/>
                <a:gd name="connsiteY2" fmla="*/ 24382 h 48970"/>
                <a:gd name="connsiteX3" fmla="*/ 24204 w 920844"/>
                <a:gd name="connsiteY3" fmla="*/ -134 h 48970"/>
                <a:gd name="connsiteX4" fmla="*/ 24265 w 920844"/>
                <a:gd name="connsiteY4" fmla="*/ -134 h 48970"/>
                <a:gd name="connsiteX5" fmla="*/ 896108 w 920844"/>
                <a:gd name="connsiteY5" fmla="*/ -134 h 48970"/>
                <a:gd name="connsiteX6" fmla="*/ 920593 w 920844"/>
                <a:gd name="connsiteY6" fmla="*/ 24351 h 48970"/>
                <a:gd name="connsiteX7" fmla="*/ 896108 w 920844"/>
                <a:gd name="connsiteY7"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0844" h="48970">
                  <a:moveTo>
                    <a:pt x="896108" y="48836"/>
                  </a:moveTo>
                  <a:lnTo>
                    <a:pt x="24264" y="48837"/>
                  </a:lnTo>
                  <a:cubicBezTo>
                    <a:pt x="10742" y="48853"/>
                    <a:pt x="-234" y="37905"/>
                    <a:pt x="-251" y="24382"/>
                  </a:cubicBezTo>
                  <a:cubicBezTo>
                    <a:pt x="-268" y="10859"/>
                    <a:pt x="10681" y="-117"/>
                    <a:pt x="24204" y="-134"/>
                  </a:cubicBezTo>
                  <a:cubicBezTo>
                    <a:pt x="24224" y="-134"/>
                    <a:pt x="24244" y="-134"/>
                    <a:pt x="24265" y="-134"/>
                  </a:cubicBezTo>
                  <a:lnTo>
                    <a:pt x="896108" y="-134"/>
                  </a:lnTo>
                  <a:cubicBezTo>
                    <a:pt x="909631" y="-134"/>
                    <a:pt x="920593" y="10828"/>
                    <a:pt x="920593" y="24351"/>
                  </a:cubicBezTo>
                  <a:cubicBezTo>
                    <a:pt x="920593" y="37873"/>
                    <a:pt x="909631" y="48836"/>
                    <a:pt x="896108" y="48836"/>
                  </a:cubicBezTo>
                  <a:close/>
                </a:path>
              </a:pathLst>
            </a:custGeom>
            <a:solidFill>
              <a:srgbClr val="E6E6E6"/>
            </a:solidFill>
            <a:ln w="3753"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075C6201-8ED5-4453-B743-572A498DFDD8}"/>
                </a:ext>
              </a:extLst>
            </p:cNvPr>
            <p:cNvSpPr/>
            <p:nvPr/>
          </p:nvSpPr>
          <p:spPr>
            <a:xfrm>
              <a:off x="2128839" y="5202431"/>
              <a:ext cx="819813" cy="48970"/>
            </a:xfrm>
            <a:custGeom>
              <a:avLst/>
              <a:gdLst>
                <a:gd name="connsiteX0" fmla="*/ 795077 w 819813"/>
                <a:gd name="connsiteY0" fmla="*/ 48836 h 48970"/>
                <a:gd name="connsiteX1" fmla="*/ 24234 w 819813"/>
                <a:gd name="connsiteY1" fmla="*/ 48837 h 48970"/>
                <a:gd name="connsiteX2" fmla="*/ -251 w 819813"/>
                <a:gd name="connsiteY2" fmla="*/ 24351 h 48970"/>
                <a:gd name="connsiteX3" fmla="*/ 24234 w 819813"/>
                <a:gd name="connsiteY3" fmla="*/ -134 h 48970"/>
                <a:gd name="connsiteX4" fmla="*/ 795077 w 819813"/>
                <a:gd name="connsiteY4" fmla="*/ -134 h 48970"/>
                <a:gd name="connsiteX5" fmla="*/ 819562 w 819813"/>
                <a:gd name="connsiteY5" fmla="*/ 24351 h 48970"/>
                <a:gd name="connsiteX6" fmla="*/ 795077 w 819813"/>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813" h="48970">
                  <a:moveTo>
                    <a:pt x="795077" y="48836"/>
                  </a:moveTo>
                  <a:lnTo>
                    <a:pt x="24234" y="48837"/>
                  </a:lnTo>
                  <a:cubicBezTo>
                    <a:pt x="10711" y="48837"/>
                    <a:pt x="-251" y="37874"/>
                    <a:pt x="-251" y="24351"/>
                  </a:cubicBezTo>
                  <a:cubicBezTo>
                    <a:pt x="-251" y="10829"/>
                    <a:pt x="10711" y="-134"/>
                    <a:pt x="24234" y="-134"/>
                  </a:cubicBezTo>
                  <a:lnTo>
                    <a:pt x="795077" y="-134"/>
                  </a:lnTo>
                  <a:cubicBezTo>
                    <a:pt x="808600" y="-134"/>
                    <a:pt x="819562" y="10828"/>
                    <a:pt x="819562" y="24351"/>
                  </a:cubicBezTo>
                  <a:cubicBezTo>
                    <a:pt x="819562" y="37873"/>
                    <a:pt x="808600" y="48836"/>
                    <a:pt x="795077" y="48836"/>
                  </a:cubicBezTo>
                  <a:close/>
                </a:path>
              </a:pathLst>
            </a:custGeom>
            <a:solidFill>
              <a:srgbClr val="E6E6E6"/>
            </a:solidFill>
            <a:ln w="3753"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9D65A7A7-A191-475A-9638-00B6CF794E0A}"/>
                </a:ext>
              </a:extLst>
            </p:cNvPr>
            <p:cNvSpPr/>
            <p:nvPr/>
          </p:nvSpPr>
          <p:spPr>
            <a:xfrm>
              <a:off x="2128839" y="5285068"/>
              <a:ext cx="920814" cy="48970"/>
            </a:xfrm>
            <a:custGeom>
              <a:avLst/>
              <a:gdLst>
                <a:gd name="connsiteX0" fmla="*/ 896078 w 920814"/>
                <a:gd name="connsiteY0" fmla="*/ 48836 h 48970"/>
                <a:gd name="connsiteX1" fmla="*/ 24234 w 920814"/>
                <a:gd name="connsiteY1" fmla="*/ 48837 h 48970"/>
                <a:gd name="connsiteX2" fmla="*/ -251 w 920814"/>
                <a:gd name="connsiteY2" fmla="*/ 24352 h 48970"/>
                <a:gd name="connsiteX3" fmla="*/ 24234 w 920814"/>
                <a:gd name="connsiteY3" fmla="*/ -133 h 48970"/>
                <a:gd name="connsiteX4" fmla="*/ 896078 w 920814"/>
                <a:gd name="connsiteY4" fmla="*/ -134 h 48970"/>
                <a:gd name="connsiteX5" fmla="*/ 920563 w 920814"/>
                <a:gd name="connsiteY5" fmla="*/ 24351 h 48970"/>
                <a:gd name="connsiteX6" fmla="*/ 896078 w 920814"/>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814" h="48970">
                  <a:moveTo>
                    <a:pt x="896078" y="48836"/>
                  </a:moveTo>
                  <a:lnTo>
                    <a:pt x="24234" y="48837"/>
                  </a:lnTo>
                  <a:cubicBezTo>
                    <a:pt x="10711" y="48837"/>
                    <a:pt x="-251" y="37874"/>
                    <a:pt x="-251" y="24352"/>
                  </a:cubicBezTo>
                  <a:cubicBezTo>
                    <a:pt x="-251" y="10829"/>
                    <a:pt x="10711" y="-133"/>
                    <a:pt x="24234" y="-133"/>
                  </a:cubicBezTo>
                  <a:lnTo>
                    <a:pt x="896078" y="-134"/>
                  </a:lnTo>
                  <a:cubicBezTo>
                    <a:pt x="909601" y="-134"/>
                    <a:pt x="920563" y="10828"/>
                    <a:pt x="920563" y="24351"/>
                  </a:cubicBezTo>
                  <a:cubicBezTo>
                    <a:pt x="920563" y="37873"/>
                    <a:pt x="909601" y="48836"/>
                    <a:pt x="896078" y="48836"/>
                  </a:cubicBezTo>
                  <a:close/>
                </a:path>
              </a:pathLst>
            </a:custGeom>
            <a:solidFill>
              <a:srgbClr val="E6E6E6"/>
            </a:solidFill>
            <a:ln w="3753"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A37202A2-D96F-4502-8320-07FB8FB291A1}"/>
                </a:ext>
              </a:extLst>
            </p:cNvPr>
            <p:cNvSpPr/>
            <p:nvPr/>
          </p:nvSpPr>
          <p:spPr>
            <a:xfrm>
              <a:off x="1330710" y="4559580"/>
              <a:ext cx="1197655" cy="1588726"/>
            </a:xfrm>
            <a:custGeom>
              <a:avLst/>
              <a:gdLst>
                <a:gd name="connsiteX0" fmla="*/ 1145465 w 1197655"/>
                <a:gd name="connsiteY0" fmla="*/ 1588592 h 1588726"/>
                <a:gd name="connsiteX1" fmla="*/ 51688 w 1197655"/>
                <a:gd name="connsiteY1" fmla="*/ 1588592 h 1588726"/>
                <a:gd name="connsiteX2" fmla="*/ -251 w 1197655"/>
                <a:gd name="connsiteY2" fmla="*/ 1536653 h 1588726"/>
                <a:gd name="connsiteX3" fmla="*/ -251 w 1197655"/>
                <a:gd name="connsiteY3" fmla="*/ 51805 h 1588726"/>
                <a:gd name="connsiteX4" fmla="*/ 51688 w 1197655"/>
                <a:gd name="connsiteY4" fmla="*/ -134 h 1588726"/>
                <a:gd name="connsiteX5" fmla="*/ 1145465 w 1197655"/>
                <a:gd name="connsiteY5" fmla="*/ -134 h 1588726"/>
                <a:gd name="connsiteX6" fmla="*/ 1197405 w 1197655"/>
                <a:gd name="connsiteY6" fmla="*/ 51805 h 1588726"/>
                <a:gd name="connsiteX7" fmla="*/ 1197405 w 1197655"/>
                <a:gd name="connsiteY7" fmla="*/ 1536653 h 1588726"/>
                <a:gd name="connsiteX8" fmla="*/ 1145465 w 1197655"/>
                <a:gd name="connsiteY8" fmla="*/ 1588592 h 158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655" h="1588726">
                  <a:moveTo>
                    <a:pt x="1145465" y="1588592"/>
                  </a:moveTo>
                  <a:lnTo>
                    <a:pt x="51688" y="1588592"/>
                  </a:lnTo>
                  <a:cubicBezTo>
                    <a:pt x="23016" y="1588560"/>
                    <a:pt x="-219" y="1565325"/>
                    <a:pt x="-251" y="1536653"/>
                  </a:cubicBezTo>
                  <a:lnTo>
                    <a:pt x="-251" y="51805"/>
                  </a:lnTo>
                  <a:cubicBezTo>
                    <a:pt x="-219" y="23133"/>
                    <a:pt x="23016" y="-102"/>
                    <a:pt x="51688" y="-134"/>
                  </a:cubicBezTo>
                  <a:lnTo>
                    <a:pt x="1145465" y="-134"/>
                  </a:lnTo>
                  <a:cubicBezTo>
                    <a:pt x="1174137" y="-102"/>
                    <a:pt x="1197372" y="23133"/>
                    <a:pt x="1197405" y="51805"/>
                  </a:cubicBezTo>
                  <a:lnTo>
                    <a:pt x="1197405" y="1536653"/>
                  </a:lnTo>
                  <a:cubicBezTo>
                    <a:pt x="1197372" y="1565325"/>
                    <a:pt x="1174137" y="1588560"/>
                    <a:pt x="1145465" y="1588592"/>
                  </a:cubicBezTo>
                  <a:close/>
                </a:path>
              </a:pathLst>
            </a:custGeom>
            <a:solidFill>
              <a:srgbClr val="FFFFFF"/>
            </a:solidFill>
            <a:ln w="3753"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436AE5A7-B11F-4E35-8508-0FF152E3483A}"/>
                </a:ext>
              </a:extLst>
            </p:cNvPr>
            <p:cNvSpPr/>
            <p:nvPr/>
          </p:nvSpPr>
          <p:spPr>
            <a:xfrm>
              <a:off x="1473873" y="4738635"/>
              <a:ext cx="406388" cy="406353"/>
            </a:xfrm>
            <a:custGeom>
              <a:avLst/>
              <a:gdLst>
                <a:gd name="connsiteX0" fmla="*/ -251 w 406388"/>
                <a:gd name="connsiteY0" fmla="*/ 203070 h 406353"/>
                <a:gd name="connsiteX1" fmla="*/ 59475 w 406388"/>
                <a:gd name="connsiteY1" fmla="*/ 346955 h 406353"/>
                <a:gd name="connsiteX2" fmla="*/ 64332 w 406388"/>
                <a:gd name="connsiteY2" fmla="*/ 351627 h 406353"/>
                <a:gd name="connsiteX3" fmla="*/ 96578 w 406388"/>
                <a:gd name="connsiteY3" fmla="*/ 376208 h 406353"/>
                <a:gd name="connsiteX4" fmla="*/ 103282 w 406388"/>
                <a:gd name="connsiteY4" fmla="*/ 380161 h 406353"/>
                <a:gd name="connsiteX5" fmla="*/ 139996 w 406388"/>
                <a:gd name="connsiteY5" fmla="*/ 396283 h 406353"/>
                <a:gd name="connsiteX6" fmla="*/ 146662 w 406388"/>
                <a:gd name="connsiteY6" fmla="*/ 398315 h 406353"/>
                <a:gd name="connsiteX7" fmla="*/ 270067 w 406388"/>
                <a:gd name="connsiteY7" fmla="*/ 394843 h 406353"/>
                <a:gd name="connsiteX8" fmla="*/ 272375 w 406388"/>
                <a:gd name="connsiteY8" fmla="*/ 394012 h 406353"/>
                <a:gd name="connsiteX9" fmla="*/ 393840 w 406388"/>
                <a:gd name="connsiteY9" fmla="*/ 133628 h 406353"/>
                <a:gd name="connsiteX10" fmla="*/ 133456 w 406388"/>
                <a:gd name="connsiteY10" fmla="*/ 12164 h 406353"/>
                <a:gd name="connsiteX11" fmla="*/ -251 w 406388"/>
                <a:gd name="connsiteY11" fmla="*/ 203070 h 40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6388" h="406353">
                  <a:moveTo>
                    <a:pt x="-251" y="203070"/>
                  </a:moveTo>
                  <a:cubicBezTo>
                    <a:pt x="-322" y="257076"/>
                    <a:pt x="21179" y="308875"/>
                    <a:pt x="59475" y="346955"/>
                  </a:cubicBezTo>
                  <a:cubicBezTo>
                    <a:pt x="61064" y="348525"/>
                    <a:pt x="62689" y="350095"/>
                    <a:pt x="64332" y="351627"/>
                  </a:cubicBezTo>
                  <a:cubicBezTo>
                    <a:pt x="74232" y="360877"/>
                    <a:pt x="85035" y="369112"/>
                    <a:pt x="96578" y="376208"/>
                  </a:cubicBezTo>
                  <a:cubicBezTo>
                    <a:pt x="98793" y="377575"/>
                    <a:pt x="101010" y="378886"/>
                    <a:pt x="103282" y="380161"/>
                  </a:cubicBezTo>
                  <a:cubicBezTo>
                    <a:pt x="114955" y="386739"/>
                    <a:pt x="127253" y="392140"/>
                    <a:pt x="139996" y="396283"/>
                  </a:cubicBezTo>
                  <a:cubicBezTo>
                    <a:pt x="142193" y="397003"/>
                    <a:pt x="144428" y="397687"/>
                    <a:pt x="146662" y="398315"/>
                  </a:cubicBezTo>
                  <a:cubicBezTo>
                    <a:pt x="187169" y="409931"/>
                    <a:pt x="230278" y="408719"/>
                    <a:pt x="270067" y="394843"/>
                  </a:cubicBezTo>
                  <a:cubicBezTo>
                    <a:pt x="270843" y="394566"/>
                    <a:pt x="271618" y="394289"/>
                    <a:pt x="272375" y="394012"/>
                  </a:cubicBezTo>
                  <a:cubicBezTo>
                    <a:pt x="377820" y="355650"/>
                    <a:pt x="432201" y="239072"/>
                    <a:pt x="393840" y="133628"/>
                  </a:cubicBezTo>
                  <a:cubicBezTo>
                    <a:pt x="355478" y="28183"/>
                    <a:pt x="238901" y="-26198"/>
                    <a:pt x="133456" y="12164"/>
                  </a:cubicBezTo>
                  <a:cubicBezTo>
                    <a:pt x="53188" y="41366"/>
                    <a:pt x="-243" y="117655"/>
                    <a:pt x="-251" y="203070"/>
                  </a:cubicBezTo>
                  <a:close/>
                </a:path>
              </a:pathLst>
            </a:custGeom>
            <a:solidFill>
              <a:srgbClr val="FFFFFF"/>
            </a:solidFill>
            <a:ln w="3753"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E4218CA5-E04E-4387-B827-CD52A4D6CCA4}"/>
                </a:ext>
              </a:extLst>
            </p:cNvPr>
            <p:cNvSpPr/>
            <p:nvPr/>
          </p:nvSpPr>
          <p:spPr>
            <a:xfrm>
              <a:off x="1551323" y="5038732"/>
              <a:ext cx="82799" cy="61929"/>
            </a:xfrm>
            <a:custGeom>
              <a:avLst/>
              <a:gdLst>
                <a:gd name="connsiteX0" fmla="*/ 82547 w 82799"/>
                <a:gd name="connsiteY0" fmla="*/ 2545 h 61929"/>
                <a:gd name="connsiteX1" fmla="*/ 66288 w 82799"/>
                <a:gd name="connsiteY1" fmla="*/ 45161 h 61929"/>
                <a:gd name="connsiteX2" fmla="*/ 24600 w 82799"/>
                <a:gd name="connsiteY2" fmla="*/ 61082 h 61929"/>
                <a:gd name="connsiteX3" fmla="*/ -127 w 82799"/>
                <a:gd name="connsiteY3" fmla="*/ 30278 h 61929"/>
                <a:gd name="connsiteX4" fmla="*/ 24302 w 82799"/>
                <a:gd name="connsiteY4" fmla="*/ 9191 h 61929"/>
                <a:gd name="connsiteX5" fmla="*/ 28067 w 82799"/>
                <a:gd name="connsiteY5" fmla="*/ 9787 h 61929"/>
                <a:gd name="connsiteX6" fmla="*/ 35825 w 82799"/>
                <a:gd name="connsiteY6" fmla="*/ 42418 h 61929"/>
                <a:gd name="connsiteX7" fmla="*/ 31907 w 82799"/>
                <a:gd name="connsiteY7" fmla="*/ 38501 h 61929"/>
                <a:gd name="connsiteX8" fmla="*/ 32781 w 82799"/>
                <a:gd name="connsiteY8" fmla="*/ 18952 h 61929"/>
                <a:gd name="connsiteX9" fmla="*/ 28006 w 82799"/>
                <a:gd name="connsiteY9" fmla="*/ 15565 h 61929"/>
                <a:gd name="connsiteX10" fmla="*/ 6145 w 82799"/>
                <a:gd name="connsiteY10" fmla="*/ 26824 h 61929"/>
                <a:gd name="connsiteX11" fmla="*/ 5358 w 82799"/>
                <a:gd name="connsiteY11" fmla="*/ 30941 h 61929"/>
                <a:gd name="connsiteX12" fmla="*/ 26419 w 82799"/>
                <a:gd name="connsiteY12" fmla="*/ 55805 h 61929"/>
                <a:gd name="connsiteX13" fmla="*/ 61357 w 82799"/>
                <a:gd name="connsiteY13" fmla="*/ 42328 h 61929"/>
                <a:gd name="connsiteX14" fmla="*/ 77007 w 82799"/>
                <a:gd name="connsiteY14" fmla="*/ 2545 h 61929"/>
                <a:gd name="connsiteX15" fmla="*/ 79870 w 82799"/>
                <a:gd name="connsiteY15" fmla="*/ -133 h 61929"/>
                <a:gd name="connsiteX16" fmla="*/ 82547 w 82799"/>
                <a:gd name="connsiteY16" fmla="*/ 2545 h 6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799" h="61929">
                  <a:moveTo>
                    <a:pt x="82547" y="2545"/>
                  </a:moveTo>
                  <a:cubicBezTo>
                    <a:pt x="82646" y="18283"/>
                    <a:pt x="76845" y="33488"/>
                    <a:pt x="66288" y="45161"/>
                  </a:cubicBezTo>
                  <a:cubicBezTo>
                    <a:pt x="55843" y="56625"/>
                    <a:pt x="40292" y="64227"/>
                    <a:pt x="24600" y="61082"/>
                  </a:cubicBezTo>
                  <a:cubicBezTo>
                    <a:pt x="10150" y="58185"/>
                    <a:pt x="-1592" y="45556"/>
                    <a:pt x="-127" y="30278"/>
                  </a:cubicBezTo>
                  <a:cubicBezTo>
                    <a:pt x="796" y="17709"/>
                    <a:pt x="11733" y="8268"/>
                    <a:pt x="24302" y="9191"/>
                  </a:cubicBezTo>
                  <a:cubicBezTo>
                    <a:pt x="25572" y="9285"/>
                    <a:pt x="26831" y="9484"/>
                    <a:pt x="28067" y="9787"/>
                  </a:cubicBezTo>
                  <a:cubicBezTo>
                    <a:pt x="41794" y="13349"/>
                    <a:pt x="47264" y="33133"/>
                    <a:pt x="35825" y="42418"/>
                  </a:cubicBezTo>
                  <a:cubicBezTo>
                    <a:pt x="33080" y="44647"/>
                    <a:pt x="29137" y="40750"/>
                    <a:pt x="31907" y="38501"/>
                  </a:cubicBezTo>
                  <a:cubicBezTo>
                    <a:pt x="37547" y="33344"/>
                    <a:pt x="37938" y="24591"/>
                    <a:pt x="32781" y="18952"/>
                  </a:cubicBezTo>
                  <a:cubicBezTo>
                    <a:pt x="31449" y="17495"/>
                    <a:pt x="29821" y="16341"/>
                    <a:pt x="28006" y="15565"/>
                  </a:cubicBezTo>
                  <a:cubicBezTo>
                    <a:pt x="18860" y="12638"/>
                    <a:pt x="9073" y="17678"/>
                    <a:pt x="6145" y="26824"/>
                  </a:cubicBezTo>
                  <a:cubicBezTo>
                    <a:pt x="5717" y="28160"/>
                    <a:pt x="5453" y="29542"/>
                    <a:pt x="5358" y="30941"/>
                  </a:cubicBezTo>
                  <a:cubicBezTo>
                    <a:pt x="4452" y="43821"/>
                    <a:pt x="14319" y="53521"/>
                    <a:pt x="26419" y="55805"/>
                  </a:cubicBezTo>
                  <a:cubicBezTo>
                    <a:pt x="39509" y="58275"/>
                    <a:pt x="52487" y="51575"/>
                    <a:pt x="61357" y="42328"/>
                  </a:cubicBezTo>
                  <a:cubicBezTo>
                    <a:pt x="71523" y="31590"/>
                    <a:pt x="77132" y="17331"/>
                    <a:pt x="77007" y="2545"/>
                  </a:cubicBezTo>
                  <a:cubicBezTo>
                    <a:pt x="77058" y="1015"/>
                    <a:pt x="78340" y="-184"/>
                    <a:pt x="79870" y="-133"/>
                  </a:cubicBezTo>
                  <a:cubicBezTo>
                    <a:pt x="81328" y="-84"/>
                    <a:pt x="82499" y="1087"/>
                    <a:pt x="82547" y="2545"/>
                  </a:cubicBezTo>
                  <a:close/>
                </a:path>
              </a:pathLst>
            </a:custGeom>
            <a:solidFill>
              <a:srgbClr val="2F2E41"/>
            </a:solidFill>
            <a:ln w="3753"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88F24201-C3A9-4038-AC67-443C57A7D556}"/>
                </a:ext>
              </a:extLst>
            </p:cNvPr>
            <p:cNvSpPr/>
            <p:nvPr/>
          </p:nvSpPr>
          <p:spPr>
            <a:xfrm>
              <a:off x="1589382" y="4878953"/>
              <a:ext cx="197679" cy="197679"/>
            </a:xfrm>
            <a:custGeom>
              <a:avLst/>
              <a:gdLst>
                <a:gd name="connsiteX0" fmla="*/ 197679 w 197679"/>
                <a:gd name="connsiteY0" fmla="*/ 98840 h 197679"/>
                <a:gd name="connsiteX1" fmla="*/ 98840 w 197679"/>
                <a:gd name="connsiteY1" fmla="*/ 197679 h 197679"/>
                <a:gd name="connsiteX2" fmla="*/ 0 w 197679"/>
                <a:gd name="connsiteY2" fmla="*/ 98840 h 197679"/>
                <a:gd name="connsiteX3" fmla="*/ 98840 w 197679"/>
                <a:gd name="connsiteY3" fmla="*/ 0 h 197679"/>
                <a:gd name="connsiteX4" fmla="*/ 197679 w 197679"/>
                <a:gd name="connsiteY4" fmla="*/ 98840 h 197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79" h="197679">
                  <a:moveTo>
                    <a:pt x="197679" y="98840"/>
                  </a:moveTo>
                  <a:cubicBezTo>
                    <a:pt x="197679" y="153427"/>
                    <a:pt x="153427" y="197679"/>
                    <a:pt x="98840" y="197679"/>
                  </a:cubicBezTo>
                  <a:cubicBezTo>
                    <a:pt x="44252" y="197679"/>
                    <a:pt x="0" y="153427"/>
                    <a:pt x="0" y="98840"/>
                  </a:cubicBezTo>
                  <a:cubicBezTo>
                    <a:pt x="0" y="44252"/>
                    <a:pt x="44252" y="0"/>
                    <a:pt x="98840" y="0"/>
                  </a:cubicBezTo>
                  <a:cubicBezTo>
                    <a:pt x="153427" y="0"/>
                    <a:pt x="197679" y="44252"/>
                    <a:pt x="197679" y="98840"/>
                  </a:cubicBezTo>
                  <a:close/>
                </a:path>
              </a:pathLst>
            </a:custGeom>
            <a:solidFill>
              <a:schemeClr val="accent2">
                <a:lumMod val="60000"/>
                <a:lumOff val="40000"/>
              </a:schemeClr>
            </a:solidFill>
            <a:ln w="3753"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DC78C017-9D71-4C47-8BED-0F57A164CFC8}"/>
                </a:ext>
              </a:extLst>
            </p:cNvPr>
            <p:cNvSpPr/>
            <p:nvPr/>
          </p:nvSpPr>
          <p:spPr>
            <a:xfrm>
              <a:off x="1683062" y="4957088"/>
              <a:ext cx="25593" cy="62878"/>
            </a:xfrm>
            <a:custGeom>
              <a:avLst/>
              <a:gdLst>
                <a:gd name="connsiteX0" fmla="*/ -148 w 25593"/>
                <a:gd name="connsiteY0" fmla="*/ 62744 h 62878"/>
                <a:gd name="connsiteX1" fmla="*/ -251 w 25593"/>
                <a:gd name="connsiteY1" fmla="*/ 59050 h 62878"/>
                <a:gd name="connsiteX2" fmla="*/ 17230 w 25593"/>
                <a:gd name="connsiteY2" fmla="*/ 55102 h 62878"/>
                <a:gd name="connsiteX3" fmla="*/ 21629 w 25593"/>
                <a:gd name="connsiteY3" fmla="*/ 46739 h 62878"/>
                <a:gd name="connsiteX4" fmla="*/ 19499 w 25593"/>
                <a:gd name="connsiteY4" fmla="*/ 41394 h 62878"/>
                <a:gd name="connsiteX5" fmla="*/ 8071 w 25593"/>
                <a:gd name="connsiteY5" fmla="*/ 41293 h 62878"/>
                <a:gd name="connsiteX6" fmla="*/ 5015 w 25593"/>
                <a:gd name="connsiteY6" fmla="*/ 42694 h 62878"/>
                <a:gd name="connsiteX7" fmla="*/ 10876 w 25593"/>
                <a:gd name="connsiteY7" fmla="*/ -134 h 62878"/>
                <a:gd name="connsiteX8" fmla="*/ 14535 w 25593"/>
                <a:gd name="connsiteY8" fmla="*/ 367 h 62878"/>
                <a:gd name="connsiteX9" fmla="*/ 9550 w 25593"/>
                <a:gd name="connsiteY9" fmla="*/ 36798 h 62878"/>
                <a:gd name="connsiteX10" fmla="*/ 21884 w 25593"/>
                <a:gd name="connsiteY10" fmla="*/ 38573 h 62878"/>
                <a:gd name="connsiteX11" fmla="*/ 25319 w 25593"/>
                <a:gd name="connsiteY11" fmla="*/ 46869 h 62878"/>
                <a:gd name="connsiteX12" fmla="*/ 19409 w 25593"/>
                <a:gd name="connsiteY12" fmla="*/ 58085 h 62878"/>
                <a:gd name="connsiteX13" fmla="*/ -148 w 25593"/>
                <a:gd name="connsiteY13" fmla="*/ 62744 h 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593" h="62878">
                  <a:moveTo>
                    <a:pt x="-148" y="62744"/>
                  </a:moveTo>
                  <a:lnTo>
                    <a:pt x="-251" y="59050"/>
                  </a:lnTo>
                  <a:cubicBezTo>
                    <a:pt x="6620" y="58859"/>
                    <a:pt x="12678" y="58428"/>
                    <a:pt x="17230" y="55102"/>
                  </a:cubicBezTo>
                  <a:cubicBezTo>
                    <a:pt x="19842" y="53086"/>
                    <a:pt x="21447" y="50034"/>
                    <a:pt x="21629" y="46739"/>
                  </a:cubicBezTo>
                  <a:cubicBezTo>
                    <a:pt x="21791" y="44723"/>
                    <a:pt x="21003" y="42746"/>
                    <a:pt x="19499" y="41394"/>
                  </a:cubicBezTo>
                  <a:cubicBezTo>
                    <a:pt x="15996" y="39270"/>
                    <a:pt x="11612" y="39231"/>
                    <a:pt x="8071" y="41293"/>
                  </a:cubicBezTo>
                  <a:lnTo>
                    <a:pt x="5015" y="42694"/>
                  </a:lnTo>
                  <a:lnTo>
                    <a:pt x="10876" y="-134"/>
                  </a:lnTo>
                  <a:lnTo>
                    <a:pt x="14535" y="367"/>
                  </a:lnTo>
                  <a:lnTo>
                    <a:pt x="9550" y="36798"/>
                  </a:lnTo>
                  <a:cubicBezTo>
                    <a:pt x="13697" y="35260"/>
                    <a:pt x="18340" y="35928"/>
                    <a:pt x="21884" y="38573"/>
                  </a:cubicBezTo>
                  <a:cubicBezTo>
                    <a:pt x="24262" y="40650"/>
                    <a:pt x="25533" y="43719"/>
                    <a:pt x="25319" y="46869"/>
                  </a:cubicBezTo>
                  <a:cubicBezTo>
                    <a:pt x="25101" y="51297"/>
                    <a:pt x="22938" y="55402"/>
                    <a:pt x="19409" y="58085"/>
                  </a:cubicBezTo>
                  <a:cubicBezTo>
                    <a:pt x="13560" y="62360"/>
                    <a:pt x="5959" y="62573"/>
                    <a:pt x="-148" y="62744"/>
                  </a:cubicBezTo>
                  <a:close/>
                </a:path>
              </a:pathLst>
            </a:custGeom>
            <a:solidFill>
              <a:srgbClr val="2F2E41"/>
            </a:solidFill>
            <a:ln w="3753"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B10F2D24-5870-47B5-99C6-838C9035F95E}"/>
                </a:ext>
              </a:extLst>
            </p:cNvPr>
            <p:cNvSpPr/>
            <p:nvPr/>
          </p:nvSpPr>
          <p:spPr>
            <a:xfrm>
              <a:off x="1715946" y="4960731"/>
              <a:ext cx="19892" cy="3693"/>
            </a:xfrm>
            <a:custGeom>
              <a:avLst/>
              <a:gdLst>
                <a:gd name="connsiteX0" fmla="*/ 0 w 19892"/>
                <a:gd name="connsiteY0" fmla="*/ 0 h 3693"/>
                <a:gd name="connsiteX1" fmla="*/ 19893 w 19892"/>
                <a:gd name="connsiteY1" fmla="*/ 0 h 3693"/>
                <a:gd name="connsiteX2" fmla="*/ 19893 w 19892"/>
                <a:gd name="connsiteY2" fmla="*/ 3694 h 3693"/>
                <a:gd name="connsiteX3" fmla="*/ 0 w 19892"/>
                <a:gd name="connsiteY3" fmla="*/ 3694 h 3693"/>
              </a:gdLst>
              <a:ahLst/>
              <a:cxnLst>
                <a:cxn ang="0">
                  <a:pos x="connsiteX0" y="connsiteY0"/>
                </a:cxn>
                <a:cxn ang="0">
                  <a:pos x="connsiteX1" y="connsiteY1"/>
                </a:cxn>
                <a:cxn ang="0">
                  <a:pos x="connsiteX2" y="connsiteY2"/>
                </a:cxn>
                <a:cxn ang="0">
                  <a:pos x="connsiteX3" y="connsiteY3"/>
                </a:cxn>
              </a:cxnLst>
              <a:rect l="l" t="t" r="r" b="b"/>
              <a:pathLst>
                <a:path w="19892" h="3693">
                  <a:moveTo>
                    <a:pt x="0" y="0"/>
                  </a:moveTo>
                  <a:lnTo>
                    <a:pt x="19893" y="0"/>
                  </a:lnTo>
                  <a:lnTo>
                    <a:pt x="19893" y="3694"/>
                  </a:lnTo>
                  <a:lnTo>
                    <a:pt x="0" y="3694"/>
                  </a:lnTo>
                  <a:close/>
                </a:path>
              </a:pathLst>
            </a:custGeom>
            <a:solidFill>
              <a:srgbClr val="2F2E41"/>
            </a:solidFill>
            <a:ln w="3753"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8F989C52-D524-458A-BBA3-7BD0BCA77C63}"/>
                </a:ext>
              </a:extLst>
            </p:cNvPr>
            <p:cNvSpPr/>
            <p:nvPr/>
          </p:nvSpPr>
          <p:spPr>
            <a:xfrm>
              <a:off x="1653154" y="4960731"/>
              <a:ext cx="19892" cy="3693"/>
            </a:xfrm>
            <a:custGeom>
              <a:avLst/>
              <a:gdLst>
                <a:gd name="connsiteX0" fmla="*/ 0 w 19892"/>
                <a:gd name="connsiteY0" fmla="*/ 0 h 3693"/>
                <a:gd name="connsiteX1" fmla="*/ 19893 w 19892"/>
                <a:gd name="connsiteY1" fmla="*/ 0 h 3693"/>
                <a:gd name="connsiteX2" fmla="*/ 19893 w 19892"/>
                <a:gd name="connsiteY2" fmla="*/ 3694 h 3693"/>
                <a:gd name="connsiteX3" fmla="*/ 0 w 19892"/>
                <a:gd name="connsiteY3" fmla="*/ 3694 h 3693"/>
              </a:gdLst>
              <a:ahLst/>
              <a:cxnLst>
                <a:cxn ang="0">
                  <a:pos x="connsiteX0" y="connsiteY0"/>
                </a:cxn>
                <a:cxn ang="0">
                  <a:pos x="connsiteX1" y="connsiteY1"/>
                </a:cxn>
                <a:cxn ang="0">
                  <a:pos x="connsiteX2" y="connsiteY2"/>
                </a:cxn>
                <a:cxn ang="0">
                  <a:pos x="connsiteX3" y="connsiteY3"/>
                </a:cxn>
              </a:cxnLst>
              <a:rect l="l" t="t" r="r" b="b"/>
              <a:pathLst>
                <a:path w="19892" h="3693">
                  <a:moveTo>
                    <a:pt x="0" y="0"/>
                  </a:moveTo>
                  <a:lnTo>
                    <a:pt x="19893" y="0"/>
                  </a:lnTo>
                  <a:lnTo>
                    <a:pt x="19893" y="3694"/>
                  </a:lnTo>
                  <a:lnTo>
                    <a:pt x="0" y="3694"/>
                  </a:lnTo>
                  <a:close/>
                </a:path>
              </a:pathLst>
            </a:custGeom>
            <a:solidFill>
              <a:srgbClr val="2F2E41"/>
            </a:solidFill>
            <a:ln w="3753"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21AC61BF-10F6-4DD5-AB08-8FF0AD50C566}"/>
                </a:ext>
              </a:extLst>
            </p:cNvPr>
            <p:cNvSpPr/>
            <p:nvPr/>
          </p:nvSpPr>
          <p:spPr>
            <a:xfrm>
              <a:off x="1620787" y="5095658"/>
              <a:ext cx="125712" cy="49329"/>
            </a:xfrm>
            <a:custGeom>
              <a:avLst/>
              <a:gdLst>
                <a:gd name="connsiteX0" fmla="*/ -251 w 125712"/>
                <a:gd name="connsiteY0" fmla="*/ 41291 h 49329"/>
                <a:gd name="connsiteX1" fmla="*/ 123153 w 125712"/>
                <a:gd name="connsiteY1" fmla="*/ 37819 h 49329"/>
                <a:gd name="connsiteX2" fmla="*/ 125462 w 125712"/>
                <a:gd name="connsiteY2" fmla="*/ 36988 h 49329"/>
                <a:gd name="connsiteX3" fmla="*/ 94158 w 125712"/>
                <a:gd name="connsiteY3" fmla="*/ 20810 h 49329"/>
                <a:gd name="connsiteX4" fmla="*/ 94121 w 125712"/>
                <a:gd name="connsiteY4" fmla="*/ 12130 h 49329"/>
                <a:gd name="connsiteX5" fmla="*/ 77223 w 125712"/>
                <a:gd name="connsiteY5" fmla="*/ -133 h 49329"/>
                <a:gd name="connsiteX6" fmla="*/ 53141 w 125712"/>
                <a:gd name="connsiteY6" fmla="*/ -133 h 49329"/>
                <a:gd name="connsiteX7" fmla="*/ 36280 w 125712"/>
                <a:gd name="connsiteY7" fmla="*/ 12112 h 49329"/>
                <a:gd name="connsiteX8" fmla="*/ 36243 w 125712"/>
                <a:gd name="connsiteY8" fmla="*/ 20810 h 49329"/>
                <a:gd name="connsiteX9" fmla="*/ 8319 w 125712"/>
                <a:gd name="connsiteY9" fmla="*/ 34495 h 49329"/>
                <a:gd name="connsiteX10" fmla="*/ 3333 w 125712"/>
                <a:gd name="connsiteY10" fmla="*/ 38262 h 49329"/>
                <a:gd name="connsiteX11" fmla="*/ -251 w 125712"/>
                <a:gd name="connsiteY11" fmla="*/ 41291 h 4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712" h="49329">
                  <a:moveTo>
                    <a:pt x="-251" y="41291"/>
                  </a:moveTo>
                  <a:cubicBezTo>
                    <a:pt x="40255" y="52908"/>
                    <a:pt x="83365" y="51695"/>
                    <a:pt x="123153" y="37819"/>
                  </a:cubicBezTo>
                  <a:cubicBezTo>
                    <a:pt x="123929" y="37542"/>
                    <a:pt x="124705" y="37265"/>
                    <a:pt x="125462" y="36988"/>
                  </a:cubicBezTo>
                  <a:cubicBezTo>
                    <a:pt x="116086" y="29756"/>
                    <a:pt x="105481" y="24275"/>
                    <a:pt x="94158" y="20810"/>
                  </a:cubicBezTo>
                  <a:cubicBezTo>
                    <a:pt x="94959" y="17971"/>
                    <a:pt x="94946" y="14963"/>
                    <a:pt x="94121" y="12130"/>
                  </a:cubicBezTo>
                  <a:cubicBezTo>
                    <a:pt x="91820" y="4756"/>
                    <a:pt x="84948" y="-231"/>
                    <a:pt x="77223" y="-133"/>
                  </a:cubicBezTo>
                  <a:lnTo>
                    <a:pt x="53141" y="-133"/>
                  </a:lnTo>
                  <a:cubicBezTo>
                    <a:pt x="45428" y="-237"/>
                    <a:pt x="38567" y="4745"/>
                    <a:pt x="36280" y="12112"/>
                  </a:cubicBezTo>
                  <a:cubicBezTo>
                    <a:pt x="35455" y="14951"/>
                    <a:pt x="35442" y="17964"/>
                    <a:pt x="36243" y="20810"/>
                  </a:cubicBezTo>
                  <a:cubicBezTo>
                    <a:pt x="26269" y="23864"/>
                    <a:pt x="16843" y="28483"/>
                    <a:pt x="8319" y="34495"/>
                  </a:cubicBezTo>
                  <a:cubicBezTo>
                    <a:pt x="6601" y="35695"/>
                    <a:pt x="4939" y="36951"/>
                    <a:pt x="3333" y="38262"/>
                  </a:cubicBezTo>
                  <a:cubicBezTo>
                    <a:pt x="2114" y="39241"/>
                    <a:pt x="913" y="40257"/>
                    <a:pt x="-251" y="41291"/>
                  </a:cubicBezTo>
                  <a:close/>
                </a:path>
              </a:pathLst>
            </a:custGeom>
            <a:solidFill>
              <a:srgbClr val="2F2E41"/>
            </a:solidFill>
            <a:ln w="3753"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4FADC5DA-F1BB-41E7-910B-8650E8A71A9E}"/>
                </a:ext>
              </a:extLst>
            </p:cNvPr>
            <p:cNvSpPr/>
            <p:nvPr/>
          </p:nvSpPr>
          <p:spPr>
            <a:xfrm>
              <a:off x="1765651" y="4934064"/>
              <a:ext cx="44340" cy="66485"/>
            </a:xfrm>
            <a:custGeom>
              <a:avLst/>
              <a:gdLst>
                <a:gd name="connsiteX0" fmla="*/ -251 w 44340"/>
                <a:gd name="connsiteY0" fmla="*/ 33108 h 66485"/>
                <a:gd name="connsiteX1" fmla="*/ 18605 w 44340"/>
                <a:gd name="connsiteY1" fmla="*/ 65982 h 66485"/>
                <a:gd name="connsiteX2" fmla="*/ 21911 w 44340"/>
                <a:gd name="connsiteY2" fmla="*/ 66351 h 66485"/>
                <a:gd name="connsiteX3" fmla="*/ 44072 w 44340"/>
                <a:gd name="connsiteY3" fmla="*/ 33108 h 66485"/>
                <a:gd name="connsiteX4" fmla="*/ 35540 w 44340"/>
                <a:gd name="connsiteY4" fmla="*/ 6921 h 66485"/>
                <a:gd name="connsiteX5" fmla="*/ 29020 w 44340"/>
                <a:gd name="connsiteY5" fmla="*/ 1620 h 66485"/>
                <a:gd name="connsiteX6" fmla="*/ 21911 w 44340"/>
                <a:gd name="connsiteY6" fmla="*/ -134 h 66485"/>
                <a:gd name="connsiteX7" fmla="*/ 12473 w 44340"/>
                <a:gd name="connsiteY7" fmla="*/ 3042 h 66485"/>
                <a:gd name="connsiteX8" fmla="*/ -251 w 44340"/>
                <a:gd name="connsiteY8" fmla="*/ 33108 h 6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40" h="66485">
                  <a:moveTo>
                    <a:pt x="-251" y="33108"/>
                  </a:moveTo>
                  <a:cubicBezTo>
                    <a:pt x="-251" y="49767"/>
                    <a:pt x="7949" y="63581"/>
                    <a:pt x="18605" y="65982"/>
                  </a:cubicBezTo>
                  <a:cubicBezTo>
                    <a:pt x="19690" y="66225"/>
                    <a:pt x="20799" y="66349"/>
                    <a:pt x="21911" y="66351"/>
                  </a:cubicBezTo>
                  <a:cubicBezTo>
                    <a:pt x="34118" y="66351"/>
                    <a:pt x="44072" y="51447"/>
                    <a:pt x="44072" y="33108"/>
                  </a:cubicBezTo>
                  <a:cubicBezTo>
                    <a:pt x="44348" y="23654"/>
                    <a:pt x="41332" y="14398"/>
                    <a:pt x="35540" y="6921"/>
                  </a:cubicBezTo>
                  <a:cubicBezTo>
                    <a:pt x="33739" y="4740"/>
                    <a:pt x="31523" y="2939"/>
                    <a:pt x="29020" y="1620"/>
                  </a:cubicBezTo>
                  <a:cubicBezTo>
                    <a:pt x="26826" y="474"/>
                    <a:pt x="24387" y="-128"/>
                    <a:pt x="21911" y="-134"/>
                  </a:cubicBezTo>
                  <a:cubicBezTo>
                    <a:pt x="18510" y="-92"/>
                    <a:pt x="15208" y="1019"/>
                    <a:pt x="12473" y="3042"/>
                  </a:cubicBezTo>
                  <a:cubicBezTo>
                    <a:pt x="4957" y="8361"/>
                    <a:pt x="-251" y="19830"/>
                    <a:pt x="-251" y="33108"/>
                  </a:cubicBezTo>
                  <a:close/>
                </a:path>
              </a:pathLst>
            </a:custGeom>
            <a:solidFill>
              <a:srgbClr val="3F3D56"/>
            </a:solidFill>
            <a:ln w="3753"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320B72C3-AAC0-4BCE-B693-067118013F7F}"/>
                </a:ext>
              </a:extLst>
            </p:cNvPr>
            <p:cNvSpPr/>
            <p:nvPr/>
          </p:nvSpPr>
          <p:spPr>
            <a:xfrm>
              <a:off x="1568026" y="4934064"/>
              <a:ext cx="44339" cy="66485"/>
            </a:xfrm>
            <a:custGeom>
              <a:avLst/>
              <a:gdLst>
                <a:gd name="connsiteX0" fmla="*/ -235 w 44339"/>
                <a:gd name="connsiteY0" fmla="*/ 33108 h 66485"/>
                <a:gd name="connsiteX1" fmla="*/ 14318 w 44339"/>
                <a:gd name="connsiteY1" fmla="*/ 64338 h 66485"/>
                <a:gd name="connsiteX2" fmla="*/ 21927 w 44339"/>
                <a:gd name="connsiteY2" fmla="*/ 66351 h 66485"/>
                <a:gd name="connsiteX3" fmla="*/ 23700 w 44339"/>
                <a:gd name="connsiteY3" fmla="*/ 66240 h 66485"/>
                <a:gd name="connsiteX4" fmla="*/ 44089 w 44339"/>
                <a:gd name="connsiteY4" fmla="*/ 33108 h 66485"/>
                <a:gd name="connsiteX5" fmla="*/ 30145 w 44339"/>
                <a:gd name="connsiteY5" fmla="*/ 2248 h 66485"/>
                <a:gd name="connsiteX6" fmla="*/ 21927 w 44339"/>
                <a:gd name="connsiteY6" fmla="*/ -134 h 66485"/>
                <a:gd name="connsiteX7" fmla="*/ 14817 w 44339"/>
                <a:gd name="connsiteY7" fmla="*/ 1620 h 66485"/>
                <a:gd name="connsiteX8" fmla="*/ 8279 w 44339"/>
                <a:gd name="connsiteY8" fmla="*/ 6939 h 66485"/>
                <a:gd name="connsiteX9" fmla="*/ -234 w 44339"/>
                <a:gd name="connsiteY9" fmla="*/ 33108 h 6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339" h="66485">
                  <a:moveTo>
                    <a:pt x="-235" y="33108"/>
                  </a:moveTo>
                  <a:cubicBezTo>
                    <a:pt x="-235" y="47439"/>
                    <a:pt x="5823" y="59665"/>
                    <a:pt x="14318" y="64338"/>
                  </a:cubicBezTo>
                  <a:cubicBezTo>
                    <a:pt x="16644" y="65641"/>
                    <a:pt x="19261" y="66334"/>
                    <a:pt x="21927" y="66351"/>
                  </a:cubicBezTo>
                  <a:cubicBezTo>
                    <a:pt x="22520" y="66351"/>
                    <a:pt x="23112" y="66314"/>
                    <a:pt x="23700" y="66240"/>
                  </a:cubicBezTo>
                  <a:cubicBezTo>
                    <a:pt x="35076" y="64892"/>
                    <a:pt x="44089" y="50561"/>
                    <a:pt x="44089" y="33108"/>
                  </a:cubicBezTo>
                  <a:cubicBezTo>
                    <a:pt x="44089" y="19128"/>
                    <a:pt x="38308" y="7142"/>
                    <a:pt x="30145" y="2248"/>
                  </a:cubicBezTo>
                  <a:cubicBezTo>
                    <a:pt x="27676" y="715"/>
                    <a:pt x="24833" y="-109"/>
                    <a:pt x="21927" y="-134"/>
                  </a:cubicBezTo>
                  <a:cubicBezTo>
                    <a:pt x="19451" y="-128"/>
                    <a:pt x="17012" y="474"/>
                    <a:pt x="14817" y="1620"/>
                  </a:cubicBezTo>
                  <a:cubicBezTo>
                    <a:pt x="12308" y="2945"/>
                    <a:pt x="10086" y="4752"/>
                    <a:pt x="8279" y="6939"/>
                  </a:cubicBezTo>
                  <a:cubicBezTo>
                    <a:pt x="2504" y="14417"/>
                    <a:pt x="-504" y="23664"/>
                    <a:pt x="-234" y="33108"/>
                  </a:cubicBezTo>
                  <a:close/>
                </a:path>
              </a:pathLst>
            </a:custGeom>
            <a:solidFill>
              <a:srgbClr val="3F3D56"/>
            </a:solidFill>
            <a:ln w="3753"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9D07B35-CC69-4E0A-9EA4-45BA42357D51}"/>
                </a:ext>
              </a:extLst>
            </p:cNvPr>
            <p:cNvSpPr/>
            <p:nvPr/>
          </p:nvSpPr>
          <p:spPr>
            <a:xfrm>
              <a:off x="1575422" y="4843640"/>
              <a:ext cx="227184" cy="151710"/>
            </a:xfrm>
            <a:custGeom>
              <a:avLst/>
              <a:gdLst>
                <a:gd name="connsiteX0" fmla="*/ 8304 w 227184"/>
                <a:gd name="connsiteY0" fmla="*/ 151576 h 151710"/>
                <a:gd name="connsiteX1" fmla="*/ 11074 w 227184"/>
                <a:gd name="connsiteY1" fmla="*/ 148801 h 151710"/>
                <a:gd name="connsiteX2" fmla="*/ 10930 w 227184"/>
                <a:gd name="connsiteY2" fmla="*/ 147919 h 151710"/>
                <a:gd name="connsiteX3" fmla="*/ 78896 w 227184"/>
                <a:gd name="connsiteY3" fmla="*/ 11083 h 151710"/>
                <a:gd name="connsiteX4" fmla="*/ 215732 w 227184"/>
                <a:gd name="connsiteY4" fmla="*/ 79049 h 151710"/>
                <a:gd name="connsiteX5" fmla="*/ 219041 w 227184"/>
                <a:gd name="connsiteY5" fmla="*/ 135777 h 151710"/>
                <a:gd name="connsiteX6" fmla="*/ 221187 w 227184"/>
                <a:gd name="connsiteY6" fmla="*/ 139055 h 151710"/>
                <a:gd name="connsiteX7" fmla="*/ 224463 w 227184"/>
                <a:gd name="connsiteY7" fmla="*/ 136920 h 151710"/>
                <a:gd name="connsiteX8" fmla="*/ 136781 w 227184"/>
                <a:gd name="connsiteY8" fmla="*/ 2336 h 151710"/>
                <a:gd name="connsiteX9" fmla="*/ 2196 w 227184"/>
                <a:gd name="connsiteY9" fmla="*/ 90018 h 151710"/>
                <a:gd name="connsiteX10" fmla="*/ 5679 w 227184"/>
                <a:gd name="connsiteY10" fmla="*/ 149690 h 151710"/>
                <a:gd name="connsiteX11" fmla="*/ 8304 w 227184"/>
                <a:gd name="connsiteY11" fmla="*/ 151576 h 15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184" h="151710">
                  <a:moveTo>
                    <a:pt x="8304" y="151576"/>
                  </a:moveTo>
                  <a:cubicBezTo>
                    <a:pt x="9835" y="151574"/>
                    <a:pt x="11076" y="150332"/>
                    <a:pt x="11074" y="148801"/>
                  </a:cubicBezTo>
                  <a:cubicBezTo>
                    <a:pt x="11074" y="148501"/>
                    <a:pt x="11025" y="148203"/>
                    <a:pt x="10930" y="147919"/>
                  </a:cubicBezTo>
                  <a:cubicBezTo>
                    <a:pt x="-8088" y="91365"/>
                    <a:pt x="22341" y="30101"/>
                    <a:pt x="78896" y="11083"/>
                  </a:cubicBezTo>
                  <a:cubicBezTo>
                    <a:pt x="135450" y="-7935"/>
                    <a:pt x="196714" y="22495"/>
                    <a:pt x="215732" y="79049"/>
                  </a:cubicBezTo>
                  <a:cubicBezTo>
                    <a:pt x="221877" y="97324"/>
                    <a:pt x="223020" y="116911"/>
                    <a:pt x="219041" y="135777"/>
                  </a:cubicBezTo>
                  <a:cubicBezTo>
                    <a:pt x="218729" y="137275"/>
                    <a:pt x="219689" y="138742"/>
                    <a:pt x="221187" y="139055"/>
                  </a:cubicBezTo>
                  <a:cubicBezTo>
                    <a:pt x="222680" y="139367"/>
                    <a:pt x="224145" y="138413"/>
                    <a:pt x="224463" y="136920"/>
                  </a:cubicBezTo>
                  <a:cubicBezTo>
                    <a:pt x="237414" y="75543"/>
                    <a:pt x="198158" y="15288"/>
                    <a:pt x="136781" y="2336"/>
                  </a:cubicBezTo>
                  <a:cubicBezTo>
                    <a:pt x="75403" y="-10615"/>
                    <a:pt x="15148" y="28641"/>
                    <a:pt x="2196" y="90018"/>
                  </a:cubicBezTo>
                  <a:cubicBezTo>
                    <a:pt x="-1991" y="109863"/>
                    <a:pt x="-789" y="130467"/>
                    <a:pt x="5679" y="149690"/>
                  </a:cubicBezTo>
                  <a:cubicBezTo>
                    <a:pt x="6059" y="150817"/>
                    <a:pt x="7116" y="151575"/>
                    <a:pt x="8304" y="151576"/>
                  </a:cubicBezTo>
                  <a:close/>
                </a:path>
              </a:pathLst>
            </a:custGeom>
            <a:solidFill>
              <a:srgbClr val="3F3D56"/>
            </a:solidFill>
            <a:ln w="3753"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B949CE12-D560-4155-8232-EBC6DA0F086D}"/>
                </a:ext>
              </a:extLst>
            </p:cNvPr>
            <p:cNvSpPr/>
            <p:nvPr/>
          </p:nvSpPr>
          <p:spPr>
            <a:xfrm>
              <a:off x="1651931" y="4912556"/>
              <a:ext cx="87981" cy="31943"/>
            </a:xfrm>
            <a:custGeom>
              <a:avLst/>
              <a:gdLst>
                <a:gd name="connsiteX0" fmla="*/ 85691 w 87981"/>
                <a:gd name="connsiteY0" fmla="*/ 1063 h 31943"/>
                <a:gd name="connsiteX1" fmla="*/ 83552 w 87981"/>
                <a:gd name="connsiteY1" fmla="*/ 18211 h 31943"/>
                <a:gd name="connsiteX2" fmla="*/ 62200 w 87981"/>
                <a:gd name="connsiteY2" fmla="*/ 23471 h 31943"/>
                <a:gd name="connsiteX3" fmla="*/ 36579 w 87981"/>
                <a:gd name="connsiteY3" fmla="*/ 20948 h 31943"/>
                <a:gd name="connsiteX4" fmla="*/ 16779 w 87981"/>
                <a:gd name="connsiteY4" fmla="*/ 31356 h 31943"/>
                <a:gd name="connsiteX5" fmla="*/ -99 w 87981"/>
                <a:gd name="connsiteY5" fmla="*/ 23821 h 31943"/>
                <a:gd name="connsiteX6" fmla="*/ 5244 w 87981"/>
                <a:gd name="connsiteY6" fmla="*/ 22348 h 31943"/>
                <a:gd name="connsiteX7" fmla="*/ 16955 w 87981"/>
                <a:gd name="connsiteY7" fmla="*/ 25562 h 31943"/>
                <a:gd name="connsiteX8" fmla="*/ 33365 w 87981"/>
                <a:gd name="connsiteY8" fmla="*/ 16240 h 31943"/>
                <a:gd name="connsiteX9" fmla="*/ 54794 w 87981"/>
                <a:gd name="connsiteY9" fmla="*/ 16298 h 31943"/>
                <a:gd name="connsiteX10" fmla="*/ 75649 w 87981"/>
                <a:gd name="connsiteY10" fmla="*/ 17216 h 31943"/>
                <a:gd name="connsiteX11" fmla="*/ 80908 w 87981"/>
                <a:gd name="connsiteY11" fmla="*/ 3859 h 31943"/>
                <a:gd name="connsiteX12" fmla="*/ 85691 w 87981"/>
                <a:gd name="connsiteY12" fmla="*/ 1063 h 3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81" h="31943">
                  <a:moveTo>
                    <a:pt x="85691" y="1063"/>
                  </a:moveTo>
                  <a:cubicBezTo>
                    <a:pt x="89069" y="6578"/>
                    <a:pt x="88181" y="13695"/>
                    <a:pt x="83552" y="18211"/>
                  </a:cubicBezTo>
                  <a:cubicBezTo>
                    <a:pt x="78187" y="24205"/>
                    <a:pt x="69630" y="24583"/>
                    <a:pt x="62200" y="23471"/>
                  </a:cubicBezTo>
                  <a:cubicBezTo>
                    <a:pt x="53863" y="22222"/>
                    <a:pt x="45020" y="18316"/>
                    <a:pt x="36579" y="20948"/>
                  </a:cubicBezTo>
                  <a:cubicBezTo>
                    <a:pt x="29385" y="23192"/>
                    <a:pt x="24253" y="29717"/>
                    <a:pt x="16779" y="31356"/>
                  </a:cubicBezTo>
                  <a:cubicBezTo>
                    <a:pt x="10151" y="32809"/>
                    <a:pt x="2225" y="30885"/>
                    <a:pt x="-99" y="23821"/>
                  </a:cubicBezTo>
                  <a:cubicBezTo>
                    <a:pt x="-1215" y="20426"/>
                    <a:pt x="4133" y="18971"/>
                    <a:pt x="5244" y="22348"/>
                  </a:cubicBezTo>
                  <a:cubicBezTo>
                    <a:pt x="6747" y="26918"/>
                    <a:pt x="13238" y="26827"/>
                    <a:pt x="16955" y="25562"/>
                  </a:cubicBezTo>
                  <a:cubicBezTo>
                    <a:pt x="22915" y="23532"/>
                    <a:pt x="27507" y="18597"/>
                    <a:pt x="33365" y="16240"/>
                  </a:cubicBezTo>
                  <a:cubicBezTo>
                    <a:pt x="40348" y="14078"/>
                    <a:pt x="47824" y="14098"/>
                    <a:pt x="54794" y="16298"/>
                  </a:cubicBezTo>
                  <a:cubicBezTo>
                    <a:pt x="61421" y="17791"/>
                    <a:pt x="69048" y="20003"/>
                    <a:pt x="75649" y="17216"/>
                  </a:cubicBezTo>
                  <a:cubicBezTo>
                    <a:pt x="80535" y="15153"/>
                    <a:pt x="84421" y="8656"/>
                    <a:pt x="80908" y="3859"/>
                  </a:cubicBezTo>
                  <a:cubicBezTo>
                    <a:pt x="78798" y="980"/>
                    <a:pt x="83604" y="-1787"/>
                    <a:pt x="85691" y="1063"/>
                  </a:cubicBezTo>
                  <a:close/>
                </a:path>
              </a:pathLst>
            </a:custGeom>
            <a:solidFill>
              <a:srgbClr val="2F2E41"/>
            </a:solidFill>
            <a:ln w="3753"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551130A5-2BD8-4BB8-8FAA-A12F1BCF0210}"/>
                </a:ext>
              </a:extLst>
            </p:cNvPr>
            <p:cNvSpPr/>
            <p:nvPr/>
          </p:nvSpPr>
          <p:spPr>
            <a:xfrm>
              <a:off x="1468368" y="4733222"/>
              <a:ext cx="417344" cy="417306"/>
            </a:xfrm>
            <a:custGeom>
              <a:avLst/>
              <a:gdLst>
                <a:gd name="connsiteX0" fmla="*/ 208403 w 417344"/>
                <a:gd name="connsiteY0" fmla="*/ 417172 h 417306"/>
                <a:gd name="connsiteX1" fmla="*/ 150632 w 417344"/>
                <a:gd name="connsiteY1" fmla="*/ 409050 h 417306"/>
                <a:gd name="connsiteX2" fmla="*/ 143777 w 417344"/>
                <a:gd name="connsiteY2" fmla="*/ 406961 h 417306"/>
                <a:gd name="connsiteX3" fmla="*/ 106069 w 417344"/>
                <a:gd name="connsiteY3" fmla="*/ 390402 h 417306"/>
                <a:gd name="connsiteX4" fmla="*/ 99175 w 417344"/>
                <a:gd name="connsiteY4" fmla="*/ 386337 h 417306"/>
                <a:gd name="connsiteX5" fmla="*/ 66054 w 417344"/>
                <a:gd name="connsiteY5" fmla="*/ 361088 h 417306"/>
                <a:gd name="connsiteX6" fmla="*/ 61087 w 417344"/>
                <a:gd name="connsiteY6" fmla="*/ 356311 h 417306"/>
                <a:gd name="connsiteX7" fmla="*/ 60648 w 417344"/>
                <a:gd name="connsiteY7" fmla="*/ 61204 h 417306"/>
                <a:gd name="connsiteX8" fmla="*/ 355755 w 417344"/>
                <a:gd name="connsiteY8" fmla="*/ 60765 h 417306"/>
                <a:gd name="connsiteX9" fmla="*/ 356194 w 417344"/>
                <a:gd name="connsiteY9" fmla="*/ 355872 h 417306"/>
                <a:gd name="connsiteX10" fmla="*/ 279775 w 417344"/>
                <a:gd name="connsiteY10" fmla="*/ 404632 h 417306"/>
                <a:gd name="connsiteX11" fmla="*/ 277435 w 417344"/>
                <a:gd name="connsiteY11" fmla="*/ 405473 h 417306"/>
                <a:gd name="connsiteX12" fmla="*/ 208404 w 417344"/>
                <a:gd name="connsiteY12" fmla="*/ 417172 h 417306"/>
                <a:gd name="connsiteX13" fmla="*/ 208403 w 417344"/>
                <a:gd name="connsiteY13" fmla="*/ 10874 h 417306"/>
                <a:gd name="connsiteX14" fmla="*/ 10795 w 417344"/>
                <a:gd name="connsiteY14" fmla="*/ 208501 h 417306"/>
                <a:gd name="connsiteX15" fmla="*/ 68892 w 417344"/>
                <a:gd name="connsiteY15" fmla="*/ 348444 h 417306"/>
                <a:gd name="connsiteX16" fmla="*/ 73617 w 417344"/>
                <a:gd name="connsiteY16" fmla="*/ 352989 h 417306"/>
                <a:gd name="connsiteX17" fmla="*/ 104985 w 417344"/>
                <a:gd name="connsiteY17" fmla="*/ 376902 h 417306"/>
                <a:gd name="connsiteX18" fmla="*/ 111497 w 417344"/>
                <a:gd name="connsiteY18" fmla="*/ 380741 h 417306"/>
                <a:gd name="connsiteX19" fmla="*/ 147212 w 417344"/>
                <a:gd name="connsiteY19" fmla="*/ 396426 h 417306"/>
                <a:gd name="connsiteX20" fmla="*/ 153666 w 417344"/>
                <a:gd name="connsiteY20" fmla="*/ 398393 h 417306"/>
                <a:gd name="connsiteX21" fmla="*/ 273740 w 417344"/>
                <a:gd name="connsiteY21" fmla="*/ 395027 h 417306"/>
                <a:gd name="connsiteX22" fmla="*/ 275979 w 417344"/>
                <a:gd name="connsiteY22" fmla="*/ 394221 h 417306"/>
                <a:gd name="connsiteX23" fmla="*/ 394091 w 417344"/>
                <a:gd name="connsiteY23" fmla="*/ 140907 h 417306"/>
                <a:gd name="connsiteX24" fmla="*/ 208404 w 417344"/>
                <a:gd name="connsiteY24" fmla="*/ 10874 h 41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7344" h="417306">
                  <a:moveTo>
                    <a:pt x="208403" y="417172"/>
                  </a:moveTo>
                  <a:cubicBezTo>
                    <a:pt x="188861" y="417188"/>
                    <a:pt x="169413" y="414454"/>
                    <a:pt x="150632" y="409050"/>
                  </a:cubicBezTo>
                  <a:cubicBezTo>
                    <a:pt x="148425" y="408430"/>
                    <a:pt x="146106" y="407724"/>
                    <a:pt x="143777" y="406961"/>
                  </a:cubicBezTo>
                  <a:cubicBezTo>
                    <a:pt x="130691" y="402702"/>
                    <a:pt x="118060" y="397155"/>
                    <a:pt x="106069" y="390402"/>
                  </a:cubicBezTo>
                  <a:cubicBezTo>
                    <a:pt x="103820" y="389140"/>
                    <a:pt x="101562" y="387809"/>
                    <a:pt x="99175" y="386337"/>
                  </a:cubicBezTo>
                  <a:cubicBezTo>
                    <a:pt x="87321" y="379045"/>
                    <a:pt x="76226" y="370587"/>
                    <a:pt x="66054" y="361088"/>
                  </a:cubicBezTo>
                  <a:cubicBezTo>
                    <a:pt x="64376" y="359522"/>
                    <a:pt x="62713" y="357916"/>
                    <a:pt x="61087" y="356311"/>
                  </a:cubicBezTo>
                  <a:cubicBezTo>
                    <a:pt x="-20525" y="274940"/>
                    <a:pt x="-20722" y="142817"/>
                    <a:pt x="60648" y="61204"/>
                  </a:cubicBezTo>
                  <a:cubicBezTo>
                    <a:pt x="142019" y="-20409"/>
                    <a:pt x="274142" y="-20605"/>
                    <a:pt x="355755" y="60765"/>
                  </a:cubicBezTo>
                  <a:cubicBezTo>
                    <a:pt x="437368" y="142135"/>
                    <a:pt x="437564" y="274259"/>
                    <a:pt x="356194" y="355872"/>
                  </a:cubicBezTo>
                  <a:cubicBezTo>
                    <a:pt x="334601" y="377528"/>
                    <a:pt x="308513" y="394174"/>
                    <a:pt x="279775" y="404632"/>
                  </a:cubicBezTo>
                  <a:cubicBezTo>
                    <a:pt x="279012" y="404910"/>
                    <a:pt x="278224" y="405192"/>
                    <a:pt x="277435" y="405473"/>
                  </a:cubicBezTo>
                  <a:cubicBezTo>
                    <a:pt x="255250" y="413241"/>
                    <a:pt x="231909" y="417197"/>
                    <a:pt x="208404" y="417172"/>
                  </a:cubicBezTo>
                  <a:close/>
                  <a:moveTo>
                    <a:pt x="208403" y="10874"/>
                  </a:moveTo>
                  <a:cubicBezTo>
                    <a:pt x="99262" y="10879"/>
                    <a:pt x="10790" y="99360"/>
                    <a:pt x="10795" y="208501"/>
                  </a:cubicBezTo>
                  <a:cubicBezTo>
                    <a:pt x="10797" y="261015"/>
                    <a:pt x="31701" y="311369"/>
                    <a:pt x="68892" y="348444"/>
                  </a:cubicBezTo>
                  <a:cubicBezTo>
                    <a:pt x="70425" y="349958"/>
                    <a:pt x="72012" y="351491"/>
                    <a:pt x="73617" y="352989"/>
                  </a:cubicBezTo>
                  <a:cubicBezTo>
                    <a:pt x="83250" y="361985"/>
                    <a:pt x="93758" y="369996"/>
                    <a:pt x="104985" y="376902"/>
                  </a:cubicBezTo>
                  <a:cubicBezTo>
                    <a:pt x="107247" y="378296"/>
                    <a:pt x="109375" y="379551"/>
                    <a:pt x="111497" y="380741"/>
                  </a:cubicBezTo>
                  <a:cubicBezTo>
                    <a:pt x="122854" y="387138"/>
                    <a:pt x="134818" y="392393"/>
                    <a:pt x="147212" y="396426"/>
                  </a:cubicBezTo>
                  <a:cubicBezTo>
                    <a:pt x="149405" y="397145"/>
                    <a:pt x="151572" y="397805"/>
                    <a:pt x="153666" y="398393"/>
                  </a:cubicBezTo>
                  <a:cubicBezTo>
                    <a:pt x="193077" y="409703"/>
                    <a:pt x="235025" y="408527"/>
                    <a:pt x="273740" y="395027"/>
                  </a:cubicBezTo>
                  <a:lnTo>
                    <a:pt x="275979" y="394221"/>
                  </a:lnTo>
                  <a:cubicBezTo>
                    <a:pt x="378545" y="356886"/>
                    <a:pt x="431426" y="243474"/>
                    <a:pt x="394091" y="140907"/>
                  </a:cubicBezTo>
                  <a:cubicBezTo>
                    <a:pt x="365676" y="62845"/>
                    <a:pt x="291477" y="10885"/>
                    <a:pt x="208404" y="10874"/>
                  </a:cubicBezTo>
                  <a:close/>
                </a:path>
              </a:pathLst>
            </a:custGeom>
            <a:solidFill>
              <a:srgbClr val="CCCCCC"/>
            </a:solidFill>
            <a:ln w="3753"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AF9766FF-39D2-4FA7-BCD8-1B5265100401}"/>
                </a:ext>
              </a:extLst>
            </p:cNvPr>
            <p:cNvSpPr/>
            <p:nvPr/>
          </p:nvSpPr>
          <p:spPr>
            <a:xfrm>
              <a:off x="1330710" y="4559580"/>
              <a:ext cx="1197655" cy="1588726"/>
            </a:xfrm>
            <a:custGeom>
              <a:avLst/>
              <a:gdLst>
                <a:gd name="connsiteX0" fmla="*/ 1145465 w 1197655"/>
                <a:gd name="connsiteY0" fmla="*/ 1588592 h 1588726"/>
                <a:gd name="connsiteX1" fmla="*/ 51688 w 1197655"/>
                <a:gd name="connsiteY1" fmla="*/ 1588592 h 1588726"/>
                <a:gd name="connsiteX2" fmla="*/ -251 w 1197655"/>
                <a:gd name="connsiteY2" fmla="*/ 1536653 h 1588726"/>
                <a:gd name="connsiteX3" fmla="*/ -251 w 1197655"/>
                <a:gd name="connsiteY3" fmla="*/ 51805 h 1588726"/>
                <a:gd name="connsiteX4" fmla="*/ 51688 w 1197655"/>
                <a:gd name="connsiteY4" fmla="*/ -134 h 1588726"/>
                <a:gd name="connsiteX5" fmla="*/ 1145465 w 1197655"/>
                <a:gd name="connsiteY5" fmla="*/ -134 h 1588726"/>
                <a:gd name="connsiteX6" fmla="*/ 1197405 w 1197655"/>
                <a:gd name="connsiteY6" fmla="*/ 51805 h 1588726"/>
                <a:gd name="connsiteX7" fmla="*/ 1197405 w 1197655"/>
                <a:gd name="connsiteY7" fmla="*/ 1536653 h 1588726"/>
                <a:gd name="connsiteX8" fmla="*/ 1145465 w 1197655"/>
                <a:gd name="connsiteY8" fmla="*/ 1588592 h 1588726"/>
                <a:gd name="connsiteX9" fmla="*/ 51688 w 1197655"/>
                <a:gd name="connsiteY9" fmla="*/ 5976 h 1588726"/>
                <a:gd name="connsiteX10" fmla="*/ 5859 w 1197655"/>
                <a:gd name="connsiteY10" fmla="*/ 51805 h 1588726"/>
                <a:gd name="connsiteX11" fmla="*/ 5860 w 1197655"/>
                <a:gd name="connsiteY11" fmla="*/ 1536653 h 1588726"/>
                <a:gd name="connsiteX12" fmla="*/ 51688 w 1197655"/>
                <a:gd name="connsiteY12" fmla="*/ 1582482 h 1588726"/>
                <a:gd name="connsiteX13" fmla="*/ 1145465 w 1197655"/>
                <a:gd name="connsiteY13" fmla="*/ 1582482 h 1588726"/>
                <a:gd name="connsiteX14" fmla="*/ 1191294 w 1197655"/>
                <a:gd name="connsiteY14" fmla="*/ 1536653 h 1588726"/>
                <a:gd name="connsiteX15" fmla="*/ 1191294 w 1197655"/>
                <a:gd name="connsiteY15" fmla="*/ 51805 h 1588726"/>
                <a:gd name="connsiteX16" fmla="*/ 1145465 w 1197655"/>
                <a:gd name="connsiteY16" fmla="*/ 5976 h 158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7655" h="1588726">
                  <a:moveTo>
                    <a:pt x="1145465" y="1588592"/>
                  </a:moveTo>
                  <a:lnTo>
                    <a:pt x="51688" y="1588592"/>
                  </a:lnTo>
                  <a:cubicBezTo>
                    <a:pt x="23016" y="1588560"/>
                    <a:pt x="-219" y="1565325"/>
                    <a:pt x="-251" y="1536653"/>
                  </a:cubicBezTo>
                  <a:lnTo>
                    <a:pt x="-251" y="51805"/>
                  </a:lnTo>
                  <a:cubicBezTo>
                    <a:pt x="-219" y="23133"/>
                    <a:pt x="23016" y="-102"/>
                    <a:pt x="51688" y="-134"/>
                  </a:cubicBezTo>
                  <a:lnTo>
                    <a:pt x="1145465" y="-134"/>
                  </a:lnTo>
                  <a:cubicBezTo>
                    <a:pt x="1174137" y="-102"/>
                    <a:pt x="1197372" y="23133"/>
                    <a:pt x="1197405" y="51805"/>
                  </a:cubicBezTo>
                  <a:lnTo>
                    <a:pt x="1197405" y="1536653"/>
                  </a:lnTo>
                  <a:cubicBezTo>
                    <a:pt x="1197372" y="1565325"/>
                    <a:pt x="1174137" y="1588560"/>
                    <a:pt x="1145465" y="1588592"/>
                  </a:cubicBezTo>
                  <a:close/>
                  <a:moveTo>
                    <a:pt x="51688" y="5976"/>
                  </a:moveTo>
                  <a:cubicBezTo>
                    <a:pt x="26390" y="6005"/>
                    <a:pt x="5888" y="26506"/>
                    <a:pt x="5859" y="51805"/>
                  </a:cubicBezTo>
                  <a:lnTo>
                    <a:pt x="5860" y="1536653"/>
                  </a:lnTo>
                  <a:cubicBezTo>
                    <a:pt x="5888" y="1561952"/>
                    <a:pt x="26390" y="1582453"/>
                    <a:pt x="51688" y="1582482"/>
                  </a:cubicBezTo>
                  <a:lnTo>
                    <a:pt x="1145465" y="1582482"/>
                  </a:lnTo>
                  <a:cubicBezTo>
                    <a:pt x="1170764" y="1582453"/>
                    <a:pt x="1191265" y="1561952"/>
                    <a:pt x="1191294" y="1536653"/>
                  </a:cubicBezTo>
                  <a:lnTo>
                    <a:pt x="1191294" y="51805"/>
                  </a:lnTo>
                  <a:cubicBezTo>
                    <a:pt x="1191265" y="26506"/>
                    <a:pt x="1170764" y="6005"/>
                    <a:pt x="1145465" y="5976"/>
                  </a:cubicBezTo>
                  <a:close/>
                </a:path>
              </a:pathLst>
            </a:custGeom>
            <a:solidFill>
              <a:srgbClr val="3F3D56"/>
            </a:solidFill>
            <a:ln w="3753"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71170462-0ED2-488E-AF52-CE9130D5952E}"/>
                </a:ext>
              </a:extLst>
            </p:cNvPr>
            <p:cNvSpPr/>
            <p:nvPr/>
          </p:nvSpPr>
          <p:spPr>
            <a:xfrm>
              <a:off x="1930698" y="4896255"/>
              <a:ext cx="358471" cy="48970"/>
            </a:xfrm>
            <a:custGeom>
              <a:avLst/>
              <a:gdLst>
                <a:gd name="connsiteX0" fmla="*/ 333735 w 358471"/>
                <a:gd name="connsiteY0" fmla="*/ 48836 h 48970"/>
                <a:gd name="connsiteX1" fmla="*/ 24234 w 358471"/>
                <a:gd name="connsiteY1" fmla="*/ 48836 h 48970"/>
                <a:gd name="connsiteX2" fmla="*/ -251 w 358471"/>
                <a:gd name="connsiteY2" fmla="*/ 24351 h 48970"/>
                <a:gd name="connsiteX3" fmla="*/ 24234 w 358471"/>
                <a:gd name="connsiteY3" fmla="*/ -134 h 48970"/>
                <a:gd name="connsiteX4" fmla="*/ 333735 w 358471"/>
                <a:gd name="connsiteY4" fmla="*/ -134 h 48970"/>
                <a:gd name="connsiteX5" fmla="*/ 358220 w 358471"/>
                <a:gd name="connsiteY5" fmla="*/ 24351 h 48970"/>
                <a:gd name="connsiteX6" fmla="*/ 333735 w 358471"/>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471" h="48970">
                  <a:moveTo>
                    <a:pt x="333735" y="48836"/>
                  </a:moveTo>
                  <a:lnTo>
                    <a:pt x="24234" y="48836"/>
                  </a:lnTo>
                  <a:cubicBezTo>
                    <a:pt x="10711" y="48836"/>
                    <a:pt x="-251" y="37874"/>
                    <a:pt x="-251" y="24351"/>
                  </a:cubicBezTo>
                  <a:cubicBezTo>
                    <a:pt x="-251" y="10828"/>
                    <a:pt x="10711" y="-134"/>
                    <a:pt x="24234" y="-134"/>
                  </a:cubicBezTo>
                  <a:lnTo>
                    <a:pt x="333735" y="-134"/>
                  </a:lnTo>
                  <a:cubicBezTo>
                    <a:pt x="347258" y="-134"/>
                    <a:pt x="358220" y="10828"/>
                    <a:pt x="358220" y="24351"/>
                  </a:cubicBezTo>
                  <a:cubicBezTo>
                    <a:pt x="358220" y="37873"/>
                    <a:pt x="347258" y="48836"/>
                    <a:pt x="333735" y="48836"/>
                  </a:cubicBezTo>
                  <a:close/>
                </a:path>
              </a:pathLst>
            </a:custGeom>
            <a:solidFill>
              <a:schemeClr val="accent2">
                <a:lumMod val="60000"/>
                <a:lumOff val="40000"/>
              </a:schemeClr>
            </a:solidFill>
            <a:ln w="3753"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36F216C-AE67-4C62-BE99-CCE395CD7E12}"/>
                </a:ext>
              </a:extLst>
            </p:cNvPr>
            <p:cNvSpPr/>
            <p:nvPr/>
          </p:nvSpPr>
          <p:spPr>
            <a:xfrm>
              <a:off x="1930698" y="4978892"/>
              <a:ext cx="459472" cy="48970"/>
            </a:xfrm>
            <a:custGeom>
              <a:avLst/>
              <a:gdLst>
                <a:gd name="connsiteX0" fmla="*/ 434736 w 459472"/>
                <a:gd name="connsiteY0" fmla="*/ 48836 h 48970"/>
                <a:gd name="connsiteX1" fmla="*/ 24234 w 459472"/>
                <a:gd name="connsiteY1" fmla="*/ 48836 h 48970"/>
                <a:gd name="connsiteX2" fmla="*/ -251 w 459472"/>
                <a:gd name="connsiteY2" fmla="*/ 24351 h 48970"/>
                <a:gd name="connsiteX3" fmla="*/ 24234 w 459472"/>
                <a:gd name="connsiteY3" fmla="*/ -134 h 48970"/>
                <a:gd name="connsiteX4" fmla="*/ 434736 w 459472"/>
                <a:gd name="connsiteY4" fmla="*/ -134 h 48970"/>
                <a:gd name="connsiteX5" fmla="*/ 459221 w 459472"/>
                <a:gd name="connsiteY5" fmla="*/ 24351 h 48970"/>
                <a:gd name="connsiteX6" fmla="*/ 434736 w 459472"/>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472" h="48970">
                  <a:moveTo>
                    <a:pt x="434736" y="48836"/>
                  </a:moveTo>
                  <a:lnTo>
                    <a:pt x="24234" y="48836"/>
                  </a:lnTo>
                  <a:cubicBezTo>
                    <a:pt x="10711" y="48836"/>
                    <a:pt x="-251" y="37873"/>
                    <a:pt x="-251" y="24351"/>
                  </a:cubicBezTo>
                  <a:cubicBezTo>
                    <a:pt x="-251" y="10828"/>
                    <a:pt x="10711" y="-134"/>
                    <a:pt x="24234" y="-134"/>
                  </a:cubicBezTo>
                  <a:lnTo>
                    <a:pt x="434736" y="-134"/>
                  </a:lnTo>
                  <a:cubicBezTo>
                    <a:pt x="448259" y="-134"/>
                    <a:pt x="459221" y="10828"/>
                    <a:pt x="459221" y="24351"/>
                  </a:cubicBezTo>
                  <a:cubicBezTo>
                    <a:pt x="459221" y="37873"/>
                    <a:pt x="448259" y="48836"/>
                    <a:pt x="434736" y="48836"/>
                  </a:cubicBezTo>
                  <a:close/>
                </a:path>
              </a:pathLst>
            </a:custGeom>
            <a:solidFill>
              <a:schemeClr val="accent2">
                <a:lumMod val="60000"/>
                <a:lumOff val="40000"/>
              </a:schemeClr>
            </a:solidFill>
            <a:ln w="3753"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C028F80C-D8FF-4279-ABC8-A21AA2D088A4}"/>
                </a:ext>
              </a:extLst>
            </p:cNvPr>
            <p:cNvSpPr/>
            <p:nvPr/>
          </p:nvSpPr>
          <p:spPr>
            <a:xfrm>
              <a:off x="1468906" y="5295839"/>
              <a:ext cx="819813" cy="48970"/>
            </a:xfrm>
            <a:custGeom>
              <a:avLst/>
              <a:gdLst>
                <a:gd name="connsiteX0" fmla="*/ 795077 w 819813"/>
                <a:gd name="connsiteY0" fmla="*/ 48836 h 48970"/>
                <a:gd name="connsiteX1" fmla="*/ 24234 w 819813"/>
                <a:gd name="connsiteY1" fmla="*/ 48836 h 48970"/>
                <a:gd name="connsiteX2" fmla="*/ -251 w 819813"/>
                <a:gd name="connsiteY2" fmla="*/ 24351 h 48970"/>
                <a:gd name="connsiteX3" fmla="*/ 24234 w 819813"/>
                <a:gd name="connsiteY3" fmla="*/ -134 h 48970"/>
                <a:gd name="connsiteX4" fmla="*/ 795077 w 819813"/>
                <a:gd name="connsiteY4" fmla="*/ -134 h 48970"/>
                <a:gd name="connsiteX5" fmla="*/ 819562 w 819813"/>
                <a:gd name="connsiteY5" fmla="*/ 24351 h 48970"/>
                <a:gd name="connsiteX6" fmla="*/ 795077 w 819813"/>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813" h="48970">
                  <a:moveTo>
                    <a:pt x="795077" y="48836"/>
                  </a:moveTo>
                  <a:lnTo>
                    <a:pt x="24234" y="48836"/>
                  </a:lnTo>
                  <a:cubicBezTo>
                    <a:pt x="10711" y="48836"/>
                    <a:pt x="-251" y="37873"/>
                    <a:pt x="-251" y="24351"/>
                  </a:cubicBezTo>
                  <a:cubicBezTo>
                    <a:pt x="-251" y="10828"/>
                    <a:pt x="10711" y="-134"/>
                    <a:pt x="24234" y="-134"/>
                  </a:cubicBezTo>
                  <a:lnTo>
                    <a:pt x="795077" y="-134"/>
                  </a:lnTo>
                  <a:cubicBezTo>
                    <a:pt x="808600" y="-134"/>
                    <a:pt x="819562" y="10828"/>
                    <a:pt x="819562" y="24351"/>
                  </a:cubicBezTo>
                  <a:cubicBezTo>
                    <a:pt x="819562" y="37873"/>
                    <a:pt x="808600" y="48836"/>
                    <a:pt x="795077" y="48836"/>
                  </a:cubicBezTo>
                  <a:close/>
                </a:path>
              </a:pathLst>
            </a:custGeom>
            <a:solidFill>
              <a:srgbClr val="CCCCCC"/>
            </a:solidFill>
            <a:ln w="3753"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55337778-2E63-407D-8041-7A88DB94BC50}"/>
                </a:ext>
              </a:extLst>
            </p:cNvPr>
            <p:cNvSpPr/>
            <p:nvPr/>
          </p:nvSpPr>
          <p:spPr>
            <a:xfrm>
              <a:off x="1468906" y="5378476"/>
              <a:ext cx="920814" cy="48970"/>
            </a:xfrm>
            <a:custGeom>
              <a:avLst/>
              <a:gdLst>
                <a:gd name="connsiteX0" fmla="*/ 896078 w 920814"/>
                <a:gd name="connsiteY0" fmla="*/ 48836 h 48970"/>
                <a:gd name="connsiteX1" fmla="*/ 24234 w 920814"/>
                <a:gd name="connsiteY1" fmla="*/ 48836 h 48970"/>
                <a:gd name="connsiteX2" fmla="*/ -251 w 920814"/>
                <a:gd name="connsiteY2" fmla="*/ 24351 h 48970"/>
                <a:gd name="connsiteX3" fmla="*/ 24234 w 920814"/>
                <a:gd name="connsiteY3" fmla="*/ -134 h 48970"/>
                <a:gd name="connsiteX4" fmla="*/ 896078 w 920814"/>
                <a:gd name="connsiteY4" fmla="*/ -134 h 48970"/>
                <a:gd name="connsiteX5" fmla="*/ 920563 w 920814"/>
                <a:gd name="connsiteY5" fmla="*/ 24351 h 48970"/>
                <a:gd name="connsiteX6" fmla="*/ 896078 w 920814"/>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814" h="48970">
                  <a:moveTo>
                    <a:pt x="896078" y="48836"/>
                  </a:moveTo>
                  <a:lnTo>
                    <a:pt x="24234" y="48836"/>
                  </a:lnTo>
                  <a:cubicBezTo>
                    <a:pt x="10711" y="48836"/>
                    <a:pt x="-251" y="37874"/>
                    <a:pt x="-251" y="24351"/>
                  </a:cubicBezTo>
                  <a:cubicBezTo>
                    <a:pt x="-251" y="10828"/>
                    <a:pt x="10711" y="-134"/>
                    <a:pt x="24234" y="-134"/>
                  </a:cubicBezTo>
                  <a:lnTo>
                    <a:pt x="896078" y="-134"/>
                  </a:lnTo>
                  <a:cubicBezTo>
                    <a:pt x="909601" y="-134"/>
                    <a:pt x="920563" y="10828"/>
                    <a:pt x="920563" y="24351"/>
                  </a:cubicBezTo>
                  <a:cubicBezTo>
                    <a:pt x="920563" y="37874"/>
                    <a:pt x="909601" y="48836"/>
                    <a:pt x="896078" y="48836"/>
                  </a:cubicBezTo>
                  <a:close/>
                </a:path>
              </a:pathLst>
            </a:custGeom>
            <a:solidFill>
              <a:srgbClr val="CCCCCC"/>
            </a:solidFill>
            <a:ln w="3753"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B314AA4A-843D-4D2B-97A6-1990508AF8EA}"/>
                </a:ext>
              </a:extLst>
            </p:cNvPr>
            <p:cNvSpPr/>
            <p:nvPr/>
          </p:nvSpPr>
          <p:spPr>
            <a:xfrm>
              <a:off x="1468936" y="5568408"/>
              <a:ext cx="819782" cy="48970"/>
            </a:xfrm>
            <a:custGeom>
              <a:avLst/>
              <a:gdLst>
                <a:gd name="connsiteX0" fmla="*/ 795047 w 819782"/>
                <a:gd name="connsiteY0" fmla="*/ 48836 h 48970"/>
                <a:gd name="connsiteX1" fmla="*/ 24204 w 819782"/>
                <a:gd name="connsiteY1" fmla="*/ 48836 h 48970"/>
                <a:gd name="connsiteX2" fmla="*/ -251 w 819782"/>
                <a:gd name="connsiteY2" fmla="*/ 24321 h 48970"/>
                <a:gd name="connsiteX3" fmla="*/ 24204 w 819782"/>
                <a:gd name="connsiteY3" fmla="*/ -134 h 48970"/>
                <a:gd name="connsiteX4" fmla="*/ 795047 w 819782"/>
                <a:gd name="connsiteY4" fmla="*/ -134 h 48970"/>
                <a:gd name="connsiteX5" fmla="*/ 819532 w 819782"/>
                <a:gd name="connsiteY5" fmla="*/ 24351 h 48970"/>
                <a:gd name="connsiteX6" fmla="*/ 795047 w 819782"/>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782" h="48970">
                  <a:moveTo>
                    <a:pt x="795047" y="48836"/>
                  </a:moveTo>
                  <a:lnTo>
                    <a:pt x="24204" y="48836"/>
                  </a:lnTo>
                  <a:cubicBezTo>
                    <a:pt x="10681" y="48819"/>
                    <a:pt x="-268" y="37843"/>
                    <a:pt x="-251" y="24321"/>
                  </a:cubicBezTo>
                  <a:cubicBezTo>
                    <a:pt x="-234" y="10822"/>
                    <a:pt x="10705" y="-117"/>
                    <a:pt x="24204" y="-134"/>
                  </a:cubicBezTo>
                  <a:lnTo>
                    <a:pt x="795047" y="-134"/>
                  </a:lnTo>
                  <a:cubicBezTo>
                    <a:pt x="808570" y="-134"/>
                    <a:pt x="819532" y="10828"/>
                    <a:pt x="819532" y="24351"/>
                  </a:cubicBezTo>
                  <a:cubicBezTo>
                    <a:pt x="819532" y="37874"/>
                    <a:pt x="808570" y="48836"/>
                    <a:pt x="795047" y="48836"/>
                  </a:cubicBezTo>
                  <a:close/>
                </a:path>
              </a:pathLst>
            </a:custGeom>
            <a:solidFill>
              <a:srgbClr val="CCCCCC"/>
            </a:solidFill>
            <a:ln w="3753"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AF9970EC-DA11-40FF-B1C1-F4F39BF511CF}"/>
                </a:ext>
              </a:extLst>
            </p:cNvPr>
            <p:cNvSpPr/>
            <p:nvPr/>
          </p:nvSpPr>
          <p:spPr>
            <a:xfrm>
              <a:off x="1468936" y="5651045"/>
              <a:ext cx="920783" cy="48970"/>
            </a:xfrm>
            <a:custGeom>
              <a:avLst/>
              <a:gdLst>
                <a:gd name="connsiteX0" fmla="*/ 896048 w 920783"/>
                <a:gd name="connsiteY0" fmla="*/ 48836 h 48970"/>
                <a:gd name="connsiteX1" fmla="*/ 24204 w 920783"/>
                <a:gd name="connsiteY1" fmla="*/ 48836 h 48970"/>
                <a:gd name="connsiteX2" fmla="*/ -251 w 920783"/>
                <a:gd name="connsiteY2" fmla="*/ 24321 h 48970"/>
                <a:gd name="connsiteX3" fmla="*/ 24204 w 920783"/>
                <a:gd name="connsiteY3" fmla="*/ -134 h 48970"/>
                <a:gd name="connsiteX4" fmla="*/ 896048 w 920783"/>
                <a:gd name="connsiteY4" fmla="*/ -134 h 48970"/>
                <a:gd name="connsiteX5" fmla="*/ 920533 w 920783"/>
                <a:gd name="connsiteY5" fmla="*/ 24351 h 48970"/>
                <a:gd name="connsiteX6" fmla="*/ 896048 w 920783"/>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783" h="48970">
                  <a:moveTo>
                    <a:pt x="896048" y="48836"/>
                  </a:moveTo>
                  <a:lnTo>
                    <a:pt x="24204" y="48836"/>
                  </a:lnTo>
                  <a:cubicBezTo>
                    <a:pt x="10681" y="48819"/>
                    <a:pt x="-268" y="37843"/>
                    <a:pt x="-251" y="24321"/>
                  </a:cubicBezTo>
                  <a:cubicBezTo>
                    <a:pt x="-234" y="10822"/>
                    <a:pt x="10705" y="-118"/>
                    <a:pt x="24204" y="-134"/>
                  </a:cubicBezTo>
                  <a:lnTo>
                    <a:pt x="896048" y="-134"/>
                  </a:lnTo>
                  <a:cubicBezTo>
                    <a:pt x="909571" y="-134"/>
                    <a:pt x="920533" y="10828"/>
                    <a:pt x="920533" y="24351"/>
                  </a:cubicBezTo>
                  <a:cubicBezTo>
                    <a:pt x="920533" y="37874"/>
                    <a:pt x="909571" y="48836"/>
                    <a:pt x="896048" y="48836"/>
                  </a:cubicBezTo>
                  <a:close/>
                </a:path>
              </a:pathLst>
            </a:custGeom>
            <a:solidFill>
              <a:srgbClr val="CCCCCC"/>
            </a:solidFill>
            <a:ln w="3753"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FB40BCCE-C1FE-4BD6-AE57-15F1017AA9EB}"/>
                </a:ext>
              </a:extLst>
            </p:cNvPr>
            <p:cNvSpPr/>
            <p:nvPr/>
          </p:nvSpPr>
          <p:spPr>
            <a:xfrm>
              <a:off x="1468906" y="5840977"/>
              <a:ext cx="819813" cy="48970"/>
            </a:xfrm>
            <a:custGeom>
              <a:avLst/>
              <a:gdLst>
                <a:gd name="connsiteX0" fmla="*/ 795077 w 819813"/>
                <a:gd name="connsiteY0" fmla="*/ 48836 h 48970"/>
                <a:gd name="connsiteX1" fmla="*/ 24234 w 819813"/>
                <a:gd name="connsiteY1" fmla="*/ 48836 h 48970"/>
                <a:gd name="connsiteX2" fmla="*/ -251 w 819813"/>
                <a:gd name="connsiteY2" fmla="*/ 24351 h 48970"/>
                <a:gd name="connsiteX3" fmla="*/ 24234 w 819813"/>
                <a:gd name="connsiteY3" fmla="*/ -134 h 48970"/>
                <a:gd name="connsiteX4" fmla="*/ 795077 w 819813"/>
                <a:gd name="connsiteY4" fmla="*/ -134 h 48970"/>
                <a:gd name="connsiteX5" fmla="*/ 819562 w 819813"/>
                <a:gd name="connsiteY5" fmla="*/ 24351 h 48970"/>
                <a:gd name="connsiteX6" fmla="*/ 795077 w 819813"/>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813" h="48970">
                  <a:moveTo>
                    <a:pt x="795077" y="48836"/>
                  </a:moveTo>
                  <a:lnTo>
                    <a:pt x="24234" y="48836"/>
                  </a:lnTo>
                  <a:cubicBezTo>
                    <a:pt x="10711" y="48836"/>
                    <a:pt x="-251" y="37874"/>
                    <a:pt x="-251" y="24351"/>
                  </a:cubicBezTo>
                  <a:cubicBezTo>
                    <a:pt x="-251" y="10828"/>
                    <a:pt x="10711" y="-134"/>
                    <a:pt x="24234" y="-134"/>
                  </a:cubicBezTo>
                  <a:lnTo>
                    <a:pt x="795077" y="-134"/>
                  </a:lnTo>
                  <a:cubicBezTo>
                    <a:pt x="808600" y="-134"/>
                    <a:pt x="819562" y="10828"/>
                    <a:pt x="819562" y="24351"/>
                  </a:cubicBezTo>
                  <a:cubicBezTo>
                    <a:pt x="819562" y="37874"/>
                    <a:pt x="808600" y="48836"/>
                    <a:pt x="795077" y="48836"/>
                  </a:cubicBezTo>
                  <a:close/>
                </a:path>
              </a:pathLst>
            </a:custGeom>
            <a:solidFill>
              <a:srgbClr val="CCCCCC"/>
            </a:solidFill>
            <a:ln w="3753"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62C18B22-FFB5-4EF0-9E20-ACD0A9FFA6D8}"/>
                </a:ext>
              </a:extLst>
            </p:cNvPr>
            <p:cNvSpPr/>
            <p:nvPr/>
          </p:nvSpPr>
          <p:spPr>
            <a:xfrm>
              <a:off x="1468906" y="5923614"/>
              <a:ext cx="920814" cy="48970"/>
            </a:xfrm>
            <a:custGeom>
              <a:avLst/>
              <a:gdLst>
                <a:gd name="connsiteX0" fmla="*/ 896078 w 920814"/>
                <a:gd name="connsiteY0" fmla="*/ 48836 h 48970"/>
                <a:gd name="connsiteX1" fmla="*/ 24234 w 920814"/>
                <a:gd name="connsiteY1" fmla="*/ 48836 h 48970"/>
                <a:gd name="connsiteX2" fmla="*/ -251 w 920814"/>
                <a:gd name="connsiteY2" fmla="*/ 24351 h 48970"/>
                <a:gd name="connsiteX3" fmla="*/ 24234 w 920814"/>
                <a:gd name="connsiteY3" fmla="*/ -134 h 48970"/>
                <a:gd name="connsiteX4" fmla="*/ 896078 w 920814"/>
                <a:gd name="connsiteY4" fmla="*/ -134 h 48970"/>
                <a:gd name="connsiteX5" fmla="*/ 920563 w 920814"/>
                <a:gd name="connsiteY5" fmla="*/ 24351 h 48970"/>
                <a:gd name="connsiteX6" fmla="*/ 896078 w 920814"/>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814" h="48970">
                  <a:moveTo>
                    <a:pt x="896078" y="48836"/>
                  </a:moveTo>
                  <a:lnTo>
                    <a:pt x="24234" y="48836"/>
                  </a:lnTo>
                  <a:cubicBezTo>
                    <a:pt x="10711" y="48836"/>
                    <a:pt x="-251" y="37874"/>
                    <a:pt x="-251" y="24351"/>
                  </a:cubicBezTo>
                  <a:cubicBezTo>
                    <a:pt x="-251" y="10828"/>
                    <a:pt x="10711" y="-134"/>
                    <a:pt x="24234" y="-134"/>
                  </a:cubicBezTo>
                  <a:lnTo>
                    <a:pt x="896078" y="-134"/>
                  </a:lnTo>
                  <a:cubicBezTo>
                    <a:pt x="909601" y="-134"/>
                    <a:pt x="920563" y="10828"/>
                    <a:pt x="920563" y="24351"/>
                  </a:cubicBezTo>
                  <a:cubicBezTo>
                    <a:pt x="920563" y="37874"/>
                    <a:pt x="909601" y="48836"/>
                    <a:pt x="896078" y="48836"/>
                  </a:cubicBezTo>
                  <a:close/>
                </a:path>
              </a:pathLst>
            </a:custGeom>
            <a:solidFill>
              <a:srgbClr val="CCCCCC"/>
            </a:solidFill>
            <a:ln w="3753"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236E46CF-0985-4370-963F-B86C41E5FD1E}"/>
                </a:ext>
              </a:extLst>
            </p:cNvPr>
            <p:cNvSpPr/>
            <p:nvPr/>
          </p:nvSpPr>
          <p:spPr>
            <a:xfrm>
              <a:off x="2222225" y="5810194"/>
              <a:ext cx="482324" cy="482480"/>
            </a:xfrm>
            <a:custGeom>
              <a:avLst/>
              <a:gdLst>
                <a:gd name="connsiteX0" fmla="*/ 241259 w 482324"/>
                <a:gd name="connsiteY0" fmla="*/ -134 h 482480"/>
                <a:gd name="connsiteX1" fmla="*/ -251 w 482324"/>
                <a:gd name="connsiteY1" fmla="*/ 240836 h 482480"/>
                <a:gd name="connsiteX2" fmla="*/ 240719 w 482324"/>
                <a:gd name="connsiteY2" fmla="*/ 482346 h 482480"/>
                <a:gd name="connsiteX3" fmla="*/ 241258 w 482324"/>
                <a:gd name="connsiteY3" fmla="*/ 482346 h 482480"/>
                <a:gd name="connsiteX4" fmla="*/ 241259 w 482324"/>
                <a:gd name="connsiteY4" fmla="*/ 482346 h 482480"/>
                <a:gd name="connsiteX5" fmla="*/ 482074 w 482324"/>
                <a:gd name="connsiteY5" fmla="*/ 240680 h 482480"/>
                <a:gd name="connsiteX6" fmla="*/ 241259 w 482324"/>
                <a:gd name="connsiteY6" fmla="*/ -134 h 48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324" h="482480">
                  <a:moveTo>
                    <a:pt x="241259" y="-134"/>
                  </a:moveTo>
                  <a:cubicBezTo>
                    <a:pt x="108026" y="-283"/>
                    <a:pt x="-102" y="107603"/>
                    <a:pt x="-251" y="240836"/>
                  </a:cubicBezTo>
                  <a:cubicBezTo>
                    <a:pt x="-400" y="374069"/>
                    <a:pt x="107486" y="482197"/>
                    <a:pt x="240719" y="482346"/>
                  </a:cubicBezTo>
                  <a:cubicBezTo>
                    <a:pt x="240899" y="482346"/>
                    <a:pt x="241078" y="482346"/>
                    <a:pt x="241258" y="482346"/>
                  </a:cubicBezTo>
                  <a:lnTo>
                    <a:pt x="241259" y="482346"/>
                  </a:lnTo>
                  <a:cubicBezTo>
                    <a:pt x="374492" y="482111"/>
                    <a:pt x="482309" y="373913"/>
                    <a:pt x="482074" y="240680"/>
                  </a:cubicBezTo>
                  <a:cubicBezTo>
                    <a:pt x="481839" y="107779"/>
                    <a:pt x="374160" y="100"/>
                    <a:pt x="241259" y="-134"/>
                  </a:cubicBezTo>
                  <a:close/>
                </a:path>
              </a:pathLst>
            </a:custGeom>
            <a:solidFill>
              <a:schemeClr val="accent2">
                <a:lumMod val="60000"/>
                <a:lumOff val="40000"/>
              </a:schemeClr>
            </a:solidFill>
            <a:ln w="3753"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ACC7FD6C-89C7-4760-8686-3981E337D749}"/>
                </a:ext>
              </a:extLst>
            </p:cNvPr>
            <p:cNvSpPr/>
            <p:nvPr/>
          </p:nvSpPr>
          <p:spPr>
            <a:xfrm>
              <a:off x="2345050" y="5936927"/>
              <a:ext cx="244780" cy="214695"/>
            </a:xfrm>
            <a:custGeom>
              <a:avLst/>
              <a:gdLst>
                <a:gd name="connsiteX0" fmla="*/ 95545 w 244780"/>
                <a:gd name="connsiteY0" fmla="*/ 214561 h 214695"/>
                <a:gd name="connsiteX1" fmla="*/ 77931 w 244780"/>
                <a:gd name="connsiteY1" fmla="*/ 208707 h 214695"/>
                <a:gd name="connsiteX2" fmla="*/ 77616 w 244780"/>
                <a:gd name="connsiteY2" fmla="*/ 208471 h 214695"/>
                <a:gd name="connsiteX3" fmla="*/ 11274 w 244780"/>
                <a:gd name="connsiteY3" fmla="*/ 157722 h 214695"/>
                <a:gd name="connsiteX4" fmla="*/ 5851 w 244780"/>
                <a:gd name="connsiteY4" fmla="*/ 116383 h 214695"/>
                <a:gd name="connsiteX5" fmla="*/ 47149 w 244780"/>
                <a:gd name="connsiteY5" fmla="*/ 110928 h 214695"/>
                <a:gd name="connsiteX6" fmla="*/ 90119 w 244780"/>
                <a:gd name="connsiteY6" fmla="*/ 143879 h 214695"/>
                <a:gd name="connsiteX7" fmla="*/ 191661 w 244780"/>
                <a:gd name="connsiteY7" fmla="*/ 11407 h 214695"/>
                <a:gd name="connsiteX8" fmla="*/ 232978 w 244780"/>
                <a:gd name="connsiteY8" fmla="*/ 5949 h 214695"/>
                <a:gd name="connsiteX9" fmla="*/ 232978 w 244780"/>
                <a:gd name="connsiteY9" fmla="*/ 5949 h 214695"/>
                <a:gd name="connsiteX10" fmla="*/ 232978 w 244780"/>
                <a:gd name="connsiteY10" fmla="*/ 5950 h 214695"/>
                <a:gd name="connsiteX11" fmla="*/ 232987 w 244780"/>
                <a:gd name="connsiteY11" fmla="*/ 5956 h 214695"/>
                <a:gd name="connsiteX12" fmla="*/ 232357 w 244780"/>
                <a:gd name="connsiteY12" fmla="*/ 6831 h 214695"/>
                <a:gd name="connsiteX13" fmla="*/ 233003 w 244780"/>
                <a:gd name="connsiteY13" fmla="*/ 5956 h 214695"/>
                <a:gd name="connsiteX14" fmla="*/ 238454 w 244780"/>
                <a:gd name="connsiteY14" fmla="*/ 47281 h 214695"/>
                <a:gd name="connsiteX15" fmla="*/ 119019 w 244780"/>
                <a:gd name="connsiteY15" fmla="*/ 203028 h 214695"/>
                <a:gd name="connsiteX16" fmla="*/ 95570 w 244780"/>
                <a:gd name="connsiteY16" fmla="*/ 214525 h 21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4780" h="214695">
                  <a:moveTo>
                    <a:pt x="95545" y="214561"/>
                  </a:moveTo>
                  <a:cubicBezTo>
                    <a:pt x="89194" y="214571"/>
                    <a:pt x="83012" y="212517"/>
                    <a:pt x="77931" y="208707"/>
                  </a:cubicBezTo>
                  <a:lnTo>
                    <a:pt x="77616" y="208471"/>
                  </a:lnTo>
                  <a:lnTo>
                    <a:pt x="11274" y="157722"/>
                  </a:lnTo>
                  <a:cubicBezTo>
                    <a:pt x="-1639" y="147804"/>
                    <a:pt x="-4067" y="129296"/>
                    <a:pt x="5851" y="116383"/>
                  </a:cubicBezTo>
                  <a:cubicBezTo>
                    <a:pt x="15756" y="103486"/>
                    <a:pt x="34234" y="101045"/>
                    <a:pt x="47149" y="110928"/>
                  </a:cubicBezTo>
                  <a:lnTo>
                    <a:pt x="90119" y="143879"/>
                  </a:lnTo>
                  <a:lnTo>
                    <a:pt x="191661" y="11407"/>
                  </a:lnTo>
                  <a:cubicBezTo>
                    <a:pt x="201563" y="-1509"/>
                    <a:pt x="220061" y="-3953"/>
                    <a:pt x="232978" y="5949"/>
                  </a:cubicBezTo>
                  <a:cubicBezTo>
                    <a:pt x="232978" y="5949"/>
                    <a:pt x="232978" y="5949"/>
                    <a:pt x="232978" y="5949"/>
                  </a:cubicBezTo>
                  <a:lnTo>
                    <a:pt x="232978" y="5950"/>
                  </a:lnTo>
                  <a:lnTo>
                    <a:pt x="232987" y="5956"/>
                  </a:lnTo>
                  <a:lnTo>
                    <a:pt x="232357" y="6831"/>
                  </a:lnTo>
                  <a:lnTo>
                    <a:pt x="233003" y="5956"/>
                  </a:lnTo>
                  <a:cubicBezTo>
                    <a:pt x="245905" y="15871"/>
                    <a:pt x="248343" y="34360"/>
                    <a:pt x="238454" y="47281"/>
                  </a:cubicBezTo>
                  <a:lnTo>
                    <a:pt x="119019" y="203028"/>
                  </a:lnTo>
                  <a:cubicBezTo>
                    <a:pt x="113419" y="210302"/>
                    <a:pt x="104750" y="214552"/>
                    <a:pt x="95570" y="214525"/>
                  </a:cubicBezTo>
                  <a:close/>
                </a:path>
              </a:pathLst>
            </a:custGeom>
            <a:solidFill>
              <a:srgbClr val="FFFFFF"/>
            </a:solidFill>
            <a:ln w="3753" cap="flat">
              <a:noFill/>
              <a:prstDash val="solid"/>
              <a:miter/>
            </a:ln>
          </p:spPr>
          <p:txBody>
            <a:bodyPr rtlCol="0" anchor="ctr"/>
            <a:lstStyle/>
            <a:p>
              <a:endParaRPr lang="en-US"/>
            </a:p>
          </p:txBody>
        </p:sp>
      </p:grpSp>
      <p:grpSp>
        <p:nvGrpSpPr>
          <p:cNvPr id="220" name="Graphic 218">
            <a:extLst>
              <a:ext uri="{FF2B5EF4-FFF2-40B4-BE49-F238E27FC236}">
                <a16:creationId xmlns:a16="http://schemas.microsoft.com/office/drawing/2014/main" id="{2FED664B-13BA-42A7-A659-0B1AC73BE7EE}"/>
              </a:ext>
            </a:extLst>
          </p:cNvPr>
          <p:cNvGrpSpPr/>
          <p:nvPr/>
        </p:nvGrpSpPr>
        <p:grpSpPr>
          <a:xfrm>
            <a:off x="2954650" y="4247773"/>
            <a:ext cx="4229979" cy="1972859"/>
            <a:chOff x="2954650" y="4247773"/>
            <a:chExt cx="4229979" cy="1972859"/>
          </a:xfrm>
        </p:grpSpPr>
        <p:sp>
          <p:nvSpPr>
            <p:cNvPr id="221" name="Freeform: Shape 220">
              <a:extLst>
                <a:ext uri="{FF2B5EF4-FFF2-40B4-BE49-F238E27FC236}">
                  <a16:creationId xmlns:a16="http://schemas.microsoft.com/office/drawing/2014/main" id="{489B26B6-80A4-413B-A0FB-35D441DCCD2E}"/>
                </a:ext>
              </a:extLst>
            </p:cNvPr>
            <p:cNvSpPr/>
            <p:nvPr/>
          </p:nvSpPr>
          <p:spPr>
            <a:xfrm>
              <a:off x="5021363" y="4395041"/>
              <a:ext cx="1871991" cy="1823738"/>
            </a:xfrm>
            <a:custGeom>
              <a:avLst/>
              <a:gdLst>
                <a:gd name="connsiteX0" fmla="*/ 1787828 w 1871991"/>
                <a:gd name="connsiteY0" fmla="*/ 1823521 h 1823738"/>
                <a:gd name="connsiteX1" fmla="*/ 83961 w 1871991"/>
                <a:gd name="connsiteY1" fmla="*/ 1823521 h 1823738"/>
                <a:gd name="connsiteX2" fmla="*/ -91 w 1871991"/>
                <a:gd name="connsiteY2" fmla="*/ 1730538 h 1823738"/>
                <a:gd name="connsiteX3" fmla="*/ -91 w 1871991"/>
                <a:gd name="connsiteY3" fmla="*/ 463452 h 1823738"/>
                <a:gd name="connsiteX4" fmla="*/ 27668 w 1871991"/>
                <a:gd name="connsiteY4" fmla="*/ 416256 h 1823738"/>
                <a:gd name="connsiteX5" fmla="*/ 671537 w 1871991"/>
                <a:gd name="connsiteY5" fmla="*/ 26476 h 1823738"/>
                <a:gd name="connsiteX6" fmla="*/ 898705 w 1871991"/>
                <a:gd name="connsiteY6" fmla="*/ 26246 h 1823738"/>
                <a:gd name="connsiteX7" fmla="*/ 1843950 w 1871991"/>
                <a:gd name="connsiteY7" fmla="*/ 416217 h 1823738"/>
                <a:gd name="connsiteX8" fmla="*/ 1871880 w 1871991"/>
                <a:gd name="connsiteY8" fmla="*/ 463491 h 1823738"/>
                <a:gd name="connsiteX9" fmla="*/ 1871880 w 1871991"/>
                <a:gd name="connsiteY9" fmla="*/ 1730538 h 1823738"/>
                <a:gd name="connsiteX10" fmla="*/ 1787828 w 1871991"/>
                <a:gd name="connsiteY10" fmla="*/ 1823521 h 182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1991" h="1823738">
                  <a:moveTo>
                    <a:pt x="1787828" y="1823521"/>
                  </a:moveTo>
                  <a:lnTo>
                    <a:pt x="83961" y="1823521"/>
                  </a:lnTo>
                  <a:cubicBezTo>
                    <a:pt x="37614" y="1823521"/>
                    <a:pt x="-91" y="1781809"/>
                    <a:pt x="-91" y="1730538"/>
                  </a:cubicBezTo>
                  <a:lnTo>
                    <a:pt x="-91" y="463452"/>
                  </a:lnTo>
                  <a:cubicBezTo>
                    <a:pt x="-492" y="443740"/>
                    <a:pt x="10245" y="425484"/>
                    <a:pt x="27668" y="416256"/>
                  </a:cubicBezTo>
                  <a:lnTo>
                    <a:pt x="671537" y="26476"/>
                  </a:lnTo>
                  <a:cubicBezTo>
                    <a:pt x="743078" y="-9034"/>
                    <a:pt x="827092" y="-9119"/>
                    <a:pt x="898705" y="26246"/>
                  </a:cubicBezTo>
                  <a:lnTo>
                    <a:pt x="1843950" y="416217"/>
                  </a:lnTo>
                  <a:cubicBezTo>
                    <a:pt x="1861464" y="425411"/>
                    <a:pt x="1872278" y="443714"/>
                    <a:pt x="1871880" y="463491"/>
                  </a:cubicBezTo>
                  <a:lnTo>
                    <a:pt x="1871880" y="1730538"/>
                  </a:lnTo>
                  <a:cubicBezTo>
                    <a:pt x="1871880" y="1781809"/>
                    <a:pt x="1834175" y="1823521"/>
                    <a:pt x="1787828" y="1823521"/>
                  </a:cubicBezTo>
                  <a:close/>
                </a:path>
              </a:pathLst>
            </a:custGeom>
            <a:solidFill>
              <a:srgbClr val="F2F2F2"/>
            </a:solidFill>
            <a:ln w="4242"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C841C06F-8D24-4346-BA31-8570457FAA5D}"/>
                </a:ext>
              </a:extLst>
            </p:cNvPr>
            <p:cNvSpPr/>
            <p:nvPr/>
          </p:nvSpPr>
          <p:spPr>
            <a:xfrm>
              <a:off x="5022069" y="4941317"/>
              <a:ext cx="1608107" cy="1276088"/>
            </a:xfrm>
            <a:custGeom>
              <a:avLst/>
              <a:gdLst>
                <a:gd name="connsiteX0" fmla="*/ 1535529 w 1608107"/>
                <a:gd name="connsiteY0" fmla="*/ 1275871 h 1276088"/>
                <a:gd name="connsiteX1" fmla="*/ 72375 w 1608107"/>
                <a:gd name="connsiteY1" fmla="*/ 1275871 h 1276088"/>
                <a:gd name="connsiteX2" fmla="*/ -101 w 1608107"/>
                <a:gd name="connsiteY2" fmla="*/ 1210238 h 1276088"/>
                <a:gd name="connsiteX3" fmla="*/ -101 w 1608107"/>
                <a:gd name="connsiteY3" fmla="*/ 324535 h 1276088"/>
                <a:gd name="connsiteX4" fmla="*/ 24050 w 1608107"/>
                <a:gd name="connsiteY4" fmla="*/ 290904 h 1276088"/>
                <a:gd name="connsiteX5" fmla="*/ 705324 w 1608107"/>
                <a:gd name="connsiteY5" fmla="*/ 18383 h 1276088"/>
                <a:gd name="connsiteX6" fmla="*/ 900228 w 1608107"/>
                <a:gd name="connsiteY6" fmla="*/ 18286 h 1276088"/>
                <a:gd name="connsiteX7" fmla="*/ 1583813 w 1608107"/>
                <a:gd name="connsiteY7" fmla="*/ 290917 h 1276088"/>
                <a:gd name="connsiteX8" fmla="*/ 1608006 w 1608107"/>
                <a:gd name="connsiteY8" fmla="*/ 324562 h 1276088"/>
                <a:gd name="connsiteX9" fmla="*/ 1608006 w 1608107"/>
                <a:gd name="connsiteY9" fmla="*/ 1210238 h 1276088"/>
                <a:gd name="connsiteX10" fmla="*/ 1535529 w 1608107"/>
                <a:gd name="connsiteY10" fmla="*/ 1275871 h 12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8107" h="1276088">
                  <a:moveTo>
                    <a:pt x="1535529" y="1275871"/>
                  </a:moveTo>
                  <a:lnTo>
                    <a:pt x="72375" y="1275871"/>
                  </a:lnTo>
                  <a:cubicBezTo>
                    <a:pt x="32412" y="1275871"/>
                    <a:pt x="-101" y="1246429"/>
                    <a:pt x="-101" y="1210238"/>
                  </a:cubicBezTo>
                  <a:lnTo>
                    <a:pt x="-101" y="324535"/>
                  </a:lnTo>
                  <a:cubicBezTo>
                    <a:pt x="283" y="309431"/>
                    <a:pt x="9860" y="296095"/>
                    <a:pt x="24050" y="290904"/>
                  </a:cubicBezTo>
                  <a:lnTo>
                    <a:pt x="705324" y="18383"/>
                  </a:lnTo>
                  <a:cubicBezTo>
                    <a:pt x="767925" y="-6384"/>
                    <a:pt x="837602" y="-6418"/>
                    <a:pt x="900228" y="18286"/>
                  </a:cubicBezTo>
                  <a:lnTo>
                    <a:pt x="1583813" y="290917"/>
                  </a:lnTo>
                  <a:cubicBezTo>
                    <a:pt x="1598025" y="296095"/>
                    <a:pt x="1607621" y="309441"/>
                    <a:pt x="1608006" y="324562"/>
                  </a:cubicBezTo>
                  <a:lnTo>
                    <a:pt x="1608006" y="1210238"/>
                  </a:lnTo>
                  <a:cubicBezTo>
                    <a:pt x="1608006" y="1246429"/>
                    <a:pt x="1575493" y="1275871"/>
                    <a:pt x="1535529" y="1275871"/>
                  </a:cubicBezTo>
                  <a:close/>
                </a:path>
              </a:pathLst>
            </a:custGeom>
            <a:solidFill>
              <a:schemeClr val="accent2">
                <a:lumMod val="60000"/>
                <a:lumOff val="40000"/>
              </a:schemeClr>
            </a:solidFill>
            <a:ln w="4242"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DAA57FEE-F2DA-43DC-8D07-5FC4C3037BC8}"/>
                </a:ext>
              </a:extLst>
            </p:cNvPr>
            <p:cNvSpPr/>
            <p:nvPr/>
          </p:nvSpPr>
          <p:spPr>
            <a:xfrm>
              <a:off x="4007491" y="4858503"/>
              <a:ext cx="428782" cy="428782"/>
            </a:xfrm>
            <a:custGeom>
              <a:avLst/>
              <a:gdLst>
                <a:gd name="connsiteX0" fmla="*/ 428782 w 428782"/>
                <a:gd name="connsiteY0" fmla="*/ 214391 h 428782"/>
                <a:gd name="connsiteX1" fmla="*/ 214391 w 428782"/>
                <a:gd name="connsiteY1" fmla="*/ 428782 h 428782"/>
                <a:gd name="connsiteX2" fmla="*/ 0 w 428782"/>
                <a:gd name="connsiteY2" fmla="*/ 214391 h 428782"/>
                <a:gd name="connsiteX3" fmla="*/ 214391 w 428782"/>
                <a:gd name="connsiteY3" fmla="*/ 0 h 428782"/>
                <a:gd name="connsiteX4" fmla="*/ 428782 w 428782"/>
                <a:gd name="connsiteY4" fmla="*/ 214391 h 428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782" h="428782">
                  <a:moveTo>
                    <a:pt x="428782" y="214391"/>
                  </a:moveTo>
                  <a:cubicBezTo>
                    <a:pt x="428782" y="332796"/>
                    <a:pt x="332796" y="428782"/>
                    <a:pt x="214391" y="428782"/>
                  </a:cubicBezTo>
                  <a:cubicBezTo>
                    <a:pt x="95986" y="428782"/>
                    <a:pt x="0" y="332796"/>
                    <a:pt x="0" y="214391"/>
                  </a:cubicBezTo>
                  <a:cubicBezTo>
                    <a:pt x="0" y="95986"/>
                    <a:pt x="95986" y="0"/>
                    <a:pt x="214391" y="0"/>
                  </a:cubicBezTo>
                  <a:cubicBezTo>
                    <a:pt x="332796" y="0"/>
                    <a:pt x="428782" y="95986"/>
                    <a:pt x="428782" y="214391"/>
                  </a:cubicBezTo>
                  <a:close/>
                </a:path>
              </a:pathLst>
            </a:custGeom>
            <a:solidFill>
              <a:srgbClr val="FF6584"/>
            </a:solidFill>
            <a:ln w="4242"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26A3DDBE-30DC-48C2-9CD5-02014A370AF3}"/>
                </a:ext>
              </a:extLst>
            </p:cNvPr>
            <p:cNvSpPr/>
            <p:nvPr/>
          </p:nvSpPr>
          <p:spPr>
            <a:xfrm>
              <a:off x="4039975" y="5173688"/>
              <a:ext cx="543072" cy="679764"/>
            </a:xfrm>
            <a:custGeom>
              <a:avLst/>
              <a:gdLst>
                <a:gd name="connsiteX0" fmla="*/ 543073 w 543072"/>
                <a:gd name="connsiteY0" fmla="*/ 339882 h 679764"/>
                <a:gd name="connsiteX1" fmla="*/ 271536 w 543072"/>
                <a:gd name="connsiteY1" fmla="*/ 679764 h 679764"/>
                <a:gd name="connsiteX2" fmla="*/ 0 w 543072"/>
                <a:gd name="connsiteY2" fmla="*/ 339882 h 679764"/>
                <a:gd name="connsiteX3" fmla="*/ 271536 w 543072"/>
                <a:gd name="connsiteY3" fmla="*/ 0 h 679764"/>
                <a:gd name="connsiteX4" fmla="*/ 543073 w 543072"/>
                <a:gd name="connsiteY4" fmla="*/ 339882 h 67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72" h="679764">
                  <a:moveTo>
                    <a:pt x="543073" y="339882"/>
                  </a:moveTo>
                  <a:cubicBezTo>
                    <a:pt x="543073" y="527594"/>
                    <a:pt x="421502" y="679764"/>
                    <a:pt x="271536" y="679764"/>
                  </a:cubicBezTo>
                  <a:cubicBezTo>
                    <a:pt x="121571" y="679764"/>
                    <a:pt x="0" y="527594"/>
                    <a:pt x="0" y="339882"/>
                  </a:cubicBezTo>
                  <a:cubicBezTo>
                    <a:pt x="0" y="152170"/>
                    <a:pt x="121571" y="0"/>
                    <a:pt x="271536" y="0"/>
                  </a:cubicBezTo>
                  <a:cubicBezTo>
                    <a:pt x="421502" y="0"/>
                    <a:pt x="543073" y="152170"/>
                    <a:pt x="543073" y="339882"/>
                  </a:cubicBezTo>
                  <a:close/>
                </a:path>
              </a:pathLst>
            </a:custGeom>
            <a:solidFill>
              <a:srgbClr val="F2F2F2"/>
            </a:solidFill>
            <a:ln w="4242"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B8283F7F-A5BD-4018-9F99-11EE6A53D403}"/>
                </a:ext>
              </a:extLst>
            </p:cNvPr>
            <p:cNvSpPr/>
            <p:nvPr/>
          </p:nvSpPr>
          <p:spPr>
            <a:xfrm>
              <a:off x="4298086" y="5445226"/>
              <a:ext cx="28345" cy="769847"/>
            </a:xfrm>
            <a:custGeom>
              <a:avLst/>
              <a:gdLst>
                <a:gd name="connsiteX0" fmla="*/ 14171 w 28345"/>
                <a:gd name="connsiteY0" fmla="*/ 0 h 769847"/>
                <a:gd name="connsiteX1" fmla="*/ 14917 w 28345"/>
                <a:gd name="connsiteY1" fmla="*/ 0 h 769847"/>
                <a:gd name="connsiteX2" fmla="*/ 28346 w 28345"/>
                <a:gd name="connsiteY2" fmla="*/ 769848 h 769847"/>
                <a:gd name="connsiteX3" fmla="*/ 0 w 28345"/>
                <a:gd name="connsiteY3" fmla="*/ 769848 h 769847"/>
                <a:gd name="connsiteX4" fmla="*/ 14171 w 28345"/>
                <a:gd name="connsiteY4" fmla="*/ 0 h 769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5" h="769847">
                  <a:moveTo>
                    <a:pt x="14171" y="0"/>
                  </a:moveTo>
                  <a:lnTo>
                    <a:pt x="14917" y="0"/>
                  </a:lnTo>
                  <a:lnTo>
                    <a:pt x="28346" y="769848"/>
                  </a:lnTo>
                  <a:lnTo>
                    <a:pt x="0" y="769848"/>
                  </a:lnTo>
                  <a:lnTo>
                    <a:pt x="14171" y="0"/>
                  </a:lnTo>
                  <a:close/>
                </a:path>
              </a:pathLst>
            </a:custGeom>
            <a:solidFill>
              <a:srgbClr val="CCCCCC"/>
            </a:solidFill>
            <a:ln w="4242"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FD6F325-6A92-42BC-A523-7F6CCF980DE1}"/>
                </a:ext>
              </a:extLst>
            </p:cNvPr>
            <p:cNvSpPr/>
            <p:nvPr/>
          </p:nvSpPr>
          <p:spPr>
            <a:xfrm>
              <a:off x="4310558" y="5951301"/>
              <a:ext cx="48787" cy="33159"/>
            </a:xfrm>
            <a:custGeom>
              <a:avLst/>
              <a:gdLst>
                <a:gd name="connsiteX0" fmla="*/ 47912 w 48787"/>
                <a:gd name="connsiteY0" fmla="*/ 3370 h 33159"/>
                <a:gd name="connsiteX1" fmla="*/ 47912 w 48787"/>
                <a:gd name="connsiteY1" fmla="*/ 3370 h 33159"/>
                <a:gd name="connsiteX2" fmla="*/ 45099 w 48787"/>
                <a:gd name="connsiteY2" fmla="*/ 12438 h 33159"/>
                <a:gd name="connsiteX3" fmla="*/ 6154 w 48787"/>
                <a:gd name="connsiteY3" fmla="*/ 32942 h 33159"/>
                <a:gd name="connsiteX4" fmla="*/ -101 w 48787"/>
                <a:gd name="connsiteY4" fmla="*/ 21061 h 33159"/>
                <a:gd name="connsiteX5" fmla="*/ 38844 w 48787"/>
                <a:gd name="connsiteY5" fmla="*/ 557 h 33159"/>
                <a:gd name="connsiteX6" fmla="*/ 47912 w 48787"/>
                <a:gd name="connsiteY6" fmla="*/ 3370 h 33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87" h="33159">
                  <a:moveTo>
                    <a:pt x="47912" y="3370"/>
                  </a:moveTo>
                  <a:lnTo>
                    <a:pt x="47912" y="3370"/>
                  </a:lnTo>
                  <a:cubicBezTo>
                    <a:pt x="49639" y="6651"/>
                    <a:pt x="48380" y="10711"/>
                    <a:pt x="45099" y="12438"/>
                  </a:cubicBezTo>
                  <a:lnTo>
                    <a:pt x="6154" y="32942"/>
                  </a:lnTo>
                  <a:lnTo>
                    <a:pt x="-101" y="21061"/>
                  </a:lnTo>
                  <a:lnTo>
                    <a:pt x="38844" y="557"/>
                  </a:lnTo>
                  <a:cubicBezTo>
                    <a:pt x="42125" y="-1170"/>
                    <a:pt x="46185" y="89"/>
                    <a:pt x="47912" y="3370"/>
                  </a:cubicBezTo>
                  <a:close/>
                </a:path>
              </a:pathLst>
            </a:custGeom>
            <a:solidFill>
              <a:srgbClr val="CCCCCC"/>
            </a:solidFill>
            <a:ln w="4242"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D7C77A93-7FC1-41FC-9241-F8E4B26895CD}"/>
                </a:ext>
              </a:extLst>
            </p:cNvPr>
            <p:cNvSpPr/>
            <p:nvPr/>
          </p:nvSpPr>
          <p:spPr>
            <a:xfrm>
              <a:off x="3259317" y="5173688"/>
              <a:ext cx="543072" cy="679764"/>
            </a:xfrm>
            <a:custGeom>
              <a:avLst/>
              <a:gdLst>
                <a:gd name="connsiteX0" fmla="*/ 543073 w 543072"/>
                <a:gd name="connsiteY0" fmla="*/ 339882 h 679764"/>
                <a:gd name="connsiteX1" fmla="*/ 271536 w 543072"/>
                <a:gd name="connsiteY1" fmla="*/ 679764 h 679764"/>
                <a:gd name="connsiteX2" fmla="*/ 0 w 543072"/>
                <a:gd name="connsiteY2" fmla="*/ 339882 h 679764"/>
                <a:gd name="connsiteX3" fmla="*/ 271536 w 543072"/>
                <a:gd name="connsiteY3" fmla="*/ 0 h 679764"/>
                <a:gd name="connsiteX4" fmla="*/ 543073 w 543072"/>
                <a:gd name="connsiteY4" fmla="*/ 339882 h 67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72" h="679764">
                  <a:moveTo>
                    <a:pt x="543073" y="339882"/>
                  </a:moveTo>
                  <a:cubicBezTo>
                    <a:pt x="543073" y="527594"/>
                    <a:pt x="421502" y="679764"/>
                    <a:pt x="271536" y="679764"/>
                  </a:cubicBezTo>
                  <a:cubicBezTo>
                    <a:pt x="121571" y="679764"/>
                    <a:pt x="0" y="527594"/>
                    <a:pt x="0" y="339882"/>
                  </a:cubicBezTo>
                  <a:cubicBezTo>
                    <a:pt x="0" y="152170"/>
                    <a:pt x="121571" y="0"/>
                    <a:pt x="271536" y="0"/>
                  </a:cubicBezTo>
                  <a:cubicBezTo>
                    <a:pt x="421502" y="0"/>
                    <a:pt x="543073" y="152170"/>
                    <a:pt x="543073" y="339882"/>
                  </a:cubicBezTo>
                  <a:close/>
                </a:path>
              </a:pathLst>
            </a:custGeom>
            <a:solidFill>
              <a:srgbClr val="F2F2F2"/>
            </a:solidFill>
            <a:ln w="4242"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03A5CC51-E1CA-46AB-BBDB-8CF2D93B8688}"/>
                </a:ext>
              </a:extLst>
            </p:cNvPr>
            <p:cNvSpPr/>
            <p:nvPr/>
          </p:nvSpPr>
          <p:spPr>
            <a:xfrm>
              <a:off x="3517427" y="5445224"/>
              <a:ext cx="61261" cy="769849"/>
            </a:xfrm>
            <a:custGeom>
              <a:avLst/>
              <a:gdLst>
                <a:gd name="connsiteX0" fmla="*/ 60386 w 61261"/>
                <a:gd name="connsiteY0" fmla="*/ 522175 h 769849"/>
                <a:gd name="connsiteX1" fmla="*/ 60386 w 61261"/>
                <a:gd name="connsiteY1" fmla="*/ 522175 h 769849"/>
                <a:gd name="connsiteX2" fmla="*/ 51317 w 61261"/>
                <a:gd name="connsiteY2" fmla="*/ 519362 h 769849"/>
                <a:gd name="connsiteX3" fmla="*/ 24128 w 61261"/>
                <a:gd name="connsiteY3" fmla="*/ 533676 h 769849"/>
                <a:gd name="connsiteX4" fmla="*/ 14816 w 61261"/>
                <a:gd name="connsiteY4" fmla="*/ -217 h 769849"/>
                <a:gd name="connsiteX5" fmla="*/ 14071 w 61261"/>
                <a:gd name="connsiteY5" fmla="*/ -217 h 769849"/>
                <a:gd name="connsiteX6" fmla="*/ -101 w 61261"/>
                <a:gd name="connsiteY6" fmla="*/ 769632 h 769849"/>
                <a:gd name="connsiteX7" fmla="*/ 28245 w 61261"/>
                <a:gd name="connsiteY7" fmla="*/ 769632 h 769849"/>
                <a:gd name="connsiteX8" fmla="*/ 24392 w 61261"/>
                <a:gd name="connsiteY8" fmla="*/ 548713 h 769849"/>
                <a:gd name="connsiteX9" fmla="*/ 57573 w 61261"/>
                <a:gd name="connsiteY9" fmla="*/ 531244 h 769849"/>
                <a:gd name="connsiteX10" fmla="*/ 60386 w 61261"/>
                <a:gd name="connsiteY10" fmla="*/ 522175 h 76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261" h="769849">
                  <a:moveTo>
                    <a:pt x="60386" y="522175"/>
                  </a:moveTo>
                  <a:lnTo>
                    <a:pt x="60386" y="522175"/>
                  </a:lnTo>
                  <a:cubicBezTo>
                    <a:pt x="58658" y="518894"/>
                    <a:pt x="54598" y="517635"/>
                    <a:pt x="51317" y="519362"/>
                  </a:cubicBezTo>
                  <a:lnTo>
                    <a:pt x="24128" y="533676"/>
                  </a:lnTo>
                  <a:lnTo>
                    <a:pt x="14816" y="-217"/>
                  </a:lnTo>
                  <a:lnTo>
                    <a:pt x="14071" y="-217"/>
                  </a:lnTo>
                  <a:lnTo>
                    <a:pt x="-101" y="769632"/>
                  </a:lnTo>
                  <a:lnTo>
                    <a:pt x="28245" y="769632"/>
                  </a:lnTo>
                  <a:lnTo>
                    <a:pt x="24392" y="548713"/>
                  </a:lnTo>
                  <a:lnTo>
                    <a:pt x="57573" y="531244"/>
                  </a:lnTo>
                  <a:cubicBezTo>
                    <a:pt x="60853" y="529515"/>
                    <a:pt x="62112" y="525456"/>
                    <a:pt x="60386" y="522175"/>
                  </a:cubicBezTo>
                  <a:close/>
                </a:path>
              </a:pathLst>
            </a:custGeom>
            <a:solidFill>
              <a:srgbClr val="CCCCCC"/>
            </a:solidFill>
            <a:ln w="4242"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893E75BB-5A59-4B76-B56B-90B419C7206F}"/>
                </a:ext>
              </a:extLst>
            </p:cNvPr>
            <p:cNvSpPr/>
            <p:nvPr/>
          </p:nvSpPr>
          <p:spPr>
            <a:xfrm>
              <a:off x="3576578" y="4730295"/>
              <a:ext cx="688131" cy="1026565"/>
            </a:xfrm>
            <a:custGeom>
              <a:avLst/>
              <a:gdLst>
                <a:gd name="connsiteX0" fmla="*/ 343558 w 688131"/>
                <a:gd name="connsiteY0" fmla="*/ -217 h 1026565"/>
                <a:gd name="connsiteX1" fmla="*/ 688030 w 688131"/>
                <a:gd name="connsiteY1" fmla="*/ 595681 h 1026565"/>
                <a:gd name="connsiteX2" fmla="*/ 343964 w 688131"/>
                <a:gd name="connsiteY2" fmla="*/ 1026348 h 1026565"/>
                <a:gd name="connsiteX3" fmla="*/ -101 w 688131"/>
                <a:gd name="connsiteY3" fmla="*/ 595681 h 1026565"/>
                <a:gd name="connsiteX4" fmla="*/ 343558 w 688131"/>
                <a:gd name="connsiteY4" fmla="*/ -217 h 1026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131" h="1026565">
                  <a:moveTo>
                    <a:pt x="343558" y="-217"/>
                  </a:moveTo>
                  <a:cubicBezTo>
                    <a:pt x="533580" y="-217"/>
                    <a:pt x="688030" y="357830"/>
                    <a:pt x="688030" y="595681"/>
                  </a:cubicBezTo>
                  <a:cubicBezTo>
                    <a:pt x="688030" y="833532"/>
                    <a:pt x="533987" y="1026348"/>
                    <a:pt x="343964" y="1026348"/>
                  </a:cubicBezTo>
                  <a:cubicBezTo>
                    <a:pt x="153942" y="1026348"/>
                    <a:pt x="-101" y="833532"/>
                    <a:pt x="-101" y="595681"/>
                  </a:cubicBezTo>
                  <a:cubicBezTo>
                    <a:pt x="-101" y="357830"/>
                    <a:pt x="153536" y="-217"/>
                    <a:pt x="343558" y="-217"/>
                  </a:cubicBezTo>
                  <a:close/>
                </a:path>
              </a:pathLst>
            </a:custGeom>
            <a:solidFill>
              <a:schemeClr val="accent2">
                <a:lumMod val="60000"/>
                <a:lumOff val="40000"/>
              </a:schemeClr>
            </a:solidFill>
            <a:ln w="4242"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BE517FB1-D38E-40A1-8B7E-C94CED1DFE96}"/>
                </a:ext>
              </a:extLst>
            </p:cNvPr>
            <p:cNvSpPr/>
            <p:nvPr/>
          </p:nvSpPr>
          <p:spPr>
            <a:xfrm>
              <a:off x="3903631" y="5239592"/>
              <a:ext cx="77624" cy="975481"/>
            </a:xfrm>
            <a:custGeom>
              <a:avLst/>
              <a:gdLst>
                <a:gd name="connsiteX0" fmla="*/ 76541 w 77624"/>
                <a:gd name="connsiteY0" fmla="*/ 661710 h 975481"/>
                <a:gd name="connsiteX1" fmla="*/ 65053 w 77624"/>
                <a:gd name="connsiteY1" fmla="*/ 658145 h 975481"/>
                <a:gd name="connsiteX2" fmla="*/ 65051 w 77624"/>
                <a:gd name="connsiteY2" fmla="*/ 658146 h 975481"/>
                <a:gd name="connsiteX3" fmla="*/ 30600 w 77624"/>
                <a:gd name="connsiteY3" fmla="*/ 676283 h 975481"/>
                <a:gd name="connsiteX4" fmla="*/ 18802 w 77624"/>
                <a:gd name="connsiteY4" fmla="*/ -217 h 975481"/>
                <a:gd name="connsiteX5" fmla="*/ 17858 w 77624"/>
                <a:gd name="connsiteY5" fmla="*/ -217 h 975481"/>
                <a:gd name="connsiteX6" fmla="*/ -101 w 77624"/>
                <a:gd name="connsiteY6" fmla="*/ 975265 h 975481"/>
                <a:gd name="connsiteX7" fmla="*/ 35817 w 77624"/>
                <a:gd name="connsiteY7" fmla="*/ 975265 h 975481"/>
                <a:gd name="connsiteX8" fmla="*/ 30934 w 77624"/>
                <a:gd name="connsiteY8" fmla="*/ 695336 h 975481"/>
                <a:gd name="connsiteX9" fmla="*/ 72978 w 77624"/>
                <a:gd name="connsiteY9" fmla="*/ 673201 h 975481"/>
                <a:gd name="connsiteX10" fmla="*/ 76542 w 77624"/>
                <a:gd name="connsiteY10" fmla="*/ 661712 h 975481"/>
                <a:gd name="connsiteX11" fmla="*/ 76541 w 77624"/>
                <a:gd name="connsiteY11" fmla="*/ 661710 h 97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624" h="975481">
                  <a:moveTo>
                    <a:pt x="76541" y="661710"/>
                  </a:moveTo>
                  <a:cubicBezTo>
                    <a:pt x="74353" y="657553"/>
                    <a:pt x="69209" y="655957"/>
                    <a:pt x="65053" y="658145"/>
                  </a:cubicBezTo>
                  <a:cubicBezTo>
                    <a:pt x="65052" y="658145"/>
                    <a:pt x="65052" y="658145"/>
                    <a:pt x="65051" y="658146"/>
                  </a:cubicBezTo>
                  <a:lnTo>
                    <a:pt x="30600" y="676283"/>
                  </a:lnTo>
                  <a:lnTo>
                    <a:pt x="18802" y="-217"/>
                  </a:lnTo>
                  <a:lnTo>
                    <a:pt x="17858" y="-217"/>
                  </a:lnTo>
                  <a:lnTo>
                    <a:pt x="-101" y="975265"/>
                  </a:lnTo>
                  <a:lnTo>
                    <a:pt x="35817" y="975265"/>
                  </a:lnTo>
                  <a:lnTo>
                    <a:pt x="30934" y="695336"/>
                  </a:lnTo>
                  <a:lnTo>
                    <a:pt x="72978" y="673201"/>
                  </a:lnTo>
                  <a:cubicBezTo>
                    <a:pt x="77134" y="671013"/>
                    <a:pt x="78730" y="665869"/>
                    <a:pt x="76542" y="661712"/>
                  </a:cubicBezTo>
                  <a:cubicBezTo>
                    <a:pt x="76542" y="661711"/>
                    <a:pt x="76541" y="661710"/>
                    <a:pt x="76541" y="661710"/>
                  </a:cubicBezTo>
                  <a:close/>
                </a:path>
              </a:pathLst>
            </a:custGeom>
            <a:solidFill>
              <a:srgbClr val="3F3D56"/>
            </a:solidFill>
            <a:ln w="4242"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251C07F4-D7BB-42AD-8277-CB61AB438FCA}"/>
                </a:ext>
              </a:extLst>
            </p:cNvPr>
            <p:cNvSpPr/>
            <p:nvPr/>
          </p:nvSpPr>
          <p:spPr>
            <a:xfrm>
              <a:off x="5163239" y="5472089"/>
              <a:ext cx="321253" cy="136652"/>
            </a:xfrm>
            <a:custGeom>
              <a:avLst/>
              <a:gdLst>
                <a:gd name="connsiteX0" fmla="*/ 321152 w 321253"/>
                <a:gd name="connsiteY0" fmla="*/ 136435 h 136652"/>
                <a:gd name="connsiteX1" fmla="*/ 321152 w 321253"/>
                <a:gd name="connsiteY1" fmla="*/ 44831 h 136652"/>
                <a:gd name="connsiteX2" fmla="*/ 276104 w 321253"/>
                <a:gd name="connsiteY2" fmla="*/ -217 h 136652"/>
                <a:gd name="connsiteX3" fmla="*/ 44947 w 321253"/>
                <a:gd name="connsiteY3" fmla="*/ -217 h 136652"/>
                <a:gd name="connsiteX4" fmla="*/ -101 w 321253"/>
                <a:gd name="connsiteY4" fmla="*/ 44831 h 136652"/>
                <a:gd name="connsiteX5" fmla="*/ -101 w 321253"/>
                <a:gd name="connsiteY5" fmla="*/ 136435 h 13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253" h="136652">
                  <a:moveTo>
                    <a:pt x="321152" y="136435"/>
                  </a:moveTo>
                  <a:lnTo>
                    <a:pt x="321152" y="44831"/>
                  </a:lnTo>
                  <a:cubicBezTo>
                    <a:pt x="321152" y="19952"/>
                    <a:pt x="300983" y="-217"/>
                    <a:pt x="276104" y="-217"/>
                  </a:cubicBezTo>
                  <a:lnTo>
                    <a:pt x="44947" y="-217"/>
                  </a:lnTo>
                  <a:cubicBezTo>
                    <a:pt x="20067" y="-217"/>
                    <a:pt x="-101" y="19952"/>
                    <a:pt x="-101" y="44831"/>
                  </a:cubicBezTo>
                  <a:lnTo>
                    <a:pt x="-101" y="136435"/>
                  </a:lnTo>
                  <a:close/>
                </a:path>
              </a:pathLst>
            </a:custGeom>
            <a:solidFill>
              <a:srgbClr val="FFFFFF"/>
            </a:solidFill>
            <a:ln w="4242"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AD32F3E4-D961-4E9E-9996-B7FBE1476533}"/>
                </a:ext>
              </a:extLst>
            </p:cNvPr>
            <p:cNvSpPr/>
            <p:nvPr/>
          </p:nvSpPr>
          <p:spPr>
            <a:xfrm>
              <a:off x="5163239" y="5623126"/>
              <a:ext cx="321253" cy="186997"/>
            </a:xfrm>
            <a:custGeom>
              <a:avLst/>
              <a:gdLst>
                <a:gd name="connsiteX0" fmla="*/ -101 w 321253"/>
                <a:gd name="connsiteY0" fmla="*/ -217 h 186997"/>
                <a:gd name="connsiteX1" fmla="*/ -101 w 321253"/>
                <a:gd name="connsiteY1" fmla="*/ 141732 h 186997"/>
                <a:gd name="connsiteX2" fmla="*/ 44947 w 321253"/>
                <a:gd name="connsiteY2" fmla="*/ 186780 h 186997"/>
                <a:gd name="connsiteX3" fmla="*/ 276104 w 321253"/>
                <a:gd name="connsiteY3" fmla="*/ 186780 h 186997"/>
                <a:gd name="connsiteX4" fmla="*/ 321152 w 321253"/>
                <a:gd name="connsiteY4" fmla="*/ 141732 h 186997"/>
                <a:gd name="connsiteX5" fmla="*/ 321152 w 321253"/>
                <a:gd name="connsiteY5" fmla="*/ -217 h 18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253" h="186997">
                  <a:moveTo>
                    <a:pt x="-101" y="-217"/>
                  </a:moveTo>
                  <a:lnTo>
                    <a:pt x="-101" y="141732"/>
                  </a:lnTo>
                  <a:cubicBezTo>
                    <a:pt x="-101" y="166612"/>
                    <a:pt x="20067" y="186780"/>
                    <a:pt x="44947" y="186780"/>
                  </a:cubicBezTo>
                  <a:lnTo>
                    <a:pt x="276104" y="186780"/>
                  </a:lnTo>
                  <a:cubicBezTo>
                    <a:pt x="300983" y="186780"/>
                    <a:pt x="321152" y="166612"/>
                    <a:pt x="321152" y="141732"/>
                  </a:cubicBezTo>
                  <a:lnTo>
                    <a:pt x="321152" y="-217"/>
                  </a:lnTo>
                  <a:close/>
                </a:path>
              </a:pathLst>
            </a:custGeom>
            <a:solidFill>
              <a:srgbClr val="FFFFFF"/>
            </a:solidFill>
            <a:ln w="4242"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18A32D4A-E763-491E-B47C-73B131C06F5B}"/>
                </a:ext>
              </a:extLst>
            </p:cNvPr>
            <p:cNvSpPr/>
            <p:nvPr/>
          </p:nvSpPr>
          <p:spPr>
            <a:xfrm>
              <a:off x="4925759" y="4885125"/>
              <a:ext cx="1778875" cy="478119"/>
            </a:xfrm>
            <a:custGeom>
              <a:avLst/>
              <a:gdLst>
                <a:gd name="connsiteX0" fmla="*/ 1648671 w 1778875"/>
                <a:gd name="connsiteY0" fmla="*/ 471962 h 478119"/>
                <a:gd name="connsiteX1" fmla="*/ 954666 w 1778875"/>
                <a:gd name="connsiteY1" fmla="*/ 217556 h 478119"/>
                <a:gd name="connsiteX2" fmla="*/ 824006 w 1778875"/>
                <a:gd name="connsiteY2" fmla="*/ 217556 h 478119"/>
                <a:gd name="connsiteX3" fmla="*/ 130002 w 1778875"/>
                <a:gd name="connsiteY3" fmla="*/ 471962 h 478119"/>
                <a:gd name="connsiteX4" fmla="*/ 5812 w 1778875"/>
                <a:gd name="connsiteY4" fmla="*/ 414399 h 478119"/>
                <a:gd name="connsiteX5" fmla="*/ -101 w 1778875"/>
                <a:gd name="connsiteY5" fmla="*/ 381086 h 478119"/>
                <a:gd name="connsiteX6" fmla="*/ -101 w 1778875"/>
                <a:gd name="connsiteY6" fmla="*/ 381086 h 478119"/>
                <a:gd name="connsiteX7" fmla="*/ 63375 w 1778875"/>
                <a:gd name="connsiteY7" fmla="*/ 290209 h 478119"/>
                <a:gd name="connsiteX8" fmla="*/ 824006 w 1778875"/>
                <a:gd name="connsiteY8" fmla="*/ 11380 h 478119"/>
                <a:gd name="connsiteX9" fmla="*/ 954666 w 1778875"/>
                <a:gd name="connsiteY9" fmla="*/ 11380 h 478119"/>
                <a:gd name="connsiteX10" fmla="*/ 1715297 w 1778875"/>
                <a:gd name="connsiteY10" fmla="*/ 290209 h 478119"/>
                <a:gd name="connsiteX11" fmla="*/ 1778774 w 1778875"/>
                <a:gd name="connsiteY11" fmla="*/ 381086 h 478119"/>
                <a:gd name="connsiteX12" fmla="*/ 1778774 w 1778875"/>
                <a:gd name="connsiteY12" fmla="*/ 381086 h 478119"/>
                <a:gd name="connsiteX13" fmla="*/ 1681984 w 1778875"/>
                <a:gd name="connsiteY13" fmla="*/ 477876 h 478119"/>
                <a:gd name="connsiteX14" fmla="*/ 1648670 w 1778875"/>
                <a:gd name="connsiteY14" fmla="*/ 471962 h 47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78875" h="478119">
                  <a:moveTo>
                    <a:pt x="1648671" y="471962"/>
                  </a:moveTo>
                  <a:lnTo>
                    <a:pt x="954666" y="217556"/>
                  </a:lnTo>
                  <a:cubicBezTo>
                    <a:pt x="912485" y="202094"/>
                    <a:pt x="866187" y="202094"/>
                    <a:pt x="824006" y="217556"/>
                  </a:cubicBezTo>
                  <a:lnTo>
                    <a:pt x="130002" y="471962"/>
                  </a:lnTo>
                  <a:cubicBezTo>
                    <a:pt x="79812" y="490361"/>
                    <a:pt x="24211" y="464589"/>
                    <a:pt x="5812" y="414399"/>
                  </a:cubicBezTo>
                  <a:cubicBezTo>
                    <a:pt x="1900" y="403728"/>
                    <a:pt x="-101" y="392451"/>
                    <a:pt x="-101" y="381086"/>
                  </a:cubicBezTo>
                  <a:lnTo>
                    <a:pt x="-101" y="381086"/>
                  </a:lnTo>
                  <a:cubicBezTo>
                    <a:pt x="-101" y="340477"/>
                    <a:pt x="25248" y="304186"/>
                    <a:pt x="63375" y="290209"/>
                  </a:cubicBezTo>
                  <a:lnTo>
                    <a:pt x="824006" y="11380"/>
                  </a:lnTo>
                  <a:cubicBezTo>
                    <a:pt x="866187" y="-4083"/>
                    <a:pt x="912485" y="-4083"/>
                    <a:pt x="954666" y="11380"/>
                  </a:cubicBezTo>
                  <a:lnTo>
                    <a:pt x="1715297" y="290209"/>
                  </a:lnTo>
                  <a:cubicBezTo>
                    <a:pt x="1753425" y="304186"/>
                    <a:pt x="1778774" y="340477"/>
                    <a:pt x="1778774" y="381086"/>
                  </a:cubicBezTo>
                  <a:lnTo>
                    <a:pt x="1778774" y="381086"/>
                  </a:lnTo>
                  <a:cubicBezTo>
                    <a:pt x="1778774" y="434541"/>
                    <a:pt x="1735439" y="477876"/>
                    <a:pt x="1681984" y="477876"/>
                  </a:cubicBezTo>
                  <a:cubicBezTo>
                    <a:pt x="1670618" y="477876"/>
                    <a:pt x="1659341" y="475874"/>
                    <a:pt x="1648670" y="471962"/>
                  </a:cubicBezTo>
                  <a:close/>
                </a:path>
              </a:pathLst>
            </a:custGeom>
            <a:solidFill>
              <a:srgbClr val="3F3D56"/>
            </a:solidFill>
            <a:ln w="4242"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C235F9C8-D769-462A-A0B5-98D847BE9F12}"/>
                </a:ext>
              </a:extLst>
            </p:cNvPr>
            <p:cNvSpPr/>
            <p:nvPr/>
          </p:nvSpPr>
          <p:spPr>
            <a:xfrm>
              <a:off x="5667524" y="5623952"/>
              <a:ext cx="333980" cy="597695"/>
            </a:xfrm>
            <a:custGeom>
              <a:avLst/>
              <a:gdLst>
                <a:gd name="connsiteX0" fmla="*/ 259632 w 333980"/>
                <a:gd name="connsiteY0" fmla="*/ 597478 h 597695"/>
                <a:gd name="connsiteX1" fmla="*/ 74146 w 333980"/>
                <a:gd name="connsiteY1" fmla="*/ 597478 h 597695"/>
                <a:gd name="connsiteX2" fmla="*/ -101 w 333980"/>
                <a:gd name="connsiteY2" fmla="*/ 523231 h 597695"/>
                <a:gd name="connsiteX3" fmla="*/ -101 w 333980"/>
                <a:gd name="connsiteY3" fmla="*/ 74030 h 597695"/>
                <a:gd name="connsiteX4" fmla="*/ 74146 w 333980"/>
                <a:gd name="connsiteY4" fmla="*/ -217 h 597695"/>
                <a:gd name="connsiteX5" fmla="*/ 259632 w 333980"/>
                <a:gd name="connsiteY5" fmla="*/ -217 h 597695"/>
                <a:gd name="connsiteX6" fmla="*/ 333879 w 333980"/>
                <a:gd name="connsiteY6" fmla="*/ 74030 h 597695"/>
                <a:gd name="connsiteX7" fmla="*/ 333879 w 333980"/>
                <a:gd name="connsiteY7" fmla="*/ 523231 h 597695"/>
                <a:gd name="connsiteX8" fmla="*/ 259632 w 333980"/>
                <a:gd name="connsiteY8" fmla="*/ 597478 h 597695"/>
                <a:gd name="connsiteX9" fmla="*/ 74146 w 333980"/>
                <a:gd name="connsiteY9" fmla="*/ 12511 h 597695"/>
                <a:gd name="connsiteX10" fmla="*/ 12627 w 333980"/>
                <a:gd name="connsiteY10" fmla="*/ 74030 h 597695"/>
                <a:gd name="connsiteX11" fmla="*/ 12627 w 333980"/>
                <a:gd name="connsiteY11" fmla="*/ 523231 h 597695"/>
                <a:gd name="connsiteX12" fmla="*/ 74146 w 333980"/>
                <a:gd name="connsiteY12" fmla="*/ 584750 h 597695"/>
                <a:gd name="connsiteX13" fmla="*/ 259632 w 333980"/>
                <a:gd name="connsiteY13" fmla="*/ 584750 h 597695"/>
                <a:gd name="connsiteX14" fmla="*/ 321151 w 333980"/>
                <a:gd name="connsiteY14" fmla="*/ 523231 h 597695"/>
                <a:gd name="connsiteX15" fmla="*/ 321151 w 333980"/>
                <a:gd name="connsiteY15" fmla="*/ 74030 h 597695"/>
                <a:gd name="connsiteX16" fmla="*/ 259632 w 333980"/>
                <a:gd name="connsiteY16" fmla="*/ 12511 h 59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3980" h="597695">
                  <a:moveTo>
                    <a:pt x="259632" y="597478"/>
                  </a:moveTo>
                  <a:lnTo>
                    <a:pt x="74146" y="597478"/>
                  </a:lnTo>
                  <a:cubicBezTo>
                    <a:pt x="33160" y="597431"/>
                    <a:pt x="-55" y="564217"/>
                    <a:pt x="-101" y="523231"/>
                  </a:cubicBezTo>
                  <a:lnTo>
                    <a:pt x="-101" y="74030"/>
                  </a:lnTo>
                  <a:cubicBezTo>
                    <a:pt x="-55" y="33044"/>
                    <a:pt x="33160" y="-170"/>
                    <a:pt x="74146" y="-217"/>
                  </a:cubicBezTo>
                  <a:lnTo>
                    <a:pt x="259632" y="-217"/>
                  </a:lnTo>
                  <a:cubicBezTo>
                    <a:pt x="300618" y="-170"/>
                    <a:pt x="333832" y="33044"/>
                    <a:pt x="333879" y="74030"/>
                  </a:cubicBezTo>
                  <a:lnTo>
                    <a:pt x="333879" y="523231"/>
                  </a:lnTo>
                  <a:cubicBezTo>
                    <a:pt x="333832" y="564217"/>
                    <a:pt x="300618" y="597431"/>
                    <a:pt x="259632" y="597478"/>
                  </a:cubicBezTo>
                  <a:close/>
                  <a:moveTo>
                    <a:pt x="74146" y="12511"/>
                  </a:moveTo>
                  <a:cubicBezTo>
                    <a:pt x="40186" y="12550"/>
                    <a:pt x="12666" y="40070"/>
                    <a:pt x="12627" y="74030"/>
                  </a:cubicBezTo>
                  <a:lnTo>
                    <a:pt x="12627" y="523231"/>
                  </a:lnTo>
                  <a:cubicBezTo>
                    <a:pt x="12666" y="557191"/>
                    <a:pt x="40186" y="584711"/>
                    <a:pt x="74146" y="584750"/>
                  </a:cubicBezTo>
                  <a:lnTo>
                    <a:pt x="259632" y="584750"/>
                  </a:lnTo>
                  <a:cubicBezTo>
                    <a:pt x="293592" y="584711"/>
                    <a:pt x="321112" y="557191"/>
                    <a:pt x="321151" y="523231"/>
                  </a:cubicBezTo>
                  <a:lnTo>
                    <a:pt x="321151" y="74030"/>
                  </a:lnTo>
                  <a:cubicBezTo>
                    <a:pt x="321112" y="40070"/>
                    <a:pt x="293592" y="12550"/>
                    <a:pt x="259632" y="12511"/>
                  </a:cubicBezTo>
                  <a:close/>
                </a:path>
              </a:pathLst>
            </a:custGeom>
            <a:solidFill>
              <a:srgbClr val="3F3D56"/>
            </a:solidFill>
            <a:ln w="4242"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7663FF8B-E4C1-427C-B443-0A78B68D5A5D}"/>
                </a:ext>
              </a:extLst>
            </p:cNvPr>
            <p:cNvSpPr/>
            <p:nvPr/>
          </p:nvSpPr>
          <p:spPr>
            <a:xfrm>
              <a:off x="5677861" y="4546295"/>
              <a:ext cx="267387" cy="122276"/>
            </a:xfrm>
            <a:custGeom>
              <a:avLst/>
              <a:gdLst>
                <a:gd name="connsiteX0" fmla="*/ 267286 w 267387"/>
                <a:gd name="connsiteY0" fmla="*/ 122059 h 122276"/>
                <a:gd name="connsiteX1" fmla="*/ 121632 w 267387"/>
                <a:gd name="connsiteY1" fmla="*/ 325 h 122276"/>
                <a:gd name="connsiteX2" fmla="*/ -101 w 267387"/>
                <a:gd name="connsiteY2" fmla="*/ 122059 h 122276"/>
              </a:gdLst>
              <a:ahLst/>
              <a:cxnLst>
                <a:cxn ang="0">
                  <a:pos x="connsiteX0" y="connsiteY0"/>
                </a:cxn>
                <a:cxn ang="0">
                  <a:pos x="connsiteX1" y="connsiteY1"/>
                </a:cxn>
                <a:cxn ang="0">
                  <a:pos x="connsiteX2" y="connsiteY2"/>
                </a:cxn>
              </a:cxnLst>
              <a:rect l="l" t="t" r="r" b="b"/>
              <a:pathLst>
                <a:path w="267387" h="122276">
                  <a:moveTo>
                    <a:pt x="267286" y="122059"/>
                  </a:moveTo>
                  <a:cubicBezTo>
                    <a:pt x="260681" y="48222"/>
                    <a:pt x="195469" y="-6280"/>
                    <a:pt x="121632" y="325"/>
                  </a:cubicBezTo>
                  <a:cubicBezTo>
                    <a:pt x="56949" y="6111"/>
                    <a:pt x="5685" y="57375"/>
                    <a:pt x="-101" y="122059"/>
                  </a:cubicBezTo>
                  <a:close/>
                </a:path>
              </a:pathLst>
            </a:custGeom>
            <a:solidFill>
              <a:srgbClr val="FFFFFF"/>
            </a:solidFill>
            <a:ln w="4242"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E7A58317-926A-49A1-BBAE-E6938257A331}"/>
                </a:ext>
              </a:extLst>
            </p:cNvPr>
            <p:cNvSpPr/>
            <p:nvPr/>
          </p:nvSpPr>
          <p:spPr>
            <a:xfrm>
              <a:off x="5677360" y="4682956"/>
              <a:ext cx="268388" cy="131856"/>
            </a:xfrm>
            <a:custGeom>
              <a:avLst/>
              <a:gdLst>
                <a:gd name="connsiteX0" fmla="*/ -101 w 268388"/>
                <a:gd name="connsiteY0" fmla="*/ -217 h 131856"/>
                <a:gd name="connsiteX1" fmla="*/ 136451 w 268388"/>
                <a:gd name="connsiteY1" fmla="*/ 131618 h 131856"/>
                <a:gd name="connsiteX2" fmla="*/ 268287 w 268388"/>
                <a:gd name="connsiteY2" fmla="*/ -217 h 131856"/>
              </a:gdLst>
              <a:ahLst/>
              <a:cxnLst>
                <a:cxn ang="0">
                  <a:pos x="connsiteX0" y="connsiteY0"/>
                </a:cxn>
                <a:cxn ang="0">
                  <a:pos x="connsiteX1" y="connsiteY1"/>
                </a:cxn>
                <a:cxn ang="0">
                  <a:pos x="connsiteX2" y="connsiteY2"/>
                </a:cxn>
              </a:cxnLst>
              <a:rect l="l" t="t" r="r" b="b"/>
              <a:pathLst>
                <a:path w="268388" h="131856">
                  <a:moveTo>
                    <a:pt x="-101" y="-217"/>
                  </a:moveTo>
                  <a:cubicBezTo>
                    <a:pt x="1201" y="73896"/>
                    <a:pt x="62338" y="132921"/>
                    <a:pt x="136451" y="131618"/>
                  </a:cubicBezTo>
                  <a:cubicBezTo>
                    <a:pt x="208729" y="130348"/>
                    <a:pt x="267017" y="72061"/>
                    <a:pt x="268287" y="-217"/>
                  </a:cubicBezTo>
                  <a:close/>
                </a:path>
              </a:pathLst>
            </a:custGeom>
            <a:solidFill>
              <a:srgbClr val="FFFFFF"/>
            </a:solidFill>
            <a:ln w="4242"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4064865D-DD47-4E02-BE19-1AF6F06E3727}"/>
                </a:ext>
              </a:extLst>
            </p:cNvPr>
            <p:cNvSpPr/>
            <p:nvPr/>
          </p:nvSpPr>
          <p:spPr>
            <a:xfrm>
              <a:off x="5658396" y="4750359"/>
              <a:ext cx="306315" cy="80959"/>
            </a:xfrm>
            <a:custGeom>
              <a:avLst/>
              <a:gdLst>
                <a:gd name="connsiteX0" fmla="*/ 265735 w 306315"/>
                <a:gd name="connsiteY0" fmla="*/ 80742 h 80959"/>
                <a:gd name="connsiteX1" fmla="*/ 40378 w 306315"/>
                <a:gd name="connsiteY1" fmla="*/ 80742 h 80959"/>
                <a:gd name="connsiteX2" fmla="*/ -101 w 306315"/>
                <a:gd name="connsiteY2" fmla="*/ 40262 h 80959"/>
                <a:gd name="connsiteX3" fmla="*/ 40378 w 306315"/>
                <a:gd name="connsiteY3" fmla="*/ -217 h 80959"/>
                <a:gd name="connsiteX4" fmla="*/ 265735 w 306315"/>
                <a:gd name="connsiteY4" fmla="*/ -217 h 80959"/>
                <a:gd name="connsiteX5" fmla="*/ 306215 w 306315"/>
                <a:gd name="connsiteY5" fmla="*/ 40262 h 80959"/>
                <a:gd name="connsiteX6" fmla="*/ 265735 w 306315"/>
                <a:gd name="connsiteY6" fmla="*/ 80742 h 8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315" h="80959">
                  <a:moveTo>
                    <a:pt x="265735" y="80742"/>
                  </a:moveTo>
                  <a:lnTo>
                    <a:pt x="40378" y="80742"/>
                  </a:lnTo>
                  <a:cubicBezTo>
                    <a:pt x="18022" y="80742"/>
                    <a:pt x="-101" y="62619"/>
                    <a:pt x="-101" y="40262"/>
                  </a:cubicBezTo>
                  <a:cubicBezTo>
                    <a:pt x="-101" y="17906"/>
                    <a:pt x="18022" y="-217"/>
                    <a:pt x="40378" y="-217"/>
                  </a:cubicBezTo>
                  <a:lnTo>
                    <a:pt x="265735" y="-217"/>
                  </a:lnTo>
                  <a:cubicBezTo>
                    <a:pt x="288091" y="-217"/>
                    <a:pt x="306215" y="17906"/>
                    <a:pt x="306215" y="40262"/>
                  </a:cubicBezTo>
                  <a:cubicBezTo>
                    <a:pt x="306215" y="62619"/>
                    <a:pt x="288091" y="80742"/>
                    <a:pt x="265735" y="80742"/>
                  </a:cubicBezTo>
                  <a:close/>
                </a:path>
              </a:pathLst>
            </a:custGeom>
            <a:solidFill>
              <a:srgbClr val="CCCCCC"/>
            </a:solidFill>
            <a:ln w="4242"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3F7C81B9-DA30-4EA5-8F95-F929025DF295}"/>
                </a:ext>
              </a:extLst>
            </p:cNvPr>
            <p:cNvSpPr/>
            <p:nvPr/>
          </p:nvSpPr>
          <p:spPr>
            <a:xfrm>
              <a:off x="5129400" y="5764296"/>
              <a:ext cx="388931" cy="72474"/>
            </a:xfrm>
            <a:custGeom>
              <a:avLst/>
              <a:gdLst>
                <a:gd name="connsiteX0" fmla="*/ 36136 w 388931"/>
                <a:gd name="connsiteY0" fmla="*/ -217 h 72474"/>
                <a:gd name="connsiteX1" fmla="*/ -101 w 388931"/>
                <a:gd name="connsiteY1" fmla="*/ 36020 h 72474"/>
                <a:gd name="connsiteX2" fmla="*/ 36136 w 388931"/>
                <a:gd name="connsiteY2" fmla="*/ 72257 h 72474"/>
                <a:gd name="connsiteX3" fmla="*/ 352593 w 388931"/>
                <a:gd name="connsiteY3" fmla="*/ 72257 h 72474"/>
                <a:gd name="connsiteX4" fmla="*/ 388830 w 388931"/>
                <a:gd name="connsiteY4" fmla="*/ 36020 h 72474"/>
                <a:gd name="connsiteX5" fmla="*/ 352593 w 388931"/>
                <a:gd name="connsiteY5" fmla="*/ -217 h 7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931" h="72474">
                  <a:moveTo>
                    <a:pt x="36136" y="-217"/>
                  </a:moveTo>
                  <a:cubicBezTo>
                    <a:pt x="16123" y="-217"/>
                    <a:pt x="-101" y="16006"/>
                    <a:pt x="-101" y="36020"/>
                  </a:cubicBezTo>
                  <a:cubicBezTo>
                    <a:pt x="-101" y="56033"/>
                    <a:pt x="16122" y="72257"/>
                    <a:pt x="36136" y="72257"/>
                  </a:cubicBezTo>
                  <a:lnTo>
                    <a:pt x="352593" y="72257"/>
                  </a:lnTo>
                  <a:cubicBezTo>
                    <a:pt x="372606" y="72257"/>
                    <a:pt x="388830" y="56033"/>
                    <a:pt x="388830" y="36020"/>
                  </a:cubicBezTo>
                  <a:cubicBezTo>
                    <a:pt x="388830" y="16007"/>
                    <a:pt x="372607" y="-217"/>
                    <a:pt x="352593" y="-217"/>
                  </a:cubicBezTo>
                  <a:close/>
                </a:path>
              </a:pathLst>
            </a:custGeom>
            <a:solidFill>
              <a:srgbClr val="CCCCCC"/>
            </a:solidFill>
            <a:ln w="4242"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CC98030D-801E-4825-AB2D-0F38D800D300}"/>
                </a:ext>
              </a:extLst>
            </p:cNvPr>
            <p:cNvSpPr/>
            <p:nvPr/>
          </p:nvSpPr>
          <p:spPr>
            <a:xfrm>
              <a:off x="6148573" y="5623126"/>
              <a:ext cx="321253" cy="186997"/>
            </a:xfrm>
            <a:custGeom>
              <a:avLst/>
              <a:gdLst>
                <a:gd name="connsiteX0" fmla="*/ -101 w 321253"/>
                <a:gd name="connsiteY0" fmla="*/ -217 h 186997"/>
                <a:gd name="connsiteX1" fmla="*/ -101 w 321253"/>
                <a:gd name="connsiteY1" fmla="*/ 141732 h 186997"/>
                <a:gd name="connsiteX2" fmla="*/ 44947 w 321253"/>
                <a:gd name="connsiteY2" fmla="*/ 186780 h 186997"/>
                <a:gd name="connsiteX3" fmla="*/ 276104 w 321253"/>
                <a:gd name="connsiteY3" fmla="*/ 186780 h 186997"/>
                <a:gd name="connsiteX4" fmla="*/ 321152 w 321253"/>
                <a:gd name="connsiteY4" fmla="*/ 141732 h 186997"/>
                <a:gd name="connsiteX5" fmla="*/ 321152 w 321253"/>
                <a:gd name="connsiteY5" fmla="*/ -217 h 18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253" h="186997">
                  <a:moveTo>
                    <a:pt x="-101" y="-217"/>
                  </a:moveTo>
                  <a:lnTo>
                    <a:pt x="-101" y="141732"/>
                  </a:lnTo>
                  <a:cubicBezTo>
                    <a:pt x="-101" y="166612"/>
                    <a:pt x="20067" y="186780"/>
                    <a:pt x="44947" y="186780"/>
                  </a:cubicBezTo>
                  <a:lnTo>
                    <a:pt x="276104" y="186780"/>
                  </a:lnTo>
                  <a:cubicBezTo>
                    <a:pt x="300983" y="186780"/>
                    <a:pt x="321152" y="166612"/>
                    <a:pt x="321152" y="141732"/>
                  </a:cubicBezTo>
                  <a:lnTo>
                    <a:pt x="321152" y="-217"/>
                  </a:lnTo>
                  <a:close/>
                </a:path>
              </a:pathLst>
            </a:custGeom>
            <a:solidFill>
              <a:srgbClr val="FFFFFF"/>
            </a:solidFill>
            <a:ln w="4242"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43E3E38E-D87A-45B8-94A5-5777F2CF84F8}"/>
                </a:ext>
              </a:extLst>
            </p:cNvPr>
            <p:cNvSpPr/>
            <p:nvPr/>
          </p:nvSpPr>
          <p:spPr>
            <a:xfrm>
              <a:off x="6148573" y="5472089"/>
              <a:ext cx="321253" cy="136652"/>
            </a:xfrm>
            <a:custGeom>
              <a:avLst/>
              <a:gdLst>
                <a:gd name="connsiteX0" fmla="*/ 321152 w 321253"/>
                <a:gd name="connsiteY0" fmla="*/ 136435 h 136652"/>
                <a:gd name="connsiteX1" fmla="*/ 321152 w 321253"/>
                <a:gd name="connsiteY1" fmla="*/ 44831 h 136652"/>
                <a:gd name="connsiteX2" fmla="*/ 276104 w 321253"/>
                <a:gd name="connsiteY2" fmla="*/ -217 h 136652"/>
                <a:gd name="connsiteX3" fmla="*/ 44947 w 321253"/>
                <a:gd name="connsiteY3" fmla="*/ -217 h 136652"/>
                <a:gd name="connsiteX4" fmla="*/ -101 w 321253"/>
                <a:gd name="connsiteY4" fmla="*/ 44831 h 136652"/>
                <a:gd name="connsiteX5" fmla="*/ -101 w 321253"/>
                <a:gd name="connsiteY5" fmla="*/ 136435 h 13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253" h="136652">
                  <a:moveTo>
                    <a:pt x="321152" y="136435"/>
                  </a:moveTo>
                  <a:lnTo>
                    <a:pt x="321152" y="44831"/>
                  </a:lnTo>
                  <a:cubicBezTo>
                    <a:pt x="321152" y="19952"/>
                    <a:pt x="300983" y="-217"/>
                    <a:pt x="276104" y="-217"/>
                  </a:cubicBezTo>
                  <a:lnTo>
                    <a:pt x="44947" y="-217"/>
                  </a:lnTo>
                  <a:cubicBezTo>
                    <a:pt x="20067" y="-217"/>
                    <a:pt x="-101" y="19952"/>
                    <a:pt x="-101" y="44831"/>
                  </a:cubicBezTo>
                  <a:lnTo>
                    <a:pt x="-101" y="136435"/>
                  </a:lnTo>
                  <a:close/>
                </a:path>
              </a:pathLst>
            </a:custGeom>
            <a:solidFill>
              <a:srgbClr val="FFFFFF"/>
            </a:solidFill>
            <a:ln w="4242"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70C7E24D-17EC-468F-879C-CE37B1B31D7F}"/>
                </a:ext>
              </a:extLst>
            </p:cNvPr>
            <p:cNvSpPr/>
            <p:nvPr/>
          </p:nvSpPr>
          <p:spPr>
            <a:xfrm>
              <a:off x="5918423" y="5884443"/>
              <a:ext cx="52742" cy="52742"/>
            </a:xfrm>
            <a:custGeom>
              <a:avLst/>
              <a:gdLst>
                <a:gd name="connsiteX0" fmla="*/ 52743 w 52742"/>
                <a:gd name="connsiteY0" fmla="*/ 26371 h 52742"/>
                <a:gd name="connsiteX1" fmla="*/ 26372 w 52742"/>
                <a:gd name="connsiteY1" fmla="*/ 52743 h 52742"/>
                <a:gd name="connsiteX2" fmla="*/ 0 w 52742"/>
                <a:gd name="connsiteY2" fmla="*/ 26371 h 52742"/>
                <a:gd name="connsiteX3" fmla="*/ 26372 w 52742"/>
                <a:gd name="connsiteY3" fmla="*/ 0 h 52742"/>
                <a:gd name="connsiteX4" fmla="*/ 52743 w 52742"/>
                <a:gd name="connsiteY4" fmla="*/ 26371 h 52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42" h="52742">
                  <a:moveTo>
                    <a:pt x="52743" y="26371"/>
                  </a:moveTo>
                  <a:cubicBezTo>
                    <a:pt x="52743" y="40936"/>
                    <a:pt x="40936" y="52743"/>
                    <a:pt x="26372" y="52743"/>
                  </a:cubicBezTo>
                  <a:cubicBezTo>
                    <a:pt x="11807" y="52743"/>
                    <a:pt x="0" y="40936"/>
                    <a:pt x="0" y="26371"/>
                  </a:cubicBezTo>
                  <a:cubicBezTo>
                    <a:pt x="0" y="11807"/>
                    <a:pt x="11807" y="0"/>
                    <a:pt x="26372" y="0"/>
                  </a:cubicBezTo>
                  <a:cubicBezTo>
                    <a:pt x="40936" y="0"/>
                    <a:pt x="52743" y="11807"/>
                    <a:pt x="52743" y="26371"/>
                  </a:cubicBezTo>
                  <a:close/>
                </a:path>
              </a:pathLst>
            </a:custGeom>
            <a:solidFill>
              <a:srgbClr val="3F3D56"/>
            </a:solidFill>
            <a:ln w="4242"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D0CBE721-96DC-4B46-A0AB-107C4A66AA08}"/>
                </a:ext>
              </a:extLst>
            </p:cNvPr>
            <p:cNvSpPr/>
            <p:nvPr/>
          </p:nvSpPr>
          <p:spPr>
            <a:xfrm>
              <a:off x="4955099" y="5763115"/>
              <a:ext cx="188749" cy="164672"/>
            </a:xfrm>
            <a:custGeom>
              <a:avLst/>
              <a:gdLst>
                <a:gd name="connsiteX0" fmla="*/ 103874 w 188749"/>
                <a:gd name="connsiteY0" fmla="*/ 164672 h 164672"/>
                <a:gd name="connsiteX1" fmla="*/ 0 w 188749"/>
                <a:gd name="connsiteY1" fmla="*/ 3093 h 164672"/>
                <a:gd name="connsiteX2" fmla="*/ 4807 w 188749"/>
                <a:gd name="connsiteY2" fmla="*/ 0 h 164672"/>
                <a:gd name="connsiteX3" fmla="*/ 103374 w 188749"/>
                <a:gd name="connsiteY3" fmla="*/ 153327 h 164672"/>
                <a:gd name="connsiteX4" fmla="*/ 183692 w 188749"/>
                <a:gd name="connsiteY4" fmla="*/ 221 h 164672"/>
                <a:gd name="connsiteX5" fmla="*/ 188750 w 188749"/>
                <a:gd name="connsiteY5" fmla="*/ 2872 h 164672"/>
                <a:gd name="connsiteX6" fmla="*/ 103874 w 188749"/>
                <a:gd name="connsiteY6" fmla="*/ 164672 h 16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749" h="164672">
                  <a:moveTo>
                    <a:pt x="103874" y="164672"/>
                  </a:moveTo>
                  <a:lnTo>
                    <a:pt x="0" y="3093"/>
                  </a:lnTo>
                  <a:lnTo>
                    <a:pt x="4807" y="0"/>
                  </a:lnTo>
                  <a:lnTo>
                    <a:pt x="103374" y="153327"/>
                  </a:lnTo>
                  <a:lnTo>
                    <a:pt x="183692" y="221"/>
                  </a:lnTo>
                  <a:lnTo>
                    <a:pt x="188750" y="2872"/>
                  </a:lnTo>
                  <a:lnTo>
                    <a:pt x="103874" y="164672"/>
                  </a:lnTo>
                  <a:close/>
                </a:path>
              </a:pathLst>
            </a:custGeom>
            <a:solidFill>
              <a:srgbClr val="3F3D56"/>
            </a:solidFill>
            <a:ln w="4242"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46FAE486-83ED-4220-955F-585B56F91BC5}"/>
                </a:ext>
              </a:extLst>
            </p:cNvPr>
            <p:cNvSpPr/>
            <p:nvPr/>
          </p:nvSpPr>
          <p:spPr>
            <a:xfrm>
              <a:off x="4713623" y="5656106"/>
              <a:ext cx="482784" cy="562839"/>
            </a:xfrm>
            <a:custGeom>
              <a:avLst/>
              <a:gdLst>
                <a:gd name="connsiteX0" fmla="*/ 429833 w 482784"/>
                <a:gd name="connsiteY0" fmla="*/ 56917 h 562839"/>
                <a:gd name="connsiteX1" fmla="*/ 182728 w 482784"/>
                <a:gd name="connsiteY1" fmla="*/ 56917 h 562839"/>
                <a:gd name="connsiteX2" fmla="*/ 182728 w 482784"/>
                <a:gd name="connsiteY2" fmla="*/ 52632 h 562839"/>
                <a:gd name="connsiteX3" fmla="*/ 129879 w 482784"/>
                <a:gd name="connsiteY3" fmla="*/ -217 h 562839"/>
                <a:gd name="connsiteX4" fmla="*/ 129879 w 482784"/>
                <a:gd name="connsiteY4" fmla="*/ -217 h 562839"/>
                <a:gd name="connsiteX5" fmla="*/ 77030 w 482784"/>
                <a:gd name="connsiteY5" fmla="*/ 52632 h 562839"/>
                <a:gd name="connsiteX6" fmla="*/ 77030 w 482784"/>
                <a:gd name="connsiteY6" fmla="*/ 56917 h 562839"/>
                <a:gd name="connsiteX7" fmla="*/ 52748 w 482784"/>
                <a:gd name="connsiteY7" fmla="*/ 56917 h 562839"/>
                <a:gd name="connsiteX8" fmla="*/ -101 w 482784"/>
                <a:gd name="connsiteY8" fmla="*/ 109766 h 562839"/>
                <a:gd name="connsiteX9" fmla="*/ 52748 w 482784"/>
                <a:gd name="connsiteY9" fmla="*/ 162616 h 562839"/>
                <a:gd name="connsiteX10" fmla="*/ 77030 w 482784"/>
                <a:gd name="connsiteY10" fmla="*/ 162615 h 562839"/>
                <a:gd name="connsiteX11" fmla="*/ 77030 w 482784"/>
                <a:gd name="connsiteY11" fmla="*/ 562004 h 562839"/>
                <a:gd name="connsiteX12" fmla="*/ 182728 w 482784"/>
                <a:gd name="connsiteY12" fmla="*/ 562004 h 562839"/>
                <a:gd name="connsiteX13" fmla="*/ 182728 w 482784"/>
                <a:gd name="connsiteY13" fmla="*/ 162615 h 562839"/>
                <a:gd name="connsiteX14" fmla="*/ 429833 w 482784"/>
                <a:gd name="connsiteY14" fmla="*/ 162615 h 562839"/>
                <a:gd name="connsiteX15" fmla="*/ 482683 w 482784"/>
                <a:gd name="connsiteY15" fmla="*/ 109766 h 562839"/>
                <a:gd name="connsiteX16" fmla="*/ 429833 w 482784"/>
                <a:gd name="connsiteY16" fmla="*/ 56917 h 56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784" h="562839">
                  <a:moveTo>
                    <a:pt x="429833" y="56917"/>
                  </a:moveTo>
                  <a:lnTo>
                    <a:pt x="182728" y="56917"/>
                  </a:lnTo>
                  <a:lnTo>
                    <a:pt x="182728" y="52632"/>
                  </a:lnTo>
                  <a:cubicBezTo>
                    <a:pt x="182728" y="23444"/>
                    <a:pt x="159067" y="-217"/>
                    <a:pt x="129879" y="-217"/>
                  </a:cubicBezTo>
                  <a:lnTo>
                    <a:pt x="129879" y="-217"/>
                  </a:lnTo>
                  <a:cubicBezTo>
                    <a:pt x="100691" y="-217"/>
                    <a:pt x="77030" y="23444"/>
                    <a:pt x="77030" y="52632"/>
                  </a:cubicBezTo>
                  <a:lnTo>
                    <a:pt x="77030" y="56917"/>
                  </a:lnTo>
                  <a:lnTo>
                    <a:pt x="52748" y="56917"/>
                  </a:lnTo>
                  <a:cubicBezTo>
                    <a:pt x="23560" y="56917"/>
                    <a:pt x="-101" y="80579"/>
                    <a:pt x="-101" y="109766"/>
                  </a:cubicBezTo>
                  <a:cubicBezTo>
                    <a:pt x="-101" y="138954"/>
                    <a:pt x="23560" y="162616"/>
                    <a:pt x="52748" y="162616"/>
                  </a:cubicBezTo>
                  <a:lnTo>
                    <a:pt x="77030" y="162615"/>
                  </a:lnTo>
                  <a:lnTo>
                    <a:pt x="77030" y="562004"/>
                  </a:lnTo>
                  <a:cubicBezTo>
                    <a:pt x="182335" y="559894"/>
                    <a:pt x="76267" y="564136"/>
                    <a:pt x="182728" y="562004"/>
                  </a:cubicBezTo>
                  <a:lnTo>
                    <a:pt x="182728" y="162615"/>
                  </a:lnTo>
                  <a:lnTo>
                    <a:pt x="429833" y="162615"/>
                  </a:lnTo>
                  <a:cubicBezTo>
                    <a:pt x="459021" y="162615"/>
                    <a:pt x="482683" y="138954"/>
                    <a:pt x="482683" y="109766"/>
                  </a:cubicBezTo>
                  <a:cubicBezTo>
                    <a:pt x="482683" y="80578"/>
                    <a:pt x="459021" y="56917"/>
                    <a:pt x="429833" y="56917"/>
                  </a:cubicBezTo>
                  <a:close/>
                </a:path>
              </a:pathLst>
            </a:custGeom>
            <a:solidFill>
              <a:srgbClr val="3F3D56"/>
            </a:solidFill>
            <a:ln w="4242"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F2DD05A5-6CB3-4CE3-9803-17F82535F919}"/>
                </a:ext>
              </a:extLst>
            </p:cNvPr>
            <p:cNvSpPr/>
            <p:nvPr/>
          </p:nvSpPr>
          <p:spPr>
            <a:xfrm>
              <a:off x="4822178" y="5744664"/>
              <a:ext cx="39993" cy="39993"/>
            </a:xfrm>
            <a:custGeom>
              <a:avLst/>
              <a:gdLst>
                <a:gd name="connsiteX0" fmla="*/ 39994 w 39993"/>
                <a:gd name="connsiteY0" fmla="*/ 19997 h 39993"/>
                <a:gd name="connsiteX1" fmla="*/ 19997 w 39993"/>
                <a:gd name="connsiteY1" fmla="*/ 39994 h 39993"/>
                <a:gd name="connsiteX2" fmla="*/ 0 w 39993"/>
                <a:gd name="connsiteY2" fmla="*/ 19997 h 39993"/>
                <a:gd name="connsiteX3" fmla="*/ 19997 w 39993"/>
                <a:gd name="connsiteY3" fmla="*/ 0 h 39993"/>
                <a:gd name="connsiteX4" fmla="*/ 39994 w 39993"/>
                <a:gd name="connsiteY4" fmla="*/ 19997 h 39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93" h="39993">
                  <a:moveTo>
                    <a:pt x="39994" y="19997"/>
                  </a:moveTo>
                  <a:cubicBezTo>
                    <a:pt x="39994" y="31041"/>
                    <a:pt x="31041" y="39994"/>
                    <a:pt x="19997" y="39994"/>
                  </a:cubicBezTo>
                  <a:cubicBezTo>
                    <a:pt x="8953" y="39994"/>
                    <a:pt x="0" y="31041"/>
                    <a:pt x="0" y="19997"/>
                  </a:cubicBezTo>
                  <a:cubicBezTo>
                    <a:pt x="0" y="8953"/>
                    <a:pt x="8953" y="0"/>
                    <a:pt x="19997" y="0"/>
                  </a:cubicBezTo>
                  <a:cubicBezTo>
                    <a:pt x="31041" y="0"/>
                    <a:pt x="39994" y="8953"/>
                    <a:pt x="39994" y="19997"/>
                  </a:cubicBezTo>
                  <a:close/>
                </a:path>
              </a:pathLst>
            </a:custGeom>
            <a:solidFill>
              <a:srgbClr val="FFFFFF"/>
            </a:solidFill>
            <a:ln w="4242"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DE53685C-B8CF-4B6A-B60B-C31EAE57F346}"/>
                </a:ext>
              </a:extLst>
            </p:cNvPr>
            <p:cNvSpPr/>
            <p:nvPr/>
          </p:nvSpPr>
          <p:spPr>
            <a:xfrm>
              <a:off x="4905758" y="5873952"/>
              <a:ext cx="309910" cy="155648"/>
            </a:xfrm>
            <a:custGeom>
              <a:avLst/>
              <a:gdLst>
                <a:gd name="connsiteX0" fmla="*/ 269102 w 309910"/>
                <a:gd name="connsiteY0" fmla="*/ 155431 h 155648"/>
                <a:gd name="connsiteX1" fmla="*/ 40605 w 309910"/>
                <a:gd name="connsiteY1" fmla="*/ 155431 h 155648"/>
                <a:gd name="connsiteX2" fmla="*/ -101 w 309910"/>
                <a:gd name="connsiteY2" fmla="*/ 114723 h 155648"/>
                <a:gd name="connsiteX3" fmla="*/ -101 w 309910"/>
                <a:gd name="connsiteY3" fmla="*/ 40488 h 155648"/>
                <a:gd name="connsiteX4" fmla="*/ 40605 w 309910"/>
                <a:gd name="connsiteY4" fmla="*/ -217 h 155648"/>
                <a:gd name="connsiteX5" fmla="*/ 269102 w 309910"/>
                <a:gd name="connsiteY5" fmla="*/ -217 h 155648"/>
                <a:gd name="connsiteX6" fmla="*/ 309809 w 309910"/>
                <a:gd name="connsiteY6" fmla="*/ 40488 h 155648"/>
                <a:gd name="connsiteX7" fmla="*/ 309809 w 309910"/>
                <a:gd name="connsiteY7" fmla="*/ 114723 h 155648"/>
                <a:gd name="connsiteX8" fmla="*/ 269102 w 309910"/>
                <a:gd name="connsiteY8" fmla="*/ 155431 h 15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910" h="155648">
                  <a:moveTo>
                    <a:pt x="269102" y="155431"/>
                  </a:moveTo>
                  <a:lnTo>
                    <a:pt x="40605" y="155431"/>
                  </a:lnTo>
                  <a:cubicBezTo>
                    <a:pt x="18134" y="155405"/>
                    <a:pt x="-77" y="137195"/>
                    <a:pt x="-101" y="114723"/>
                  </a:cubicBezTo>
                  <a:lnTo>
                    <a:pt x="-101" y="40488"/>
                  </a:lnTo>
                  <a:cubicBezTo>
                    <a:pt x="-76" y="18018"/>
                    <a:pt x="18134" y="-192"/>
                    <a:pt x="40605" y="-217"/>
                  </a:cubicBezTo>
                  <a:lnTo>
                    <a:pt x="269102" y="-217"/>
                  </a:lnTo>
                  <a:cubicBezTo>
                    <a:pt x="291573" y="-192"/>
                    <a:pt x="309783" y="18018"/>
                    <a:pt x="309809" y="40488"/>
                  </a:cubicBezTo>
                  <a:lnTo>
                    <a:pt x="309809" y="114723"/>
                  </a:lnTo>
                  <a:cubicBezTo>
                    <a:pt x="309784" y="137195"/>
                    <a:pt x="291574" y="155405"/>
                    <a:pt x="269102" y="155431"/>
                  </a:cubicBezTo>
                  <a:close/>
                </a:path>
              </a:pathLst>
            </a:custGeom>
            <a:solidFill>
              <a:srgbClr val="CCCCCC"/>
            </a:solidFill>
            <a:ln w="4242"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9877692E-464C-4EBA-992B-C4C57B929EAD}"/>
                </a:ext>
              </a:extLst>
            </p:cNvPr>
            <p:cNvSpPr/>
            <p:nvPr/>
          </p:nvSpPr>
          <p:spPr>
            <a:xfrm>
              <a:off x="4970727" y="5933207"/>
              <a:ext cx="177115" cy="31423"/>
            </a:xfrm>
            <a:custGeom>
              <a:avLst/>
              <a:gdLst>
                <a:gd name="connsiteX0" fmla="*/ 161404 w 177115"/>
                <a:gd name="connsiteY0" fmla="*/ 0 h 31423"/>
                <a:gd name="connsiteX1" fmla="*/ 177116 w 177115"/>
                <a:gd name="connsiteY1" fmla="*/ 0 h 31423"/>
                <a:gd name="connsiteX2" fmla="*/ 177116 w 177115"/>
                <a:gd name="connsiteY2" fmla="*/ 31424 h 31423"/>
                <a:gd name="connsiteX3" fmla="*/ 161404 w 177115"/>
                <a:gd name="connsiteY3" fmla="*/ 31424 h 31423"/>
                <a:gd name="connsiteX4" fmla="*/ 15712 w 177115"/>
                <a:gd name="connsiteY4" fmla="*/ 31424 h 31423"/>
                <a:gd name="connsiteX5" fmla="*/ 0 w 177115"/>
                <a:gd name="connsiteY5" fmla="*/ 31424 h 31423"/>
                <a:gd name="connsiteX6" fmla="*/ 0 w 177115"/>
                <a:gd name="connsiteY6" fmla="*/ 0 h 31423"/>
                <a:gd name="connsiteX7" fmla="*/ 15712 w 177115"/>
                <a:gd name="connsiteY7" fmla="*/ 0 h 3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115" h="31423">
                  <a:moveTo>
                    <a:pt x="161404" y="0"/>
                  </a:moveTo>
                  <a:cubicBezTo>
                    <a:pt x="170082" y="0"/>
                    <a:pt x="177116" y="0"/>
                    <a:pt x="177116" y="0"/>
                  </a:cubicBezTo>
                  <a:lnTo>
                    <a:pt x="177116" y="31424"/>
                  </a:lnTo>
                  <a:cubicBezTo>
                    <a:pt x="177116" y="31424"/>
                    <a:pt x="170081" y="31424"/>
                    <a:pt x="161404" y="31424"/>
                  </a:cubicBezTo>
                  <a:lnTo>
                    <a:pt x="15712" y="31424"/>
                  </a:lnTo>
                  <a:cubicBezTo>
                    <a:pt x="7034" y="31424"/>
                    <a:pt x="0" y="31424"/>
                    <a:pt x="0" y="31424"/>
                  </a:cubicBezTo>
                  <a:lnTo>
                    <a:pt x="0" y="0"/>
                  </a:lnTo>
                  <a:cubicBezTo>
                    <a:pt x="0" y="0"/>
                    <a:pt x="7034" y="0"/>
                    <a:pt x="15712" y="0"/>
                  </a:cubicBezTo>
                  <a:close/>
                </a:path>
              </a:pathLst>
            </a:custGeom>
            <a:solidFill>
              <a:schemeClr val="accent1"/>
            </a:solidFill>
            <a:ln w="4242"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B1595CFB-B353-498E-862F-18B607C89D21}"/>
                </a:ext>
              </a:extLst>
            </p:cNvPr>
            <p:cNvSpPr/>
            <p:nvPr/>
          </p:nvSpPr>
          <p:spPr>
            <a:xfrm>
              <a:off x="2954649" y="6216021"/>
              <a:ext cx="4230722" cy="6559"/>
            </a:xfrm>
            <a:custGeom>
              <a:avLst/>
              <a:gdLst>
                <a:gd name="connsiteX0" fmla="*/ 4227342 w 4230722"/>
                <a:gd name="connsiteY0" fmla="*/ 6343 h 6559"/>
                <a:gd name="connsiteX1" fmla="*/ 3178 w 4230722"/>
                <a:gd name="connsiteY1" fmla="*/ 6343 h 6559"/>
                <a:gd name="connsiteX2" fmla="*/ -101 w 4230722"/>
                <a:gd name="connsiteY2" fmla="*/ 3063 h 6559"/>
                <a:gd name="connsiteX3" fmla="*/ 3178 w 4230722"/>
                <a:gd name="connsiteY3" fmla="*/ -217 h 6559"/>
                <a:gd name="connsiteX4" fmla="*/ 4227342 w 4230722"/>
                <a:gd name="connsiteY4" fmla="*/ -217 h 6559"/>
                <a:gd name="connsiteX5" fmla="*/ 4230622 w 4230722"/>
                <a:gd name="connsiteY5" fmla="*/ 3063 h 6559"/>
                <a:gd name="connsiteX6" fmla="*/ 4227342 w 4230722"/>
                <a:gd name="connsiteY6" fmla="*/ 6343 h 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0722" h="6559">
                  <a:moveTo>
                    <a:pt x="4227342" y="6343"/>
                  </a:moveTo>
                  <a:lnTo>
                    <a:pt x="3178" y="6343"/>
                  </a:lnTo>
                  <a:cubicBezTo>
                    <a:pt x="1367" y="6343"/>
                    <a:pt x="-101" y="4874"/>
                    <a:pt x="-101" y="3063"/>
                  </a:cubicBezTo>
                  <a:cubicBezTo>
                    <a:pt x="-101" y="1251"/>
                    <a:pt x="1367" y="-217"/>
                    <a:pt x="3178" y="-217"/>
                  </a:cubicBezTo>
                  <a:lnTo>
                    <a:pt x="4227342" y="-217"/>
                  </a:lnTo>
                  <a:cubicBezTo>
                    <a:pt x="4229153" y="-217"/>
                    <a:pt x="4230622" y="1251"/>
                    <a:pt x="4230622" y="3063"/>
                  </a:cubicBezTo>
                  <a:cubicBezTo>
                    <a:pt x="4230622" y="4874"/>
                    <a:pt x="4229153" y="6343"/>
                    <a:pt x="4227342" y="6343"/>
                  </a:cubicBezTo>
                  <a:close/>
                </a:path>
              </a:pathLst>
            </a:custGeom>
            <a:solidFill>
              <a:srgbClr val="CCCCCC"/>
            </a:solidFill>
            <a:ln w="4242"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C92085B7-18E7-4671-AEEC-4F68EA9BBF04}"/>
                </a:ext>
              </a:extLst>
            </p:cNvPr>
            <p:cNvSpPr/>
            <p:nvPr/>
          </p:nvSpPr>
          <p:spPr>
            <a:xfrm>
              <a:off x="6108093" y="5760053"/>
              <a:ext cx="397417" cy="80959"/>
            </a:xfrm>
            <a:custGeom>
              <a:avLst/>
              <a:gdLst>
                <a:gd name="connsiteX0" fmla="*/ 356836 w 397417"/>
                <a:gd name="connsiteY0" fmla="*/ 80742 h 80959"/>
                <a:gd name="connsiteX1" fmla="*/ 40378 w 397417"/>
                <a:gd name="connsiteY1" fmla="*/ 80742 h 80959"/>
                <a:gd name="connsiteX2" fmla="*/ -101 w 397417"/>
                <a:gd name="connsiteY2" fmla="*/ 40262 h 80959"/>
                <a:gd name="connsiteX3" fmla="*/ 40378 w 397417"/>
                <a:gd name="connsiteY3" fmla="*/ -217 h 80959"/>
                <a:gd name="connsiteX4" fmla="*/ 356836 w 397417"/>
                <a:gd name="connsiteY4" fmla="*/ -217 h 80959"/>
                <a:gd name="connsiteX5" fmla="*/ 397316 w 397417"/>
                <a:gd name="connsiteY5" fmla="*/ 40263 h 80959"/>
                <a:gd name="connsiteX6" fmla="*/ 356836 w 397417"/>
                <a:gd name="connsiteY6" fmla="*/ 80742 h 8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7417" h="80959">
                  <a:moveTo>
                    <a:pt x="356836" y="80742"/>
                  </a:moveTo>
                  <a:lnTo>
                    <a:pt x="40378" y="80742"/>
                  </a:lnTo>
                  <a:cubicBezTo>
                    <a:pt x="18022" y="80742"/>
                    <a:pt x="-101" y="62619"/>
                    <a:pt x="-101" y="40262"/>
                  </a:cubicBezTo>
                  <a:cubicBezTo>
                    <a:pt x="-101" y="17906"/>
                    <a:pt x="18022" y="-217"/>
                    <a:pt x="40378" y="-217"/>
                  </a:cubicBezTo>
                  <a:lnTo>
                    <a:pt x="356836" y="-217"/>
                  </a:lnTo>
                  <a:cubicBezTo>
                    <a:pt x="379192" y="-217"/>
                    <a:pt x="397316" y="17906"/>
                    <a:pt x="397316" y="40263"/>
                  </a:cubicBezTo>
                  <a:cubicBezTo>
                    <a:pt x="397316" y="62619"/>
                    <a:pt x="379192" y="80742"/>
                    <a:pt x="356836" y="80742"/>
                  </a:cubicBezTo>
                  <a:close/>
                </a:path>
              </a:pathLst>
            </a:custGeom>
            <a:solidFill>
              <a:srgbClr val="CCCCCC"/>
            </a:solidFill>
            <a:ln w="4242"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D2BA2725-833C-432C-ACF9-36C08C5CAE63}"/>
                </a:ext>
              </a:extLst>
            </p:cNvPr>
            <p:cNvSpPr/>
            <p:nvPr/>
          </p:nvSpPr>
          <p:spPr>
            <a:xfrm>
              <a:off x="5863383" y="4247773"/>
              <a:ext cx="1027046" cy="653205"/>
            </a:xfrm>
            <a:custGeom>
              <a:avLst/>
              <a:gdLst>
                <a:gd name="connsiteX0" fmla="*/ 1026648 w 1027046"/>
                <a:gd name="connsiteY0" fmla="*/ 652988 h 653205"/>
                <a:gd name="connsiteX1" fmla="*/ 793299 w 1027046"/>
                <a:gd name="connsiteY1" fmla="*/ 640260 h 653205"/>
                <a:gd name="connsiteX2" fmla="*/ -101 w 1027046"/>
                <a:gd name="connsiteY2" fmla="*/ -217 h 653205"/>
                <a:gd name="connsiteX3" fmla="*/ -101 w 1027046"/>
                <a:gd name="connsiteY3" fmla="*/ -217 h 653205"/>
                <a:gd name="connsiteX4" fmla="*/ 745622 w 1027046"/>
                <a:gd name="connsiteY4" fmla="*/ -217 h 653205"/>
                <a:gd name="connsiteX5" fmla="*/ 1026946 w 1027046"/>
                <a:gd name="connsiteY5" fmla="*/ 281107 h 65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7046" h="653205">
                  <a:moveTo>
                    <a:pt x="1026648" y="652988"/>
                  </a:moveTo>
                  <a:cubicBezTo>
                    <a:pt x="1026648" y="652988"/>
                    <a:pt x="949905" y="647544"/>
                    <a:pt x="793299" y="640260"/>
                  </a:cubicBezTo>
                  <a:cubicBezTo>
                    <a:pt x="606620" y="313571"/>
                    <a:pt x="-101" y="234826"/>
                    <a:pt x="-101" y="-217"/>
                  </a:cubicBezTo>
                  <a:lnTo>
                    <a:pt x="-101" y="-217"/>
                  </a:lnTo>
                  <a:lnTo>
                    <a:pt x="745622" y="-217"/>
                  </a:lnTo>
                  <a:cubicBezTo>
                    <a:pt x="900992" y="-217"/>
                    <a:pt x="1026946" y="125736"/>
                    <a:pt x="1026946" y="281107"/>
                  </a:cubicBezTo>
                  <a:close/>
                </a:path>
              </a:pathLst>
            </a:custGeom>
            <a:solidFill>
              <a:srgbClr val="CCCCCC"/>
            </a:solidFill>
            <a:ln w="4242"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FE48F9B6-A085-4CED-89DC-0724187A04BA}"/>
                </a:ext>
              </a:extLst>
            </p:cNvPr>
            <p:cNvSpPr/>
            <p:nvPr/>
          </p:nvSpPr>
          <p:spPr>
            <a:xfrm>
              <a:off x="6236989" y="4333660"/>
              <a:ext cx="145079" cy="225203"/>
            </a:xfrm>
            <a:custGeom>
              <a:avLst/>
              <a:gdLst>
                <a:gd name="connsiteX0" fmla="*/ 6263 w 145079"/>
                <a:gd name="connsiteY0" fmla="*/ -217 h 225203"/>
                <a:gd name="connsiteX1" fmla="*/ -101 w 145079"/>
                <a:gd name="connsiteY1" fmla="*/ 6147 h 225203"/>
                <a:gd name="connsiteX2" fmla="*/ -101 w 145079"/>
                <a:gd name="connsiteY2" fmla="*/ 218622 h 225203"/>
                <a:gd name="connsiteX3" fmla="*/ 6263 w 145079"/>
                <a:gd name="connsiteY3" fmla="*/ 224986 h 225203"/>
                <a:gd name="connsiteX4" fmla="*/ 138614 w 145079"/>
                <a:gd name="connsiteY4" fmla="*/ 224986 h 225203"/>
                <a:gd name="connsiteX5" fmla="*/ 144978 w 145079"/>
                <a:gd name="connsiteY5" fmla="*/ 218622 h 225203"/>
                <a:gd name="connsiteX6" fmla="*/ 144978 w 145079"/>
                <a:gd name="connsiteY6" fmla="*/ 6147 h 225203"/>
                <a:gd name="connsiteX7" fmla="*/ 138614 w 145079"/>
                <a:gd name="connsiteY7" fmla="*/ -217 h 22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079" h="225203">
                  <a:moveTo>
                    <a:pt x="6263" y="-217"/>
                  </a:moveTo>
                  <a:cubicBezTo>
                    <a:pt x="2749" y="-213"/>
                    <a:pt x="-98" y="2634"/>
                    <a:pt x="-101" y="6147"/>
                  </a:cubicBezTo>
                  <a:lnTo>
                    <a:pt x="-101" y="218622"/>
                  </a:lnTo>
                  <a:cubicBezTo>
                    <a:pt x="-98" y="222135"/>
                    <a:pt x="2749" y="224982"/>
                    <a:pt x="6263" y="224986"/>
                  </a:cubicBezTo>
                  <a:lnTo>
                    <a:pt x="138614" y="224986"/>
                  </a:lnTo>
                  <a:cubicBezTo>
                    <a:pt x="142127" y="224982"/>
                    <a:pt x="144974" y="222135"/>
                    <a:pt x="144978" y="218622"/>
                  </a:cubicBezTo>
                  <a:lnTo>
                    <a:pt x="144978" y="6147"/>
                  </a:lnTo>
                  <a:cubicBezTo>
                    <a:pt x="144974" y="2634"/>
                    <a:pt x="142127" y="-213"/>
                    <a:pt x="138614" y="-217"/>
                  </a:cubicBezTo>
                  <a:close/>
                </a:path>
              </a:pathLst>
            </a:custGeom>
            <a:solidFill>
              <a:srgbClr val="F2F2F2"/>
            </a:solidFill>
            <a:ln w="4242"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9DECE7B7-C266-4E74-B931-856F5E85506A}"/>
                </a:ext>
              </a:extLst>
            </p:cNvPr>
            <p:cNvSpPr/>
            <p:nvPr/>
          </p:nvSpPr>
          <p:spPr>
            <a:xfrm>
              <a:off x="4962179" y="4247772"/>
              <a:ext cx="1778875" cy="642010"/>
            </a:xfrm>
            <a:custGeom>
              <a:avLst/>
              <a:gdLst>
                <a:gd name="connsiteX0" fmla="*/ 1648670 w 1778875"/>
                <a:gd name="connsiteY0" fmla="*/ 635853 h 642010"/>
                <a:gd name="connsiteX1" fmla="*/ 954666 w 1778875"/>
                <a:gd name="connsiteY1" fmla="*/ 217557 h 642010"/>
                <a:gd name="connsiteX2" fmla="*/ 824006 w 1778875"/>
                <a:gd name="connsiteY2" fmla="*/ 217557 h 642010"/>
                <a:gd name="connsiteX3" fmla="*/ 130002 w 1778875"/>
                <a:gd name="connsiteY3" fmla="*/ 635853 h 642010"/>
                <a:gd name="connsiteX4" fmla="*/ 5812 w 1778875"/>
                <a:gd name="connsiteY4" fmla="*/ 578290 h 642010"/>
                <a:gd name="connsiteX5" fmla="*/ -101 w 1778875"/>
                <a:gd name="connsiteY5" fmla="*/ 544976 h 642010"/>
                <a:gd name="connsiteX6" fmla="*/ -101 w 1778875"/>
                <a:gd name="connsiteY6" fmla="*/ 544976 h 642010"/>
                <a:gd name="connsiteX7" fmla="*/ 63375 w 1778875"/>
                <a:gd name="connsiteY7" fmla="*/ 454100 h 642010"/>
                <a:gd name="connsiteX8" fmla="*/ 824006 w 1778875"/>
                <a:gd name="connsiteY8" fmla="*/ 11380 h 642010"/>
                <a:gd name="connsiteX9" fmla="*/ 954666 w 1778875"/>
                <a:gd name="connsiteY9" fmla="*/ 11380 h 642010"/>
                <a:gd name="connsiteX10" fmla="*/ 1715297 w 1778875"/>
                <a:gd name="connsiteY10" fmla="*/ 454100 h 642010"/>
                <a:gd name="connsiteX11" fmla="*/ 1778774 w 1778875"/>
                <a:gd name="connsiteY11" fmla="*/ 544976 h 642010"/>
                <a:gd name="connsiteX12" fmla="*/ 1778774 w 1778875"/>
                <a:gd name="connsiteY12" fmla="*/ 544976 h 642010"/>
                <a:gd name="connsiteX13" fmla="*/ 1681984 w 1778875"/>
                <a:gd name="connsiteY13" fmla="*/ 641767 h 642010"/>
                <a:gd name="connsiteX14" fmla="*/ 1648670 w 1778875"/>
                <a:gd name="connsiteY14" fmla="*/ 635853 h 64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78875" h="642010">
                  <a:moveTo>
                    <a:pt x="1648670" y="635853"/>
                  </a:moveTo>
                  <a:lnTo>
                    <a:pt x="954666" y="217557"/>
                  </a:lnTo>
                  <a:cubicBezTo>
                    <a:pt x="912485" y="202094"/>
                    <a:pt x="866187" y="202094"/>
                    <a:pt x="824006" y="217557"/>
                  </a:cubicBezTo>
                  <a:lnTo>
                    <a:pt x="130002" y="635853"/>
                  </a:lnTo>
                  <a:cubicBezTo>
                    <a:pt x="79812" y="654251"/>
                    <a:pt x="24211" y="628479"/>
                    <a:pt x="5812" y="578290"/>
                  </a:cubicBezTo>
                  <a:cubicBezTo>
                    <a:pt x="1901" y="567619"/>
                    <a:pt x="-101" y="556342"/>
                    <a:pt x="-101" y="544976"/>
                  </a:cubicBezTo>
                  <a:lnTo>
                    <a:pt x="-101" y="544976"/>
                  </a:lnTo>
                  <a:cubicBezTo>
                    <a:pt x="-101" y="504368"/>
                    <a:pt x="25248" y="468077"/>
                    <a:pt x="63375" y="454100"/>
                  </a:cubicBezTo>
                  <a:lnTo>
                    <a:pt x="824006" y="11380"/>
                  </a:lnTo>
                  <a:cubicBezTo>
                    <a:pt x="866187" y="-4083"/>
                    <a:pt x="912485" y="-4083"/>
                    <a:pt x="954666" y="11380"/>
                  </a:cubicBezTo>
                  <a:lnTo>
                    <a:pt x="1715297" y="454100"/>
                  </a:lnTo>
                  <a:cubicBezTo>
                    <a:pt x="1753425" y="468077"/>
                    <a:pt x="1778774" y="504367"/>
                    <a:pt x="1778774" y="544976"/>
                  </a:cubicBezTo>
                  <a:lnTo>
                    <a:pt x="1778774" y="544976"/>
                  </a:lnTo>
                  <a:cubicBezTo>
                    <a:pt x="1778774" y="598432"/>
                    <a:pt x="1735440" y="641766"/>
                    <a:pt x="1681984" y="641767"/>
                  </a:cubicBezTo>
                  <a:cubicBezTo>
                    <a:pt x="1670618" y="641767"/>
                    <a:pt x="1659342" y="639765"/>
                    <a:pt x="1648670" y="635853"/>
                  </a:cubicBezTo>
                  <a:close/>
                </a:path>
              </a:pathLst>
            </a:custGeom>
            <a:solidFill>
              <a:srgbClr val="CCCCCC"/>
            </a:solidFill>
            <a:ln w="4242" cap="flat">
              <a:noFill/>
              <a:prstDash val="solid"/>
              <a:miter/>
            </a:ln>
          </p:spPr>
          <p:txBody>
            <a:bodyPr rtlCol="0" anchor="ctr"/>
            <a:lstStyle/>
            <a:p>
              <a:endParaRPr lang="en-US"/>
            </a:p>
          </p:txBody>
        </p:sp>
      </p:grpSp>
      <p:grpSp>
        <p:nvGrpSpPr>
          <p:cNvPr id="254" name="Graphic 252">
            <a:extLst>
              <a:ext uri="{FF2B5EF4-FFF2-40B4-BE49-F238E27FC236}">
                <a16:creationId xmlns:a16="http://schemas.microsoft.com/office/drawing/2014/main" id="{5487C493-8DF5-4092-919C-9708E9A17A7D}"/>
              </a:ext>
            </a:extLst>
          </p:cNvPr>
          <p:cNvGrpSpPr/>
          <p:nvPr/>
        </p:nvGrpSpPr>
        <p:grpSpPr>
          <a:xfrm>
            <a:off x="7368402" y="4268439"/>
            <a:ext cx="2688337" cy="2052186"/>
            <a:chOff x="7368402" y="4268439"/>
            <a:chExt cx="2688337" cy="2052186"/>
          </a:xfrm>
        </p:grpSpPr>
        <p:sp>
          <p:nvSpPr>
            <p:cNvPr id="255" name="Freeform: Shape 254">
              <a:extLst>
                <a:ext uri="{FF2B5EF4-FFF2-40B4-BE49-F238E27FC236}">
                  <a16:creationId xmlns:a16="http://schemas.microsoft.com/office/drawing/2014/main" id="{C912FCE3-6BAF-4E45-A755-C7AFC6647A5B}"/>
                </a:ext>
              </a:extLst>
            </p:cNvPr>
            <p:cNvSpPr/>
            <p:nvPr/>
          </p:nvSpPr>
          <p:spPr>
            <a:xfrm>
              <a:off x="7582062" y="5138821"/>
              <a:ext cx="340700" cy="340700"/>
            </a:xfrm>
            <a:custGeom>
              <a:avLst/>
              <a:gdLst>
                <a:gd name="connsiteX0" fmla="*/ 340700 w 340700"/>
                <a:gd name="connsiteY0" fmla="*/ 170350 h 340700"/>
                <a:gd name="connsiteX1" fmla="*/ 170350 w 340700"/>
                <a:gd name="connsiteY1" fmla="*/ 340700 h 340700"/>
                <a:gd name="connsiteX2" fmla="*/ 0 w 340700"/>
                <a:gd name="connsiteY2" fmla="*/ 170350 h 340700"/>
                <a:gd name="connsiteX3" fmla="*/ 170350 w 340700"/>
                <a:gd name="connsiteY3" fmla="*/ 0 h 340700"/>
                <a:gd name="connsiteX4" fmla="*/ 340700 w 340700"/>
                <a:gd name="connsiteY4" fmla="*/ 170350 h 34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700" h="340700">
                  <a:moveTo>
                    <a:pt x="340700" y="170350"/>
                  </a:moveTo>
                  <a:cubicBezTo>
                    <a:pt x="340700" y="264432"/>
                    <a:pt x="264432" y="340700"/>
                    <a:pt x="170350" y="340700"/>
                  </a:cubicBezTo>
                  <a:cubicBezTo>
                    <a:pt x="76268" y="340700"/>
                    <a:pt x="0" y="264432"/>
                    <a:pt x="0" y="170350"/>
                  </a:cubicBezTo>
                  <a:cubicBezTo>
                    <a:pt x="0" y="76268"/>
                    <a:pt x="76268" y="0"/>
                    <a:pt x="170350" y="0"/>
                  </a:cubicBezTo>
                  <a:cubicBezTo>
                    <a:pt x="264432" y="0"/>
                    <a:pt x="340700" y="76268"/>
                    <a:pt x="340700" y="170350"/>
                  </a:cubicBezTo>
                  <a:close/>
                </a:path>
              </a:pathLst>
            </a:custGeom>
            <a:solidFill>
              <a:srgbClr val="FF6584"/>
            </a:solidFill>
            <a:ln w="2659"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2D56CB6D-614E-41E8-B01D-A9FC1EA2F0F8}"/>
                </a:ext>
              </a:extLst>
            </p:cNvPr>
            <p:cNvSpPr/>
            <p:nvPr/>
          </p:nvSpPr>
          <p:spPr>
            <a:xfrm>
              <a:off x="8078473" y="4897935"/>
              <a:ext cx="1163171" cy="1373447"/>
            </a:xfrm>
            <a:custGeom>
              <a:avLst/>
              <a:gdLst>
                <a:gd name="connsiteX0" fmla="*/ 22702 w 1163171"/>
                <a:gd name="connsiteY0" fmla="*/ 1373383 h 1373447"/>
                <a:gd name="connsiteX1" fmla="*/ 22530 w 1163171"/>
                <a:gd name="connsiteY1" fmla="*/ 1373383 h 1373447"/>
                <a:gd name="connsiteX2" fmla="*/ -95 w 1163171"/>
                <a:gd name="connsiteY2" fmla="*/ 1350758 h 1373447"/>
                <a:gd name="connsiteX3" fmla="*/ -95 w 1163171"/>
                <a:gd name="connsiteY3" fmla="*/ 22560 h 1373447"/>
                <a:gd name="connsiteX4" fmla="*/ 22530 w 1163171"/>
                <a:gd name="connsiteY4" fmla="*/ -65 h 1373447"/>
                <a:gd name="connsiteX5" fmla="*/ 1140452 w 1163171"/>
                <a:gd name="connsiteY5" fmla="*/ -65 h 1373447"/>
                <a:gd name="connsiteX6" fmla="*/ 1163077 w 1163171"/>
                <a:gd name="connsiteY6" fmla="*/ 22560 h 1373447"/>
                <a:gd name="connsiteX7" fmla="*/ 1163077 w 1163171"/>
                <a:gd name="connsiteY7" fmla="*/ 1055307 h 1373447"/>
                <a:gd name="connsiteX8" fmla="*/ 1140628 w 1163171"/>
                <a:gd name="connsiteY8" fmla="*/ 1077931 h 137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3171" h="1373447">
                  <a:moveTo>
                    <a:pt x="22702" y="1373383"/>
                  </a:moveTo>
                  <a:lnTo>
                    <a:pt x="22530" y="1373383"/>
                  </a:lnTo>
                  <a:cubicBezTo>
                    <a:pt x="10040" y="1373369"/>
                    <a:pt x="-81" y="1363248"/>
                    <a:pt x="-95" y="1350758"/>
                  </a:cubicBezTo>
                  <a:lnTo>
                    <a:pt x="-95" y="22560"/>
                  </a:lnTo>
                  <a:cubicBezTo>
                    <a:pt x="-81" y="10070"/>
                    <a:pt x="10040" y="-51"/>
                    <a:pt x="22530" y="-65"/>
                  </a:cubicBezTo>
                  <a:lnTo>
                    <a:pt x="1140452" y="-65"/>
                  </a:lnTo>
                  <a:cubicBezTo>
                    <a:pt x="1152942" y="-51"/>
                    <a:pt x="1163063" y="10070"/>
                    <a:pt x="1163077" y="22560"/>
                  </a:cubicBezTo>
                  <a:lnTo>
                    <a:pt x="1163077" y="1055307"/>
                  </a:lnTo>
                  <a:cubicBezTo>
                    <a:pt x="1163063" y="1067728"/>
                    <a:pt x="1153048" y="1077821"/>
                    <a:pt x="1140628" y="1077931"/>
                  </a:cubicBezTo>
                  <a:close/>
                </a:path>
              </a:pathLst>
            </a:custGeom>
            <a:solidFill>
              <a:srgbClr val="F2F2F2"/>
            </a:solidFill>
            <a:ln w="2659"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F843E63E-E09D-4AB2-A2F1-38326FA0D3ED}"/>
                </a:ext>
              </a:extLst>
            </p:cNvPr>
            <p:cNvSpPr/>
            <p:nvPr/>
          </p:nvSpPr>
          <p:spPr>
            <a:xfrm>
              <a:off x="8408526" y="4385554"/>
              <a:ext cx="519035" cy="324729"/>
            </a:xfrm>
            <a:custGeom>
              <a:avLst/>
              <a:gdLst>
                <a:gd name="connsiteX0" fmla="*/ 518940 w 519035"/>
                <a:gd name="connsiteY0" fmla="*/ 324665 h 324729"/>
                <a:gd name="connsiteX1" fmla="*/ -95 w 519035"/>
                <a:gd name="connsiteY1" fmla="*/ 324665 h 324729"/>
                <a:gd name="connsiteX2" fmla="*/ -95 w 519035"/>
                <a:gd name="connsiteY2" fmla="*/ 23891 h 324729"/>
                <a:gd name="connsiteX3" fmla="*/ 23860 w 519035"/>
                <a:gd name="connsiteY3" fmla="*/ -65 h 324729"/>
                <a:gd name="connsiteX4" fmla="*/ 494985 w 519035"/>
                <a:gd name="connsiteY4" fmla="*/ -65 h 324729"/>
                <a:gd name="connsiteX5" fmla="*/ 518940 w 519035"/>
                <a:gd name="connsiteY5" fmla="*/ 23891 h 324729"/>
                <a:gd name="connsiteX6" fmla="*/ 5228 w 519035"/>
                <a:gd name="connsiteY6" fmla="*/ 319342 h 324729"/>
                <a:gd name="connsiteX7" fmla="*/ 513617 w 519035"/>
                <a:gd name="connsiteY7" fmla="*/ 319342 h 324729"/>
                <a:gd name="connsiteX8" fmla="*/ 513617 w 519035"/>
                <a:gd name="connsiteY8" fmla="*/ 23891 h 324729"/>
                <a:gd name="connsiteX9" fmla="*/ 494985 w 519035"/>
                <a:gd name="connsiteY9" fmla="*/ 5259 h 324729"/>
                <a:gd name="connsiteX10" fmla="*/ 23860 w 519035"/>
                <a:gd name="connsiteY10" fmla="*/ 5259 h 324729"/>
                <a:gd name="connsiteX11" fmla="*/ 5228 w 519035"/>
                <a:gd name="connsiteY11" fmla="*/ 23891 h 324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035" h="324729">
                  <a:moveTo>
                    <a:pt x="518940" y="324665"/>
                  </a:moveTo>
                  <a:lnTo>
                    <a:pt x="-95" y="324665"/>
                  </a:lnTo>
                  <a:lnTo>
                    <a:pt x="-95" y="23891"/>
                  </a:lnTo>
                  <a:cubicBezTo>
                    <a:pt x="-80" y="10667"/>
                    <a:pt x="10637" y="-50"/>
                    <a:pt x="23860" y="-65"/>
                  </a:cubicBezTo>
                  <a:lnTo>
                    <a:pt x="494985" y="-65"/>
                  </a:lnTo>
                  <a:cubicBezTo>
                    <a:pt x="508209" y="-50"/>
                    <a:pt x="518925" y="10667"/>
                    <a:pt x="518940" y="23891"/>
                  </a:cubicBezTo>
                  <a:close/>
                  <a:moveTo>
                    <a:pt x="5228" y="319342"/>
                  </a:moveTo>
                  <a:lnTo>
                    <a:pt x="513617" y="319342"/>
                  </a:lnTo>
                  <a:lnTo>
                    <a:pt x="513617" y="23891"/>
                  </a:lnTo>
                  <a:cubicBezTo>
                    <a:pt x="513605" y="13605"/>
                    <a:pt x="505270" y="5270"/>
                    <a:pt x="494985" y="5259"/>
                  </a:cubicBezTo>
                  <a:lnTo>
                    <a:pt x="23860" y="5259"/>
                  </a:lnTo>
                  <a:cubicBezTo>
                    <a:pt x="13575" y="5270"/>
                    <a:pt x="5240" y="13605"/>
                    <a:pt x="5228" y="23891"/>
                  </a:cubicBezTo>
                  <a:close/>
                </a:path>
              </a:pathLst>
            </a:custGeom>
            <a:solidFill>
              <a:srgbClr val="3F3D56"/>
            </a:solidFill>
            <a:ln w="2659"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D67E0E90-431C-443A-82FD-17B770996CD5}"/>
                </a:ext>
              </a:extLst>
            </p:cNvPr>
            <p:cNvSpPr/>
            <p:nvPr/>
          </p:nvSpPr>
          <p:spPr>
            <a:xfrm>
              <a:off x="8534958" y="4500008"/>
              <a:ext cx="266172" cy="340700"/>
            </a:xfrm>
            <a:custGeom>
              <a:avLst/>
              <a:gdLst>
                <a:gd name="connsiteX0" fmla="*/ 21294 w 266172"/>
                <a:gd name="connsiteY0" fmla="*/ 0 h 340700"/>
                <a:gd name="connsiteX1" fmla="*/ 244878 w 266172"/>
                <a:gd name="connsiteY1" fmla="*/ 0 h 340700"/>
                <a:gd name="connsiteX2" fmla="*/ 266172 w 266172"/>
                <a:gd name="connsiteY2" fmla="*/ 21294 h 340700"/>
                <a:gd name="connsiteX3" fmla="*/ 266172 w 266172"/>
                <a:gd name="connsiteY3" fmla="*/ 340700 h 340700"/>
                <a:gd name="connsiteX4" fmla="*/ 266172 w 266172"/>
                <a:gd name="connsiteY4" fmla="*/ 340700 h 340700"/>
                <a:gd name="connsiteX5" fmla="*/ 0 w 266172"/>
                <a:gd name="connsiteY5" fmla="*/ 340700 h 340700"/>
                <a:gd name="connsiteX6" fmla="*/ 0 w 266172"/>
                <a:gd name="connsiteY6" fmla="*/ 340700 h 340700"/>
                <a:gd name="connsiteX7" fmla="*/ 0 w 266172"/>
                <a:gd name="connsiteY7" fmla="*/ 21294 h 340700"/>
                <a:gd name="connsiteX8" fmla="*/ 21294 w 266172"/>
                <a:gd name="connsiteY8" fmla="*/ 0 h 34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172" h="340700">
                  <a:moveTo>
                    <a:pt x="21294" y="0"/>
                  </a:moveTo>
                  <a:lnTo>
                    <a:pt x="244878" y="0"/>
                  </a:lnTo>
                  <a:cubicBezTo>
                    <a:pt x="256639" y="0"/>
                    <a:pt x="266172" y="9534"/>
                    <a:pt x="266172" y="21294"/>
                  </a:cubicBezTo>
                  <a:lnTo>
                    <a:pt x="266172" y="340700"/>
                  </a:lnTo>
                  <a:lnTo>
                    <a:pt x="266172" y="340700"/>
                  </a:lnTo>
                  <a:lnTo>
                    <a:pt x="0" y="340700"/>
                  </a:lnTo>
                  <a:lnTo>
                    <a:pt x="0" y="340700"/>
                  </a:lnTo>
                  <a:lnTo>
                    <a:pt x="0" y="21294"/>
                  </a:lnTo>
                  <a:cubicBezTo>
                    <a:pt x="0" y="9534"/>
                    <a:pt x="9534" y="0"/>
                    <a:pt x="21294" y="0"/>
                  </a:cubicBezTo>
                  <a:close/>
                </a:path>
              </a:pathLst>
            </a:custGeom>
            <a:solidFill>
              <a:srgbClr val="E6E6E6"/>
            </a:solidFill>
            <a:ln w="2659"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3A7368BC-C9D5-4783-981F-138034129ABC}"/>
                </a:ext>
              </a:extLst>
            </p:cNvPr>
            <p:cNvSpPr/>
            <p:nvPr/>
          </p:nvSpPr>
          <p:spPr>
            <a:xfrm>
              <a:off x="8491039" y="4268439"/>
              <a:ext cx="109130" cy="122439"/>
            </a:xfrm>
            <a:custGeom>
              <a:avLst/>
              <a:gdLst>
                <a:gd name="connsiteX0" fmla="*/ 109036 w 109130"/>
                <a:gd name="connsiteY0" fmla="*/ 122374 h 122439"/>
                <a:gd name="connsiteX1" fmla="*/ -95 w 109130"/>
                <a:gd name="connsiteY1" fmla="*/ 122374 h 122439"/>
                <a:gd name="connsiteX2" fmla="*/ -95 w 109130"/>
                <a:gd name="connsiteY2" fmla="*/ 13244 h 122439"/>
                <a:gd name="connsiteX3" fmla="*/ 13214 w 109130"/>
                <a:gd name="connsiteY3" fmla="*/ -65 h 122439"/>
                <a:gd name="connsiteX4" fmla="*/ 95727 w 109130"/>
                <a:gd name="connsiteY4" fmla="*/ -65 h 122439"/>
                <a:gd name="connsiteX5" fmla="*/ 109036 w 109130"/>
                <a:gd name="connsiteY5" fmla="*/ 13244 h 122439"/>
                <a:gd name="connsiteX6" fmla="*/ 5228 w 109130"/>
                <a:gd name="connsiteY6" fmla="*/ 117051 h 122439"/>
                <a:gd name="connsiteX7" fmla="*/ 103712 w 109130"/>
                <a:gd name="connsiteY7" fmla="*/ 117051 h 122439"/>
                <a:gd name="connsiteX8" fmla="*/ 103712 w 109130"/>
                <a:gd name="connsiteY8" fmla="*/ 13244 h 122439"/>
                <a:gd name="connsiteX9" fmla="*/ 95727 w 109130"/>
                <a:gd name="connsiteY9" fmla="*/ 5259 h 122439"/>
                <a:gd name="connsiteX10" fmla="*/ 13214 w 109130"/>
                <a:gd name="connsiteY10" fmla="*/ 5259 h 122439"/>
                <a:gd name="connsiteX11" fmla="*/ 5228 w 109130"/>
                <a:gd name="connsiteY11" fmla="*/ 13244 h 12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130" h="122439">
                  <a:moveTo>
                    <a:pt x="109036" y="122374"/>
                  </a:moveTo>
                  <a:lnTo>
                    <a:pt x="-95" y="122374"/>
                  </a:lnTo>
                  <a:lnTo>
                    <a:pt x="-95" y="13244"/>
                  </a:lnTo>
                  <a:cubicBezTo>
                    <a:pt x="-87" y="5897"/>
                    <a:pt x="5867" y="-56"/>
                    <a:pt x="13214" y="-65"/>
                  </a:cubicBezTo>
                  <a:lnTo>
                    <a:pt x="95727" y="-65"/>
                  </a:lnTo>
                  <a:cubicBezTo>
                    <a:pt x="103074" y="-56"/>
                    <a:pt x="109027" y="5897"/>
                    <a:pt x="109036" y="13244"/>
                  </a:cubicBezTo>
                  <a:close/>
                  <a:moveTo>
                    <a:pt x="5228" y="117051"/>
                  </a:moveTo>
                  <a:lnTo>
                    <a:pt x="103712" y="117051"/>
                  </a:lnTo>
                  <a:lnTo>
                    <a:pt x="103712" y="13244"/>
                  </a:lnTo>
                  <a:cubicBezTo>
                    <a:pt x="103707" y="8836"/>
                    <a:pt x="100135" y="5264"/>
                    <a:pt x="95727" y="5259"/>
                  </a:cubicBezTo>
                  <a:lnTo>
                    <a:pt x="13214" y="5259"/>
                  </a:lnTo>
                  <a:cubicBezTo>
                    <a:pt x="8805" y="5264"/>
                    <a:pt x="5233" y="8836"/>
                    <a:pt x="5228" y="13244"/>
                  </a:cubicBezTo>
                  <a:close/>
                </a:path>
              </a:pathLst>
            </a:custGeom>
            <a:solidFill>
              <a:srgbClr val="3F3D56"/>
            </a:solidFill>
            <a:ln w="2659"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20970479-AE6B-4F16-AF5D-0CB21DF94138}"/>
                </a:ext>
              </a:extLst>
            </p:cNvPr>
            <p:cNvSpPr/>
            <p:nvPr/>
          </p:nvSpPr>
          <p:spPr>
            <a:xfrm>
              <a:off x="9309518" y="5223996"/>
              <a:ext cx="457869" cy="771472"/>
            </a:xfrm>
            <a:custGeom>
              <a:avLst/>
              <a:gdLst>
                <a:gd name="connsiteX0" fmla="*/ 187317 w 457869"/>
                <a:gd name="connsiteY0" fmla="*/ 771408 h 771472"/>
                <a:gd name="connsiteX1" fmla="*/ 184162 w 457869"/>
                <a:gd name="connsiteY1" fmla="*/ 771380 h 771472"/>
                <a:gd name="connsiteX2" fmla="*/ 6108 w 457869"/>
                <a:gd name="connsiteY2" fmla="*/ 701785 h 771472"/>
                <a:gd name="connsiteX3" fmla="*/ 729 w 457869"/>
                <a:gd name="connsiteY3" fmla="*/ 696783 h 771472"/>
                <a:gd name="connsiteX4" fmla="*/ -95 w 457869"/>
                <a:gd name="connsiteY4" fmla="*/ 695997 h 771472"/>
                <a:gd name="connsiteX5" fmla="*/ -95 w 457869"/>
                <a:gd name="connsiteY5" fmla="*/ 185872 h 771472"/>
                <a:gd name="connsiteX6" fmla="*/ 159 w 457869"/>
                <a:gd name="connsiteY6" fmla="*/ 185333 h 771472"/>
                <a:gd name="connsiteX7" fmla="*/ 5496 w 457869"/>
                <a:gd name="connsiteY7" fmla="*/ 174234 h 771472"/>
                <a:gd name="connsiteX8" fmla="*/ 187317 w 457869"/>
                <a:gd name="connsiteY8" fmla="*/ -65 h 771472"/>
                <a:gd name="connsiteX9" fmla="*/ 379093 w 457869"/>
                <a:gd name="connsiteY9" fmla="*/ 195331 h 771472"/>
                <a:gd name="connsiteX10" fmla="*/ 457774 w 457869"/>
                <a:gd name="connsiteY10" fmla="*/ 501111 h 771472"/>
                <a:gd name="connsiteX11" fmla="*/ 190407 w 457869"/>
                <a:gd name="connsiteY11" fmla="*/ 771382 h 771472"/>
                <a:gd name="connsiteX12" fmla="*/ 187317 w 457869"/>
                <a:gd name="connsiteY12" fmla="*/ 771408 h 771472"/>
                <a:gd name="connsiteX13" fmla="*/ 5228 w 457869"/>
                <a:gd name="connsiteY13" fmla="*/ 693715 h 771472"/>
                <a:gd name="connsiteX14" fmla="*/ 9682 w 457869"/>
                <a:gd name="connsiteY14" fmla="*/ 697840 h 771472"/>
                <a:gd name="connsiteX15" fmla="*/ 184258 w 457869"/>
                <a:gd name="connsiteY15" fmla="*/ 766058 h 771472"/>
                <a:gd name="connsiteX16" fmla="*/ 187387 w 457869"/>
                <a:gd name="connsiteY16" fmla="*/ 766084 h 771472"/>
                <a:gd name="connsiteX17" fmla="*/ 190310 w 457869"/>
                <a:gd name="connsiteY17" fmla="*/ 766060 h 771472"/>
                <a:gd name="connsiteX18" fmla="*/ 452451 w 457869"/>
                <a:gd name="connsiteY18" fmla="*/ 501110 h 771472"/>
                <a:gd name="connsiteX19" fmla="*/ 374250 w 457869"/>
                <a:gd name="connsiteY19" fmla="*/ 197542 h 771472"/>
                <a:gd name="connsiteX20" fmla="*/ 187317 w 457869"/>
                <a:gd name="connsiteY20" fmla="*/ 5259 h 771472"/>
                <a:gd name="connsiteX21" fmla="*/ 10278 w 457869"/>
                <a:gd name="connsiteY21" fmla="*/ 176572 h 771472"/>
                <a:gd name="connsiteX22" fmla="*/ 5228 w 457869"/>
                <a:gd name="connsiteY22" fmla="*/ 187065 h 77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69" h="771472">
                  <a:moveTo>
                    <a:pt x="187317" y="771408"/>
                  </a:moveTo>
                  <a:cubicBezTo>
                    <a:pt x="186256" y="771408"/>
                    <a:pt x="185223" y="771408"/>
                    <a:pt x="184162" y="771380"/>
                  </a:cubicBezTo>
                  <a:cubicBezTo>
                    <a:pt x="118313" y="770653"/>
                    <a:pt x="54996" y="745904"/>
                    <a:pt x="6108" y="701785"/>
                  </a:cubicBezTo>
                  <a:cubicBezTo>
                    <a:pt x="4300" y="700139"/>
                    <a:pt x="2507" y="698472"/>
                    <a:pt x="729" y="696783"/>
                  </a:cubicBezTo>
                  <a:lnTo>
                    <a:pt x="-95" y="695997"/>
                  </a:lnTo>
                  <a:lnTo>
                    <a:pt x="-95" y="185872"/>
                  </a:lnTo>
                  <a:lnTo>
                    <a:pt x="159" y="185333"/>
                  </a:lnTo>
                  <a:cubicBezTo>
                    <a:pt x="1921" y="181598"/>
                    <a:pt x="3708" y="177916"/>
                    <a:pt x="5496" y="174234"/>
                  </a:cubicBezTo>
                  <a:cubicBezTo>
                    <a:pt x="60860" y="61831"/>
                    <a:pt x="125430" y="-65"/>
                    <a:pt x="187317" y="-65"/>
                  </a:cubicBezTo>
                  <a:cubicBezTo>
                    <a:pt x="276563" y="-65"/>
                    <a:pt x="345778" y="122358"/>
                    <a:pt x="379093" y="195331"/>
                  </a:cubicBezTo>
                  <a:cubicBezTo>
                    <a:pt x="425420" y="296807"/>
                    <a:pt x="457774" y="422547"/>
                    <a:pt x="457774" y="501111"/>
                  </a:cubicBezTo>
                  <a:cubicBezTo>
                    <a:pt x="457731" y="649229"/>
                    <a:pt x="338516" y="769738"/>
                    <a:pt x="190407" y="771382"/>
                  </a:cubicBezTo>
                  <a:cubicBezTo>
                    <a:pt x="189413" y="771408"/>
                    <a:pt x="188351" y="771408"/>
                    <a:pt x="187317" y="771408"/>
                  </a:cubicBezTo>
                  <a:close/>
                  <a:moveTo>
                    <a:pt x="5228" y="693715"/>
                  </a:moveTo>
                  <a:cubicBezTo>
                    <a:pt x="6703" y="695108"/>
                    <a:pt x="8192" y="696483"/>
                    <a:pt x="9682" y="697840"/>
                  </a:cubicBezTo>
                  <a:cubicBezTo>
                    <a:pt x="57617" y="741093"/>
                    <a:pt x="119698" y="765352"/>
                    <a:pt x="184258" y="766058"/>
                  </a:cubicBezTo>
                  <a:cubicBezTo>
                    <a:pt x="185336" y="766084"/>
                    <a:pt x="186356" y="766056"/>
                    <a:pt x="187387" y="766084"/>
                  </a:cubicBezTo>
                  <a:cubicBezTo>
                    <a:pt x="188353" y="766084"/>
                    <a:pt x="189344" y="766084"/>
                    <a:pt x="190310" y="766060"/>
                  </a:cubicBezTo>
                  <a:cubicBezTo>
                    <a:pt x="334872" y="764456"/>
                    <a:pt x="452451" y="645600"/>
                    <a:pt x="452451" y="501110"/>
                  </a:cubicBezTo>
                  <a:cubicBezTo>
                    <a:pt x="452451" y="423229"/>
                    <a:pt x="420294" y="298398"/>
                    <a:pt x="374250" y="197542"/>
                  </a:cubicBezTo>
                  <a:cubicBezTo>
                    <a:pt x="341466" y="125730"/>
                    <a:pt x="273586" y="5259"/>
                    <a:pt x="187317" y="5259"/>
                  </a:cubicBezTo>
                  <a:cubicBezTo>
                    <a:pt x="127566" y="5259"/>
                    <a:pt x="64692" y="66099"/>
                    <a:pt x="10278" y="176572"/>
                  </a:cubicBezTo>
                  <a:cubicBezTo>
                    <a:pt x="8591" y="180046"/>
                    <a:pt x="6899" y="183533"/>
                    <a:pt x="5228" y="187065"/>
                  </a:cubicBezTo>
                  <a:close/>
                </a:path>
              </a:pathLst>
            </a:custGeom>
            <a:solidFill>
              <a:srgbClr val="3F3D56"/>
            </a:solidFill>
            <a:ln w="2659"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DB649044-AFBD-41C3-9E8F-65CAB2756E77}"/>
                </a:ext>
              </a:extLst>
            </p:cNvPr>
            <p:cNvSpPr/>
            <p:nvPr/>
          </p:nvSpPr>
          <p:spPr>
            <a:xfrm>
              <a:off x="9493855" y="5686901"/>
              <a:ext cx="6124" cy="631296"/>
            </a:xfrm>
            <a:custGeom>
              <a:avLst/>
              <a:gdLst>
                <a:gd name="connsiteX0" fmla="*/ 2967 w 6124"/>
                <a:gd name="connsiteY0" fmla="*/ 631232 h 631296"/>
                <a:gd name="connsiteX1" fmla="*/ -95 w 6124"/>
                <a:gd name="connsiteY1" fmla="*/ 628169 h 631296"/>
                <a:gd name="connsiteX2" fmla="*/ -95 w 6124"/>
                <a:gd name="connsiteY2" fmla="*/ 3016 h 631296"/>
                <a:gd name="connsiteX3" fmla="*/ 2949 w 6124"/>
                <a:gd name="connsiteY3" fmla="*/ -65 h 631296"/>
                <a:gd name="connsiteX4" fmla="*/ 6030 w 6124"/>
                <a:gd name="connsiteY4" fmla="*/ 2980 h 631296"/>
                <a:gd name="connsiteX5" fmla="*/ 6030 w 6124"/>
                <a:gd name="connsiteY5" fmla="*/ 3016 h 631296"/>
                <a:gd name="connsiteX6" fmla="*/ 6030 w 6124"/>
                <a:gd name="connsiteY6" fmla="*/ 628169 h 631296"/>
                <a:gd name="connsiteX7" fmla="*/ 2967 w 6124"/>
                <a:gd name="connsiteY7" fmla="*/ 631232 h 63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4" h="631296">
                  <a:moveTo>
                    <a:pt x="2967" y="631232"/>
                  </a:moveTo>
                  <a:cubicBezTo>
                    <a:pt x="1276" y="631231"/>
                    <a:pt x="-95" y="629860"/>
                    <a:pt x="-95" y="628169"/>
                  </a:cubicBezTo>
                  <a:lnTo>
                    <a:pt x="-95" y="3016"/>
                  </a:lnTo>
                  <a:cubicBezTo>
                    <a:pt x="-105" y="1325"/>
                    <a:pt x="1258" y="-55"/>
                    <a:pt x="2949" y="-65"/>
                  </a:cubicBezTo>
                  <a:cubicBezTo>
                    <a:pt x="4641" y="-75"/>
                    <a:pt x="6020" y="1288"/>
                    <a:pt x="6030" y="2980"/>
                  </a:cubicBezTo>
                  <a:cubicBezTo>
                    <a:pt x="6030" y="2992"/>
                    <a:pt x="6030" y="3004"/>
                    <a:pt x="6030" y="3016"/>
                  </a:cubicBezTo>
                  <a:lnTo>
                    <a:pt x="6030" y="628169"/>
                  </a:lnTo>
                  <a:cubicBezTo>
                    <a:pt x="6029" y="629860"/>
                    <a:pt x="4659" y="631231"/>
                    <a:pt x="2967" y="631232"/>
                  </a:cubicBezTo>
                  <a:close/>
                </a:path>
              </a:pathLst>
            </a:custGeom>
            <a:solidFill>
              <a:srgbClr val="CCCCCC"/>
            </a:solidFill>
            <a:ln w="2659"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65C1E82C-45E3-4785-B7E7-8C5B784C94F0}"/>
                </a:ext>
              </a:extLst>
            </p:cNvPr>
            <p:cNvSpPr/>
            <p:nvPr/>
          </p:nvSpPr>
          <p:spPr>
            <a:xfrm>
              <a:off x="7904808" y="5686901"/>
              <a:ext cx="6124" cy="631296"/>
            </a:xfrm>
            <a:custGeom>
              <a:avLst/>
              <a:gdLst>
                <a:gd name="connsiteX0" fmla="*/ 2967 w 6124"/>
                <a:gd name="connsiteY0" fmla="*/ 631232 h 631296"/>
                <a:gd name="connsiteX1" fmla="*/ -95 w 6124"/>
                <a:gd name="connsiteY1" fmla="*/ 628169 h 631296"/>
                <a:gd name="connsiteX2" fmla="*/ -95 w 6124"/>
                <a:gd name="connsiteY2" fmla="*/ 3016 h 631296"/>
                <a:gd name="connsiteX3" fmla="*/ 2949 w 6124"/>
                <a:gd name="connsiteY3" fmla="*/ -65 h 631296"/>
                <a:gd name="connsiteX4" fmla="*/ 6030 w 6124"/>
                <a:gd name="connsiteY4" fmla="*/ 2980 h 631296"/>
                <a:gd name="connsiteX5" fmla="*/ 6030 w 6124"/>
                <a:gd name="connsiteY5" fmla="*/ 3016 h 631296"/>
                <a:gd name="connsiteX6" fmla="*/ 6030 w 6124"/>
                <a:gd name="connsiteY6" fmla="*/ 628169 h 631296"/>
                <a:gd name="connsiteX7" fmla="*/ 2967 w 6124"/>
                <a:gd name="connsiteY7" fmla="*/ 631232 h 63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4" h="631296">
                  <a:moveTo>
                    <a:pt x="2967" y="631232"/>
                  </a:moveTo>
                  <a:cubicBezTo>
                    <a:pt x="1276" y="631231"/>
                    <a:pt x="-95" y="629860"/>
                    <a:pt x="-95" y="628169"/>
                  </a:cubicBezTo>
                  <a:lnTo>
                    <a:pt x="-95" y="3016"/>
                  </a:lnTo>
                  <a:cubicBezTo>
                    <a:pt x="-105" y="1325"/>
                    <a:pt x="1258" y="-55"/>
                    <a:pt x="2949" y="-65"/>
                  </a:cubicBezTo>
                  <a:cubicBezTo>
                    <a:pt x="4641" y="-75"/>
                    <a:pt x="6020" y="1288"/>
                    <a:pt x="6030" y="2980"/>
                  </a:cubicBezTo>
                  <a:cubicBezTo>
                    <a:pt x="6030" y="2992"/>
                    <a:pt x="6030" y="3004"/>
                    <a:pt x="6030" y="3016"/>
                  </a:cubicBezTo>
                  <a:lnTo>
                    <a:pt x="6030" y="628169"/>
                  </a:lnTo>
                  <a:cubicBezTo>
                    <a:pt x="6030" y="629860"/>
                    <a:pt x="4659" y="631231"/>
                    <a:pt x="2967" y="631232"/>
                  </a:cubicBezTo>
                  <a:close/>
                </a:path>
              </a:pathLst>
            </a:custGeom>
            <a:solidFill>
              <a:srgbClr val="CCCCCC"/>
            </a:solidFill>
            <a:ln w="2659"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190B28EC-7975-4B24-9279-A2E1589F060D}"/>
                </a:ext>
              </a:extLst>
            </p:cNvPr>
            <p:cNvSpPr/>
            <p:nvPr/>
          </p:nvSpPr>
          <p:spPr>
            <a:xfrm>
              <a:off x="9339842" y="5623044"/>
              <a:ext cx="160137" cy="183737"/>
            </a:xfrm>
            <a:custGeom>
              <a:avLst/>
              <a:gdLst>
                <a:gd name="connsiteX0" fmla="*/ 156982 w 160137"/>
                <a:gd name="connsiteY0" fmla="*/ 183673 h 183737"/>
                <a:gd name="connsiteX1" fmla="*/ 154667 w 160137"/>
                <a:gd name="connsiteY1" fmla="*/ 182617 h 183737"/>
                <a:gd name="connsiteX2" fmla="*/ 650 w 160137"/>
                <a:gd name="connsiteY2" fmla="*/ 5000 h 183737"/>
                <a:gd name="connsiteX3" fmla="*/ 966 w 160137"/>
                <a:gd name="connsiteY3" fmla="*/ 680 h 183737"/>
                <a:gd name="connsiteX4" fmla="*/ 5278 w 160137"/>
                <a:gd name="connsiteY4" fmla="*/ 987 h 183737"/>
                <a:gd name="connsiteX5" fmla="*/ 159295 w 160137"/>
                <a:gd name="connsiteY5" fmla="*/ 178604 h 183737"/>
                <a:gd name="connsiteX6" fmla="*/ 158986 w 160137"/>
                <a:gd name="connsiteY6" fmla="*/ 182925 h 183737"/>
                <a:gd name="connsiteX7" fmla="*/ 156982 w 160137"/>
                <a:gd name="connsiteY7" fmla="*/ 183673 h 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137" h="183737">
                  <a:moveTo>
                    <a:pt x="156982" y="183673"/>
                  </a:moveTo>
                  <a:cubicBezTo>
                    <a:pt x="156094" y="183675"/>
                    <a:pt x="155248" y="183289"/>
                    <a:pt x="154667" y="182617"/>
                  </a:cubicBezTo>
                  <a:lnTo>
                    <a:pt x="650" y="5000"/>
                  </a:lnTo>
                  <a:cubicBezTo>
                    <a:pt x="-456" y="3720"/>
                    <a:pt x="-314" y="1786"/>
                    <a:pt x="966" y="680"/>
                  </a:cubicBezTo>
                  <a:cubicBezTo>
                    <a:pt x="2243" y="-422"/>
                    <a:pt x="4170" y="-285"/>
                    <a:pt x="5278" y="987"/>
                  </a:cubicBezTo>
                  <a:lnTo>
                    <a:pt x="159295" y="178604"/>
                  </a:lnTo>
                  <a:cubicBezTo>
                    <a:pt x="160403" y="179883"/>
                    <a:pt x="160264" y="181817"/>
                    <a:pt x="158986" y="182925"/>
                  </a:cubicBezTo>
                  <a:cubicBezTo>
                    <a:pt x="158429" y="183407"/>
                    <a:pt x="157718" y="183672"/>
                    <a:pt x="156982" y="183673"/>
                  </a:cubicBezTo>
                  <a:close/>
                </a:path>
              </a:pathLst>
            </a:custGeom>
            <a:solidFill>
              <a:srgbClr val="CCCCCC"/>
            </a:solidFill>
            <a:ln w="2659"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213BEFE5-D32B-4603-BF8C-8C665CBC8107}"/>
                </a:ext>
              </a:extLst>
            </p:cNvPr>
            <p:cNvSpPr/>
            <p:nvPr/>
          </p:nvSpPr>
          <p:spPr>
            <a:xfrm>
              <a:off x="9493856" y="5815652"/>
              <a:ext cx="93633" cy="93635"/>
            </a:xfrm>
            <a:custGeom>
              <a:avLst/>
              <a:gdLst>
                <a:gd name="connsiteX0" fmla="*/ 2967 w 93633"/>
                <a:gd name="connsiteY0" fmla="*/ 93570 h 93635"/>
                <a:gd name="connsiteX1" fmla="*/ -95 w 93633"/>
                <a:gd name="connsiteY1" fmla="*/ 90508 h 93635"/>
                <a:gd name="connsiteX2" fmla="*/ 802 w 93633"/>
                <a:gd name="connsiteY2" fmla="*/ 88343 h 93635"/>
                <a:gd name="connsiteX3" fmla="*/ 88317 w 93633"/>
                <a:gd name="connsiteY3" fmla="*/ 826 h 93635"/>
                <a:gd name="connsiteX4" fmla="*/ 92647 w 93633"/>
                <a:gd name="connsiteY4" fmla="*/ 838 h 93635"/>
                <a:gd name="connsiteX5" fmla="*/ 92647 w 93633"/>
                <a:gd name="connsiteY5" fmla="*/ 5156 h 93635"/>
                <a:gd name="connsiteX6" fmla="*/ 5132 w 93633"/>
                <a:gd name="connsiteY6" fmla="*/ 92673 h 93635"/>
                <a:gd name="connsiteX7" fmla="*/ 2967 w 93633"/>
                <a:gd name="connsiteY7" fmla="*/ 93570 h 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633" h="93635">
                  <a:moveTo>
                    <a:pt x="2967" y="93570"/>
                  </a:moveTo>
                  <a:cubicBezTo>
                    <a:pt x="1276" y="93570"/>
                    <a:pt x="-95" y="92199"/>
                    <a:pt x="-95" y="90508"/>
                  </a:cubicBezTo>
                  <a:cubicBezTo>
                    <a:pt x="-95" y="89696"/>
                    <a:pt x="228" y="88917"/>
                    <a:pt x="802" y="88343"/>
                  </a:cubicBezTo>
                  <a:lnTo>
                    <a:pt x="88317" y="826"/>
                  </a:lnTo>
                  <a:cubicBezTo>
                    <a:pt x="89516" y="-366"/>
                    <a:pt x="91455" y="-361"/>
                    <a:pt x="92647" y="838"/>
                  </a:cubicBezTo>
                  <a:cubicBezTo>
                    <a:pt x="93835" y="2033"/>
                    <a:pt x="93835" y="3962"/>
                    <a:pt x="92647" y="5156"/>
                  </a:cubicBezTo>
                  <a:lnTo>
                    <a:pt x="5132" y="92673"/>
                  </a:lnTo>
                  <a:cubicBezTo>
                    <a:pt x="4559" y="93249"/>
                    <a:pt x="3779" y="93572"/>
                    <a:pt x="2967" y="93570"/>
                  </a:cubicBezTo>
                  <a:close/>
                </a:path>
              </a:pathLst>
            </a:custGeom>
            <a:solidFill>
              <a:srgbClr val="CCCCCC"/>
            </a:solidFill>
            <a:ln w="2659"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1A9271B2-E024-4746-B591-A27B602862A3}"/>
                </a:ext>
              </a:extLst>
            </p:cNvPr>
            <p:cNvSpPr/>
            <p:nvPr/>
          </p:nvSpPr>
          <p:spPr>
            <a:xfrm>
              <a:off x="9551328" y="6202285"/>
              <a:ext cx="228921" cy="117177"/>
            </a:xfrm>
            <a:custGeom>
              <a:avLst/>
              <a:gdLst>
                <a:gd name="connsiteX0" fmla="*/ 228827 w 228921"/>
                <a:gd name="connsiteY0" fmla="*/ 117113 h 117177"/>
                <a:gd name="connsiteX1" fmla="*/ -95 w 228921"/>
                <a:gd name="connsiteY1" fmla="*/ 117113 h 117177"/>
                <a:gd name="connsiteX2" fmla="*/ -95 w 228921"/>
                <a:gd name="connsiteY2" fmla="*/ 114451 h 117177"/>
                <a:gd name="connsiteX3" fmla="*/ 114311 w 228921"/>
                <a:gd name="connsiteY3" fmla="*/ -65 h 117177"/>
                <a:gd name="connsiteX4" fmla="*/ 228827 w 228921"/>
                <a:gd name="connsiteY4" fmla="*/ 114341 h 117177"/>
                <a:gd name="connsiteX5" fmla="*/ 228827 w 228921"/>
                <a:gd name="connsiteY5" fmla="*/ 114451 h 117177"/>
                <a:gd name="connsiteX6" fmla="*/ 5260 w 228921"/>
                <a:gd name="connsiteY6" fmla="*/ 111790 h 117177"/>
                <a:gd name="connsiteX7" fmla="*/ 223471 w 228921"/>
                <a:gd name="connsiteY7" fmla="*/ 111790 h 117177"/>
                <a:gd name="connsiteX8" fmla="*/ 111704 w 228921"/>
                <a:gd name="connsiteY8" fmla="*/ 5346 h 117177"/>
                <a:gd name="connsiteX9" fmla="*/ 5260 w 228921"/>
                <a:gd name="connsiteY9" fmla="*/ 111790 h 11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921" h="117177">
                  <a:moveTo>
                    <a:pt x="228827" y="117113"/>
                  </a:moveTo>
                  <a:lnTo>
                    <a:pt x="-95" y="117113"/>
                  </a:lnTo>
                  <a:lnTo>
                    <a:pt x="-95" y="114451"/>
                  </a:lnTo>
                  <a:cubicBezTo>
                    <a:pt x="-126" y="51236"/>
                    <a:pt x="51096" y="-34"/>
                    <a:pt x="114311" y="-65"/>
                  </a:cubicBezTo>
                  <a:cubicBezTo>
                    <a:pt x="177525" y="-95"/>
                    <a:pt x="228796" y="51126"/>
                    <a:pt x="228827" y="114341"/>
                  </a:cubicBezTo>
                  <a:cubicBezTo>
                    <a:pt x="228827" y="114378"/>
                    <a:pt x="228827" y="114414"/>
                    <a:pt x="228827" y="114451"/>
                  </a:cubicBezTo>
                  <a:close/>
                  <a:moveTo>
                    <a:pt x="5260" y="111790"/>
                  </a:moveTo>
                  <a:lnTo>
                    <a:pt x="223471" y="111790"/>
                  </a:lnTo>
                  <a:cubicBezTo>
                    <a:pt x="222001" y="51532"/>
                    <a:pt x="171962" y="3876"/>
                    <a:pt x="111704" y="5346"/>
                  </a:cubicBezTo>
                  <a:cubicBezTo>
                    <a:pt x="53515" y="6765"/>
                    <a:pt x="6680" y="53600"/>
                    <a:pt x="5260" y="111790"/>
                  </a:cubicBezTo>
                  <a:close/>
                </a:path>
              </a:pathLst>
            </a:custGeom>
            <a:solidFill>
              <a:srgbClr val="3F3D56"/>
            </a:solidFill>
            <a:ln w="2659"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8BB193D0-B3D1-4ACD-8AC7-361633F82E41}"/>
                </a:ext>
              </a:extLst>
            </p:cNvPr>
            <p:cNvSpPr/>
            <p:nvPr/>
          </p:nvSpPr>
          <p:spPr>
            <a:xfrm>
              <a:off x="9626502" y="6251836"/>
              <a:ext cx="42308" cy="64973"/>
            </a:xfrm>
            <a:custGeom>
              <a:avLst/>
              <a:gdLst>
                <a:gd name="connsiteX0" fmla="*/ 39191 w 42308"/>
                <a:gd name="connsiteY0" fmla="*/ -65 h 64973"/>
                <a:gd name="connsiteX1" fmla="*/ 36170 w 42308"/>
                <a:gd name="connsiteY1" fmla="*/ 2957 h 64973"/>
                <a:gd name="connsiteX2" fmla="*/ 36170 w 42308"/>
                <a:gd name="connsiteY2" fmla="*/ 35056 h 64973"/>
                <a:gd name="connsiteX3" fmla="*/ 4901 w 42308"/>
                <a:gd name="connsiteY3" fmla="*/ 8218 h 64973"/>
                <a:gd name="connsiteX4" fmla="*/ 639 w 42308"/>
                <a:gd name="connsiteY4" fmla="*/ 8532 h 64973"/>
                <a:gd name="connsiteX5" fmla="*/ 953 w 42308"/>
                <a:gd name="connsiteY5" fmla="*/ 12794 h 64973"/>
                <a:gd name="connsiteX6" fmla="*/ 964 w 42308"/>
                <a:gd name="connsiteY6" fmla="*/ 12804 h 64973"/>
                <a:gd name="connsiteX7" fmla="*/ 36170 w 42308"/>
                <a:gd name="connsiteY7" fmla="*/ 43020 h 64973"/>
                <a:gd name="connsiteX8" fmla="*/ 36170 w 42308"/>
                <a:gd name="connsiteY8" fmla="*/ 61878 h 64973"/>
                <a:gd name="connsiteX9" fmla="*/ 39182 w 42308"/>
                <a:gd name="connsiteY9" fmla="*/ 64909 h 64973"/>
                <a:gd name="connsiteX10" fmla="*/ 42213 w 42308"/>
                <a:gd name="connsiteY10" fmla="*/ 61896 h 64973"/>
                <a:gd name="connsiteX11" fmla="*/ 42213 w 42308"/>
                <a:gd name="connsiteY11" fmla="*/ 61878 h 64973"/>
                <a:gd name="connsiteX12" fmla="*/ 42213 w 42308"/>
                <a:gd name="connsiteY12" fmla="*/ 2957 h 64973"/>
                <a:gd name="connsiteX13" fmla="*/ 39191 w 42308"/>
                <a:gd name="connsiteY13" fmla="*/ -65 h 6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308" h="64973">
                  <a:moveTo>
                    <a:pt x="39191" y="-65"/>
                  </a:moveTo>
                  <a:cubicBezTo>
                    <a:pt x="37523" y="-65"/>
                    <a:pt x="36170" y="1288"/>
                    <a:pt x="36170" y="2957"/>
                  </a:cubicBezTo>
                  <a:lnTo>
                    <a:pt x="36170" y="35056"/>
                  </a:lnTo>
                  <a:lnTo>
                    <a:pt x="4901" y="8218"/>
                  </a:lnTo>
                  <a:cubicBezTo>
                    <a:pt x="3637" y="7128"/>
                    <a:pt x="1729" y="7268"/>
                    <a:pt x="639" y="8532"/>
                  </a:cubicBezTo>
                  <a:cubicBezTo>
                    <a:pt x="-451" y="9796"/>
                    <a:pt x="-311" y="11704"/>
                    <a:pt x="953" y="12794"/>
                  </a:cubicBezTo>
                  <a:cubicBezTo>
                    <a:pt x="957" y="12797"/>
                    <a:pt x="960" y="12801"/>
                    <a:pt x="964" y="12804"/>
                  </a:cubicBezTo>
                  <a:lnTo>
                    <a:pt x="36170" y="43020"/>
                  </a:lnTo>
                  <a:lnTo>
                    <a:pt x="36170" y="61878"/>
                  </a:lnTo>
                  <a:cubicBezTo>
                    <a:pt x="36165" y="63547"/>
                    <a:pt x="37513" y="64904"/>
                    <a:pt x="39182" y="64909"/>
                  </a:cubicBezTo>
                  <a:cubicBezTo>
                    <a:pt x="40851" y="64913"/>
                    <a:pt x="42208" y="63565"/>
                    <a:pt x="42213" y="61896"/>
                  </a:cubicBezTo>
                  <a:cubicBezTo>
                    <a:pt x="42213" y="61890"/>
                    <a:pt x="42213" y="61884"/>
                    <a:pt x="42213" y="61878"/>
                  </a:cubicBezTo>
                  <a:lnTo>
                    <a:pt x="42213" y="2957"/>
                  </a:lnTo>
                  <a:cubicBezTo>
                    <a:pt x="42213" y="1288"/>
                    <a:pt x="40860" y="-65"/>
                    <a:pt x="39191" y="-65"/>
                  </a:cubicBezTo>
                  <a:close/>
                </a:path>
              </a:pathLst>
            </a:custGeom>
            <a:solidFill>
              <a:srgbClr val="3F3D56"/>
            </a:solidFill>
            <a:ln w="2659"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6D8EDF0D-79CE-46B1-8110-A54EA4243536}"/>
                </a:ext>
              </a:extLst>
            </p:cNvPr>
            <p:cNvSpPr/>
            <p:nvPr/>
          </p:nvSpPr>
          <p:spPr>
            <a:xfrm>
              <a:off x="7632228" y="6202285"/>
              <a:ext cx="228921" cy="117177"/>
            </a:xfrm>
            <a:custGeom>
              <a:avLst/>
              <a:gdLst>
                <a:gd name="connsiteX0" fmla="*/ 228827 w 228921"/>
                <a:gd name="connsiteY0" fmla="*/ 117113 h 117177"/>
                <a:gd name="connsiteX1" fmla="*/ -95 w 228921"/>
                <a:gd name="connsiteY1" fmla="*/ 117113 h 117177"/>
                <a:gd name="connsiteX2" fmla="*/ -95 w 228921"/>
                <a:gd name="connsiteY2" fmla="*/ 114451 h 117177"/>
                <a:gd name="connsiteX3" fmla="*/ 114311 w 228921"/>
                <a:gd name="connsiteY3" fmla="*/ -65 h 117177"/>
                <a:gd name="connsiteX4" fmla="*/ 228827 w 228921"/>
                <a:gd name="connsiteY4" fmla="*/ 114341 h 117177"/>
                <a:gd name="connsiteX5" fmla="*/ 228827 w 228921"/>
                <a:gd name="connsiteY5" fmla="*/ 114451 h 117177"/>
                <a:gd name="connsiteX6" fmla="*/ 5260 w 228921"/>
                <a:gd name="connsiteY6" fmla="*/ 111790 h 117177"/>
                <a:gd name="connsiteX7" fmla="*/ 223471 w 228921"/>
                <a:gd name="connsiteY7" fmla="*/ 111790 h 117177"/>
                <a:gd name="connsiteX8" fmla="*/ 111704 w 228921"/>
                <a:gd name="connsiteY8" fmla="*/ 5346 h 117177"/>
                <a:gd name="connsiteX9" fmla="*/ 5260 w 228921"/>
                <a:gd name="connsiteY9" fmla="*/ 111790 h 11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921" h="117177">
                  <a:moveTo>
                    <a:pt x="228827" y="117113"/>
                  </a:moveTo>
                  <a:lnTo>
                    <a:pt x="-95" y="117113"/>
                  </a:lnTo>
                  <a:lnTo>
                    <a:pt x="-95" y="114451"/>
                  </a:lnTo>
                  <a:cubicBezTo>
                    <a:pt x="-125" y="51236"/>
                    <a:pt x="51096" y="-34"/>
                    <a:pt x="114311" y="-65"/>
                  </a:cubicBezTo>
                  <a:cubicBezTo>
                    <a:pt x="177526" y="-95"/>
                    <a:pt x="228796" y="51126"/>
                    <a:pt x="228827" y="114341"/>
                  </a:cubicBezTo>
                  <a:cubicBezTo>
                    <a:pt x="228827" y="114378"/>
                    <a:pt x="228827" y="114414"/>
                    <a:pt x="228827" y="114451"/>
                  </a:cubicBezTo>
                  <a:close/>
                  <a:moveTo>
                    <a:pt x="5260" y="111790"/>
                  </a:moveTo>
                  <a:lnTo>
                    <a:pt x="223471" y="111790"/>
                  </a:lnTo>
                  <a:cubicBezTo>
                    <a:pt x="222001" y="51532"/>
                    <a:pt x="171962" y="3876"/>
                    <a:pt x="111704" y="5346"/>
                  </a:cubicBezTo>
                  <a:cubicBezTo>
                    <a:pt x="53515" y="6765"/>
                    <a:pt x="6680" y="53600"/>
                    <a:pt x="5260" y="111790"/>
                  </a:cubicBezTo>
                  <a:close/>
                </a:path>
              </a:pathLst>
            </a:custGeom>
            <a:solidFill>
              <a:srgbClr val="3F3D56"/>
            </a:solidFill>
            <a:ln w="2659"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504E40C6-A71D-4F6B-8721-9D265D6C9F1D}"/>
                </a:ext>
              </a:extLst>
            </p:cNvPr>
            <p:cNvSpPr/>
            <p:nvPr/>
          </p:nvSpPr>
          <p:spPr>
            <a:xfrm>
              <a:off x="7707402" y="6251836"/>
              <a:ext cx="42307" cy="64973"/>
            </a:xfrm>
            <a:custGeom>
              <a:avLst/>
              <a:gdLst>
                <a:gd name="connsiteX0" fmla="*/ 39191 w 42307"/>
                <a:gd name="connsiteY0" fmla="*/ -65 h 64973"/>
                <a:gd name="connsiteX1" fmla="*/ 36169 w 42307"/>
                <a:gd name="connsiteY1" fmla="*/ 2957 h 64973"/>
                <a:gd name="connsiteX2" fmla="*/ 36169 w 42307"/>
                <a:gd name="connsiteY2" fmla="*/ 35056 h 64973"/>
                <a:gd name="connsiteX3" fmla="*/ 4901 w 42307"/>
                <a:gd name="connsiteY3" fmla="*/ 8218 h 64973"/>
                <a:gd name="connsiteX4" fmla="*/ 639 w 42307"/>
                <a:gd name="connsiteY4" fmla="*/ 8532 h 64973"/>
                <a:gd name="connsiteX5" fmla="*/ 953 w 42307"/>
                <a:gd name="connsiteY5" fmla="*/ 12794 h 64973"/>
                <a:gd name="connsiteX6" fmla="*/ 964 w 42307"/>
                <a:gd name="connsiteY6" fmla="*/ 12804 h 64973"/>
                <a:gd name="connsiteX7" fmla="*/ 36169 w 42307"/>
                <a:gd name="connsiteY7" fmla="*/ 43020 h 64973"/>
                <a:gd name="connsiteX8" fmla="*/ 36169 w 42307"/>
                <a:gd name="connsiteY8" fmla="*/ 61878 h 64973"/>
                <a:gd name="connsiteX9" fmla="*/ 39182 w 42307"/>
                <a:gd name="connsiteY9" fmla="*/ 64909 h 64973"/>
                <a:gd name="connsiteX10" fmla="*/ 42213 w 42307"/>
                <a:gd name="connsiteY10" fmla="*/ 61896 h 64973"/>
                <a:gd name="connsiteX11" fmla="*/ 42213 w 42307"/>
                <a:gd name="connsiteY11" fmla="*/ 61878 h 64973"/>
                <a:gd name="connsiteX12" fmla="*/ 42213 w 42307"/>
                <a:gd name="connsiteY12" fmla="*/ 2957 h 64973"/>
                <a:gd name="connsiteX13" fmla="*/ 39191 w 42307"/>
                <a:gd name="connsiteY13" fmla="*/ -65 h 6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307" h="64973">
                  <a:moveTo>
                    <a:pt x="39191" y="-65"/>
                  </a:moveTo>
                  <a:cubicBezTo>
                    <a:pt x="37522" y="-65"/>
                    <a:pt x="36170" y="1288"/>
                    <a:pt x="36169" y="2957"/>
                  </a:cubicBezTo>
                  <a:lnTo>
                    <a:pt x="36169" y="35056"/>
                  </a:lnTo>
                  <a:lnTo>
                    <a:pt x="4901" y="8218"/>
                  </a:lnTo>
                  <a:cubicBezTo>
                    <a:pt x="3637" y="7128"/>
                    <a:pt x="1729" y="7268"/>
                    <a:pt x="639" y="8532"/>
                  </a:cubicBezTo>
                  <a:cubicBezTo>
                    <a:pt x="-451" y="9796"/>
                    <a:pt x="-311" y="11704"/>
                    <a:pt x="953" y="12794"/>
                  </a:cubicBezTo>
                  <a:cubicBezTo>
                    <a:pt x="957" y="12797"/>
                    <a:pt x="960" y="12801"/>
                    <a:pt x="964" y="12804"/>
                  </a:cubicBezTo>
                  <a:lnTo>
                    <a:pt x="36169" y="43020"/>
                  </a:lnTo>
                  <a:lnTo>
                    <a:pt x="36169" y="61878"/>
                  </a:lnTo>
                  <a:cubicBezTo>
                    <a:pt x="36164" y="63547"/>
                    <a:pt x="37513" y="64904"/>
                    <a:pt x="39182" y="64909"/>
                  </a:cubicBezTo>
                  <a:cubicBezTo>
                    <a:pt x="40851" y="64913"/>
                    <a:pt x="42208" y="63565"/>
                    <a:pt x="42213" y="61896"/>
                  </a:cubicBezTo>
                  <a:cubicBezTo>
                    <a:pt x="42213" y="61890"/>
                    <a:pt x="42213" y="61884"/>
                    <a:pt x="42213" y="61878"/>
                  </a:cubicBezTo>
                  <a:lnTo>
                    <a:pt x="42213" y="2957"/>
                  </a:lnTo>
                  <a:cubicBezTo>
                    <a:pt x="42213" y="1288"/>
                    <a:pt x="40860" y="-65"/>
                    <a:pt x="39191" y="-65"/>
                  </a:cubicBezTo>
                  <a:close/>
                </a:path>
              </a:pathLst>
            </a:custGeom>
            <a:solidFill>
              <a:srgbClr val="3F3D56"/>
            </a:solidFill>
            <a:ln w="2659"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52310AE4-8AEC-4FF0-9B6E-EC4C235BD2D4}"/>
                </a:ext>
              </a:extLst>
            </p:cNvPr>
            <p:cNvSpPr/>
            <p:nvPr/>
          </p:nvSpPr>
          <p:spPr>
            <a:xfrm>
              <a:off x="7640061" y="5223996"/>
              <a:ext cx="386508" cy="771472"/>
            </a:xfrm>
            <a:custGeom>
              <a:avLst/>
              <a:gdLst>
                <a:gd name="connsiteX0" fmla="*/ 270389 w 386508"/>
                <a:gd name="connsiteY0" fmla="*/ 771408 h 771472"/>
                <a:gd name="connsiteX1" fmla="*/ 267235 w 386508"/>
                <a:gd name="connsiteY1" fmla="*/ 771380 h 771472"/>
                <a:gd name="connsiteX2" fmla="*/ -95 w 386508"/>
                <a:gd name="connsiteY2" fmla="*/ 501111 h 771472"/>
                <a:gd name="connsiteX3" fmla="*/ 78589 w 386508"/>
                <a:gd name="connsiteY3" fmla="*/ 195331 h 771472"/>
                <a:gd name="connsiteX4" fmla="*/ 270389 w 386508"/>
                <a:gd name="connsiteY4" fmla="*/ -65 h 771472"/>
                <a:gd name="connsiteX5" fmla="*/ 380429 w 386508"/>
                <a:gd name="connsiteY5" fmla="*/ 62222 h 771472"/>
                <a:gd name="connsiteX6" fmla="*/ 385804 w 386508"/>
                <a:gd name="connsiteY6" fmla="*/ 68510 h 771472"/>
                <a:gd name="connsiteX7" fmla="*/ 386413 w 386508"/>
                <a:gd name="connsiteY7" fmla="*/ 69248 h 771472"/>
                <a:gd name="connsiteX8" fmla="*/ 386413 w 386508"/>
                <a:gd name="connsiteY8" fmla="*/ 745288 h 771472"/>
                <a:gd name="connsiteX9" fmla="*/ 384912 w 386508"/>
                <a:gd name="connsiteY9" fmla="*/ 746015 h 771472"/>
                <a:gd name="connsiteX10" fmla="*/ 379486 w 386508"/>
                <a:gd name="connsiteY10" fmla="*/ 748484 h 771472"/>
                <a:gd name="connsiteX11" fmla="*/ 273478 w 386508"/>
                <a:gd name="connsiteY11" fmla="*/ 771382 h 771472"/>
                <a:gd name="connsiteX12" fmla="*/ 270389 w 386508"/>
                <a:gd name="connsiteY12" fmla="*/ 771408 h 771472"/>
                <a:gd name="connsiteX13" fmla="*/ 270389 w 386508"/>
                <a:gd name="connsiteY13" fmla="*/ 5259 h 771472"/>
                <a:gd name="connsiteX14" fmla="*/ 83432 w 386508"/>
                <a:gd name="connsiteY14" fmla="*/ 197542 h 771472"/>
                <a:gd name="connsiteX15" fmla="*/ 5228 w 386508"/>
                <a:gd name="connsiteY15" fmla="*/ 501111 h 771472"/>
                <a:gd name="connsiteX16" fmla="*/ 267331 w 386508"/>
                <a:gd name="connsiteY16" fmla="*/ 766058 h 771472"/>
                <a:gd name="connsiteX17" fmla="*/ 270459 w 386508"/>
                <a:gd name="connsiteY17" fmla="*/ 766084 h 771472"/>
                <a:gd name="connsiteX18" fmla="*/ 273382 w 386508"/>
                <a:gd name="connsiteY18" fmla="*/ 766059 h 771472"/>
                <a:gd name="connsiteX19" fmla="*/ 377352 w 386508"/>
                <a:gd name="connsiteY19" fmla="*/ 743608 h 771472"/>
                <a:gd name="connsiteX20" fmla="*/ 381090 w 386508"/>
                <a:gd name="connsiteY20" fmla="*/ 741936 h 771472"/>
                <a:gd name="connsiteX21" fmla="*/ 381090 w 386508"/>
                <a:gd name="connsiteY21" fmla="*/ 71165 h 771472"/>
                <a:gd name="connsiteX22" fmla="*/ 376432 w 386508"/>
                <a:gd name="connsiteY22" fmla="*/ 65736 h 771472"/>
                <a:gd name="connsiteX23" fmla="*/ 270389 w 386508"/>
                <a:gd name="connsiteY23" fmla="*/ 5259 h 77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6508" h="771472">
                  <a:moveTo>
                    <a:pt x="270389" y="771408"/>
                  </a:moveTo>
                  <a:cubicBezTo>
                    <a:pt x="269328" y="771408"/>
                    <a:pt x="268296" y="771408"/>
                    <a:pt x="267235" y="771380"/>
                  </a:cubicBezTo>
                  <a:cubicBezTo>
                    <a:pt x="119144" y="769709"/>
                    <a:pt x="-43" y="649211"/>
                    <a:pt x="-95" y="501111"/>
                  </a:cubicBezTo>
                  <a:cubicBezTo>
                    <a:pt x="-95" y="422544"/>
                    <a:pt x="32261" y="296804"/>
                    <a:pt x="78589" y="195331"/>
                  </a:cubicBezTo>
                  <a:cubicBezTo>
                    <a:pt x="111906" y="122358"/>
                    <a:pt x="181127" y="-65"/>
                    <a:pt x="270389" y="-65"/>
                  </a:cubicBezTo>
                  <a:cubicBezTo>
                    <a:pt x="307156" y="-65"/>
                    <a:pt x="344179" y="20891"/>
                    <a:pt x="380429" y="62222"/>
                  </a:cubicBezTo>
                  <a:cubicBezTo>
                    <a:pt x="382227" y="64260"/>
                    <a:pt x="384028" y="66359"/>
                    <a:pt x="385804" y="68510"/>
                  </a:cubicBezTo>
                  <a:lnTo>
                    <a:pt x="386413" y="69248"/>
                  </a:lnTo>
                  <a:lnTo>
                    <a:pt x="386413" y="745288"/>
                  </a:lnTo>
                  <a:lnTo>
                    <a:pt x="384912" y="746015"/>
                  </a:lnTo>
                  <a:cubicBezTo>
                    <a:pt x="383121" y="746883"/>
                    <a:pt x="381303" y="747698"/>
                    <a:pt x="379486" y="748484"/>
                  </a:cubicBezTo>
                  <a:cubicBezTo>
                    <a:pt x="346081" y="763267"/>
                    <a:pt x="310006" y="771059"/>
                    <a:pt x="273478" y="771382"/>
                  </a:cubicBezTo>
                  <a:cubicBezTo>
                    <a:pt x="272485" y="771408"/>
                    <a:pt x="271423" y="771408"/>
                    <a:pt x="270389" y="771408"/>
                  </a:cubicBezTo>
                  <a:close/>
                  <a:moveTo>
                    <a:pt x="270389" y="5259"/>
                  </a:moveTo>
                  <a:cubicBezTo>
                    <a:pt x="184104" y="5259"/>
                    <a:pt x="116218" y="125730"/>
                    <a:pt x="83432" y="197542"/>
                  </a:cubicBezTo>
                  <a:cubicBezTo>
                    <a:pt x="37387" y="298395"/>
                    <a:pt x="5228" y="423227"/>
                    <a:pt x="5228" y="501111"/>
                  </a:cubicBezTo>
                  <a:cubicBezTo>
                    <a:pt x="5228" y="645575"/>
                    <a:pt x="122807" y="764430"/>
                    <a:pt x="267331" y="766058"/>
                  </a:cubicBezTo>
                  <a:cubicBezTo>
                    <a:pt x="268408" y="766085"/>
                    <a:pt x="269413" y="766093"/>
                    <a:pt x="270459" y="766084"/>
                  </a:cubicBezTo>
                  <a:cubicBezTo>
                    <a:pt x="271426" y="766084"/>
                    <a:pt x="272416" y="766084"/>
                    <a:pt x="273382" y="766059"/>
                  </a:cubicBezTo>
                  <a:cubicBezTo>
                    <a:pt x="309207" y="765746"/>
                    <a:pt x="344590" y="758106"/>
                    <a:pt x="377352" y="743608"/>
                  </a:cubicBezTo>
                  <a:cubicBezTo>
                    <a:pt x="378608" y="743063"/>
                    <a:pt x="379855" y="742511"/>
                    <a:pt x="381090" y="741936"/>
                  </a:cubicBezTo>
                  <a:lnTo>
                    <a:pt x="381090" y="71165"/>
                  </a:lnTo>
                  <a:cubicBezTo>
                    <a:pt x="379549" y="69314"/>
                    <a:pt x="377990" y="67505"/>
                    <a:pt x="376432" y="65736"/>
                  </a:cubicBezTo>
                  <a:cubicBezTo>
                    <a:pt x="341231" y="25605"/>
                    <a:pt x="305555" y="5259"/>
                    <a:pt x="270389" y="5259"/>
                  </a:cubicBezTo>
                  <a:close/>
                </a:path>
              </a:pathLst>
            </a:custGeom>
            <a:solidFill>
              <a:srgbClr val="3F3D56"/>
            </a:solidFill>
            <a:ln w="2659"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8B0F4B00-FC56-4F20-A5DB-6DC416671616}"/>
                </a:ext>
              </a:extLst>
            </p:cNvPr>
            <p:cNvSpPr/>
            <p:nvPr/>
          </p:nvSpPr>
          <p:spPr>
            <a:xfrm>
              <a:off x="7753457" y="5623044"/>
              <a:ext cx="160137" cy="183737"/>
            </a:xfrm>
            <a:custGeom>
              <a:avLst/>
              <a:gdLst>
                <a:gd name="connsiteX0" fmla="*/ 156982 w 160137"/>
                <a:gd name="connsiteY0" fmla="*/ 183673 h 183737"/>
                <a:gd name="connsiteX1" fmla="*/ 154667 w 160137"/>
                <a:gd name="connsiteY1" fmla="*/ 182617 h 183737"/>
                <a:gd name="connsiteX2" fmla="*/ 650 w 160137"/>
                <a:gd name="connsiteY2" fmla="*/ 5000 h 183737"/>
                <a:gd name="connsiteX3" fmla="*/ 966 w 160137"/>
                <a:gd name="connsiteY3" fmla="*/ 680 h 183737"/>
                <a:gd name="connsiteX4" fmla="*/ 5278 w 160137"/>
                <a:gd name="connsiteY4" fmla="*/ 987 h 183737"/>
                <a:gd name="connsiteX5" fmla="*/ 159295 w 160137"/>
                <a:gd name="connsiteY5" fmla="*/ 178604 h 183737"/>
                <a:gd name="connsiteX6" fmla="*/ 158986 w 160137"/>
                <a:gd name="connsiteY6" fmla="*/ 182925 h 183737"/>
                <a:gd name="connsiteX7" fmla="*/ 156982 w 160137"/>
                <a:gd name="connsiteY7" fmla="*/ 183673 h 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137" h="183737">
                  <a:moveTo>
                    <a:pt x="156982" y="183673"/>
                  </a:moveTo>
                  <a:cubicBezTo>
                    <a:pt x="156094" y="183675"/>
                    <a:pt x="155248" y="183289"/>
                    <a:pt x="154667" y="182617"/>
                  </a:cubicBezTo>
                  <a:lnTo>
                    <a:pt x="650" y="5000"/>
                  </a:lnTo>
                  <a:cubicBezTo>
                    <a:pt x="-456" y="3720"/>
                    <a:pt x="-314" y="1786"/>
                    <a:pt x="966" y="680"/>
                  </a:cubicBezTo>
                  <a:cubicBezTo>
                    <a:pt x="2243" y="-422"/>
                    <a:pt x="4170" y="-285"/>
                    <a:pt x="5278" y="987"/>
                  </a:cubicBezTo>
                  <a:lnTo>
                    <a:pt x="159295" y="178604"/>
                  </a:lnTo>
                  <a:cubicBezTo>
                    <a:pt x="160403" y="179883"/>
                    <a:pt x="160264" y="181817"/>
                    <a:pt x="158986" y="182925"/>
                  </a:cubicBezTo>
                  <a:cubicBezTo>
                    <a:pt x="158429" y="183407"/>
                    <a:pt x="157718" y="183672"/>
                    <a:pt x="156982" y="183673"/>
                  </a:cubicBezTo>
                  <a:close/>
                </a:path>
              </a:pathLst>
            </a:custGeom>
            <a:solidFill>
              <a:srgbClr val="CCCCCC"/>
            </a:solidFill>
            <a:ln w="2659"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AF1BD1F1-0FC2-4E22-9AE8-433E0CC88B45}"/>
                </a:ext>
              </a:extLst>
            </p:cNvPr>
            <p:cNvSpPr/>
            <p:nvPr/>
          </p:nvSpPr>
          <p:spPr>
            <a:xfrm>
              <a:off x="7907471" y="5815652"/>
              <a:ext cx="93633" cy="93635"/>
            </a:xfrm>
            <a:custGeom>
              <a:avLst/>
              <a:gdLst>
                <a:gd name="connsiteX0" fmla="*/ 2967 w 93633"/>
                <a:gd name="connsiteY0" fmla="*/ 93570 h 93635"/>
                <a:gd name="connsiteX1" fmla="*/ -95 w 93633"/>
                <a:gd name="connsiteY1" fmla="*/ 90508 h 93635"/>
                <a:gd name="connsiteX2" fmla="*/ 802 w 93633"/>
                <a:gd name="connsiteY2" fmla="*/ 88343 h 93635"/>
                <a:gd name="connsiteX3" fmla="*/ 88317 w 93633"/>
                <a:gd name="connsiteY3" fmla="*/ 826 h 93635"/>
                <a:gd name="connsiteX4" fmla="*/ 92647 w 93633"/>
                <a:gd name="connsiteY4" fmla="*/ 838 h 93635"/>
                <a:gd name="connsiteX5" fmla="*/ 92647 w 93633"/>
                <a:gd name="connsiteY5" fmla="*/ 5156 h 93635"/>
                <a:gd name="connsiteX6" fmla="*/ 5132 w 93633"/>
                <a:gd name="connsiteY6" fmla="*/ 92673 h 93635"/>
                <a:gd name="connsiteX7" fmla="*/ 2967 w 93633"/>
                <a:gd name="connsiteY7" fmla="*/ 93570 h 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633" h="93635">
                  <a:moveTo>
                    <a:pt x="2967" y="93570"/>
                  </a:moveTo>
                  <a:cubicBezTo>
                    <a:pt x="1276" y="93570"/>
                    <a:pt x="-95" y="92199"/>
                    <a:pt x="-95" y="90508"/>
                  </a:cubicBezTo>
                  <a:cubicBezTo>
                    <a:pt x="-95" y="89696"/>
                    <a:pt x="228" y="88917"/>
                    <a:pt x="802" y="88343"/>
                  </a:cubicBezTo>
                  <a:lnTo>
                    <a:pt x="88317" y="826"/>
                  </a:lnTo>
                  <a:cubicBezTo>
                    <a:pt x="89516" y="-366"/>
                    <a:pt x="91455" y="-361"/>
                    <a:pt x="92647" y="838"/>
                  </a:cubicBezTo>
                  <a:cubicBezTo>
                    <a:pt x="93835" y="2033"/>
                    <a:pt x="93835" y="3962"/>
                    <a:pt x="92647" y="5156"/>
                  </a:cubicBezTo>
                  <a:lnTo>
                    <a:pt x="5132" y="92673"/>
                  </a:lnTo>
                  <a:cubicBezTo>
                    <a:pt x="4559" y="93249"/>
                    <a:pt x="3779" y="93572"/>
                    <a:pt x="2967" y="93570"/>
                  </a:cubicBezTo>
                  <a:close/>
                </a:path>
              </a:pathLst>
            </a:custGeom>
            <a:solidFill>
              <a:srgbClr val="CCCCCC"/>
            </a:solidFill>
            <a:ln w="2659"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81818A1A-790B-4CDE-AAB3-5A587CA2FA1A}"/>
                </a:ext>
              </a:extLst>
            </p:cNvPr>
            <p:cNvSpPr/>
            <p:nvPr/>
          </p:nvSpPr>
          <p:spPr>
            <a:xfrm>
              <a:off x="8021246" y="4704961"/>
              <a:ext cx="1293595" cy="1610340"/>
            </a:xfrm>
            <a:custGeom>
              <a:avLst/>
              <a:gdLst>
                <a:gd name="connsiteX0" fmla="*/ 129690 w 1293595"/>
                <a:gd name="connsiteY0" fmla="*/ 26553 h 1610340"/>
                <a:gd name="connsiteX1" fmla="*/ 131660 w 1293595"/>
                <a:gd name="connsiteY1" fmla="*/ 30439 h 1610340"/>
                <a:gd name="connsiteX2" fmla="*/ 132991 w 1293595"/>
                <a:gd name="connsiteY2" fmla="*/ 35868 h 1610340"/>
                <a:gd name="connsiteX3" fmla="*/ 132991 w 1293595"/>
                <a:gd name="connsiteY3" fmla="*/ 141006 h 1610340"/>
                <a:gd name="connsiteX4" fmla="*/ 226151 w 1293595"/>
                <a:gd name="connsiteY4" fmla="*/ 141006 h 1610340"/>
                <a:gd name="connsiteX5" fmla="*/ 226151 w 1293595"/>
                <a:gd name="connsiteY5" fmla="*/ 35869 h 1610340"/>
                <a:gd name="connsiteX6" fmla="*/ 227482 w 1293595"/>
                <a:gd name="connsiteY6" fmla="*/ 30439 h 1610340"/>
                <a:gd name="connsiteX7" fmla="*/ 229452 w 1293595"/>
                <a:gd name="connsiteY7" fmla="*/ 26553 h 1610340"/>
                <a:gd name="connsiteX8" fmla="*/ 220828 w 1293595"/>
                <a:gd name="connsiteY8" fmla="*/ 35869 h 1610340"/>
                <a:gd name="connsiteX9" fmla="*/ 220828 w 1293595"/>
                <a:gd name="connsiteY9" fmla="*/ 135683 h 1610340"/>
                <a:gd name="connsiteX10" fmla="*/ 138314 w 1293595"/>
                <a:gd name="connsiteY10" fmla="*/ 135683 h 1610340"/>
                <a:gd name="connsiteX11" fmla="*/ 138314 w 1293595"/>
                <a:gd name="connsiteY11" fmla="*/ 35869 h 1610340"/>
                <a:gd name="connsiteX12" fmla="*/ 137835 w 1293595"/>
                <a:gd name="connsiteY12" fmla="*/ 31876 h 1610340"/>
                <a:gd name="connsiteX13" fmla="*/ 221307 w 1293595"/>
                <a:gd name="connsiteY13" fmla="*/ 31876 h 1610340"/>
                <a:gd name="connsiteX14" fmla="*/ 220828 w 1293595"/>
                <a:gd name="connsiteY14" fmla="*/ 35869 h 1610340"/>
                <a:gd name="connsiteX15" fmla="*/ 246806 w 1293595"/>
                <a:gd name="connsiteY15" fmla="*/ 26553 h 1610340"/>
                <a:gd name="connsiteX16" fmla="*/ 248776 w 1293595"/>
                <a:gd name="connsiteY16" fmla="*/ 30439 h 1610340"/>
                <a:gd name="connsiteX17" fmla="*/ 250107 w 1293595"/>
                <a:gd name="connsiteY17" fmla="*/ 35868 h 1610340"/>
                <a:gd name="connsiteX18" fmla="*/ 250107 w 1293595"/>
                <a:gd name="connsiteY18" fmla="*/ 141006 h 1610340"/>
                <a:gd name="connsiteX19" fmla="*/ 343267 w 1293595"/>
                <a:gd name="connsiteY19" fmla="*/ 141006 h 1610340"/>
                <a:gd name="connsiteX20" fmla="*/ 343267 w 1293595"/>
                <a:gd name="connsiteY20" fmla="*/ 35869 h 1610340"/>
                <a:gd name="connsiteX21" fmla="*/ 344598 w 1293595"/>
                <a:gd name="connsiteY21" fmla="*/ 30439 h 1610340"/>
                <a:gd name="connsiteX22" fmla="*/ 346568 w 1293595"/>
                <a:gd name="connsiteY22" fmla="*/ 26553 h 1610340"/>
                <a:gd name="connsiteX23" fmla="*/ 337943 w 1293595"/>
                <a:gd name="connsiteY23" fmla="*/ 35869 h 1610340"/>
                <a:gd name="connsiteX24" fmla="*/ 337943 w 1293595"/>
                <a:gd name="connsiteY24" fmla="*/ 135683 h 1610340"/>
                <a:gd name="connsiteX25" fmla="*/ 255430 w 1293595"/>
                <a:gd name="connsiteY25" fmla="*/ 135683 h 1610340"/>
                <a:gd name="connsiteX26" fmla="*/ 255430 w 1293595"/>
                <a:gd name="connsiteY26" fmla="*/ 35869 h 1610340"/>
                <a:gd name="connsiteX27" fmla="*/ 254951 w 1293595"/>
                <a:gd name="connsiteY27" fmla="*/ 31876 h 1610340"/>
                <a:gd name="connsiteX28" fmla="*/ 338423 w 1293595"/>
                <a:gd name="connsiteY28" fmla="*/ 31876 h 1610340"/>
                <a:gd name="connsiteX29" fmla="*/ 337944 w 1293595"/>
                <a:gd name="connsiteY29" fmla="*/ 35869 h 1610340"/>
                <a:gd name="connsiteX30" fmla="*/ 363921 w 1293595"/>
                <a:gd name="connsiteY30" fmla="*/ 26553 h 1610340"/>
                <a:gd name="connsiteX31" fmla="*/ 365891 w 1293595"/>
                <a:gd name="connsiteY31" fmla="*/ 30439 h 1610340"/>
                <a:gd name="connsiteX32" fmla="*/ 367222 w 1293595"/>
                <a:gd name="connsiteY32" fmla="*/ 35868 h 1610340"/>
                <a:gd name="connsiteX33" fmla="*/ 367222 w 1293595"/>
                <a:gd name="connsiteY33" fmla="*/ 141006 h 1610340"/>
                <a:gd name="connsiteX34" fmla="*/ 460383 w 1293595"/>
                <a:gd name="connsiteY34" fmla="*/ 141006 h 1610340"/>
                <a:gd name="connsiteX35" fmla="*/ 460383 w 1293595"/>
                <a:gd name="connsiteY35" fmla="*/ 35869 h 1610340"/>
                <a:gd name="connsiteX36" fmla="*/ 461713 w 1293595"/>
                <a:gd name="connsiteY36" fmla="*/ 30439 h 1610340"/>
                <a:gd name="connsiteX37" fmla="*/ 463684 w 1293595"/>
                <a:gd name="connsiteY37" fmla="*/ 26553 h 1610340"/>
                <a:gd name="connsiteX38" fmla="*/ 455059 w 1293595"/>
                <a:gd name="connsiteY38" fmla="*/ 35869 h 1610340"/>
                <a:gd name="connsiteX39" fmla="*/ 455059 w 1293595"/>
                <a:gd name="connsiteY39" fmla="*/ 135683 h 1610340"/>
                <a:gd name="connsiteX40" fmla="*/ 372546 w 1293595"/>
                <a:gd name="connsiteY40" fmla="*/ 135683 h 1610340"/>
                <a:gd name="connsiteX41" fmla="*/ 372546 w 1293595"/>
                <a:gd name="connsiteY41" fmla="*/ 35869 h 1610340"/>
                <a:gd name="connsiteX42" fmla="*/ 372066 w 1293595"/>
                <a:gd name="connsiteY42" fmla="*/ 31876 h 1610340"/>
                <a:gd name="connsiteX43" fmla="*/ 455539 w 1293595"/>
                <a:gd name="connsiteY43" fmla="*/ 31876 h 1610340"/>
                <a:gd name="connsiteX44" fmla="*/ 455059 w 1293595"/>
                <a:gd name="connsiteY44" fmla="*/ 35869 h 1610340"/>
                <a:gd name="connsiteX45" fmla="*/ 481037 w 1293595"/>
                <a:gd name="connsiteY45" fmla="*/ 26553 h 1610340"/>
                <a:gd name="connsiteX46" fmla="*/ 483007 w 1293595"/>
                <a:gd name="connsiteY46" fmla="*/ 30439 h 1610340"/>
                <a:gd name="connsiteX47" fmla="*/ 484338 w 1293595"/>
                <a:gd name="connsiteY47" fmla="*/ 35868 h 1610340"/>
                <a:gd name="connsiteX48" fmla="*/ 484338 w 1293595"/>
                <a:gd name="connsiteY48" fmla="*/ 141006 h 1610340"/>
                <a:gd name="connsiteX49" fmla="*/ 577498 w 1293595"/>
                <a:gd name="connsiteY49" fmla="*/ 141006 h 1610340"/>
                <a:gd name="connsiteX50" fmla="*/ 577498 w 1293595"/>
                <a:gd name="connsiteY50" fmla="*/ 35869 h 1610340"/>
                <a:gd name="connsiteX51" fmla="*/ 578829 w 1293595"/>
                <a:gd name="connsiteY51" fmla="*/ 30439 h 1610340"/>
                <a:gd name="connsiteX52" fmla="*/ 580799 w 1293595"/>
                <a:gd name="connsiteY52" fmla="*/ 26553 h 1610340"/>
                <a:gd name="connsiteX53" fmla="*/ 572175 w 1293595"/>
                <a:gd name="connsiteY53" fmla="*/ 35869 h 1610340"/>
                <a:gd name="connsiteX54" fmla="*/ 572175 w 1293595"/>
                <a:gd name="connsiteY54" fmla="*/ 135683 h 1610340"/>
                <a:gd name="connsiteX55" fmla="*/ 489662 w 1293595"/>
                <a:gd name="connsiteY55" fmla="*/ 135683 h 1610340"/>
                <a:gd name="connsiteX56" fmla="*/ 489662 w 1293595"/>
                <a:gd name="connsiteY56" fmla="*/ 35869 h 1610340"/>
                <a:gd name="connsiteX57" fmla="*/ 489182 w 1293595"/>
                <a:gd name="connsiteY57" fmla="*/ 31876 h 1610340"/>
                <a:gd name="connsiteX58" fmla="*/ 572654 w 1293595"/>
                <a:gd name="connsiteY58" fmla="*/ 31876 h 1610340"/>
                <a:gd name="connsiteX59" fmla="*/ 572175 w 1293595"/>
                <a:gd name="connsiteY59" fmla="*/ 35869 h 1610340"/>
                <a:gd name="connsiteX60" fmla="*/ 598153 w 1293595"/>
                <a:gd name="connsiteY60" fmla="*/ 26553 h 1610340"/>
                <a:gd name="connsiteX61" fmla="*/ 600123 w 1293595"/>
                <a:gd name="connsiteY61" fmla="*/ 30439 h 1610340"/>
                <a:gd name="connsiteX62" fmla="*/ 601454 w 1293595"/>
                <a:gd name="connsiteY62" fmla="*/ 35868 h 1610340"/>
                <a:gd name="connsiteX63" fmla="*/ 601454 w 1293595"/>
                <a:gd name="connsiteY63" fmla="*/ 141006 h 1610340"/>
                <a:gd name="connsiteX64" fmla="*/ 694614 w 1293595"/>
                <a:gd name="connsiteY64" fmla="*/ 141006 h 1610340"/>
                <a:gd name="connsiteX65" fmla="*/ 694614 w 1293595"/>
                <a:gd name="connsiteY65" fmla="*/ 35869 h 1610340"/>
                <a:gd name="connsiteX66" fmla="*/ 695945 w 1293595"/>
                <a:gd name="connsiteY66" fmla="*/ 30439 h 1610340"/>
                <a:gd name="connsiteX67" fmla="*/ 697915 w 1293595"/>
                <a:gd name="connsiteY67" fmla="*/ 26553 h 1610340"/>
                <a:gd name="connsiteX68" fmla="*/ 689291 w 1293595"/>
                <a:gd name="connsiteY68" fmla="*/ 35869 h 1610340"/>
                <a:gd name="connsiteX69" fmla="*/ 689291 w 1293595"/>
                <a:gd name="connsiteY69" fmla="*/ 135683 h 1610340"/>
                <a:gd name="connsiteX70" fmla="*/ 606777 w 1293595"/>
                <a:gd name="connsiteY70" fmla="*/ 135683 h 1610340"/>
                <a:gd name="connsiteX71" fmla="*/ 606777 w 1293595"/>
                <a:gd name="connsiteY71" fmla="*/ 35869 h 1610340"/>
                <a:gd name="connsiteX72" fmla="*/ 606298 w 1293595"/>
                <a:gd name="connsiteY72" fmla="*/ 31876 h 1610340"/>
                <a:gd name="connsiteX73" fmla="*/ 689770 w 1293595"/>
                <a:gd name="connsiteY73" fmla="*/ 31876 h 1610340"/>
                <a:gd name="connsiteX74" fmla="*/ 689291 w 1293595"/>
                <a:gd name="connsiteY74" fmla="*/ 35869 h 1610340"/>
                <a:gd name="connsiteX75" fmla="*/ 715268 w 1293595"/>
                <a:gd name="connsiteY75" fmla="*/ 26553 h 1610340"/>
                <a:gd name="connsiteX76" fmla="*/ 717239 w 1293595"/>
                <a:gd name="connsiteY76" fmla="*/ 30439 h 1610340"/>
                <a:gd name="connsiteX77" fmla="*/ 718569 w 1293595"/>
                <a:gd name="connsiteY77" fmla="*/ 35868 h 1610340"/>
                <a:gd name="connsiteX78" fmla="*/ 718569 w 1293595"/>
                <a:gd name="connsiteY78" fmla="*/ 141006 h 1610340"/>
                <a:gd name="connsiteX79" fmla="*/ 811730 w 1293595"/>
                <a:gd name="connsiteY79" fmla="*/ 141006 h 1610340"/>
                <a:gd name="connsiteX80" fmla="*/ 811730 w 1293595"/>
                <a:gd name="connsiteY80" fmla="*/ 35869 h 1610340"/>
                <a:gd name="connsiteX81" fmla="*/ 813061 w 1293595"/>
                <a:gd name="connsiteY81" fmla="*/ 30439 h 1610340"/>
                <a:gd name="connsiteX82" fmla="*/ 815031 w 1293595"/>
                <a:gd name="connsiteY82" fmla="*/ 26553 h 1610340"/>
                <a:gd name="connsiteX83" fmla="*/ 806406 w 1293595"/>
                <a:gd name="connsiteY83" fmla="*/ 35869 h 1610340"/>
                <a:gd name="connsiteX84" fmla="*/ 806406 w 1293595"/>
                <a:gd name="connsiteY84" fmla="*/ 135683 h 1610340"/>
                <a:gd name="connsiteX85" fmla="*/ 723893 w 1293595"/>
                <a:gd name="connsiteY85" fmla="*/ 135683 h 1610340"/>
                <a:gd name="connsiteX86" fmla="*/ 723893 w 1293595"/>
                <a:gd name="connsiteY86" fmla="*/ 35869 h 1610340"/>
                <a:gd name="connsiteX87" fmla="*/ 723413 w 1293595"/>
                <a:gd name="connsiteY87" fmla="*/ 31876 h 1610340"/>
                <a:gd name="connsiteX88" fmla="*/ 806886 w 1293595"/>
                <a:gd name="connsiteY88" fmla="*/ 31876 h 1610340"/>
                <a:gd name="connsiteX89" fmla="*/ 806406 w 1293595"/>
                <a:gd name="connsiteY89" fmla="*/ 35869 h 1610340"/>
                <a:gd name="connsiteX90" fmla="*/ 832384 w 1293595"/>
                <a:gd name="connsiteY90" fmla="*/ 26553 h 1610340"/>
                <a:gd name="connsiteX91" fmla="*/ 834354 w 1293595"/>
                <a:gd name="connsiteY91" fmla="*/ 30439 h 1610340"/>
                <a:gd name="connsiteX92" fmla="*/ 835685 w 1293595"/>
                <a:gd name="connsiteY92" fmla="*/ 35868 h 1610340"/>
                <a:gd name="connsiteX93" fmla="*/ 835685 w 1293595"/>
                <a:gd name="connsiteY93" fmla="*/ 141006 h 1610340"/>
                <a:gd name="connsiteX94" fmla="*/ 928845 w 1293595"/>
                <a:gd name="connsiteY94" fmla="*/ 141006 h 1610340"/>
                <a:gd name="connsiteX95" fmla="*/ 928845 w 1293595"/>
                <a:gd name="connsiteY95" fmla="*/ 35869 h 1610340"/>
                <a:gd name="connsiteX96" fmla="*/ 930176 w 1293595"/>
                <a:gd name="connsiteY96" fmla="*/ 30439 h 1610340"/>
                <a:gd name="connsiteX97" fmla="*/ 932146 w 1293595"/>
                <a:gd name="connsiteY97" fmla="*/ 26553 h 1610340"/>
                <a:gd name="connsiteX98" fmla="*/ 923522 w 1293595"/>
                <a:gd name="connsiteY98" fmla="*/ 35869 h 1610340"/>
                <a:gd name="connsiteX99" fmla="*/ 923522 w 1293595"/>
                <a:gd name="connsiteY99" fmla="*/ 135683 h 1610340"/>
                <a:gd name="connsiteX100" fmla="*/ 841009 w 1293595"/>
                <a:gd name="connsiteY100" fmla="*/ 135683 h 1610340"/>
                <a:gd name="connsiteX101" fmla="*/ 841009 w 1293595"/>
                <a:gd name="connsiteY101" fmla="*/ 35869 h 1610340"/>
                <a:gd name="connsiteX102" fmla="*/ 840529 w 1293595"/>
                <a:gd name="connsiteY102" fmla="*/ 31876 h 1610340"/>
                <a:gd name="connsiteX103" fmla="*/ 924001 w 1293595"/>
                <a:gd name="connsiteY103" fmla="*/ 31876 h 1610340"/>
                <a:gd name="connsiteX104" fmla="*/ 923522 w 1293595"/>
                <a:gd name="connsiteY104" fmla="*/ 35869 h 1610340"/>
                <a:gd name="connsiteX105" fmla="*/ 949500 w 1293595"/>
                <a:gd name="connsiteY105" fmla="*/ 26553 h 1610340"/>
                <a:gd name="connsiteX106" fmla="*/ 951470 w 1293595"/>
                <a:gd name="connsiteY106" fmla="*/ 30439 h 1610340"/>
                <a:gd name="connsiteX107" fmla="*/ 952801 w 1293595"/>
                <a:gd name="connsiteY107" fmla="*/ 35868 h 1610340"/>
                <a:gd name="connsiteX108" fmla="*/ 952801 w 1293595"/>
                <a:gd name="connsiteY108" fmla="*/ 141006 h 1610340"/>
                <a:gd name="connsiteX109" fmla="*/ 1045961 w 1293595"/>
                <a:gd name="connsiteY109" fmla="*/ 141006 h 1610340"/>
                <a:gd name="connsiteX110" fmla="*/ 1045961 w 1293595"/>
                <a:gd name="connsiteY110" fmla="*/ 35869 h 1610340"/>
                <a:gd name="connsiteX111" fmla="*/ 1047292 w 1293595"/>
                <a:gd name="connsiteY111" fmla="*/ 30439 h 1610340"/>
                <a:gd name="connsiteX112" fmla="*/ 1049262 w 1293595"/>
                <a:gd name="connsiteY112" fmla="*/ 26553 h 1610340"/>
                <a:gd name="connsiteX113" fmla="*/ 1040638 w 1293595"/>
                <a:gd name="connsiteY113" fmla="*/ 35869 h 1610340"/>
                <a:gd name="connsiteX114" fmla="*/ 1040638 w 1293595"/>
                <a:gd name="connsiteY114" fmla="*/ 135683 h 1610340"/>
                <a:gd name="connsiteX115" fmla="*/ 958124 w 1293595"/>
                <a:gd name="connsiteY115" fmla="*/ 135683 h 1610340"/>
                <a:gd name="connsiteX116" fmla="*/ 958124 w 1293595"/>
                <a:gd name="connsiteY116" fmla="*/ 35869 h 1610340"/>
                <a:gd name="connsiteX117" fmla="*/ 957645 w 1293595"/>
                <a:gd name="connsiteY117" fmla="*/ 31876 h 1610340"/>
                <a:gd name="connsiteX118" fmla="*/ 1041117 w 1293595"/>
                <a:gd name="connsiteY118" fmla="*/ 31876 h 1610340"/>
                <a:gd name="connsiteX119" fmla="*/ 1040638 w 1293595"/>
                <a:gd name="connsiteY119" fmla="*/ 35869 h 1610340"/>
                <a:gd name="connsiteX120" fmla="*/ 1066615 w 1293595"/>
                <a:gd name="connsiteY120" fmla="*/ 26553 h 1610340"/>
                <a:gd name="connsiteX121" fmla="*/ 1068586 w 1293595"/>
                <a:gd name="connsiteY121" fmla="*/ 30439 h 1610340"/>
                <a:gd name="connsiteX122" fmla="*/ 1069917 w 1293595"/>
                <a:gd name="connsiteY122" fmla="*/ 35868 h 1610340"/>
                <a:gd name="connsiteX123" fmla="*/ 1069917 w 1293595"/>
                <a:gd name="connsiteY123" fmla="*/ 141006 h 1610340"/>
                <a:gd name="connsiteX124" fmla="*/ 1163077 w 1293595"/>
                <a:gd name="connsiteY124" fmla="*/ 141006 h 1610340"/>
                <a:gd name="connsiteX125" fmla="*/ 1163077 w 1293595"/>
                <a:gd name="connsiteY125" fmla="*/ 35869 h 1610340"/>
                <a:gd name="connsiteX126" fmla="*/ 1164408 w 1293595"/>
                <a:gd name="connsiteY126" fmla="*/ 30439 h 1610340"/>
                <a:gd name="connsiteX127" fmla="*/ 1166378 w 1293595"/>
                <a:gd name="connsiteY127" fmla="*/ 26553 h 1610340"/>
                <a:gd name="connsiteX128" fmla="*/ 1157753 w 1293595"/>
                <a:gd name="connsiteY128" fmla="*/ 35869 h 1610340"/>
                <a:gd name="connsiteX129" fmla="*/ 1157753 w 1293595"/>
                <a:gd name="connsiteY129" fmla="*/ 135683 h 1610340"/>
                <a:gd name="connsiteX130" fmla="*/ 1075240 w 1293595"/>
                <a:gd name="connsiteY130" fmla="*/ 135683 h 1610340"/>
                <a:gd name="connsiteX131" fmla="*/ 1075240 w 1293595"/>
                <a:gd name="connsiteY131" fmla="*/ 35869 h 1610340"/>
                <a:gd name="connsiteX132" fmla="*/ 1074760 w 1293595"/>
                <a:gd name="connsiteY132" fmla="*/ 31876 h 1610340"/>
                <a:gd name="connsiteX133" fmla="*/ 1158233 w 1293595"/>
                <a:gd name="connsiteY133" fmla="*/ 31876 h 1610340"/>
                <a:gd name="connsiteX134" fmla="*/ 1157753 w 1293595"/>
                <a:gd name="connsiteY134" fmla="*/ 35869 h 1610340"/>
                <a:gd name="connsiteX135" fmla="*/ 1066615 w 1293595"/>
                <a:gd name="connsiteY135" fmla="*/ 26553 h 1610340"/>
                <a:gd name="connsiteX136" fmla="*/ 1068586 w 1293595"/>
                <a:gd name="connsiteY136" fmla="*/ 30439 h 1610340"/>
                <a:gd name="connsiteX137" fmla="*/ 1069917 w 1293595"/>
                <a:gd name="connsiteY137" fmla="*/ 35868 h 1610340"/>
                <a:gd name="connsiteX138" fmla="*/ 1069917 w 1293595"/>
                <a:gd name="connsiteY138" fmla="*/ 141006 h 1610340"/>
                <a:gd name="connsiteX139" fmla="*/ 1163077 w 1293595"/>
                <a:gd name="connsiteY139" fmla="*/ 141006 h 1610340"/>
                <a:gd name="connsiteX140" fmla="*/ 1163077 w 1293595"/>
                <a:gd name="connsiteY140" fmla="*/ 35869 h 1610340"/>
                <a:gd name="connsiteX141" fmla="*/ 1164408 w 1293595"/>
                <a:gd name="connsiteY141" fmla="*/ 30439 h 1610340"/>
                <a:gd name="connsiteX142" fmla="*/ 1166378 w 1293595"/>
                <a:gd name="connsiteY142" fmla="*/ 26553 h 1610340"/>
                <a:gd name="connsiteX143" fmla="*/ 1157753 w 1293595"/>
                <a:gd name="connsiteY143" fmla="*/ 35869 h 1610340"/>
                <a:gd name="connsiteX144" fmla="*/ 1157753 w 1293595"/>
                <a:gd name="connsiteY144" fmla="*/ 135683 h 1610340"/>
                <a:gd name="connsiteX145" fmla="*/ 1075240 w 1293595"/>
                <a:gd name="connsiteY145" fmla="*/ 135683 h 1610340"/>
                <a:gd name="connsiteX146" fmla="*/ 1075240 w 1293595"/>
                <a:gd name="connsiteY146" fmla="*/ 35869 h 1610340"/>
                <a:gd name="connsiteX147" fmla="*/ 1074760 w 1293595"/>
                <a:gd name="connsiteY147" fmla="*/ 31876 h 1610340"/>
                <a:gd name="connsiteX148" fmla="*/ 1158233 w 1293595"/>
                <a:gd name="connsiteY148" fmla="*/ 31876 h 1610340"/>
                <a:gd name="connsiteX149" fmla="*/ 1157753 w 1293595"/>
                <a:gd name="connsiteY149" fmla="*/ 35869 h 1610340"/>
                <a:gd name="connsiteX150" fmla="*/ 949500 w 1293595"/>
                <a:gd name="connsiteY150" fmla="*/ 26553 h 1610340"/>
                <a:gd name="connsiteX151" fmla="*/ 951470 w 1293595"/>
                <a:gd name="connsiteY151" fmla="*/ 30439 h 1610340"/>
                <a:gd name="connsiteX152" fmla="*/ 952801 w 1293595"/>
                <a:gd name="connsiteY152" fmla="*/ 35868 h 1610340"/>
                <a:gd name="connsiteX153" fmla="*/ 952801 w 1293595"/>
                <a:gd name="connsiteY153" fmla="*/ 141006 h 1610340"/>
                <a:gd name="connsiteX154" fmla="*/ 1045961 w 1293595"/>
                <a:gd name="connsiteY154" fmla="*/ 141006 h 1610340"/>
                <a:gd name="connsiteX155" fmla="*/ 1045961 w 1293595"/>
                <a:gd name="connsiteY155" fmla="*/ 35869 h 1610340"/>
                <a:gd name="connsiteX156" fmla="*/ 1047292 w 1293595"/>
                <a:gd name="connsiteY156" fmla="*/ 30439 h 1610340"/>
                <a:gd name="connsiteX157" fmla="*/ 1049262 w 1293595"/>
                <a:gd name="connsiteY157" fmla="*/ 26553 h 1610340"/>
                <a:gd name="connsiteX158" fmla="*/ 1040638 w 1293595"/>
                <a:gd name="connsiteY158" fmla="*/ 35869 h 1610340"/>
                <a:gd name="connsiteX159" fmla="*/ 1040638 w 1293595"/>
                <a:gd name="connsiteY159" fmla="*/ 135683 h 1610340"/>
                <a:gd name="connsiteX160" fmla="*/ 958124 w 1293595"/>
                <a:gd name="connsiteY160" fmla="*/ 135683 h 1610340"/>
                <a:gd name="connsiteX161" fmla="*/ 958124 w 1293595"/>
                <a:gd name="connsiteY161" fmla="*/ 35869 h 1610340"/>
                <a:gd name="connsiteX162" fmla="*/ 957645 w 1293595"/>
                <a:gd name="connsiteY162" fmla="*/ 31876 h 1610340"/>
                <a:gd name="connsiteX163" fmla="*/ 1041117 w 1293595"/>
                <a:gd name="connsiteY163" fmla="*/ 31876 h 1610340"/>
                <a:gd name="connsiteX164" fmla="*/ 1040638 w 1293595"/>
                <a:gd name="connsiteY164" fmla="*/ 35869 h 1610340"/>
                <a:gd name="connsiteX165" fmla="*/ 832384 w 1293595"/>
                <a:gd name="connsiteY165" fmla="*/ 26553 h 1610340"/>
                <a:gd name="connsiteX166" fmla="*/ 834354 w 1293595"/>
                <a:gd name="connsiteY166" fmla="*/ 30439 h 1610340"/>
                <a:gd name="connsiteX167" fmla="*/ 835685 w 1293595"/>
                <a:gd name="connsiteY167" fmla="*/ 35868 h 1610340"/>
                <a:gd name="connsiteX168" fmla="*/ 835685 w 1293595"/>
                <a:gd name="connsiteY168" fmla="*/ 141006 h 1610340"/>
                <a:gd name="connsiteX169" fmla="*/ 928845 w 1293595"/>
                <a:gd name="connsiteY169" fmla="*/ 141006 h 1610340"/>
                <a:gd name="connsiteX170" fmla="*/ 928845 w 1293595"/>
                <a:gd name="connsiteY170" fmla="*/ 35869 h 1610340"/>
                <a:gd name="connsiteX171" fmla="*/ 930176 w 1293595"/>
                <a:gd name="connsiteY171" fmla="*/ 30439 h 1610340"/>
                <a:gd name="connsiteX172" fmla="*/ 932146 w 1293595"/>
                <a:gd name="connsiteY172" fmla="*/ 26553 h 1610340"/>
                <a:gd name="connsiteX173" fmla="*/ 923522 w 1293595"/>
                <a:gd name="connsiteY173" fmla="*/ 35869 h 1610340"/>
                <a:gd name="connsiteX174" fmla="*/ 923522 w 1293595"/>
                <a:gd name="connsiteY174" fmla="*/ 135683 h 1610340"/>
                <a:gd name="connsiteX175" fmla="*/ 841009 w 1293595"/>
                <a:gd name="connsiteY175" fmla="*/ 135683 h 1610340"/>
                <a:gd name="connsiteX176" fmla="*/ 841009 w 1293595"/>
                <a:gd name="connsiteY176" fmla="*/ 35869 h 1610340"/>
                <a:gd name="connsiteX177" fmla="*/ 840529 w 1293595"/>
                <a:gd name="connsiteY177" fmla="*/ 31876 h 1610340"/>
                <a:gd name="connsiteX178" fmla="*/ 924001 w 1293595"/>
                <a:gd name="connsiteY178" fmla="*/ 31876 h 1610340"/>
                <a:gd name="connsiteX179" fmla="*/ 923522 w 1293595"/>
                <a:gd name="connsiteY179" fmla="*/ 35869 h 1610340"/>
                <a:gd name="connsiteX180" fmla="*/ 715268 w 1293595"/>
                <a:gd name="connsiteY180" fmla="*/ 26553 h 1610340"/>
                <a:gd name="connsiteX181" fmla="*/ 717239 w 1293595"/>
                <a:gd name="connsiteY181" fmla="*/ 30439 h 1610340"/>
                <a:gd name="connsiteX182" fmla="*/ 718569 w 1293595"/>
                <a:gd name="connsiteY182" fmla="*/ 35868 h 1610340"/>
                <a:gd name="connsiteX183" fmla="*/ 718569 w 1293595"/>
                <a:gd name="connsiteY183" fmla="*/ 141006 h 1610340"/>
                <a:gd name="connsiteX184" fmla="*/ 811730 w 1293595"/>
                <a:gd name="connsiteY184" fmla="*/ 141006 h 1610340"/>
                <a:gd name="connsiteX185" fmla="*/ 811730 w 1293595"/>
                <a:gd name="connsiteY185" fmla="*/ 35869 h 1610340"/>
                <a:gd name="connsiteX186" fmla="*/ 813061 w 1293595"/>
                <a:gd name="connsiteY186" fmla="*/ 30439 h 1610340"/>
                <a:gd name="connsiteX187" fmla="*/ 815031 w 1293595"/>
                <a:gd name="connsiteY187" fmla="*/ 26553 h 1610340"/>
                <a:gd name="connsiteX188" fmla="*/ 806406 w 1293595"/>
                <a:gd name="connsiteY188" fmla="*/ 35869 h 1610340"/>
                <a:gd name="connsiteX189" fmla="*/ 806406 w 1293595"/>
                <a:gd name="connsiteY189" fmla="*/ 135683 h 1610340"/>
                <a:gd name="connsiteX190" fmla="*/ 723893 w 1293595"/>
                <a:gd name="connsiteY190" fmla="*/ 135683 h 1610340"/>
                <a:gd name="connsiteX191" fmla="*/ 723893 w 1293595"/>
                <a:gd name="connsiteY191" fmla="*/ 35869 h 1610340"/>
                <a:gd name="connsiteX192" fmla="*/ 723413 w 1293595"/>
                <a:gd name="connsiteY192" fmla="*/ 31876 h 1610340"/>
                <a:gd name="connsiteX193" fmla="*/ 806886 w 1293595"/>
                <a:gd name="connsiteY193" fmla="*/ 31876 h 1610340"/>
                <a:gd name="connsiteX194" fmla="*/ 806406 w 1293595"/>
                <a:gd name="connsiteY194" fmla="*/ 35869 h 1610340"/>
                <a:gd name="connsiteX195" fmla="*/ 598153 w 1293595"/>
                <a:gd name="connsiteY195" fmla="*/ 26553 h 1610340"/>
                <a:gd name="connsiteX196" fmla="*/ 600123 w 1293595"/>
                <a:gd name="connsiteY196" fmla="*/ 30439 h 1610340"/>
                <a:gd name="connsiteX197" fmla="*/ 601454 w 1293595"/>
                <a:gd name="connsiteY197" fmla="*/ 35868 h 1610340"/>
                <a:gd name="connsiteX198" fmla="*/ 601454 w 1293595"/>
                <a:gd name="connsiteY198" fmla="*/ 141006 h 1610340"/>
                <a:gd name="connsiteX199" fmla="*/ 694614 w 1293595"/>
                <a:gd name="connsiteY199" fmla="*/ 141006 h 1610340"/>
                <a:gd name="connsiteX200" fmla="*/ 694614 w 1293595"/>
                <a:gd name="connsiteY200" fmla="*/ 35869 h 1610340"/>
                <a:gd name="connsiteX201" fmla="*/ 695945 w 1293595"/>
                <a:gd name="connsiteY201" fmla="*/ 30439 h 1610340"/>
                <a:gd name="connsiteX202" fmla="*/ 697915 w 1293595"/>
                <a:gd name="connsiteY202" fmla="*/ 26553 h 1610340"/>
                <a:gd name="connsiteX203" fmla="*/ 689291 w 1293595"/>
                <a:gd name="connsiteY203" fmla="*/ 35869 h 1610340"/>
                <a:gd name="connsiteX204" fmla="*/ 689291 w 1293595"/>
                <a:gd name="connsiteY204" fmla="*/ 135683 h 1610340"/>
                <a:gd name="connsiteX205" fmla="*/ 606777 w 1293595"/>
                <a:gd name="connsiteY205" fmla="*/ 135683 h 1610340"/>
                <a:gd name="connsiteX206" fmla="*/ 606777 w 1293595"/>
                <a:gd name="connsiteY206" fmla="*/ 35869 h 1610340"/>
                <a:gd name="connsiteX207" fmla="*/ 606298 w 1293595"/>
                <a:gd name="connsiteY207" fmla="*/ 31876 h 1610340"/>
                <a:gd name="connsiteX208" fmla="*/ 689770 w 1293595"/>
                <a:gd name="connsiteY208" fmla="*/ 31876 h 1610340"/>
                <a:gd name="connsiteX209" fmla="*/ 689291 w 1293595"/>
                <a:gd name="connsiteY209" fmla="*/ 35869 h 1610340"/>
                <a:gd name="connsiteX210" fmla="*/ 481037 w 1293595"/>
                <a:gd name="connsiteY210" fmla="*/ 26553 h 1610340"/>
                <a:gd name="connsiteX211" fmla="*/ 483007 w 1293595"/>
                <a:gd name="connsiteY211" fmla="*/ 30439 h 1610340"/>
                <a:gd name="connsiteX212" fmla="*/ 484338 w 1293595"/>
                <a:gd name="connsiteY212" fmla="*/ 35868 h 1610340"/>
                <a:gd name="connsiteX213" fmla="*/ 484338 w 1293595"/>
                <a:gd name="connsiteY213" fmla="*/ 141006 h 1610340"/>
                <a:gd name="connsiteX214" fmla="*/ 577498 w 1293595"/>
                <a:gd name="connsiteY214" fmla="*/ 141006 h 1610340"/>
                <a:gd name="connsiteX215" fmla="*/ 577498 w 1293595"/>
                <a:gd name="connsiteY215" fmla="*/ 35869 h 1610340"/>
                <a:gd name="connsiteX216" fmla="*/ 578829 w 1293595"/>
                <a:gd name="connsiteY216" fmla="*/ 30439 h 1610340"/>
                <a:gd name="connsiteX217" fmla="*/ 580799 w 1293595"/>
                <a:gd name="connsiteY217" fmla="*/ 26553 h 1610340"/>
                <a:gd name="connsiteX218" fmla="*/ 572175 w 1293595"/>
                <a:gd name="connsiteY218" fmla="*/ 35869 h 1610340"/>
                <a:gd name="connsiteX219" fmla="*/ 572175 w 1293595"/>
                <a:gd name="connsiteY219" fmla="*/ 135683 h 1610340"/>
                <a:gd name="connsiteX220" fmla="*/ 489662 w 1293595"/>
                <a:gd name="connsiteY220" fmla="*/ 135683 h 1610340"/>
                <a:gd name="connsiteX221" fmla="*/ 489662 w 1293595"/>
                <a:gd name="connsiteY221" fmla="*/ 35869 h 1610340"/>
                <a:gd name="connsiteX222" fmla="*/ 489182 w 1293595"/>
                <a:gd name="connsiteY222" fmla="*/ 31876 h 1610340"/>
                <a:gd name="connsiteX223" fmla="*/ 572654 w 1293595"/>
                <a:gd name="connsiteY223" fmla="*/ 31876 h 1610340"/>
                <a:gd name="connsiteX224" fmla="*/ 572175 w 1293595"/>
                <a:gd name="connsiteY224" fmla="*/ 35869 h 1610340"/>
                <a:gd name="connsiteX225" fmla="*/ 363921 w 1293595"/>
                <a:gd name="connsiteY225" fmla="*/ 26553 h 1610340"/>
                <a:gd name="connsiteX226" fmla="*/ 365891 w 1293595"/>
                <a:gd name="connsiteY226" fmla="*/ 30439 h 1610340"/>
                <a:gd name="connsiteX227" fmla="*/ 367222 w 1293595"/>
                <a:gd name="connsiteY227" fmla="*/ 35868 h 1610340"/>
                <a:gd name="connsiteX228" fmla="*/ 367222 w 1293595"/>
                <a:gd name="connsiteY228" fmla="*/ 141006 h 1610340"/>
                <a:gd name="connsiteX229" fmla="*/ 460383 w 1293595"/>
                <a:gd name="connsiteY229" fmla="*/ 141006 h 1610340"/>
                <a:gd name="connsiteX230" fmla="*/ 460383 w 1293595"/>
                <a:gd name="connsiteY230" fmla="*/ 35869 h 1610340"/>
                <a:gd name="connsiteX231" fmla="*/ 461713 w 1293595"/>
                <a:gd name="connsiteY231" fmla="*/ 30439 h 1610340"/>
                <a:gd name="connsiteX232" fmla="*/ 463684 w 1293595"/>
                <a:gd name="connsiteY232" fmla="*/ 26553 h 1610340"/>
                <a:gd name="connsiteX233" fmla="*/ 455059 w 1293595"/>
                <a:gd name="connsiteY233" fmla="*/ 35869 h 1610340"/>
                <a:gd name="connsiteX234" fmla="*/ 455059 w 1293595"/>
                <a:gd name="connsiteY234" fmla="*/ 135683 h 1610340"/>
                <a:gd name="connsiteX235" fmla="*/ 372546 w 1293595"/>
                <a:gd name="connsiteY235" fmla="*/ 135683 h 1610340"/>
                <a:gd name="connsiteX236" fmla="*/ 372546 w 1293595"/>
                <a:gd name="connsiteY236" fmla="*/ 35869 h 1610340"/>
                <a:gd name="connsiteX237" fmla="*/ 372066 w 1293595"/>
                <a:gd name="connsiteY237" fmla="*/ 31876 h 1610340"/>
                <a:gd name="connsiteX238" fmla="*/ 455539 w 1293595"/>
                <a:gd name="connsiteY238" fmla="*/ 31876 h 1610340"/>
                <a:gd name="connsiteX239" fmla="*/ 455059 w 1293595"/>
                <a:gd name="connsiteY239" fmla="*/ 35869 h 1610340"/>
                <a:gd name="connsiteX240" fmla="*/ 246806 w 1293595"/>
                <a:gd name="connsiteY240" fmla="*/ 26553 h 1610340"/>
                <a:gd name="connsiteX241" fmla="*/ 248776 w 1293595"/>
                <a:gd name="connsiteY241" fmla="*/ 30439 h 1610340"/>
                <a:gd name="connsiteX242" fmla="*/ 250107 w 1293595"/>
                <a:gd name="connsiteY242" fmla="*/ 35868 h 1610340"/>
                <a:gd name="connsiteX243" fmla="*/ 250107 w 1293595"/>
                <a:gd name="connsiteY243" fmla="*/ 141006 h 1610340"/>
                <a:gd name="connsiteX244" fmla="*/ 343267 w 1293595"/>
                <a:gd name="connsiteY244" fmla="*/ 141006 h 1610340"/>
                <a:gd name="connsiteX245" fmla="*/ 343267 w 1293595"/>
                <a:gd name="connsiteY245" fmla="*/ 35869 h 1610340"/>
                <a:gd name="connsiteX246" fmla="*/ 344598 w 1293595"/>
                <a:gd name="connsiteY246" fmla="*/ 30439 h 1610340"/>
                <a:gd name="connsiteX247" fmla="*/ 346568 w 1293595"/>
                <a:gd name="connsiteY247" fmla="*/ 26553 h 1610340"/>
                <a:gd name="connsiteX248" fmla="*/ 337943 w 1293595"/>
                <a:gd name="connsiteY248" fmla="*/ 35869 h 1610340"/>
                <a:gd name="connsiteX249" fmla="*/ 337943 w 1293595"/>
                <a:gd name="connsiteY249" fmla="*/ 135683 h 1610340"/>
                <a:gd name="connsiteX250" fmla="*/ 255430 w 1293595"/>
                <a:gd name="connsiteY250" fmla="*/ 135683 h 1610340"/>
                <a:gd name="connsiteX251" fmla="*/ 255430 w 1293595"/>
                <a:gd name="connsiteY251" fmla="*/ 35869 h 1610340"/>
                <a:gd name="connsiteX252" fmla="*/ 254951 w 1293595"/>
                <a:gd name="connsiteY252" fmla="*/ 31876 h 1610340"/>
                <a:gd name="connsiteX253" fmla="*/ 338423 w 1293595"/>
                <a:gd name="connsiteY253" fmla="*/ 31876 h 1610340"/>
                <a:gd name="connsiteX254" fmla="*/ 337944 w 1293595"/>
                <a:gd name="connsiteY254" fmla="*/ 35869 h 1610340"/>
                <a:gd name="connsiteX255" fmla="*/ 129690 w 1293595"/>
                <a:gd name="connsiteY255" fmla="*/ 26553 h 1610340"/>
                <a:gd name="connsiteX256" fmla="*/ 131660 w 1293595"/>
                <a:gd name="connsiteY256" fmla="*/ 30439 h 1610340"/>
                <a:gd name="connsiteX257" fmla="*/ 132991 w 1293595"/>
                <a:gd name="connsiteY257" fmla="*/ 35868 h 1610340"/>
                <a:gd name="connsiteX258" fmla="*/ 132991 w 1293595"/>
                <a:gd name="connsiteY258" fmla="*/ 141006 h 1610340"/>
                <a:gd name="connsiteX259" fmla="*/ 226151 w 1293595"/>
                <a:gd name="connsiteY259" fmla="*/ 141006 h 1610340"/>
                <a:gd name="connsiteX260" fmla="*/ 226151 w 1293595"/>
                <a:gd name="connsiteY260" fmla="*/ 35869 h 1610340"/>
                <a:gd name="connsiteX261" fmla="*/ 227482 w 1293595"/>
                <a:gd name="connsiteY261" fmla="*/ 30439 h 1610340"/>
                <a:gd name="connsiteX262" fmla="*/ 229452 w 1293595"/>
                <a:gd name="connsiteY262" fmla="*/ 26553 h 1610340"/>
                <a:gd name="connsiteX263" fmla="*/ 220828 w 1293595"/>
                <a:gd name="connsiteY263" fmla="*/ 35869 h 1610340"/>
                <a:gd name="connsiteX264" fmla="*/ 220828 w 1293595"/>
                <a:gd name="connsiteY264" fmla="*/ 135683 h 1610340"/>
                <a:gd name="connsiteX265" fmla="*/ 138314 w 1293595"/>
                <a:gd name="connsiteY265" fmla="*/ 135683 h 1610340"/>
                <a:gd name="connsiteX266" fmla="*/ 138314 w 1293595"/>
                <a:gd name="connsiteY266" fmla="*/ 35869 h 1610340"/>
                <a:gd name="connsiteX267" fmla="*/ 137835 w 1293595"/>
                <a:gd name="connsiteY267" fmla="*/ 31876 h 1610340"/>
                <a:gd name="connsiteX268" fmla="*/ 221307 w 1293595"/>
                <a:gd name="connsiteY268" fmla="*/ 31876 h 1610340"/>
                <a:gd name="connsiteX269" fmla="*/ 220828 w 1293595"/>
                <a:gd name="connsiteY269" fmla="*/ 35869 h 1610340"/>
                <a:gd name="connsiteX270" fmla="*/ 1066615 w 1293595"/>
                <a:gd name="connsiteY270" fmla="*/ 26553 h 1610340"/>
                <a:gd name="connsiteX271" fmla="*/ 1068586 w 1293595"/>
                <a:gd name="connsiteY271" fmla="*/ 30439 h 1610340"/>
                <a:gd name="connsiteX272" fmla="*/ 1069917 w 1293595"/>
                <a:gd name="connsiteY272" fmla="*/ 35868 h 1610340"/>
                <a:gd name="connsiteX273" fmla="*/ 1069917 w 1293595"/>
                <a:gd name="connsiteY273" fmla="*/ 141006 h 1610340"/>
                <a:gd name="connsiteX274" fmla="*/ 1163077 w 1293595"/>
                <a:gd name="connsiteY274" fmla="*/ 141006 h 1610340"/>
                <a:gd name="connsiteX275" fmla="*/ 1163077 w 1293595"/>
                <a:gd name="connsiteY275" fmla="*/ 35869 h 1610340"/>
                <a:gd name="connsiteX276" fmla="*/ 1164408 w 1293595"/>
                <a:gd name="connsiteY276" fmla="*/ 30439 h 1610340"/>
                <a:gd name="connsiteX277" fmla="*/ 1166378 w 1293595"/>
                <a:gd name="connsiteY277" fmla="*/ 26553 h 1610340"/>
                <a:gd name="connsiteX278" fmla="*/ 1157753 w 1293595"/>
                <a:gd name="connsiteY278" fmla="*/ 35869 h 1610340"/>
                <a:gd name="connsiteX279" fmla="*/ 1157753 w 1293595"/>
                <a:gd name="connsiteY279" fmla="*/ 135683 h 1610340"/>
                <a:gd name="connsiteX280" fmla="*/ 1075240 w 1293595"/>
                <a:gd name="connsiteY280" fmla="*/ 135683 h 1610340"/>
                <a:gd name="connsiteX281" fmla="*/ 1075240 w 1293595"/>
                <a:gd name="connsiteY281" fmla="*/ 35869 h 1610340"/>
                <a:gd name="connsiteX282" fmla="*/ 1074760 w 1293595"/>
                <a:gd name="connsiteY282" fmla="*/ 31876 h 1610340"/>
                <a:gd name="connsiteX283" fmla="*/ 1158233 w 1293595"/>
                <a:gd name="connsiteY283" fmla="*/ 31876 h 1610340"/>
                <a:gd name="connsiteX284" fmla="*/ 1157753 w 1293595"/>
                <a:gd name="connsiteY284" fmla="*/ 35869 h 1610340"/>
                <a:gd name="connsiteX285" fmla="*/ 949500 w 1293595"/>
                <a:gd name="connsiteY285" fmla="*/ 26553 h 1610340"/>
                <a:gd name="connsiteX286" fmla="*/ 951470 w 1293595"/>
                <a:gd name="connsiteY286" fmla="*/ 30439 h 1610340"/>
                <a:gd name="connsiteX287" fmla="*/ 952801 w 1293595"/>
                <a:gd name="connsiteY287" fmla="*/ 35868 h 1610340"/>
                <a:gd name="connsiteX288" fmla="*/ 952801 w 1293595"/>
                <a:gd name="connsiteY288" fmla="*/ 141006 h 1610340"/>
                <a:gd name="connsiteX289" fmla="*/ 1045961 w 1293595"/>
                <a:gd name="connsiteY289" fmla="*/ 141006 h 1610340"/>
                <a:gd name="connsiteX290" fmla="*/ 1045961 w 1293595"/>
                <a:gd name="connsiteY290" fmla="*/ 35869 h 1610340"/>
                <a:gd name="connsiteX291" fmla="*/ 1047292 w 1293595"/>
                <a:gd name="connsiteY291" fmla="*/ 30439 h 1610340"/>
                <a:gd name="connsiteX292" fmla="*/ 1049262 w 1293595"/>
                <a:gd name="connsiteY292" fmla="*/ 26553 h 1610340"/>
                <a:gd name="connsiteX293" fmla="*/ 1040638 w 1293595"/>
                <a:gd name="connsiteY293" fmla="*/ 35869 h 1610340"/>
                <a:gd name="connsiteX294" fmla="*/ 1040638 w 1293595"/>
                <a:gd name="connsiteY294" fmla="*/ 135683 h 1610340"/>
                <a:gd name="connsiteX295" fmla="*/ 958124 w 1293595"/>
                <a:gd name="connsiteY295" fmla="*/ 135683 h 1610340"/>
                <a:gd name="connsiteX296" fmla="*/ 958124 w 1293595"/>
                <a:gd name="connsiteY296" fmla="*/ 35869 h 1610340"/>
                <a:gd name="connsiteX297" fmla="*/ 957645 w 1293595"/>
                <a:gd name="connsiteY297" fmla="*/ 31876 h 1610340"/>
                <a:gd name="connsiteX298" fmla="*/ 1041117 w 1293595"/>
                <a:gd name="connsiteY298" fmla="*/ 31876 h 1610340"/>
                <a:gd name="connsiteX299" fmla="*/ 1040638 w 1293595"/>
                <a:gd name="connsiteY299" fmla="*/ 35869 h 1610340"/>
                <a:gd name="connsiteX300" fmla="*/ 832384 w 1293595"/>
                <a:gd name="connsiteY300" fmla="*/ 26553 h 1610340"/>
                <a:gd name="connsiteX301" fmla="*/ 834354 w 1293595"/>
                <a:gd name="connsiteY301" fmla="*/ 30439 h 1610340"/>
                <a:gd name="connsiteX302" fmla="*/ 835685 w 1293595"/>
                <a:gd name="connsiteY302" fmla="*/ 35868 h 1610340"/>
                <a:gd name="connsiteX303" fmla="*/ 835685 w 1293595"/>
                <a:gd name="connsiteY303" fmla="*/ 141006 h 1610340"/>
                <a:gd name="connsiteX304" fmla="*/ 928845 w 1293595"/>
                <a:gd name="connsiteY304" fmla="*/ 141006 h 1610340"/>
                <a:gd name="connsiteX305" fmla="*/ 928845 w 1293595"/>
                <a:gd name="connsiteY305" fmla="*/ 35869 h 1610340"/>
                <a:gd name="connsiteX306" fmla="*/ 930176 w 1293595"/>
                <a:gd name="connsiteY306" fmla="*/ 30439 h 1610340"/>
                <a:gd name="connsiteX307" fmla="*/ 932146 w 1293595"/>
                <a:gd name="connsiteY307" fmla="*/ 26553 h 1610340"/>
                <a:gd name="connsiteX308" fmla="*/ 923522 w 1293595"/>
                <a:gd name="connsiteY308" fmla="*/ 35869 h 1610340"/>
                <a:gd name="connsiteX309" fmla="*/ 923522 w 1293595"/>
                <a:gd name="connsiteY309" fmla="*/ 135683 h 1610340"/>
                <a:gd name="connsiteX310" fmla="*/ 841009 w 1293595"/>
                <a:gd name="connsiteY310" fmla="*/ 135683 h 1610340"/>
                <a:gd name="connsiteX311" fmla="*/ 841009 w 1293595"/>
                <a:gd name="connsiteY311" fmla="*/ 35869 h 1610340"/>
                <a:gd name="connsiteX312" fmla="*/ 840529 w 1293595"/>
                <a:gd name="connsiteY312" fmla="*/ 31876 h 1610340"/>
                <a:gd name="connsiteX313" fmla="*/ 924001 w 1293595"/>
                <a:gd name="connsiteY313" fmla="*/ 31876 h 1610340"/>
                <a:gd name="connsiteX314" fmla="*/ 923522 w 1293595"/>
                <a:gd name="connsiteY314" fmla="*/ 35869 h 1610340"/>
                <a:gd name="connsiteX315" fmla="*/ 715268 w 1293595"/>
                <a:gd name="connsiteY315" fmla="*/ 26553 h 1610340"/>
                <a:gd name="connsiteX316" fmla="*/ 717239 w 1293595"/>
                <a:gd name="connsiteY316" fmla="*/ 30439 h 1610340"/>
                <a:gd name="connsiteX317" fmla="*/ 718569 w 1293595"/>
                <a:gd name="connsiteY317" fmla="*/ 35868 h 1610340"/>
                <a:gd name="connsiteX318" fmla="*/ 718569 w 1293595"/>
                <a:gd name="connsiteY318" fmla="*/ 141006 h 1610340"/>
                <a:gd name="connsiteX319" fmla="*/ 811730 w 1293595"/>
                <a:gd name="connsiteY319" fmla="*/ 141006 h 1610340"/>
                <a:gd name="connsiteX320" fmla="*/ 811730 w 1293595"/>
                <a:gd name="connsiteY320" fmla="*/ 35869 h 1610340"/>
                <a:gd name="connsiteX321" fmla="*/ 813061 w 1293595"/>
                <a:gd name="connsiteY321" fmla="*/ 30439 h 1610340"/>
                <a:gd name="connsiteX322" fmla="*/ 815031 w 1293595"/>
                <a:gd name="connsiteY322" fmla="*/ 26553 h 1610340"/>
                <a:gd name="connsiteX323" fmla="*/ 806406 w 1293595"/>
                <a:gd name="connsiteY323" fmla="*/ 35869 h 1610340"/>
                <a:gd name="connsiteX324" fmla="*/ 806406 w 1293595"/>
                <a:gd name="connsiteY324" fmla="*/ 135683 h 1610340"/>
                <a:gd name="connsiteX325" fmla="*/ 723893 w 1293595"/>
                <a:gd name="connsiteY325" fmla="*/ 135683 h 1610340"/>
                <a:gd name="connsiteX326" fmla="*/ 723893 w 1293595"/>
                <a:gd name="connsiteY326" fmla="*/ 35869 h 1610340"/>
                <a:gd name="connsiteX327" fmla="*/ 723413 w 1293595"/>
                <a:gd name="connsiteY327" fmla="*/ 31876 h 1610340"/>
                <a:gd name="connsiteX328" fmla="*/ 806886 w 1293595"/>
                <a:gd name="connsiteY328" fmla="*/ 31876 h 1610340"/>
                <a:gd name="connsiteX329" fmla="*/ 806406 w 1293595"/>
                <a:gd name="connsiteY329" fmla="*/ 35869 h 1610340"/>
                <a:gd name="connsiteX330" fmla="*/ 598153 w 1293595"/>
                <a:gd name="connsiteY330" fmla="*/ 26553 h 1610340"/>
                <a:gd name="connsiteX331" fmla="*/ 600123 w 1293595"/>
                <a:gd name="connsiteY331" fmla="*/ 30439 h 1610340"/>
                <a:gd name="connsiteX332" fmla="*/ 601454 w 1293595"/>
                <a:gd name="connsiteY332" fmla="*/ 35868 h 1610340"/>
                <a:gd name="connsiteX333" fmla="*/ 601454 w 1293595"/>
                <a:gd name="connsiteY333" fmla="*/ 141006 h 1610340"/>
                <a:gd name="connsiteX334" fmla="*/ 694614 w 1293595"/>
                <a:gd name="connsiteY334" fmla="*/ 141006 h 1610340"/>
                <a:gd name="connsiteX335" fmla="*/ 694614 w 1293595"/>
                <a:gd name="connsiteY335" fmla="*/ 35869 h 1610340"/>
                <a:gd name="connsiteX336" fmla="*/ 695945 w 1293595"/>
                <a:gd name="connsiteY336" fmla="*/ 30439 h 1610340"/>
                <a:gd name="connsiteX337" fmla="*/ 697915 w 1293595"/>
                <a:gd name="connsiteY337" fmla="*/ 26553 h 1610340"/>
                <a:gd name="connsiteX338" fmla="*/ 689291 w 1293595"/>
                <a:gd name="connsiteY338" fmla="*/ 35869 h 1610340"/>
                <a:gd name="connsiteX339" fmla="*/ 689291 w 1293595"/>
                <a:gd name="connsiteY339" fmla="*/ 135683 h 1610340"/>
                <a:gd name="connsiteX340" fmla="*/ 606777 w 1293595"/>
                <a:gd name="connsiteY340" fmla="*/ 135683 h 1610340"/>
                <a:gd name="connsiteX341" fmla="*/ 606777 w 1293595"/>
                <a:gd name="connsiteY341" fmla="*/ 35869 h 1610340"/>
                <a:gd name="connsiteX342" fmla="*/ 606298 w 1293595"/>
                <a:gd name="connsiteY342" fmla="*/ 31876 h 1610340"/>
                <a:gd name="connsiteX343" fmla="*/ 689770 w 1293595"/>
                <a:gd name="connsiteY343" fmla="*/ 31876 h 1610340"/>
                <a:gd name="connsiteX344" fmla="*/ 689291 w 1293595"/>
                <a:gd name="connsiteY344" fmla="*/ 35869 h 1610340"/>
                <a:gd name="connsiteX345" fmla="*/ 481037 w 1293595"/>
                <a:gd name="connsiteY345" fmla="*/ 26553 h 1610340"/>
                <a:gd name="connsiteX346" fmla="*/ 483007 w 1293595"/>
                <a:gd name="connsiteY346" fmla="*/ 30439 h 1610340"/>
                <a:gd name="connsiteX347" fmla="*/ 484338 w 1293595"/>
                <a:gd name="connsiteY347" fmla="*/ 35868 h 1610340"/>
                <a:gd name="connsiteX348" fmla="*/ 484338 w 1293595"/>
                <a:gd name="connsiteY348" fmla="*/ 141006 h 1610340"/>
                <a:gd name="connsiteX349" fmla="*/ 577498 w 1293595"/>
                <a:gd name="connsiteY349" fmla="*/ 141006 h 1610340"/>
                <a:gd name="connsiteX350" fmla="*/ 577498 w 1293595"/>
                <a:gd name="connsiteY350" fmla="*/ 35869 h 1610340"/>
                <a:gd name="connsiteX351" fmla="*/ 578829 w 1293595"/>
                <a:gd name="connsiteY351" fmla="*/ 30439 h 1610340"/>
                <a:gd name="connsiteX352" fmla="*/ 580799 w 1293595"/>
                <a:gd name="connsiteY352" fmla="*/ 26553 h 1610340"/>
                <a:gd name="connsiteX353" fmla="*/ 572175 w 1293595"/>
                <a:gd name="connsiteY353" fmla="*/ 35869 h 1610340"/>
                <a:gd name="connsiteX354" fmla="*/ 572175 w 1293595"/>
                <a:gd name="connsiteY354" fmla="*/ 135683 h 1610340"/>
                <a:gd name="connsiteX355" fmla="*/ 489662 w 1293595"/>
                <a:gd name="connsiteY355" fmla="*/ 135683 h 1610340"/>
                <a:gd name="connsiteX356" fmla="*/ 489662 w 1293595"/>
                <a:gd name="connsiteY356" fmla="*/ 35869 h 1610340"/>
                <a:gd name="connsiteX357" fmla="*/ 489182 w 1293595"/>
                <a:gd name="connsiteY357" fmla="*/ 31876 h 1610340"/>
                <a:gd name="connsiteX358" fmla="*/ 572654 w 1293595"/>
                <a:gd name="connsiteY358" fmla="*/ 31876 h 1610340"/>
                <a:gd name="connsiteX359" fmla="*/ 572175 w 1293595"/>
                <a:gd name="connsiteY359" fmla="*/ 35869 h 1610340"/>
                <a:gd name="connsiteX360" fmla="*/ 363921 w 1293595"/>
                <a:gd name="connsiteY360" fmla="*/ 26553 h 1610340"/>
                <a:gd name="connsiteX361" fmla="*/ 365891 w 1293595"/>
                <a:gd name="connsiteY361" fmla="*/ 30439 h 1610340"/>
                <a:gd name="connsiteX362" fmla="*/ 367222 w 1293595"/>
                <a:gd name="connsiteY362" fmla="*/ 35868 h 1610340"/>
                <a:gd name="connsiteX363" fmla="*/ 367222 w 1293595"/>
                <a:gd name="connsiteY363" fmla="*/ 141006 h 1610340"/>
                <a:gd name="connsiteX364" fmla="*/ 460383 w 1293595"/>
                <a:gd name="connsiteY364" fmla="*/ 141006 h 1610340"/>
                <a:gd name="connsiteX365" fmla="*/ 460383 w 1293595"/>
                <a:gd name="connsiteY365" fmla="*/ 35869 h 1610340"/>
                <a:gd name="connsiteX366" fmla="*/ 461713 w 1293595"/>
                <a:gd name="connsiteY366" fmla="*/ 30439 h 1610340"/>
                <a:gd name="connsiteX367" fmla="*/ 463684 w 1293595"/>
                <a:gd name="connsiteY367" fmla="*/ 26553 h 1610340"/>
                <a:gd name="connsiteX368" fmla="*/ 455059 w 1293595"/>
                <a:gd name="connsiteY368" fmla="*/ 35869 h 1610340"/>
                <a:gd name="connsiteX369" fmla="*/ 455059 w 1293595"/>
                <a:gd name="connsiteY369" fmla="*/ 135683 h 1610340"/>
                <a:gd name="connsiteX370" fmla="*/ 372546 w 1293595"/>
                <a:gd name="connsiteY370" fmla="*/ 135683 h 1610340"/>
                <a:gd name="connsiteX371" fmla="*/ 372546 w 1293595"/>
                <a:gd name="connsiteY371" fmla="*/ 35869 h 1610340"/>
                <a:gd name="connsiteX372" fmla="*/ 372066 w 1293595"/>
                <a:gd name="connsiteY372" fmla="*/ 31876 h 1610340"/>
                <a:gd name="connsiteX373" fmla="*/ 455539 w 1293595"/>
                <a:gd name="connsiteY373" fmla="*/ 31876 h 1610340"/>
                <a:gd name="connsiteX374" fmla="*/ 455059 w 1293595"/>
                <a:gd name="connsiteY374" fmla="*/ 35869 h 1610340"/>
                <a:gd name="connsiteX375" fmla="*/ 246806 w 1293595"/>
                <a:gd name="connsiteY375" fmla="*/ 26553 h 1610340"/>
                <a:gd name="connsiteX376" fmla="*/ 248776 w 1293595"/>
                <a:gd name="connsiteY376" fmla="*/ 30439 h 1610340"/>
                <a:gd name="connsiteX377" fmla="*/ 250107 w 1293595"/>
                <a:gd name="connsiteY377" fmla="*/ 35868 h 1610340"/>
                <a:gd name="connsiteX378" fmla="*/ 250107 w 1293595"/>
                <a:gd name="connsiteY378" fmla="*/ 141006 h 1610340"/>
                <a:gd name="connsiteX379" fmla="*/ 343267 w 1293595"/>
                <a:gd name="connsiteY379" fmla="*/ 141006 h 1610340"/>
                <a:gd name="connsiteX380" fmla="*/ 343267 w 1293595"/>
                <a:gd name="connsiteY380" fmla="*/ 35869 h 1610340"/>
                <a:gd name="connsiteX381" fmla="*/ 344598 w 1293595"/>
                <a:gd name="connsiteY381" fmla="*/ 30439 h 1610340"/>
                <a:gd name="connsiteX382" fmla="*/ 346568 w 1293595"/>
                <a:gd name="connsiteY382" fmla="*/ 26553 h 1610340"/>
                <a:gd name="connsiteX383" fmla="*/ 337943 w 1293595"/>
                <a:gd name="connsiteY383" fmla="*/ 35869 h 1610340"/>
                <a:gd name="connsiteX384" fmla="*/ 337943 w 1293595"/>
                <a:gd name="connsiteY384" fmla="*/ 135683 h 1610340"/>
                <a:gd name="connsiteX385" fmla="*/ 255430 w 1293595"/>
                <a:gd name="connsiteY385" fmla="*/ 135683 h 1610340"/>
                <a:gd name="connsiteX386" fmla="*/ 255430 w 1293595"/>
                <a:gd name="connsiteY386" fmla="*/ 35869 h 1610340"/>
                <a:gd name="connsiteX387" fmla="*/ 254951 w 1293595"/>
                <a:gd name="connsiteY387" fmla="*/ 31876 h 1610340"/>
                <a:gd name="connsiteX388" fmla="*/ 338423 w 1293595"/>
                <a:gd name="connsiteY388" fmla="*/ 31876 h 1610340"/>
                <a:gd name="connsiteX389" fmla="*/ 337944 w 1293595"/>
                <a:gd name="connsiteY389" fmla="*/ 35869 h 1610340"/>
                <a:gd name="connsiteX390" fmla="*/ 129690 w 1293595"/>
                <a:gd name="connsiteY390" fmla="*/ 26553 h 1610340"/>
                <a:gd name="connsiteX391" fmla="*/ 131660 w 1293595"/>
                <a:gd name="connsiteY391" fmla="*/ 30439 h 1610340"/>
                <a:gd name="connsiteX392" fmla="*/ 132991 w 1293595"/>
                <a:gd name="connsiteY392" fmla="*/ 35868 h 1610340"/>
                <a:gd name="connsiteX393" fmla="*/ 132991 w 1293595"/>
                <a:gd name="connsiteY393" fmla="*/ 141006 h 1610340"/>
                <a:gd name="connsiteX394" fmla="*/ 226151 w 1293595"/>
                <a:gd name="connsiteY394" fmla="*/ 141006 h 1610340"/>
                <a:gd name="connsiteX395" fmla="*/ 226151 w 1293595"/>
                <a:gd name="connsiteY395" fmla="*/ 35869 h 1610340"/>
                <a:gd name="connsiteX396" fmla="*/ 227482 w 1293595"/>
                <a:gd name="connsiteY396" fmla="*/ 30439 h 1610340"/>
                <a:gd name="connsiteX397" fmla="*/ 229452 w 1293595"/>
                <a:gd name="connsiteY397" fmla="*/ 26553 h 1610340"/>
                <a:gd name="connsiteX398" fmla="*/ 220828 w 1293595"/>
                <a:gd name="connsiteY398" fmla="*/ 35869 h 1610340"/>
                <a:gd name="connsiteX399" fmla="*/ 220828 w 1293595"/>
                <a:gd name="connsiteY399" fmla="*/ 135683 h 1610340"/>
                <a:gd name="connsiteX400" fmla="*/ 138314 w 1293595"/>
                <a:gd name="connsiteY400" fmla="*/ 135683 h 1610340"/>
                <a:gd name="connsiteX401" fmla="*/ 138314 w 1293595"/>
                <a:gd name="connsiteY401" fmla="*/ 35869 h 1610340"/>
                <a:gd name="connsiteX402" fmla="*/ 137835 w 1293595"/>
                <a:gd name="connsiteY402" fmla="*/ 31876 h 1610340"/>
                <a:gd name="connsiteX403" fmla="*/ 221307 w 1293595"/>
                <a:gd name="connsiteY403" fmla="*/ 31876 h 1610340"/>
                <a:gd name="connsiteX404" fmla="*/ 220828 w 1293595"/>
                <a:gd name="connsiteY404" fmla="*/ 35869 h 1610340"/>
                <a:gd name="connsiteX405" fmla="*/ 1066615 w 1293595"/>
                <a:gd name="connsiteY405" fmla="*/ 26553 h 1610340"/>
                <a:gd name="connsiteX406" fmla="*/ 1068586 w 1293595"/>
                <a:gd name="connsiteY406" fmla="*/ 30439 h 1610340"/>
                <a:gd name="connsiteX407" fmla="*/ 1069917 w 1293595"/>
                <a:gd name="connsiteY407" fmla="*/ 35868 h 1610340"/>
                <a:gd name="connsiteX408" fmla="*/ 1069917 w 1293595"/>
                <a:gd name="connsiteY408" fmla="*/ 141006 h 1610340"/>
                <a:gd name="connsiteX409" fmla="*/ 1163077 w 1293595"/>
                <a:gd name="connsiteY409" fmla="*/ 141006 h 1610340"/>
                <a:gd name="connsiteX410" fmla="*/ 1163077 w 1293595"/>
                <a:gd name="connsiteY410" fmla="*/ 35869 h 1610340"/>
                <a:gd name="connsiteX411" fmla="*/ 1164408 w 1293595"/>
                <a:gd name="connsiteY411" fmla="*/ 30439 h 1610340"/>
                <a:gd name="connsiteX412" fmla="*/ 1166378 w 1293595"/>
                <a:gd name="connsiteY412" fmla="*/ 26553 h 1610340"/>
                <a:gd name="connsiteX413" fmla="*/ 1157753 w 1293595"/>
                <a:gd name="connsiteY413" fmla="*/ 35869 h 1610340"/>
                <a:gd name="connsiteX414" fmla="*/ 1157753 w 1293595"/>
                <a:gd name="connsiteY414" fmla="*/ 135683 h 1610340"/>
                <a:gd name="connsiteX415" fmla="*/ 1075240 w 1293595"/>
                <a:gd name="connsiteY415" fmla="*/ 135683 h 1610340"/>
                <a:gd name="connsiteX416" fmla="*/ 1075240 w 1293595"/>
                <a:gd name="connsiteY416" fmla="*/ 35869 h 1610340"/>
                <a:gd name="connsiteX417" fmla="*/ 1074760 w 1293595"/>
                <a:gd name="connsiteY417" fmla="*/ 31876 h 1610340"/>
                <a:gd name="connsiteX418" fmla="*/ 1158233 w 1293595"/>
                <a:gd name="connsiteY418" fmla="*/ 31876 h 1610340"/>
                <a:gd name="connsiteX419" fmla="*/ 1157753 w 1293595"/>
                <a:gd name="connsiteY419" fmla="*/ 35869 h 1610340"/>
                <a:gd name="connsiteX420" fmla="*/ 949500 w 1293595"/>
                <a:gd name="connsiteY420" fmla="*/ 26553 h 1610340"/>
                <a:gd name="connsiteX421" fmla="*/ 951470 w 1293595"/>
                <a:gd name="connsiteY421" fmla="*/ 30439 h 1610340"/>
                <a:gd name="connsiteX422" fmla="*/ 952801 w 1293595"/>
                <a:gd name="connsiteY422" fmla="*/ 35868 h 1610340"/>
                <a:gd name="connsiteX423" fmla="*/ 952801 w 1293595"/>
                <a:gd name="connsiteY423" fmla="*/ 141006 h 1610340"/>
                <a:gd name="connsiteX424" fmla="*/ 1045961 w 1293595"/>
                <a:gd name="connsiteY424" fmla="*/ 141006 h 1610340"/>
                <a:gd name="connsiteX425" fmla="*/ 1045961 w 1293595"/>
                <a:gd name="connsiteY425" fmla="*/ 35869 h 1610340"/>
                <a:gd name="connsiteX426" fmla="*/ 1047292 w 1293595"/>
                <a:gd name="connsiteY426" fmla="*/ 30439 h 1610340"/>
                <a:gd name="connsiteX427" fmla="*/ 1049262 w 1293595"/>
                <a:gd name="connsiteY427" fmla="*/ 26553 h 1610340"/>
                <a:gd name="connsiteX428" fmla="*/ 1040638 w 1293595"/>
                <a:gd name="connsiteY428" fmla="*/ 35869 h 1610340"/>
                <a:gd name="connsiteX429" fmla="*/ 1040638 w 1293595"/>
                <a:gd name="connsiteY429" fmla="*/ 135683 h 1610340"/>
                <a:gd name="connsiteX430" fmla="*/ 958124 w 1293595"/>
                <a:gd name="connsiteY430" fmla="*/ 135683 h 1610340"/>
                <a:gd name="connsiteX431" fmla="*/ 958124 w 1293595"/>
                <a:gd name="connsiteY431" fmla="*/ 35869 h 1610340"/>
                <a:gd name="connsiteX432" fmla="*/ 957645 w 1293595"/>
                <a:gd name="connsiteY432" fmla="*/ 31876 h 1610340"/>
                <a:gd name="connsiteX433" fmla="*/ 1041117 w 1293595"/>
                <a:gd name="connsiteY433" fmla="*/ 31876 h 1610340"/>
                <a:gd name="connsiteX434" fmla="*/ 1040638 w 1293595"/>
                <a:gd name="connsiteY434" fmla="*/ 35869 h 1610340"/>
                <a:gd name="connsiteX435" fmla="*/ 832384 w 1293595"/>
                <a:gd name="connsiteY435" fmla="*/ 26553 h 1610340"/>
                <a:gd name="connsiteX436" fmla="*/ 834354 w 1293595"/>
                <a:gd name="connsiteY436" fmla="*/ 30439 h 1610340"/>
                <a:gd name="connsiteX437" fmla="*/ 835685 w 1293595"/>
                <a:gd name="connsiteY437" fmla="*/ 35868 h 1610340"/>
                <a:gd name="connsiteX438" fmla="*/ 835685 w 1293595"/>
                <a:gd name="connsiteY438" fmla="*/ 141006 h 1610340"/>
                <a:gd name="connsiteX439" fmla="*/ 928845 w 1293595"/>
                <a:gd name="connsiteY439" fmla="*/ 141006 h 1610340"/>
                <a:gd name="connsiteX440" fmla="*/ 928845 w 1293595"/>
                <a:gd name="connsiteY440" fmla="*/ 35869 h 1610340"/>
                <a:gd name="connsiteX441" fmla="*/ 930176 w 1293595"/>
                <a:gd name="connsiteY441" fmla="*/ 30439 h 1610340"/>
                <a:gd name="connsiteX442" fmla="*/ 932146 w 1293595"/>
                <a:gd name="connsiteY442" fmla="*/ 26553 h 1610340"/>
                <a:gd name="connsiteX443" fmla="*/ 923522 w 1293595"/>
                <a:gd name="connsiteY443" fmla="*/ 35869 h 1610340"/>
                <a:gd name="connsiteX444" fmla="*/ 923522 w 1293595"/>
                <a:gd name="connsiteY444" fmla="*/ 135683 h 1610340"/>
                <a:gd name="connsiteX445" fmla="*/ 841009 w 1293595"/>
                <a:gd name="connsiteY445" fmla="*/ 135683 h 1610340"/>
                <a:gd name="connsiteX446" fmla="*/ 841009 w 1293595"/>
                <a:gd name="connsiteY446" fmla="*/ 35869 h 1610340"/>
                <a:gd name="connsiteX447" fmla="*/ 840529 w 1293595"/>
                <a:gd name="connsiteY447" fmla="*/ 31876 h 1610340"/>
                <a:gd name="connsiteX448" fmla="*/ 924001 w 1293595"/>
                <a:gd name="connsiteY448" fmla="*/ 31876 h 1610340"/>
                <a:gd name="connsiteX449" fmla="*/ 923522 w 1293595"/>
                <a:gd name="connsiteY449" fmla="*/ 35869 h 1610340"/>
                <a:gd name="connsiteX450" fmla="*/ 715268 w 1293595"/>
                <a:gd name="connsiteY450" fmla="*/ 26553 h 1610340"/>
                <a:gd name="connsiteX451" fmla="*/ 717239 w 1293595"/>
                <a:gd name="connsiteY451" fmla="*/ 30439 h 1610340"/>
                <a:gd name="connsiteX452" fmla="*/ 718569 w 1293595"/>
                <a:gd name="connsiteY452" fmla="*/ 35868 h 1610340"/>
                <a:gd name="connsiteX453" fmla="*/ 718569 w 1293595"/>
                <a:gd name="connsiteY453" fmla="*/ 141006 h 1610340"/>
                <a:gd name="connsiteX454" fmla="*/ 811730 w 1293595"/>
                <a:gd name="connsiteY454" fmla="*/ 141006 h 1610340"/>
                <a:gd name="connsiteX455" fmla="*/ 811730 w 1293595"/>
                <a:gd name="connsiteY455" fmla="*/ 35869 h 1610340"/>
                <a:gd name="connsiteX456" fmla="*/ 813061 w 1293595"/>
                <a:gd name="connsiteY456" fmla="*/ 30439 h 1610340"/>
                <a:gd name="connsiteX457" fmla="*/ 815031 w 1293595"/>
                <a:gd name="connsiteY457" fmla="*/ 26553 h 1610340"/>
                <a:gd name="connsiteX458" fmla="*/ 806406 w 1293595"/>
                <a:gd name="connsiteY458" fmla="*/ 35869 h 1610340"/>
                <a:gd name="connsiteX459" fmla="*/ 806406 w 1293595"/>
                <a:gd name="connsiteY459" fmla="*/ 135683 h 1610340"/>
                <a:gd name="connsiteX460" fmla="*/ 723893 w 1293595"/>
                <a:gd name="connsiteY460" fmla="*/ 135683 h 1610340"/>
                <a:gd name="connsiteX461" fmla="*/ 723893 w 1293595"/>
                <a:gd name="connsiteY461" fmla="*/ 35869 h 1610340"/>
                <a:gd name="connsiteX462" fmla="*/ 723413 w 1293595"/>
                <a:gd name="connsiteY462" fmla="*/ 31876 h 1610340"/>
                <a:gd name="connsiteX463" fmla="*/ 806886 w 1293595"/>
                <a:gd name="connsiteY463" fmla="*/ 31876 h 1610340"/>
                <a:gd name="connsiteX464" fmla="*/ 806406 w 1293595"/>
                <a:gd name="connsiteY464" fmla="*/ 35869 h 1610340"/>
                <a:gd name="connsiteX465" fmla="*/ 598153 w 1293595"/>
                <a:gd name="connsiteY465" fmla="*/ 26553 h 1610340"/>
                <a:gd name="connsiteX466" fmla="*/ 600123 w 1293595"/>
                <a:gd name="connsiteY466" fmla="*/ 30439 h 1610340"/>
                <a:gd name="connsiteX467" fmla="*/ 601454 w 1293595"/>
                <a:gd name="connsiteY467" fmla="*/ 35868 h 1610340"/>
                <a:gd name="connsiteX468" fmla="*/ 601454 w 1293595"/>
                <a:gd name="connsiteY468" fmla="*/ 141006 h 1610340"/>
                <a:gd name="connsiteX469" fmla="*/ 694614 w 1293595"/>
                <a:gd name="connsiteY469" fmla="*/ 141006 h 1610340"/>
                <a:gd name="connsiteX470" fmla="*/ 694614 w 1293595"/>
                <a:gd name="connsiteY470" fmla="*/ 35869 h 1610340"/>
                <a:gd name="connsiteX471" fmla="*/ 695945 w 1293595"/>
                <a:gd name="connsiteY471" fmla="*/ 30439 h 1610340"/>
                <a:gd name="connsiteX472" fmla="*/ 697915 w 1293595"/>
                <a:gd name="connsiteY472" fmla="*/ 26553 h 1610340"/>
                <a:gd name="connsiteX473" fmla="*/ 689291 w 1293595"/>
                <a:gd name="connsiteY473" fmla="*/ 35869 h 1610340"/>
                <a:gd name="connsiteX474" fmla="*/ 689291 w 1293595"/>
                <a:gd name="connsiteY474" fmla="*/ 135683 h 1610340"/>
                <a:gd name="connsiteX475" fmla="*/ 606777 w 1293595"/>
                <a:gd name="connsiteY475" fmla="*/ 135683 h 1610340"/>
                <a:gd name="connsiteX476" fmla="*/ 606777 w 1293595"/>
                <a:gd name="connsiteY476" fmla="*/ 35869 h 1610340"/>
                <a:gd name="connsiteX477" fmla="*/ 606298 w 1293595"/>
                <a:gd name="connsiteY477" fmla="*/ 31876 h 1610340"/>
                <a:gd name="connsiteX478" fmla="*/ 689770 w 1293595"/>
                <a:gd name="connsiteY478" fmla="*/ 31876 h 1610340"/>
                <a:gd name="connsiteX479" fmla="*/ 689291 w 1293595"/>
                <a:gd name="connsiteY479" fmla="*/ 35869 h 1610340"/>
                <a:gd name="connsiteX480" fmla="*/ 481037 w 1293595"/>
                <a:gd name="connsiteY480" fmla="*/ 26553 h 1610340"/>
                <a:gd name="connsiteX481" fmla="*/ 483007 w 1293595"/>
                <a:gd name="connsiteY481" fmla="*/ 30439 h 1610340"/>
                <a:gd name="connsiteX482" fmla="*/ 484338 w 1293595"/>
                <a:gd name="connsiteY482" fmla="*/ 35868 h 1610340"/>
                <a:gd name="connsiteX483" fmla="*/ 484338 w 1293595"/>
                <a:gd name="connsiteY483" fmla="*/ 141006 h 1610340"/>
                <a:gd name="connsiteX484" fmla="*/ 577498 w 1293595"/>
                <a:gd name="connsiteY484" fmla="*/ 141006 h 1610340"/>
                <a:gd name="connsiteX485" fmla="*/ 577498 w 1293595"/>
                <a:gd name="connsiteY485" fmla="*/ 35869 h 1610340"/>
                <a:gd name="connsiteX486" fmla="*/ 578829 w 1293595"/>
                <a:gd name="connsiteY486" fmla="*/ 30439 h 1610340"/>
                <a:gd name="connsiteX487" fmla="*/ 580799 w 1293595"/>
                <a:gd name="connsiteY487" fmla="*/ 26553 h 1610340"/>
                <a:gd name="connsiteX488" fmla="*/ 572175 w 1293595"/>
                <a:gd name="connsiteY488" fmla="*/ 35869 h 1610340"/>
                <a:gd name="connsiteX489" fmla="*/ 572175 w 1293595"/>
                <a:gd name="connsiteY489" fmla="*/ 135683 h 1610340"/>
                <a:gd name="connsiteX490" fmla="*/ 489662 w 1293595"/>
                <a:gd name="connsiteY490" fmla="*/ 135683 h 1610340"/>
                <a:gd name="connsiteX491" fmla="*/ 489662 w 1293595"/>
                <a:gd name="connsiteY491" fmla="*/ 35869 h 1610340"/>
                <a:gd name="connsiteX492" fmla="*/ 489182 w 1293595"/>
                <a:gd name="connsiteY492" fmla="*/ 31876 h 1610340"/>
                <a:gd name="connsiteX493" fmla="*/ 572654 w 1293595"/>
                <a:gd name="connsiteY493" fmla="*/ 31876 h 1610340"/>
                <a:gd name="connsiteX494" fmla="*/ 572175 w 1293595"/>
                <a:gd name="connsiteY494" fmla="*/ 35869 h 1610340"/>
                <a:gd name="connsiteX495" fmla="*/ 363921 w 1293595"/>
                <a:gd name="connsiteY495" fmla="*/ 26553 h 1610340"/>
                <a:gd name="connsiteX496" fmla="*/ 365891 w 1293595"/>
                <a:gd name="connsiteY496" fmla="*/ 30439 h 1610340"/>
                <a:gd name="connsiteX497" fmla="*/ 367222 w 1293595"/>
                <a:gd name="connsiteY497" fmla="*/ 35868 h 1610340"/>
                <a:gd name="connsiteX498" fmla="*/ 367222 w 1293595"/>
                <a:gd name="connsiteY498" fmla="*/ 141006 h 1610340"/>
                <a:gd name="connsiteX499" fmla="*/ 460383 w 1293595"/>
                <a:gd name="connsiteY499" fmla="*/ 141006 h 1610340"/>
                <a:gd name="connsiteX500" fmla="*/ 460383 w 1293595"/>
                <a:gd name="connsiteY500" fmla="*/ 35869 h 1610340"/>
                <a:gd name="connsiteX501" fmla="*/ 461713 w 1293595"/>
                <a:gd name="connsiteY501" fmla="*/ 30439 h 1610340"/>
                <a:gd name="connsiteX502" fmla="*/ 463684 w 1293595"/>
                <a:gd name="connsiteY502" fmla="*/ 26553 h 1610340"/>
                <a:gd name="connsiteX503" fmla="*/ 455059 w 1293595"/>
                <a:gd name="connsiteY503" fmla="*/ 35869 h 1610340"/>
                <a:gd name="connsiteX504" fmla="*/ 455059 w 1293595"/>
                <a:gd name="connsiteY504" fmla="*/ 135683 h 1610340"/>
                <a:gd name="connsiteX505" fmla="*/ 372546 w 1293595"/>
                <a:gd name="connsiteY505" fmla="*/ 135683 h 1610340"/>
                <a:gd name="connsiteX506" fmla="*/ 372546 w 1293595"/>
                <a:gd name="connsiteY506" fmla="*/ 35869 h 1610340"/>
                <a:gd name="connsiteX507" fmla="*/ 372066 w 1293595"/>
                <a:gd name="connsiteY507" fmla="*/ 31876 h 1610340"/>
                <a:gd name="connsiteX508" fmla="*/ 455539 w 1293595"/>
                <a:gd name="connsiteY508" fmla="*/ 31876 h 1610340"/>
                <a:gd name="connsiteX509" fmla="*/ 455059 w 1293595"/>
                <a:gd name="connsiteY509" fmla="*/ 35869 h 1610340"/>
                <a:gd name="connsiteX510" fmla="*/ 246806 w 1293595"/>
                <a:gd name="connsiteY510" fmla="*/ 26553 h 1610340"/>
                <a:gd name="connsiteX511" fmla="*/ 248776 w 1293595"/>
                <a:gd name="connsiteY511" fmla="*/ 30439 h 1610340"/>
                <a:gd name="connsiteX512" fmla="*/ 250107 w 1293595"/>
                <a:gd name="connsiteY512" fmla="*/ 35868 h 1610340"/>
                <a:gd name="connsiteX513" fmla="*/ 250107 w 1293595"/>
                <a:gd name="connsiteY513" fmla="*/ 141006 h 1610340"/>
                <a:gd name="connsiteX514" fmla="*/ 343267 w 1293595"/>
                <a:gd name="connsiteY514" fmla="*/ 141006 h 1610340"/>
                <a:gd name="connsiteX515" fmla="*/ 343267 w 1293595"/>
                <a:gd name="connsiteY515" fmla="*/ 35869 h 1610340"/>
                <a:gd name="connsiteX516" fmla="*/ 344598 w 1293595"/>
                <a:gd name="connsiteY516" fmla="*/ 30439 h 1610340"/>
                <a:gd name="connsiteX517" fmla="*/ 346568 w 1293595"/>
                <a:gd name="connsiteY517" fmla="*/ 26553 h 1610340"/>
                <a:gd name="connsiteX518" fmla="*/ 337943 w 1293595"/>
                <a:gd name="connsiteY518" fmla="*/ 35869 h 1610340"/>
                <a:gd name="connsiteX519" fmla="*/ 337943 w 1293595"/>
                <a:gd name="connsiteY519" fmla="*/ 135683 h 1610340"/>
                <a:gd name="connsiteX520" fmla="*/ 255430 w 1293595"/>
                <a:gd name="connsiteY520" fmla="*/ 135683 h 1610340"/>
                <a:gd name="connsiteX521" fmla="*/ 255430 w 1293595"/>
                <a:gd name="connsiteY521" fmla="*/ 35869 h 1610340"/>
                <a:gd name="connsiteX522" fmla="*/ 254951 w 1293595"/>
                <a:gd name="connsiteY522" fmla="*/ 31876 h 1610340"/>
                <a:gd name="connsiteX523" fmla="*/ 338423 w 1293595"/>
                <a:gd name="connsiteY523" fmla="*/ 31876 h 1610340"/>
                <a:gd name="connsiteX524" fmla="*/ 337944 w 1293595"/>
                <a:gd name="connsiteY524" fmla="*/ 35869 h 1610340"/>
                <a:gd name="connsiteX525" fmla="*/ 129690 w 1293595"/>
                <a:gd name="connsiteY525" fmla="*/ 26553 h 1610340"/>
                <a:gd name="connsiteX526" fmla="*/ 131660 w 1293595"/>
                <a:gd name="connsiteY526" fmla="*/ 30439 h 1610340"/>
                <a:gd name="connsiteX527" fmla="*/ 132991 w 1293595"/>
                <a:gd name="connsiteY527" fmla="*/ 35868 h 1610340"/>
                <a:gd name="connsiteX528" fmla="*/ 132991 w 1293595"/>
                <a:gd name="connsiteY528" fmla="*/ 141006 h 1610340"/>
                <a:gd name="connsiteX529" fmla="*/ 226151 w 1293595"/>
                <a:gd name="connsiteY529" fmla="*/ 141006 h 1610340"/>
                <a:gd name="connsiteX530" fmla="*/ 226151 w 1293595"/>
                <a:gd name="connsiteY530" fmla="*/ 35869 h 1610340"/>
                <a:gd name="connsiteX531" fmla="*/ 227482 w 1293595"/>
                <a:gd name="connsiteY531" fmla="*/ 30439 h 1610340"/>
                <a:gd name="connsiteX532" fmla="*/ 229452 w 1293595"/>
                <a:gd name="connsiteY532" fmla="*/ 26553 h 1610340"/>
                <a:gd name="connsiteX533" fmla="*/ 220828 w 1293595"/>
                <a:gd name="connsiteY533" fmla="*/ 35869 h 1610340"/>
                <a:gd name="connsiteX534" fmla="*/ 220828 w 1293595"/>
                <a:gd name="connsiteY534" fmla="*/ 135683 h 1610340"/>
                <a:gd name="connsiteX535" fmla="*/ 138314 w 1293595"/>
                <a:gd name="connsiteY535" fmla="*/ 135683 h 1610340"/>
                <a:gd name="connsiteX536" fmla="*/ 138314 w 1293595"/>
                <a:gd name="connsiteY536" fmla="*/ 35869 h 1610340"/>
                <a:gd name="connsiteX537" fmla="*/ 137835 w 1293595"/>
                <a:gd name="connsiteY537" fmla="*/ 31876 h 1610340"/>
                <a:gd name="connsiteX538" fmla="*/ 221307 w 1293595"/>
                <a:gd name="connsiteY538" fmla="*/ 31876 h 1610340"/>
                <a:gd name="connsiteX539" fmla="*/ 220828 w 1293595"/>
                <a:gd name="connsiteY539" fmla="*/ 35869 h 1610340"/>
                <a:gd name="connsiteX540" fmla="*/ 1066615 w 1293595"/>
                <a:gd name="connsiteY540" fmla="*/ 26553 h 1610340"/>
                <a:gd name="connsiteX541" fmla="*/ 1068586 w 1293595"/>
                <a:gd name="connsiteY541" fmla="*/ 30439 h 1610340"/>
                <a:gd name="connsiteX542" fmla="*/ 1069917 w 1293595"/>
                <a:gd name="connsiteY542" fmla="*/ 35868 h 1610340"/>
                <a:gd name="connsiteX543" fmla="*/ 1069917 w 1293595"/>
                <a:gd name="connsiteY543" fmla="*/ 141006 h 1610340"/>
                <a:gd name="connsiteX544" fmla="*/ 1163077 w 1293595"/>
                <a:gd name="connsiteY544" fmla="*/ 141006 h 1610340"/>
                <a:gd name="connsiteX545" fmla="*/ 1163077 w 1293595"/>
                <a:gd name="connsiteY545" fmla="*/ 35869 h 1610340"/>
                <a:gd name="connsiteX546" fmla="*/ 1164408 w 1293595"/>
                <a:gd name="connsiteY546" fmla="*/ 30439 h 1610340"/>
                <a:gd name="connsiteX547" fmla="*/ 1166378 w 1293595"/>
                <a:gd name="connsiteY547" fmla="*/ 26553 h 1610340"/>
                <a:gd name="connsiteX548" fmla="*/ 1157753 w 1293595"/>
                <a:gd name="connsiteY548" fmla="*/ 35869 h 1610340"/>
                <a:gd name="connsiteX549" fmla="*/ 1157753 w 1293595"/>
                <a:gd name="connsiteY549" fmla="*/ 135683 h 1610340"/>
                <a:gd name="connsiteX550" fmla="*/ 1075240 w 1293595"/>
                <a:gd name="connsiteY550" fmla="*/ 135683 h 1610340"/>
                <a:gd name="connsiteX551" fmla="*/ 1075240 w 1293595"/>
                <a:gd name="connsiteY551" fmla="*/ 35869 h 1610340"/>
                <a:gd name="connsiteX552" fmla="*/ 1074760 w 1293595"/>
                <a:gd name="connsiteY552" fmla="*/ 31876 h 1610340"/>
                <a:gd name="connsiteX553" fmla="*/ 1158233 w 1293595"/>
                <a:gd name="connsiteY553" fmla="*/ 31876 h 1610340"/>
                <a:gd name="connsiteX554" fmla="*/ 1157753 w 1293595"/>
                <a:gd name="connsiteY554" fmla="*/ 35869 h 1610340"/>
                <a:gd name="connsiteX555" fmla="*/ 949500 w 1293595"/>
                <a:gd name="connsiteY555" fmla="*/ 26553 h 1610340"/>
                <a:gd name="connsiteX556" fmla="*/ 951470 w 1293595"/>
                <a:gd name="connsiteY556" fmla="*/ 30439 h 1610340"/>
                <a:gd name="connsiteX557" fmla="*/ 952801 w 1293595"/>
                <a:gd name="connsiteY557" fmla="*/ 35868 h 1610340"/>
                <a:gd name="connsiteX558" fmla="*/ 952801 w 1293595"/>
                <a:gd name="connsiteY558" fmla="*/ 141006 h 1610340"/>
                <a:gd name="connsiteX559" fmla="*/ 1045961 w 1293595"/>
                <a:gd name="connsiteY559" fmla="*/ 141006 h 1610340"/>
                <a:gd name="connsiteX560" fmla="*/ 1045961 w 1293595"/>
                <a:gd name="connsiteY560" fmla="*/ 35869 h 1610340"/>
                <a:gd name="connsiteX561" fmla="*/ 1047292 w 1293595"/>
                <a:gd name="connsiteY561" fmla="*/ 30439 h 1610340"/>
                <a:gd name="connsiteX562" fmla="*/ 1049262 w 1293595"/>
                <a:gd name="connsiteY562" fmla="*/ 26553 h 1610340"/>
                <a:gd name="connsiteX563" fmla="*/ 1040638 w 1293595"/>
                <a:gd name="connsiteY563" fmla="*/ 35869 h 1610340"/>
                <a:gd name="connsiteX564" fmla="*/ 1040638 w 1293595"/>
                <a:gd name="connsiteY564" fmla="*/ 135683 h 1610340"/>
                <a:gd name="connsiteX565" fmla="*/ 958124 w 1293595"/>
                <a:gd name="connsiteY565" fmla="*/ 135683 h 1610340"/>
                <a:gd name="connsiteX566" fmla="*/ 958124 w 1293595"/>
                <a:gd name="connsiteY566" fmla="*/ 35869 h 1610340"/>
                <a:gd name="connsiteX567" fmla="*/ 957645 w 1293595"/>
                <a:gd name="connsiteY567" fmla="*/ 31876 h 1610340"/>
                <a:gd name="connsiteX568" fmla="*/ 1041117 w 1293595"/>
                <a:gd name="connsiteY568" fmla="*/ 31876 h 1610340"/>
                <a:gd name="connsiteX569" fmla="*/ 1040638 w 1293595"/>
                <a:gd name="connsiteY569" fmla="*/ 35869 h 1610340"/>
                <a:gd name="connsiteX570" fmla="*/ 832384 w 1293595"/>
                <a:gd name="connsiteY570" fmla="*/ 26553 h 1610340"/>
                <a:gd name="connsiteX571" fmla="*/ 834354 w 1293595"/>
                <a:gd name="connsiteY571" fmla="*/ 30439 h 1610340"/>
                <a:gd name="connsiteX572" fmla="*/ 835685 w 1293595"/>
                <a:gd name="connsiteY572" fmla="*/ 35868 h 1610340"/>
                <a:gd name="connsiteX573" fmla="*/ 835685 w 1293595"/>
                <a:gd name="connsiteY573" fmla="*/ 141006 h 1610340"/>
                <a:gd name="connsiteX574" fmla="*/ 928845 w 1293595"/>
                <a:gd name="connsiteY574" fmla="*/ 141006 h 1610340"/>
                <a:gd name="connsiteX575" fmla="*/ 928845 w 1293595"/>
                <a:gd name="connsiteY575" fmla="*/ 35869 h 1610340"/>
                <a:gd name="connsiteX576" fmla="*/ 930176 w 1293595"/>
                <a:gd name="connsiteY576" fmla="*/ 30439 h 1610340"/>
                <a:gd name="connsiteX577" fmla="*/ 932146 w 1293595"/>
                <a:gd name="connsiteY577" fmla="*/ 26553 h 1610340"/>
                <a:gd name="connsiteX578" fmla="*/ 923522 w 1293595"/>
                <a:gd name="connsiteY578" fmla="*/ 35869 h 1610340"/>
                <a:gd name="connsiteX579" fmla="*/ 923522 w 1293595"/>
                <a:gd name="connsiteY579" fmla="*/ 135683 h 1610340"/>
                <a:gd name="connsiteX580" fmla="*/ 841009 w 1293595"/>
                <a:gd name="connsiteY580" fmla="*/ 135683 h 1610340"/>
                <a:gd name="connsiteX581" fmla="*/ 841009 w 1293595"/>
                <a:gd name="connsiteY581" fmla="*/ 35869 h 1610340"/>
                <a:gd name="connsiteX582" fmla="*/ 840529 w 1293595"/>
                <a:gd name="connsiteY582" fmla="*/ 31876 h 1610340"/>
                <a:gd name="connsiteX583" fmla="*/ 924001 w 1293595"/>
                <a:gd name="connsiteY583" fmla="*/ 31876 h 1610340"/>
                <a:gd name="connsiteX584" fmla="*/ 923522 w 1293595"/>
                <a:gd name="connsiteY584" fmla="*/ 35869 h 1610340"/>
                <a:gd name="connsiteX585" fmla="*/ 715268 w 1293595"/>
                <a:gd name="connsiteY585" fmla="*/ 26553 h 1610340"/>
                <a:gd name="connsiteX586" fmla="*/ 717239 w 1293595"/>
                <a:gd name="connsiteY586" fmla="*/ 30439 h 1610340"/>
                <a:gd name="connsiteX587" fmla="*/ 718569 w 1293595"/>
                <a:gd name="connsiteY587" fmla="*/ 35868 h 1610340"/>
                <a:gd name="connsiteX588" fmla="*/ 718569 w 1293595"/>
                <a:gd name="connsiteY588" fmla="*/ 141006 h 1610340"/>
                <a:gd name="connsiteX589" fmla="*/ 811730 w 1293595"/>
                <a:gd name="connsiteY589" fmla="*/ 141006 h 1610340"/>
                <a:gd name="connsiteX590" fmla="*/ 811730 w 1293595"/>
                <a:gd name="connsiteY590" fmla="*/ 35869 h 1610340"/>
                <a:gd name="connsiteX591" fmla="*/ 813061 w 1293595"/>
                <a:gd name="connsiteY591" fmla="*/ 30439 h 1610340"/>
                <a:gd name="connsiteX592" fmla="*/ 815031 w 1293595"/>
                <a:gd name="connsiteY592" fmla="*/ 26553 h 1610340"/>
                <a:gd name="connsiteX593" fmla="*/ 806406 w 1293595"/>
                <a:gd name="connsiteY593" fmla="*/ 35869 h 1610340"/>
                <a:gd name="connsiteX594" fmla="*/ 806406 w 1293595"/>
                <a:gd name="connsiteY594" fmla="*/ 135683 h 1610340"/>
                <a:gd name="connsiteX595" fmla="*/ 723893 w 1293595"/>
                <a:gd name="connsiteY595" fmla="*/ 135683 h 1610340"/>
                <a:gd name="connsiteX596" fmla="*/ 723893 w 1293595"/>
                <a:gd name="connsiteY596" fmla="*/ 35869 h 1610340"/>
                <a:gd name="connsiteX597" fmla="*/ 723413 w 1293595"/>
                <a:gd name="connsiteY597" fmla="*/ 31876 h 1610340"/>
                <a:gd name="connsiteX598" fmla="*/ 806886 w 1293595"/>
                <a:gd name="connsiteY598" fmla="*/ 31876 h 1610340"/>
                <a:gd name="connsiteX599" fmla="*/ 806406 w 1293595"/>
                <a:gd name="connsiteY599" fmla="*/ 35869 h 1610340"/>
                <a:gd name="connsiteX600" fmla="*/ 598153 w 1293595"/>
                <a:gd name="connsiteY600" fmla="*/ 26553 h 1610340"/>
                <a:gd name="connsiteX601" fmla="*/ 600123 w 1293595"/>
                <a:gd name="connsiteY601" fmla="*/ 30439 h 1610340"/>
                <a:gd name="connsiteX602" fmla="*/ 601454 w 1293595"/>
                <a:gd name="connsiteY602" fmla="*/ 35868 h 1610340"/>
                <a:gd name="connsiteX603" fmla="*/ 601454 w 1293595"/>
                <a:gd name="connsiteY603" fmla="*/ 141006 h 1610340"/>
                <a:gd name="connsiteX604" fmla="*/ 694614 w 1293595"/>
                <a:gd name="connsiteY604" fmla="*/ 141006 h 1610340"/>
                <a:gd name="connsiteX605" fmla="*/ 694614 w 1293595"/>
                <a:gd name="connsiteY605" fmla="*/ 35869 h 1610340"/>
                <a:gd name="connsiteX606" fmla="*/ 695945 w 1293595"/>
                <a:gd name="connsiteY606" fmla="*/ 30439 h 1610340"/>
                <a:gd name="connsiteX607" fmla="*/ 697915 w 1293595"/>
                <a:gd name="connsiteY607" fmla="*/ 26553 h 1610340"/>
                <a:gd name="connsiteX608" fmla="*/ 689291 w 1293595"/>
                <a:gd name="connsiteY608" fmla="*/ 35869 h 1610340"/>
                <a:gd name="connsiteX609" fmla="*/ 689291 w 1293595"/>
                <a:gd name="connsiteY609" fmla="*/ 135683 h 1610340"/>
                <a:gd name="connsiteX610" fmla="*/ 606777 w 1293595"/>
                <a:gd name="connsiteY610" fmla="*/ 135683 h 1610340"/>
                <a:gd name="connsiteX611" fmla="*/ 606777 w 1293595"/>
                <a:gd name="connsiteY611" fmla="*/ 35869 h 1610340"/>
                <a:gd name="connsiteX612" fmla="*/ 606298 w 1293595"/>
                <a:gd name="connsiteY612" fmla="*/ 31876 h 1610340"/>
                <a:gd name="connsiteX613" fmla="*/ 689770 w 1293595"/>
                <a:gd name="connsiteY613" fmla="*/ 31876 h 1610340"/>
                <a:gd name="connsiteX614" fmla="*/ 689291 w 1293595"/>
                <a:gd name="connsiteY614" fmla="*/ 35869 h 1610340"/>
                <a:gd name="connsiteX615" fmla="*/ 481037 w 1293595"/>
                <a:gd name="connsiteY615" fmla="*/ 26553 h 1610340"/>
                <a:gd name="connsiteX616" fmla="*/ 483007 w 1293595"/>
                <a:gd name="connsiteY616" fmla="*/ 30439 h 1610340"/>
                <a:gd name="connsiteX617" fmla="*/ 484338 w 1293595"/>
                <a:gd name="connsiteY617" fmla="*/ 35868 h 1610340"/>
                <a:gd name="connsiteX618" fmla="*/ 484338 w 1293595"/>
                <a:gd name="connsiteY618" fmla="*/ 141006 h 1610340"/>
                <a:gd name="connsiteX619" fmla="*/ 577498 w 1293595"/>
                <a:gd name="connsiteY619" fmla="*/ 141006 h 1610340"/>
                <a:gd name="connsiteX620" fmla="*/ 577498 w 1293595"/>
                <a:gd name="connsiteY620" fmla="*/ 35869 h 1610340"/>
                <a:gd name="connsiteX621" fmla="*/ 578829 w 1293595"/>
                <a:gd name="connsiteY621" fmla="*/ 30439 h 1610340"/>
                <a:gd name="connsiteX622" fmla="*/ 580799 w 1293595"/>
                <a:gd name="connsiteY622" fmla="*/ 26553 h 1610340"/>
                <a:gd name="connsiteX623" fmla="*/ 572175 w 1293595"/>
                <a:gd name="connsiteY623" fmla="*/ 35869 h 1610340"/>
                <a:gd name="connsiteX624" fmla="*/ 572175 w 1293595"/>
                <a:gd name="connsiteY624" fmla="*/ 135683 h 1610340"/>
                <a:gd name="connsiteX625" fmla="*/ 489662 w 1293595"/>
                <a:gd name="connsiteY625" fmla="*/ 135683 h 1610340"/>
                <a:gd name="connsiteX626" fmla="*/ 489662 w 1293595"/>
                <a:gd name="connsiteY626" fmla="*/ 35869 h 1610340"/>
                <a:gd name="connsiteX627" fmla="*/ 489182 w 1293595"/>
                <a:gd name="connsiteY627" fmla="*/ 31876 h 1610340"/>
                <a:gd name="connsiteX628" fmla="*/ 572654 w 1293595"/>
                <a:gd name="connsiteY628" fmla="*/ 31876 h 1610340"/>
                <a:gd name="connsiteX629" fmla="*/ 572175 w 1293595"/>
                <a:gd name="connsiteY629" fmla="*/ 35869 h 1610340"/>
                <a:gd name="connsiteX630" fmla="*/ 363921 w 1293595"/>
                <a:gd name="connsiteY630" fmla="*/ 26553 h 1610340"/>
                <a:gd name="connsiteX631" fmla="*/ 365891 w 1293595"/>
                <a:gd name="connsiteY631" fmla="*/ 30439 h 1610340"/>
                <a:gd name="connsiteX632" fmla="*/ 367222 w 1293595"/>
                <a:gd name="connsiteY632" fmla="*/ 35868 h 1610340"/>
                <a:gd name="connsiteX633" fmla="*/ 367222 w 1293595"/>
                <a:gd name="connsiteY633" fmla="*/ 141006 h 1610340"/>
                <a:gd name="connsiteX634" fmla="*/ 460383 w 1293595"/>
                <a:gd name="connsiteY634" fmla="*/ 141006 h 1610340"/>
                <a:gd name="connsiteX635" fmla="*/ 460383 w 1293595"/>
                <a:gd name="connsiteY635" fmla="*/ 35869 h 1610340"/>
                <a:gd name="connsiteX636" fmla="*/ 461713 w 1293595"/>
                <a:gd name="connsiteY636" fmla="*/ 30439 h 1610340"/>
                <a:gd name="connsiteX637" fmla="*/ 463684 w 1293595"/>
                <a:gd name="connsiteY637" fmla="*/ 26553 h 1610340"/>
                <a:gd name="connsiteX638" fmla="*/ 455059 w 1293595"/>
                <a:gd name="connsiteY638" fmla="*/ 35869 h 1610340"/>
                <a:gd name="connsiteX639" fmla="*/ 455059 w 1293595"/>
                <a:gd name="connsiteY639" fmla="*/ 135683 h 1610340"/>
                <a:gd name="connsiteX640" fmla="*/ 372546 w 1293595"/>
                <a:gd name="connsiteY640" fmla="*/ 135683 h 1610340"/>
                <a:gd name="connsiteX641" fmla="*/ 372546 w 1293595"/>
                <a:gd name="connsiteY641" fmla="*/ 35869 h 1610340"/>
                <a:gd name="connsiteX642" fmla="*/ 372066 w 1293595"/>
                <a:gd name="connsiteY642" fmla="*/ 31876 h 1610340"/>
                <a:gd name="connsiteX643" fmla="*/ 455539 w 1293595"/>
                <a:gd name="connsiteY643" fmla="*/ 31876 h 1610340"/>
                <a:gd name="connsiteX644" fmla="*/ 455059 w 1293595"/>
                <a:gd name="connsiteY644" fmla="*/ 35869 h 1610340"/>
                <a:gd name="connsiteX645" fmla="*/ 246806 w 1293595"/>
                <a:gd name="connsiteY645" fmla="*/ 26553 h 1610340"/>
                <a:gd name="connsiteX646" fmla="*/ 248776 w 1293595"/>
                <a:gd name="connsiteY646" fmla="*/ 30439 h 1610340"/>
                <a:gd name="connsiteX647" fmla="*/ 250107 w 1293595"/>
                <a:gd name="connsiteY647" fmla="*/ 35868 h 1610340"/>
                <a:gd name="connsiteX648" fmla="*/ 250107 w 1293595"/>
                <a:gd name="connsiteY648" fmla="*/ 141006 h 1610340"/>
                <a:gd name="connsiteX649" fmla="*/ 343267 w 1293595"/>
                <a:gd name="connsiteY649" fmla="*/ 141006 h 1610340"/>
                <a:gd name="connsiteX650" fmla="*/ 343267 w 1293595"/>
                <a:gd name="connsiteY650" fmla="*/ 35869 h 1610340"/>
                <a:gd name="connsiteX651" fmla="*/ 344598 w 1293595"/>
                <a:gd name="connsiteY651" fmla="*/ 30439 h 1610340"/>
                <a:gd name="connsiteX652" fmla="*/ 346568 w 1293595"/>
                <a:gd name="connsiteY652" fmla="*/ 26553 h 1610340"/>
                <a:gd name="connsiteX653" fmla="*/ 337943 w 1293595"/>
                <a:gd name="connsiteY653" fmla="*/ 35869 h 1610340"/>
                <a:gd name="connsiteX654" fmla="*/ 337943 w 1293595"/>
                <a:gd name="connsiteY654" fmla="*/ 135683 h 1610340"/>
                <a:gd name="connsiteX655" fmla="*/ 255430 w 1293595"/>
                <a:gd name="connsiteY655" fmla="*/ 135683 h 1610340"/>
                <a:gd name="connsiteX656" fmla="*/ 255430 w 1293595"/>
                <a:gd name="connsiteY656" fmla="*/ 35869 h 1610340"/>
                <a:gd name="connsiteX657" fmla="*/ 254951 w 1293595"/>
                <a:gd name="connsiteY657" fmla="*/ 31876 h 1610340"/>
                <a:gd name="connsiteX658" fmla="*/ 338423 w 1293595"/>
                <a:gd name="connsiteY658" fmla="*/ 31876 h 1610340"/>
                <a:gd name="connsiteX659" fmla="*/ 337944 w 1293595"/>
                <a:gd name="connsiteY659" fmla="*/ 35869 h 1610340"/>
                <a:gd name="connsiteX660" fmla="*/ 129690 w 1293595"/>
                <a:gd name="connsiteY660" fmla="*/ 26553 h 1610340"/>
                <a:gd name="connsiteX661" fmla="*/ 131660 w 1293595"/>
                <a:gd name="connsiteY661" fmla="*/ 30439 h 1610340"/>
                <a:gd name="connsiteX662" fmla="*/ 132991 w 1293595"/>
                <a:gd name="connsiteY662" fmla="*/ 35868 h 1610340"/>
                <a:gd name="connsiteX663" fmla="*/ 132991 w 1293595"/>
                <a:gd name="connsiteY663" fmla="*/ 141006 h 1610340"/>
                <a:gd name="connsiteX664" fmla="*/ 226151 w 1293595"/>
                <a:gd name="connsiteY664" fmla="*/ 141006 h 1610340"/>
                <a:gd name="connsiteX665" fmla="*/ 226151 w 1293595"/>
                <a:gd name="connsiteY665" fmla="*/ 35869 h 1610340"/>
                <a:gd name="connsiteX666" fmla="*/ 227482 w 1293595"/>
                <a:gd name="connsiteY666" fmla="*/ 30439 h 1610340"/>
                <a:gd name="connsiteX667" fmla="*/ 229452 w 1293595"/>
                <a:gd name="connsiteY667" fmla="*/ 26553 h 1610340"/>
                <a:gd name="connsiteX668" fmla="*/ 220828 w 1293595"/>
                <a:gd name="connsiteY668" fmla="*/ 35869 h 1610340"/>
                <a:gd name="connsiteX669" fmla="*/ 220828 w 1293595"/>
                <a:gd name="connsiteY669" fmla="*/ 135683 h 1610340"/>
                <a:gd name="connsiteX670" fmla="*/ 138314 w 1293595"/>
                <a:gd name="connsiteY670" fmla="*/ 135683 h 1610340"/>
                <a:gd name="connsiteX671" fmla="*/ 138314 w 1293595"/>
                <a:gd name="connsiteY671" fmla="*/ 35869 h 1610340"/>
                <a:gd name="connsiteX672" fmla="*/ 137835 w 1293595"/>
                <a:gd name="connsiteY672" fmla="*/ 31876 h 1610340"/>
                <a:gd name="connsiteX673" fmla="*/ 221307 w 1293595"/>
                <a:gd name="connsiteY673" fmla="*/ 31876 h 1610340"/>
                <a:gd name="connsiteX674" fmla="*/ 220828 w 1293595"/>
                <a:gd name="connsiteY674" fmla="*/ 35869 h 1610340"/>
                <a:gd name="connsiteX675" fmla="*/ 1066615 w 1293595"/>
                <a:gd name="connsiteY675" fmla="*/ 26553 h 1610340"/>
                <a:gd name="connsiteX676" fmla="*/ 1068586 w 1293595"/>
                <a:gd name="connsiteY676" fmla="*/ 30439 h 1610340"/>
                <a:gd name="connsiteX677" fmla="*/ 1069917 w 1293595"/>
                <a:gd name="connsiteY677" fmla="*/ 35868 h 1610340"/>
                <a:gd name="connsiteX678" fmla="*/ 1069917 w 1293595"/>
                <a:gd name="connsiteY678" fmla="*/ 141006 h 1610340"/>
                <a:gd name="connsiteX679" fmla="*/ 1163077 w 1293595"/>
                <a:gd name="connsiteY679" fmla="*/ 141006 h 1610340"/>
                <a:gd name="connsiteX680" fmla="*/ 1163077 w 1293595"/>
                <a:gd name="connsiteY680" fmla="*/ 35869 h 1610340"/>
                <a:gd name="connsiteX681" fmla="*/ 1164408 w 1293595"/>
                <a:gd name="connsiteY681" fmla="*/ 30439 h 1610340"/>
                <a:gd name="connsiteX682" fmla="*/ 1166378 w 1293595"/>
                <a:gd name="connsiteY682" fmla="*/ 26553 h 1610340"/>
                <a:gd name="connsiteX683" fmla="*/ 1157753 w 1293595"/>
                <a:gd name="connsiteY683" fmla="*/ 35869 h 1610340"/>
                <a:gd name="connsiteX684" fmla="*/ 1157753 w 1293595"/>
                <a:gd name="connsiteY684" fmla="*/ 135683 h 1610340"/>
                <a:gd name="connsiteX685" fmla="*/ 1075240 w 1293595"/>
                <a:gd name="connsiteY685" fmla="*/ 135683 h 1610340"/>
                <a:gd name="connsiteX686" fmla="*/ 1075240 w 1293595"/>
                <a:gd name="connsiteY686" fmla="*/ 35869 h 1610340"/>
                <a:gd name="connsiteX687" fmla="*/ 1074760 w 1293595"/>
                <a:gd name="connsiteY687" fmla="*/ 31876 h 1610340"/>
                <a:gd name="connsiteX688" fmla="*/ 1158233 w 1293595"/>
                <a:gd name="connsiteY688" fmla="*/ 31876 h 1610340"/>
                <a:gd name="connsiteX689" fmla="*/ 1157753 w 1293595"/>
                <a:gd name="connsiteY689" fmla="*/ 35869 h 1610340"/>
                <a:gd name="connsiteX690" fmla="*/ 951470 w 1293595"/>
                <a:gd name="connsiteY690" fmla="*/ 30439 h 1610340"/>
                <a:gd name="connsiteX691" fmla="*/ 952801 w 1293595"/>
                <a:gd name="connsiteY691" fmla="*/ 35868 h 1610340"/>
                <a:gd name="connsiteX692" fmla="*/ 952801 w 1293595"/>
                <a:gd name="connsiteY692" fmla="*/ 141006 h 1610340"/>
                <a:gd name="connsiteX693" fmla="*/ 1045961 w 1293595"/>
                <a:gd name="connsiteY693" fmla="*/ 141006 h 1610340"/>
                <a:gd name="connsiteX694" fmla="*/ 1045961 w 1293595"/>
                <a:gd name="connsiteY694" fmla="*/ 35869 h 1610340"/>
                <a:gd name="connsiteX695" fmla="*/ 1047292 w 1293595"/>
                <a:gd name="connsiteY695" fmla="*/ 30439 h 1610340"/>
                <a:gd name="connsiteX696" fmla="*/ 1049262 w 1293595"/>
                <a:gd name="connsiteY696" fmla="*/ 26553 h 1610340"/>
                <a:gd name="connsiteX697" fmla="*/ 949500 w 1293595"/>
                <a:gd name="connsiteY697" fmla="*/ 26553 h 1610340"/>
                <a:gd name="connsiteX698" fmla="*/ 1041117 w 1293595"/>
                <a:gd name="connsiteY698" fmla="*/ 31876 h 1610340"/>
                <a:gd name="connsiteX699" fmla="*/ 1040638 w 1293595"/>
                <a:gd name="connsiteY699" fmla="*/ 35869 h 1610340"/>
                <a:gd name="connsiteX700" fmla="*/ 1040638 w 1293595"/>
                <a:gd name="connsiteY700" fmla="*/ 135683 h 1610340"/>
                <a:gd name="connsiteX701" fmla="*/ 958124 w 1293595"/>
                <a:gd name="connsiteY701" fmla="*/ 135683 h 1610340"/>
                <a:gd name="connsiteX702" fmla="*/ 958124 w 1293595"/>
                <a:gd name="connsiteY702" fmla="*/ 35869 h 1610340"/>
                <a:gd name="connsiteX703" fmla="*/ 957645 w 1293595"/>
                <a:gd name="connsiteY703" fmla="*/ 31876 h 1610340"/>
                <a:gd name="connsiteX704" fmla="*/ 834354 w 1293595"/>
                <a:gd name="connsiteY704" fmla="*/ 30439 h 1610340"/>
                <a:gd name="connsiteX705" fmla="*/ 835685 w 1293595"/>
                <a:gd name="connsiteY705" fmla="*/ 35868 h 1610340"/>
                <a:gd name="connsiteX706" fmla="*/ 835685 w 1293595"/>
                <a:gd name="connsiteY706" fmla="*/ 141006 h 1610340"/>
                <a:gd name="connsiteX707" fmla="*/ 928845 w 1293595"/>
                <a:gd name="connsiteY707" fmla="*/ 141006 h 1610340"/>
                <a:gd name="connsiteX708" fmla="*/ 928845 w 1293595"/>
                <a:gd name="connsiteY708" fmla="*/ 35869 h 1610340"/>
                <a:gd name="connsiteX709" fmla="*/ 930176 w 1293595"/>
                <a:gd name="connsiteY709" fmla="*/ 30439 h 1610340"/>
                <a:gd name="connsiteX710" fmla="*/ 932146 w 1293595"/>
                <a:gd name="connsiteY710" fmla="*/ 26553 h 1610340"/>
                <a:gd name="connsiteX711" fmla="*/ 832384 w 1293595"/>
                <a:gd name="connsiteY711" fmla="*/ 26553 h 1610340"/>
                <a:gd name="connsiteX712" fmla="*/ 924001 w 1293595"/>
                <a:gd name="connsiteY712" fmla="*/ 31876 h 1610340"/>
                <a:gd name="connsiteX713" fmla="*/ 923522 w 1293595"/>
                <a:gd name="connsiteY713" fmla="*/ 35869 h 1610340"/>
                <a:gd name="connsiteX714" fmla="*/ 923522 w 1293595"/>
                <a:gd name="connsiteY714" fmla="*/ 135683 h 1610340"/>
                <a:gd name="connsiteX715" fmla="*/ 841009 w 1293595"/>
                <a:gd name="connsiteY715" fmla="*/ 135683 h 1610340"/>
                <a:gd name="connsiteX716" fmla="*/ 841009 w 1293595"/>
                <a:gd name="connsiteY716" fmla="*/ 35869 h 1610340"/>
                <a:gd name="connsiteX717" fmla="*/ 840529 w 1293595"/>
                <a:gd name="connsiteY717" fmla="*/ 31876 h 1610340"/>
                <a:gd name="connsiteX718" fmla="*/ 717239 w 1293595"/>
                <a:gd name="connsiteY718" fmla="*/ 30439 h 1610340"/>
                <a:gd name="connsiteX719" fmla="*/ 718569 w 1293595"/>
                <a:gd name="connsiteY719" fmla="*/ 35868 h 1610340"/>
                <a:gd name="connsiteX720" fmla="*/ 718569 w 1293595"/>
                <a:gd name="connsiteY720" fmla="*/ 141006 h 1610340"/>
                <a:gd name="connsiteX721" fmla="*/ 811730 w 1293595"/>
                <a:gd name="connsiteY721" fmla="*/ 141006 h 1610340"/>
                <a:gd name="connsiteX722" fmla="*/ 811730 w 1293595"/>
                <a:gd name="connsiteY722" fmla="*/ 35869 h 1610340"/>
                <a:gd name="connsiteX723" fmla="*/ 813061 w 1293595"/>
                <a:gd name="connsiteY723" fmla="*/ 30439 h 1610340"/>
                <a:gd name="connsiteX724" fmla="*/ 815031 w 1293595"/>
                <a:gd name="connsiteY724" fmla="*/ 26553 h 1610340"/>
                <a:gd name="connsiteX725" fmla="*/ 715268 w 1293595"/>
                <a:gd name="connsiteY725" fmla="*/ 26553 h 1610340"/>
                <a:gd name="connsiteX726" fmla="*/ 806886 w 1293595"/>
                <a:gd name="connsiteY726" fmla="*/ 31876 h 1610340"/>
                <a:gd name="connsiteX727" fmla="*/ 806406 w 1293595"/>
                <a:gd name="connsiteY727" fmla="*/ 35869 h 1610340"/>
                <a:gd name="connsiteX728" fmla="*/ 806406 w 1293595"/>
                <a:gd name="connsiteY728" fmla="*/ 135683 h 1610340"/>
                <a:gd name="connsiteX729" fmla="*/ 723893 w 1293595"/>
                <a:gd name="connsiteY729" fmla="*/ 135683 h 1610340"/>
                <a:gd name="connsiteX730" fmla="*/ 723893 w 1293595"/>
                <a:gd name="connsiteY730" fmla="*/ 35869 h 1610340"/>
                <a:gd name="connsiteX731" fmla="*/ 723413 w 1293595"/>
                <a:gd name="connsiteY731" fmla="*/ 31876 h 1610340"/>
                <a:gd name="connsiteX732" fmla="*/ 600123 w 1293595"/>
                <a:gd name="connsiteY732" fmla="*/ 30439 h 1610340"/>
                <a:gd name="connsiteX733" fmla="*/ 601454 w 1293595"/>
                <a:gd name="connsiteY733" fmla="*/ 35868 h 1610340"/>
                <a:gd name="connsiteX734" fmla="*/ 601454 w 1293595"/>
                <a:gd name="connsiteY734" fmla="*/ 141006 h 1610340"/>
                <a:gd name="connsiteX735" fmla="*/ 694614 w 1293595"/>
                <a:gd name="connsiteY735" fmla="*/ 141006 h 1610340"/>
                <a:gd name="connsiteX736" fmla="*/ 694614 w 1293595"/>
                <a:gd name="connsiteY736" fmla="*/ 35869 h 1610340"/>
                <a:gd name="connsiteX737" fmla="*/ 695945 w 1293595"/>
                <a:gd name="connsiteY737" fmla="*/ 30439 h 1610340"/>
                <a:gd name="connsiteX738" fmla="*/ 697915 w 1293595"/>
                <a:gd name="connsiteY738" fmla="*/ 26553 h 1610340"/>
                <a:gd name="connsiteX739" fmla="*/ 598153 w 1293595"/>
                <a:gd name="connsiteY739" fmla="*/ 26553 h 1610340"/>
                <a:gd name="connsiteX740" fmla="*/ 689770 w 1293595"/>
                <a:gd name="connsiteY740" fmla="*/ 31876 h 1610340"/>
                <a:gd name="connsiteX741" fmla="*/ 689291 w 1293595"/>
                <a:gd name="connsiteY741" fmla="*/ 35869 h 1610340"/>
                <a:gd name="connsiteX742" fmla="*/ 689291 w 1293595"/>
                <a:gd name="connsiteY742" fmla="*/ 135683 h 1610340"/>
                <a:gd name="connsiteX743" fmla="*/ 606777 w 1293595"/>
                <a:gd name="connsiteY743" fmla="*/ 135683 h 1610340"/>
                <a:gd name="connsiteX744" fmla="*/ 606777 w 1293595"/>
                <a:gd name="connsiteY744" fmla="*/ 35869 h 1610340"/>
                <a:gd name="connsiteX745" fmla="*/ 606298 w 1293595"/>
                <a:gd name="connsiteY745" fmla="*/ 31876 h 1610340"/>
                <a:gd name="connsiteX746" fmla="*/ 483007 w 1293595"/>
                <a:gd name="connsiteY746" fmla="*/ 30439 h 1610340"/>
                <a:gd name="connsiteX747" fmla="*/ 484338 w 1293595"/>
                <a:gd name="connsiteY747" fmla="*/ 35868 h 1610340"/>
                <a:gd name="connsiteX748" fmla="*/ 484338 w 1293595"/>
                <a:gd name="connsiteY748" fmla="*/ 141006 h 1610340"/>
                <a:gd name="connsiteX749" fmla="*/ 577498 w 1293595"/>
                <a:gd name="connsiteY749" fmla="*/ 141006 h 1610340"/>
                <a:gd name="connsiteX750" fmla="*/ 577498 w 1293595"/>
                <a:gd name="connsiteY750" fmla="*/ 35869 h 1610340"/>
                <a:gd name="connsiteX751" fmla="*/ 578829 w 1293595"/>
                <a:gd name="connsiteY751" fmla="*/ 30439 h 1610340"/>
                <a:gd name="connsiteX752" fmla="*/ 580799 w 1293595"/>
                <a:gd name="connsiteY752" fmla="*/ 26553 h 1610340"/>
                <a:gd name="connsiteX753" fmla="*/ 481037 w 1293595"/>
                <a:gd name="connsiteY753" fmla="*/ 26553 h 1610340"/>
                <a:gd name="connsiteX754" fmla="*/ 572654 w 1293595"/>
                <a:gd name="connsiteY754" fmla="*/ 31876 h 1610340"/>
                <a:gd name="connsiteX755" fmla="*/ 572175 w 1293595"/>
                <a:gd name="connsiteY755" fmla="*/ 35869 h 1610340"/>
                <a:gd name="connsiteX756" fmla="*/ 572175 w 1293595"/>
                <a:gd name="connsiteY756" fmla="*/ 135683 h 1610340"/>
                <a:gd name="connsiteX757" fmla="*/ 489662 w 1293595"/>
                <a:gd name="connsiteY757" fmla="*/ 135683 h 1610340"/>
                <a:gd name="connsiteX758" fmla="*/ 489662 w 1293595"/>
                <a:gd name="connsiteY758" fmla="*/ 35869 h 1610340"/>
                <a:gd name="connsiteX759" fmla="*/ 489182 w 1293595"/>
                <a:gd name="connsiteY759" fmla="*/ 31876 h 1610340"/>
                <a:gd name="connsiteX760" fmla="*/ 365891 w 1293595"/>
                <a:gd name="connsiteY760" fmla="*/ 30439 h 1610340"/>
                <a:gd name="connsiteX761" fmla="*/ 367222 w 1293595"/>
                <a:gd name="connsiteY761" fmla="*/ 35868 h 1610340"/>
                <a:gd name="connsiteX762" fmla="*/ 367222 w 1293595"/>
                <a:gd name="connsiteY762" fmla="*/ 141006 h 1610340"/>
                <a:gd name="connsiteX763" fmla="*/ 460383 w 1293595"/>
                <a:gd name="connsiteY763" fmla="*/ 141006 h 1610340"/>
                <a:gd name="connsiteX764" fmla="*/ 460383 w 1293595"/>
                <a:gd name="connsiteY764" fmla="*/ 35869 h 1610340"/>
                <a:gd name="connsiteX765" fmla="*/ 461713 w 1293595"/>
                <a:gd name="connsiteY765" fmla="*/ 30439 h 1610340"/>
                <a:gd name="connsiteX766" fmla="*/ 463684 w 1293595"/>
                <a:gd name="connsiteY766" fmla="*/ 26553 h 1610340"/>
                <a:gd name="connsiteX767" fmla="*/ 363921 w 1293595"/>
                <a:gd name="connsiteY767" fmla="*/ 26553 h 1610340"/>
                <a:gd name="connsiteX768" fmla="*/ 455539 w 1293595"/>
                <a:gd name="connsiteY768" fmla="*/ 31876 h 1610340"/>
                <a:gd name="connsiteX769" fmla="*/ 455059 w 1293595"/>
                <a:gd name="connsiteY769" fmla="*/ 35869 h 1610340"/>
                <a:gd name="connsiteX770" fmla="*/ 455059 w 1293595"/>
                <a:gd name="connsiteY770" fmla="*/ 135683 h 1610340"/>
                <a:gd name="connsiteX771" fmla="*/ 372546 w 1293595"/>
                <a:gd name="connsiteY771" fmla="*/ 135683 h 1610340"/>
                <a:gd name="connsiteX772" fmla="*/ 372546 w 1293595"/>
                <a:gd name="connsiteY772" fmla="*/ 35869 h 1610340"/>
                <a:gd name="connsiteX773" fmla="*/ 372066 w 1293595"/>
                <a:gd name="connsiteY773" fmla="*/ 31876 h 1610340"/>
                <a:gd name="connsiteX774" fmla="*/ 248776 w 1293595"/>
                <a:gd name="connsiteY774" fmla="*/ 30439 h 1610340"/>
                <a:gd name="connsiteX775" fmla="*/ 250107 w 1293595"/>
                <a:gd name="connsiteY775" fmla="*/ 35868 h 1610340"/>
                <a:gd name="connsiteX776" fmla="*/ 250107 w 1293595"/>
                <a:gd name="connsiteY776" fmla="*/ 141006 h 1610340"/>
                <a:gd name="connsiteX777" fmla="*/ 343267 w 1293595"/>
                <a:gd name="connsiteY777" fmla="*/ 141006 h 1610340"/>
                <a:gd name="connsiteX778" fmla="*/ 343267 w 1293595"/>
                <a:gd name="connsiteY778" fmla="*/ 35869 h 1610340"/>
                <a:gd name="connsiteX779" fmla="*/ 344598 w 1293595"/>
                <a:gd name="connsiteY779" fmla="*/ 30439 h 1610340"/>
                <a:gd name="connsiteX780" fmla="*/ 346568 w 1293595"/>
                <a:gd name="connsiteY780" fmla="*/ 26553 h 1610340"/>
                <a:gd name="connsiteX781" fmla="*/ 246806 w 1293595"/>
                <a:gd name="connsiteY781" fmla="*/ 26553 h 1610340"/>
                <a:gd name="connsiteX782" fmla="*/ 338423 w 1293595"/>
                <a:gd name="connsiteY782" fmla="*/ 31876 h 1610340"/>
                <a:gd name="connsiteX783" fmla="*/ 337944 w 1293595"/>
                <a:gd name="connsiteY783" fmla="*/ 35869 h 1610340"/>
                <a:gd name="connsiteX784" fmla="*/ 337943 w 1293595"/>
                <a:gd name="connsiteY784" fmla="*/ 135683 h 1610340"/>
                <a:gd name="connsiteX785" fmla="*/ 255430 w 1293595"/>
                <a:gd name="connsiteY785" fmla="*/ 135683 h 1610340"/>
                <a:gd name="connsiteX786" fmla="*/ 255430 w 1293595"/>
                <a:gd name="connsiteY786" fmla="*/ 35869 h 1610340"/>
                <a:gd name="connsiteX787" fmla="*/ 254951 w 1293595"/>
                <a:gd name="connsiteY787" fmla="*/ 31876 h 1610340"/>
                <a:gd name="connsiteX788" fmla="*/ 131660 w 1293595"/>
                <a:gd name="connsiteY788" fmla="*/ 30439 h 1610340"/>
                <a:gd name="connsiteX789" fmla="*/ 132991 w 1293595"/>
                <a:gd name="connsiteY789" fmla="*/ 35868 h 1610340"/>
                <a:gd name="connsiteX790" fmla="*/ 132991 w 1293595"/>
                <a:gd name="connsiteY790" fmla="*/ 141006 h 1610340"/>
                <a:gd name="connsiteX791" fmla="*/ 226151 w 1293595"/>
                <a:gd name="connsiteY791" fmla="*/ 141006 h 1610340"/>
                <a:gd name="connsiteX792" fmla="*/ 226151 w 1293595"/>
                <a:gd name="connsiteY792" fmla="*/ 35869 h 1610340"/>
                <a:gd name="connsiteX793" fmla="*/ 227482 w 1293595"/>
                <a:gd name="connsiteY793" fmla="*/ 30439 h 1610340"/>
                <a:gd name="connsiteX794" fmla="*/ 229452 w 1293595"/>
                <a:gd name="connsiteY794" fmla="*/ 26553 h 1610340"/>
                <a:gd name="connsiteX795" fmla="*/ 129690 w 1293595"/>
                <a:gd name="connsiteY795" fmla="*/ 26553 h 1610340"/>
                <a:gd name="connsiteX796" fmla="*/ 221307 w 1293595"/>
                <a:gd name="connsiteY796" fmla="*/ 31876 h 1610340"/>
                <a:gd name="connsiteX797" fmla="*/ 220828 w 1293595"/>
                <a:gd name="connsiteY797" fmla="*/ 35869 h 1610340"/>
                <a:gd name="connsiteX798" fmla="*/ 220828 w 1293595"/>
                <a:gd name="connsiteY798" fmla="*/ 135683 h 1610340"/>
                <a:gd name="connsiteX799" fmla="*/ 138314 w 1293595"/>
                <a:gd name="connsiteY799" fmla="*/ 135683 h 1610340"/>
                <a:gd name="connsiteX800" fmla="*/ 138314 w 1293595"/>
                <a:gd name="connsiteY800" fmla="*/ 35869 h 1610340"/>
                <a:gd name="connsiteX801" fmla="*/ 137835 w 1293595"/>
                <a:gd name="connsiteY801" fmla="*/ 31876 h 1610340"/>
                <a:gd name="connsiteX802" fmla="*/ 1068586 w 1293595"/>
                <a:gd name="connsiteY802" fmla="*/ 30439 h 1610340"/>
                <a:gd name="connsiteX803" fmla="*/ 1069917 w 1293595"/>
                <a:gd name="connsiteY803" fmla="*/ 35868 h 1610340"/>
                <a:gd name="connsiteX804" fmla="*/ 1069917 w 1293595"/>
                <a:gd name="connsiteY804" fmla="*/ 141006 h 1610340"/>
                <a:gd name="connsiteX805" fmla="*/ 1163077 w 1293595"/>
                <a:gd name="connsiteY805" fmla="*/ 141006 h 1610340"/>
                <a:gd name="connsiteX806" fmla="*/ 1163077 w 1293595"/>
                <a:gd name="connsiteY806" fmla="*/ 35869 h 1610340"/>
                <a:gd name="connsiteX807" fmla="*/ 1164408 w 1293595"/>
                <a:gd name="connsiteY807" fmla="*/ 30439 h 1610340"/>
                <a:gd name="connsiteX808" fmla="*/ 1166378 w 1293595"/>
                <a:gd name="connsiteY808" fmla="*/ 26553 h 1610340"/>
                <a:gd name="connsiteX809" fmla="*/ 1066615 w 1293595"/>
                <a:gd name="connsiteY809" fmla="*/ 26553 h 1610340"/>
                <a:gd name="connsiteX810" fmla="*/ 1158233 w 1293595"/>
                <a:gd name="connsiteY810" fmla="*/ 31876 h 1610340"/>
                <a:gd name="connsiteX811" fmla="*/ 1157753 w 1293595"/>
                <a:gd name="connsiteY811" fmla="*/ 35869 h 1610340"/>
                <a:gd name="connsiteX812" fmla="*/ 1157753 w 1293595"/>
                <a:gd name="connsiteY812" fmla="*/ 135683 h 1610340"/>
                <a:gd name="connsiteX813" fmla="*/ 1075240 w 1293595"/>
                <a:gd name="connsiteY813" fmla="*/ 135683 h 1610340"/>
                <a:gd name="connsiteX814" fmla="*/ 1075240 w 1293595"/>
                <a:gd name="connsiteY814" fmla="*/ 35869 h 1610340"/>
                <a:gd name="connsiteX815" fmla="*/ 1074760 w 1293595"/>
                <a:gd name="connsiteY815" fmla="*/ 31876 h 1610340"/>
                <a:gd name="connsiteX816" fmla="*/ 951470 w 1293595"/>
                <a:gd name="connsiteY816" fmla="*/ 30439 h 1610340"/>
                <a:gd name="connsiteX817" fmla="*/ 952801 w 1293595"/>
                <a:gd name="connsiteY817" fmla="*/ 35868 h 1610340"/>
                <a:gd name="connsiteX818" fmla="*/ 952801 w 1293595"/>
                <a:gd name="connsiteY818" fmla="*/ 141006 h 1610340"/>
                <a:gd name="connsiteX819" fmla="*/ 1045961 w 1293595"/>
                <a:gd name="connsiteY819" fmla="*/ 141006 h 1610340"/>
                <a:gd name="connsiteX820" fmla="*/ 1045961 w 1293595"/>
                <a:gd name="connsiteY820" fmla="*/ 35869 h 1610340"/>
                <a:gd name="connsiteX821" fmla="*/ 1047292 w 1293595"/>
                <a:gd name="connsiteY821" fmla="*/ 30439 h 1610340"/>
                <a:gd name="connsiteX822" fmla="*/ 1049262 w 1293595"/>
                <a:gd name="connsiteY822" fmla="*/ 26553 h 1610340"/>
                <a:gd name="connsiteX823" fmla="*/ 949500 w 1293595"/>
                <a:gd name="connsiteY823" fmla="*/ 26553 h 1610340"/>
                <a:gd name="connsiteX824" fmla="*/ 1041117 w 1293595"/>
                <a:gd name="connsiteY824" fmla="*/ 31876 h 1610340"/>
                <a:gd name="connsiteX825" fmla="*/ 1040638 w 1293595"/>
                <a:gd name="connsiteY825" fmla="*/ 35869 h 1610340"/>
                <a:gd name="connsiteX826" fmla="*/ 1040638 w 1293595"/>
                <a:gd name="connsiteY826" fmla="*/ 135683 h 1610340"/>
                <a:gd name="connsiteX827" fmla="*/ 958124 w 1293595"/>
                <a:gd name="connsiteY827" fmla="*/ 135683 h 1610340"/>
                <a:gd name="connsiteX828" fmla="*/ 958124 w 1293595"/>
                <a:gd name="connsiteY828" fmla="*/ 35869 h 1610340"/>
                <a:gd name="connsiteX829" fmla="*/ 957645 w 1293595"/>
                <a:gd name="connsiteY829" fmla="*/ 31876 h 1610340"/>
                <a:gd name="connsiteX830" fmla="*/ 834354 w 1293595"/>
                <a:gd name="connsiteY830" fmla="*/ 30439 h 1610340"/>
                <a:gd name="connsiteX831" fmla="*/ 835685 w 1293595"/>
                <a:gd name="connsiteY831" fmla="*/ 35868 h 1610340"/>
                <a:gd name="connsiteX832" fmla="*/ 835685 w 1293595"/>
                <a:gd name="connsiteY832" fmla="*/ 141006 h 1610340"/>
                <a:gd name="connsiteX833" fmla="*/ 928845 w 1293595"/>
                <a:gd name="connsiteY833" fmla="*/ 141006 h 1610340"/>
                <a:gd name="connsiteX834" fmla="*/ 928845 w 1293595"/>
                <a:gd name="connsiteY834" fmla="*/ 35869 h 1610340"/>
                <a:gd name="connsiteX835" fmla="*/ 930176 w 1293595"/>
                <a:gd name="connsiteY835" fmla="*/ 30439 h 1610340"/>
                <a:gd name="connsiteX836" fmla="*/ 932146 w 1293595"/>
                <a:gd name="connsiteY836" fmla="*/ 26553 h 1610340"/>
                <a:gd name="connsiteX837" fmla="*/ 832384 w 1293595"/>
                <a:gd name="connsiteY837" fmla="*/ 26553 h 1610340"/>
                <a:gd name="connsiteX838" fmla="*/ 924001 w 1293595"/>
                <a:gd name="connsiteY838" fmla="*/ 31876 h 1610340"/>
                <a:gd name="connsiteX839" fmla="*/ 923522 w 1293595"/>
                <a:gd name="connsiteY839" fmla="*/ 35869 h 1610340"/>
                <a:gd name="connsiteX840" fmla="*/ 923522 w 1293595"/>
                <a:gd name="connsiteY840" fmla="*/ 135683 h 1610340"/>
                <a:gd name="connsiteX841" fmla="*/ 841009 w 1293595"/>
                <a:gd name="connsiteY841" fmla="*/ 135683 h 1610340"/>
                <a:gd name="connsiteX842" fmla="*/ 841009 w 1293595"/>
                <a:gd name="connsiteY842" fmla="*/ 35869 h 1610340"/>
                <a:gd name="connsiteX843" fmla="*/ 840529 w 1293595"/>
                <a:gd name="connsiteY843" fmla="*/ 31876 h 1610340"/>
                <a:gd name="connsiteX844" fmla="*/ 717239 w 1293595"/>
                <a:gd name="connsiteY844" fmla="*/ 30439 h 1610340"/>
                <a:gd name="connsiteX845" fmla="*/ 718569 w 1293595"/>
                <a:gd name="connsiteY845" fmla="*/ 35868 h 1610340"/>
                <a:gd name="connsiteX846" fmla="*/ 718569 w 1293595"/>
                <a:gd name="connsiteY846" fmla="*/ 141006 h 1610340"/>
                <a:gd name="connsiteX847" fmla="*/ 811730 w 1293595"/>
                <a:gd name="connsiteY847" fmla="*/ 141006 h 1610340"/>
                <a:gd name="connsiteX848" fmla="*/ 811730 w 1293595"/>
                <a:gd name="connsiteY848" fmla="*/ 35869 h 1610340"/>
                <a:gd name="connsiteX849" fmla="*/ 813061 w 1293595"/>
                <a:gd name="connsiteY849" fmla="*/ 30439 h 1610340"/>
                <a:gd name="connsiteX850" fmla="*/ 815031 w 1293595"/>
                <a:gd name="connsiteY850" fmla="*/ 26553 h 1610340"/>
                <a:gd name="connsiteX851" fmla="*/ 715268 w 1293595"/>
                <a:gd name="connsiteY851" fmla="*/ 26553 h 1610340"/>
                <a:gd name="connsiteX852" fmla="*/ 806886 w 1293595"/>
                <a:gd name="connsiteY852" fmla="*/ 31876 h 1610340"/>
                <a:gd name="connsiteX853" fmla="*/ 806406 w 1293595"/>
                <a:gd name="connsiteY853" fmla="*/ 35869 h 1610340"/>
                <a:gd name="connsiteX854" fmla="*/ 806406 w 1293595"/>
                <a:gd name="connsiteY854" fmla="*/ 135683 h 1610340"/>
                <a:gd name="connsiteX855" fmla="*/ 723893 w 1293595"/>
                <a:gd name="connsiteY855" fmla="*/ 135683 h 1610340"/>
                <a:gd name="connsiteX856" fmla="*/ 723893 w 1293595"/>
                <a:gd name="connsiteY856" fmla="*/ 35869 h 1610340"/>
                <a:gd name="connsiteX857" fmla="*/ 723413 w 1293595"/>
                <a:gd name="connsiteY857" fmla="*/ 31876 h 1610340"/>
                <a:gd name="connsiteX858" fmla="*/ 600123 w 1293595"/>
                <a:gd name="connsiteY858" fmla="*/ 30439 h 1610340"/>
                <a:gd name="connsiteX859" fmla="*/ 601454 w 1293595"/>
                <a:gd name="connsiteY859" fmla="*/ 35868 h 1610340"/>
                <a:gd name="connsiteX860" fmla="*/ 601454 w 1293595"/>
                <a:gd name="connsiteY860" fmla="*/ 141006 h 1610340"/>
                <a:gd name="connsiteX861" fmla="*/ 694614 w 1293595"/>
                <a:gd name="connsiteY861" fmla="*/ 141006 h 1610340"/>
                <a:gd name="connsiteX862" fmla="*/ 694614 w 1293595"/>
                <a:gd name="connsiteY862" fmla="*/ 35869 h 1610340"/>
                <a:gd name="connsiteX863" fmla="*/ 695945 w 1293595"/>
                <a:gd name="connsiteY863" fmla="*/ 30439 h 1610340"/>
                <a:gd name="connsiteX864" fmla="*/ 697915 w 1293595"/>
                <a:gd name="connsiteY864" fmla="*/ 26553 h 1610340"/>
                <a:gd name="connsiteX865" fmla="*/ 598153 w 1293595"/>
                <a:gd name="connsiteY865" fmla="*/ 26553 h 1610340"/>
                <a:gd name="connsiteX866" fmla="*/ 689770 w 1293595"/>
                <a:gd name="connsiteY866" fmla="*/ 31876 h 1610340"/>
                <a:gd name="connsiteX867" fmla="*/ 689291 w 1293595"/>
                <a:gd name="connsiteY867" fmla="*/ 35869 h 1610340"/>
                <a:gd name="connsiteX868" fmla="*/ 689291 w 1293595"/>
                <a:gd name="connsiteY868" fmla="*/ 135683 h 1610340"/>
                <a:gd name="connsiteX869" fmla="*/ 606777 w 1293595"/>
                <a:gd name="connsiteY869" fmla="*/ 135683 h 1610340"/>
                <a:gd name="connsiteX870" fmla="*/ 606777 w 1293595"/>
                <a:gd name="connsiteY870" fmla="*/ 35869 h 1610340"/>
                <a:gd name="connsiteX871" fmla="*/ 606298 w 1293595"/>
                <a:gd name="connsiteY871" fmla="*/ 31876 h 1610340"/>
                <a:gd name="connsiteX872" fmla="*/ 483007 w 1293595"/>
                <a:gd name="connsiteY872" fmla="*/ 30439 h 1610340"/>
                <a:gd name="connsiteX873" fmla="*/ 484338 w 1293595"/>
                <a:gd name="connsiteY873" fmla="*/ 35868 h 1610340"/>
                <a:gd name="connsiteX874" fmla="*/ 484338 w 1293595"/>
                <a:gd name="connsiteY874" fmla="*/ 141006 h 1610340"/>
                <a:gd name="connsiteX875" fmla="*/ 577498 w 1293595"/>
                <a:gd name="connsiteY875" fmla="*/ 141006 h 1610340"/>
                <a:gd name="connsiteX876" fmla="*/ 577498 w 1293595"/>
                <a:gd name="connsiteY876" fmla="*/ 35869 h 1610340"/>
                <a:gd name="connsiteX877" fmla="*/ 578829 w 1293595"/>
                <a:gd name="connsiteY877" fmla="*/ 30439 h 1610340"/>
                <a:gd name="connsiteX878" fmla="*/ 580799 w 1293595"/>
                <a:gd name="connsiteY878" fmla="*/ 26553 h 1610340"/>
                <a:gd name="connsiteX879" fmla="*/ 481037 w 1293595"/>
                <a:gd name="connsiteY879" fmla="*/ 26553 h 1610340"/>
                <a:gd name="connsiteX880" fmla="*/ 572654 w 1293595"/>
                <a:gd name="connsiteY880" fmla="*/ 31876 h 1610340"/>
                <a:gd name="connsiteX881" fmla="*/ 572175 w 1293595"/>
                <a:gd name="connsiteY881" fmla="*/ 35869 h 1610340"/>
                <a:gd name="connsiteX882" fmla="*/ 572175 w 1293595"/>
                <a:gd name="connsiteY882" fmla="*/ 135683 h 1610340"/>
                <a:gd name="connsiteX883" fmla="*/ 489662 w 1293595"/>
                <a:gd name="connsiteY883" fmla="*/ 135683 h 1610340"/>
                <a:gd name="connsiteX884" fmla="*/ 489662 w 1293595"/>
                <a:gd name="connsiteY884" fmla="*/ 35869 h 1610340"/>
                <a:gd name="connsiteX885" fmla="*/ 489182 w 1293595"/>
                <a:gd name="connsiteY885" fmla="*/ 31876 h 1610340"/>
                <a:gd name="connsiteX886" fmla="*/ 365891 w 1293595"/>
                <a:gd name="connsiteY886" fmla="*/ 30439 h 1610340"/>
                <a:gd name="connsiteX887" fmla="*/ 367222 w 1293595"/>
                <a:gd name="connsiteY887" fmla="*/ 35868 h 1610340"/>
                <a:gd name="connsiteX888" fmla="*/ 367222 w 1293595"/>
                <a:gd name="connsiteY888" fmla="*/ 141006 h 1610340"/>
                <a:gd name="connsiteX889" fmla="*/ 460383 w 1293595"/>
                <a:gd name="connsiteY889" fmla="*/ 141006 h 1610340"/>
                <a:gd name="connsiteX890" fmla="*/ 460383 w 1293595"/>
                <a:gd name="connsiteY890" fmla="*/ 35869 h 1610340"/>
                <a:gd name="connsiteX891" fmla="*/ 461713 w 1293595"/>
                <a:gd name="connsiteY891" fmla="*/ 30439 h 1610340"/>
                <a:gd name="connsiteX892" fmla="*/ 463684 w 1293595"/>
                <a:gd name="connsiteY892" fmla="*/ 26553 h 1610340"/>
                <a:gd name="connsiteX893" fmla="*/ 363921 w 1293595"/>
                <a:gd name="connsiteY893" fmla="*/ 26553 h 1610340"/>
                <a:gd name="connsiteX894" fmla="*/ 455539 w 1293595"/>
                <a:gd name="connsiteY894" fmla="*/ 31876 h 1610340"/>
                <a:gd name="connsiteX895" fmla="*/ 455059 w 1293595"/>
                <a:gd name="connsiteY895" fmla="*/ 35869 h 1610340"/>
                <a:gd name="connsiteX896" fmla="*/ 455059 w 1293595"/>
                <a:gd name="connsiteY896" fmla="*/ 135683 h 1610340"/>
                <a:gd name="connsiteX897" fmla="*/ 372546 w 1293595"/>
                <a:gd name="connsiteY897" fmla="*/ 135683 h 1610340"/>
                <a:gd name="connsiteX898" fmla="*/ 372546 w 1293595"/>
                <a:gd name="connsiteY898" fmla="*/ 35869 h 1610340"/>
                <a:gd name="connsiteX899" fmla="*/ 372066 w 1293595"/>
                <a:gd name="connsiteY899" fmla="*/ 31876 h 1610340"/>
                <a:gd name="connsiteX900" fmla="*/ 248776 w 1293595"/>
                <a:gd name="connsiteY900" fmla="*/ 30439 h 1610340"/>
                <a:gd name="connsiteX901" fmla="*/ 250107 w 1293595"/>
                <a:gd name="connsiteY901" fmla="*/ 35868 h 1610340"/>
                <a:gd name="connsiteX902" fmla="*/ 250107 w 1293595"/>
                <a:gd name="connsiteY902" fmla="*/ 141006 h 1610340"/>
                <a:gd name="connsiteX903" fmla="*/ 343267 w 1293595"/>
                <a:gd name="connsiteY903" fmla="*/ 141006 h 1610340"/>
                <a:gd name="connsiteX904" fmla="*/ 343267 w 1293595"/>
                <a:gd name="connsiteY904" fmla="*/ 35869 h 1610340"/>
                <a:gd name="connsiteX905" fmla="*/ 344598 w 1293595"/>
                <a:gd name="connsiteY905" fmla="*/ 30439 h 1610340"/>
                <a:gd name="connsiteX906" fmla="*/ 346568 w 1293595"/>
                <a:gd name="connsiteY906" fmla="*/ 26553 h 1610340"/>
                <a:gd name="connsiteX907" fmla="*/ 246806 w 1293595"/>
                <a:gd name="connsiteY907" fmla="*/ 26553 h 1610340"/>
                <a:gd name="connsiteX908" fmla="*/ 338423 w 1293595"/>
                <a:gd name="connsiteY908" fmla="*/ 31876 h 1610340"/>
                <a:gd name="connsiteX909" fmla="*/ 337944 w 1293595"/>
                <a:gd name="connsiteY909" fmla="*/ 35869 h 1610340"/>
                <a:gd name="connsiteX910" fmla="*/ 337943 w 1293595"/>
                <a:gd name="connsiteY910" fmla="*/ 135683 h 1610340"/>
                <a:gd name="connsiteX911" fmla="*/ 255430 w 1293595"/>
                <a:gd name="connsiteY911" fmla="*/ 135683 h 1610340"/>
                <a:gd name="connsiteX912" fmla="*/ 255430 w 1293595"/>
                <a:gd name="connsiteY912" fmla="*/ 35869 h 1610340"/>
                <a:gd name="connsiteX913" fmla="*/ 254951 w 1293595"/>
                <a:gd name="connsiteY913" fmla="*/ 31876 h 1610340"/>
                <a:gd name="connsiteX914" fmla="*/ 131660 w 1293595"/>
                <a:gd name="connsiteY914" fmla="*/ 30439 h 1610340"/>
                <a:gd name="connsiteX915" fmla="*/ 132991 w 1293595"/>
                <a:gd name="connsiteY915" fmla="*/ 35868 h 1610340"/>
                <a:gd name="connsiteX916" fmla="*/ 132991 w 1293595"/>
                <a:gd name="connsiteY916" fmla="*/ 141006 h 1610340"/>
                <a:gd name="connsiteX917" fmla="*/ 226151 w 1293595"/>
                <a:gd name="connsiteY917" fmla="*/ 141006 h 1610340"/>
                <a:gd name="connsiteX918" fmla="*/ 226151 w 1293595"/>
                <a:gd name="connsiteY918" fmla="*/ 35869 h 1610340"/>
                <a:gd name="connsiteX919" fmla="*/ 227482 w 1293595"/>
                <a:gd name="connsiteY919" fmla="*/ 30439 h 1610340"/>
                <a:gd name="connsiteX920" fmla="*/ 229452 w 1293595"/>
                <a:gd name="connsiteY920" fmla="*/ 26553 h 1610340"/>
                <a:gd name="connsiteX921" fmla="*/ 129690 w 1293595"/>
                <a:gd name="connsiteY921" fmla="*/ 26553 h 1610340"/>
                <a:gd name="connsiteX922" fmla="*/ 221307 w 1293595"/>
                <a:gd name="connsiteY922" fmla="*/ 31876 h 1610340"/>
                <a:gd name="connsiteX923" fmla="*/ 220828 w 1293595"/>
                <a:gd name="connsiteY923" fmla="*/ 35869 h 1610340"/>
                <a:gd name="connsiteX924" fmla="*/ 220828 w 1293595"/>
                <a:gd name="connsiteY924" fmla="*/ 135683 h 1610340"/>
                <a:gd name="connsiteX925" fmla="*/ 138314 w 1293595"/>
                <a:gd name="connsiteY925" fmla="*/ 135683 h 1610340"/>
                <a:gd name="connsiteX926" fmla="*/ 138314 w 1293595"/>
                <a:gd name="connsiteY926" fmla="*/ 35869 h 1610340"/>
                <a:gd name="connsiteX927" fmla="*/ 137835 w 1293595"/>
                <a:gd name="connsiteY927" fmla="*/ 31876 h 1610340"/>
                <a:gd name="connsiteX928" fmla="*/ 1269545 w 1293595"/>
                <a:gd name="connsiteY928" fmla="*/ 156977 h 1610340"/>
                <a:gd name="connsiteX929" fmla="*/ 1237818 w 1293595"/>
                <a:gd name="connsiteY929" fmla="*/ 156977 h 1610340"/>
                <a:gd name="connsiteX930" fmla="*/ 1209657 w 1293595"/>
                <a:gd name="connsiteY930" fmla="*/ 135683 h 1610340"/>
                <a:gd name="connsiteX931" fmla="*/ 1192356 w 1293595"/>
                <a:gd name="connsiteY931" fmla="*/ 135683 h 1610340"/>
                <a:gd name="connsiteX932" fmla="*/ 1192356 w 1293595"/>
                <a:gd name="connsiteY932" fmla="*/ 35869 h 1610340"/>
                <a:gd name="connsiteX933" fmla="*/ 1191157 w 1293595"/>
                <a:gd name="connsiteY933" fmla="*/ 29613 h 1610340"/>
                <a:gd name="connsiteX934" fmla="*/ 1196805 w 1293595"/>
                <a:gd name="connsiteY934" fmla="*/ 7788 h 1610340"/>
                <a:gd name="connsiteX935" fmla="*/ 1183040 w 1293595"/>
                <a:gd name="connsiteY935" fmla="*/ -65 h 1610340"/>
                <a:gd name="connsiteX936" fmla="*/ 113028 w 1293595"/>
                <a:gd name="connsiteY936" fmla="*/ -65 h 1610340"/>
                <a:gd name="connsiteX937" fmla="*/ 97058 w 1293595"/>
                <a:gd name="connsiteY937" fmla="*/ 15848 h 1610340"/>
                <a:gd name="connsiteX938" fmla="*/ 104910 w 1293595"/>
                <a:gd name="connsiteY938" fmla="*/ 29614 h 1610340"/>
                <a:gd name="connsiteX939" fmla="*/ 103712 w 1293595"/>
                <a:gd name="connsiteY939" fmla="*/ 35869 h 1610340"/>
                <a:gd name="connsiteX940" fmla="*/ 103712 w 1293595"/>
                <a:gd name="connsiteY940" fmla="*/ 135683 h 1610340"/>
                <a:gd name="connsiteX941" fmla="*/ 86411 w 1293595"/>
                <a:gd name="connsiteY941" fmla="*/ 135683 h 1610340"/>
                <a:gd name="connsiteX942" fmla="*/ 58250 w 1293595"/>
                <a:gd name="connsiteY942" fmla="*/ 156977 h 1610340"/>
                <a:gd name="connsiteX943" fmla="*/ 23860 w 1293595"/>
                <a:gd name="connsiteY943" fmla="*/ 156977 h 1610340"/>
                <a:gd name="connsiteX944" fmla="*/ -95 w 1293595"/>
                <a:gd name="connsiteY944" fmla="*/ 180932 h 1610340"/>
                <a:gd name="connsiteX945" fmla="*/ -95 w 1293595"/>
                <a:gd name="connsiteY945" fmla="*/ 1586320 h 1610340"/>
                <a:gd name="connsiteX946" fmla="*/ 23860 w 1293595"/>
                <a:gd name="connsiteY946" fmla="*/ 1610276 h 1610340"/>
                <a:gd name="connsiteX947" fmla="*/ 1269545 w 1293595"/>
                <a:gd name="connsiteY947" fmla="*/ 1610276 h 1610340"/>
                <a:gd name="connsiteX948" fmla="*/ 1293501 w 1293595"/>
                <a:gd name="connsiteY948" fmla="*/ 1586320 h 1610340"/>
                <a:gd name="connsiteX949" fmla="*/ 1293501 w 1293595"/>
                <a:gd name="connsiteY949" fmla="*/ 180932 h 1610340"/>
                <a:gd name="connsiteX950" fmla="*/ 1269545 w 1293595"/>
                <a:gd name="connsiteY950" fmla="*/ 156977 h 1610340"/>
                <a:gd name="connsiteX951" fmla="*/ 1288178 w 1293595"/>
                <a:gd name="connsiteY951" fmla="*/ 1586320 h 1610340"/>
                <a:gd name="connsiteX952" fmla="*/ 1276014 w 1293595"/>
                <a:gd name="connsiteY952" fmla="*/ 1603781 h 1610340"/>
                <a:gd name="connsiteX953" fmla="*/ 1269545 w 1293595"/>
                <a:gd name="connsiteY953" fmla="*/ 1604952 h 1610340"/>
                <a:gd name="connsiteX954" fmla="*/ 23860 w 1293595"/>
                <a:gd name="connsiteY954" fmla="*/ 1604952 h 1610340"/>
                <a:gd name="connsiteX955" fmla="*/ 17392 w 1293595"/>
                <a:gd name="connsiteY955" fmla="*/ 1603781 h 1610340"/>
                <a:gd name="connsiteX956" fmla="*/ 5228 w 1293595"/>
                <a:gd name="connsiteY956" fmla="*/ 1586320 h 1610340"/>
                <a:gd name="connsiteX957" fmla="*/ 5228 w 1293595"/>
                <a:gd name="connsiteY957" fmla="*/ 180932 h 1610340"/>
                <a:gd name="connsiteX958" fmla="*/ 23860 w 1293595"/>
                <a:gd name="connsiteY958" fmla="*/ 162300 h 1610340"/>
                <a:gd name="connsiteX959" fmla="*/ 62509 w 1293595"/>
                <a:gd name="connsiteY959" fmla="*/ 162300 h 1610340"/>
                <a:gd name="connsiteX960" fmla="*/ 62935 w 1293595"/>
                <a:gd name="connsiteY960" fmla="*/ 160171 h 1610340"/>
                <a:gd name="connsiteX961" fmla="*/ 86411 w 1293595"/>
                <a:gd name="connsiteY961" fmla="*/ 141006 h 1610340"/>
                <a:gd name="connsiteX962" fmla="*/ 109036 w 1293595"/>
                <a:gd name="connsiteY962" fmla="*/ 141006 h 1610340"/>
                <a:gd name="connsiteX963" fmla="*/ 109036 w 1293595"/>
                <a:gd name="connsiteY963" fmla="*/ 35869 h 1610340"/>
                <a:gd name="connsiteX964" fmla="*/ 110739 w 1293595"/>
                <a:gd name="connsiteY964" fmla="*/ 29720 h 1610340"/>
                <a:gd name="connsiteX965" fmla="*/ 112389 w 1293595"/>
                <a:gd name="connsiteY965" fmla="*/ 26978 h 1610340"/>
                <a:gd name="connsiteX966" fmla="*/ 109381 w 1293595"/>
                <a:gd name="connsiteY966" fmla="*/ 25860 h 1610340"/>
                <a:gd name="connsiteX967" fmla="*/ 103017 w 1293595"/>
                <a:gd name="connsiteY967" fmla="*/ 12259 h 1610340"/>
                <a:gd name="connsiteX968" fmla="*/ 113028 w 1293595"/>
                <a:gd name="connsiteY968" fmla="*/ 5259 h 1610340"/>
                <a:gd name="connsiteX969" fmla="*/ 1183039 w 1293595"/>
                <a:gd name="connsiteY969" fmla="*/ 5259 h 1610340"/>
                <a:gd name="connsiteX970" fmla="*/ 1193686 w 1293595"/>
                <a:gd name="connsiteY970" fmla="*/ 15849 h 1610340"/>
                <a:gd name="connsiteX971" fmla="*/ 1186686 w 1293595"/>
                <a:gd name="connsiteY971" fmla="*/ 25860 h 1610340"/>
                <a:gd name="connsiteX972" fmla="*/ 1183679 w 1293595"/>
                <a:gd name="connsiteY972" fmla="*/ 26978 h 1610340"/>
                <a:gd name="connsiteX973" fmla="*/ 1185328 w 1293595"/>
                <a:gd name="connsiteY973" fmla="*/ 29720 h 1610340"/>
                <a:gd name="connsiteX974" fmla="*/ 1187032 w 1293595"/>
                <a:gd name="connsiteY974" fmla="*/ 35869 h 1610340"/>
                <a:gd name="connsiteX975" fmla="*/ 1187032 w 1293595"/>
                <a:gd name="connsiteY975" fmla="*/ 141006 h 1610340"/>
                <a:gd name="connsiteX976" fmla="*/ 1209657 w 1293595"/>
                <a:gd name="connsiteY976" fmla="*/ 141006 h 1610340"/>
                <a:gd name="connsiteX977" fmla="*/ 1233133 w 1293595"/>
                <a:gd name="connsiteY977" fmla="*/ 160171 h 1610340"/>
                <a:gd name="connsiteX978" fmla="*/ 1233559 w 1293595"/>
                <a:gd name="connsiteY978" fmla="*/ 162300 h 1610340"/>
                <a:gd name="connsiteX979" fmla="*/ 1269545 w 1293595"/>
                <a:gd name="connsiteY979" fmla="*/ 162300 h 1610340"/>
                <a:gd name="connsiteX980" fmla="*/ 1288177 w 1293595"/>
                <a:gd name="connsiteY980" fmla="*/ 180932 h 1610340"/>
                <a:gd name="connsiteX981" fmla="*/ 129690 w 1293595"/>
                <a:gd name="connsiteY981" fmla="*/ 26553 h 1610340"/>
                <a:gd name="connsiteX982" fmla="*/ 131660 w 1293595"/>
                <a:gd name="connsiteY982" fmla="*/ 30439 h 1610340"/>
                <a:gd name="connsiteX983" fmla="*/ 132991 w 1293595"/>
                <a:gd name="connsiteY983" fmla="*/ 35868 h 1610340"/>
                <a:gd name="connsiteX984" fmla="*/ 132991 w 1293595"/>
                <a:gd name="connsiteY984" fmla="*/ 141006 h 1610340"/>
                <a:gd name="connsiteX985" fmla="*/ 226151 w 1293595"/>
                <a:gd name="connsiteY985" fmla="*/ 141006 h 1610340"/>
                <a:gd name="connsiteX986" fmla="*/ 226151 w 1293595"/>
                <a:gd name="connsiteY986" fmla="*/ 35869 h 1610340"/>
                <a:gd name="connsiteX987" fmla="*/ 227482 w 1293595"/>
                <a:gd name="connsiteY987" fmla="*/ 30439 h 1610340"/>
                <a:gd name="connsiteX988" fmla="*/ 229452 w 1293595"/>
                <a:gd name="connsiteY988" fmla="*/ 26553 h 1610340"/>
                <a:gd name="connsiteX989" fmla="*/ 220828 w 1293595"/>
                <a:gd name="connsiteY989" fmla="*/ 35869 h 1610340"/>
                <a:gd name="connsiteX990" fmla="*/ 220828 w 1293595"/>
                <a:gd name="connsiteY990" fmla="*/ 135683 h 1610340"/>
                <a:gd name="connsiteX991" fmla="*/ 138314 w 1293595"/>
                <a:gd name="connsiteY991" fmla="*/ 135683 h 1610340"/>
                <a:gd name="connsiteX992" fmla="*/ 138314 w 1293595"/>
                <a:gd name="connsiteY992" fmla="*/ 35869 h 1610340"/>
                <a:gd name="connsiteX993" fmla="*/ 137835 w 1293595"/>
                <a:gd name="connsiteY993" fmla="*/ 31876 h 1610340"/>
                <a:gd name="connsiteX994" fmla="*/ 221307 w 1293595"/>
                <a:gd name="connsiteY994" fmla="*/ 31876 h 1610340"/>
                <a:gd name="connsiteX995" fmla="*/ 220828 w 1293595"/>
                <a:gd name="connsiteY995" fmla="*/ 35869 h 1610340"/>
                <a:gd name="connsiteX996" fmla="*/ 246806 w 1293595"/>
                <a:gd name="connsiteY996" fmla="*/ 26553 h 1610340"/>
                <a:gd name="connsiteX997" fmla="*/ 248776 w 1293595"/>
                <a:gd name="connsiteY997" fmla="*/ 30439 h 1610340"/>
                <a:gd name="connsiteX998" fmla="*/ 250107 w 1293595"/>
                <a:gd name="connsiteY998" fmla="*/ 35868 h 1610340"/>
                <a:gd name="connsiteX999" fmla="*/ 250107 w 1293595"/>
                <a:gd name="connsiteY999" fmla="*/ 141006 h 1610340"/>
                <a:gd name="connsiteX1000" fmla="*/ 343267 w 1293595"/>
                <a:gd name="connsiteY1000" fmla="*/ 141006 h 1610340"/>
                <a:gd name="connsiteX1001" fmla="*/ 343267 w 1293595"/>
                <a:gd name="connsiteY1001" fmla="*/ 35869 h 1610340"/>
                <a:gd name="connsiteX1002" fmla="*/ 344598 w 1293595"/>
                <a:gd name="connsiteY1002" fmla="*/ 30439 h 1610340"/>
                <a:gd name="connsiteX1003" fmla="*/ 346568 w 1293595"/>
                <a:gd name="connsiteY1003" fmla="*/ 26553 h 1610340"/>
                <a:gd name="connsiteX1004" fmla="*/ 337943 w 1293595"/>
                <a:gd name="connsiteY1004" fmla="*/ 35869 h 1610340"/>
                <a:gd name="connsiteX1005" fmla="*/ 337943 w 1293595"/>
                <a:gd name="connsiteY1005" fmla="*/ 135683 h 1610340"/>
                <a:gd name="connsiteX1006" fmla="*/ 255430 w 1293595"/>
                <a:gd name="connsiteY1006" fmla="*/ 135683 h 1610340"/>
                <a:gd name="connsiteX1007" fmla="*/ 255430 w 1293595"/>
                <a:gd name="connsiteY1007" fmla="*/ 35869 h 1610340"/>
                <a:gd name="connsiteX1008" fmla="*/ 254951 w 1293595"/>
                <a:gd name="connsiteY1008" fmla="*/ 31876 h 1610340"/>
                <a:gd name="connsiteX1009" fmla="*/ 338423 w 1293595"/>
                <a:gd name="connsiteY1009" fmla="*/ 31876 h 1610340"/>
                <a:gd name="connsiteX1010" fmla="*/ 337944 w 1293595"/>
                <a:gd name="connsiteY1010" fmla="*/ 35869 h 1610340"/>
                <a:gd name="connsiteX1011" fmla="*/ 363921 w 1293595"/>
                <a:gd name="connsiteY1011" fmla="*/ 26553 h 1610340"/>
                <a:gd name="connsiteX1012" fmla="*/ 365891 w 1293595"/>
                <a:gd name="connsiteY1012" fmla="*/ 30439 h 1610340"/>
                <a:gd name="connsiteX1013" fmla="*/ 367222 w 1293595"/>
                <a:gd name="connsiteY1013" fmla="*/ 35868 h 1610340"/>
                <a:gd name="connsiteX1014" fmla="*/ 367222 w 1293595"/>
                <a:gd name="connsiteY1014" fmla="*/ 141006 h 1610340"/>
                <a:gd name="connsiteX1015" fmla="*/ 460383 w 1293595"/>
                <a:gd name="connsiteY1015" fmla="*/ 141006 h 1610340"/>
                <a:gd name="connsiteX1016" fmla="*/ 460383 w 1293595"/>
                <a:gd name="connsiteY1016" fmla="*/ 35869 h 1610340"/>
                <a:gd name="connsiteX1017" fmla="*/ 461713 w 1293595"/>
                <a:gd name="connsiteY1017" fmla="*/ 30439 h 1610340"/>
                <a:gd name="connsiteX1018" fmla="*/ 463684 w 1293595"/>
                <a:gd name="connsiteY1018" fmla="*/ 26553 h 1610340"/>
                <a:gd name="connsiteX1019" fmla="*/ 455059 w 1293595"/>
                <a:gd name="connsiteY1019" fmla="*/ 35869 h 1610340"/>
                <a:gd name="connsiteX1020" fmla="*/ 455059 w 1293595"/>
                <a:gd name="connsiteY1020" fmla="*/ 135683 h 1610340"/>
                <a:gd name="connsiteX1021" fmla="*/ 372546 w 1293595"/>
                <a:gd name="connsiteY1021" fmla="*/ 135683 h 1610340"/>
                <a:gd name="connsiteX1022" fmla="*/ 372546 w 1293595"/>
                <a:gd name="connsiteY1022" fmla="*/ 35869 h 1610340"/>
                <a:gd name="connsiteX1023" fmla="*/ 372066 w 1293595"/>
                <a:gd name="connsiteY1023" fmla="*/ 31876 h 1610340"/>
                <a:gd name="connsiteX1024" fmla="*/ 455539 w 1293595"/>
                <a:gd name="connsiteY1024" fmla="*/ 31876 h 1610340"/>
                <a:gd name="connsiteX1025" fmla="*/ 455059 w 1293595"/>
                <a:gd name="connsiteY1025" fmla="*/ 35869 h 1610340"/>
                <a:gd name="connsiteX1026" fmla="*/ 481037 w 1293595"/>
                <a:gd name="connsiteY1026" fmla="*/ 26553 h 1610340"/>
                <a:gd name="connsiteX1027" fmla="*/ 483007 w 1293595"/>
                <a:gd name="connsiteY1027" fmla="*/ 30439 h 1610340"/>
                <a:gd name="connsiteX1028" fmla="*/ 484338 w 1293595"/>
                <a:gd name="connsiteY1028" fmla="*/ 35868 h 1610340"/>
                <a:gd name="connsiteX1029" fmla="*/ 484338 w 1293595"/>
                <a:gd name="connsiteY1029" fmla="*/ 141006 h 1610340"/>
                <a:gd name="connsiteX1030" fmla="*/ 577498 w 1293595"/>
                <a:gd name="connsiteY1030" fmla="*/ 141006 h 1610340"/>
                <a:gd name="connsiteX1031" fmla="*/ 577498 w 1293595"/>
                <a:gd name="connsiteY1031" fmla="*/ 35869 h 1610340"/>
                <a:gd name="connsiteX1032" fmla="*/ 578829 w 1293595"/>
                <a:gd name="connsiteY1032" fmla="*/ 30439 h 1610340"/>
                <a:gd name="connsiteX1033" fmla="*/ 580799 w 1293595"/>
                <a:gd name="connsiteY1033" fmla="*/ 26553 h 1610340"/>
                <a:gd name="connsiteX1034" fmla="*/ 572175 w 1293595"/>
                <a:gd name="connsiteY1034" fmla="*/ 35869 h 1610340"/>
                <a:gd name="connsiteX1035" fmla="*/ 572175 w 1293595"/>
                <a:gd name="connsiteY1035" fmla="*/ 135683 h 1610340"/>
                <a:gd name="connsiteX1036" fmla="*/ 489662 w 1293595"/>
                <a:gd name="connsiteY1036" fmla="*/ 135683 h 1610340"/>
                <a:gd name="connsiteX1037" fmla="*/ 489662 w 1293595"/>
                <a:gd name="connsiteY1037" fmla="*/ 35869 h 1610340"/>
                <a:gd name="connsiteX1038" fmla="*/ 489182 w 1293595"/>
                <a:gd name="connsiteY1038" fmla="*/ 31876 h 1610340"/>
                <a:gd name="connsiteX1039" fmla="*/ 572654 w 1293595"/>
                <a:gd name="connsiteY1039" fmla="*/ 31876 h 1610340"/>
                <a:gd name="connsiteX1040" fmla="*/ 572175 w 1293595"/>
                <a:gd name="connsiteY1040" fmla="*/ 35869 h 1610340"/>
                <a:gd name="connsiteX1041" fmla="*/ 598153 w 1293595"/>
                <a:gd name="connsiteY1041" fmla="*/ 26553 h 1610340"/>
                <a:gd name="connsiteX1042" fmla="*/ 600123 w 1293595"/>
                <a:gd name="connsiteY1042" fmla="*/ 30439 h 1610340"/>
                <a:gd name="connsiteX1043" fmla="*/ 601454 w 1293595"/>
                <a:gd name="connsiteY1043" fmla="*/ 35868 h 1610340"/>
                <a:gd name="connsiteX1044" fmla="*/ 601454 w 1293595"/>
                <a:gd name="connsiteY1044" fmla="*/ 141006 h 1610340"/>
                <a:gd name="connsiteX1045" fmla="*/ 694614 w 1293595"/>
                <a:gd name="connsiteY1045" fmla="*/ 141006 h 1610340"/>
                <a:gd name="connsiteX1046" fmla="*/ 694614 w 1293595"/>
                <a:gd name="connsiteY1046" fmla="*/ 35869 h 1610340"/>
                <a:gd name="connsiteX1047" fmla="*/ 695945 w 1293595"/>
                <a:gd name="connsiteY1047" fmla="*/ 30439 h 1610340"/>
                <a:gd name="connsiteX1048" fmla="*/ 697915 w 1293595"/>
                <a:gd name="connsiteY1048" fmla="*/ 26553 h 1610340"/>
                <a:gd name="connsiteX1049" fmla="*/ 689291 w 1293595"/>
                <a:gd name="connsiteY1049" fmla="*/ 35869 h 1610340"/>
                <a:gd name="connsiteX1050" fmla="*/ 689291 w 1293595"/>
                <a:gd name="connsiteY1050" fmla="*/ 135683 h 1610340"/>
                <a:gd name="connsiteX1051" fmla="*/ 606777 w 1293595"/>
                <a:gd name="connsiteY1051" fmla="*/ 135683 h 1610340"/>
                <a:gd name="connsiteX1052" fmla="*/ 606777 w 1293595"/>
                <a:gd name="connsiteY1052" fmla="*/ 35869 h 1610340"/>
                <a:gd name="connsiteX1053" fmla="*/ 606298 w 1293595"/>
                <a:gd name="connsiteY1053" fmla="*/ 31876 h 1610340"/>
                <a:gd name="connsiteX1054" fmla="*/ 689770 w 1293595"/>
                <a:gd name="connsiteY1054" fmla="*/ 31876 h 1610340"/>
                <a:gd name="connsiteX1055" fmla="*/ 689291 w 1293595"/>
                <a:gd name="connsiteY1055" fmla="*/ 35869 h 1610340"/>
                <a:gd name="connsiteX1056" fmla="*/ 715268 w 1293595"/>
                <a:gd name="connsiteY1056" fmla="*/ 26553 h 1610340"/>
                <a:gd name="connsiteX1057" fmla="*/ 717239 w 1293595"/>
                <a:gd name="connsiteY1057" fmla="*/ 30439 h 1610340"/>
                <a:gd name="connsiteX1058" fmla="*/ 718569 w 1293595"/>
                <a:gd name="connsiteY1058" fmla="*/ 35868 h 1610340"/>
                <a:gd name="connsiteX1059" fmla="*/ 718569 w 1293595"/>
                <a:gd name="connsiteY1059" fmla="*/ 141006 h 1610340"/>
                <a:gd name="connsiteX1060" fmla="*/ 811730 w 1293595"/>
                <a:gd name="connsiteY1060" fmla="*/ 141006 h 1610340"/>
                <a:gd name="connsiteX1061" fmla="*/ 811730 w 1293595"/>
                <a:gd name="connsiteY1061" fmla="*/ 35869 h 1610340"/>
                <a:gd name="connsiteX1062" fmla="*/ 813061 w 1293595"/>
                <a:gd name="connsiteY1062" fmla="*/ 30439 h 1610340"/>
                <a:gd name="connsiteX1063" fmla="*/ 815031 w 1293595"/>
                <a:gd name="connsiteY1063" fmla="*/ 26553 h 1610340"/>
                <a:gd name="connsiteX1064" fmla="*/ 806406 w 1293595"/>
                <a:gd name="connsiteY1064" fmla="*/ 35869 h 1610340"/>
                <a:gd name="connsiteX1065" fmla="*/ 806406 w 1293595"/>
                <a:gd name="connsiteY1065" fmla="*/ 135683 h 1610340"/>
                <a:gd name="connsiteX1066" fmla="*/ 723893 w 1293595"/>
                <a:gd name="connsiteY1066" fmla="*/ 135683 h 1610340"/>
                <a:gd name="connsiteX1067" fmla="*/ 723893 w 1293595"/>
                <a:gd name="connsiteY1067" fmla="*/ 35869 h 1610340"/>
                <a:gd name="connsiteX1068" fmla="*/ 723413 w 1293595"/>
                <a:gd name="connsiteY1068" fmla="*/ 31876 h 1610340"/>
                <a:gd name="connsiteX1069" fmla="*/ 806886 w 1293595"/>
                <a:gd name="connsiteY1069" fmla="*/ 31876 h 1610340"/>
                <a:gd name="connsiteX1070" fmla="*/ 806406 w 1293595"/>
                <a:gd name="connsiteY1070" fmla="*/ 35869 h 1610340"/>
                <a:gd name="connsiteX1071" fmla="*/ 832384 w 1293595"/>
                <a:gd name="connsiteY1071" fmla="*/ 26553 h 1610340"/>
                <a:gd name="connsiteX1072" fmla="*/ 834354 w 1293595"/>
                <a:gd name="connsiteY1072" fmla="*/ 30439 h 1610340"/>
                <a:gd name="connsiteX1073" fmla="*/ 835685 w 1293595"/>
                <a:gd name="connsiteY1073" fmla="*/ 35868 h 1610340"/>
                <a:gd name="connsiteX1074" fmla="*/ 835685 w 1293595"/>
                <a:gd name="connsiteY1074" fmla="*/ 141006 h 1610340"/>
                <a:gd name="connsiteX1075" fmla="*/ 928845 w 1293595"/>
                <a:gd name="connsiteY1075" fmla="*/ 141006 h 1610340"/>
                <a:gd name="connsiteX1076" fmla="*/ 928845 w 1293595"/>
                <a:gd name="connsiteY1076" fmla="*/ 35869 h 1610340"/>
                <a:gd name="connsiteX1077" fmla="*/ 930176 w 1293595"/>
                <a:gd name="connsiteY1077" fmla="*/ 30439 h 1610340"/>
                <a:gd name="connsiteX1078" fmla="*/ 932146 w 1293595"/>
                <a:gd name="connsiteY1078" fmla="*/ 26553 h 1610340"/>
                <a:gd name="connsiteX1079" fmla="*/ 923522 w 1293595"/>
                <a:gd name="connsiteY1079" fmla="*/ 35869 h 1610340"/>
                <a:gd name="connsiteX1080" fmla="*/ 923522 w 1293595"/>
                <a:gd name="connsiteY1080" fmla="*/ 135683 h 1610340"/>
                <a:gd name="connsiteX1081" fmla="*/ 841009 w 1293595"/>
                <a:gd name="connsiteY1081" fmla="*/ 135683 h 1610340"/>
                <a:gd name="connsiteX1082" fmla="*/ 841009 w 1293595"/>
                <a:gd name="connsiteY1082" fmla="*/ 35869 h 1610340"/>
                <a:gd name="connsiteX1083" fmla="*/ 840529 w 1293595"/>
                <a:gd name="connsiteY1083" fmla="*/ 31876 h 1610340"/>
                <a:gd name="connsiteX1084" fmla="*/ 924001 w 1293595"/>
                <a:gd name="connsiteY1084" fmla="*/ 31876 h 1610340"/>
                <a:gd name="connsiteX1085" fmla="*/ 923522 w 1293595"/>
                <a:gd name="connsiteY1085" fmla="*/ 35869 h 1610340"/>
                <a:gd name="connsiteX1086" fmla="*/ 949500 w 1293595"/>
                <a:gd name="connsiteY1086" fmla="*/ 26553 h 1610340"/>
                <a:gd name="connsiteX1087" fmla="*/ 951470 w 1293595"/>
                <a:gd name="connsiteY1087" fmla="*/ 30439 h 1610340"/>
                <a:gd name="connsiteX1088" fmla="*/ 952801 w 1293595"/>
                <a:gd name="connsiteY1088" fmla="*/ 35868 h 1610340"/>
                <a:gd name="connsiteX1089" fmla="*/ 952801 w 1293595"/>
                <a:gd name="connsiteY1089" fmla="*/ 141006 h 1610340"/>
                <a:gd name="connsiteX1090" fmla="*/ 1045961 w 1293595"/>
                <a:gd name="connsiteY1090" fmla="*/ 141006 h 1610340"/>
                <a:gd name="connsiteX1091" fmla="*/ 1045961 w 1293595"/>
                <a:gd name="connsiteY1091" fmla="*/ 35869 h 1610340"/>
                <a:gd name="connsiteX1092" fmla="*/ 1047292 w 1293595"/>
                <a:gd name="connsiteY1092" fmla="*/ 30439 h 1610340"/>
                <a:gd name="connsiteX1093" fmla="*/ 1049262 w 1293595"/>
                <a:gd name="connsiteY1093" fmla="*/ 26553 h 1610340"/>
                <a:gd name="connsiteX1094" fmla="*/ 1040638 w 1293595"/>
                <a:gd name="connsiteY1094" fmla="*/ 35869 h 1610340"/>
                <a:gd name="connsiteX1095" fmla="*/ 1040638 w 1293595"/>
                <a:gd name="connsiteY1095" fmla="*/ 135683 h 1610340"/>
                <a:gd name="connsiteX1096" fmla="*/ 958124 w 1293595"/>
                <a:gd name="connsiteY1096" fmla="*/ 135683 h 1610340"/>
                <a:gd name="connsiteX1097" fmla="*/ 958124 w 1293595"/>
                <a:gd name="connsiteY1097" fmla="*/ 35869 h 1610340"/>
                <a:gd name="connsiteX1098" fmla="*/ 957645 w 1293595"/>
                <a:gd name="connsiteY1098" fmla="*/ 31876 h 1610340"/>
                <a:gd name="connsiteX1099" fmla="*/ 1041117 w 1293595"/>
                <a:gd name="connsiteY1099" fmla="*/ 31876 h 1610340"/>
                <a:gd name="connsiteX1100" fmla="*/ 1040638 w 1293595"/>
                <a:gd name="connsiteY1100" fmla="*/ 35869 h 1610340"/>
                <a:gd name="connsiteX1101" fmla="*/ 1066615 w 1293595"/>
                <a:gd name="connsiteY1101" fmla="*/ 26553 h 1610340"/>
                <a:gd name="connsiteX1102" fmla="*/ 1068586 w 1293595"/>
                <a:gd name="connsiteY1102" fmla="*/ 30439 h 1610340"/>
                <a:gd name="connsiteX1103" fmla="*/ 1069917 w 1293595"/>
                <a:gd name="connsiteY1103" fmla="*/ 35868 h 1610340"/>
                <a:gd name="connsiteX1104" fmla="*/ 1069917 w 1293595"/>
                <a:gd name="connsiteY1104" fmla="*/ 141006 h 1610340"/>
                <a:gd name="connsiteX1105" fmla="*/ 1163077 w 1293595"/>
                <a:gd name="connsiteY1105" fmla="*/ 141006 h 1610340"/>
                <a:gd name="connsiteX1106" fmla="*/ 1163077 w 1293595"/>
                <a:gd name="connsiteY1106" fmla="*/ 35869 h 1610340"/>
                <a:gd name="connsiteX1107" fmla="*/ 1164408 w 1293595"/>
                <a:gd name="connsiteY1107" fmla="*/ 30439 h 1610340"/>
                <a:gd name="connsiteX1108" fmla="*/ 1166378 w 1293595"/>
                <a:gd name="connsiteY1108" fmla="*/ 26553 h 1610340"/>
                <a:gd name="connsiteX1109" fmla="*/ 1157753 w 1293595"/>
                <a:gd name="connsiteY1109" fmla="*/ 35869 h 1610340"/>
                <a:gd name="connsiteX1110" fmla="*/ 1157753 w 1293595"/>
                <a:gd name="connsiteY1110" fmla="*/ 135683 h 1610340"/>
                <a:gd name="connsiteX1111" fmla="*/ 1075240 w 1293595"/>
                <a:gd name="connsiteY1111" fmla="*/ 135683 h 1610340"/>
                <a:gd name="connsiteX1112" fmla="*/ 1075240 w 1293595"/>
                <a:gd name="connsiteY1112" fmla="*/ 35869 h 1610340"/>
                <a:gd name="connsiteX1113" fmla="*/ 1074760 w 1293595"/>
                <a:gd name="connsiteY1113" fmla="*/ 31876 h 1610340"/>
                <a:gd name="connsiteX1114" fmla="*/ 1158233 w 1293595"/>
                <a:gd name="connsiteY1114" fmla="*/ 31876 h 1610340"/>
                <a:gd name="connsiteX1115" fmla="*/ 1157753 w 1293595"/>
                <a:gd name="connsiteY1115" fmla="*/ 35869 h 1610340"/>
                <a:gd name="connsiteX1116" fmla="*/ 129690 w 1293595"/>
                <a:gd name="connsiteY1116" fmla="*/ 26553 h 1610340"/>
                <a:gd name="connsiteX1117" fmla="*/ 131660 w 1293595"/>
                <a:gd name="connsiteY1117" fmla="*/ 30439 h 1610340"/>
                <a:gd name="connsiteX1118" fmla="*/ 132991 w 1293595"/>
                <a:gd name="connsiteY1118" fmla="*/ 35868 h 1610340"/>
                <a:gd name="connsiteX1119" fmla="*/ 132991 w 1293595"/>
                <a:gd name="connsiteY1119" fmla="*/ 141006 h 1610340"/>
                <a:gd name="connsiteX1120" fmla="*/ 226151 w 1293595"/>
                <a:gd name="connsiteY1120" fmla="*/ 141006 h 1610340"/>
                <a:gd name="connsiteX1121" fmla="*/ 226151 w 1293595"/>
                <a:gd name="connsiteY1121" fmla="*/ 35869 h 1610340"/>
                <a:gd name="connsiteX1122" fmla="*/ 227482 w 1293595"/>
                <a:gd name="connsiteY1122" fmla="*/ 30439 h 1610340"/>
                <a:gd name="connsiteX1123" fmla="*/ 229452 w 1293595"/>
                <a:gd name="connsiteY1123" fmla="*/ 26553 h 1610340"/>
                <a:gd name="connsiteX1124" fmla="*/ 220828 w 1293595"/>
                <a:gd name="connsiteY1124" fmla="*/ 35869 h 1610340"/>
                <a:gd name="connsiteX1125" fmla="*/ 220828 w 1293595"/>
                <a:gd name="connsiteY1125" fmla="*/ 135683 h 1610340"/>
                <a:gd name="connsiteX1126" fmla="*/ 138314 w 1293595"/>
                <a:gd name="connsiteY1126" fmla="*/ 135683 h 1610340"/>
                <a:gd name="connsiteX1127" fmla="*/ 138314 w 1293595"/>
                <a:gd name="connsiteY1127" fmla="*/ 35869 h 1610340"/>
                <a:gd name="connsiteX1128" fmla="*/ 137835 w 1293595"/>
                <a:gd name="connsiteY1128" fmla="*/ 31876 h 1610340"/>
                <a:gd name="connsiteX1129" fmla="*/ 221307 w 1293595"/>
                <a:gd name="connsiteY1129" fmla="*/ 31876 h 1610340"/>
                <a:gd name="connsiteX1130" fmla="*/ 220828 w 1293595"/>
                <a:gd name="connsiteY1130" fmla="*/ 35869 h 1610340"/>
                <a:gd name="connsiteX1131" fmla="*/ 246806 w 1293595"/>
                <a:gd name="connsiteY1131" fmla="*/ 26553 h 1610340"/>
                <a:gd name="connsiteX1132" fmla="*/ 248776 w 1293595"/>
                <a:gd name="connsiteY1132" fmla="*/ 30439 h 1610340"/>
                <a:gd name="connsiteX1133" fmla="*/ 250107 w 1293595"/>
                <a:gd name="connsiteY1133" fmla="*/ 35868 h 1610340"/>
                <a:gd name="connsiteX1134" fmla="*/ 250107 w 1293595"/>
                <a:gd name="connsiteY1134" fmla="*/ 141006 h 1610340"/>
                <a:gd name="connsiteX1135" fmla="*/ 343267 w 1293595"/>
                <a:gd name="connsiteY1135" fmla="*/ 141006 h 1610340"/>
                <a:gd name="connsiteX1136" fmla="*/ 343267 w 1293595"/>
                <a:gd name="connsiteY1136" fmla="*/ 35869 h 1610340"/>
                <a:gd name="connsiteX1137" fmla="*/ 344598 w 1293595"/>
                <a:gd name="connsiteY1137" fmla="*/ 30439 h 1610340"/>
                <a:gd name="connsiteX1138" fmla="*/ 346568 w 1293595"/>
                <a:gd name="connsiteY1138" fmla="*/ 26553 h 1610340"/>
                <a:gd name="connsiteX1139" fmla="*/ 337943 w 1293595"/>
                <a:gd name="connsiteY1139" fmla="*/ 35869 h 1610340"/>
                <a:gd name="connsiteX1140" fmla="*/ 337943 w 1293595"/>
                <a:gd name="connsiteY1140" fmla="*/ 135683 h 1610340"/>
                <a:gd name="connsiteX1141" fmla="*/ 255430 w 1293595"/>
                <a:gd name="connsiteY1141" fmla="*/ 135683 h 1610340"/>
                <a:gd name="connsiteX1142" fmla="*/ 255430 w 1293595"/>
                <a:gd name="connsiteY1142" fmla="*/ 35869 h 1610340"/>
                <a:gd name="connsiteX1143" fmla="*/ 254951 w 1293595"/>
                <a:gd name="connsiteY1143" fmla="*/ 31876 h 1610340"/>
                <a:gd name="connsiteX1144" fmla="*/ 338423 w 1293595"/>
                <a:gd name="connsiteY1144" fmla="*/ 31876 h 1610340"/>
                <a:gd name="connsiteX1145" fmla="*/ 337944 w 1293595"/>
                <a:gd name="connsiteY1145" fmla="*/ 35869 h 1610340"/>
                <a:gd name="connsiteX1146" fmla="*/ 363921 w 1293595"/>
                <a:gd name="connsiteY1146" fmla="*/ 26553 h 1610340"/>
                <a:gd name="connsiteX1147" fmla="*/ 365891 w 1293595"/>
                <a:gd name="connsiteY1147" fmla="*/ 30439 h 1610340"/>
                <a:gd name="connsiteX1148" fmla="*/ 367222 w 1293595"/>
                <a:gd name="connsiteY1148" fmla="*/ 35868 h 1610340"/>
                <a:gd name="connsiteX1149" fmla="*/ 367222 w 1293595"/>
                <a:gd name="connsiteY1149" fmla="*/ 141006 h 1610340"/>
                <a:gd name="connsiteX1150" fmla="*/ 460383 w 1293595"/>
                <a:gd name="connsiteY1150" fmla="*/ 141006 h 1610340"/>
                <a:gd name="connsiteX1151" fmla="*/ 460383 w 1293595"/>
                <a:gd name="connsiteY1151" fmla="*/ 35869 h 1610340"/>
                <a:gd name="connsiteX1152" fmla="*/ 461713 w 1293595"/>
                <a:gd name="connsiteY1152" fmla="*/ 30439 h 1610340"/>
                <a:gd name="connsiteX1153" fmla="*/ 463684 w 1293595"/>
                <a:gd name="connsiteY1153" fmla="*/ 26553 h 1610340"/>
                <a:gd name="connsiteX1154" fmla="*/ 455059 w 1293595"/>
                <a:gd name="connsiteY1154" fmla="*/ 35869 h 1610340"/>
                <a:gd name="connsiteX1155" fmla="*/ 455059 w 1293595"/>
                <a:gd name="connsiteY1155" fmla="*/ 135683 h 1610340"/>
                <a:gd name="connsiteX1156" fmla="*/ 372546 w 1293595"/>
                <a:gd name="connsiteY1156" fmla="*/ 135683 h 1610340"/>
                <a:gd name="connsiteX1157" fmla="*/ 372546 w 1293595"/>
                <a:gd name="connsiteY1157" fmla="*/ 35869 h 1610340"/>
                <a:gd name="connsiteX1158" fmla="*/ 372066 w 1293595"/>
                <a:gd name="connsiteY1158" fmla="*/ 31876 h 1610340"/>
                <a:gd name="connsiteX1159" fmla="*/ 455539 w 1293595"/>
                <a:gd name="connsiteY1159" fmla="*/ 31876 h 1610340"/>
                <a:gd name="connsiteX1160" fmla="*/ 455059 w 1293595"/>
                <a:gd name="connsiteY1160" fmla="*/ 35869 h 1610340"/>
                <a:gd name="connsiteX1161" fmla="*/ 481037 w 1293595"/>
                <a:gd name="connsiteY1161" fmla="*/ 26553 h 1610340"/>
                <a:gd name="connsiteX1162" fmla="*/ 483007 w 1293595"/>
                <a:gd name="connsiteY1162" fmla="*/ 30439 h 1610340"/>
                <a:gd name="connsiteX1163" fmla="*/ 484338 w 1293595"/>
                <a:gd name="connsiteY1163" fmla="*/ 35868 h 1610340"/>
                <a:gd name="connsiteX1164" fmla="*/ 484338 w 1293595"/>
                <a:gd name="connsiteY1164" fmla="*/ 141006 h 1610340"/>
                <a:gd name="connsiteX1165" fmla="*/ 577498 w 1293595"/>
                <a:gd name="connsiteY1165" fmla="*/ 141006 h 1610340"/>
                <a:gd name="connsiteX1166" fmla="*/ 577498 w 1293595"/>
                <a:gd name="connsiteY1166" fmla="*/ 35869 h 1610340"/>
                <a:gd name="connsiteX1167" fmla="*/ 578829 w 1293595"/>
                <a:gd name="connsiteY1167" fmla="*/ 30439 h 1610340"/>
                <a:gd name="connsiteX1168" fmla="*/ 580799 w 1293595"/>
                <a:gd name="connsiteY1168" fmla="*/ 26553 h 1610340"/>
                <a:gd name="connsiteX1169" fmla="*/ 572175 w 1293595"/>
                <a:gd name="connsiteY1169" fmla="*/ 35869 h 1610340"/>
                <a:gd name="connsiteX1170" fmla="*/ 572175 w 1293595"/>
                <a:gd name="connsiteY1170" fmla="*/ 135683 h 1610340"/>
                <a:gd name="connsiteX1171" fmla="*/ 489662 w 1293595"/>
                <a:gd name="connsiteY1171" fmla="*/ 135683 h 1610340"/>
                <a:gd name="connsiteX1172" fmla="*/ 489662 w 1293595"/>
                <a:gd name="connsiteY1172" fmla="*/ 35869 h 1610340"/>
                <a:gd name="connsiteX1173" fmla="*/ 489182 w 1293595"/>
                <a:gd name="connsiteY1173" fmla="*/ 31876 h 1610340"/>
                <a:gd name="connsiteX1174" fmla="*/ 572654 w 1293595"/>
                <a:gd name="connsiteY1174" fmla="*/ 31876 h 1610340"/>
                <a:gd name="connsiteX1175" fmla="*/ 572175 w 1293595"/>
                <a:gd name="connsiteY1175" fmla="*/ 35869 h 1610340"/>
                <a:gd name="connsiteX1176" fmla="*/ 598153 w 1293595"/>
                <a:gd name="connsiteY1176" fmla="*/ 26553 h 1610340"/>
                <a:gd name="connsiteX1177" fmla="*/ 600123 w 1293595"/>
                <a:gd name="connsiteY1177" fmla="*/ 30439 h 1610340"/>
                <a:gd name="connsiteX1178" fmla="*/ 601454 w 1293595"/>
                <a:gd name="connsiteY1178" fmla="*/ 35868 h 1610340"/>
                <a:gd name="connsiteX1179" fmla="*/ 601454 w 1293595"/>
                <a:gd name="connsiteY1179" fmla="*/ 141006 h 1610340"/>
                <a:gd name="connsiteX1180" fmla="*/ 694614 w 1293595"/>
                <a:gd name="connsiteY1180" fmla="*/ 141006 h 1610340"/>
                <a:gd name="connsiteX1181" fmla="*/ 694614 w 1293595"/>
                <a:gd name="connsiteY1181" fmla="*/ 35869 h 1610340"/>
                <a:gd name="connsiteX1182" fmla="*/ 695945 w 1293595"/>
                <a:gd name="connsiteY1182" fmla="*/ 30439 h 1610340"/>
                <a:gd name="connsiteX1183" fmla="*/ 697915 w 1293595"/>
                <a:gd name="connsiteY1183" fmla="*/ 26553 h 1610340"/>
                <a:gd name="connsiteX1184" fmla="*/ 689291 w 1293595"/>
                <a:gd name="connsiteY1184" fmla="*/ 35869 h 1610340"/>
                <a:gd name="connsiteX1185" fmla="*/ 689291 w 1293595"/>
                <a:gd name="connsiteY1185" fmla="*/ 135683 h 1610340"/>
                <a:gd name="connsiteX1186" fmla="*/ 606777 w 1293595"/>
                <a:gd name="connsiteY1186" fmla="*/ 135683 h 1610340"/>
                <a:gd name="connsiteX1187" fmla="*/ 606777 w 1293595"/>
                <a:gd name="connsiteY1187" fmla="*/ 35869 h 1610340"/>
                <a:gd name="connsiteX1188" fmla="*/ 606298 w 1293595"/>
                <a:gd name="connsiteY1188" fmla="*/ 31876 h 1610340"/>
                <a:gd name="connsiteX1189" fmla="*/ 689770 w 1293595"/>
                <a:gd name="connsiteY1189" fmla="*/ 31876 h 1610340"/>
                <a:gd name="connsiteX1190" fmla="*/ 689291 w 1293595"/>
                <a:gd name="connsiteY1190" fmla="*/ 35869 h 1610340"/>
                <a:gd name="connsiteX1191" fmla="*/ 715268 w 1293595"/>
                <a:gd name="connsiteY1191" fmla="*/ 26553 h 1610340"/>
                <a:gd name="connsiteX1192" fmla="*/ 717239 w 1293595"/>
                <a:gd name="connsiteY1192" fmla="*/ 30439 h 1610340"/>
                <a:gd name="connsiteX1193" fmla="*/ 718569 w 1293595"/>
                <a:gd name="connsiteY1193" fmla="*/ 35868 h 1610340"/>
                <a:gd name="connsiteX1194" fmla="*/ 718569 w 1293595"/>
                <a:gd name="connsiteY1194" fmla="*/ 141006 h 1610340"/>
                <a:gd name="connsiteX1195" fmla="*/ 811730 w 1293595"/>
                <a:gd name="connsiteY1195" fmla="*/ 141006 h 1610340"/>
                <a:gd name="connsiteX1196" fmla="*/ 811730 w 1293595"/>
                <a:gd name="connsiteY1196" fmla="*/ 35869 h 1610340"/>
                <a:gd name="connsiteX1197" fmla="*/ 813061 w 1293595"/>
                <a:gd name="connsiteY1197" fmla="*/ 30439 h 1610340"/>
                <a:gd name="connsiteX1198" fmla="*/ 815031 w 1293595"/>
                <a:gd name="connsiteY1198" fmla="*/ 26553 h 1610340"/>
                <a:gd name="connsiteX1199" fmla="*/ 806406 w 1293595"/>
                <a:gd name="connsiteY1199" fmla="*/ 35869 h 1610340"/>
                <a:gd name="connsiteX1200" fmla="*/ 806406 w 1293595"/>
                <a:gd name="connsiteY1200" fmla="*/ 135683 h 1610340"/>
                <a:gd name="connsiteX1201" fmla="*/ 723893 w 1293595"/>
                <a:gd name="connsiteY1201" fmla="*/ 135683 h 1610340"/>
                <a:gd name="connsiteX1202" fmla="*/ 723893 w 1293595"/>
                <a:gd name="connsiteY1202" fmla="*/ 35869 h 1610340"/>
                <a:gd name="connsiteX1203" fmla="*/ 723413 w 1293595"/>
                <a:gd name="connsiteY1203" fmla="*/ 31876 h 1610340"/>
                <a:gd name="connsiteX1204" fmla="*/ 806886 w 1293595"/>
                <a:gd name="connsiteY1204" fmla="*/ 31876 h 1610340"/>
                <a:gd name="connsiteX1205" fmla="*/ 806406 w 1293595"/>
                <a:gd name="connsiteY1205" fmla="*/ 35869 h 1610340"/>
                <a:gd name="connsiteX1206" fmla="*/ 832384 w 1293595"/>
                <a:gd name="connsiteY1206" fmla="*/ 26553 h 1610340"/>
                <a:gd name="connsiteX1207" fmla="*/ 834354 w 1293595"/>
                <a:gd name="connsiteY1207" fmla="*/ 30439 h 1610340"/>
                <a:gd name="connsiteX1208" fmla="*/ 835685 w 1293595"/>
                <a:gd name="connsiteY1208" fmla="*/ 35868 h 1610340"/>
                <a:gd name="connsiteX1209" fmla="*/ 835685 w 1293595"/>
                <a:gd name="connsiteY1209" fmla="*/ 141006 h 1610340"/>
                <a:gd name="connsiteX1210" fmla="*/ 928845 w 1293595"/>
                <a:gd name="connsiteY1210" fmla="*/ 141006 h 1610340"/>
                <a:gd name="connsiteX1211" fmla="*/ 928845 w 1293595"/>
                <a:gd name="connsiteY1211" fmla="*/ 35869 h 1610340"/>
                <a:gd name="connsiteX1212" fmla="*/ 930176 w 1293595"/>
                <a:gd name="connsiteY1212" fmla="*/ 30439 h 1610340"/>
                <a:gd name="connsiteX1213" fmla="*/ 932146 w 1293595"/>
                <a:gd name="connsiteY1213" fmla="*/ 26553 h 1610340"/>
                <a:gd name="connsiteX1214" fmla="*/ 923522 w 1293595"/>
                <a:gd name="connsiteY1214" fmla="*/ 35869 h 1610340"/>
                <a:gd name="connsiteX1215" fmla="*/ 923522 w 1293595"/>
                <a:gd name="connsiteY1215" fmla="*/ 135683 h 1610340"/>
                <a:gd name="connsiteX1216" fmla="*/ 841009 w 1293595"/>
                <a:gd name="connsiteY1216" fmla="*/ 135683 h 1610340"/>
                <a:gd name="connsiteX1217" fmla="*/ 841009 w 1293595"/>
                <a:gd name="connsiteY1217" fmla="*/ 35869 h 1610340"/>
                <a:gd name="connsiteX1218" fmla="*/ 840529 w 1293595"/>
                <a:gd name="connsiteY1218" fmla="*/ 31876 h 1610340"/>
                <a:gd name="connsiteX1219" fmla="*/ 924001 w 1293595"/>
                <a:gd name="connsiteY1219" fmla="*/ 31876 h 1610340"/>
                <a:gd name="connsiteX1220" fmla="*/ 923522 w 1293595"/>
                <a:gd name="connsiteY1220" fmla="*/ 35869 h 1610340"/>
                <a:gd name="connsiteX1221" fmla="*/ 949500 w 1293595"/>
                <a:gd name="connsiteY1221" fmla="*/ 26553 h 1610340"/>
                <a:gd name="connsiteX1222" fmla="*/ 951470 w 1293595"/>
                <a:gd name="connsiteY1222" fmla="*/ 30439 h 1610340"/>
                <a:gd name="connsiteX1223" fmla="*/ 952801 w 1293595"/>
                <a:gd name="connsiteY1223" fmla="*/ 35868 h 1610340"/>
                <a:gd name="connsiteX1224" fmla="*/ 952801 w 1293595"/>
                <a:gd name="connsiteY1224" fmla="*/ 141006 h 1610340"/>
                <a:gd name="connsiteX1225" fmla="*/ 1045961 w 1293595"/>
                <a:gd name="connsiteY1225" fmla="*/ 141006 h 1610340"/>
                <a:gd name="connsiteX1226" fmla="*/ 1045961 w 1293595"/>
                <a:gd name="connsiteY1226" fmla="*/ 35869 h 1610340"/>
                <a:gd name="connsiteX1227" fmla="*/ 1047292 w 1293595"/>
                <a:gd name="connsiteY1227" fmla="*/ 30439 h 1610340"/>
                <a:gd name="connsiteX1228" fmla="*/ 1049262 w 1293595"/>
                <a:gd name="connsiteY1228" fmla="*/ 26553 h 1610340"/>
                <a:gd name="connsiteX1229" fmla="*/ 1040638 w 1293595"/>
                <a:gd name="connsiteY1229" fmla="*/ 35869 h 1610340"/>
                <a:gd name="connsiteX1230" fmla="*/ 1040638 w 1293595"/>
                <a:gd name="connsiteY1230" fmla="*/ 135683 h 1610340"/>
                <a:gd name="connsiteX1231" fmla="*/ 958124 w 1293595"/>
                <a:gd name="connsiteY1231" fmla="*/ 135683 h 1610340"/>
                <a:gd name="connsiteX1232" fmla="*/ 958124 w 1293595"/>
                <a:gd name="connsiteY1232" fmla="*/ 35869 h 1610340"/>
                <a:gd name="connsiteX1233" fmla="*/ 957645 w 1293595"/>
                <a:gd name="connsiteY1233" fmla="*/ 31876 h 1610340"/>
                <a:gd name="connsiteX1234" fmla="*/ 1041117 w 1293595"/>
                <a:gd name="connsiteY1234" fmla="*/ 31876 h 1610340"/>
                <a:gd name="connsiteX1235" fmla="*/ 1040638 w 1293595"/>
                <a:gd name="connsiteY1235" fmla="*/ 35869 h 1610340"/>
                <a:gd name="connsiteX1236" fmla="*/ 1066615 w 1293595"/>
                <a:gd name="connsiteY1236" fmla="*/ 26553 h 1610340"/>
                <a:gd name="connsiteX1237" fmla="*/ 1068586 w 1293595"/>
                <a:gd name="connsiteY1237" fmla="*/ 30439 h 1610340"/>
                <a:gd name="connsiteX1238" fmla="*/ 1069917 w 1293595"/>
                <a:gd name="connsiteY1238" fmla="*/ 35868 h 1610340"/>
                <a:gd name="connsiteX1239" fmla="*/ 1069917 w 1293595"/>
                <a:gd name="connsiteY1239" fmla="*/ 141006 h 1610340"/>
                <a:gd name="connsiteX1240" fmla="*/ 1163077 w 1293595"/>
                <a:gd name="connsiteY1240" fmla="*/ 141006 h 1610340"/>
                <a:gd name="connsiteX1241" fmla="*/ 1163077 w 1293595"/>
                <a:gd name="connsiteY1241" fmla="*/ 35869 h 1610340"/>
                <a:gd name="connsiteX1242" fmla="*/ 1164408 w 1293595"/>
                <a:gd name="connsiteY1242" fmla="*/ 30439 h 1610340"/>
                <a:gd name="connsiteX1243" fmla="*/ 1166378 w 1293595"/>
                <a:gd name="connsiteY1243" fmla="*/ 26553 h 1610340"/>
                <a:gd name="connsiteX1244" fmla="*/ 1157753 w 1293595"/>
                <a:gd name="connsiteY1244" fmla="*/ 35869 h 1610340"/>
                <a:gd name="connsiteX1245" fmla="*/ 1157753 w 1293595"/>
                <a:gd name="connsiteY1245" fmla="*/ 135683 h 1610340"/>
                <a:gd name="connsiteX1246" fmla="*/ 1075240 w 1293595"/>
                <a:gd name="connsiteY1246" fmla="*/ 135683 h 1610340"/>
                <a:gd name="connsiteX1247" fmla="*/ 1075240 w 1293595"/>
                <a:gd name="connsiteY1247" fmla="*/ 35869 h 1610340"/>
                <a:gd name="connsiteX1248" fmla="*/ 1074760 w 1293595"/>
                <a:gd name="connsiteY1248" fmla="*/ 31876 h 1610340"/>
                <a:gd name="connsiteX1249" fmla="*/ 1158233 w 1293595"/>
                <a:gd name="connsiteY1249" fmla="*/ 31876 h 1610340"/>
                <a:gd name="connsiteX1250" fmla="*/ 1157753 w 1293595"/>
                <a:gd name="connsiteY1250" fmla="*/ 35869 h 1610340"/>
                <a:gd name="connsiteX1251" fmla="*/ 129690 w 1293595"/>
                <a:gd name="connsiteY1251" fmla="*/ 26553 h 1610340"/>
                <a:gd name="connsiteX1252" fmla="*/ 131660 w 1293595"/>
                <a:gd name="connsiteY1252" fmla="*/ 30439 h 1610340"/>
                <a:gd name="connsiteX1253" fmla="*/ 132991 w 1293595"/>
                <a:gd name="connsiteY1253" fmla="*/ 35868 h 1610340"/>
                <a:gd name="connsiteX1254" fmla="*/ 132991 w 1293595"/>
                <a:gd name="connsiteY1254" fmla="*/ 141006 h 1610340"/>
                <a:gd name="connsiteX1255" fmla="*/ 226151 w 1293595"/>
                <a:gd name="connsiteY1255" fmla="*/ 141006 h 1610340"/>
                <a:gd name="connsiteX1256" fmla="*/ 226151 w 1293595"/>
                <a:gd name="connsiteY1256" fmla="*/ 35869 h 1610340"/>
                <a:gd name="connsiteX1257" fmla="*/ 227482 w 1293595"/>
                <a:gd name="connsiteY1257" fmla="*/ 30439 h 1610340"/>
                <a:gd name="connsiteX1258" fmla="*/ 229452 w 1293595"/>
                <a:gd name="connsiteY1258" fmla="*/ 26553 h 1610340"/>
                <a:gd name="connsiteX1259" fmla="*/ 220828 w 1293595"/>
                <a:gd name="connsiteY1259" fmla="*/ 35869 h 1610340"/>
                <a:gd name="connsiteX1260" fmla="*/ 220828 w 1293595"/>
                <a:gd name="connsiteY1260" fmla="*/ 135683 h 1610340"/>
                <a:gd name="connsiteX1261" fmla="*/ 138314 w 1293595"/>
                <a:gd name="connsiteY1261" fmla="*/ 135683 h 1610340"/>
                <a:gd name="connsiteX1262" fmla="*/ 138314 w 1293595"/>
                <a:gd name="connsiteY1262" fmla="*/ 35869 h 1610340"/>
                <a:gd name="connsiteX1263" fmla="*/ 137835 w 1293595"/>
                <a:gd name="connsiteY1263" fmla="*/ 31876 h 1610340"/>
                <a:gd name="connsiteX1264" fmla="*/ 221307 w 1293595"/>
                <a:gd name="connsiteY1264" fmla="*/ 31876 h 1610340"/>
                <a:gd name="connsiteX1265" fmla="*/ 220828 w 1293595"/>
                <a:gd name="connsiteY1265" fmla="*/ 35869 h 1610340"/>
                <a:gd name="connsiteX1266" fmla="*/ 246806 w 1293595"/>
                <a:gd name="connsiteY1266" fmla="*/ 26553 h 1610340"/>
                <a:gd name="connsiteX1267" fmla="*/ 248776 w 1293595"/>
                <a:gd name="connsiteY1267" fmla="*/ 30439 h 1610340"/>
                <a:gd name="connsiteX1268" fmla="*/ 250107 w 1293595"/>
                <a:gd name="connsiteY1268" fmla="*/ 35868 h 1610340"/>
                <a:gd name="connsiteX1269" fmla="*/ 250107 w 1293595"/>
                <a:gd name="connsiteY1269" fmla="*/ 141006 h 1610340"/>
                <a:gd name="connsiteX1270" fmla="*/ 343267 w 1293595"/>
                <a:gd name="connsiteY1270" fmla="*/ 141006 h 1610340"/>
                <a:gd name="connsiteX1271" fmla="*/ 343267 w 1293595"/>
                <a:gd name="connsiteY1271" fmla="*/ 35869 h 1610340"/>
                <a:gd name="connsiteX1272" fmla="*/ 344598 w 1293595"/>
                <a:gd name="connsiteY1272" fmla="*/ 30439 h 1610340"/>
                <a:gd name="connsiteX1273" fmla="*/ 346568 w 1293595"/>
                <a:gd name="connsiteY1273" fmla="*/ 26553 h 1610340"/>
                <a:gd name="connsiteX1274" fmla="*/ 337943 w 1293595"/>
                <a:gd name="connsiteY1274" fmla="*/ 35869 h 1610340"/>
                <a:gd name="connsiteX1275" fmla="*/ 337943 w 1293595"/>
                <a:gd name="connsiteY1275" fmla="*/ 135683 h 1610340"/>
                <a:gd name="connsiteX1276" fmla="*/ 255430 w 1293595"/>
                <a:gd name="connsiteY1276" fmla="*/ 135683 h 1610340"/>
                <a:gd name="connsiteX1277" fmla="*/ 255430 w 1293595"/>
                <a:gd name="connsiteY1277" fmla="*/ 35869 h 1610340"/>
                <a:gd name="connsiteX1278" fmla="*/ 254951 w 1293595"/>
                <a:gd name="connsiteY1278" fmla="*/ 31876 h 1610340"/>
                <a:gd name="connsiteX1279" fmla="*/ 338423 w 1293595"/>
                <a:gd name="connsiteY1279" fmla="*/ 31876 h 1610340"/>
                <a:gd name="connsiteX1280" fmla="*/ 337944 w 1293595"/>
                <a:gd name="connsiteY1280" fmla="*/ 35869 h 1610340"/>
                <a:gd name="connsiteX1281" fmla="*/ 363921 w 1293595"/>
                <a:gd name="connsiteY1281" fmla="*/ 26553 h 1610340"/>
                <a:gd name="connsiteX1282" fmla="*/ 365891 w 1293595"/>
                <a:gd name="connsiteY1282" fmla="*/ 30439 h 1610340"/>
                <a:gd name="connsiteX1283" fmla="*/ 367222 w 1293595"/>
                <a:gd name="connsiteY1283" fmla="*/ 35868 h 1610340"/>
                <a:gd name="connsiteX1284" fmla="*/ 367222 w 1293595"/>
                <a:gd name="connsiteY1284" fmla="*/ 141006 h 1610340"/>
                <a:gd name="connsiteX1285" fmla="*/ 460383 w 1293595"/>
                <a:gd name="connsiteY1285" fmla="*/ 141006 h 1610340"/>
                <a:gd name="connsiteX1286" fmla="*/ 460383 w 1293595"/>
                <a:gd name="connsiteY1286" fmla="*/ 35869 h 1610340"/>
                <a:gd name="connsiteX1287" fmla="*/ 461713 w 1293595"/>
                <a:gd name="connsiteY1287" fmla="*/ 30439 h 1610340"/>
                <a:gd name="connsiteX1288" fmla="*/ 463684 w 1293595"/>
                <a:gd name="connsiteY1288" fmla="*/ 26553 h 1610340"/>
                <a:gd name="connsiteX1289" fmla="*/ 455059 w 1293595"/>
                <a:gd name="connsiteY1289" fmla="*/ 35869 h 1610340"/>
                <a:gd name="connsiteX1290" fmla="*/ 455059 w 1293595"/>
                <a:gd name="connsiteY1290" fmla="*/ 135683 h 1610340"/>
                <a:gd name="connsiteX1291" fmla="*/ 372546 w 1293595"/>
                <a:gd name="connsiteY1291" fmla="*/ 135683 h 1610340"/>
                <a:gd name="connsiteX1292" fmla="*/ 372546 w 1293595"/>
                <a:gd name="connsiteY1292" fmla="*/ 35869 h 1610340"/>
                <a:gd name="connsiteX1293" fmla="*/ 372066 w 1293595"/>
                <a:gd name="connsiteY1293" fmla="*/ 31876 h 1610340"/>
                <a:gd name="connsiteX1294" fmla="*/ 455539 w 1293595"/>
                <a:gd name="connsiteY1294" fmla="*/ 31876 h 1610340"/>
                <a:gd name="connsiteX1295" fmla="*/ 455059 w 1293595"/>
                <a:gd name="connsiteY1295" fmla="*/ 35869 h 1610340"/>
                <a:gd name="connsiteX1296" fmla="*/ 481037 w 1293595"/>
                <a:gd name="connsiteY1296" fmla="*/ 26553 h 1610340"/>
                <a:gd name="connsiteX1297" fmla="*/ 483007 w 1293595"/>
                <a:gd name="connsiteY1297" fmla="*/ 30439 h 1610340"/>
                <a:gd name="connsiteX1298" fmla="*/ 484338 w 1293595"/>
                <a:gd name="connsiteY1298" fmla="*/ 35868 h 1610340"/>
                <a:gd name="connsiteX1299" fmla="*/ 484338 w 1293595"/>
                <a:gd name="connsiteY1299" fmla="*/ 141006 h 1610340"/>
                <a:gd name="connsiteX1300" fmla="*/ 577498 w 1293595"/>
                <a:gd name="connsiteY1300" fmla="*/ 141006 h 1610340"/>
                <a:gd name="connsiteX1301" fmla="*/ 577498 w 1293595"/>
                <a:gd name="connsiteY1301" fmla="*/ 35869 h 1610340"/>
                <a:gd name="connsiteX1302" fmla="*/ 578829 w 1293595"/>
                <a:gd name="connsiteY1302" fmla="*/ 30439 h 1610340"/>
                <a:gd name="connsiteX1303" fmla="*/ 580799 w 1293595"/>
                <a:gd name="connsiteY1303" fmla="*/ 26553 h 1610340"/>
                <a:gd name="connsiteX1304" fmla="*/ 572175 w 1293595"/>
                <a:gd name="connsiteY1304" fmla="*/ 35869 h 1610340"/>
                <a:gd name="connsiteX1305" fmla="*/ 572175 w 1293595"/>
                <a:gd name="connsiteY1305" fmla="*/ 135683 h 1610340"/>
                <a:gd name="connsiteX1306" fmla="*/ 489662 w 1293595"/>
                <a:gd name="connsiteY1306" fmla="*/ 135683 h 1610340"/>
                <a:gd name="connsiteX1307" fmla="*/ 489662 w 1293595"/>
                <a:gd name="connsiteY1307" fmla="*/ 35869 h 1610340"/>
                <a:gd name="connsiteX1308" fmla="*/ 489182 w 1293595"/>
                <a:gd name="connsiteY1308" fmla="*/ 31876 h 1610340"/>
                <a:gd name="connsiteX1309" fmla="*/ 572654 w 1293595"/>
                <a:gd name="connsiteY1309" fmla="*/ 31876 h 1610340"/>
                <a:gd name="connsiteX1310" fmla="*/ 572175 w 1293595"/>
                <a:gd name="connsiteY1310" fmla="*/ 35869 h 1610340"/>
                <a:gd name="connsiteX1311" fmla="*/ 598153 w 1293595"/>
                <a:gd name="connsiteY1311" fmla="*/ 26553 h 1610340"/>
                <a:gd name="connsiteX1312" fmla="*/ 600123 w 1293595"/>
                <a:gd name="connsiteY1312" fmla="*/ 30439 h 1610340"/>
                <a:gd name="connsiteX1313" fmla="*/ 601454 w 1293595"/>
                <a:gd name="connsiteY1313" fmla="*/ 35868 h 1610340"/>
                <a:gd name="connsiteX1314" fmla="*/ 601454 w 1293595"/>
                <a:gd name="connsiteY1314" fmla="*/ 141006 h 1610340"/>
                <a:gd name="connsiteX1315" fmla="*/ 694614 w 1293595"/>
                <a:gd name="connsiteY1315" fmla="*/ 141006 h 1610340"/>
                <a:gd name="connsiteX1316" fmla="*/ 694614 w 1293595"/>
                <a:gd name="connsiteY1316" fmla="*/ 35869 h 1610340"/>
                <a:gd name="connsiteX1317" fmla="*/ 695945 w 1293595"/>
                <a:gd name="connsiteY1317" fmla="*/ 30439 h 1610340"/>
                <a:gd name="connsiteX1318" fmla="*/ 697915 w 1293595"/>
                <a:gd name="connsiteY1318" fmla="*/ 26553 h 1610340"/>
                <a:gd name="connsiteX1319" fmla="*/ 689291 w 1293595"/>
                <a:gd name="connsiteY1319" fmla="*/ 35869 h 1610340"/>
                <a:gd name="connsiteX1320" fmla="*/ 689291 w 1293595"/>
                <a:gd name="connsiteY1320" fmla="*/ 135683 h 1610340"/>
                <a:gd name="connsiteX1321" fmla="*/ 606777 w 1293595"/>
                <a:gd name="connsiteY1321" fmla="*/ 135683 h 1610340"/>
                <a:gd name="connsiteX1322" fmla="*/ 606777 w 1293595"/>
                <a:gd name="connsiteY1322" fmla="*/ 35869 h 1610340"/>
                <a:gd name="connsiteX1323" fmla="*/ 606298 w 1293595"/>
                <a:gd name="connsiteY1323" fmla="*/ 31876 h 1610340"/>
                <a:gd name="connsiteX1324" fmla="*/ 689770 w 1293595"/>
                <a:gd name="connsiteY1324" fmla="*/ 31876 h 1610340"/>
                <a:gd name="connsiteX1325" fmla="*/ 689291 w 1293595"/>
                <a:gd name="connsiteY1325" fmla="*/ 35869 h 1610340"/>
                <a:gd name="connsiteX1326" fmla="*/ 715268 w 1293595"/>
                <a:gd name="connsiteY1326" fmla="*/ 26553 h 1610340"/>
                <a:gd name="connsiteX1327" fmla="*/ 717239 w 1293595"/>
                <a:gd name="connsiteY1327" fmla="*/ 30439 h 1610340"/>
                <a:gd name="connsiteX1328" fmla="*/ 718569 w 1293595"/>
                <a:gd name="connsiteY1328" fmla="*/ 35868 h 1610340"/>
                <a:gd name="connsiteX1329" fmla="*/ 718569 w 1293595"/>
                <a:gd name="connsiteY1329" fmla="*/ 141006 h 1610340"/>
                <a:gd name="connsiteX1330" fmla="*/ 811730 w 1293595"/>
                <a:gd name="connsiteY1330" fmla="*/ 141006 h 1610340"/>
                <a:gd name="connsiteX1331" fmla="*/ 811730 w 1293595"/>
                <a:gd name="connsiteY1331" fmla="*/ 35869 h 1610340"/>
                <a:gd name="connsiteX1332" fmla="*/ 813061 w 1293595"/>
                <a:gd name="connsiteY1332" fmla="*/ 30439 h 1610340"/>
                <a:gd name="connsiteX1333" fmla="*/ 815031 w 1293595"/>
                <a:gd name="connsiteY1333" fmla="*/ 26553 h 1610340"/>
                <a:gd name="connsiteX1334" fmla="*/ 806406 w 1293595"/>
                <a:gd name="connsiteY1334" fmla="*/ 35869 h 1610340"/>
                <a:gd name="connsiteX1335" fmla="*/ 806406 w 1293595"/>
                <a:gd name="connsiteY1335" fmla="*/ 135683 h 1610340"/>
                <a:gd name="connsiteX1336" fmla="*/ 723893 w 1293595"/>
                <a:gd name="connsiteY1336" fmla="*/ 135683 h 1610340"/>
                <a:gd name="connsiteX1337" fmla="*/ 723893 w 1293595"/>
                <a:gd name="connsiteY1337" fmla="*/ 35869 h 1610340"/>
                <a:gd name="connsiteX1338" fmla="*/ 723413 w 1293595"/>
                <a:gd name="connsiteY1338" fmla="*/ 31876 h 1610340"/>
                <a:gd name="connsiteX1339" fmla="*/ 806886 w 1293595"/>
                <a:gd name="connsiteY1339" fmla="*/ 31876 h 1610340"/>
                <a:gd name="connsiteX1340" fmla="*/ 806406 w 1293595"/>
                <a:gd name="connsiteY1340" fmla="*/ 35869 h 1610340"/>
                <a:gd name="connsiteX1341" fmla="*/ 832384 w 1293595"/>
                <a:gd name="connsiteY1341" fmla="*/ 26553 h 1610340"/>
                <a:gd name="connsiteX1342" fmla="*/ 834354 w 1293595"/>
                <a:gd name="connsiteY1342" fmla="*/ 30439 h 1610340"/>
                <a:gd name="connsiteX1343" fmla="*/ 835685 w 1293595"/>
                <a:gd name="connsiteY1343" fmla="*/ 35868 h 1610340"/>
                <a:gd name="connsiteX1344" fmla="*/ 835685 w 1293595"/>
                <a:gd name="connsiteY1344" fmla="*/ 141006 h 1610340"/>
                <a:gd name="connsiteX1345" fmla="*/ 928845 w 1293595"/>
                <a:gd name="connsiteY1345" fmla="*/ 141006 h 1610340"/>
                <a:gd name="connsiteX1346" fmla="*/ 928845 w 1293595"/>
                <a:gd name="connsiteY1346" fmla="*/ 35869 h 1610340"/>
                <a:gd name="connsiteX1347" fmla="*/ 930176 w 1293595"/>
                <a:gd name="connsiteY1347" fmla="*/ 30439 h 1610340"/>
                <a:gd name="connsiteX1348" fmla="*/ 932146 w 1293595"/>
                <a:gd name="connsiteY1348" fmla="*/ 26553 h 1610340"/>
                <a:gd name="connsiteX1349" fmla="*/ 923522 w 1293595"/>
                <a:gd name="connsiteY1349" fmla="*/ 35869 h 1610340"/>
                <a:gd name="connsiteX1350" fmla="*/ 923522 w 1293595"/>
                <a:gd name="connsiteY1350" fmla="*/ 135683 h 1610340"/>
                <a:gd name="connsiteX1351" fmla="*/ 841009 w 1293595"/>
                <a:gd name="connsiteY1351" fmla="*/ 135683 h 1610340"/>
                <a:gd name="connsiteX1352" fmla="*/ 841009 w 1293595"/>
                <a:gd name="connsiteY1352" fmla="*/ 35869 h 1610340"/>
                <a:gd name="connsiteX1353" fmla="*/ 840529 w 1293595"/>
                <a:gd name="connsiteY1353" fmla="*/ 31876 h 1610340"/>
                <a:gd name="connsiteX1354" fmla="*/ 924001 w 1293595"/>
                <a:gd name="connsiteY1354" fmla="*/ 31876 h 1610340"/>
                <a:gd name="connsiteX1355" fmla="*/ 923522 w 1293595"/>
                <a:gd name="connsiteY1355" fmla="*/ 35869 h 1610340"/>
                <a:gd name="connsiteX1356" fmla="*/ 949500 w 1293595"/>
                <a:gd name="connsiteY1356" fmla="*/ 26553 h 1610340"/>
                <a:gd name="connsiteX1357" fmla="*/ 951470 w 1293595"/>
                <a:gd name="connsiteY1357" fmla="*/ 30439 h 1610340"/>
                <a:gd name="connsiteX1358" fmla="*/ 952801 w 1293595"/>
                <a:gd name="connsiteY1358" fmla="*/ 35868 h 1610340"/>
                <a:gd name="connsiteX1359" fmla="*/ 952801 w 1293595"/>
                <a:gd name="connsiteY1359" fmla="*/ 141006 h 1610340"/>
                <a:gd name="connsiteX1360" fmla="*/ 1045961 w 1293595"/>
                <a:gd name="connsiteY1360" fmla="*/ 141006 h 1610340"/>
                <a:gd name="connsiteX1361" fmla="*/ 1045961 w 1293595"/>
                <a:gd name="connsiteY1361" fmla="*/ 35869 h 1610340"/>
                <a:gd name="connsiteX1362" fmla="*/ 1047292 w 1293595"/>
                <a:gd name="connsiteY1362" fmla="*/ 30439 h 1610340"/>
                <a:gd name="connsiteX1363" fmla="*/ 1049262 w 1293595"/>
                <a:gd name="connsiteY1363" fmla="*/ 26553 h 1610340"/>
                <a:gd name="connsiteX1364" fmla="*/ 1040638 w 1293595"/>
                <a:gd name="connsiteY1364" fmla="*/ 35869 h 1610340"/>
                <a:gd name="connsiteX1365" fmla="*/ 1040638 w 1293595"/>
                <a:gd name="connsiteY1365" fmla="*/ 135683 h 1610340"/>
                <a:gd name="connsiteX1366" fmla="*/ 958124 w 1293595"/>
                <a:gd name="connsiteY1366" fmla="*/ 135683 h 1610340"/>
                <a:gd name="connsiteX1367" fmla="*/ 958124 w 1293595"/>
                <a:gd name="connsiteY1367" fmla="*/ 35869 h 1610340"/>
                <a:gd name="connsiteX1368" fmla="*/ 957645 w 1293595"/>
                <a:gd name="connsiteY1368" fmla="*/ 31876 h 1610340"/>
                <a:gd name="connsiteX1369" fmla="*/ 1041117 w 1293595"/>
                <a:gd name="connsiteY1369" fmla="*/ 31876 h 1610340"/>
                <a:gd name="connsiteX1370" fmla="*/ 1040638 w 1293595"/>
                <a:gd name="connsiteY1370" fmla="*/ 35869 h 1610340"/>
                <a:gd name="connsiteX1371" fmla="*/ 1066615 w 1293595"/>
                <a:gd name="connsiteY1371" fmla="*/ 26553 h 1610340"/>
                <a:gd name="connsiteX1372" fmla="*/ 1068586 w 1293595"/>
                <a:gd name="connsiteY1372" fmla="*/ 30439 h 1610340"/>
                <a:gd name="connsiteX1373" fmla="*/ 1069917 w 1293595"/>
                <a:gd name="connsiteY1373" fmla="*/ 35868 h 1610340"/>
                <a:gd name="connsiteX1374" fmla="*/ 1069917 w 1293595"/>
                <a:gd name="connsiteY1374" fmla="*/ 141006 h 1610340"/>
                <a:gd name="connsiteX1375" fmla="*/ 1163077 w 1293595"/>
                <a:gd name="connsiteY1375" fmla="*/ 141006 h 1610340"/>
                <a:gd name="connsiteX1376" fmla="*/ 1163077 w 1293595"/>
                <a:gd name="connsiteY1376" fmla="*/ 35869 h 1610340"/>
                <a:gd name="connsiteX1377" fmla="*/ 1164408 w 1293595"/>
                <a:gd name="connsiteY1377" fmla="*/ 30439 h 1610340"/>
                <a:gd name="connsiteX1378" fmla="*/ 1166378 w 1293595"/>
                <a:gd name="connsiteY1378" fmla="*/ 26553 h 1610340"/>
                <a:gd name="connsiteX1379" fmla="*/ 1157753 w 1293595"/>
                <a:gd name="connsiteY1379" fmla="*/ 35869 h 1610340"/>
                <a:gd name="connsiteX1380" fmla="*/ 1157753 w 1293595"/>
                <a:gd name="connsiteY1380" fmla="*/ 135683 h 1610340"/>
                <a:gd name="connsiteX1381" fmla="*/ 1075240 w 1293595"/>
                <a:gd name="connsiteY1381" fmla="*/ 135683 h 1610340"/>
                <a:gd name="connsiteX1382" fmla="*/ 1075240 w 1293595"/>
                <a:gd name="connsiteY1382" fmla="*/ 35869 h 1610340"/>
                <a:gd name="connsiteX1383" fmla="*/ 1074760 w 1293595"/>
                <a:gd name="connsiteY1383" fmla="*/ 31876 h 1610340"/>
                <a:gd name="connsiteX1384" fmla="*/ 1158233 w 1293595"/>
                <a:gd name="connsiteY1384" fmla="*/ 31876 h 1610340"/>
                <a:gd name="connsiteX1385" fmla="*/ 1157753 w 1293595"/>
                <a:gd name="connsiteY1385" fmla="*/ 35869 h 1610340"/>
                <a:gd name="connsiteX1386" fmla="*/ 129690 w 1293595"/>
                <a:gd name="connsiteY1386" fmla="*/ 26553 h 1610340"/>
                <a:gd name="connsiteX1387" fmla="*/ 131660 w 1293595"/>
                <a:gd name="connsiteY1387" fmla="*/ 30439 h 1610340"/>
                <a:gd name="connsiteX1388" fmla="*/ 132991 w 1293595"/>
                <a:gd name="connsiteY1388" fmla="*/ 35868 h 1610340"/>
                <a:gd name="connsiteX1389" fmla="*/ 132991 w 1293595"/>
                <a:gd name="connsiteY1389" fmla="*/ 141006 h 1610340"/>
                <a:gd name="connsiteX1390" fmla="*/ 226151 w 1293595"/>
                <a:gd name="connsiteY1390" fmla="*/ 141006 h 1610340"/>
                <a:gd name="connsiteX1391" fmla="*/ 226151 w 1293595"/>
                <a:gd name="connsiteY1391" fmla="*/ 35869 h 1610340"/>
                <a:gd name="connsiteX1392" fmla="*/ 227482 w 1293595"/>
                <a:gd name="connsiteY1392" fmla="*/ 30439 h 1610340"/>
                <a:gd name="connsiteX1393" fmla="*/ 229452 w 1293595"/>
                <a:gd name="connsiteY1393" fmla="*/ 26553 h 1610340"/>
                <a:gd name="connsiteX1394" fmla="*/ 220828 w 1293595"/>
                <a:gd name="connsiteY1394" fmla="*/ 35869 h 1610340"/>
                <a:gd name="connsiteX1395" fmla="*/ 220828 w 1293595"/>
                <a:gd name="connsiteY1395" fmla="*/ 135683 h 1610340"/>
                <a:gd name="connsiteX1396" fmla="*/ 138314 w 1293595"/>
                <a:gd name="connsiteY1396" fmla="*/ 135683 h 1610340"/>
                <a:gd name="connsiteX1397" fmla="*/ 138314 w 1293595"/>
                <a:gd name="connsiteY1397" fmla="*/ 35869 h 1610340"/>
                <a:gd name="connsiteX1398" fmla="*/ 137835 w 1293595"/>
                <a:gd name="connsiteY1398" fmla="*/ 31876 h 1610340"/>
                <a:gd name="connsiteX1399" fmla="*/ 221307 w 1293595"/>
                <a:gd name="connsiteY1399" fmla="*/ 31876 h 1610340"/>
                <a:gd name="connsiteX1400" fmla="*/ 220828 w 1293595"/>
                <a:gd name="connsiteY1400" fmla="*/ 35869 h 1610340"/>
                <a:gd name="connsiteX1401" fmla="*/ 246806 w 1293595"/>
                <a:gd name="connsiteY1401" fmla="*/ 26553 h 1610340"/>
                <a:gd name="connsiteX1402" fmla="*/ 248776 w 1293595"/>
                <a:gd name="connsiteY1402" fmla="*/ 30439 h 1610340"/>
                <a:gd name="connsiteX1403" fmla="*/ 250107 w 1293595"/>
                <a:gd name="connsiteY1403" fmla="*/ 35868 h 1610340"/>
                <a:gd name="connsiteX1404" fmla="*/ 250107 w 1293595"/>
                <a:gd name="connsiteY1404" fmla="*/ 141006 h 1610340"/>
                <a:gd name="connsiteX1405" fmla="*/ 343267 w 1293595"/>
                <a:gd name="connsiteY1405" fmla="*/ 141006 h 1610340"/>
                <a:gd name="connsiteX1406" fmla="*/ 343267 w 1293595"/>
                <a:gd name="connsiteY1406" fmla="*/ 35869 h 1610340"/>
                <a:gd name="connsiteX1407" fmla="*/ 344598 w 1293595"/>
                <a:gd name="connsiteY1407" fmla="*/ 30439 h 1610340"/>
                <a:gd name="connsiteX1408" fmla="*/ 346568 w 1293595"/>
                <a:gd name="connsiteY1408" fmla="*/ 26553 h 1610340"/>
                <a:gd name="connsiteX1409" fmla="*/ 337943 w 1293595"/>
                <a:gd name="connsiteY1409" fmla="*/ 35869 h 1610340"/>
                <a:gd name="connsiteX1410" fmla="*/ 337943 w 1293595"/>
                <a:gd name="connsiteY1410" fmla="*/ 135683 h 1610340"/>
                <a:gd name="connsiteX1411" fmla="*/ 255430 w 1293595"/>
                <a:gd name="connsiteY1411" fmla="*/ 135683 h 1610340"/>
                <a:gd name="connsiteX1412" fmla="*/ 255430 w 1293595"/>
                <a:gd name="connsiteY1412" fmla="*/ 35869 h 1610340"/>
                <a:gd name="connsiteX1413" fmla="*/ 254951 w 1293595"/>
                <a:gd name="connsiteY1413" fmla="*/ 31876 h 1610340"/>
                <a:gd name="connsiteX1414" fmla="*/ 338423 w 1293595"/>
                <a:gd name="connsiteY1414" fmla="*/ 31876 h 1610340"/>
                <a:gd name="connsiteX1415" fmla="*/ 337944 w 1293595"/>
                <a:gd name="connsiteY1415" fmla="*/ 35869 h 1610340"/>
                <a:gd name="connsiteX1416" fmla="*/ 363921 w 1293595"/>
                <a:gd name="connsiteY1416" fmla="*/ 26553 h 1610340"/>
                <a:gd name="connsiteX1417" fmla="*/ 365891 w 1293595"/>
                <a:gd name="connsiteY1417" fmla="*/ 30439 h 1610340"/>
                <a:gd name="connsiteX1418" fmla="*/ 367222 w 1293595"/>
                <a:gd name="connsiteY1418" fmla="*/ 35868 h 1610340"/>
                <a:gd name="connsiteX1419" fmla="*/ 367222 w 1293595"/>
                <a:gd name="connsiteY1419" fmla="*/ 141006 h 1610340"/>
                <a:gd name="connsiteX1420" fmla="*/ 460383 w 1293595"/>
                <a:gd name="connsiteY1420" fmla="*/ 141006 h 1610340"/>
                <a:gd name="connsiteX1421" fmla="*/ 460383 w 1293595"/>
                <a:gd name="connsiteY1421" fmla="*/ 35869 h 1610340"/>
                <a:gd name="connsiteX1422" fmla="*/ 461713 w 1293595"/>
                <a:gd name="connsiteY1422" fmla="*/ 30439 h 1610340"/>
                <a:gd name="connsiteX1423" fmla="*/ 463684 w 1293595"/>
                <a:gd name="connsiteY1423" fmla="*/ 26553 h 1610340"/>
                <a:gd name="connsiteX1424" fmla="*/ 455059 w 1293595"/>
                <a:gd name="connsiteY1424" fmla="*/ 35869 h 1610340"/>
                <a:gd name="connsiteX1425" fmla="*/ 455059 w 1293595"/>
                <a:gd name="connsiteY1425" fmla="*/ 135683 h 1610340"/>
                <a:gd name="connsiteX1426" fmla="*/ 372546 w 1293595"/>
                <a:gd name="connsiteY1426" fmla="*/ 135683 h 1610340"/>
                <a:gd name="connsiteX1427" fmla="*/ 372546 w 1293595"/>
                <a:gd name="connsiteY1427" fmla="*/ 35869 h 1610340"/>
                <a:gd name="connsiteX1428" fmla="*/ 372066 w 1293595"/>
                <a:gd name="connsiteY1428" fmla="*/ 31876 h 1610340"/>
                <a:gd name="connsiteX1429" fmla="*/ 455539 w 1293595"/>
                <a:gd name="connsiteY1429" fmla="*/ 31876 h 1610340"/>
                <a:gd name="connsiteX1430" fmla="*/ 455059 w 1293595"/>
                <a:gd name="connsiteY1430" fmla="*/ 35869 h 1610340"/>
                <a:gd name="connsiteX1431" fmla="*/ 481037 w 1293595"/>
                <a:gd name="connsiteY1431" fmla="*/ 26553 h 1610340"/>
                <a:gd name="connsiteX1432" fmla="*/ 483007 w 1293595"/>
                <a:gd name="connsiteY1432" fmla="*/ 30439 h 1610340"/>
                <a:gd name="connsiteX1433" fmla="*/ 484338 w 1293595"/>
                <a:gd name="connsiteY1433" fmla="*/ 35868 h 1610340"/>
                <a:gd name="connsiteX1434" fmla="*/ 484338 w 1293595"/>
                <a:gd name="connsiteY1434" fmla="*/ 141006 h 1610340"/>
                <a:gd name="connsiteX1435" fmla="*/ 577498 w 1293595"/>
                <a:gd name="connsiteY1435" fmla="*/ 141006 h 1610340"/>
                <a:gd name="connsiteX1436" fmla="*/ 577498 w 1293595"/>
                <a:gd name="connsiteY1436" fmla="*/ 35869 h 1610340"/>
                <a:gd name="connsiteX1437" fmla="*/ 578829 w 1293595"/>
                <a:gd name="connsiteY1437" fmla="*/ 30439 h 1610340"/>
                <a:gd name="connsiteX1438" fmla="*/ 580799 w 1293595"/>
                <a:gd name="connsiteY1438" fmla="*/ 26553 h 1610340"/>
                <a:gd name="connsiteX1439" fmla="*/ 572175 w 1293595"/>
                <a:gd name="connsiteY1439" fmla="*/ 35869 h 1610340"/>
                <a:gd name="connsiteX1440" fmla="*/ 572175 w 1293595"/>
                <a:gd name="connsiteY1440" fmla="*/ 135683 h 1610340"/>
                <a:gd name="connsiteX1441" fmla="*/ 489662 w 1293595"/>
                <a:gd name="connsiteY1441" fmla="*/ 135683 h 1610340"/>
                <a:gd name="connsiteX1442" fmla="*/ 489662 w 1293595"/>
                <a:gd name="connsiteY1442" fmla="*/ 35869 h 1610340"/>
                <a:gd name="connsiteX1443" fmla="*/ 489182 w 1293595"/>
                <a:gd name="connsiteY1443" fmla="*/ 31876 h 1610340"/>
                <a:gd name="connsiteX1444" fmla="*/ 572654 w 1293595"/>
                <a:gd name="connsiteY1444" fmla="*/ 31876 h 1610340"/>
                <a:gd name="connsiteX1445" fmla="*/ 572175 w 1293595"/>
                <a:gd name="connsiteY1445" fmla="*/ 35869 h 1610340"/>
                <a:gd name="connsiteX1446" fmla="*/ 598153 w 1293595"/>
                <a:gd name="connsiteY1446" fmla="*/ 26553 h 1610340"/>
                <a:gd name="connsiteX1447" fmla="*/ 600123 w 1293595"/>
                <a:gd name="connsiteY1447" fmla="*/ 30439 h 1610340"/>
                <a:gd name="connsiteX1448" fmla="*/ 601454 w 1293595"/>
                <a:gd name="connsiteY1448" fmla="*/ 35868 h 1610340"/>
                <a:gd name="connsiteX1449" fmla="*/ 601454 w 1293595"/>
                <a:gd name="connsiteY1449" fmla="*/ 141006 h 1610340"/>
                <a:gd name="connsiteX1450" fmla="*/ 694614 w 1293595"/>
                <a:gd name="connsiteY1450" fmla="*/ 141006 h 1610340"/>
                <a:gd name="connsiteX1451" fmla="*/ 694614 w 1293595"/>
                <a:gd name="connsiteY1451" fmla="*/ 35869 h 1610340"/>
                <a:gd name="connsiteX1452" fmla="*/ 695945 w 1293595"/>
                <a:gd name="connsiteY1452" fmla="*/ 30439 h 1610340"/>
                <a:gd name="connsiteX1453" fmla="*/ 697915 w 1293595"/>
                <a:gd name="connsiteY1453" fmla="*/ 26553 h 1610340"/>
                <a:gd name="connsiteX1454" fmla="*/ 689291 w 1293595"/>
                <a:gd name="connsiteY1454" fmla="*/ 35869 h 1610340"/>
                <a:gd name="connsiteX1455" fmla="*/ 689291 w 1293595"/>
                <a:gd name="connsiteY1455" fmla="*/ 135683 h 1610340"/>
                <a:gd name="connsiteX1456" fmla="*/ 606777 w 1293595"/>
                <a:gd name="connsiteY1456" fmla="*/ 135683 h 1610340"/>
                <a:gd name="connsiteX1457" fmla="*/ 606777 w 1293595"/>
                <a:gd name="connsiteY1457" fmla="*/ 35869 h 1610340"/>
                <a:gd name="connsiteX1458" fmla="*/ 606298 w 1293595"/>
                <a:gd name="connsiteY1458" fmla="*/ 31876 h 1610340"/>
                <a:gd name="connsiteX1459" fmla="*/ 689770 w 1293595"/>
                <a:gd name="connsiteY1459" fmla="*/ 31876 h 1610340"/>
                <a:gd name="connsiteX1460" fmla="*/ 689291 w 1293595"/>
                <a:gd name="connsiteY1460" fmla="*/ 35869 h 1610340"/>
                <a:gd name="connsiteX1461" fmla="*/ 715268 w 1293595"/>
                <a:gd name="connsiteY1461" fmla="*/ 26553 h 1610340"/>
                <a:gd name="connsiteX1462" fmla="*/ 717239 w 1293595"/>
                <a:gd name="connsiteY1462" fmla="*/ 30439 h 1610340"/>
                <a:gd name="connsiteX1463" fmla="*/ 718569 w 1293595"/>
                <a:gd name="connsiteY1463" fmla="*/ 35868 h 1610340"/>
                <a:gd name="connsiteX1464" fmla="*/ 718569 w 1293595"/>
                <a:gd name="connsiteY1464" fmla="*/ 141006 h 1610340"/>
                <a:gd name="connsiteX1465" fmla="*/ 811730 w 1293595"/>
                <a:gd name="connsiteY1465" fmla="*/ 141006 h 1610340"/>
                <a:gd name="connsiteX1466" fmla="*/ 811730 w 1293595"/>
                <a:gd name="connsiteY1466" fmla="*/ 35869 h 1610340"/>
                <a:gd name="connsiteX1467" fmla="*/ 813061 w 1293595"/>
                <a:gd name="connsiteY1467" fmla="*/ 30439 h 1610340"/>
                <a:gd name="connsiteX1468" fmla="*/ 815031 w 1293595"/>
                <a:gd name="connsiteY1468" fmla="*/ 26553 h 1610340"/>
                <a:gd name="connsiteX1469" fmla="*/ 806406 w 1293595"/>
                <a:gd name="connsiteY1469" fmla="*/ 35869 h 1610340"/>
                <a:gd name="connsiteX1470" fmla="*/ 806406 w 1293595"/>
                <a:gd name="connsiteY1470" fmla="*/ 135683 h 1610340"/>
                <a:gd name="connsiteX1471" fmla="*/ 723893 w 1293595"/>
                <a:gd name="connsiteY1471" fmla="*/ 135683 h 1610340"/>
                <a:gd name="connsiteX1472" fmla="*/ 723893 w 1293595"/>
                <a:gd name="connsiteY1472" fmla="*/ 35869 h 1610340"/>
                <a:gd name="connsiteX1473" fmla="*/ 723413 w 1293595"/>
                <a:gd name="connsiteY1473" fmla="*/ 31876 h 1610340"/>
                <a:gd name="connsiteX1474" fmla="*/ 806886 w 1293595"/>
                <a:gd name="connsiteY1474" fmla="*/ 31876 h 1610340"/>
                <a:gd name="connsiteX1475" fmla="*/ 806406 w 1293595"/>
                <a:gd name="connsiteY1475" fmla="*/ 35869 h 1610340"/>
                <a:gd name="connsiteX1476" fmla="*/ 832384 w 1293595"/>
                <a:gd name="connsiteY1476" fmla="*/ 26553 h 1610340"/>
                <a:gd name="connsiteX1477" fmla="*/ 834354 w 1293595"/>
                <a:gd name="connsiteY1477" fmla="*/ 30439 h 1610340"/>
                <a:gd name="connsiteX1478" fmla="*/ 835685 w 1293595"/>
                <a:gd name="connsiteY1478" fmla="*/ 35868 h 1610340"/>
                <a:gd name="connsiteX1479" fmla="*/ 835685 w 1293595"/>
                <a:gd name="connsiteY1479" fmla="*/ 141006 h 1610340"/>
                <a:gd name="connsiteX1480" fmla="*/ 928845 w 1293595"/>
                <a:gd name="connsiteY1480" fmla="*/ 141006 h 1610340"/>
                <a:gd name="connsiteX1481" fmla="*/ 928845 w 1293595"/>
                <a:gd name="connsiteY1481" fmla="*/ 35869 h 1610340"/>
                <a:gd name="connsiteX1482" fmla="*/ 930176 w 1293595"/>
                <a:gd name="connsiteY1482" fmla="*/ 30439 h 1610340"/>
                <a:gd name="connsiteX1483" fmla="*/ 932146 w 1293595"/>
                <a:gd name="connsiteY1483" fmla="*/ 26553 h 1610340"/>
                <a:gd name="connsiteX1484" fmla="*/ 923522 w 1293595"/>
                <a:gd name="connsiteY1484" fmla="*/ 35869 h 1610340"/>
                <a:gd name="connsiteX1485" fmla="*/ 923522 w 1293595"/>
                <a:gd name="connsiteY1485" fmla="*/ 135683 h 1610340"/>
                <a:gd name="connsiteX1486" fmla="*/ 841009 w 1293595"/>
                <a:gd name="connsiteY1486" fmla="*/ 135683 h 1610340"/>
                <a:gd name="connsiteX1487" fmla="*/ 841009 w 1293595"/>
                <a:gd name="connsiteY1487" fmla="*/ 35869 h 1610340"/>
                <a:gd name="connsiteX1488" fmla="*/ 840529 w 1293595"/>
                <a:gd name="connsiteY1488" fmla="*/ 31876 h 1610340"/>
                <a:gd name="connsiteX1489" fmla="*/ 924001 w 1293595"/>
                <a:gd name="connsiteY1489" fmla="*/ 31876 h 1610340"/>
                <a:gd name="connsiteX1490" fmla="*/ 923522 w 1293595"/>
                <a:gd name="connsiteY1490" fmla="*/ 35869 h 1610340"/>
                <a:gd name="connsiteX1491" fmla="*/ 949500 w 1293595"/>
                <a:gd name="connsiteY1491" fmla="*/ 26553 h 1610340"/>
                <a:gd name="connsiteX1492" fmla="*/ 951470 w 1293595"/>
                <a:gd name="connsiteY1492" fmla="*/ 30439 h 1610340"/>
                <a:gd name="connsiteX1493" fmla="*/ 952801 w 1293595"/>
                <a:gd name="connsiteY1493" fmla="*/ 35868 h 1610340"/>
                <a:gd name="connsiteX1494" fmla="*/ 952801 w 1293595"/>
                <a:gd name="connsiteY1494" fmla="*/ 141006 h 1610340"/>
                <a:gd name="connsiteX1495" fmla="*/ 1045961 w 1293595"/>
                <a:gd name="connsiteY1495" fmla="*/ 141006 h 1610340"/>
                <a:gd name="connsiteX1496" fmla="*/ 1045961 w 1293595"/>
                <a:gd name="connsiteY1496" fmla="*/ 35869 h 1610340"/>
                <a:gd name="connsiteX1497" fmla="*/ 1047292 w 1293595"/>
                <a:gd name="connsiteY1497" fmla="*/ 30439 h 1610340"/>
                <a:gd name="connsiteX1498" fmla="*/ 1049262 w 1293595"/>
                <a:gd name="connsiteY1498" fmla="*/ 26553 h 1610340"/>
                <a:gd name="connsiteX1499" fmla="*/ 1040638 w 1293595"/>
                <a:gd name="connsiteY1499" fmla="*/ 35869 h 1610340"/>
                <a:gd name="connsiteX1500" fmla="*/ 1040638 w 1293595"/>
                <a:gd name="connsiteY1500" fmla="*/ 135683 h 1610340"/>
                <a:gd name="connsiteX1501" fmla="*/ 958124 w 1293595"/>
                <a:gd name="connsiteY1501" fmla="*/ 135683 h 1610340"/>
                <a:gd name="connsiteX1502" fmla="*/ 958124 w 1293595"/>
                <a:gd name="connsiteY1502" fmla="*/ 35869 h 1610340"/>
                <a:gd name="connsiteX1503" fmla="*/ 957645 w 1293595"/>
                <a:gd name="connsiteY1503" fmla="*/ 31876 h 1610340"/>
                <a:gd name="connsiteX1504" fmla="*/ 1041117 w 1293595"/>
                <a:gd name="connsiteY1504" fmla="*/ 31876 h 1610340"/>
                <a:gd name="connsiteX1505" fmla="*/ 1040638 w 1293595"/>
                <a:gd name="connsiteY1505" fmla="*/ 35869 h 1610340"/>
                <a:gd name="connsiteX1506" fmla="*/ 1066615 w 1293595"/>
                <a:gd name="connsiteY1506" fmla="*/ 26553 h 1610340"/>
                <a:gd name="connsiteX1507" fmla="*/ 1068586 w 1293595"/>
                <a:gd name="connsiteY1507" fmla="*/ 30439 h 1610340"/>
                <a:gd name="connsiteX1508" fmla="*/ 1069917 w 1293595"/>
                <a:gd name="connsiteY1508" fmla="*/ 35868 h 1610340"/>
                <a:gd name="connsiteX1509" fmla="*/ 1069917 w 1293595"/>
                <a:gd name="connsiteY1509" fmla="*/ 141006 h 1610340"/>
                <a:gd name="connsiteX1510" fmla="*/ 1163077 w 1293595"/>
                <a:gd name="connsiteY1510" fmla="*/ 141006 h 1610340"/>
                <a:gd name="connsiteX1511" fmla="*/ 1163077 w 1293595"/>
                <a:gd name="connsiteY1511" fmla="*/ 35869 h 1610340"/>
                <a:gd name="connsiteX1512" fmla="*/ 1164408 w 1293595"/>
                <a:gd name="connsiteY1512" fmla="*/ 30439 h 1610340"/>
                <a:gd name="connsiteX1513" fmla="*/ 1166378 w 1293595"/>
                <a:gd name="connsiteY1513" fmla="*/ 26553 h 1610340"/>
                <a:gd name="connsiteX1514" fmla="*/ 1157753 w 1293595"/>
                <a:gd name="connsiteY1514" fmla="*/ 35869 h 1610340"/>
                <a:gd name="connsiteX1515" fmla="*/ 1157753 w 1293595"/>
                <a:gd name="connsiteY1515" fmla="*/ 135683 h 1610340"/>
                <a:gd name="connsiteX1516" fmla="*/ 1075240 w 1293595"/>
                <a:gd name="connsiteY1516" fmla="*/ 135683 h 1610340"/>
                <a:gd name="connsiteX1517" fmla="*/ 1075240 w 1293595"/>
                <a:gd name="connsiteY1517" fmla="*/ 35869 h 1610340"/>
                <a:gd name="connsiteX1518" fmla="*/ 1074760 w 1293595"/>
                <a:gd name="connsiteY1518" fmla="*/ 31876 h 1610340"/>
                <a:gd name="connsiteX1519" fmla="*/ 1158233 w 1293595"/>
                <a:gd name="connsiteY1519" fmla="*/ 31876 h 1610340"/>
                <a:gd name="connsiteX1520" fmla="*/ 1157753 w 1293595"/>
                <a:gd name="connsiteY1520" fmla="*/ 35869 h 1610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Lst>
              <a:rect l="l" t="t" r="r" b="b"/>
              <a:pathLst>
                <a:path w="1293595" h="1610340">
                  <a:moveTo>
                    <a:pt x="129690" y="26553"/>
                  </a:moveTo>
                  <a:lnTo>
                    <a:pt x="131660" y="30439"/>
                  </a:lnTo>
                  <a:cubicBezTo>
                    <a:pt x="132533" y="32115"/>
                    <a:pt x="132990" y="33978"/>
                    <a:pt x="132991" y="35868"/>
                  </a:cubicBezTo>
                  <a:lnTo>
                    <a:pt x="132991" y="141006"/>
                  </a:lnTo>
                  <a:lnTo>
                    <a:pt x="226151" y="141006"/>
                  </a:lnTo>
                  <a:lnTo>
                    <a:pt x="226151" y="35869"/>
                  </a:lnTo>
                  <a:cubicBezTo>
                    <a:pt x="226152" y="33978"/>
                    <a:pt x="226609" y="32115"/>
                    <a:pt x="227482" y="30439"/>
                  </a:cubicBezTo>
                  <a:lnTo>
                    <a:pt x="229452" y="26553"/>
                  </a:lnTo>
                  <a:close/>
                  <a:moveTo>
                    <a:pt x="220828" y="35869"/>
                  </a:moveTo>
                  <a:lnTo>
                    <a:pt x="220828" y="135683"/>
                  </a:lnTo>
                  <a:lnTo>
                    <a:pt x="138314" y="135683"/>
                  </a:lnTo>
                  <a:lnTo>
                    <a:pt x="138314" y="35869"/>
                  </a:lnTo>
                  <a:cubicBezTo>
                    <a:pt x="138316" y="34523"/>
                    <a:pt x="138155" y="33183"/>
                    <a:pt x="137835" y="31876"/>
                  </a:cubicBezTo>
                  <a:lnTo>
                    <a:pt x="221307" y="31876"/>
                  </a:lnTo>
                  <a:cubicBezTo>
                    <a:pt x="220987" y="33183"/>
                    <a:pt x="220826" y="34523"/>
                    <a:pt x="220828" y="35869"/>
                  </a:cubicBezTo>
                  <a:close/>
                  <a:moveTo>
                    <a:pt x="246806" y="26553"/>
                  </a:moveTo>
                  <a:lnTo>
                    <a:pt x="248776" y="30439"/>
                  </a:lnTo>
                  <a:cubicBezTo>
                    <a:pt x="249649" y="32115"/>
                    <a:pt x="250105" y="33978"/>
                    <a:pt x="250107" y="35868"/>
                  </a:cubicBezTo>
                  <a:lnTo>
                    <a:pt x="250107" y="141006"/>
                  </a:lnTo>
                  <a:lnTo>
                    <a:pt x="343267" y="141006"/>
                  </a:lnTo>
                  <a:lnTo>
                    <a:pt x="343267" y="35869"/>
                  </a:lnTo>
                  <a:cubicBezTo>
                    <a:pt x="343268" y="33978"/>
                    <a:pt x="343725" y="32115"/>
                    <a:pt x="344598" y="30439"/>
                  </a:cubicBezTo>
                  <a:lnTo>
                    <a:pt x="346568" y="26553"/>
                  </a:lnTo>
                  <a:close/>
                  <a:moveTo>
                    <a:pt x="337943" y="35869"/>
                  </a:moveTo>
                  <a:lnTo>
                    <a:pt x="337943" y="135683"/>
                  </a:lnTo>
                  <a:lnTo>
                    <a:pt x="255430" y="135683"/>
                  </a:lnTo>
                  <a:lnTo>
                    <a:pt x="255430" y="35869"/>
                  </a:lnTo>
                  <a:cubicBezTo>
                    <a:pt x="255432" y="34523"/>
                    <a:pt x="255271" y="33183"/>
                    <a:pt x="254951" y="31876"/>
                  </a:cubicBezTo>
                  <a:lnTo>
                    <a:pt x="338423" y="31876"/>
                  </a:lnTo>
                  <a:cubicBezTo>
                    <a:pt x="338103" y="33183"/>
                    <a:pt x="337942" y="34523"/>
                    <a:pt x="337944" y="35869"/>
                  </a:cubicBezTo>
                  <a:close/>
                  <a:moveTo>
                    <a:pt x="363921" y="26553"/>
                  </a:moveTo>
                  <a:lnTo>
                    <a:pt x="365891" y="30439"/>
                  </a:lnTo>
                  <a:cubicBezTo>
                    <a:pt x="366765" y="32115"/>
                    <a:pt x="367221" y="33978"/>
                    <a:pt x="367222" y="35868"/>
                  </a:cubicBezTo>
                  <a:lnTo>
                    <a:pt x="367222" y="141006"/>
                  </a:lnTo>
                  <a:lnTo>
                    <a:pt x="460383" y="141006"/>
                  </a:lnTo>
                  <a:lnTo>
                    <a:pt x="460383" y="35869"/>
                  </a:lnTo>
                  <a:cubicBezTo>
                    <a:pt x="460384" y="33978"/>
                    <a:pt x="460840" y="32115"/>
                    <a:pt x="461713" y="30439"/>
                  </a:cubicBezTo>
                  <a:lnTo>
                    <a:pt x="463684" y="26553"/>
                  </a:lnTo>
                  <a:close/>
                  <a:moveTo>
                    <a:pt x="455059" y="35869"/>
                  </a:moveTo>
                  <a:lnTo>
                    <a:pt x="455059" y="135683"/>
                  </a:lnTo>
                  <a:lnTo>
                    <a:pt x="372546" y="135683"/>
                  </a:lnTo>
                  <a:lnTo>
                    <a:pt x="372546" y="35869"/>
                  </a:lnTo>
                  <a:cubicBezTo>
                    <a:pt x="372547" y="34523"/>
                    <a:pt x="372386" y="33183"/>
                    <a:pt x="372066" y="31876"/>
                  </a:cubicBezTo>
                  <a:lnTo>
                    <a:pt x="455539" y="31876"/>
                  </a:lnTo>
                  <a:cubicBezTo>
                    <a:pt x="455219" y="33183"/>
                    <a:pt x="455058" y="34523"/>
                    <a:pt x="455059" y="35869"/>
                  </a:cubicBezTo>
                  <a:close/>
                  <a:moveTo>
                    <a:pt x="481037" y="26553"/>
                  </a:moveTo>
                  <a:lnTo>
                    <a:pt x="483007" y="30439"/>
                  </a:lnTo>
                  <a:cubicBezTo>
                    <a:pt x="483880" y="32115"/>
                    <a:pt x="484337" y="33978"/>
                    <a:pt x="484338" y="35868"/>
                  </a:cubicBezTo>
                  <a:lnTo>
                    <a:pt x="484338" y="141006"/>
                  </a:lnTo>
                  <a:lnTo>
                    <a:pt x="577498" y="141006"/>
                  </a:lnTo>
                  <a:lnTo>
                    <a:pt x="577498" y="35869"/>
                  </a:lnTo>
                  <a:cubicBezTo>
                    <a:pt x="577500" y="33978"/>
                    <a:pt x="577956" y="32115"/>
                    <a:pt x="578829" y="30439"/>
                  </a:cubicBezTo>
                  <a:lnTo>
                    <a:pt x="580799" y="26553"/>
                  </a:lnTo>
                  <a:close/>
                  <a:moveTo>
                    <a:pt x="572175" y="35869"/>
                  </a:moveTo>
                  <a:lnTo>
                    <a:pt x="572175" y="135683"/>
                  </a:lnTo>
                  <a:lnTo>
                    <a:pt x="489662" y="135683"/>
                  </a:lnTo>
                  <a:lnTo>
                    <a:pt x="489662" y="35869"/>
                  </a:lnTo>
                  <a:cubicBezTo>
                    <a:pt x="489663" y="34523"/>
                    <a:pt x="489502" y="33183"/>
                    <a:pt x="489182" y="31876"/>
                  </a:cubicBezTo>
                  <a:lnTo>
                    <a:pt x="572654" y="31876"/>
                  </a:lnTo>
                  <a:cubicBezTo>
                    <a:pt x="572334" y="33183"/>
                    <a:pt x="572173" y="34523"/>
                    <a:pt x="572175" y="35869"/>
                  </a:cubicBezTo>
                  <a:close/>
                  <a:moveTo>
                    <a:pt x="598153" y="26553"/>
                  </a:moveTo>
                  <a:lnTo>
                    <a:pt x="600123" y="30439"/>
                  </a:lnTo>
                  <a:cubicBezTo>
                    <a:pt x="600996" y="32115"/>
                    <a:pt x="601453" y="33978"/>
                    <a:pt x="601454" y="35868"/>
                  </a:cubicBezTo>
                  <a:lnTo>
                    <a:pt x="601454" y="141006"/>
                  </a:lnTo>
                  <a:lnTo>
                    <a:pt x="694614" y="141006"/>
                  </a:lnTo>
                  <a:lnTo>
                    <a:pt x="694614" y="35869"/>
                  </a:lnTo>
                  <a:cubicBezTo>
                    <a:pt x="694615" y="33978"/>
                    <a:pt x="695072" y="32115"/>
                    <a:pt x="695945" y="30439"/>
                  </a:cubicBezTo>
                  <a:lnTo>
                    <a:pt x="697915" y="26553"/>
                  </a:lnTo>
                  <a:close/>
                  <a:moveTo>
                    <a:pt x="689291" y="35869"/>
                  </a:moveTo>
                  <a:lnTo>
                    <a:pt x="689291" y="135683"/>
                  </a:lnTo>
                  <a:lnTo>
                    <a:pt x="606777" y="135683"/>
                  </a:lnTo>
                  <a:lnTo>
                    <a:pt x="606777" y="35869"/>
                  </a:lnTo>
                  <a:cubicBezTo>
                    <a:pt x="606779" y="34523"/>
                    <a:pt x="606618" y="33183"/>
                    <a:pt x="606298" y="31876"/>
                  </a:cubicBezTo>
                  <a:lnTo>
                    <a:pt x="689770" y="31876"/>
                  </a:lnTo>
                  <a:cubicBezTo>
                    <a:pt x="689450" y="33183"/>
                    <a:pt x="689289" y="34523"/>
                    <a:pt x="689291" y="35869"/>
                  </a:cubicBezTo>
                  <a:close/>
                  <a:moveTo>
                    <a:pt x="715268" y="26553"/>
                  </a:moveTo>
                  <a:lnTo>
                    <a:pt x="717239" y="30439"/>
                  </a:lnTo>
                  <a:cubicBezTo>
                    <a:pt x="718112" y="32115"/>
                    <a:pt x="718568" y="33978"/>
                    <a:pt x="718569" y="35868"/>
                  </a:cubicBezTo>
                  <a:lnTo>
                    <a:pt x="718569" y="141006"/>
                  </a:lnTo>
                  <a:lnTo>
                    <a:pt x="811730" y="141006"/>
                  </a:lnTo>
                  <a:lnTo>
                    <a:pt x="811730" y="35869"/>
                  </a:lnTo>
                  <a:cubicBezTo>
                    <a:pt x="811731" y="33978"/>
                    <a:pt x="812187" y="32115"/>
                    <a:pt x="813061" y="30439"/>
                  </a:cubicBezTo>
                  <a:lnTo>
                    <a:pt x="815031" y="26553"/>
                  </a:lnTo>
                  <a:close/>
                  <a:moveTo>
                    <a:pt x="806406" y="35869"/>
                  </a:moveTo>
                  <a:lnTo>
                    <a:pt x="806406" y="135683"/>
                  </a:lnTo>
                  <a:lnTo>
                    <a:pt x="723893" y="135683"/>
                  </a:lnTo>
                  <a:lnTo>
                    <a:pt x="723893" y="35869"/>
                  </a:lnTo>
                  <a:cubicBezTo>
                    <a:pt x="723894" y="34523"/>
                    <a:pt x="723733" y="33183"/>
                    <a:pt x="723413" y="31876"/>
                  </a:cubicBezTo>
                  <a:lnTo>
                    <a:pt x="806886" y="31876"/>
                  </a:lnTo>
                  <a:cubicBezTo>
                    <a:pt x="806566" y="33183"/>
                    <a:pt x="806405" y="34523"/>
                    <a:pt x="806406" y="35869"/>
                  </a:cubicBezTo>
                  <a:close/>
                  <a:moveTo>
                    <a:pt x="832384" y="26553"/>
                  </a:moveTo>
                  <a:lnTo>
                    <a:pt x="834354" y="30439"/>
                  </a:lnTo>
                  <a:cubicBezTo>
                    <a:pt x="835227" y="32115"/>
                    <a:pt x="835684" y="33978"/>
                    <a:pt x="835685" y="35868"/>
                  </a:cubicBezTo>
                  <a:lnTo>
                    <a:pt x="835685" y="141006"/>
                  </a:lnTo>
                  <a:lnTo>
                    <a:pt x="928845" y="141006"/>
                  </a:lnTo>
                  <a:lnTo>
                    <a:pt x="928845" y="35869"/>
                  </a:lnTo>
                  <a:cubicBezTo>
                    <a:pt x="928847" y="33978"/>
                    <a:pt x="929303" y="32115"/>
                    <a:pt x="930176" y="30439"/>
                  </a:cubicBezTo>
                  <a:lnTo>
                    <a:pt x="932146" y="26553"/>
                  </a:lnTo>
                  <a:close/>
                  <a:moveTo>
                    <a:pt x="923522" y="35869"/>
                  </a:moveTo>
                  <a:lnTo>
                    <a:pt x="923522" y="135683"/>
                  </a:lnTo>
                  <a:lnTo>
                    <a:pt x="841009" y="135683"/>
                  </a:lnTo>
                  <a:lnTo>
                    <a:pt x="841009" y="35869"/>
                  </a:lnTo>
                  <a:cubicBezTo>
                    <a:pt x="841010" y="34523"/>
                    <a:pt x="840849" y="33183"/>
                    <a:pt x="840529" y="31876"/>
                  </a:cubicBezTo>
                  <a:lnTo>
                    <a:pt x="924001" y="31876"/>
                  </a:lnTo>
                  <a:cubicBezTo>
                    <a:pt x="923681" y="33183"/>
                    <a:pt x="923520" y="34523"/>
                    <a:pt x="923522" y="35869"/>
                  </a:cubicBezTo>
                  <a:close/>
                  <a:moveTo>
                    <a:pt x="949500" y="26553"/>
                  </a:moveTo>
                  <a:lnTo>
                    <a:pt x="951470" y="30439"/>
                  </a:lnTo>
                  <a:cubicBezTo>
                    <a:pt x="952343" y="32115"/>
                    <a:pt x="952800" y="33978"/>
                    <a:pt x="952801" y="35868"/>
                  </a:cubicBezTo>
                  <a:lnTo>
                    <a:pt x="952801" y="141006"/>
                  </a:lnTo>
                  <a:lnTo>
                    <a:pt x="1045961" y="141006"/>
                  </a:lnTo>
                  <a:lnTo>
                    <a:pt x="1045961" y="35869"/>
                  </a:lnTo>
                  <a:cubicBezTo>
                    <a:pt x="1045962" y="33978"/>
                    <a:pt x="1046419" y="32115"/>
                    <a:pt x="1047292" y="30439"/>
                  </a:cubicBezTo>
                  <a:lnTo>
                    <a:pt x="1049262" y="26553"/>
                  </a:lnTo>
                  <a:close/>
                  <a:moveTo>
                    <a:pt x="1040638" y="35869"/>
                  </a:moveTo>
                  <a:lnTo>
                    <a:pt x="1040638" y="135683"/>
                  </a:lnTo>
                  <a:lnTo>
                    <a:pt x="958124" y="135683"/>
                  </a:lnTo>
                  <a:lnTo>
                    <a:pt x="958124" y="35869"/>
                  </a:lnTo>
                  <a:cubicBezTo>
                    <a:pt x="958126" y="34523"/>
                    <a:pt x="957965" y="33183"/>
                    <a:pt x="957645" y="31876"/>
                  </a:cubicBezTo>
                  <a:lnTo>
                    <a:pt x="1041117" y="31876"/>
                  </a:lnTo>
                  <a:cubicBezTo>
                    <a:pt x="1040797" y="33183"/>
                    <a:pt x="1040636" y="34523"/>
                    <a:pt x="1040638" y="35869"/>
                  </a:cubicBezTo>
                  <a:close/>
                  <a:moveTo>
                    <a:pt x="1066615" y="26553"/>
                  </a:moveTo>
                  <a:lnTo>
                    <a:pt x="1068586" y="30439"/>
                  </a:lnTo>
                  <a:cubicBezTo>
                    <a:pt x="1069459" y="32115"/>
                    <a:pt x="1069915" y="33978"/>
                    <a:pt x="1069917" y="35868"/>
                  </a:cubicBezTo>
                  <a:lnTo>
                    <a:pt x="1069917" y="141006"/>
                  </a:lnTo>
                  <a:lnTo>
                    <a:pt x="1163077" y="141006"/>
                  </a:lnTo>
                  <a:lnTo>
                    <a:pt x="1163077" y="35869"/>
                  </a:lnTo>
                  <a:cubicBezTo>
                    <a:pt x="1163078" y="33978"/>
                    <a:pt x="1163534" y="32115"/>
                    <a:pt x="1164408" y="30439"/>
                  </a:cubicBezTo>
                  <a:lnTo>
                    <a:pt x="1166378" y="26553"/>
                  </a:lnTo>
                  <a:close/>
                  <a:moveTo>
                    <a:pt x="1157753" y="35869"/>
                  </a:moveTo>
                  <a:lnTo>
                    <a:pt x="1157753" y="135683"/>
                  </a:lnTo>
                  <a:lnTo>
                    <a:pt x="1075240" y="135683"/>
                  </a:lnTo>
                  <a:lnTo>
                    <a:pt x="1075240" y="35869"/>
                  </a:lnTo>
                  <a:cubicBezTo>
                    <a:pt x="1075241" y="34523"/>
                    <a:pt x="1075080" y="33183"/>
                    <a:pt x="1074760" y="31876"/>
                  </a:cubicBezTo>
                  <a:lnTo>
                    <a:pt x="1158233" y="31876"/>
                  </a:lnTo>
                  <a:cubicBezTo>
                    <a:pt x="1157913" y="33183"/>
                    <a:pt x="1157752" y="34523"/>
                    <a:pt x="1157753" y="35869"/>
                  </a:cubicBezTo>
                  <a:close/>
                  <a:moveTo>
                    <a:pt x="1066615" y="26553"/>
                  </a:moveTo>
                  <a:lnTo>
                    <a:pt x="1068586" y="30439"/>
                  </a:lnTo>
                  <a:cubicBezTo>
                    <a:pt x="1069459" y="32115"/>
                    <a:pt x="1069915" y="33978"/>
                    <a:pt x="1069917" y="35868"/>
                  </a:cubicBezTo>
                  <a:lnTo>
                    <a:pt x="1069917" y="141006"/>
                  </a:lnTo>
                  <a:lnTo>
                    <a:pt x="1163077" y="141006"/>
                  </a:lnTo>
                  <a:lnTo>
                    <a:pt x="1163077" y="35869"/>
                  </a:lnTo>
                  <a:cubicBezTo>
                    <a:pt x="1163078" y="33978"/>
                    <a:pt x="1163534" y="32115"/>
                    <a:pt x="1164408" y="30439"/>
                  </a:cubicBezTo>
                  <a:lnTo>
                    <a:pt x="1166378" y="26553"/>
                  </a:lnTo>
                  <a:close/>
                  <a:moveTo>
                    <a:pt x="1157753" y="35869"/>
                  </a:moveTo>
                  <a:lnTo>
                    <a:pt x="1157753" y="135683"/>
                  </a:lnTo>
                  <a:lnTo>
                    <a:pt x="1075240" y="135683"/>
                  </a:lnTo>
                  <a:lnTo>
                    <a:pt x="1075240" y="35869"/>
                  </a:lnTo>
                  <a:cubicBezTo>
                    <a:pt x="1075241" y="34523"/>
                    <a:pt x="1075080" y="33183"/>
                    <a:pt x="1074760" y="31876"/>
                  </a:cubicBezTo>
                  <a:lnTo>
                    <a:pt x="1158233" y="31876"/>
                  </a:lnTo>
                  <a:cubicBezTo>
                    <a:pt x="1157913" y="33183"/>
                    <a:pt x="1157752" y="34523"/>
                    <a:pt x="1157753" y="35869"/>
                  </a:cubicBezTo>
                  <a:close/>
                  <a:moveTo>
                    <a:pt x="949500" y="26553"/>
                  </a:moveTo>
                  <a:lnTo>
                    <a:pt x="951470" y="30439"/>
                  </a:lnTo>
                  <a:cubicBezTo>
                    <a:pt x="952343" y="32115"/>
                    <a:pt x="952800" y="33978"/>
                    <a:pt x="952801" y="35868"/>
                  </a:cubicBezTo>
                  <a:lnTo>
                    <a:pt x="952801" y="141006"/>
                  </a:lnTo>
                  <a:lnTo>
                    <a:pt x="1045961" y="141006"/>
                  </a:lnTo>
                  <a:lnTo>
                    <a:pt x="1045961" y="35869"/>
                  </a:lnTo>
                  <a:cubicBezTo>
                    <a:pt x="1045962" y="33978"/>
                    <a:pt x="1046419" y="32115"/>
                    <a:pt x="1047292" y="30439"/>
                  </a:cubicBezTo>
                  <a:lnTo>
                    <a:pt x="1049262" y="26553"/>
                  </a:lnTo>
                  <a:close/>
                  <a:moveTo>
                    <a:pt x="1040638" y="35869"/>
                  </a:moveTo>
                  <a:lnTo>
                    <a:pt x="1040638" y="135683"/>
                  </a:lnTo>
                  <a:lnTo>
                    <a:pt x="958124" y="135683"/>
                  </a:lnTo>
                  <a:lnTo>
                    <a:pt x="958124" y="35869"/>
                  </a:lnTo>
                  <a:cubicBezTo>
                    <a:pt x="958126" y="34523"/>
                    <a:pt x="957965" y="33183"/>
                    <a:pt x="957645" y="31876"/>
                  </a:cubicBezTo>
                  <a:lnTo>
                    <a:pt x="1041117" y="31876"/>
                  </a:lnTo>
                  <a:cubicBezTo>
                    <a:pt x="1040797" y="33183"/>
                    <a:pt x="1040636" y="34523"/>
                    <a:pt x="1040638" y="35869"/>
                  </a:cubicBezTo>
                  <a:close/>
                  <a:moveTo>
                    <a:pt x="832384" y="26553"/>
                  </a:moveTo>
                  <a:lnTo>
                    <a:pt x="834354" y="30439"/>
                  </a:lnTo>
                  <a:cubicBezTo>
                    <a:pt x="835227" y="32115"/>
                    <a:pt x="835684" y="33978"/>
                    <a:pt x="835685" y="35868"/>
                  </a:cubicBezTo>
                  <a:lnTo>
                    <a:pt x="835685" y="141006"/>
                  </a:lnTo>
                  <a:lnTo>
                    <a:pt x="928845" y="141006"/>
                  </a:lnTo>
                  <a:lnTo>
                    <a:pt x="928845" y="35869"/>
                  </a:lnTo>
                  <a:cubicBezTo>
                    <a:pt x="928847" y="33978"/>
                    <a:pt x="929303" y="32115"/>
                    <a:pt x="930176" y="30439"/>
                  </a:cubicBezTo>
                  <a:lnTo>
                    <a:pt x="932146" y="26553"/>
                  </a:lnTo>
                  <a:close/>
                  <a:moveTo>
                    <a:pt x="923522" y="35869"/>
                  </a:moveTo>
                  <a:lnTo>
                    <a:pt x="923522" y="135683"/>
                  </a:lnTo>
                  <a:lnTo>
                    <a:pt x="841009" y="135683"/>
                  </a:lnTo>
                  <a:lnTo>
                    <a:pt x="841009" y="35869"/>
                  </a:lnTo>
                  <a:cubicBezTo>
                    <a:pt x="841010" y="34523"/>
                    <a:pt x="840849" y="33183"/>
                    <a:pt x="840529" y="31876"/>
                  </a:cubicBezTo>
                  <a:lnTo>
                    <a:pt x="924001" y="31876"/>
                  </a:lnTo>
                  <a:cubicBezTo>
                    <a:pt x="923681" y="33183"/>
                    <a:pt x="923520" y="34523"/>
                    <a:pt x="923522" y="35869"/>
                  </a:cubicBezTo>
                  <a:close/>
                  <a:moveTo>
                    <a:pt x="715268" y="26553"/>
                  </a:moveTo>
                  <a:lnTo>
                    <a:pt x="717239" y="30439"/>
                  </a:lnTo>
                  <a:cubicBezTo>
                    <a:pt x="718112" y="32115"/>
                    <a:pt x="718568" y="33978"/>
                    <a:pt x="718569" y="35868"/>
                  </a:cubicBezTo>
                  <a:lnTo>
                    <a:pt x="718569" y="141006"/>
                  </a:lnTo>
                  <a:lnTo>
                    <a:pt x="811730" y="141006"/>
                  </a:lnTo>
                  <a:lnTo>
                    <a:pt x="811730" y="35869"/>
                  </a:lnTo>
                  <a:cubicBezTo>
                    <a:pt x="811731" y="33978"/>
                    <a:pt x="812187" y="32115"/>
                    <a:pt x="813061" y="30439"/>
                  </a:cubicBezTo>
                  <a:lnTo>
                    <a:pt x="815031" y="26553"/>
                  </a:lnTo>
                  <a:close/>
                  <a:moveTo>
                    <a:pt x="806406" y="35869"/>
                  </a:moveTo>
                  <a:lnTo>
                    <a:pt x="806406" y="135683"/>
                  </a:lnTo>
                  <a:lnTo>
                    <a:pt x="723893" y="135683"/>
                  </a:lnTo>
                  <a:lnTo>
                    <a:pt x="723893" y="35869"/>
                  </a:lnTo>
                  <a:cubicBezTo>
                    <a:pt x="723894" y="34523"/>
                    <a:pt x="723733" y="33183"/>
                    <a:pt x="723413" y="31876"/>
                  </a:cubicBezTo>
                  <a:lnTo>
                    <a:pt x="806886" y="31876"/>
                  </a:lnTo>
                  <a:cubicBezTo>
                    <a:pt x="806566" y="33183"/>
                    <a:pt x="806405" y="34523"/>
                    <a:pt x="806406" y="35869"/>
                  </a:cubicBezTo>
                  <a:close/>
                  <a:moveTo>
                    <a:pt x="598153" y="26553"/>
                  </a:moveTo>
                  <a:lnTo>
                    <a:pt x="600123" y="30439"/>
                  </a:lnTo>
                  <a:cubicBezTo>
                    <a:pt x="600996" y="32115"/>
                    <a:pt x="601453" y="33978"/>
                    <a:pt x="601454" y="35868"/>
                  </a:cubicBezTo>
                  <a:lnTo>
                    <a:pt x="601454" y="141006"/>
                  </a:lnTo>
                  <a:lnTo>
                    <a:pt x="694614" y="141006"/>
                  </a:lnTo>
                  <a:lnTo>
                    <a:pt x="694614" y="35869"/>
                  </a:lnTo>
                  <a:cubicBezTo>
                    <a:pt x="694615" y="33978"/>
                    <a:pt x="695072" y="32115"/>
                    <a:pt x="695945" y="30439"/>
                  </a:cubicBezTo>
                  <a:lnTo>
                    <a:pt x="697915" y="26553"/>
                  </a:lnTo>
                  <a:close/>
                  <a:moveTo>
                    <a:pt x="689291" y="35869"/>
                  </a:moveTo>
                  <a:lnTo>
                    <a:pt x="689291" y="135683"/>
                  </a:lnTo>
                  <a:lnTo>
                    <a:pt x="606777" y="135683"/>
                  </a:lnTo>
                  <a:lnTo>
                    <a:pt x="606777" y="35869"/>
                  </a:lnTo>
                  <a:cubicBezTo>
                    <a:pt x="606779" y="34523"/>
                    <a:pt x="606618" y="33183"/>
                    <a:pt x="606298" y="31876"/>
                  </a:cubicBezTo>
                  <a:lnTo>
                    <a:pt x="689770" y="31876"/>
                  </a:lnTo>
                  <a:cubicBezTo>
                    <a:pt x="689450" y="33183"/>
                    <a:pt x="689289" y="34523"/>
                    <a:pt x="689291" y="35869"/>
                  </a:cubicBezTo>
                  <a:close/>
                  <a:moveTo>
                    <a:pt x="481037" y="26553"/>
                  </a:moveTo>
                  <a:lnTo>
                    <a:pt x="483007" y="30439"/>
                  </a:lnTo>
                  <a:cubicBezTo>
                    <a:pt x="483880" y="32115"/>
                    <a:pt x="484337" y="33978"/>
                    <a:pt x="484338" y="35868"/>
                  </a:cubicBezTo>
                  <a:lnTo>
                    <a:pt x="484338" y="141006"/>
                  </a:lnTo>
                  <a:lnTo>
                    <a:pt x="577498" y="141006"/>
                  </a:lnTo>
                  <a:lnTo>
                    <a:pt x="577498" y="35869"/>
                  </a:lnTo>
                  <a:cubicBezTo>
                    <a:pt x="577500" y="33978"/>
                    <a:pt x="577956" y="32115"/>
                    <a:pt x="578829" y="30439"/>
                  </a:cubicBezTo>
                  <a:lnTo>
                    <a:pt x="580799" y="26553"/>
                  </a:lnTo>
                  <a:close/>
                  <a:moveTo>
                    <a:pt x="572175" y="35869"/>
                  </a:moveTo>
                  <a:lnTo>
                    <a:pt x="572175" y="135683"/>
                  </a:lnTo>
                  <a:lnTo>
                    <a:pt x="489662" y="135683"/>
                  </a:lnTo>
                  <a:lnTo>
                    <a:pt x="489662" y="35869"/>
                  </a:lnTo>
                  <a:cubicBezTo>
                    <a:pt x="489663" y="34523"/>
                    <a:pt x="489502" y="33183"/>
                    <a:pt x="489182" y="31876"/>
                  </a:cubicBezTo>
                  <a:lnTo>
                    <a:pt x="572654" y="31876"/>
                  </a:lnTo>
                  <a:cubicBezTo>
                    <a:pt x="572334" y="33183"/>
                    <a:pt x="572173" y="34523"/>
                    <a:pt x="572175" y="35869"/>
                  </a:cubicBezTo>
                  <a:close/>
                  <a:moveTo>
                    <a:pt x="363921" y="26553"/>
                  </a:moveTo>
                  <a:lnTo>
                    <a:pt x="365891" y="30439"/>
                  </a:lnTo>
                  <a:cubicBezTo>
                    <a:pt x="366765" y="32115"/>
                    <a:pt x="367221" y="33978"/>
                    <a:pt x="367222" y="35868"/>
                  </a:cubicBezTo>
                  <a:lnTo>
                    <a:pt x="367222" y="141006"/>
                  </a:lnTo>
                  <a:lnTo>
                    <a:pt x="460383" y="141006"/>
                  </a:lnTo>
                  <a:lnTo>
                    <a:pt x="460383" y="35869"/>
                  </a:lnTo>
                  <a:cubicBezTo>
                    <a:pt x="460384" y="33978"/>
                    <a:pt x="460840" y="32115"/>
                    <a:pt x="461713" y="30439"/>
                  </a:cubicBezTo>
                  <a:lnTo>
                    <a:pt x="463684" y="26553"/>
                  </a:lnTo>
                  <a:close/>
                  <a:moveTo>
                    <a:pt x="455059" y="35869"/>
                  </a:moveTo>
                  <a:lnTo>
                    <a:pt x="455059" y="135683"/>
                  </a:lnTo>
                  <a:lnTo>
                    <a:pt x="372546" y="135683"/>
                  </a:lnTo>
                  <a:lnTo>
                    <a:pt x="372546" y="35869"/>
                  </a:lnTo>
                  <a:cubicBezTo>
                    <a:pt x="372547" y="34523"/>
                    <a:pt x="372386" y="33183"/>
                    <a:pt x="372066" y="31876"/>
                  </a:cubicBezTo>
                  <a:lnTo>
                    <a:pt x="455539" y="31876"/>
                  </a:lnTo>
                  <a:cubicBezTo>
                    <a:pt x="455219" y="33183"/>
                    <a:pt x="455058" y="34523"/>
                    <a:pt x="455059" y="35869"/>
                  </a:cubicBezTo>
                  <a:close/>
                  <a:moveTo>
                    <a:pt x="246806" y="26553"/>
                  </a:moveTo>
                  <a:lnTo>
                    <a:pt x="248776" y="30439"/>
                  </a:lnTo>
                  <a:cubicBezTo>
                    <a:pt x="249649" y="32115"/>
                    <a:pt x="250105" y="33978"/>
                    <a:pt x="250107" y="35868"/>
                  </a:cubicBezTo>
                  <a:lnTo>
                    <a:pt x="250107" y="141006"/>
                  </a:lnTo>
                  <a:lnTo>
                    <a:pt x="343267" y="141006"/>
                  </a:lnTo>
                  <a:lnTo>
                    <a:pt x="343267" y="35869"/>
                  </a:lnTo>
                  <a:cubicBezTo>
                    <a:pt x="343268" y="33978"/>
                    <a:pt x="343725" y="32115"/>
                    <a:pt x="344598" y="30439"/>
                  </a:cubicBezTo>
                  <a:lnTo>
                    <a:pt x="346568" y="26553"/>
                  </a:lnTo>
                  <a:close/>
                  <a:moveTo>
                    <a:pt x="337943" y="35869"/>
                  </a:moveTo>
                  <a:lnTo>
                    <a:pt x="337943" y="135683"/>
                  </a:lnTo>
                  <a:lnTo>
                    <a:pt x="255430" y="135683"/>
                  </a:lnTo>
                  <a:lnTo>
                    <a:pt x="255430" y="35869"/>
                  </a:lnTo>
                  <a:cubicBezTo>
                    <a:pt x="255432" y="34523"/>
                    <a:pt x="255271" y="33183"/>
                    <a:pt x="254951" y="31876"/>
                  </a:cubicBezTo>
                  <a:lnTo>
                    <a:pt x="338423" y="31876"/>
                  </a:lnTo>
                  <a:cubicBezTo>
                    <a:pt x="338103" y="33183"/>
                    <a:pt x="337942" y="34523"/>
                    <a:pt x="337944" y="35869"/>
                  </a:cubicBezTo>
                  <a:close/>
                  <a:moveTo>
                    <a:pt x="129690" y="26553"/>
                  </a:moveTo>
                  <a:lnTo>
                    <a:pt x="131660" y="30439"/>
                  </a:lnTo>
                  <a:cubicBezTo>
                    <a:pt x="132533" y="32115"/>
                    <a:pt x="132990" y="33978"/>
                    <a:pt x="132991" y="35868"/>
                  </a:cubicBezTo>
                  <a:lnTo>
                    <a:pt x="132991" y="141006"/>
                  </a:lnTo>
                  <a:lnTo>
                    <a:pt x="226151" y="141006"/>
                  </a:lnTo>
                  <a:lnTo>
                    <a:pt x="226151" y="35869"/>
                  </a:lnTo>
                  <a:cubicBezTo>
                    <a:pt x="226152" y="33978"/>
                    <a:pt x="226609" y="32115"/>
                    <a:pt x="227482" y="30439"/>
                  </a:cubicBezTo>
                  <a:lnTo>
                    <a:pt x="229452" y="26553"/>
                  </a:lnTo>
                  <a:close/>
                  <a:moveTo>
                    <a:pt x="220828" y="35869"/>
                  </a:moveTo>
                  <a:lnTo>
                    <a:pt x="220828" y="135683"/>
                  </a:lnTo>
                  <a:lnTo>
                    <a:pt x="138314" y="135683"/>
                  </a:lnTo>
                  <a:lnTo>
                    <a:pt x="138314" y="35869"/>
                  </a:lnTo>
                  <a:cubicBezTo>
                    <a:pt x="138316" y="34523"/>
                    <a:pt x="138155" y="33183"/>
                    <a:pt x="137835" y="31876"/>
                  </a:cubicBezTo>
                  <a:lnTo>
                    <a:pt x="221307" y="31876"/>
                  </a:lnTo>
                  <a:cubicBezTo>
                    <a:pt x="220987" y="33183"/>
                    <a:pt x="220826" y="34523"/>
                    <a:pt x="220828" y="35869"/>
                  </a:cubicBezTo>
                  <a:close/>
                  <a:moveTo>
                    <a:pt x="1066615" y="26553"/>
                  </a:moveTo>
                  <a:lnTo>
                    <a:pt x="1068586" y="30439"/>
                  </a:lnTo>
                  <a:cubicBezTo>
                    <a:pt x="1069459" y="32115"/>
                    <a:pt x="1069915" y="33978"/>
                    <a:pt x="1069917" y="35868"/>
                  </a:cubicBezTo>
                  <a:lnTo>
                    <a:pt x="1069917" y="141006"/>
                  </a:lnTo>
                  <a:lnTo>
                    <a:pt x="1163077" y="141006"/>
                  </a:lnTo>
                  <a:lnTo>
                    <a:pt x="1163077" y="35869"/>
                  </a:lnTo>
                  <a:cubicBezTo>
                    <a:pt x="1163078" y="33978"/>
                    <a:pt x="1163534" y="32115"/>
                    <a:pt x="1164408" y="30439"/>
                  </a:cubicBezTo>
                  <a:lnTo>
                    <a:pt x="1166378" y="26553"/>
                  </a:lnTo>
                  <a:close/>
                  <a:moveTo>
                    <a:pt x="1157753" y="35869"/>
                  </a:moveTo>
                  <a:lnTo>
                    <a:pt x="1157753" y="135683"/>
                  </a:lnTo>
                  <a:lnTo>
                    <a:pt x="1075240" y="135683"/>
                  </a:lnTo>
                  <a:lnTo>
                    <a:pt x="1075240" y="35869"/>
                  </a:lnTo>
                  <a:cubicBezTo>
                    <a:pt x="1075241" y="34523"/>
                    <a:pt x="1075080" y="33183"/>
                    <a:pt x="1074760" y="31876"/>
                  </a:cubicBezTo>
                  <a:lnTo>
                    <a:pt x="1158233" y="31876"/>
                  </a:lnTo>
                  <a:cubicBezTo>
                    <a:pt x="1157913" y="33183"/>
                    <a:pt x="1157752" y="34523"/>
                    <a:pt x="1157753" y="35869"/>
                  </a:cubicBezTo>
                  <a:close/>
                  <a:moveTo>
                    <a:pt x="949500" y="26553"/>
                  </a:moveTo>
                  <a:lnTo>
                    <a:pt x="951470" y="30439"/>
                  </a:lnTo>
                  <a:cubicBezTo>
                    <a:pt x="952343" y="32115"/>
                    <a:pt x="952800" y="33978"/>
                    <a:pt x="952801" y="35868"/>
                  </a:cubicBezTo>
                  <a:lnTo>
                    <a:pt x="952801" y="141006"/>
                  </a:lnTo>
                  <a:lnTo>
                    <a:pt x="1045961" y="141006"/>
                  </a:lnTo>
                  <a:lnTo>
                    <a:pt x="1045961" y="35869"/>
                  </a:lnTo>
                  <a:cubicBezTo>
                    <a:pt x="1045962" y="33978"/>
                    <a:pt x="1046419" y="32115"/>
                    <a:pt x="1047292" y="30439"/>
                  </a:cubicBezTo>
                  <a:lnTo>
                    <a:pt x="1049262" y="26553"/>
                  </a:lnTo>
                  <a:close/>
                  <a:moveTo>
                    <a:pt x="1040638" y="35869"/>
                  </a:moveTo>
                  <a:lnTo>
                    <a:pt x="1040638" y="135683"/>
                  </a:lnTo>
                  <a:lnTo>
                    <a:pt x="958124" y="135683"/>
                  </a:lnTo>
                  <a:lnTo>
                    <a:pt x="958124" y="35869"/>
                  </a:lnTo>
                  <a:cubicBezTo>
                    <a:pt x="958126" y="34523"/>
                    <a:pt x="957965" y="33183"/>
                    <a:pt x="957645" y="31876"/>
                  </a:cubicBezTo>
                  <a:lnTo>
                    <a:pt x="1041117" y="31876"/>
                  </a:lnTo>
                  <a:cubicBezTo>
                    <a:pt x="1040797" y="33183"/>
                    <a:pt x="1040636" y="34523"/>
                    <a:pt x="1040638" y="35869"/>
                  </a:cubicBezTo>
                  <a:close/>
                  <a:moveTo>
                    <a:pt x="832384" y="26553"/>
                  </a:moveTo>
                  <a:lnTo>
                    <a:pt x="834354" y="30439"/>
                  </a:lnTo>
                  <a:cubicBezTo>
                    <a:pt x="835227" y="32115"/>
                    <a:pt x="835684" y="33978"/>
                    <a:pt x="835685" y="35868"/>
                  </a:cubicBezTo>
                  <a:lnTo>
                    <a:pt x="835685" y="141006"/>
                  </a:lnTo>
                  <a:lnTo>
                    <a:pt x="928845" y="141006"/>
                  </a:lnTo>
                  <a:lnTo>
                    <a:pt x="928845" y="35869"/>
                  </a:lnTo>
                  <a:cubicBezTo>
                    <a:pt x="928847" y="33978"/>
                    <a:pt x="929303" y="32115"/>
                    <a:pt x="930176" y="30439"/>
                  </a:cubicBezTo>
                  <a:lnTo>
                    <a:pt x="932146" y="26553"/>
                  </a:lnTo>
                  <a:close/>
                  <a:moveTo>
                    <a:pt x="923522" y="35869"/>
                  </a:moveTo>
                  <a:lnTo>
                    <a:pt x="923522" y="135683"/>
                  </a:lnTo>
                  <a:lnTo>
                    <a:pt x="841009" y="135683"/>
                  </a:lnTo>
                  <a:lnTo>
                    <a:pt x="841009" y="35869"/>
                  </a:lnTo>
                  <a:cubicBezTo>
                    <a:pt x="841010" y="34523"/>
                    <a:pt x="840849" y="33183"/>
                    <a:pt x="840529" y="31876"/>
                  </a:cubicBezTo>
                  <a:lnTo>
                    <a:pt x="924001" y="31876"/>
                  </a:lnTo>
                  <a:cubicBezTo>
                    <a:pt x="923681" y="33183"/>
                    <a:pt x="923520" y="34523"/>
                    <a:pt x="923522" y="35869"/>
                  </a:cubicBezTo>
                  <a:close/>
                  <a:moveTo>
                    <a:pt x="715268" y="26553"/>
                  </a:moveTo>
                  <a:lnTo>
                    <a:pt x="717239" y="30439"/>
                  </a:lnTo>
                  <a:cubicBezTo>
                    <a:pt x="718112" y="32115"/>
                    <a:pt x="718568" y="33978"/>
                    <a:pt x="718569" y="35868"/>
                  </a:cubicBezTo>
                  <a:lnTo>
                    <a:pt x="718569" y="141006"/>
                  </a:lnTo>
                  <a:lnTo>
                    <a:pt x="811730" y="141006"/>
                  </a:lnTo>
                  <a:lnTo>
                    <a:pt x="811730" y="35869"/>
                  </a:lnTo>
                  <a:cubicBezTo>
                    <a:pt x="811731" y="33978"/>
                    <a:pt x="812187" y="32115"/>
                    <a:pt x="813061" y="30439"/>
                  </a:cubicBezTo>
                  <a:lnTo>
                    <a:pt x="815031" y="26553"/>
                  </a:lnTo>
                  <a:close/>
                  <a:moveTo>
                    <a:pt x="806406" y="35869"/>
                  </a:moveTo>
                  <a:lnTo>
                    <a:pt x="806406" y="135683"/>
                  </a:lnTo>
                  <a:lnTo>
                    <a:pt x="723893" y="135683"/>
                  </a:lnTo>
                  <a:lnTo>
                    <a:pt x="723893" y="35869"/>
                  </a:lnTo>
                  <a:cubicBezTo>
                    <a:pt x="723894" y="34523"/>
                    <a:pt x="723733" y="33183"/>
                    <a:pt x="723413" y="31876"/>
                  </a:cubicBezTo>
                  <a:lnTo>
                    <a:pt x="806886" y="31876"/>
                  </a:lnTo>
                  <a:cubicBezTo>
                    <a:pt x="806566" y="33183"/>
                    <a:pt x="806405" y="34523"/>
                    <a:pt x="806406" y="35869"/>
                  </a:cubicBezTo>
                  <a:close/>
                  <a:moveTo>
                    <a:pt x="598153" y="26553"/>
                  </a:moveTo>
                  <a:lnTo>
                    <a:pt x="600123" y="30439"/>
                  </a:lnTo>
                  <a:cubicBezTo>
                    <a:pt x="600996" y="32115"/>
                    <a:pt x="601453" y="33978"/>
                    <a:pt x="601454" y="35868"/>
                  </a:cubicBezTo>
                  <a:lnTo>
                    <a:pt x="601454" y="141006"/>
                  </a:lnTo>
                  <a:lnTo>
                    <a:pt x="694614" y="141006"/>
                  </a:lnTo>
                  <a:lnTo>
                    <a:pt x="694614" y="35869"/>
                  </a:lnTo>
                  <a:cubicBezTo>
                    <a:pt x="694615" y="33978"/>
                    <a:pt x="695072" y="32115"/>
                    <a:pt x="695945" y="30439"/>
                  </a:cubicBezTo>
                  <a:lnTo>
                    <a:pt x="697915" y="26553"/>
                  </a:lnTo>
                  <a:close/>
                  <a:moveTo>
                    <a:pt x="689291" y="35869"/>
                  </a:moveTo>
                  <a:lnTo>
                    <a:pt x="689291" y="135683"/>
                  </a:lnTo>
                  <a:lnTo>
                    <a:pt x="606777" y="135683"/>
                  </a:lnTo>
                  <a:lnTo>
                    <a:pt x="606777" y="35869"/>
                  </a:lnTo>
                  <a:cubicBezTo>
                    <a:pt x="606779" y="34523"/>
                    <a:pt x="606618" y="33183"/>
                    <a:pt x="606298" y="31876"/>
                  </a:cubicBezTo>
                  <a:lnTo>
                    <a:pt x="689770" y="31876"/>
                  </a:lnTo>
                  <a:cubicBezTo>
                    <a:pt x="689450" y="33183"/>
                    <a:pt x="689289" y="34523"/>
                    <a:pt x="689291" y="35869"/>
                  </a:cubicBezTo>
                  <a:close/>
                  <a:moveTo>
                    <a:pt x="481037" y="26553"/>
                  </a:moveTo>
                  <a:lnTo>
                    <a:pt x="483007" y="30439"/>
                  </a:lnTo>
                  <a:cubicBezTo>
                    <a:pt x="483880" y="32115"/>
                    <a:pt x="484337" y="33978"/>
                    <a:pt x="484338" y="35868"/>
                  </a:cubicBezTo>
                  <a:lnTo>
                    <a:pt x="484338" y="141006"/>
                  </a:lnTo>
                  <a:lnTo>
                    <a:pt x="577498" y="141006"/>
                  </a:lnTo>
                  <a:lnTo>
                    <a:pt x="577498" y="35869"/>
                  </a:lnTo>
                  <a:cubicBezTo>
                    <a:pt x="577500" y="33978"/>
                    <a:pt x="577956" y="32115"/>
                    <a:pt x="578829" y="30439"/>
                  </a:cubicBezTo>
                  <a:lnTo>
                    <a:pt x="580799" y="26553"/>
                  </a:lnTo>
                  <a:close/>
                  <a:moveTo>
                    <a:pt x="572175" y="35869"/>
                  </a:moveTo>
                  <a:lnTo>
                    <a:pt x="572175" y="135683"/>
                  </a:lnTo>
                  <a:lnTo>
                    <a:pt x="489662" y="135683"/>
                  </a:lnTo>
                  <a:lnTo>
                    <a:pt x="489662" y="35869"/>
                  </a:lnTo>
                  <a:cubicBezTo>
                    <a:pt x="489663" y="34523"/>
                    <a:pt x="489502" y="33183"/>
                    <a:pt x="489182" y="31876"/>
                  </a:cubicBezTo>
                  <a:lnTo>
                    <a:pt x="572654" y="31876"/>
                  </a:lnTo>
                  <a:cubicBezTo>
                    <a:pt x="572334" y="33183"/>
                    <a:pt x="572173" y="34523"/>
                    <a:pt x="572175" y="35869"/>
                  </a:cubicBezTo>
                  <a:close/>
                  <a:moveTo>
                    <a:pt x="363921" y="26553"/>
                  </a:moveTo>
                  <a:lnTo>
                    <a:pt x="365891" y="30439"/>
                  </a:lnTo>
                  <a:cubicBezTo>
                    <a:pt x="366765" y="32115"/>
                    <a:pt x="367221" y="33978"/>
                    <a:pt x="367222" y="35868"/>
                  </a:cubicBezTo>
                  <a:lnTo>
                    <a:pt x="367222" y="141006"/>
                  </a:lnTo>
                  <a:lnTo>
                    <a:pt x="460383" y="141006"/>
                  </a:lnTo>
                  <a:lnTo>
                    <a:pt x="460383" y="35869"/>
                  </a:lnTo>
                  <a:cubicBezTo>
                    <a:pt x="460384" y="33978"/>
                    <a:pt x="460840" y="32115"/>
                    <a:pt x="461713" y="30439"/>
                  </a:cubicBezTo>
                  <a:lnTo>
                    <a:pt x="463684" y="26553"/>
                  </a:lnTo>
                  <a:close/>
                  <a:moveTo>
                    <a:pt x="455059" y="35869"/>
                  </a:moveTo>
                  <a:lnTo>
                    <a:pt x="455059" y="135683"/>
                  </a:lnTo>
                  <a:lnTo>
                    <a:pt x="372546" y="135683"/>
                  </a:lnTo>
                  <a:lnTo>
                    <a:pt x="372546" y="35869"/>
                  </a:lnTo>
                  <a:cubicBezTo>
                    <a:pt x="372547" y="34523"/>
                    <a:pt x="372386" y="33183"/>
                    <a:pt x="372066" y="31876"/>
                  </a:cubicBezTo>
                  <a:lnTo>
                    <a:pt x="455539" y="31876"/>
                  </a:lnTo>
                  <a:cubicBezTo>
                    <a:pt x="455219" y="33183"/>
                    <a:pt x="455058" y="34523"/>
                    <a:pt x="455059" y="35869"/>
                  </a:cubicBezTo>
                  <a:close/>
                  <a:moveTo>
                    <a:pt x="246806" y="26553"/>
                  </a:moveTo>
                  <a:lnTo>
                    <a:pt x="248776" y="30439"/>
                  </a:lnTo>
                  <a:cubicBezTo>
                    <a:pt x="249649" y="32115"/>
                    <a:pt x="250105" y="33978"/>
                    <a:pt x="250107" y="35868"/>
                  </a:cubicBezTo>
                  <a:lnTo>
                    <a:pt x="250107" y="141006"/>
                  </a:lnTo>
                  <a:lnTo>
                    <a:pt x="343267" y="141006"/>
                  </a:lnTo>
                  <a:lnTo>
                    <a:pt x="343267" y="35869"/>
                  </a:lnTo>
                  <a:cubicBezTo>
                    <a:pt x="343268" y="33978"/>
                    <a:pt x="343725" y="32115"/>
                    <a:pt x="344598" y="30439"/>
                  </a:cubicBezTo>
                  <a:lnTo>
                    <a:pt x="346568" y="26553"/>
                  </a:lnTo>
                  <a:close/>
                  <a:moveTo>
                    <a:pt x="337943" y="35869"/>
                  </a:moveTo>
                  <a:lnTo>
                    <a:pt x="337943" y="135683"/>
                  </a:lnTo>
                  <a:lnTo>
                    <a:pt x="255430" y="135683"/>
                  </a:lnTo>
                  <a:lnTo>
                    <a:pt x="255430" y="35869"/>
                  </a:lnTo>
                  <a:cubicBezTo>
                    <a:pt x="255432" y="34523"/>
                    <a:pt x="255271" y="33183"/>
                    <a:pt x="254951" y="31876"/>
                  </a:cubicBezTo>
                  <a:lnTo>
                    <a:pt x="338423" y="31876"/>
                  </a:lnTo>
                  <a:cubicBezTo>
                    <a:pt x="338103" y="33183"/>
                    <a:pt x="337942" y="34523"/>
                    <a:pt x="337944" y="35869"/>
                  </a:cubicBezTo>
                  <a:close/>
                  <a:moveTo>
                    <a:pt x="129690" y="26553"/>
                  </a:moveTo>
                  <a:lnTo>
                    <a:pt x="131660" y="30439"/>
                  </a:lnTo>
                  <a:cubicBezTo>
                    <a:pt x="132533" y="32115"/>
                    <a:pt x="132990" y="33978"/>
                    <a:pt x="132991" y="35868"/>
                  </a:cubicBezTo>
                  <a:lnTo>
                    <a:pt x="132991" y="141006"/>
                  </a:lnTo>
                  <a:lnTo>
                    <a:pt x="226151" y="141006"/>
                  </a:lnTo>
                  <a:lnTo>
                    <a:pt x="226151" y="35869"/>
                  </a:lnTo>
                  <a:cubicBezTo>
                    <a:pt x="226152" y="33978"/>
                    <a:pt x="226609" y="32115"/>
                    <a:pt x="227482" y="30439"/>
                  </a:cubicBezTo>
                  <a:lnTo>
                    <a:pt x="229452" y="26553"/>
                  </a:lnTo>
                  <a:close/>
                  <a:moveTo>
                    <a:pt x="220828" y="35869"/>
                  </a:moveTo>
                  <a:lnTo>
                    <a:pt x="220828" y="135683"/>
                  </a:lnTo>
                  <a:lnTo>
                    <a:pt x="138314" y="135683"/>
                  </a:lnTo>
                  <a:lnTo>
                    <a:pt x="138314" y="35869"/>
                  </a:lnTo>
                  <a:cubicBezTo>
                    <a:pt x="138316" y="34523"/>
                    <a:pt x="138155" y="33183"/>
                    <a:pt x="137835" y="31876"/>
                  </a:cubicBezTo>
                  <a:lnTo>
                    <a:pt x="221307" y="31876"/>
                  </a:lnTo>
                  <a:cubicBezTo>
                    <a:pt x="220987" y="33183"/>
                    <a:pt x="220826" y="34523"/>
                    <a:pt x="220828" y="35869"/>
                  </a:cubicBezTo>
                  <a:close/>
                  <a:moveTo>
                    <a:pt x="1066615" y="26553"/>
                  </a:moveTo>
                  <a:lnTo>
                    <a:pt x="1068586" y="30439"/>
                  </a:lnTo>
                  <a:cubicBezTo>
                    <a:pt x="1069459" y="32115"/>
                    <a:pt x="1069915" y="33978"/>
                    <a:pt x="1069917" y="35868"/>
                  </a:cubicBezTo>
                  <a:lnTo>
                    <a:pt x="1069917" y="141006"/>
                  </a:lnTo>
                  <a:lnTo>
                    <a:pt x="1163077" y="141006"/>
                  </a:lnTo>
                  <a:lnTo>
                    <a:pt x="1163077" y="35869"/>
                  </a:lnTo>
                  <a:cubicBezTo>
                    <a:pt x="1163078" y="33978"/>
                    <a:pt x="1163534" y="32115"/>
                    <a:pt x="1164408" y="30439"/>
                  </a:cubicBezTo>
                  <a:lnTo>
                    <a:pt x="1166378" y="26553"/>
                  </a:lnTo>
                  <a:close/>
                  <a:moveTo>
                    <a:pt x="1157753" y="35869"/>
                  </a:moveTo>
                  <a:lnTo>
                    <a:pt x="1157753" y="135683"/>
                  </a:lnTo>
                  <a:lnTo>
                    <a:pt x="1075240" y="135683"/>
                  </a:lnTo>
                  <a:lnTo>
                    <a:pt x="1075240" y="35869"/>
                  </a:lnTo>
                  <a:cubicBezTo>
                    <a:pt x="1075241" y="34523"/>
                    <a:pt x="1075080" y="33183"/>
                    <a:pt x="1074760" y="31876"/>
                  </a:cubicBezTo>
                  <a:lnTo>
                    <a:pt x="1158233" y="31876"/>
                  </a:lnTo>
                  <a:cubicBezTo>
                    <a:pt x="1157913" y="33183"/>
                    <a:pt x="1157752" y="34523"/>
                    <a:pt x="1157753" y="35869"/>
                  </a:cubicBezTo>
                  <a:close/>
                  <a:moveTo>
                    <a:pt x="949500" y="26553"/>
                  </a:moveTo>
                  <a:lnTo>
                    <a:pt x="951470" y="30439"/>
                  </a:lnTo>
                  <a:cubicBezTo>
                    <a:pt x="952343" y="32115"/>
                    <a:pt x="952800" y="33978"/>
                    <a:pt x="952801" y="35868"/>
                  </a:cubicBezTo>
                  <a:lnTo>
                    <a:pt x="952801" y="141006"/>
                  </a:lnTo>
                  <a:lnTo>
                    <a:pt x="1045961" y="141006"/>
                  </a:lnTo>
                  <a:lnTo>
                    <a:pt x="1045961" y="35869"/>
                  </a:lnTo>
                  <a:cubicBezTo>
                    <a:pt x="1045962" y="33978"/>
                    <a:pt x="1046419" y="32115"/>
                    <a:pt x="1047292" y="30439"/>
                  </a:cubicBezTo>
                  <a:lnTo>
                    <a:pt x="1049262" y="26553"/>
                  </a:lnTo>
                  <a:close/>
                  <a:moveTo>
                    <a:pt x="1040638" y="35869"/>
                  </a:moveTo>
                  <a:lnTo>
                    <a:pt x="1040638" y="135683"/>
                  </a:lnTo>
                  <a:lnTo>
                    <a:pt x="958124" y="135683"/>
                  </a:lnTo>
                  <a:lnTo>
                    <a:pt x="958124" y="35869"/>
                  </a:lnTo>
                  <a:cubicBezTo>
                    <a:pt x="958126" y="34523"/>
                    <a:pt x="957965" y="33183"/>
                    <a:pt x="957645" y="31876"/>
                  </a:cubicBezTo>
                  <a:lnTo>
                    <a:pt x="1041117" y="31876"/>
                  </a:lnTo>
                  <a:cubicBezTo>
                    <a:pt x="1040797" y="33183"/>
                    <a:pt x="1040636" y="34523"/>
                    <a:pt x="1040638" y="35869"/>
                  </a:cubicBezTo>
                  <a:close/>
                  <a:moveTo>
                    <a:pt x="832384" y="26553"/>
                  </a:moveTo>
                  <a:lnTo>
                    <a:pt x="834354" y="30439"/>
                  </a:lnTo>
                  <a:cubicBezTo>
                    <a:pt x="835227" y="32115"/>
                    <a:pt x="835684" y="33978"/>
                    <a:pt x="835685" y="35868"/>
                  </a:cubicBezTo>
                  <a:lnTo>
                    <a:pt x="835685" y="141006"/>
                  </a:lnTo>
                  <a:lnTo>
                    <a:pt x="928845" y="141006"/>
                  </a:lnTo>
                  <a:lnTo>
                    <a:pt x="928845" y="35869"/>
                  </a:lnTo>
                  <a:cubicBezTo>
                    <a:pt x="928847" y="33978"/>
                    <a:pt x="929303" y="32115"/>
                    <a:pt x="930176" y="30439"/>
                  </a:cubicBezTo>
                  <a:lnTo>
                    <a:pt x="932146" y="26553"/>
                  </a:lnTo>
                  <a:close/>
                  <a:moveTo>
                    <a:pt x="923522" y="35869"/>
                  </a:moveTo>
                  <a:lnTo>
                    <a:pt x="923522" y="135683"/>
                  </a:lnTo>
                  <a:lnTo>
                    <a:pt x="841009" y="135683"/>
                  </a:lnTo>
                  <a:lnTo>
                    <a:pt x="841009" y="35869"/>
                  </a:lnTo>
                  <a:cubicBezTo>
                    <a:pt x="841010" y="34523"/>
                    <a:pt x="840849" y="33183"/>
                    <a:pt x="840529" y="31876"/>
                  </a:cubicBezTo>
                  <a:lnTo>
                    <a:pt x="924001" y="31876"/>
                  </a:lnTo>
                  <a:cubicBezTo>
                    <a:pt x="923681" y="33183"/>
                    <a:pt x="923520" y="34523"/>
                    <a:pt x="923522" y="35869"/>
                  </a:cubicBezTo>
                  <a:close/>
                  <a:moveTo>
                    <a:pt x="715268" y="26553"/>
                  </a:moveTo>
                  <a:lnTo>
                    <a:pt x="717239" y="30439"/>
                  </a:lnTo>
                  <a:cubicBezTo>
                    <a:pt x="718112" y="32115"/>
                    <a:pt x="718568" y="33978"/>
                    <a:pt x="718569" y="35868"/>
                  </a:cubicBezTo>
                  <a:lnTo>
                    <a:pt x="718569" y="141006"/>
                  </a:lnTo>
                  <a:lnTo>
                    <a:pt x="811730" y="141006"/>
                  </a:lnTo>
                  <a:lnTo>
                    <a:pt x="811730" y="35869"/>
                  </a:lnTo>
                  <a:cubicBezTo>
                    <a:pt x="811731" y="33978"/>
                    <a:pt x="812187" y="32115"/>
                    <a:pt x="813061" y="30439"/>
                  </a:cubicBezTo>
                  <a:lnTo>
                    <a:pt x="815031" y="26553"/>
                  </a:lnTo>
                  <a:close/>
                  <a:moveTo>
                    <a:pt x="806406" y="35869"/>
                  </a:moveTo>
                  <a:lnTo>
                    <a:pt x="806406" y="135683"/>
                  </a:lnTo>
                  <a:lnTo>
                    <a:pt x="723893" y="135683"/>
                  </a:lnTo>
                  <a:lnTo>
                    <a:pt x="723893" y="35869"/>
                  </a:lnTo>
                  <a:cubicBezTo>
                    <a:pt x="723894" y="34523"/>
                    <a:pt x="723733" y="33183"/>
                    <a:pt x="723413" y="31876"/>
                  </a:cubicBezTo>
                  <a:lnTo>
                    <a:pt x="806886" y="31876"/>
                  </a:lnTo>
                  <a:cubicBezTo>
                    <a:pt x="806566" y="33183"/>
                    <a:pt x="806405" y="34523"/>
                    <a:pt x="806406" y="35869"/>
                  </a:cubicBezTo>
                  <a:close/>
                  <a:moveTo>
                    <a:pt x="598153" y="26553"/>
                  </a:moveTo>
                  <a:lnTo>
                    <a:pt x="600123" y="30439"/>
                  </a:lnTo>
                  <a:cubicBezTo>
                    <a:pt x="600996" y="32115"/>
                    <a:pt x="601453" y="33978"/>
                    <a:pt x="601454" y="35868"/>
                  </a:cubicBezTo>
                  <a:lnTo>
                    <a:pt x="601454" y="141006"/>
                  </a:lnTo>
                  <a:lnTo>
                    <a:pt x="694614" y="141006"/>
                  </a:lnTo>
                  <a:lnTo>
                    <a:pt x="694614" y="35869"/>
                  </a:lnTo>
                  <a:cubicBezTo>
                    <a:pt x="694615" y="33978"/>
                    <a:pt x="695072" y="32115"/>
                    <a:pt x="695945" y="30439"/>
                  </a:cubicBezTo>
                  <a:lnTo>
                    <a:pt x="697915" y="26553"/>
                  </a:lnTo>
                  <a:close/>
                  <a:moveTo>
                    <a:pt x="689291" y="35869"/>
                  </a:moveTo>
                  <a:lnTo>
                    <a:pt x="689291" y="135683"/>
                  </a:lnTo>
                  <a:lnTo>
                    <a:pt x="606777" y="135683"/>
                  </a:lnTo>
                  <a:lnTo>
                    <a:pt x="606777" y="35869"/>
                  </a:lnTo>
                  <a:cubicBezTo>
                    <a:pt x="606779" y="34523"/>
                    <a:pt x="606618" y="33183"/>
                    <a:pt x="606298" y="31876"/>
                  </a:cubicBezTo>
                  <a:lnTo>
                    <a:pt x="689770" y="31876"/>
                  </a:lnTo>
                  <a:cubicBezTo>
                    <a:pt x="689450" y="33183"/>
                    <a:pt x="689289" y="34523"/>
                    <a:pt x="689291" y="35869"/>
                  </a:cubicBezTo>
                  <a:close/>
                  <a:moveTo>
                    <a:pt x="481037" y="26553"/>
                  </a:moveTo>
                  <a:lnTo>
                    <a:pt x="483007" y="30439"/>
                  </a:lnTo>
                  <a:cubicBezTo>
                    <a:pt x="483880" y="32115"/>
                    <a:pt x="484337" y="33978"/>
                    <a:pt x="484338" y="35868"/>
                  </a:cubicBezTo>
                  <a:lnTo>
                    <a:pt x="484338" y="141006"/>
                  </a:lnTo>
                  <a:lnTo>
                    <a:pt x="577498" y="141006"/>
                  </a:lnTo>
                  <a:lnTo>
                    <a:pt x="577498" y="35869"/>
                  </a:lnTo>
                  <a:cubicBezTo>
                    <a:pt x="577500" y="33978"/>
                    <a:pt x="577956" y="32115"/>
                    <a:pt x="578829" y="30439"/>
                  </a:cubicBezTo>
                  <a:lnTo>
                    <a:pt x="580799" y="26553"/>
                  </a:lnTo>
                  <a:close/>
                  <a:moveTo>
                    <a:pt x="572175" y="35869"/>
                  </a:moveTo>
                  <a:lnTo>
                    <a:pt x="572175" y="135683"/>
                  </a:lnTo>
                  <a:lnTo>
                    <a:pt x="489662" y="135683"/>
                  </a:lnTo>
                  <a:lnTo>
                    <a:pt x="489662" y="35869"/>
                  </a:lnTo>
                  <a:cubicBezTo>
                    <a:pt x="489663" y="34523"/>
                    <a:pt x="489502" y="33183"/>
                    <a:pt x="489182" y="31876"/>
                  </a:cubicBezTo>
                  <a:lnTo>
                    <a:pt x="572654" y="31876"/>
                  </a:lnTo>
                  <a:cubicBezTo>
                    <a:pt x="572334" y="33183"/>
                    <a:pt x="572173" y="34523"/>
                    <a:pt x="572175" y="35869"/>
                  </a:cubicBezTo>
                  <a:close/>
                  <a:moveTo>
                    <a:pt x="363921" y="26553"/>
                  </a:moveTo>
                  <a:lnTo>
                    <a:pt x="365891" y="30439"/>
                  </a:lnTo>
                  <a:cubicBezTo>
                    <a:pt x="366765" y="32115"/>
                    <a:pt x="367221" y="33978"/>
                    <a:pt x="367222" y="35868"/>
                  </a:cubicBezTo>
                  <a:lnTo>
                    <a:pt x="367222" y="141006"/>
                  </a:lnTo>
                  <a:lnTo>
                    <a:pt x="460383" y="141006"/>
                  </a:lnTo>
                  <a:lnTo>
                    <a:pt x="460383" y="35869"/>
                  </a:lnTo>
                  <a:cubicBezTo>
                    <a:pt x="460384" y="33978"/>
                    <a:pt x="460840" y="32115"/>
                    <a:pt x="461713" y="30439"/>
                  </a:cubicBezTo>
                  <a:lnTo>
                    <a:pt x="463684" y="26553"/>
                  </a:lnTo>
                  <a:close/>
                  <a:moveTo>
                    <a:pt x="455059" y="35869"/>
                  </a:moveTo>
                  <a:lnTo>
                    <a:pt x="455059" y="135683"/>
                  </a:lnTo>
                  <a:lnTo>
                    <a:pt x="372546" y="135683"/>
                  </a:lnTo>
                  <a:lnTo>
                    <a:pt x="372546" y="35869"/>
                  </a:lnTo>
                  <a:cubicBezTo>
                    <a:pt x="372547" y="34523"/>
                    <a:pt x="372386" y="33183"/>
                    <a:pt x="372066" y="31876"/>
                  </a:cubicBezTo>
                  <a:lnTo>
                    <a:pt x="455539" y="31876"/>
                  </a:lnTo>
                  <a:cubicBezTo>
                    <a:pt x="455219" y="33183"/>
                    <a:pt x="455058" y="34523"/>
                    <a:pt x="455059" y="35869"/>
                  </a:cubicBezTo>
                  <a:close/>
                  <a:moveTo>
                    <a:pt x="246806" y="26553"/>
                  </a:moveTo>
                  <a:lnTo>
                    <a:pt x="248776" y="30439"/>
                  </a:lnTo>
                  <a:cubicBezTo>
                    <a:pt x="249649" y="32115"/>
                    <a:pt x="250105" y="33978"/>
                    <a:pt x="250107" y="35868"/>
                  </a:cubicBezTo>
                  <a:lnTo>
                    <a:pt x="250107" y="141006"/>
                  </a:lnTo>
                  <a:lnTo>
                    <a:pt x="343267" y="141006"/>
                  </a:lnTo>
                  <a:lnTo>
                    <a:pt x="343267" y="35869"/>
                  </a:lnTo>
                  <a:cubicBezTo>
                    <a:pt x="343268" y="33978"/>
                    <a:pt x="343725" y="32115"/>
                    <a:pt x="344598" y="30439"/>
                  </a:cubicBezTo>
                  <a:lnTo>
                    <a:pt x="346568" y="26553"/>
                  </a:lnTo>
                  <a:close/>
                  <a:moveTo>
                    <a:pt x="337943" y="35869"/>
                  </a:moveTo>
                  <a:lnTo>
                    <a:pt x="337943" y="135683"/>
                  </a:lnTo>
                  <a:lnTo>
                    <a:pt x="255430" y="135683"/>
                  </a:lnTo>
                  <a:lnTo>
                    <a:pt x="255430" y="35869"/>
                  </a:lnTo>
                  <a:cubicBezTo>
                    <a:pt x="255432" y="34523"/>
                    <a:pt x="255271" y="33183"/>
                    <a:pt x="254951" y="31876"/>
                  </a:cubicBezTo>
                  <a:lnTo>
                    <a:pt x="338423" y="31876"/>
                  </a:lnTo>
                  <a:cubicBezTo>
                    <a:pt x="338103" y="33183"/>
                    <a:pt x="337942" y="34523"/>
                    <a:pt x="337944" y="35869"/>
                  </a:cubicBezTo>
                  <a:close/>
                  <a:moveTo>
                    <a:pt x="129690" y="26553"/>
                  </a:moveTo>
                  <a:lnTo>
                    <a:pt x="131660" y="30439"/>
                  </a:lnTo>
                  <a:cubicBezTo>
                    <a:pt x="132533" y="32115"/>
                    <a:pt x="132990" y="33978"/>
                    <a:pt x="132991" y="35868"/>
                  </a:cubicBezTo>
                  <a:lnTo>
                    <a:pt x="132991" y="141006"/>
                  </a:lnTo>
                  <a:lnTo>
                    <a:pt x="226151" y="141006"/>
                  </a:lnTo>
                  <a:lnTo>
                    <a:pt x="226151" y="35869"/>
                  </a:lnTo>
                  <a:cubicBezTo>
                    <a:pt x="226152" y="33978"/>
                    <a:pt x="226609" y="32115"/>
                    <a:pt x="227482" y="30439"/>
                  </a:cubicBezTo>
                  <a:lnTo>
                    <a:pt x="229452" y="26553"/>
                  </a:lnTo>
                  <a:close/>
                  <a:moveTo>
                    <a:pt x="220828" y="35869"/>
                  </a:moveTo>
                  <a:lnTo>
                    <a:pt x="220828" y="135683"/>
                  </a:lnTo>
                  <a:lnTo>
                    <a:pt x="138314" y="135683"/>
                  </a:lnTo>
                  <a:lnTo>
                    <a:pt x="138314" y="35869"/>
                  </a:lnTo>
                  <a:cubicBezTo>
                    <a:pt x="138316" y="34523"/>
                    <a:pt x="138155" y="33183"/>
                    <a:pt x="137835" y="31876"/>
                  </a:cubicBezTo>
                  <a:lnTo>
                    <a:pt x="221307" y="31876"/>
                  </a:lnTo>
                  <a:cubicBezTo>
                    <a:pt x="220987" y="33183"/>
                    <a:pt x="220826" y="34523"/>
                    <a:pt x="220828" y="35869"/>
                  </a:cubicBezTo>
                  <a:close/>
                  <a:moveTo>
                    <a:pt x="1066615" y="26553"/>
                  </a:moveTo>
                  <a:lnTo>
                    <a:pt x="1068586" y="30439"/>
                  </a:lnTo>
                  <a:cubicBezTo>
                    <a:pt x="1069459" y="32115"/>
                    <a:pt x="1069915" y="33978"/>
                    <a:pt x="1069917" y="35868"/>
                  </a:cubicBezTo>
                  <a:lnTo>
                    <a:pt x="1069917" y="141006"/>
                  </a:lnTo>
                  <a:lnTo>
                    <a:pt x="1163077" y="141006"/>
                  </a:lnTo>
                  <a:lnTo>
                    <a:pt x="1163077" y="35869"/>
                  </a:lnTo>
                  <a:cubicBezTo>
                    <a:pt x="1163078" y="33978"/>
                    <a:pt x="1163534" y="32115"/>
                    <a:pt x="1164408" y="30439"/>
                  </a:cubicBezTo>
                  <a:lnTo>
                    <a:pt x="1166378" y="26553"/>
                  </a:lnTo>
                  <a:close/>
                  <a:moveTo>
                    <a:pt x="1157753" y="35869"/>
                  </a:moveTo>
                  <a:lnTo>
                    <a:pt x="1157753" y="135683"/>
                  </a:lnTo>
                  <a:lnTo>
                    <a:pt x="1075240" y="135683"/>
                  </a:lnTo>
                  <a:lnTo>
                    <a:pt x="1075240" y="35869"/>
                  </a:lnTo>
                  <a:cubicBezTo>
                    <a:pt x="1075241" y="34523"/>
                    <a:pt x="1075080" y="33183"/>
                    <a:pt x="1074760" y="31876"/>
                  </a:cubicBezTo>
                  <a:lnTo>
                    <a:pt x="1158233" y="31876"/>
                  </a:lnTo>
                  <a:cubicBezTo>
                    <a:pt x="1157913" y="33183"/>
                    <a:pt x="1157752" y="34523"/>
                    <a:pt x="1157753" y="35869"/>
                  </a:cubicBezTo>
                  <a:close/>
                  <a:moveTo>
                    <a:pt x="949500" y="26553"/>
                  </a:moveTo>
                  <a:lnTo>
                    <a:pt x="951470" y="30439"/>
                  </a:lnTo>
                  <a:cubicBezTo>
                    <a:pt x="952343" y="32115"/>
                    <a:pt x="952800" y="33978"/>
                    <a:pt x="952801" y="35868"/>
                  </a:cubicBezTo>
                  <a:lnTo>
                    <a:pt x="952801" y="141006"/>
                  </a:lnTo>
                  <a:lnTo>
                    <a:pt x="1045961" y="141006"/>
                  </a:lnTo>
                  <a:lnTo>
                    <a:pt x="1045961" y="35869"/>
                  </a:lnTo>
                  <a:cubicBezTo>
                    <a:pt x="1045962" y="33978"/>
                    <a:pt x="1046419" y="32115"/>
                    <a:pt x="1047292" y="30439"/>
                  </a:cubicBezTo>
                  <a:lnTo>
                    <a:pt x="1049262" y="26553"/>
                  </a:lnTo>
                  <a:close/>
                  <a:moveTo>
                    <a:pt x="1040638" y="35869"/>
                  </a:moveTo>
                  <a:lnTo>
                    <a:pt x="1040638" y="135683"/>
                  </a:lnTo>
                  <a:lnTo>
                    <a:pt x="958124" y="135683"/>
                  </a:lnTo>
                  <a:lnTo>
                    <a:pt x="958124" y="35869"/>
                  </a:lnTo>
                  <a:cubicBezTo>
                    <a:pt x="958126" y="34523"/>
                    <a:pt x="957965" y="33183"/>
                    <a:pt x="957645" y="31876"/>
                  </a:cubicBezTo>
                  <a:lnTo>
                    <a:pt x="1041117" y="31876"/>
                  </a:lnTo>
                  <a:cubicBezTo>
                    <a:pt x="1040797" y="33183"/>
                    <a:pt x="1040636" y="34523"/>
                    <a:pt x="1040638" y="35869"/>
                  </a:cubicBezTo>
                  <a:close/>
                  <a:moveTo>
                    <a:pt x="832384" y="26553"/>
                  </a:moveTo>
                  <a:lnTo>
                    <a:pt x="834354" y="30439"/>
                  </a:lnTo>
                  <a:cubicBezTo>
                    <a:pt x="835227" y="32115"/>
                    <a:pt x="835684" y="33978"/>
                    <a:pt x="835685" y="35868"/>
                  </a:cubicBezTo>
                  <a:lnTo>
                    <a:pt x="835685" y="141006"/>
                  </a:lnTo>
                  <a:lnTo>
                    <a:pt x="928845" y="141006"/>
                  </a:lnTo>
                  <a:lnTo>
                    <a:pt x="928845" y="35869"/>
                  </a:lnTo>
                  <a:cubicBezTo>
                    <a:pt x="928847" y="33978"/>
                    <a:pt x="929303" y="32115"/>
                    <a:pt x="930176" y="30439"/>
                  </a:cubicBezTo>
                  <a:lnTo>
                    <a:pt x="932146" y="26553"/>
                  </a:lnTo>
                  <a:close/>
                  <a:moveTo>
                    <a:pt x="923522" y="35869"/>
                  </a:moveTo>
                  <a:lnTo>
                    <a:pt x="923522" y="135683"/>
                  </a:lnTo>
                  <a:lnTo>
                    <a:pt x="841009" y="135683"/>
                  </a:lnTo>
                  <a:lnTo>
                    <a:pt x="841009" y="35869"/>
                  </a:lnTo>
                  <a:cubicBezTo>
                    <a:pt x="841010" y="34523"/>
                    <a:pt x="840849" y="33183"/>
                    <a:pt x="840529" y="31876"/>
                  </a:cubicBezTo>
                  <a:lnTo>
                    <a:pt x="924001" y="31876"/>
                  </a:lnTo>
                  <a:cubicBezTo>
                    <a:pt x="923681" y="33183"/>
                    <a:pt x="923520" y="34523"/>
                    <a:pt x="923522" y="35869"/>
                  </a:cubicBezTo>
                  <a:close/>
                  <a:moveTo>
                    <a:pt x="715268" y="26553"/>
                  </a:moveTo>
                  <a:lnTo>
                    <a:pt x="717239" y="30439"/>
                  </a:lnTo>
                  <a:cubicBezTo>
                    <a:pt x="718112" y="32115"/>
                    <a:pt x="718568" y="33978"/>
                    <a:pt x="718569" y="35868"/>
                  </a:cubicBezTo>
                  <a:lnTo>
                    <a:pt x="718569" y="141006"/>
                  </a:lnTo>
                  <a:lnTo>
                    <a:pt x="811730" y="141006"/>
                  </a:lnTo>
                  <a:lnTo>
                    <a:pt x="811730" y="35869"/>
                  </a:lnTo>
                  <a:cubicBezTo>
                    <a:pt x="811731" y="33978"/>
                    <a:pt x="812187" y="32115"/>
                    <a:pt x="813061" y="30439"/>
                  </a:cubicBezTo>
                  <a:lnTo>
                    <a:pt x="815031" y="26553"/>
                  </a:lnTo>
                  <a:close/>
                  <a:moveTo>
                    <a:pt x="806406" y="35869"/>
                  </a:moveTo>
                  <a:lnTo>
                    <a:pt x="806406" y="135683"/>
                  </a:lnTo>
                  <a:lnTo>
                    <a:pt x="723893" y="135683"/>
                  </a:lnTo>
                  <a:lnTo>
                    <a:pt x="723893" y="35869"/>
                  </a:lnTo>
                  <a:cubicBezTo>
                    <a:pt x="723894" y="34523"/>
                    <a:pt x="723733" y="33183"/>
                    <a:pt x="723413" y="31876"/>
                  </a:cubicBezTo>
                  <a:lnTo>
                    <a:pt x="806886" y="31876"/>
                  </a:lnTo>
                  <a:cubicBezTo>
                    <a:pt x="806566" y="33183"/>
                    <a:pt x="806405" y="34523"/>
                    <a:pt x="806406" y="35869"/>
                  </a:cubicBezTo>
                  <a:close/>
                  <a:moveTo>
                    <a:pt x="598153" y="26553"/>
                  </a:moveTo>
                  <a:lnTo>
                    <a:pt x="600123" y="30439"/>
                  </a:lnTo>
                  <a:cubicBezTo>
                    <a:pt x="600996" y="32115"/>
                    <a:pt x="601453" y="33978"/>
                    <a:pt x="601454" y="35868"/>
                  </a:cubicBezTo>
                  <a:lnTo>
                    <a:pt x="601454" y="141006"/>
                  </a:lnTo>
                  <a:lnTo>
                    <a:pt x="694614" y="141006"/>
                  </a:lnTo>
                  <a:lnTo>
                    <a:pt x="694614" y="35869"/>
                  </a:lnTo>
                  <a:cubicBezTo>
                    <a:pt x="694615" y="33978"/>
                    <a:pt x="695072" y="32115"/>
                    <a:pt x="695945" y="30439"/>
                  </a:cubicBezTo>
                  <a:lnTo>
                    <a:pt x="697915" y="26553"/>
                  </a:lnTo>
                  <a:close/>
                  <a:moveTo>
                    <a:pt x="689291" y="35869"/>
                  </a:moveTo>
                  <a:lnTo>
                    <a:pt x="689291" y="135683"/>
                  </a:lnTo>
                  <a:lnTo>
                    <a:pt x="606777" y="135683"/>
                  </a:lnTo>
                  <a:lnTo>
                    <a:pt x="606777" y="35869"/>
                  </a:lnTo>
                  <a:cubicBezTo>
                    <a:pt x="606779" y="34523"/>
                    <a:pt x="606618" y="33183"/>
                    <a:pt x="606298" y="31876"/>
                  </a:cubicBezTo>
                  <a:lnTo>
                    <a:pt x="689770" y="31876"/>
                  </a:lnTo>
                  <a:cubicBezTo>
                    <a:pt x="689450" y="33183"/>
                    <a:pt x="689289" y="34523"/>
                    <a:pt x="689291" y="35869"/>
                  </a:cubicBezTo>
                  <a:close/>
                  <a:moveTo>
                    <a:pt x="481037" y="26553"/>
                  </a:moveTo>
                  <a:lnTo>
                    <a:pt x="483007" y="30439"/>
                  </a:lnTo>
                  <a:cubicBezTo>
                    <a:pt x="483880" y="32115"/>
                    <a:pt x="484337" y="33978"/>
                    <a:pt x="484338" y="35868"/>
                  </a:cubicBezTo>
                  <a:lnTo>
                    <a:pt x="484338" y="141006"/>
                  </a:lnTo>
                  <a:lnTo>
                    <a:pt x="577498" y="141006"/>
                  </a:lnTo>
                  <a:lnTo>
                    <a:pt x="577498" y="35869"/>
                  </a:lnTo>
                  <a:cubicBezTo>
                    <a:pt x="577500" y="33978"/>
                    <a:pt x="577956" y="32115"/>
                    <a:pt x="578829" y="30439"/>
                  </a:cubicBezTo>
                  <a:lnTo>
                    <a:pt x="580799" y="26553"/>
                  </a:lnTo>
                  <a:close/>
                  <a:moveTo>
                    <a:pt x="572175" y="35869"/>
                  </a:moveTo>
                  <a:lnTo>
                    <a:pt x="572175" y="135683"/>
                  </a:lnTo>
                  <a:lnTo>
                    <a:pt x="489662" y="135683"/>
                  </a:lnTo>
                  <a:lnTo>
                    <a:pt x="489662" y="35869"/>
                  </a:lnTo>
                  <a:cubicBezTo>
                    <a:pt x="489663" y="34523"/>
                    <a:pt x="489502" y="33183"/>
                    <a:pt x="489182" y="31876"/>
                  </a:cubicBezTo>
                  <a:lnTo>
                    <a:pt x="572654" y="31876"/>
                  </a:lnTo>
                  <a:cubicBezTo>
                    <a:pt x="572334" y="33183"/>
                    <a:pt x="572173" y="34523"/>
                    <a:pt x="572175" y="35869"/>
                  </a:cubicBezTo>
                  <a:close/>
                  <a:moveTo>
                    <a:pt x="363921" y="26553"/>
                  </a:moveTo>
                  <a:lnTo>
                    <a:pt x="365891" y="30439"/>
                  </a:lnTo>
                  <a:cubicBezTo>
                    <a:pt x="366765" y="32115"/>
                    <a:pt x="367221" y="33978"/>
                    <a:pt x="367222" y="35868"/>
                  </a:cubicBezTo>
                  <a:lnTo>
                    <a:pt x="367222" y="141006"/>
                  </a:lnTo>
                  <a:lnTo>
                    <a:pt x="460383" y="141006"/>
                  </a:lnTo>
                  <a:lnTo>
                    <a:pt x="460383" y="35869"/>
                  </a:lnTo>
                  <a:cubicBezTo>
                    <a:pt x="460384" y="33978"/>
                    <a:pt x="460840" y="32115"/>
                    <a:pt x="461713" y="30439"/>
                  </a:cubicBezTo>
                  <a:lnTo>
                    <a:pt x="463684" y="26553"/>
                  </a:lnTo>
                  <a:close/>
                  <a:moveTo>
                    <a:pt x="455059" y="35869"/>
                  </a:moveTo>
                  <a:lnTo>
                    <a:pt x="455059" y="135683"/>
                  </a:lnTo>
                  <a:lnTo>
                    <a:pt x="372546" y="135683"/>
                  </a:lnTo>
                  <a:lnTo>
                    <a:pt x="372546" y="35869"/>
                  </a:lnTo>
                  <a:cubicBezTo>
                    <a:pt x="372547" y="34523"/>
                    <a:pt x="372386" y="33183"/>
                    <a:pt x="372066" y="31876"/>
                  </a:cubicBezTo>
                  <a:lnTo>
                    <a:pt x="455539" y="31876"/>
                  </a:lnTo>
                  <a:cubicBezTo>
                    <a:pt x="455219" y="33183"/>
                    <a:pt x="455058" y="34523"/>
                    <a:pt x="455059" y="35869"/>
                  </a:cubicBezTo>
                  <a:close/>
                  <a:moveTo>
                    <a:pt x="246806" y="26553"/>
                  </a:moveTo>
                  <a:lnTo>
                    <a:pt x="248776" y="30439"/>
                  </a:lnTo>
                  <a:cubicBezTo>
                    <a:pt x="249649" y="32115"/>
                    <a:pt x="250105" y="33978"/>
                    <a:pt x="250107" y="35868"/>
                  </a:cubicBezTo>
                  <a:lnTo>
                    <a:pt x="250107" y="141006"/>
                  </a:lnTo>
                  <a:lnTo>
                    <a:pt x="343267" y="141006"/>
                  </a:lnTo>
                  <a:lnTo>
                    <a:pt x="343267" y="35869"/>
                  </a:lnTo>
                  <a:cubicBezTo>
                    <a:pt x="343268" y="33978"/>
                    <a:pt x="343725" y="32115"/>
                    <a:pt x="344598" y="30439"/>
                  </a:cubicBezTo>
                  <a:lnTo>
                    <a:pt x="346568" y="26553"/>
                  </a:lnTo>
                  <a:close/>
                  <a:moveTo>
                    <a:pt x="337943" y="35869"/>
                  </a:moveTo>
                  <a:lnTo>
                    <a:pt x="337943" y="135683"/>
                  </a:lnTo>
                  <a:lnTo>
                    <a:pt x="255430" y="135683"/>
                  </a:lnTo>
                  <a:lnTo>
                    <a:pt x="255430" y="35869"/>
                  </a:lnTo>
                  <a:cubicBezTo>
                    <a:pt x="255432" y="34523"/>
                    <a:pt x="255271" y="33183"/>
                    <a:pt x="254951" y="31876"/>
                  </a:cubicBezTo>
                  <a:lnTo>
                    <a:pt x="338423" y="31876"/>
                  </a:lnTo>
                  <a:cubicBezTo>
                    <a:pt x="338103" y="33183"/>
                    <a:pt x="337942" y="34523"/>
                    <a:pt x="337944" y="35869"/>
                  </a:cubicBezTo>
                  <a:close/>
                  <a:moveTo>
                    <a:pt x="129690" y="26553"/>
                  </a:moveTo>
                  <a:lnTo>
                    <a:pt x="131660" y="30439"/>
                  </a:lnTo>
                  <a:cubicBezTo>
                    <a:pt x="132533" y="32115"/>
                    <a:pt x="132990" y="33978"/>
                    <a:pt x="132991" y="35868"/>
                  </a:cubicBezTo>
                  <a:lnTo>
                    <a:pt x="132991" y="141006"/>
                  </a:lnTo>
                  <a:lnTo>
                    <a:pt x="226151" y="141006"/>
                  </a:lnTo>
                  <a:lnTo>
                    <a:pt x="226151" y="35869"/>
                  </a:lnTo>
                  <a:cubicBezTo>
                    <a:pt x="226152" y="33978"/>
                    <a:pt x="226609" y="32115"/>
                    <a:pt x="227482" y="30439"/>
                  </a:cubicBezTo>
                  <a:lnTo>
                    <a:pt x="229452" y="26553"/>
                  </a:lnTo>
                  <a:close/>
                  <a:moveTo>
                    <a:pt x="220828" y="35869"/>
                  </a:moveTo>
                  <a:lnTo>
                    <a:pt x="220828" y="135683"/>
                  </a:lnTo>
                  <a:lnTo>
                    <a:pt x="138314" y="135683"/>
                  </a:lnTo>
                  <a:lnTo>
                    <a:pt x="138314" y="35869"/>
                  </a:lnTo>
                  <a:cubicBezTo>
                    <a:pt x="138316" y="34523"/>
                    <a:pt x="138155" y="33183"/>
                    <a:pt x="137835" y="31876"/>
                  </a:cubicBezTo>
                  <a:lnTo>
                    <a:pt x="221307" y="31876"/>
                  </a:lnTo>
                  <a:cubicBezTo>
                    <a:pt x="220987" y="33183"/>
                    <a:pt x="220826" y="34523"/>
                    <a:pt x="220828" y="35869"/>
                  </a:cubicBezTo>
                  <a:close/>
                  <a:moveTo>
                    <a:pt x="1066615" y="26553"/>
                  </a:moveTo>
                  <a:lnTo>
                    <a:pt x="1068586" y="30439"/>
                  </a:lnTo>
                  <a:cubicBezTo>
                    <a:pt x="1069459" y="32115"/>
                    <a:pt x="1069915" y="33978"/>
                    <a:pt x="1069917" y="35868"/>
                  </a:cubicBezTo>
                  <a:lnTo>
                    <a:pt x="1069917" y="141006"/>
                  </a:lnTo>
                  <a:lnTo>
                    <a:pt x="1163077" y="141006"/>
                  </a:lnTo>
                  <a:lnTo>
                    <a:pt x="1163077" y="35869"/>
                  </a:lnTo>
                  <a:cubicBezTo>
                    <a:pt x="1163078" y="33978"/>
                    <a:pt x="1163534" y="32115"/>
                    <a:pt x="1164408" y="30439"/>
                  </a:cubicBezTo>
                  <a:lnTo>
                    <a:pt x="1166378" y="26553"/>
                  </a:lnTo>
                  <a:close/>
                  <a:moveTo>
                    <a:pt x="1157753" y="35869"/>
                  </a:moveTo>
                  <a:lnTo>
                    <a:pt x="1157753" y="135683"/>
                  </a:lnTo>
                  <a:lnTo>
                    <a:pt x="1075240" y="135683"/>
                  </a:lnTo>
                  <a:lnTo>
                    <a:pt x="1075240" y="35869"/>
                  </a:lnTo>
                  <a:cubicBezTo>
                    <a:pt x="1075241" y="34523"/>
                    <a:pt x="1075080" y="33183"/>
                    <a:pt x="1074760" y="31876"/>
                  </a:cubicBezTo>
                  <a:lnTo>
                    <a:pt x="1158233" y="31876"/>
                  </a:lnTo>
                  <a:cubicBezTo>
                    <a:pt x="1157913" y="33183"/>
                    <a:pt x="1157752" y="34523"/>
                    <a:pt x="1157753" y="35869"/>
                  </a:cubicBezTo>
                  <a:close/>
                  <a:moveTo>
                    <a:pt x="951470" y="30439"/>
                  </a:moveTo>
                  <a:cubicBezTo>
                    <a:pt x="952343" y="32115"/>
                    <a:pt x="952800" y="33978"/>
                    <a:pt x="952801" y="35868"/>
                  </a:cubicBezTo>
                  <a:lnTo>
                    <a:pt x="952801" y="141006"/>
                  </a:lnTo>
                  <a:lnTo>
                    <a:pt x="1045961" y="141006"/>
                  </a:lnTo>
                  <a:lnTo>
                    <a:pt x="1045961" y="35869"/>
                  </a:lnTo>
                  <a:cubicBezTo>
                    <a:pt x="1045962" y="33978"/>
                    <a:pt x="1046419" y="32115"/>
                    <a:pt x="1047292" y="30439"/>
                  </a:cubicBezTo>
                  <a:lnTo>
                    <a:pt x="1049262" y="26553"/>
                  </a:lnTo>
                  <a:lnTo>
                    <a:pt x="949500" y="26553"/>
                  </a:lnTo>
                  <a:close/>
                  <a:moveTo>
                    <a:pt x="1041117" y="31876"/>
                  </a:moveTo>
                  <a:cubicBezTo>
                    <a:pt x="1040797" y="33183"/>
                    <a:pt x="1040636" y="34523"/>
                    <a:pt x="1040638" y="35869"/>
                  </a:cubicBezTo>
                  <a:lnTo>
                    <a:pt x="1040638" y="135683"/>
                  </a:lnTo>
                  <a:lnTo>
                    <a:pt x="958124" y="135683"/>
                  </a:lnTo>
                  <a:lnTo>
                    <a:pt x="958124" y="35869"/>
                  </a:lnTo>
                  <a:cubicBezTo>
                    <a:pt x="958126" y="34523"/>
                    <a:pt x="957965" y="33183"/>
                    <a:pt x="957645" y="31876"/>
                  </a:cubicBezTo>
                  <a:close/>
                  <a:moveTo>
                    <a:pt x="834354" y="30439"/>
                  </a:moveTo>
                  <a:cubicBezTo>
                    <a:pt x="835227" y="32115"/>
                    <a:pt x="835684" y="33978"/>
                    <a:pt x="835685" y="35868"/>
                  </a:cubicBezTo>
                  <a:lnTo>
                    <a:pt x="835685" y="141006"/>
                  </a:lnTo>
                  <a:lnTo>
                    <a:pt x="928845" y="141006"/>
                  </a:lnTo>
                  <a:lnTo>
                    <a:pt x="928845" y="35869"/>
                  </a:lnTo>
                  <a:cubicBezTo>
                    <a:pt x="928847" y="33978"/>
                    <a:pt x="929303" y="32115"/>
                    <a:pt x="930176" y="30439"/>
                  </a:cubicBezTo>
                  <a:lnTo>
                    <a:pt x="932146" y="26553"/>
                  </a:lnTo>
                  <a:lnTo>
                    <a:pt x="832384" y="26553"/>
                  </a:lnTo>
                  <a:close/>
                  <a:moveTo>
                    <a:pt x="924001" y="31876"/>
                  </a:moveTo>
                  <a:cubicBezTo>
                    <a:pt x="923681" y="33183"/>
                    <a:pt x="923520" y="34523"/>
                    <a:pt x="923522" y="35869"/>
                  </a:cubicBezTo>
                  <a:lnTo>
                    <a:pt x="923522" y="135683"/>
                  </a:lnTo>
                  <a:lnTo>
                    <a:pt x="841009" y="135683"/>
                  </a:lnTo>
                  <a:lnTo>
                    <a:pt x="841009" y="35869"/>
                  </a:lnTo>
                  <a:cubicBezTo>
                    <a:pt x="841010" y="34523"/>
                    <a:pt x="840849" y="33183"/>
                    <a:pt x="840529" y="31876"/>
                  </a:cubicBezTo>
                  <a:close/>
                  <a:moveTo>
                    <a:pt x="717239" y="30439"/>
                  </a:moveTo>
                  <a:cubicBezTo>
                    <a:pt x="718112" y="32115"/>
                    <a:pt x="718568" y="33978"/>
                    <a:pt x="718569" y="35868"/>
                  </a:cubicBezTo>
                  <a:lnTo>
                    <a:pt x="718569" y="141006"/>
                  </a:lnTo>
                  <a:lnTo>
                    <a:pt x="811730" y="141006"/>
                  </a:lnTo>
                  <a:lnTo>
                    <a:pt x="811730" y="35869"/>
                  </a:lnTo>
                  <a:cubicBezTo>
                    <a:pt x="811731" y="33978"/>
                    <a:pt x="812187" y="32115"/>
                    <a:pt x="813061" y="30439"/>
                  </a:cubicBezTo>
                  <a:lnTo>
                    <a:pt x="815031" y="26553"/>
                  </a:lnTo>
                  <a:lnTo>
                    <a:pt x="715268" y="26553"/>
                  </a:lnTo>
                  <a:close/>
                  <a:moveTo>
                    <a:pt x="806886" y="31876"/>
                  </a:moveTo>
                  <a:cubicBezTo>
                    <a:pt x="806566" y="33183"/>
                    <a:pt x="806405" y="34523"/>
                    <a:pt x="806406" y="35869"/>
                  </a:cubicBezTo>
                  <a:lnTo>
                    <a:pt x="806406" y="135683"/>
                  </a:lnTo>
                  <a:lnTo>
                    <a:pt x="723893" y="135683"/>
                  </a:lnTo>
                  <a:lnTo>
                    <a:pt x="723893" y="35869"/>
                  </a:lnTo>
                  <a:cubicBezTo>
                    <a:pt x="723894" y="34523"/>
                    <a:pt x="723733" y="33183"/>
                    <a:pt x="723413" y="31876"/>
                  </a:cubicBezTo>
                  <a:close/>
                  <a:moveTo>
                    <a:pt x="600123" y="30439"/>
                  </a:moveTo>
                  <a:cubicBezTo>
                    <a:pt x="600996" y="32115"/>
                    <a:pt x="601453" y="33978"/>
                    <a:pt x="601454" y="35868"/>
                  </a:cubicBezTo>
                  <a:lnTo>
                    <a:pt x="601454" y="141006"/>
                  </a:lnTo>
                  <a:lnTo>
                    <a:pt x="694614" y="141006"/>
                  </a:lnTo>
                  <a:lnTo>
                    <a:pt x="694614" y="35869"/>
                  </a:lnTo>
                  <a:cubicBezTo>
                    <a:pt x="694615" y="33978"/>
                    <a:pt x="695072" y="32115"/>
                    <a:pt x="695945" y="30439"/>
                  </a:cubicBezTo>
                  <a:lnTo>
                    <a:pt x="697915" y="26553"/>
                  </a:lnTo>
                  <a:lnTo>
                    <a:pt x="598153" y="26553"/>
                  </a:lnTo>
                  <a:close/>
                  <a:moveTo>
                    <a:pt x="689770" y="31876"/>
                  </a:moveTo>
                  <a:cubicBezTo>
                    <a:pt x="689450" y="33183"/>
                    <a:pt x="689289" y="34523"/>
                    <a:pt x="689291" y="35869"/>
                  </a:cubicBezTo>
                  <a:lnTo>
                    <a:pt x="689291" y="135683"/>
                  </a:lnTo>
                  <a:lnTo>
                    <a:pt x="606777" y="135683"/>
                  </a:lnTo>
                  <a:lnTo>
                    <a:pt x="606777" y="35869"/>
                  </a:lnTo>
                  <a:cubicBezTo>
                    <a:pt x="606779" y="34523"/>
                    <a:pt x="606618" y="33183"/>
                    <a:pt x="606298" y="31876"/>
                  </a:cubicBezTo>
                  <a:close/>
                  <a:moveTo>
                    <a:pt x="483007" y="30439"/>
                  </a:moveTo>
                  <a:cubicBezTo>
                    <a:pt x="483880" y="32115"/>
                    <a:pt x="484337" y="33978"/>
                    <a:pt x="484338" y="35868"/>
                  </a:cubicBezTo>
                  <a:lnTo>
                    <a:pt x="484338" y="141006"/>
                  </a:lnTo>
                  <a:lnTo>
                    <a:pt x="577498" y="141006"/>
                  </a:lnTo>
                  <a:lnTo>
                    <a:pt x="577498" y="35869"/>
                  </a:lnTo>
                  <a:cubicBezTo>
                    <a:pt x="577500" y="33978"/>
                    <a:pt x="577956" y="32115"/>
                    <a:pt x="578829" y="30439"/>
                  </a:cubicBezTo>
                  <a:lnTo>
                    <a:pt x="580799" y="26553"/>
                  </a:lnTo>
                  <a:lnTo>
                    <a:pt x="481037" y="26553"/>
                  </a:lnTo>
                  <a:close/>
                  <a:moveTo>
                    <a:pt x="572654" y="31876"/>
                  </a:moveTo>
                  <a:cubicBezTo>
                    <a:pt x="572334" y="33183"/>
                    <a:pt x="572173" y="34523"/>
                    <a:pt x="572175" y="35869"/>
                  </a:cubicBezTo>
                  <a:lnTo>
                    <a:pt x="572175" y="135683"/>
                  </a:lnTo>
                  <a:lnTo>
                    <a:pt x="489662" y="135683"/>
                  </a:lnTo>
                  <a:lnTo>
                    <a:pt x="489662" y="35869"/>
                  </a:lnTo>
                  <a:cubicBezTo>
                    <a:pt x="489663" y="34523"/>
                    <a:pt x="489502" y="33183"/>
                    <a:pt x="489182" y="31876"/>
                  </a:cubicBezTo>
                  <a:close/>
                  <a:moveTo>
                    <a:pt x="365891" y="30439"/>
                  </a:moveTo>
                  <a:cubicBezTo>
                    <a:pt x="366765" y="32115"/>
                    <a:pt x="367221" y="33978"/>
                    <a:pt x="367222" y="35868"/>
                  </a:cubicBezTo>
                  <a:lnTo>
                    <a:pt x="367222" y="141006"/>
                  </a:lnTo>
                  <a:lnTo>
                    <a:pt x="460383" y="141006"/>
                  </a:lnTo>
                  <a:lnTo>
                    <a:pt x="460383" y="35869"/>
                  </a:lnTo>
                  <a:cubicBezTo>
                    <a:pt x="460384" y="33978"/>
                    <a:pt x="460840" y="32115"/>
                    <a:pt x="461713" y="30439"/>
                  </a:cubicBezTo>
                  <a:lnTo>
                    <a:pt x="463684" y="26553"/>
                  </a:lnTo>
                  <a:lnTo>
                    <a:pt x="363921" y="26553"/>
                  </a:lnTo>
                  <a:close/>
                  <a:moveTo>
                    <a:pt x="455539" y="31876"/>
                  </a:moveTo>
                  <a:cubicBezTo>
                    <a:pt x="455219" y="33183"/>
                    <a:pt x="455058" y="34523"/>
                    <a:pt x="455059" y="35869"/>
                  </a:cubicBezTo>
                  <a:lnTo>
                    <a:pt x="455059" y="135683"/>
                  </a:lnTo>
                  <a:lnTo>
                    <a:pt x="372546" y="135683"/>
                  </a:lnTo>
                  <a:lnTo>
                    <a:pt x="372546" y="35869"/>
                  </a:lnTo>
                  <a:cubicBezTo>
                    <a:pt x="372547" y="34523"/>
                    <a:pt x="372386" y="33183"/>
                    <a:pt x="372066" y="31876"/>
                  </a:cubicBezTo>
                  <a:close/>
                  <a:moveTo>
                    <a:pt x="248776" y="30439"/>
                  </a:moveTo>
                  <a:cubicBezTo>
                    <a:pt x="249649" y="32115"/>
                    <a:pt x="250105" y="33978"/>
                    <a:pt x="250107" y="35868"/>
                  </a:cubicBezTo>
                  <a:lnTo>
                    <a:pt x="250107" y="141006"/>
                  </a:lnTo>
                  <a:lnTo>
                    <a:pt x="343267" y="141006"/>
                  </a:lnTo>
                  <a:lnTo>
                    <a:pt x="343267" y="35869"/>
                  </a:lnTo>
                  <a:cubicBezTo>
                    <a:pt x="343268" y="33978"/>
                    <a:pt x="343725" y="32115"/>
                    <a:pt x="344598" y="30439"/>
                  </a:cubicBezTo>
                  <a:lnTo>
                    <a:pt x="346568" y="26553"/>
                  </a:lnTo>
                  <a:lnTo>
                    <a:pt x="246806" y="26553"/>
                  </a:lnTo>
                  <a:close/>
                  <a:moveTo>
                    <a:pt x="338423" y="31876"/>
                  </a:moveTo>
                  <a:cubicBezTo>
                    <a:pt x="338103" y="33183"/>
                    <a:pt x="337942" y="34523"/>
                    <a:pt x="337944" y="35869"/>
                  </a:cubicBezTo>
                  <a:lnTo>
                    <a:pt x="337943" y="135683"/>
                  </a:lnTo>
                  <a:lnTo>
                    <a:pt x="255430" y="135683"/>
                  </a:lnTo>
                  <a:lnTo>
                    <a:pt x="255430" y="35869"/>
                  </a:lnTo>
                  <a:cubicBezTo>
                    <a:pt x="255432" y="34523"/>
                    <a:pt x="255271" y="33183"/>
                    <a:pt x="254951" y="31876"/>
                  </a:cubicBezTo>
                  <a:close/>
                  <a:moveTo>
                    <a:pt x="131660" y="30439"/>
                  </a:moveTo>
                  <a:cubicBezTo>
                    <a:pt x="132533" y="32115"/>
                    <a:pt x="132990" y="33978"/>
                    <a:pt x="132991" y="35868"/>
                  </a:cubicBezTo>
                  <a:lnTo>
                    <a:pt x="132991" y="141006"/>
                  </a:lnTo>
                  <a:lnTo>
                    <a:pt x="226151" y="141006"/>
                  </a:lnTo>
                  <a:lnTo>
                    <a:pt x="226151" y="35869"/>
                  </a:lnTo>
                  <a:cubicBezTo>
                    <a:pt x="226152" y="33978"/>
                    <a:pt x="226609" y="32115"/>
                    <a:pt x="227482" y="30439"/>
                  </a:cubicBezTo>
                  <a:lnTo>
                    <a:pt x="229452" y="26553"/>
                  </a:lnTo>
                  <a:lnTo>
                    <a:pt x="129690" y="26553"/>
                  </a:lnTo>
                  <a:close/>
                  <a:moveTo>
                    <a:pt x="221307" y="31876"/>
                  </a:moveTo>
                  <a:cubicBezTo>
                    <a:pt x="220987" y="33183"/>
                    <a:pt x="220826" y="34523"/>
                    <a:pt x="220828" y="35869"/>
                  </a:cubicBezTo>
                  <a:lnTo>
                    <a:pt x="220828" y="135683"/>
                  </a:lnTo>
                  <a:lnTo>
                    <a:pt x="138314" y="135683"/>
                  </a:lnTo>
                  <a:lnTo>
                    <a:pt x="138314" y="35869"/>
                  </a:lnTo>
                  <a:cubicBezTo>
                    <a:pt x="138316" y="34523"/>
                    <a:pt x="138155" y="33183"/>
                    <a:pt x="137835" y="31876"/>
                  </a:cubicBezTo>
                  <a:close/>
                  <a:moveTo>
                    <a:pt x="1068586" y="30439"/>
                  </a:moveTo>
                  <a:cubicBezTo>
                    <a:pt x="1069459" y="32115"/>
                    <a:pt x="1069915" y="33978"/>
                    <a:pt x="1069917" y="35868"/>
                  </a:cubicBezTo>
                  <a:lnTo>
                    <a:pt x="1069917" y="141006"/>
                  </a:lnTo>
                  <a:lnTo>
                    <a:pt x="1163077" y="141006"/>
                  </a:lnTo>
                  <a:lnTo>
                    <a:pt x="1163077" y="35869"/>
                  </a:lnTo>
                  <a:cubicBezTo>
                    <a:pt x="1163078" y="33978"/>
                    <a:pt x="1163534" y="32115"/>
                    <a:pt x="1164408" y="30439"/>
                  </a:cubicBezTo>
                  <a:lnTo>
                    <a:pt x="1166378" y="26553"/>
                  </a:lnTo>
                  <a:lnTo>
                    <a:pt x="1066615" y="26553"/>
                  </a:lnTo>
                  <a:close/>
                  <a:moveTo>
                    <a:pt x="1158233" y="31876"/>
                  </a:moveTo>
                  <a:cubicBezTo>
                    <a:pt x="1157913" y="33183"/>
                    <a:pt x="1157752" y="34523"/>
                    <a:pt x="1157753" y="35869"/>
                  </a:cubicBezTo>
                  <a:lnTo>
                    <a:pt x="1157753" y="135683"/>
                  </a:lnTo>
                  <a:lnTo>
                    <a:pt x="1075240" y="135683"/>
                  </a:lnTo>
                  <a:lnTo>
                    <a:pt x="1075240" y="35869"/>
                  </a:lnTo>
                  <a:cubicBezTo>
                    <a:pt x="1075241" y="34523"/>
                    <a:pt x="1075080" y="33183"/>
                    <a:pt x="1074760" y="31876"/>
                  </a:cubicBezTo>
                  <a:close/>
                  <a:moveTo>
                    <a:pt x="951470" y="30439"/>
                  </a:moveTo>
                  <a:cubicBezTo>
                    <a:pt x="952343" y="32115"/>
                    <a:pt x="952800" y="33978"/>
                    <a:pt x="952801" y="35868"/>
                  </a:cubicBezTo>
                  <a:lnTo>
                    <a:pt x="952801" y="141006"/>
                  </a:lnTo>
                  <a:lnTo>
                    <a:pt x="1045961" y="141006"/>
                  </a:lnTo>
                  <a:lnTo>
                    <a:pt x="1045961" y="35869"/>
                  </a:lnTo>
                  <a:cubicBezTo>
                    <a:pt x="1045962" y="33978"/>
                    <a:pt x="1046419" y="32115"/>
                    <a:pt x="1047292" y="30439"/>
                  </a:cubicBezTo>
                  <a:lnTo>
                    <a:pt x="1049262" y="26553"/>
                  </a:lnTo>
                  <a:lnTo>
                    <a:pt x="949500" y="26553"/>
                  </a:lnTo>
                  <a:close/>
                  <a:moveTo>
                    <a:pt x="1041117" y="31876"/>
                  </a:moveTo>
                  <a:cubicBezTo>
                    <a:pt x="1040797" y="33183"/>
                    <a:pt x="1040636" y="34523"/>
                    <a:pt x="1040638" y="35869"/>
                  </a:cubicBezTo>
                  <a:lnTo>
                    <a:pt x="1040638" y="135683"/>
                  </a:lnTo>
                  <a:lnTo>
                    <a:pt x="958124" y="135683"/>
                  </a:lnTo>
                  <a:lnTo>
                    <a:pt x="958124" y="35869"/>
                  </a:lnTo>
                  <a:cubicBezTo>
                    <a:pt x="958126" y="34523"/>
                    <a:pt x="957965" y="33183"/>
                    <a:pt x="957645" y="31876"/>
                  </a:cubicBezTo>
                  <a:close/>
                  <a:moveTo>
                    <a:pt x="834354" y="30439"/>
                  </a:moveTo>
                  <a:cubicBezTo>
                    <a:pt x="835227" y="32115"/>
                    <a:pt x="835684" y="33978"/>
                    <a:pt x="835685" y="35868"/>
                  </a:cubicBezTo>
                  <a:lnTo>
                    <a:pt x="835685" y="141006"/>
                  </a:lnTo>
                  <a:lnTo>
                    <a:pt x="928845" y="141006"/>
                  </a:lnTo>
                  <a:lnTo>
                    <a:pt x="928845" y="35869"/>
                  </a:lnTo>
                  <a:cubicBezTo>
                    <a:pt x="928847" y="33978"/>
                    <a:pt x="929303" y="32115"/>
                    <a:pt x="930176" y="30439"/>
                  </a:cubicBezTo>
                  <a:lnTo>
                    <a:pt x="932146" y="26553"/>
                  </a:lnTo>
                  <a:lnTo>
                    <a:pt x="832384" y="26553"/>
                  </a:lnTo>
                  <a:close/>
                  <a:moveTo>
                    <a:pt x="924001" y="31876"/>
                  </a:moveTo>
                  <a:cubicBezTo>
                    <a:pt x="923681" y="33183"/>
                    <a:pt x="923520" y="34523"/>
                    <a:pt x="923522" y="35869"/>
                  </a:cubicBezTo>
                  <a:lnTo>
                    <a:pt x="923522" y="135683"/>
                  </a:lnTo>
                  <a:lnTo>
                    <a:pt x="841009" y="135683"/>
                  </a:lnTo>
                  <a:lnTo>
                    <a:pt x="841009" y="35869"/>
                  </a:lnTo>
                  <a:cubicBezTo>
                    <a:pt x="841010" y="34523"/>
                    <a:pt x="840849" y="33183"/>
                    <a:pt x="840529" y="31876"/>
                  </a:cubicBezTo>
                  <a:close/>
                  <a:moveTo>
                    <a:pt x="717239" y="30439"/>
                  </a:moveTo>
                  <a:cubicBezTo>
                    <a:pt x="718112" y="32115"/>
                    <a:pt x="718568" y="33978"/>
                    <a:pt x="718569" y="35868"/>
                  </a:cubicBezTo>
                  <a:lnTo>
                    <a:pt x="718569" y="141006"/>
                  </a:lnTo>
                  <a:lnTo>
                    <a:pt x="811730" y="141006"/>
                  </a:lnTo>
                  <a:lnTo>
                    <a:pt x="811730" y="35869"/>
                  </a:lnTo>
                  <a:cubicBezTo>
                    <a:pt x="811731" y="33978"/>
                    <a:pt x="812187" y="32115"/>
                    <a:pt x="813061" y="30439"/>
                  </a:cubicBezTo>
                  <a:lnTo>
                    <a:pt x="815031" y="26553"/>
                  </a:lnTo>
                  <a:lnTo>
                    <a:pt x="715268" y="26553"/>
                  </a:lnTo>
                  <a:close/>
                  <a:moveTo>
                    <a:pt x="806886" y="31876"/>
                  </a:moveTo>
                  <a:cubicBezTo>
                    <a:pt x="806566" y="33183"/>
                    <a:pt x="806405" y="34523"/>
                    <a:pt x="806406" y="35869"/>
                  </a:cubicBezTo>
                  <a:lnTo>
                    <a:pt x="806406" y="135683"/>
                  </a:lnTo>
                  <a:lnTo>
                    <a:pt x="723893" y="135683"/>
                  </a:lnTo>
                  <a:lnTo>
                    <a:pt x="723893" y="35869"/>
                  </a:lnTo>
                  <a:cubicBezTo>
                    <a:pt x="723894" y="34523"/>
                    <a:pt x="723733" y="33183"/>
                    <a:pt x="723413" y="31876"/>
                  </a:cubicBezTo>
                  <a:close/>
                  <a:moveTo>
                    <a:pt x="600123" y="30439"/>
                  </a:moveTo>
                  <a:cubicBezTo>
                    <a:pt x="600996" y="32115"/>
                    <a:pt x="601453" y="33978"/>
                    <a:pt x="601454" y="35868"/>
                  </a:cubicBezTo>
                  <a:lnTo>
                    <a:pt x="601454" y="141006"/>
                  </a:lnTo>
                  <a:lnTo>
                    <a:pt x="694614" y="141006"/>
                  </a:lnTo>
                  <a:lnTo>
                    <a:pt x="694614" y="35869"/>
                  </a:lnTo>
                  <a:cubicBezTo>
                    <a:pt x="694615" y="33978"/>
                    <a:pt x="695072" y="32115"/>
                    <a:pt x="695945" y="30439"/>
                  </a:cubicBezTo>
                  <a:lnTo>
                    <a:pt x="697915" y="26553"/>
                  </a:lnTo>
                  <a:lnTo>
                    <a:pt x="598153" y="26553"/>
                  </a:lnTo>
                  <a:close/>
                  <a:moveTo>
                    <a:pt x="689770" y="31876"/>
                  </a:moveTo>
                  <a:cubicBezTo>
                    <a:pt x="689450" y="33183"/>
                    <a:pt x="689289" y="34523"/>
                    <a:pt x="689291" y="35869"/>
                  </a:cubicBezTo>
                  <a:lnTo>
                    <a:pt x="689291" y="135683"/>
                  </a:lnTo>
                  <a:lnTo>
                    <a:pt x="606777" y="135683"/>
                  </a:lnTo>
                  <a:lnTo>
                    <a:pt x="606777" y="35869"/>
                  </a:lnTo>
                  <a:cubicBezTo>
                    <a:pt x="606779" y="34523"/>
                    <a:pt x="606618" y="33183"/>
                    <a:pt x="606298" y="31876"/>
                  </a:cubicBezTo>
                  <a:close/>
                  <a:moveTo>
                    <a:pt x="483007" y="30439"/>
                  </a:moveTo>
                  <a:cubicBezTo>
                    <a:pt x="483880" y="32115"/>
                    <a:pt x="484337" y="33978"/>
                    <a:pt x="484338" y="35868"/>
                  </a:cubicBezTo>
                  <a:lnTo>
                    <a:pt x="484338" y="141006"/>
                  </a:lnTo>
                  <a:lnTo>
                    <a:pt x="577498" y="141006"/>
                  </a:lnTo>
                  <a:lnTo>
                    <a:pt x="577498" y="35869"/>
                  </a:lnTo>
                  <a:cubicBezTo>
                    <a:pt x="577500" y="33978"/>
                    <a:pt x="577956" y="32115"/>
                    <a:pt x="578829" y="30439"/>
                  </a:cubicBezTo>
                  <a:lnTo>
                    <a:pt x="580799" y="26553"/>
                  </a:lnTo>
                  <a:lnTo>
                    <a:pt x="481037" y="26553"/>
                  </a:lnTo>
                  <a:close/>
                  <a:moveTo>
                    <a:pt x="572654" y="31876"/>
                  </a:moveTo>
                  <a:cubicBezTo>
                    <a:pt x="572334" y="33183"/>
                    <a:pt x="572173" y="34523"/>
                    <a:pt x="572175" y="35869"/>
                  </a:cubicBezTo>
                  <a:lnTo>
                    <a:pt x="572175" y="135683"/>
                  </a:lnTo>
                  <a:lnTo>
                    <a:pt x="489662" y="135683"/>
                  </a:lnTo>
                  <a:lnTo>
                    <a:pt x="489662" y="35869"/>
                  </a:lnTo>
                  <a:cubicBezTo>
                    <a:pt x="489663" y="34523"/>
                    <a:pt x="489502" y="33183"/>
                    <a:pt x="489182" y="31876"/>
                  </a:cubicBezTo>
                  <a:close/>
                  <a:moveTo>
                    <a:pt x="365891" y="30439"/>
                  </a:moveTo>
                  <a:cubicBezTo>
                    <a:pt x="366765" y="32115"/>
                    <a:pt x="367221" y="33978"/>
                    <a:pt x="367222" y="35868"/>
                  </a:cubicBezTo>
                  <a:lnTo>
                    <a:pt x="367222" y="141006"/>
                  </a:lnTo>
                  <a:lnTo>
                    <a:pt x="460383" y="141006"/>
                  </a:lnTo>
                  <a:lnTo>
                    <a:pt x="460383" y="35869"/>
                  </a:lnTo>
                  <a:cubicBezTo>
                    <a:pt x="460384" y="33978"/>
                    <a:pt x="460840" y="32115"/>
                    <a:pt x="461713" y="30439"/>
                  </a:cubicBezTo>
                  <a:lnTo>
                    <a:pt x="463684" y="26553"/>
                  </a:lnTo>
                  <a:lnTo>
                    <a:pt x="363921" y="26553"/>
                  </a:lnTo>
                  <a:close/>
                  <a:moveTo>
                    <a:pt x="455539" y="31876"/>
                  </a:moveTo>
                  <a:cubicBezTo>
                    <a:pt x="455219" y="33183"/>
                    <a:pt x="455058" y="34523"/>
                    <a:pt x="455059" y="35869"/>
                  </a:cubicBezTo>
                  <a:lnTo>
                    <a:pt x="455059" y="135683"/>
                  </a:lnTo>
                  <a:lnTo>
                    <a:pt x="372546" y="135683"/>
                  </a:lnTo>
                  <a:lnTo>
                    <a:pt x="372546" y="35869"/>
                  </a:lnTo>
                  <a:cubicBezTo>
                    <a:pt x="372547" y="34523"/>
                    <a:pt x="372386" y="33183"/>
                    <a:pt x="372066" y="31876"/>
                  </a:cubicBezTo>
                  <a:close/>
                  <a:moveTo>
                    <a:pt x="248776" y="30439"/>
                  </a:moveTo>
                  <a:cubicBezTo>
                    <a:pt x="249649" y="32115"/>
                    <a:pt x="250105" y="33978"/>
                    <a:pt x="250107" y="35868"/>
                  </a:cubicBezTo>
                  <a:lnTo>
                    <a:pt x="250107" y="141006"/>
                  </a:lnTo>
                  <a:lnTo>
                    <a:pt x="343267" y="141006"/>
                  </a:lnTo>
                  <a:lnTo>
                    <a:pt x="343267" y="35869"/>
                  </a:lnTo>
                  <a:cubicBezTo>
                    <a:pt x="343268" y="33978"/>
                    <a:pt x="343725" y="32115"/>
                    <a:pt x="344598" y="30439"/>
                  </a:cubicBezTo>
                  <a:lnTo>
                    <a:pt x="346568" y="26553"/>
                  </a:lnTo>
                  <a:lnTo>
                    <a:pt x="246806" y="26553"/>
                  </a:lnTo>
                  <a:close/>
                  <a:moveTo>
                    <a:pt x="338423" y="31876"/>
                  </a:moveTo>
                  <a:cubicBezTo>
                    <a:pt x="338103" y="33183"/>
                    <a:pt x="337942" y="34523"/>
                    <a:pt x="337944" y="35869"/>
                  </a:cubicBezTo>
                  <a:lnTo>
                    <a:pt x="337943" y="135683"/>
                  </a:lnTo>
                  <a:lnTo>
                    <a:pt x="255430" y="135683"/>
                  </a:lnTo>
                  <a:lnTo>
                    <a:pt x="255430" y="35869"/>
                  </a:lnTo>
                  <a:cubicBezTo>
                    <a:pt x="255432" y="34523"/>
                    <a:pt x="255271" y="33183"/>
                    <a:pt x="254951" y="31876"/>
                  </a:cubicBezTo>
                  <a:close/>
                  <a:moveTo>
                    <a:pt x="131660" y="30439"/>
                  </a:moveTo>
                  <a:cubicBezTo>
                    <a:pt x="132533" y="32115"/>
                    <a:pt x="132990" y="33978"/>
                    <a:pt x="132991" y="35868"/>
                  </a:cubicBezTo>
                  <a:lnTo>
                    <a:pt x="132991" y="141006"/>
                  </a:lnTo>
                  <a:lnTo>
                    <a:pt x="226151" y="141006"/>
                  </a:lnTo>
                  <a:lnTo>
                    <a:pt x="226151" y="35869"/>
                  </a:lnTo>
                  <a:cubicBezTo>
                    <a:pt x="226152" y="33978"/>
                    <a:pt x="226609" y="32115"/>
                    <a:pt x="227482" y="30439"/>
                  </a:cubicBezTo>
                  <a:lnTo>
                    <a:pt x="229452" y="26553"/>
                  </a:lnTo>
                  <a:lnTo>
                    <a:pt x="129690" y="26553"/>
                  </a:lnTo>
                  <a:close/>
                  <a:moveTo>
                    <a:pt x="221307" y="31876"/>
                  </a:moveTo>
                  <a:cubicBezTo>
                    <a:pt x="220987" y="33183"/>
                    <a:pt x="220826" y="34523"/>
                    <a:pt x="220828" y="35869"/>
                  </a:cubicBezTo>
                  <a:lnTo>
                    <a:pt x="220828" y="135683"/>
                  </a:lnTo>
                  <a:lnTo>
                    <a:pt x="138314" y="135683"/>
                  </a:lnTo>
                  <a:lnTo>
                    <a:pt x="138314" y="35869"/>
                  </a:lnTo>
                  <a:cubicBezTo>
                    <a:pt x="138316" y="34523"/>
                    <a:pt x="138155" y="33183"/>
                    <a:pt x="137835" y="31876"/>
                  </a:cubicBezTo>
                  <a:close/>
                  <a:moveTo>
                    <a:pt x="1269545" y="156977"/>
                  </a:moveTo>
                  <a:lnTo>
                    <a:pt x="1237818" y="156977"/>
                  </a:lnTo>
                  <a:cubicBezTo>
                    <a:pt x="1234223" y="144398"/>
                    <a:pt x="1222740" y="135714"/>
                    <a:pt x="1209657" y="135683"/>
                  </a:cubicBezTo>
                  <a:lnTo>
                    <a:pt x="1192356" y="135683"/>
                  </a:lnTo>
                  <a:lnTo>
                    <a:pt x="1192356" y="35869"/>
                  </a:lnTo>
                  <a:cubicBezTo>
                    <a:pt x="1192363" y="33726"/>
                    <a:pt x="1191956" y="31602"/>
                    <a:pt x="1191157" y="29613"/>
                  </a:cubicBezTo>
                  <a:cubicBezTo>
                    <a:pt x="1198744" y="25146"/>
                    <a:pt x="1201272" y="15374"/>
                    <a:pt x="1196805" y="7788"/>
                  </a:cubicBezTo>
                  <a:cubicBezTo>
                    <a:pt x="1193935" y="2913"/>
                    <a:pt x="1188696" y="-75"/>
                    <a:pt x="1183040" y="-65"/>
                  </a:cubicBezTo>
                  <a:lnTo>
                    <a:pt x="113028" y="-65"/>
                  </a:lnTo>
                  <a:cubicBezTo>
                    <a:pt x="104224" y="-81"/>
                    <a:pt x="97074" y="7044"/>
                    <a:pt x="97058" y="15848"/>
                  </a:cubicBezTo>
                  <a:cubicBezTo>
                    <a:pt x="97048" y="21505"/>
                    <a:pt x="100036" y="26743"/>
                    <a:pt x="104910" y="29614"/>
                  </a:cubicBezTo>
                  <a:cubicBezTo>
                    <a:pt x="104112" y="31602"/>
                    <a:pt x="103705" y="33726"/>
                    <a:pt x="103712" y="35869"/>
                  </a:cubicBezTo>
                  <a:lnTo>
                    <a:pt x="103712" y="135683"/>
                  </a:lnTo>
                  <a:lnTo>
                    <a:pt x="86411" y="135683"/>
                  </a:lnTo>
                  <a:cubicBezTo>
                    <a:pt x="73328" y="135714"/>
                    <a:pt x="61844" y="144398"/>
                    <a:pt x="58250" y="156977"/>
                  </a:cubicBezTo>
                  <a:lnTo>
                    <a:pt x="23860" y="156977"/>
                  </a:lnTo>
                  <a:cubicBezTo>
                    <a:pt x="10638" y="156997"/>
                    <a:pt x="-75" y="167710"/>
                    <a:pt x="-95" y="180932"/>
                  </a:cubicBezTo>
                  <a:lnTo>
                    <a:pt x="-95" y="1586320"/>
                  </a:lnTo>
                  <a:cubicBezTo>
                    <a:pt x="-66" y="1599539"/>
                    <a:pt x="10642" y="1610247"/>
                    <a:pt x="23860" y="1610276"/>
                  </a:cubicBezTo>
                  <a:lnTo>
                    <a:pt x="1269545" y="1610276"/>
                  </a:lnTo>
                  <a:cubicBezTo>
                    <a:pt x="1282768" y="1610257"/>
                    <a:pt x="1293482" y="1599543"/>
                    <a:pt x="1293501" y="1586320"/>
                  </a:cubicBezTo>
                  <a:lnTo>
                    <a:pt x="1293501" y="180932"/>
                  </a:lnTo>
                  <a:cubicBezTo>
                    <a:pt x="1293481" y="167710"/>
                    <a:pt x="1282767" y="156997"/>
                    <a:pt x="1269545" y="156977"/>
                  </a:cubicBezTo>
                  <a:close/>
                  <a:moveTo>
                    <a:pt x="1288178" y="1586320"/>
                  </a:moveTo>
                  <a:cubicBezTo>
                    <a:pt x="1288169" y="1594110"/>
                    <a:pt x="1283318" y="1601073"/>
                    <a:pt x="1276014" y="1603781"/>
                  </a:cubicBezTo>
                  <a:cubicBezTo>
                    <a:pt x="1273949" y="1604568"/>
                    <a:pt x="1271755" y="1604965"/>
                    <a:pt x="1269545" y="1604952"/>
                  </a:cubicBezTo>
                  <a:lnTo>
                    <a:pt x="23860" y="1604952"/>
                  </a:lnTo>
                  <a:cubicBezTo>
                    <a:pt x="21650" y="1604965"/>
                    <a:pt x="19457" y="1604568"/>
                    <a:pt x="17392" y="1603781"/>
                  </a:cubicBezTo>
                  <a:cubicBezTo>
                    <a:pt x="10088" y="1601073"/>
                    <a:pt x="5237" y="1594110"/>
                    <a:pt x="5228" y="1586320"/>
                  </a:cubicBezTo>
                  <a:lnTo>
                    <a:pt x="5228" y="180932"/>
                  </a:lnTo>
                  <a:cubicBezTo>
                    <a:pt x="5240" y="170647"/>
                    <a:pt x="13575" y="162312"/>
                    <a:pt x="23860" y="162300"/>
                  </a:cubicBezTo>
                  <a:lnTo>
                    <a:pt x="62509" y="162300"/>
                  </a:lnTo>
                  <a:lnTo>
                    <a:pt x="62935" y="160171"/>
                  </a:lnTo>
                  <a:cubicBezTo>
                    <a:pt x="65242" y="149034"/>
                    <a:pt x="75037" y="141037"/>
                    <a:pt x="86411" y="141006"/>
                  </a:cubicBezTo>
                  <a:lnTo>
                    <a:pt x="109036" y="141006"/>
                  </a:lnTo>
                  <a:lnTo>
                    <a:pt x="109036" y="35869"/>
                  </a:lnTo>
                  <a:cubicBezTo>
                    <a:pt x="109036" y="33703"/>
                    <a:pt x="109625" y="31577"/>
                    <a:pt x="110739" y="29720"/>
                  </a:cubicBezTo>
                  <a:lnTo>
                    <a:pt x="112389" y="26978"/>
                  </a:lnTo>
                  <a:lnTo>
                    <a:pt x="109381" y="25860"/>
                  </a:lnTo>
                  <a:cubicBezTo>
                    <a:pt x="103868" y="23862"/>
                    <a:pt x="101018" y="17772"/>
                    <a:pt x="103017" y="12259"/>
                  </a:cubicBezTo>
                  <a:cubicBezTo>
                    <a:pt x="104543" y="8047"/>
                    <a:pt x="108549" y="5247"/>
                    <a:pt x="113028" y="5259"/>
                  </a:cubicBezTo>
                  <a:lnTo>
                    <a:pt x="1183039" y="5259"/>
                  </a:lnTo>
                  <a:cubicBezTo>
                    <a:pt x="1188904" y="5243"/>
                    <a:pt x="1193671" y="9985"/>
                    <a:pt x="1193686" y="15849"/>
                  </a:cubicBezTo>
                  <a:cubicBezTo>
                    <a:pt x="1193698" y="20329"/>
                    <a:pt x="1190898" y="24334"/>
                    <a:pt x="1186686" y="25860"/>
                  </a:cubicBezTo>
                  <a:lnTo>
                    <a:pt x="1183679" y="26978"/>
                  </a:lnTo>
                  <a:lnTo>
                    <a:pt x="1185328" y="29720"/>
                  </a:lnTo>
                  <a:cubicBezTo>
                    <a:pt x="1186443" y="31577"/>
                    <a:pt x="1187032" y="33702"/>
                    <a:pt x="1187032" y="35869"/>
                  </a:cubicBezTo>
                  <a:lnTo>
                    <a:pt x="1187032" y="141006"/>
                  </a:lnTo>
                  <a:lnTo>
                    <a:pt x="1209657" y="141006"/>
                  </a:lnTo>
                  <a:cubicBezTo>
                    <a:pt x="1221030" y="141037"/>
                    <a:pt x="1230826" y="149034"/>
                    <a:pt x="1233133" y="160171"/>
                  </a:cubicBezTo>
                  <a:lnTo>
                    <a:pt x="1233559" y="162300"/>
                  </a:lnTo>
                  <a:lnTo>
                    <a:pt x="1269545" y="162300"/>
                  </a:lnTo>
                  <a:cubicBezTo>
                    <a:pt x="1279831" y="162312"/>
                    <a:pt x="1288166" y="170647"/>
                    <a:pt x="1288177" y="180932"/>
                  </a:cubicBezTo>
                  <a:close/>
                  <a:moveTo>
                    <a:pt x="129690" y="26553"/>
                  </a:moveTo>
                  <a:lnTo>
                    <a:pt x="131660" y="30439"/>
                  </a:lnTo>
                  <a:cubicBezTo>
                    <a:pt x="132533" y="32115"/>
                    <a:pt x="132990" y="33978"/>
                    <a:pt x="132991" y="35868"/>
                  </a:cubicBezTo>
                  <a:lnTo>
                    <a:pt x="132991" y="141006"/>
                  </a:lnTo>
                  <a:lnTo>
                    <a:pt x="226151" y="141006"/>
                  </a:lnTo>
                  <a:lnTo>
                    <a:pt x="226151" y="35869"/>
                  </a:lnTo>
                  <a:cubicBezTo>
                    <a:pt x="226152" y="33978"/>
                    <a:pt x="226609" y="32115"/>
                    <a:pt x="227482" y="30439"/>
                  </a:cubicBezTo>
                  <a:lnTo>
                    <a:pt x="229452" y="26553"/>
                  </a:lnTo>
                  <a:close/>
                  <a:moveTo>
                    <a:pt x="220828" y="35869"/>
                  </a:moveTo>
                  <a:lnTo>
                    <a:pt x="220828" y="135683"/>
                  </a:lnTo>
                  <a:lnTo>
                    <a:pt x="138314" y="135683"/>
                  </a:lnTo>
                  <a:lnTo>
                    <a:pt x="138314" y="35869"/>
                  </a:lnTo>
                  <a:cubicBezTo>
                    <a:pt x="138316" y="34523"/>
                    <a:pt x="138155" y="33183"/>
                    <a:pt x="137835" y="31876"/>
                  </a:cubicBezTo>
                  <a:lnTo>
                    <a:pt x="221307" y="31876"/>
                  </a:lnTo>
                  <a:cubicBezTo>
                    <a:pt x="220987" y="33183"/>
                    <a:pt x="220826" y="34523"/>
                    <a:pt x="220828" y="35869"/>
                  </a:cubicBezTo>
                  <a:close/>
                  <a:moveTo>
                    <a:pt x="246806" y="26553"/>
                  </a:moveTo>
                  <a:lnTo>
                    <a:pt x="248776" y="30439"/>
                  </a:lnTo>
                  <a:cubicBezTo>
                    <a:pt x="249649" y="32115"/>
                    <a:pt x="250105" y="33978"/>
                    <a:pt x="250107" y="35868"/>
                  </a:cubicBezTo>
                  <a:lnTo>
                    <a:pt x="250107" y="141006"/>
                  </a:lnTo>
                  <a:lnTo>
                    <a:pt x="343267" y="141006"/>
                  </a:lnTo>
                  <a:lnTo>
                    <a:pt x="343267" y="35869"/>
                  </a:lnTo>
                  <a:cubicBezTo>
                    <a:pt x="343268" y="33978"/>
                    <a:pt x="343725" y="32115"/>
                    <a:pt x="344598" y="30439"/>
                  </a:cubicBezTo>
                  <a:lnTo>
                    <a:pt x="346568" y="26553"/>
                  </a:lnTo>
                  <a:close/>
                  <a:moveTo>
                    <a:pt x="337943" y="35869"/>
                  </a:moveTo>
                  <a:lnTo>
                    <a:pt x="337943" y="135683"/>
                  </a:lnTo>
                  <a:lnTo>
                    <a:pt x="255430" y="135683"/>
                  </a:lnTo>
                  <a:lnTo>
                    <a:pt x="255430" y="35869"/>
                  </a:lnTo>
                  <a:cubicBezTo>
                    <a:pt x="255432" y="34523"/>
                    <a:pt x="255271" y="33183"/>
                    <a:pt x="254951" y="31876"/>
                  </a:cubicBezTo>
                  <a:lnTo>
                    <a:pt x="338423" y="31876"/>
                  </a:lnTo>
                  <a:cubicBezTo>
                    <a:pt x="338103" y="33183"/>
                    <a:pt x="337942" y="34523"/>
                    <a:pt x="337944" y="35869"/>
                  </a:cubicBezTo>
                  <a:close/>
                  <a:moveTo>
                    <a:pt x="363921" y="26553"/>
                  </a:moveTo>
                  <a:lnTo>
                    <a:pt x="365891" y="30439"/>
                  </a:lnTo>
                  <a:cubicBezTo>
                    <a:pt x="366765" y="32115"/>
                    <a:pt x="367221" y="33978"/>
                    <a:pt x="367222" y="35868"/>
                  </a:cubicBezTo>
                  <a:lnTo>
                    <a:pt x="367222" y="141006"/>
                  </a:lnTo>
                  <a:lnTo>
                    <a:pt x="460383" y="141006"/>
                  </a:lnTo>
                  <a:lnTo>
                    <a:pt x="460383" y="35869"/>
                  </a:lnTo>
                  <a:cubicBezTo>
                    <a:pt x="460384" y="33978"/>
                    <a:pt x="460840" y="32115"/>
                    <a:pt x="461713" y="30439"/>
                  </a:cubicBezTo>
                  <a:lnTo>
                    <a:pt x="463684" y="26553"/>
                  </a:lnTo>
                  <a:close/>
                  <a:moveTo>
                    <a:pt x="455059" y="35869"/>
                  </a:moveTo>
                  <a:lnTo>
                    <a:pt x="455059" y="135683"/>
                  </a:lnTo>
                  <a:lnTo>
                    <a:pt x="372546" y="135683"/>
                  </a:lnTo>
                  <a:lnTo>
                    <a:pt x="372546" y="35869"/>
                  </a:lnTo>
                  <a:cubicBezTo>
                    <a:pt x="372547" y="34523"/>
                    <a:pt x="372386" y="33183"/>
                    <a:pt x="372066" y="31876"/>
                  </a:cubicBezTo>
                  <a:lnTo>
                    <a:pt x="455539" y="31876"/>
                  </a:lnTo>
                  <a:cubicBezTo>
                    <a:pt x="455219" y="33183"/>
                    <a:pt x="455058" y="34523"/>
                    <a:pt x="455059" y="35869"/>
                  </a:cubicBezTo>
                  <a:close/>
                  <a:moveTo>
                    <a:pt x="481037" y="26553"/>
                  </a:moveTo>
                  <a:lnTo>
                    <a:pt x="483007" y="30439"/>
                  </a:lnTo>
                  <a:cubicBezTo>
                    <a:pt x="483880" y="32115"/>
                    <a:pt x="484337" y="33978"/>
                    <a:pt x="484338" y="35868"/>
                  </a:cubicBezTo>
                  <a:lnTo>
                    <a:pt x="484338" y="141006"/>
                  </a:lnTo>
                  <a:lnTo>
                    <a:pt x="577498" y="141006"/>
                  </a:lnTo>
                  <a:lnTo>
                    <a:pt x="577498" y="35869"/>
                  </a:lnTo>
                  <a:cubicBezTo>
                    <a:pt x="577500" y="33978"/>
                    <a:pt x="577956" y="32115"/>
                    <a:pt x="578829" y="30439"/>
                  </a:cubicBezTo>
                  <a:lnTo>
                    <a:pt x="580799" y="26553"/>
                  </a:lnTo>
                  <a:close/>
                  <a:moveTo>
                    <a:pt x="572175" y="35869"/>
                  </a:moveTo>
                  <a:lnTo>
                    <a:pt x="572175" y="135683"/>
                  </a:lnTo>
                  <a:lnTo>
                    <a:pt x="489662" y="135683"/>
                  </a:lnTo>
                  <a:lnTo>
                    <a:pt x="489662" y="35869"/>
                  </a:lnTo>
                  <a:cubicBezTo>
                    <a:pt x="489663" y="34523"/>
                    <a:pt x="489502" y="33183"/>
                    <a:pt x="489182" y="31876"/>
                  </a:cubicBezTo>
                  <a:lnTo>
                    <a:pt x="572654" y="31876"/>
                  </a:lnTo>
                  <a:cubicBezTo>
                    <a:pt x="572334" y="33183"/>
                    <a:pt x="572173" y="34523"/>
                    <a:pt x="572175" y="35869"/>
                  </a:cubicBezTo>
                  <a:close/>
                  <a:moveTo>
                    <a:pt x="598153" y="26553"/>
                  </a:moveTo>
                  <a:lnTo>
                    <a:pt x="600123" y="30439"/>
                  </a:lnTo>
                  <a:cubicBezTo>
                    <a:pt x="600996" y="32115"/>
                    <a:pt x="601453" y="33978"/>
                    <a:pt x="601454" y="35868"/>
                  </a:cubicBezTo>
                  <a:lnTo>
                    <a:pt x="601454" y="141006"/>
                  </a:lnTo>
                  <a:lnTo>
                    <a:pt x="694614" y="141006"/>
                  </a:lnTo>
                  <a:lnTo>
                    <a:pt x="694614" y="35869"/>
                  </a:lnTo>
                  <a:cubicBezTo>
                    <a:pt x="694615" y="33978"/>
                    <a:pt x="695072" y="32115"/>
                    <a:pt x="695945" y="30439"/>
                  </a:cubicBezTo>
                  <a:lnTo>
                    <a:pt x="697915" y="26553"/>
                  </a:lnTo>
                  <a:close/>
                  <a:moveTo>
                    <a:pt x="689291" y="35869"/>
                  </a:moveTo>
                  <a:lnTo>
                    <a:pt x="689291" y="135683"/>
                  </a:lnTo>
                  <a:lnTo>
                    <a:pt x="606777" y="135683"/>
                  </a:lnTo>
                  <a:lnTo>
                    <a:pt x="606777" y="35869"/>
                  </a:lnTo>
                  <a:cubicBezTo>
                    <a:pt x="606779" y="34523"/>
                    <a:pt x="606618" y="33183"/>
                    <a:pt x="606298" y="31876"/>
                  </a:cubicBezTo>
                  <a:lnTo>
                    <a:pt x="689770" y="31876"/>
                  </a:lnTo>
                  <a:cubicBezTo>
                    <a:pt x="689450" y="33183"/>
                    <a:pt x="689289" y="34523"/>
                    <a:pt x="689291" y="35869"/>
                  </a:cubicBezTo>
                  <a:close/>
                  <a:moveTo>
                    <a:pt x="715268" y="26553"/>
                  </a:moveTo>
                  <a:lnTo>
                    <a:pt x="717239" y="30439"/>
                  </a:lnTo>
                  <a:cubicBezTo>
                    <a:pt x="718112" y="32115"/>
                    <a:pt x="718568" y="33978"/>
                    <a:pt x="718569" y="35868"/>
                  </a:cubicBezTo>
                  <a:lnTo>
                    <a:pt x="718569" y="141006"/>
                  </a:lnTo>
                  <a:lnTo>
                    <a:pt x="811730" y="141006"/>
                  </a:lnTo>
                  <a:lnTo>
                    <a:pt x="811730" y="35869"/>
                  </a:lnTo>
                  <a:cubicBezTo>
                    <a:pt x="811731" y="33978"/>
                    <a:pt x="812187" y="32115"/>
                    <a:pt x="813061" y="30439"/>
                  </a:cubicBezTo>
                  <a:lnTo>
                    <a:pt x="815031" y="26553"/>
                  </a:lnTo>
                  <a:close/>
                  <a:moveTo>
                    <a:pt x="806406" y="35869"/>
                  </a:moveTo>
                  <a:lnTo>
                    <a:pt x="806406" y="135683"/>
                  </a:lnTo>
                  <a:lnTo>
                    <a:pt x="723893" y="135683"/>
                  </a:lnTo>
                  <a:lnTo>
                    <a:pt x="723893" y="35869"/>
                  </a:lnTo>
                  <a:cubicBezTo>
                    <a:pt x="723894" y="34523"/>
                    <a:pt x="723733" y="33183"/>
                    <a:pt x="723413" y="31876"/>
                  </a:cubicBezTo>
                  <a:lnTo>
                    <a:pt x="806886" y="31876"/>
                  </a:lnTo>
                  <a:cubicBezTo>
                    <a:pt x="806566" y="33183"/>
                    <a:pt x="806405" y="34523"/>
                    <a:pt x="806406" y="35869"/>
                  </a:cubicBezTo>
                  <a:close/>
                  <a:moveTo>
                    <a:pt x="832384" y="26553"/>
                  </a:moveTo>
                  <a:lnTo>
                    <a:pt x="834354" y="30439"/>
                  </a:lnTo>
                  <a:cubicBezTo>
                    <a:pt x="835227" y="32115"/>
                    <a:pt x="835684" y="33978"/>
                    <a:pt x="835685" y="35868"/>
                  </a:cubicBezTo>
                  <a:lnTo>
                    <a:pt x="835685" y="141006"/>
                  </a:lnTo>
                  <a:lnTo>
                    <a:pt x="928845" y="141006"/>
                  </a:lnTo>
                  <a:lnTo>
                    <a:pt x="928845" y="35869"/>
                  </a:lnTo>
                  <a:cubicBezTo>
                    <a:pt x="928847" y="33978"/>
                    <a:pt x="929303" y="32115"/>
                    <a:pt x="930176" y="30439"/>
                  </a:cubicBezTo>
                  <a:lnTo>
                    <a:pt x="932146" y="26553"/>
                  </a:lnTo>
                  <a:close/>
                  <a:moveTo>
                    <a:pt x="923522" y="35869"/>
                  </a:moveTo>
                  <a:lnTo>
                    <a:pt x="923522" y="135683"/>
                  </a:lnTo>
                  <a:lnTo>
                    <a:pt x="841009" y="135683"/>
                  </a:lnTo>
                  <a:lnTo>
                    <a:pt x="841009" y="35869"/>
                  </a:lnTo>
                  <a:cubicBezTo>
                    <a:pt x="841010" y="34523"/>
                    <a:pt x="840849" y="33183"/>
                    <a:pt x="840529" y="31876"/>
                  </a:cubicBezTo>
                  <a:lnTo>
                    <a:pt x="924001" y="31876"/>
                  </a:lnTo>
                  <a:cubicBezTo>
                    <a:pt x="923681" y="33183"/>
                    <a:pt x="923520" y="34523"/>
                    <a:pt x="923522" y="35869"/>
                  </a:cubicBezTo>
                  <a:close/>
                  <a:moveTo>
                    <a:pt x="949500" y="26553"/>
                  </a:moveTo>
                  <a:lnTo>
                    <a:pt x="951470" y="30439"/>
                  </a:lnTo>
                  <a:cubicBezTo>
                    <a:pt x="952343" y="32115"/>
                    <a:pt x="952800" y="33978"/>
                    <a:pt x="952801" y="35868"/>
                  </a:cubicBezTo>
                  <a:lnTo>
                    <a:pt x="952801" y="141006"/>
                  </a:lnTo>
                  <a:lnTo>
                    <a:pt x="1045961" y="141006"/>
                  </a:lnTo>
                  <a:lnTo>
                    <a:pt x="1045961" y="35869"/>
                  </a:lnTo>
                  <a:cubicBezTo>
                    <a:pt x="1045962" y="33978"/>
                    <a:pt x="1046419" y="32115"/>
                    <a:pt x="1047292" y="30439"/>
                  </a:cubicBezTo>
                  <a:lnTo>
                    <a:pt x="1049262" y="26553"/>
                  </a:lnTo>
                  <a:close/>
                  <a:moveTo>
                    <a:pt x="1040638" y="35869"/>
                  </a:moveTo>
                  <a:lnTo>
                    <a:pt x="1040638" y="135683"/>
                  </a:lnTo>
                  <a:lnTo>
                    <a:pt x="958124" y="135683"/>
                  </a:lnTo>
                  <a:lnTo>
                    <a:pt x="958124" y="35869"/>
                  </a:lnTo>
                  <a:cubicBezTo>
                    <a:pt x="958126" y="34523"/>
                    <a:pt x="957965" y="33183"/>
                    <a:pt x="957645" y="31876"/>
                  </a:cubicBezTo>
                  <a:lnTo>
                    <a:pt x="1041117" y="31876"/>
                  </a:lnTo>
                  <a:cubicBezTo>
                    <a:pt x="1040797" y="33183"/>
                    <a:pt x="1040636" y="34523"/>
                    <a:pt x="1040638" y="35869"/>
                  </a:cubicBezTo>
                  <a:close/>
                  <a:moveTo>
                    <a:pt x="1066615" y="26553"/>
                  </a:moveTo>
                  <a:lnTo>
                    <a:pt x="1068586" y="30439"/>
                  </a:lnTo>
                  <a:cubicBezTo>
                    <a:pt x="1069459" y="32115"/>
                    <a:pt x="1069915" y="33978"/>
                    <a:pt x="1069917" y="35868"/>
                  </a:cubicBezTo>
                  <a:lnTo>
                    <a:pt x="1069917" y="141006"/>
                  </a:lnTo>
                  <a:lnTo>
                    <a:pt x="1163077" y="141006"/>
                  </a:lnTo>
                  <a:lnTo>
                    <a:pt x="1163077" y="35869"/>
                  </a:lnTo>
                  <a:cubicBezTo>
                    <a:pt x="1163078" y="33978"/>
                    <a:pt x="1163534" y="32115"/>
                    <a:pt x="1164408" y="30439"/>
                  </a:cubicBezTo>
                  <a:lnTo>
                    <a:pt x="1166378" y="26553"/>
                  </a:lnTo>
                  <a:close/>
                  <a:moveTo>
                    <a:pt x="1157753" y="35869"/>
                  </a:moveTo>
                  <a:lnTo>
                    <a:pt x="1157753" y="135683"/>
                  </a:lnTo>
                  <a:lnTo>
                    <a:pt x="1075240" y="135683"/>
                  </a:lnTo>
                  <a:lnTo>
                    <a:pt x="1075240" y="35869"/>
                  </a:lnTo>
                  <a:cubicBezTo>
                    <a:pt x="1075241" y="34523"/>
                    <a:pt x="1075080" y="33183"/>
                    <a:pt x="1074760" y="31876"/>
                  </a:cubicBezTo>
                  <a:lnTo>
                    <a:pt x="1158233" y="31876"/>
                  </a:lnTo>
                  <a:cubicBezTo>
                    <a:pt x="1157913" y="33183"/>
                    <a:pt x="1157752" y="34523"/>
                    <a:pt x="1157753" y="35869"/>
                  </a:cubicBezTo>
                  <a:close/>
                  <a:moveTo>
                    <a:pt x="129690" y="26553"/>
                  </a:moveTo>
                  <a:lnTo>
                    <a:pt x="131660" y="30439"/>
                  </a:lnTo>
                  <a:cubicBezTo>
                    <a:pt x="132533" y="32115"/>
                    <a:pt x="132990" y="33978"/>
                    <a:pt x="132991" y="35868"/>
                  </a:cubicBezTo>
                  <a:lnTo>
                    <a:pt x="132991" y="141006"/>
                  </a:lnTo>
                  <a:lnTo>
                    <a:pt x="226151" y="141006"/>
                  </a:lnTo>
                  <a:lnTo>
                    <a:pt x="226151" y="35869"/>
                  </a:lnTo>
                  <a:cubicBezTo>
                    <a:pt x="226152" y="33978"/>
                    <a:pt x="226609" y="32115"/>
                    <a:pt x="227482" y="30439"/>
                  </a:cubicBezTo>
                  <a:lnTo>
                    <a:pt x="229452" y="26553"/>
                  </a:lnTo>
                  <a:close/>
                  <a:moveTo>
                    <a:pt x="220828" y="35869"/>
                  </a:moveTo>
                  <a:lnTo>
                    <a:pt x="220828" y="135683"/>
                  </a:lnTo>
                  <a:lnTo>
                    <a:pt x="138314" y="135683"/>
                  </a:lnTo>
                  <a:lnTo>
                    <a:pt x="138314" y="35869"/>
                  </a:lnTo>
                  <a:cubicBezTo>
                    <a:pt x="138316" y="34523"/>
                    <a:pt x="138155" y="33183"/>
                    <a:pt x="137835" y="31876"/>
                  </a:cubicBezTo>
                  <a:lnTo>
                    <a:pt x="221307" y="31876"/>
                  </a:lnTo>
                  <a:cubicBezTo>
                    <a:pt x="220987" y="33183"/>
                    <a:pt x="220826" y="34523"/>
                    <a:pt x="220828" y="35869"/>
                  </a:cubicBezTo>
                  <a:close/>
                  <a:moveTo>
                    <a:pt x="246806" y="26553"/>
                  </a:moveTo>
                  <a:lnTo>
                    <a:pt x="248776" y="30439"/>
                  </a:lnTo>
                  <a:cubicBezTo>
                    <a:pt x="249649" y="32115"/>
                    <a:pt x="250105" y="33978"/>
                    <a:pt x="250107" y="35868"/>
                  </a:cubicBezTo>
                  <a:lnTo>
                    <a:pt x="250107" y="141006"/>
                  </a:lnTo>
                  <a:lnTo>
                    <a:pt x="343267" y="141006"/>
                  </a:lnTo>
                  <a:lnTo>
                    <a:pt x="343267" y="35869"/>
                  </a:lnTo>
                  <a:cubicBezTo>
                    <a:pt x="343268" y="33978"/>
                    <a:pt x="343725" y="32115"/>
                    <a:pt x="344598" y="30439"/>
                  </a:cubicBezTo>
                  <a:lnTo>
                    <a:pt x="346568" y="26553"/>
                  </a:lnTo>
                  <a:close/>
                  <a:moveTo>
                    <a:pt x="337943" y="35869"/>
                  </a:moveTo>
                  <a:lnTo>
                    <a:pt x="337943" y="135683"/>
                  </a:lnTo>
                  <a:lnTo>
                    <a:pt x="255430" y="135683"/>
                  </a:lnTo>
                  <a:lnTo>
                    <a:pt x="255430" y="35869"/>
                  </a:lnTo>
                  <a:cubicBezTo>
                    <a:pt x="255432" y="34523"/>
                    <a:pt x="255271" y="33183"/>
                    <a:pt x="254951" y="31876"/>
                  </a:cubicBezTo>
                  <a:lnTo>
                    <a:pt x="338423" y="31876"/>
                  </a:lnTo>
                  <a:cubicBezTo>
                    <a:pt x="338103" y="33183"/>
                    <a:pt x="337942" y="34523"/>
                    <a:pt x="337944" y="35869"/>
                  </a:cubicBezTo>
                  <a:close/>
                  <a:moveTo>
                    <a:pt x="363921" y="26553"/>
                  </a:moveTo>
                  <a:lnTo>
                    <a:pt x="365891" y="30439"/>
                  </a:lnTo>
                  <a:cubicBezTo>
                    <a:pt x="366765" y="32115"/>
                    <a:pt x="367221" y="33978"/>
                    <a:pt x="367222" y="35868"/>
                  </a:cubicBezTo>
                  <a:lnTo>
                    <a:pt x="367222" y="141006"/>
                  </a:lnTo>
                  <a:lnTo>
                    <a:pt x="460383" y="141006"/>
                  </a:lnTo>
                  <a:lnTo>
                    <a:pt x="460383" y="35869"/>
                  </a:lnTo>
                  <a:cubicBezTo>
                    <a:pt x="460384" y="33978"/>
                    <a:pt x="460840" y="32115"/>
                    <a:pt x="461713" y="30439"/>
                  </a:cubicBezTo>
                  <a:lnTo>
                    <a:pt x="463684" y="26553"/>
                  </a:lnTo>
                  <a:close/>
                  <a:moveTo>
                    <a:pt x="455059" y="35869"/>
                  </a:moveTo>
                  <a:lnTo>
                    <a:pt x="455059" y="135683"/>
                  </a:lnTo>
                  <a:lnTo>
                    <a:pt x="372546" y="135683"/>
                  </a:lnTo>
                  <a:lnTo>
                    <a:pt x="372546" y="35869"/>
                  </a:lnTo>
                  <a:cubicBezTo>
                    <a:pt x="372547" y="34523"/>
                    <a:pt x="372386" y="33183"/>
                    <a:pt x="372066" y="31876"/>
                  </a:cubicBezTo>
                  <a:lnTo>
                    <a:pt x="455539" y="31876"/>
                  </a:lnTo>
                  <a:cubicBezTo>
                    <a:pt x="455219" y="33183"/>
                    <a:pt x="455058" y="34523"/>
                    <a:pt x="455059" y="35869"/>
                  </a:cubicBezTo>
                  <a:close/>
                  <a:moveTo>
                    <a:pt x="481037" y="26553"/>
                  </a:moveTo>
                  <a:lnTo>
                    <a:pt x="483007" y="30439"/>
                  </a:lnTo>
                  <a:cubicBezTo>
                    <a:pt x="483880" y="32115"/>
                    <a:pt x="484337" y="33978"/>
                    <a:pt x="484338" y="35868"/>
                  </a:cubicBezTo>
                  <a:lnTo>
                    <a:pt x="484338" y="141006"/>
                  </a:lnTo>
                  <a:lnTo>
                    <a:pt x="577498" y="141006"/>
                  </a:lnTo>
                  <a:lnTo>
                    <a:pt x="577498" y="35869"/>
                  </a:lnTo>
                  <a:cubicBezTo>
                    <a:pt x="577500" y="33978"/>
                    <a:pt x="577956" y="32115"/>
                    <a:pt x="578829" y="30439"/>
                  </a:cubicBezTo>
                  <a:lnTo>
                    <a:pt x="580799" y="26553"/>
                  </a:lnTo>
                  <a:close/>
                  <a:moveTo>
                    <a:pt x="572175" y="35869"/>
                  </a:moveTo>
                  <a:lnTo>
                    <a:pt x="572175" y="135683"/>
                  </a:lnTo>
                  <a:lnTo>
                    <a:pt x="489662" y="135683"/>
                  </a:lnTo>
                  <a:lnTo>
                    <a:pt x="489662" y="35869"/>
                  </a:lnTo>
                  <a:cubicBezTo>
                    <a:pt x="489663" y="34523"/>
                    <a:pt x="489502" y="33183"/>
                    <a:pt x="489182" y="31876"/>
                  </a:cubicBezTo>
                  <a:lnTo>
                    <a:pt x="572654" y="31876"/>
                  </a:lnTo>
                  <a:cubicBezTo>
                    <a:pt x="572334" y="33183"/>
                    <a:pt x="572173" y="34523"/>
                    <a:pt x="572175" y="35869"/>
                  </a:cubicBezTo>
                  <a:close/>
                  <a:moveTo>
                    <a:pt x="598153" y="26553"/>
                  </a:moveTo>
                  <a:lnTo>
                    <a:pt x="600123" y="30439"/>
                  </a:lnTo>
                  <a:cubicBezTo>
                    <a:pt x="600996" y="32115"/>
                    <a:pt x="601453" y="33978"/>
                    <a:pt x="601454" y="35868"/>
                  </a:cubicBezTo>
                  <a:lnTo>
                    <a:pt x="601454" y="141006"/>
                  </a:lnTo>
                  <a:lnTo>
                    <a:pt x="694614" y="141006"/>
                  </a:lnTo>
                  <a:lnTo>
                    <a:pt x="694614" y="35869"/>
                  </a:lnTo>
                  <a:cubicBezTo>
                    <a:pt x="694615" y="33978"/>
                    <a:pt x="695072" y="32115"/>
                    <a:pt x="695945" y="30439"/>
                  </a:cubicBezTo>
                  <a:lnTo>
                    <a:pt x="697915" y="26553"/>
                  </a:lnTo>
                  <a:close/>
                  <a:moveTo>
                    <a:pt x="689291" y="35869"/>
                  </a:moveTo>
                  <a:lnTo>
                    <a:pt x="689291" y="135683"/>
                  </a:lnTo>
                  <a:lnTo>
                    <a:pt x="606777" y="135683"/>
                  </a:lnTo>
                  <a:lnTo>
                    <a:pt x="606777" y="35869"/>
                  </a:lnTo>
                  <a:cubicBezTo>
                    <a:pt x="606779" y="34523"/>
                    <a:pt x="606618" y="33183"/>
                    <a:pt x="606298" y="31876"/>
                  </a:cubicBezTo>
                  <a:lnTo>
                    <a:pt x="689770" y="31876"/>
                  </a:lnTo>
                  <a:cubicBezTo>
                    <a:pt x="689450" y="33183"/>
                    <a:pt x="689289" y="34523"/>
                    <a:pt x="689291" y="35869"/>
                  </a:cubicBezTo>
                  <a:close/>
                  <a:moveTo>
                    <a:pt x="715268" y="26553"/>
                  </a:moveTo>
                  <a:lnTo>
                    <a:pt x="717239" y="30439"/>
                  </a:lnTo>
                  <a:cubicBezTo>
                    <a:pt x="718112" y="32115"/>
                    <a:pt x="718568" y="33978"/>
                    <a:pt x="718569" y="35868"/>
                  </a:cubicBezTo>
                  <a:lnTo>
                    <a:pt x="718569" y="141006"/>
                  </a:lnTo>
                  <a:lnTo>
                    <a:pt x="811730" y="141006"/>
                  </a:lnTo>
                  <a:lnTo>
                    <a:pt x="811730" y="35869"/>
                  </a:lnTo>
                  <a:cubicBezTo>
                    <a:pt x="811731" y="33978"/>
                    <a:pt x="812187" y="32115"/>
                    <a:pt x="813061" y="30439"/>
                  </a:cubicBezTo>
                  <a:lnTo>
                    <a:pt x="815031" y="26553"/>
                  </a:lnTo>
                  <a:close/>
                  <a:moveTo>
                    <a:pt x="806406" y="35869"/>
                  </a:moveTo>
                  <a:lnTo>
                    <a:pt x="806406" y="135683"/>
                  </a:lnTo>
                  <a:lnTo>
                    <a:pt x="723893" y="135683"/>
                  </a:lnTo>
                  <a:lnTo>
                    <a:pt x="723893" y="35869"/>
                  </a:lnTo>
                  <a:cubicBezTo>
                    <a:pt x="723894" y="34523"/>
                    <a:pt x="723733" y="33183"/>
                    <a:pt x="723413" y="31876"/>
                  </a:cubicBezTo>
                  <a:lnTo>
                    <a:pt x="806886" y="31876"/>
                  </a:lnTo>
                  <a:cubicBezTo>
                    <a:pt x="806566" y="33183"/>
                    <a:pt x="806405" y="34523"/>
                    <a:pt x="806406" y="35869"/>
                  </a:cubicBezTo>
                  <a:close/>
                  <a:moveTo>
                    <a:pt x="832384" y="26553"/>
                  </a:moveTo>
                  <a:lnTo>
                    <a:pt x="834354" y="30439"/>
                  </a:lnTo>
                  <a:cubicBezTo>
                    <a:pt x="835227" y="32115"/>
                    <a:pt x="835684" y="33978"/>
                    <a:pt x="835685" y="35868"/>
                  </a:cubicBezTo>
                  <a:lnTo>
                    <a:pt x="835685" y="141006"/>
                  </a:lnTo>
                  <a:lnTo>
                    <a:pt x="928845" y="141006"/>
                  </a:lnTo>
                  <a:lnTo>
                    <a:pt x="928845" y="35869"/>
                  </a:lnTo>
                  <a:cubicBezTo>
                    <a:pt x="928847" y="33978"/>
                    <a:pt x="929303" y="32115"/>
                    <a:pt x="930176" y="30439"/>
                  </a:cubicBezTo>
                  <a:lnTo>
                    <a:pt x="932146" y="26553"/>
                  </a:lnTo>
                  <a:close/>
                  <a:moveTo>
                    <a:pt x="923522" y="35869"/>
                  </a:moveTo>
                  <a:lnTo>
                    <a:pt x="923522" y="135683"/>
                  </a:lnTo>
                  <a:lnTo>
                    <a:pt x="841009" y="135683"/>
                  </a:lnTo>
                  <a:lnTo>
                    <a:pt x="841009" y="35869"/>
                  </a:lnTo>
                  <a:cubicBezTo>
                    <a:pt x="841010" y="34523"/>
                    <a:pt x="840849" y="33183"/>
                    <a:pt x="840529" y="31876"/>
                  </a:cubicBezTo>
                  <a:lnTo>
                    <a:pt x="924001" y="31876"/>
                  </a:lnTo>
                  <a:cubicBezTo>
                    <a:pt x="923681" y="33183"/>
                    <a:pt x="923520" y="34523"/>
                    <a:pt x="923522" y="35869"/>
                  </a:cubicBezTo>
                  <a:close/>
                  <a:moveTo>
                    <a:pt x="949500" y="26553"/>
                  </a:moveTo>
                  <a:lnTo>
                    <a:pt x="951470" y="30439"/>
                  </a:lnTo>
                  <a:cubicBezTo>
                    <a:pt x="952343" y="32115"/>
                    <a:pt x="952800" y="33978"/>
                    <a:pt x="952801" y="35868"/>
                  </a:cubicBezTo>
                  <a:lnTo>
                    <a:pt x="952801" y="141006"/>
                  </a:lnTo>
                  <a:lnTo>
                    <a:pt x="1045961" y="141006"/>
                  </a:lnTo>
                  <a:lnTo>
                    <a:pt x="1045961" y="35869"/>
                  </a:lnTo>
                  <a:cubicBezTo>
                    <a:pt x="1045962" y="33978"/>
                    <a:pt x="1046419" y="32115"/>
                    <a:pt x="1047292" y="30439"/>
                  </a:cubicBezTo>
                  <a:lnTo>
                    <a:pt x="1049262" y="26553"/>
                  </a:lnTo>
                  <a:close/>
                  <a:moveTo>
                    <a:pt x="1040638" y="35869"/>
                  </a:moveTo>
                  <a:lnTo>
                    <a:pt x="1040638" y="135683"/>
                  </a:lnTo>
                  <a:lnTo>
                    <a:pt x="958124" y="135683"/>
                  </a:lnTo>
                  <a:lnTo>
                    <a:pt x="958124" y="35869"/>
                  </a:lnTo>
                  <a:cubicBezTo>
                    <a:pt x="958126" y="34523"/>
                    <a:pt x="957965" y="33183"/>
                    <a:pt x="957645" y="31876"/>
                  </a:cubicBezTo>
                  <a:lnTo>
                    <a:pt x="1041117" y="31876"/>
                  </a:lnTo>
                  <a:cubicBezTo>
                    <a:pt x="1040797" y="33183"/>
                    <a:pt x="1040636" y="34523"/>
                    <a:pt x="1040638" y="35869"/>
                  </a:cubicBezTo>
                  <a:close/>
                  <a:moveTo>
                    <a:pt x="1066615" y="26553"/>
                  </a:moveTo>
                  <a:lnTo>
                    <a:pt x="1068586" y="30439"/>
                  </a:lnTo>
                  <a:cubicBezTo>
                    <a:pt x="1069459" y="32115"/>
                    <a:pt x="1069915" y="33978"/>
                    <a:pt x="1069917" y="35868"/>
                  </a:cubicBezTo>
                  <a:lnTo>
                    <a:pt x="1069917" y="141006"/>
                  </a:lnTo>
                  <a:lnTo>
                    <a:pt x="1163077" y="141006"/>
                  </a:lnTo>
                  <a:lnTo>
                    <a:pt x="1163077" y="35869"/>
                  </a:lnTo>
                  <a:cubicBezTo>
                    <a:pt x="1163078" y="33978"/>
                    <a:pt x="1163534" y="32115"/>
                    <a:pt x="1164408" y="30439"/>
                  </a:cubicBezTo>
                  <a:lnTo>
                    <a:pt x="1166378" y="26553"/>
                  </a:lnTo>
                  <a:close/>
                  <a:moveTo>
                    <a:pt x="1157753" y="35869"/>
                  </a:moveTo>
                  <a:lnTo>
                    <a:pt x="1157753" y="135683"/>
                  </a:lnTo>
                  <a:lnTo>
                    <a:pt x="1075240" y="135683"/>
                  </a:lnTo>
                  <a:lnTo>
                    <a:pt x="1075240" y="35869"/>
                  </a:lnTo>
                  <a:cubicBezTo>
                    <a:pt x="1075241" y="34523"/>
                    <a:pt x="1075080" y="33183"/>
                    <a:pt x="1074760" y="31876"/>
                  </a:cubicBezTo>
                  <a:lnTo>
                    <a:pt x="1158233" y="31876"/>
                  </a:lnTo>
                  <a:cubicBezTo>
                    <a:pt x="1157913" y="33183"/>
                    <a:pt x="1157752" y="34523"/>
                    <a:pt x="1157753" y="35869"/>
                  </a:cubicBezTo>
                  <a:close/>
                  <a:moveTo>
                    <a:pt x="129690" y="26553"/>
                  </a:moveTo>
                  <a:lnTo>
                    <a:pt x="131660" y="30439"/>
                  </a:lnTo>
                  <a:cubicBezTo>
                    <a:pt x="132533" y="32115"/>
                    <a:pt x="132990" y="33978"/>
                    <a:pt x="132991" y="35868"/>
                  </a:cubicBezTo>
                  <a:lnTo>
                    <a:pt x="132991" y="141006"/>
                  </a:lnTo>
                  <a:lnTo>
                    <a:pt x="226151" y="141006"/>
                  </a:lnTo>
                  <a:lnTo>
                    <a:pt x="226151" y="35869"/>
                  </a:lnTo>
                  <a:cubicBezTo>
                    <a:pt x="226152" y="33978"/>
                    <a:pt x="226609" y="32115"/>
                    <a:pt x="227482" y="30439"/>
                  </a:cubicBezTo>
                  <a:lnTo>
                    <a:pt x="229452" y="26553"/>
                  </a:lnTo>
                  <a:close/>
                  <a:moveTo>
                    <a:pt x="220828" y="35869"/>
                  </a:moveTo>
                  <a:lnTo>
                    <a:pt x="220828" y="135683"/>
                  </a:lnTo>
                  <a:lnTo>
                    <a:pt x="138314" y="135683"/>
                  </a:lnTo>
                  <a:lnTo>
                    <a:pt x="138314" y="35869"/>
                  </a:lnTo>
                  <a:cubicBezTo>
                    <a:pt x="138316" y="34523"/>
                    <a:pt x="138155" y="33183"/>
                    <a:pt x="137835" y="31876"/>
                  </a:cubicBezTo>
                  <a:lnTo>
                    <a:pt x="221307" y="31876"/>
                  </a:lnTo>
                  <a:cubicBezTo>
                    <a:pt x="220987" y="33183"/>
                    <a:pt x="220826" y="34523"/>
                    <a:pt x="220828" y="35869"/>
                  </a:cubicBezTo>
                  <a:close/>
                  <a:moveTo>
                    <a:pt x="246806" y="26553"/>
                  </a:moveTo>
                  <a:lnTo>
                    <a:pt x="248776" y="30439"/>
                  </a:lnTo>
                  <a:cubicBezTo>
                    <a:pt x="249649" y="32115"/>
                    <a:pt x="250105" y="33978"/>
                    <a:pt x="250107" y="35868"/>
                  </a:cubicBezTo>
                  <a:lnTo>
                    <a:pt x="250107" y="141006"/>
                  </a:lnTo>
                  <a:lnTo>
                    <a:pt x="343267" y="141006"/>
                  </a:lnTo>
                  <a:lnTo>
                    <a:pt x="343267" y="35869"/>
                  </a:lnTo>
                  <a:cubicBezTo>
                    <a:pt x="343268" y="33978"/>
                    <a:pt x="343725" y="32115"/>
                    <a:pt x="344598" y="30439"/>
                  </a:cubicBezTo>
                  <a:lnTo>
                    <a:pt x="346568" y="26553"/>
                  </a:lnTo>
                  <a:close/>
                  <a:moveTo>
                    <a:pt x="337943" y="35869"/>
                  </a:moveTo>
                  <a:lnTo>
                    <a:pt x="337943" y="135683"/>
                  </a:lnTo>
                  <a:lnTo>
                    <a:pt x="255430" y="135683"/>
                  </a:lnTo>
                  <a:lnTo>
                    <a:pt x="255430" y="35869"/>
                  </a:lnTo>
                  <a:cubicBezTo>
                    <a:pt x="255432" y="34523"/>
                    <a:pt x="255271" y="33183"/>
                    <a:pt x="254951" y="31876"/>
                  </a:cubicBezTo>
                  <a:lnTo>
                    <a:pt x="338423" y="31876"/>
                  </a:lnTo>
                  <a:cubicBezTo>
                    <a:pt x="338103" y="33183"/>
                    <a:pt x="337942" y="34523"/>
                    <a:pt x="337944" y="35869"/>
                  </a:cubicBezTo>
                  <a:close/>
                  <a:moveTo>
                    <a:pt x="363921" y="26553"/>
                  </a:moveTo>
                  <a:lnTo>
                    <a:pt x="365891" y="30439"/>
                  </a:lnTo>
                  <a:cubicBezTo>
                    <a:pt x="366765" y="32115"/>
                    <a:pt x="367221" y="33978"/>
                    <a:pt x="367222" y="35868"/>
                  </a:cubicBezTo>
                  <a:lnTo>
                    <a:pt x="367222" y="141006"/>
                  </a:lnTo>
                  <a:lnTo>
                    <a:pt x="460383" y="141006"/>
                  </a:lnTo>
                  <a:lnTo>
                    <a:pt x="460383" y="35869"/>
                  </a:lnTo>
                  <a:cubicBezTo>
                    <a:pt x="460384" y="33978"/>
                    <a:pt x="460840" y="32115"/>
                    <a:pt x="461713" y="30439"/>
                  </a:cubicBezTo>
                  <a:lnTo>
                    <a:pt x="463684" y="26553"/>
                  </a:lnTo>
                  <a:close/>
                  <a:moveTo>
                    <a:pt x="455059" y="35869"/>
                  </a:moveTo>
                  <a:lnTo>
                    <a:pt x="455059" y="135683"/>
                  </a:lnTo>
                  <a:lnTo>
                    <a:pt x="372546" y="135683"/>
                  </a:lnTo>
                  <a:lnTo>
                    <a:pt x="372546" y="35869"/>
                  </a:lnTo>
                  <a:cubicBezTo>
                    <a:pt x="372547" y="34523"/>
                    <a:pt x="372386" y="33183"/>
                    <a:pt x="372066" y="31876"/>
                  </a:cubicBezTo>
                  <a:lnTo>
                    <a:pt x="455539" y="31876"/>
                  </a:lnTo>
                  <a:cubicBezTo>
                    <a:pt x="455219" y="33183"/>
                    <a:pt x="455058" y="34523"/>
                    <a:pt x="455059" y="35869"/>
                  </a:cubicBezTo>
                  <a:close/>
                  <a:moveTo>
                    <a:pt x="481037" y="26553"/>
                  </a:moveTo>
                  <a:lnTo>
                    <a:pt x="483007" y="30439"/>
                  </a:lnTo>
                  <a:cubicBezTo>
                    <a:pt x="483880" y="32115"/>
                    <a:pt x="484337" y="33978"/>
                    <a:pt x="484338" y="35868"/>
                  </a:cubicBezTo>
                  <a:lnTo>
                    <a:pt x="484338" y="141006"/>
                  </a:lnTo>
                  <a:lnTo>
                    <a:pt x="577498" y="141006"/>
                  </a:lnTo>
                  <a:lnTo>
                    <a:pt x="577498" y="35869"/>
                  </a:lnTo>
                  <a:cubicBezTo>
                    <a:pt x="577500" y="33978"/>
                    <a:pt x="577956" y="32115"/>
                    <a:pt x="578829" y="30439"/>
                  </a:cubicBezTo>
                  <a:lnTo>
                    <a:pt x="580799" y="26553"/>
                  </a:lnTo>
                  <a:close/>
                  <a:moveTo>
                    <a:pt x="572175" y="35869"/>
                  </a:moveTo>
                  <a:lnTo>
                    <a:pt x="572175" y="135683"/>
                  </a:lnTo>
                  <a:lnTo>
                    <a:pt x="489662" y="135683"/>
                  </a:lnTo>
                  <a:lnTo>
                    <a:pt x="489662" y="35869"/>
                  </a:lnTo>
                  <a:cubicBezTo>
                    <a:pt x="489663" y="34523"/>
                    <a:pt x="489502" y="33183"/>
                    <a:pt x="489182" y="31876"/>
                  </a:cubicBezTo>
                  <a:lnTo>
                    <a:pt x="572654" y="31876"/>
                  </a:lnTo>
                  <a:cubicBezTo>
                    <a:pt x="572334" y="33183"/>
                    <a:pt x="572173" y="34523"/>
                    <a:pt x="572175" y="35869"/>
                  </a:cubicBezTo>
                  <a:close/>
                  <a:moveTo>
                    <a:pt x="598153" y="26553"/>
                  </a:moveTo>
                  <a:lnTo>
                    <a:pt x="600123" y="30439"/>
                  </a:lnTo>
                  <a:cubicBezTo>
                    <a:pt x="600996" y="32115"/>
                    <a:pt x="601453" y="33978"/>
                    <a:pt x="601454" y="35868"/>
                  </a:cubicBezTo>
                  <a:lnTo>
                    <a:pt x="601454" y="141006"/>
                  </a:lnTo>
                  <a:lnTo>
                    <a:pt x="694614" y="141006"/>
                  </a:lnTo>
                  <a:lnTo>
                    <a:pt x="694614" y="35869"/>
                  </a:lnTo>
                  <a:cubicBezTo>
                    <a:pt x="694615" y="33978"/>
                    <a:pt x="695072" y="32115"/>
                    <a:pt x="695945" y="30439"/>
                  </a:cubicBezTo>
                  <a:lnTo>
                    <a:pt x="697915" y="26553"/>
                  </a:lnTo>
                  <a:close/>
                  <a:moveTo>
                    <a:pt x="689291" y="35869"/>
                  </a:moveTo>
                  <a:lnTo>
                    <a:pt x="689291" y="135683"/>
                  </a:lnTo>
                  <a:lnTo>
                    <a:pt x="606777" y="135683"/>
                  </a:lnTo>
                  <a:lnTo>
                    <a:pt x="606777" y="35869"/>
                  </a:lnTo>
                  <a:cubicBezTo>
                    <a:pt x="606779" y="34523"/>
                    <a:pt x="606618" y="33183"/>
                    <a:pt x="606298" y="31876"/>
                  </a:cubicBezTo>
                  <a:lnTo>
                    <a:pt x="689770" y="31876"/>
                  </a:lnTo>
                  <a:cubicBezTo>
                    <a:pt x="689450" y="33183"/>
                    <a:pt x="689289" y="34523"/>
                    <a:pt x="689291" y="35869"/>
                  </a:cubicBezTo>
                  <a:close/>
                  <a:moveTo>
                    <a:pt x="715268" y="26553"/>
                  </a:moveTo>
                  <a:lnTo>
                    <a:pt x="717239" y="30439"/>
                  </a:lnTo>
                  <a:cubicBezTo>
                    <a:pt x="718112" y="32115"/>
                    <a:pt x="718568" y="33978"/>
                    <a:pt x="718569" y="35868"/>
                  </a:cubicBezTo>
                  <a:lnTo>
                    <a:pt x="718569" y="141006"/>
                  </a:lnTo>
                  <a:lnTo>
                    <a:pt x="811730" y="141006"/>
                  </a:lnTo>
                  <a:lnTo>
                    <a:pt x="811730" y="35869"/>
                  </a:lnTo>
                  <a:cubicBezTo>
                    <a:pt x="811731" y="33978"/>
                    <a:pt x="812187" y="32115"/>
                    <a:pt x="813061" y="30439"/>
                  </a:cubicBezTo>
                  <a:lnTo>
                    <a:pt x="815031" y="26553"/>
                  </a:lnTo>
                  <a:close/>
                  <a:moveTo>
                    <a:pt x="806406" y="35869"/>
                  </a:moveTo>
                  <a:lnTo>
                    <a:pt x="806406" y="135683"/>
                  </a:lnTo>
                  <a:lnTo>
                    <a:pt x="723893" y="135683"/>
                  </a:lnTo>
                  <a:lnTo>
                    <a:pt x="723893" y="35869"/>
                  </a:lnTo>
                  <a:cubicBezTo>
                    <a:pt x="723894" y="34523"/>
                    <a:pt x="723733" y="33183"/>
                    <a:pt x="723413" y="31876"/>
                  </a:cubicBezTo>
                  <a:lnTo>
                    <a:pt x="806886" y="31876"/>
                  </a:lnTo>
                  <a:cubicBezTo>
                    <a:pt x="806566" y="33183"/>
                    <a:pt x="806405" y="34523"/>
                    <a:pt x="806406" y="35869"/>
                  </a:cubicBezTo>
                  <a:close/>
                  <a:moveTo>
                    <a:pt x="832384" y="26553"/>
                  </a:moveTo>
                  <a:lnTo>
                    <a:pt x="834354" y="30439"/>
                  </a:lnTo>
                  <a:cubicBezTo>
                    <a:pt x="835227" y="32115"/>
                    <a:pt x="835684" y="33978"/>
                    <a:pt x="835685" y="35868"/>
                  </a:cubicBezTo>
                  <a:lnTo>
                    <a:pt x="835685" y="141006"/>
                  </a:lnTo>
                  <a:lnTo>
                    <a:pt x="928845" y="141006"/>
                  </a:lnTo>
                  <a:lnTo>
                    <a:pt x="928845" y="35869"/>
                  </a:lnTo>
                  <a:cubicBezTo>
                    <a:pt x="928847" y="33978"/>
                    <a:pt x="929303" y="32115"/>
                    <a:pt x="930176" y="30439"/>
                  </a:cubicBezTo>
                  <a:lnTo>
                    <a:pt x="932146" y="26553"/>
                  </a:lnTo>
                  <a:close/>
                  <a:moveTo>
                    <a:pt x="923522" y="35869"/>
                  </a:moveTo>
                  <a:lnTo>
                    <a:pt x="923522" y="135683"/>
                  </a:lnTo>
                  <a:lnTo>
                    <a:pt x="841009" y="135683"/>
                  </a:lnTo>
                  <a:lnTo>
                    <a:pt x="841009" y="35869"/>
                  </a:lnTo>
                  <a:cubicBezTo>
                    <a:pt x="841010" y="34523"/>
                    <a:pt x="840849" y="33183"/>
                    <a:pt x="840529" y="31876"/>
                  </a:cubicBezTo>
                  <a:lnTo>
                    <a:pt x="924001" y="31876"/>
                  </a:lnTo>
                  <a:cubicBezTo>
                    <a:pt x="923681" y="33183"/>
                    <a:pt x="923520" y="34523"/>
                    <a:pt x="923522" y="35869"/>
                  </a:cubicBezTo>
                  <a:close/>
                  <a:moveTo>
                    <a:pt x="949500" y="26553"/>
                  </a:moveTo>
                  <a:lnTo>
                    <a:pt x="951470" y="30439"/>
                  </a:lnTo>
                  <a:cubicBezTo>
                    <a:pt x="952343" y="32115"/>
                    <a:pt x="952800" y="33978"/>
                    <a:pt x="952801" y="35868"/>
                  </a:cubicBezTo>
                  <a:lnTo>
                    <a:pt x="952801" y="141006"/>
                  </a:lnTo>
                  <a:lnTo>
                    <a:pt x="1045961" y="141006"/>
                  </a:lnTo>
                  <a:lnTo>
                    <a:pt x="1045961" y="35869"/>
                  </a:lnTo>
                  <a:cubicBezTo>
                    <a:pt x="1045962" y="33978"/>
                    <a:pt x="1046419" y="32115"/>
                    <a:pt x="1047292" y="30439"/>
                  </a:cubicBezTo>
                  <a:lnTo>
                    <a:pt x="1049262" y="26553"/>
                  </a:lnTo>
                  <a:close/>
                  <a:moveTo>
                    <a:pt x="1040638" y="35869"/>
                  </a:moveTo>
                  <a:lnTo>
                    <a:pt x="1040638" y="135683"/>
                  </a:lnTo>
                  <a:lnTo>
                    <a:pt x="958124" y="135683"/>
                  </a:lnTo>
                  <a:lnTo>
                    <a:pt x="958124" y="35869"/>
                  </a:lnTo>
                  <a:cubicBezTo>
                    <a:pt x="958126" y="34523"/>
                    <a:pt x="957965" y="33183"/>
                    <a:pt x="957645" y="31876"/>
                  </a:cubicBezTo>
                  <a:lnTo>
                    <a:pt x="1041117" y="31876"/>
                  </a:lnTo>
                  <a:cubicBezTo>
                    <a:pt x="1040797" y="33183"/>
                    <a:pt x="1040636" y="34523"/>
                    <a:pt x="1040638" y="35869"/>
                  </a:cubicBezTo>
                  <a:close/>
                  <a:moveTo>
                    <a:pt x="1066615" y="26553"/>
                  </a:moveTo>
                  <a:lnTo>
                    <a:pt x="1068586" y="30439"/>
                  </a:lnTo>
                  <a:cubicBezTo>
                    <a:pt x="1069459" y="32115"/>
                    <a:pt x="1069915" y="33978"/>
                    <a:pt x="1069917" y="35868"/>
                  </a:cubicBezTo>
                  <a:lnTo>
                    <a:pt x="1069917" y="141006"/>
                  </a:lnTo>
                  <a:lnTo>
                    <a:pt x="1163077" y="141006"/>
                  </a:lnTo>
                  <a:lnTo>
                    <a:pt x="1163077" y="35869"/>
                  </a:lnTo>
                  <a:cubicBezTo>
                    <a:pt x="1163078" y="33978"/>
                    <a:pt x="1163534" y="32115"/>
                    <a:pt x="1164408" y="30439"/>
                  </a:cubicBezTo>
                  <a:lnTo>
                    <a:pt x="1166378" y="26553"/>
                  </a:lnTo>
                  <a:close/>
                  <a:moveTo>
                    <a:pt x="1157753" y="35869"/>
                  </a:moveTo>
                  <a:lnTo>
                    <a:pt x="1157753" y="135683"/>
                  </a:lnTo>
                  <a:lnTo>
                    <a:pt x="1075240" y="135683"/>
                  </a:lnTo>
                  <a:lnTo>
                    <a:pt x="1075240" y="35869"/>
                  </a:lnTo>
                  <a:cubicBezTo>
                    <a:pt x="1075241" y="34523"/>
                    <a:pt x="1075080" y="33183"/>
                    <a:pt x="1074760" y="31876"/>
                  </a:cubicBezTo>
                  <a:lnTo>
                    <a:pt x="1158233" y="31876"/>
                  </a:lnTo>
                  <a:cubicBezTo>
                    <a:pt x="1157913" y="33183"/>
                    <a:pt x="1157752" y="34523"/>
                    <a:pt x="1157753" y="35869"/>
                  </a:cubicBezTo>
                  <a:close/>
                  <a:moveTo>
                    <a:pt x="129690" y="26553"/>
                  </a:moveTo>
                  <a:lnTo>
                    <a:pt x="131660" y="30439"/>
                  </a:lnTo>
                  <a:cubicBezTo>
                    <a:pt x="132533" y="32115"/>
                    <a:pt x="132990" y="33978"/>
                    <a:pt x="132991" y="35868"/>
                  </a:cubicBezTo>
                  <a:lnTo>
                    <a:pt x="132991" y="141006"/>
                  </a:lnTo>
                  <a:lnTo>
                    <a:pt x="226151" y="141006"/>
                  </a:lnTo>
                  <a:lnTo>
                    <a:pt x="226151" y="35869"/>
                  </a:lnTo>
                  <a:cubicBezTo>
                    <a:pt x="226152" y="33978"/>
                    <a:pt x="226609" y="32115"/>
                    <a:pt x="227482" y="30439"/>
                  </a:cubicBezTo>
                  <a:lnTo>
                    <a:pt x="229452" y="26553"/>
                  </a:lnTo>
                  <a:close/>
                  <a:moveTo>
                    <a:pt x="220828" y="35869"/>
                  </a:moveTo>
                  <a:lnTo>
                    <a:pt x="220828" y="135683"/>
                  </a:lnTo>
                  <a:lnTo>
                    <a:pt x="138314" y="135683"/>
                  </a:lnTo>
                  <a:lnTo>
                    <a:pt x="138314" y="35869"/>
                  </a:lnTo>
                  <a:cubicBezTo>
                    <a:pt x="138316" y="34523"/>
                    <a:pt x="138155" y="33183"/>
                    <a:pt x="137835" y="31876"/>
                  </a:cubicBezTo>
                  <a:lnTo>
                    <a:pt x="221307" y="31876"/>
                  </a:lnTo>
                  <a:cubicBezTo>
                    <a:pt x="220987" y="33183"/>
                    <a:pt x="220826" y="34523"/>
                    <a:pt x="220828" y="35869"/>
                  </a:cubicBezTo>
                  <a:close/>
                  <a:moveTo>
                    <a:pt x="246806" y="26553"/>
                  </a:moveTo>
                  <a:lnTo>
                    <a:pt x="248776" y="30439"/>
                  </a:lnTo>
                  <a:cubicBezTo>
                    <a:pt x="249649" y="32115"/>
                    <a:pt x="250105" y="33978"/>
                    <a:pt x="250107" y="35868"/>
                  </a:cubicBezTo>
                  <a:lnTo>
                    <a:pt x="250107" y="141006"/>
                  </a:lnTo>
                  <a:lnTo>
                    <a:pt x="343267" y="141006"/>
                  </a:lnTo>
                  <a:lnTo>
                    <a:pt x="343267" y="35869"/>
                  </a:lnTo>
                  <a:cubicBezTo>
                    <a:pt x="343268" y="33978"/>
                    <a:pt x="343725" y="32115"/>
                    <a:pt x="344598" y="30439"/>
                  </a:cubicBezTo>
                  <a:lnTo>
                    <a:pt x="346568" y="26553"/>
                  </a:lnTo>
                  <a:close/>
                  <a:moveTo>
                    <a:pt x="337943" y="35869"/>
                  </a:moveTo>
                  <a:lnTo>
                    <a:pt x="337943" y="135683"/>
                  </a:lnTo>
                  <a:lnTo>
                    <a:pt x="255430" y="135683"/>
                  </a:lnTo>
                  <a:lnTo>
                    <a:pt x="255430" y="35869"/>
                  </a:lnTo>
                  <a:cubicBezTo>
                    <a:pt x="255432" y="34523"/>
                    <a:pt x="255271" y="33183"/>
                    <a:pt x="254951" y="31876"/>
                  </a:cubicBezTo>
                  <a:lnTo>
                    <a:pt x="338423" y="31876"/>
                  </a:lnTo>
                  <a:cubicBezTo>
                    <a:pt x="338103" y="33183"/>
                    <a:pt x="337942" y="34523"/>
                    <a:pt x="337944" y="35869"/>
                  </a:cubicBezTo>
                  <a:close/>
                  <a:moveTo>
                    <a:pt x="363921" y="26553"/>
                  </a:moveTo>
                  <a:lnTo>
                    <a:pt x="365891" y="30439"/>
                  </a:lnTo>
                  <a:cubicBezTo>
                    <a:pt x="366765" y="32115"/>
                    <a:pt x="367221" y="33978"/>
                    <a:pt x="367222" y="35868"/>
                  </a:cubicBezTo>
                  <a:lnTo>
                    <a:pt x="367222" y="141006"/>
                  </a:lnTo>
                  <a:lnTo>
                    <a:pt x="460383" y="141006"/>
                  </a:lnTo>
                  <a:lnTo>
                    <a:pt x="460383" y="35869"/>
                  </a:lnTo>
                  <a:cubicBezTo>
                    <a:pt x="460384" y="33978"/>
                    <a:pt x="460840" y="32115"/>
                    <a:pt x="461713" y="30439"/>
                  </a:cubicBezTo>
                  <a:lnTo>
                    <a:pt x="463684" y="26553"/>
                  </a:lnTo>
                  <a:close/>
                  <a:moveTo>
                    <a:pt x="455059" y="35869"/>
                  </a:moveTo>
                  <a:lnTo>
                    <a:pt x="455059" y="135683"/>
                  </a:lnTo>
                  <a:lnTo>
                    <a:pt x="372546" y="135683"/>
                  </a:lnTo>
                  <a:lnTo>
                    <a:pt x="372546" y="35869"/>
                  </a:lnTo>
                  <a:cubicBezTo>
                    <a:pt x="372547" y="34523"/>
                    <a:pt x="372386" y="33183"/>
                    <a:pt x="372066" y="31876"/>
                  </a:cubicBezTo>
                  <a:lnTo>
                    <a:pt x="455539" y="31876"/>
                  </a:lnTo>
                  <a:cubicBezTo>
                    <a:pt x="455219" y="33183"/>
                    <a:pt x="455058" y="34523"/>
                    <a:pt x="455059" y="35869"/>
                  </a:cubicBezTo>
                  <a:close/>
                  <a:moveTo>
                    <a:pt x="481037" y="26553"/>
                  </a:moveTo>
                  <a:lnTo>
                    <a:pt x="483007" y="30439"/>
                  </a:lnTo>
                  <a:cubicBezTo>
                    <a:pt x="483880" y="32115"/>
                    <a:pt x="484337" y="33978"/>
                    <a:pt x="484338" y="35868"/>
                  </a:cubicBezTo>
                  <a:lnTo>
                    <a:pt x="484338" y="141006"/>
                  </a:lnTo>
                  <a:lnTo>
                    <a:pt x="577498" y="141006"/>
                  </a:lnTo>
                  <a:lnTo>
                    <a:pt x="577498" y="35869"/>
                  </a:lnTo>
                  <a:cubicBezTo>
                    <a:pt x="577500" y="33978"/>
                    <a:pt x="577956" y="32115"/>
                    <a:pt x="578829" y="30439"/>
                  </a:cubicBezTo>
                  <a:lnTo>
                    <a:pt x="580799" y="26553"/>
                  </a:lnTo>
                  <a:close/>
                  <a:moveTo>
                    <a:pt x="572175" y="35869"/>
                  </a:moveTo>
                  <a:lnTo>
                    <a:pt x="572175" y="135683"/>
                  </a:lnTo>
                  <a:lnTo>
                    <a:pt x="489662" y="135683"/>
                  </a:lnTo>
                  <a:lnTo>
                    <a:pt x="489662" y="35869"/>
                  </a:lnTo>
                  <a:cubicBezTo>
                    <a:pt x="489663" y="34523"/>
                    <a:pt x="489502" y="33183"/>
                    <a:pt x="489182" y="31876"/>
                  </a:cubicBezTo>
                  <a:lnTo>
                    <a:pt x="572654" y="31876"/>
                  </a:lnTo>
                  <a:cubicBezTo>
                    <a:pt x="572334" y="33183"/>
                    <a:pt x="572173" y="34523"/>
                    <a:pt x="572175" y="35869"/>
                  </a:cubicBezTo>
                  <a:close/>
                  <a:moveTo>
                    <a:pt x="598153" y="26553"/>
                  </a:moveTo>
                  <a:lnTo>
                    <a:pt x="600123" y="30439"/>
                  </a:lnTo>
                  <a:cubicBezTo>
                    <a:pt x="600996" y="32115"/>
                    <a:pt x="601453" y="33978"/>
                    <a:pt x="601454" y="35868"/>
                  </a:cubicBezTo>
                  <a:lnTo>
                    <a:pt x="601454" y="141006"/>
                  </a:lnTo>
                  <a:lnTo>
                    <a:pt x="694614" y="141006"/>
                  </a:lnTo>
                  <a:lnTo>
                    <a:pt x="694614" y="35869"/>
                  </a:lnTo>
                  <a:cubicBezTo>
                    <a:pt x="694615" y="33978"/>
                    <a:pt x="695072" y="32115"/>
                    <a:pt x="695945" y="30439"/>
                  </a:cubicBezTo>
                  <a:lnTo>
                    <a:pt x="697915" y="26553"/>
                  </a:lnTo>
                  <a:close/>
                  <a:moveTo>
                    <a:pt x="689291" y="35869"/>
                  </a:moveTo>
                  <a:lnTo>
                    <a:pt x="689291" y="135683"/>
                  </a:lnTo>
                  <a:lnTo>
                    <a:pt x="606777" y="135683"/>
                  </a:lnTo>
                  <a:lnTo>
                    <a:pt x="606777" y="35869"/>
                  </a:lnTo>
                  <a:cubicBezTo>
                    <a:pt x="606779" y="34523"/>
                    <a:pt x="606618" y="33183"/>
                    <a:pt x="606298" y="31876"/>
                  </a:cubicBezTo>
                  <a:lnTo>
                    <a:pt x="689770" y="31876"/>
                  </a:lnTo>
                  <a:cubicBezTo>
                    <a:pt x="689450" y="33183"/>
                    <a:pt x="689289" y="34523"/>
                    <a:pt x="689291" y="35869"/>
                  </a:cubicBezTo>
                  <a:close/>
                  <a:moveTo>
                    <a:pt x="715268" y="26553"/>
                  </a:moveTo>
                  <a:lnTo>
                    <a:pt x="717239" y="30439"/>
                  </a:lnTo>
                  <a:cubicBezTo>
                    <a:pt x="718112" y="32115"/>
                    <a:pt x="718568" y="33978"/>
                    <a:pt x="718569" y="35868"/>
                  </a:cubicBezTo>
                  <a:lnTo>
                    <a:pt x="718569" y="141006"/>
                  </a:lnTo>
                  <a:lnTo>
                    <a:pt x="811730" y="141006"/>
                  </a:lnTo>
                  <a:lnTo>
                    <a:pt x="811730" y="35869"/>
                  </a:lnTo>
                  <a:cubicBezTo>
                    <a:pt x="811731" y="33978"/>
                    <a:pt x="812187" y="32115"/>
                    <a:pt x="813061" y="30439"/>
                  </a:cubicBezTo>
                  <a:lnTo>
                    <a:pt x="815031" y="26553"/>
                  </a:lnTo>
                  <a:close/>
                  <a:moveTo>
                    <a:pt x="806406" y="35869"/>
                  </a:moveTo>
                  <a:lnTo>
                    <a:pt x="806406" y="135683"/>
                  </a:lnTo>
                  <a:lnTo>
                    <a:pt x="723893" y="135683"/>
                  </a:lnTo>
                  <a:lnTo>
                    <a:pt x="723893" y="35869"/>
                  </a:lnTo>
                  <a:cubicBezTo>
                    <a:pt x="723894" y="34523"/>
                    <a:pt x="723733" y="33183"/>
                    <a:pt x="723413" y="31876"/>
                  </a:cubicBezTo>
                  <a:lnTo>
                    <a:pt x="806886" y="31876"/>
                  </a:lnTo>
                  <a:cubicBezTo>
                    <a:pt x="806566" y="33183"/>
                    <a:pt x="806405" y="34523"/>
                    <a:pt x="806406" y="35869"/>
                  </a:cubicBezTo>
                  <a:close/>
                  <a:moveTo>
                    <a:pt x="832384" y="26553"/>
                  </a:moveTo>
                  <a:lnTo>
                    <a:pt x="834354" y="30439"/>
                  </a:lnTo>
                  <a:cubicBezTo>
                    <a:pt x="835227" y="32115"/>
                    <a:pt x="835684" y="33978"/>
                    <a:pt x="835685" y="35868"/>
                  </a:cubicBezTo>
                  <a:lnTo>
                    <a:pt x="835685" y="141006"/>
                  </a:lnTo>
                  <a:lnTo>
                    <a:pt x="928845" y="141006"/>
                  </a:lnTo>
                  <a:lnTo>
                    <a:pt x="928845" y="35869"/>
                  </a:lnTo>
                  <a:cubicBezTo>
                    <a:pt x="928847" y="33978"/>
                    <a:pt x="929303" y="32115"/>
                    <a:pt x="930176" y="30439"/>
                  </a:cubicBezTo>
                  <a:lnTo>
                    <a:pt x="932146" y="26553"/>
                  </a:lnTo>
                  <a:close/>
                  <a:moveTo>
                    <a:pt x="923522" y="35869"/>
                  </a:moveTo>
                  <a:lnTo>
                    <a:pt x="923522" y="135683"/>
                  </a:lnTo>
                  <a:lnTo>
                    <a:pt x="841009" y="135683"/>
                  </a:lnTo>
                  <a:lnTo>
                    <a:pt x="841009" y="35869"/>
                  </a:lnTo>
                  <a:cubicBezTo>
                    <a:pt x="841010" y="34523"/>
                    <a:pt x="840849" y="33183"/>
                    <a:pt x="840529" y="31876"/>
                  </a:cubicBezTo>
                  <a:lnTo>
                    <a:pt x="924001" y="31876"/>
                  </a:lnTo>
                  <a:cubicBezTo>
                    <a:pt x="923681" y="33183"/>
                    <a:pt x="923520" y="34523"/>
                    <a:pt x="923522" y="35869"/>
                  </a:cubicBezTo>
                  <a:close/>
                  <a:moveTo>
                    <a:pt x="949500" y="26553"/>
                  </a:moveTo>
                  <a:lnTo>
                    <a:pt x="951470" y="30439"/>
                  </a:lnTo>
                  <a:cubicBezTo>
                    <a:pt x="952343" y="32115"/>
                    <a:pt x="952800" y="33978"/>
                    <a:pt x="952801" y="35868"/>
                  </a:cubicBezTo>
                  <a:lnTo>
                    <a:pt x="952801" y="141006"/>
                  </a:lnTo>
                  <a:lnTo>
                    <a:pt x="1045961" y="141006"/>
                  </a:lnTo>
                  <a:lnTo>
                    <a:pt x="1045961" y="35869"/>
                  </a:lnTo>
                  <a:cubicBezTo>
                    <a:pt x="1045962" y="33978"/>
                    <a:pt x="1046419" y="32115"/>
                    <a:pt x="1047292" y="30439"/>
                  </a:cubicBezTo>
                  <a:lnTo>
                    <a:pt x="1049262" y="26553"/>
                  </a:lnTo>
                  <a:close/>
                  <a:moveTo>
                    <a:pt x="1040638" y="35869"/>
                  </a:moveTo>
                  <a:lnTo>
                    <a:pt x="1040638" y="135683"/>
                  </a:lnTo>
                  <a:lnTo>
                    <a:pt x="958124" y="135683"/>
                  </a:lnTo>
                  <a:lnTo>
                    <a:pt x="958124" y="35869"/>
                  </a:lnTo>
                  <a:cubicBezTo>
                    <a:pt x="958126" y="34523"/>
                    <a:pt x="957965" y="33183"/>
                    <a:pt x="957645" y="31876"/>
                  </a:cubicBezTo>
                  <a:lnTo>
                    <a:pt x="1041117" y="31876"/>
                  </a:lnTo>
                  <a:cubicBezTo>
                    <a:pt x="1040797" y="33183"/>
                    <a:pt x="1040636" y="34523"/>
                    <a:pt x="1040638" y="35869"/>
                  </a:cubicBezTo>
                  <a:close/>
                  <a:moveTo>
                    <a:pt x="1066615" y="26553"/>
                  </a:moveTo>
                  <a:lnTo>
                    <a:pt x="1068586" y="30439"/>
                  </a:lnTo>
                  <a:cubicBezTo>
                    <a:pt x="1069459" y="32115"/>
                    <a:pt x="1069915" y="33978"/>
                    <a:pt x="1069917" y="35868"/>
                  </a:cubicBezTo>
                  <a:lnTo>
                    <a:pt x="1069917" y="141006"/>
                  </a:lnTo>
                  <a:lnTo>
                    <a:pt x="1163077" y="141006"/>
                  </a:lnTo>
                  <a:lnTo>
                    <a:pt x="1163077" y="35869"/>
                  </a:lnTo>
                  <a:cubicBezTo>
                    <a:pt x="1163078" y="33978"/>
                    <a:pt x="1163534" y="32115"/>
                    <a:pt x="1164408" y="30439"/>
                  </a:cubicBezTo>
                  <a:lnTo>
                    <a:pt x="1166378" y="26553"/>
                  </a:lnTo>
                  <a:close/>
                  <a:moveTo>
                    <a:pt x="1157753" y="35869"/>
                  </a:moveTo>
                  <a:lnTo>
                    <a:pt x="1157753" y="135683"/>
                  </a:lnTo>
                  <a:lnTo>
                    <a:pt x="1075240" y="135683"/>
                  </a:lnTo>
                  <a:lnTo>
                    <a:pt x="1075240" y="35869"/>
                  </a:lnTo>
                  <a:cubicBezTo>
                    <a:pt x="1075241" y="34523"/>
                    <a:pt x="1075080" y="33183"/>
                    <a:pt x="1074760" y="31876"/>
                  </a:cubicBezTo>
                  <a:lnTo>
                    <a:pt x="1158233" y="31876"/>
                  </a:lnTo>
                  <a:cubicBezTo>
                    <a:pt x="1157913" y="33183"/>
                    <a:pt x="1157752" y="34523"/>
                    <a:pt x="1157753" y="35869"/>
                  </a:cubicBezTo>
                  <a:close/>
                </a:path>
              </a:pathLst>
            </a:custGeom>
            <a:solidFill>
              <a:srgbClr val="3F3D56"/>
            </a:solidFill>
            <a:ln w="2659"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CF7BDA21-A9C6-4E4C-B769-0FCEFC5FD7F0}"/>
                </a:ext>
              </a:extLst>
            </p:cNvPr>
            <p:cNvSpPr/>
            <p:nvPr/>
          </p:nvSpPr>
          <p:spPr>
            <a:xfrm>
              <a:off x="8255612" y="5061631"/>
              <a:ext cx="227469" cy="135747"/>
            </a:xfrm>
            <a:custGeom>
              <a:avLst/>
              <a:gdLst>
                <a:gd name="connsiteX0" fmla="*/ 211781 w 227469"/>
                <a:gd name="connsiteY0" fmla="*/ 135683 h 135747"/>
                <a:gd name="connsiteX1" fmla="*/ 15498 w 227469"/>
                <a:gd name="connsiteY1" fmla="*/ 135683 h 135747"/>
                <a:gd name="connsiteX2" fmla="*/ -95 w 227469"/>
                <a:gd name="connsiteY2" fmla="*/ 120090 h 135747"/>
                <a:gd name="connsiteX3" fmla="*/ -95 w 227469"/>
                <a:gd name="connsiteY3" fmla="*/ 15528 h 135747"/>
                <a:gd name="connsiteX4" fmla="*/ 15498 w 227469"/>
                <a:gd name="connsiteY4" fmla="*/ -65 h 135747"/>
                <a:gd name="connsiteX5" fmla="*/ 211781 w 227469"/>
                <a:gd name="connsiteY5" fmla="*/ -65 h 135747"/>
                <a:gd name="connsiteX6" fmla="*/ 227374 w 227469"/>
                <a:gd name="connsiteY6" fmla="*/ 15528 h 135747"/>
                <a:gd name="connsiteX7" fmla="*/ 227374 w 227469"/>
                <a:gd name="connsiteY7" fmla="*/ 120090 h 135747"/>
                <a:gd name="connsiteX8" fmla="*/ 211781 w 227469"/>
                <a:gd name="connsiteY8" fmla="*/ 135683 h 13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469" h="135747">
                  <a:moveTo>
                    <a:pt x="211781" y="135683"/>
                  </a:moveTo>
                  <a:lnTo>
                    <a:pt x="15498" y="135683"/>
                  </a:lnTo>
                  <a:cubicBezTo>
                    <a:pt x="6890" y="135673"/>
                    <a:pt x="-85" y="128698"/>
                    <a:pt x="-95" y="120090"/>
                  </a:cubicBezTo>
                  <a:lnTo>
                    <a:pt x="-95" y="15528"/>
                  </a:lnTo>
                  <a:cubicBezTo>
                    <a:pt x="-85" y="6920"/>
                    <a:pt x="6890" y="-55"/>
                    <a:pt x="15498" y="-65"/>
                  </a:cubicBezTo>
                  <a:lnTo>
                    <a:pt x="211781" y="-65"/>
                  </a:lnTo>
                  <a:cubicBezTo>
                    <a:pt x="220389" y="-55"/>
                    <a:pt x="227365" y="6920"/>
                    <a:pt x="227374" y="15528"/>
                  </a:cubicBezTo>
                  <a:lnTo>
                    <a:pt x="227374" y="120090"/>
                  </a:lnTo>
                  <a:cubicBezTo>
                    <a:pt x="227365" y="128698"/>
                    <a:pt x="220389" y="135673"/>
                    <a:pt x="211781" y="135683"/>
                  </a:cubicBezTo>
                  <a:close/>
                </a:path>
              </a:pathLst>
            </a:custGeom>
            <a:solidFill>
              <a:schemeClr val="accent2">
                <a:lumMod val="60000"/>
                <a:lumOff val="40000"/>
              </a:schemeClr>
            </a:solidFill>
            <a:ln w="2659"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7DC735E5-BFA6-4CB4-80CD-8577C2914FAF}"/>
                </a:ext>
              </a:extLst>
            </p:cNvPr>
            <p:cNvSpPr/>
            <p:nvPr/>
          </p:nvSpPr>
          <p:spPr>
            <a:xfrm>
              <a:off x="8554309" y="5061631"/>
              <a:ext cx="227469" cy="135747"/>
            </a:xfrm>
            <a:custGeom>
              <a:avLst/>
              <a:gdLst>
                <a:gd name="connsiteX0" fmla="*/ 211782 w 227469"/>
                <a:gd name="connsiteY0" fmla="*/ 135683 h 135747"/>
                <a:gd name="connsiteX1" fmla="*/ 15498 w 227469"/>
                <a:gd name="connsiteY1" fmla="*/ 135683 h 135747"/>
                <a:gd name="connsiteX2" fmla="*/ -95 w 227469"/>
                <a:gd name="connsiteY2" fmla="*/ 120090 h 135747"/>
                <a:gd name="connsiteX3" fmla="*/ -95 w 227469"/>
                <a:gd name="connsiteY3" fmla="*/ 15528 h 135747"/>
                <a:gd name="connsiteX4" fmla="*/ 15498 w 227469"/>
                <a:gd name="connsiteY4" fmla="*/ -65 h 135747"/>
                <a:gd name="connsiteX5" fmla="*/ 211782 w 227469"/>
                <a:gd name="connsiteY5" fmla="*/ -65 h 135747"/>
                <a:gd name="connsiteX6" fmla="*/ 227374 w 227469"/>
                <a:gd name="connsiteY6" fmla="*/ 15528 h 135747"/>
                <a:gd name="connsiteX7" fmla="*/ 227374 w 227469"/>
                <a:gd name="connsiteY7" fmla="*/ 120090 h 135747"/>
                <a:gd name="connsiteX8" fmla="*/ 211782 w 227469"/>
                <a:gd name="connsiteY8" fmla="*/ 135683 h 13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469" h="135747">
                  <a:moveTo>
                    <a:pt x="211782" y="135683"/>
                  </a:moveTo>
                  <a:lnTo>
                    <a:pt x="15498" y="135683"/>
                  </a:lnTo>
                  <a:cubicBezTo>
                    <a:pt x="6890" y="135673"/>
                    <a:pt x="-85" y="128698"/>
                    <a:pt x="-95" y="120090"/>
                  </a:cubicBezTo>
                  <a:lnTo>
                    <a:pt x="-95" y="15528"/>
                  </a:lnTo>
                  <a:cubicBezTo>
                    <a:pt x="-85" y="6920"/>
                    <a:pt x="6890" y="-55"/>
                    <a:pt x="15498" y="-65"/>
                  </a:cubicBezTo>
                  <a:lnTo>
                    <a:pt x="211782" y="-65"/>
                  </a:lnTo>
                  <a:cubicBezTo>
                    <a:pt x="220389" y="-55"/>
                    <a:pt x="227365" y="6920"/>
                    <a:pt x="227374" y="15528"/>
                  </a:cubicBezTo>
                  <a:lnTo>
                    <a:pt x="227374" y="120090"/>
                  </a:lnTo>
                  <a:cubicBezTo>
                    <a:pt x="227365" y="128698"/>
                    <a:pt x="220389" y="135673"/>
                    <a:pt x="211782" y="135683"/>
                  </a:cubicBezTo>
                  <a:close/>
                </a:path>
              </a:pathLst>
            </a:custGeom>
            <a:solidFill>
              <a:schemeClr val="accent2">
                <a:lumMod val="60000"/>
                <a:lumOff val="40000"/>
              </a:schemeClr>
            </a:solidFill>
            <a:ln w="2659"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7DA30588-6AD0-4EA9-97ED-746315204DD3}"/>
                </a:ext>
              </a:extLst>
            </p:cNvPr>
            <p:cNvSpPr/>
            <p:nvPr/>
          </p:nvSpPr>
          <p:spPr>
            <a:xfrm>
              <a:off x="8853006" y="5061631"/>
              <a:ext cx="227469" cy="135747"/>
            </a:xfrm>
            <a:custGeom>
              <a:avLst/>
              <a:gdLst>
                <a:gd name="connsiteX0" fmla="*/ 211782 w 227469"/>
                <a:gd name="connsiteY0" fmla="*/ 135683 h 135747"/>
                <a:gd name="connsiteX1" fmla="*/ 15498 w 227469"/>
                <a:gd name="connsiteY1" fmla="*/ 135683 h 135747"/>
                <a:gd name="connsiteX2" fmla="*/ -95 w 227469"/>
                <a:gd name="connsiteY2" fmla="*/ 120090 h 135747"/>
                <a:gd name="connsiteX3" fmla="*/ -95 w 227469"/>
                <a:gd name="connsiteY3" fmla="*/ 15528 h 135747"/>
                <a:gd name="connsiteX4" fmla="*/ 15498 w 227469"/>
                <a:gd name="connsiteY4" fmla="*/ -65 h 135747"/>
                <a:gd name="connsiteX5" fmla="*/ 211782 w 227469"/>
                <a:gd name="connsiteY5" fmla="*/ -65 h 135747"/>
                <a:gd name="connsiteX6" fmla="*/ 227374 w 227469"/>
                <a:gd name="connsiteY6" fmla="*/ 15528 h 135747"/>
                <a:gd name="connsiteX7" fmla="*/ 227374 w 227469"/>
                <a:gd name="connsiteY7" fmla="*/ 120090 h 135747"/>
                <a:gd name="connsiteX8" fmla="*/ 211782 w 227469"/>
                <a:gd name="connsiteY8" fmla="*/ 135683 h 13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469" h="135747">
                  <a:moveTo>
                    <a:pt x="211782" y="135683"/>
                  </a:moveTo>
                  <a:lnTo>
                    <a:pt x="15498" y="135683"/>
                  </a:lnTo>
                  <a:cubicBezTo>
                    <a:pt x="6890" y="135673"/>
                    <a:pt x="-85" y="128698"/>
                    <a:pt x="-95" y="120090"/>
                  </a:cubicBezTo>
                  <a:lnTo>
                    <a:pt x="-95" y="15528"/>
                  </a:lnTo>
                  <a:cubicBezTo>
                    <a:pt x="-85" y="6920"/>
                    <a:pt x="6890" y="-55"/>
                    <a:pt x="15498" y="-65"/>
                  </a:cubicBezTo>
                  <a:lnTo>
                    <a:pt x="211782" y="-65"/>
                  </a:lnTo>
                  <a:cubicBezTo>
                    <a:pt x="220389" y="-55"/>
                    <a:pt x="227365" y="6920"/>
                    <a:pt x="227374" y="15528"/>
                  </a:cubicBezTo>
                  <a:lnTo>
                    <a:pt x="227374" y="120090"/>
                  </a:lnTo>
                  <a:cubicBezTo>
                    <a:pt x="227365" y="128698"/>
                    <a:pt x="220389" y="135673"/>
                    <a:pt x="211782" y="135683"/>
                  </a:cubicBezTo>
                  <a:close/>
                </a:path>
              </a:pathLst>
            </a:custGeom>
            <a:solidFill>
              <a:schemeClr val="accent2">
                <a:lumMod val="60000"/>
                <a:lumOff val="40000"/>
              </a:schemeClr>
            </a:solidFill>
            <a:ln w="2659"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61858DFD-5923-4B11-ACA7-B664F96626FA}"/>
                </a:ext>
              </a:extLst>
            </p:cNvPr>
            <p:cNvSpPr/>
            <p:nvPr/>
          </p:nvSpPr>
          <p:spPr>
            <a:xfrm>
              <a:off x="8255612" y="5410316"/>
              <a:ext cx="227469" cy="135747"/>
            </a:xfrm>
            <a:custGeom>
              <a:avLst/>
              <a:gdLst>
                <a:gd name="connsiteX0" fmla="*/ 211781 w 227469"/>
                <a:gd name="connsiteY0" fmla="*/ 135683 h 135747"/>
                <a:gd name="connsiteX1" fmla="*/ 15498 w 227469"/>
                <a:gd name="connsiteY1" fmla="*/ 135683 h 135747"/>
                <a:gd name="connsiteX2" fmla="*/ -95 w 227469"/>
                <a:gd name="connsiteY2" fmla="*/ 120090 h 135747"/>
                <a:gd name="connsiteX3" fmla="*/ -95 w 227469"/>
                <a:gd name="connsiteY3" fmla="*/ 15528 h 135747"/>
                <a:gd name="connsiteX4" fmla="*/ 15498 w 227469"/>
                <a:gd name="connsiteY4" fmla="*/ -65 h 135747"/>
                <a:gd name="connsiteX5" fmla="*/ 211781 w 227469"/>
                <a:gd name="connsiteY5" fmla="*/ -65 h 135747"/>
                <a:gd name="connsiteX6" fmla="*/ 227374 w 227469"/>
                <a:gd name="connsiteY6" fmla="*/ 15528 h 135747"/>
                <a:gd name="connsiteX7" fmla="*/ 227374 w 227469"/>
                <a:gd name="connsiteY7" fmla="*/ 120090 h 135747"/>
                <a:gd name="connsiteX8" fmla="*/ 211781 w 227469"/>
                <a:gd name="connsiteY8" fmla="*/ 135683 h 13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469" h="135747">
                  <a:moveTo>
                    <a:pt x="211781" y="135683"/>
                  </a:moveTo>
                  <a:lnTo>
                    <a:pt x="15498" y="135683"/>
                  </a:lnTo>
                  <a:cubicBezTo>
                    <a:pt x="6890" y="135673"/>
                    <a:pt x="-85" y="128698"/>
                    <a:pt x="-95" y="120090"/>
                  </a:cubicBezTo>
                  <a:lnTo>
                    <a:pt x="-95" y="15528"/>
                  </a:lnTo>
                  <a:cubicBezTo>
                    <a:pt x="-85" y="6920"/>
                    <a:pt x="6890" y="-55"/>
                    <a:pt x="15498" y="-65"/>
                  </a:cubicBezTo>
                  <a:lnTo>
                    <a:pt x="211781" y="-65"/>
                  </a:lnTo>
                  <a:cubicBezTo>
                    <a:pt x="220389" y="-55"/>
                    <a:pt x="227365" y="6920"/>
                    <a:pt x="227374" y="15528"/>
                  </a:cubicBezTo>
                  <a:lnTo>
                    <a:pt x="227374" y="120090"/>
                  </a:lnTo>
                  <a:cubicBezTo>
                    <a:pt x="227365" y="128698"/>
                    <a:pt x="220389" y="135673"/>
                    <a:pt x="211781" y="135683"/>
                  </a:cubicBezTo>
                  <a:close/>
                </a:path>
              </a:pathLst>
            </a:custGeom>
            <a:solidFill>
              <a:schemeClr val="accent2">
                <a:lumMod val="60000"/>
                <a:lumOff val="40000"/>
              </a:schemeClr>
            </a:solidFill>
            <a:ln w="2659"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0CF8D6D7-937D-4810-88C1-3A8BF88FFEED}"/>
                </a:ext>
              </a:extLst>
            </p:cNvPr>
            <p:cNvSpPr/>
            <p:nvPr/>
          </p:nvSpPr>
          <p:spPr>
            <a:xfrm>
              <a:off x="8554309" y="5410316"/>
              <a:ext cx="227469" cy="135747"/>
            </a:xfrm>
            <a:custGeom>
              <a:avLst/>
              <a:gdLst>
                <a:gd name="connsiteX0" fmla="*/ 211782 w 227469"/>
                <a:gd name="connsiteY0" fmla="*/ 135683 h 135747"/>
                <a:gd name="connsiteX1" fmla="*/ 15498 w 227469"/>
                <a:gd name="connsiteY1" fmla="*/ 135683 h 135747"/>
                <a:gd name="connsiteX2" fmla="*/ -95 w 227469"/>
                <a:gd name="connsiteY2" fmla="*/ 120090 h 135747"/>
                <a:gd name="connsiteX3" fmla="*/ -95 w 227469"/>
                <a:gd name="connsiteY3" fmla="*/ 15528 h 135747"/>
                <a:gd name="connsiteX4" fmla="*/ 15498 w 227469"/>
                <a:gd name="connsiteY4" fmla="*/ -65 h 135747"/>
                <a:gd name="connsiteX5" fmla="*/ 211782 w 227469"/>
                <a:gd name="connsiteY5" fmla="*/ -65 h 135747"/>
                <a:gd name="connsiteX6" fmla="*/ 227374 w 227469"/>
                <a:gd name="connsiteY6" fmla="*/ 15528 h 135747"/>
                <a:gd name="connsiteX7" fmla="*/ 227374 w 227469"/>
                <a:gd name="connsiteY7" fmla="*/ 120090 h 135747"/>
                <a:gd name="connsiteX8" fmla="*/ 211782 w 227469"/>
                <a:gd name="connsiteY8" fmla="*/ 135683 h 13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469" h="135747">
                  <a:moveTo>
                    <a:pt x="211782" y="135683"/>
                  </a:moveTo>
                  <a:lnTo>
                    <a:pt x="15498" y="135683"/>
                  </a:lnTo>
                  <a:cubicBezTo>
                    <a:pt x="6890" y="135673"/>
                    <a:pt x="-85" y="128698"/>
                    <a:pt x="-95" y="120090"/>
                  </a:cubicBezTo>
                  <a:lnTo>
                    <a:pt x="-95" y="15528"/>
                  </a:lnTo>
                  <a:cubicBezTo>
                    <a:pt x="-85" y="6920"/>
                    <a:pt x="6890" y="-55"/>
                    <a:pt x="15498" y="-65"/>
                  </a:cubicBezTo>
                  <a:lnTo>
                    <a:pt x="211782" y="-65"/>
                  </a:lnTo>
                  <a:cubicBezTo>
                    <a:pt x="220389" y="-55"/>
                    <a:pt x="227365" y="6920"/>
                    <a:pt x="227374" y="15528"/>
                  </a:cubicBezTo>
                  <a:lnTo>
                    <a:pt x="227374" y="120090"/>
                  </a:lnTo>
                  <a:cubicBezTo>
                    <a:pt x="227365" y="128698"/>
                    <a:pt x="220389" y="135673"/>
                    <a:pt x="211782" y="135683"/>
                  </a:cubicBezTo>
                  <a:close/>
                </a:path>
              </a:pathLst>
            </a:custGeom>
            <a:solidFill>
              <a:schemeClr val="accent2">
                <a:lumMod val="60000"/>
                <a:lumOff val="40000"/>
              </a:schemeClr>
            </a:solidFill>
            <a:ln w="2659" cap="flat">
              <a:noFill/>
              <a:prstDash val="solid"/>
              <a:miter/>
            </a:ln>
          </p:spPr>
          <p:txBody>
            <a:bodyPr rtlCol="0" anchor="ctr"/>
            <a:lstStyle/>
            <a:p>
              <a:endParaRPr lang="en-US" dirty="0"/>
            </a:p>
          </p:txBody>
        </p:sp>
        <p:sp>
          <p:nvSpPr>
            <p:cNvPr id="278" name="Freeform: Shape 277">
              <a:extLst>
                <a:ext uri="{FF2B5EF4-FFF2-40B4-BE49-F238E27FC236}">
                  <a16:creationId xmlns:a16="http://schemas.microsoft.com/office/drawing/2014/main" id="{3C99237E-664B-4D22-A405-A64E30ED4A51}"/>
                </a:ext>
              </a:extLst>
            </p:cNvPr>
            <p:cNvSpPr/>
            <p:nvPr/>
          </p:nvSpPr>
          <p:spPr>
            <a:xfrm>
              <a:off x="8853006" y="5410316"/>
              <a:ext cx="227469" cy="135747"/>
            </a:xfrm>
            <a:custGeom>
              <a:avLst/>
              <a:gdLst>
                <a:gd name="connsiteX0" fmla="*/ 211782 w 227469"/>
                <a:gd name="connsiteY0" fmla="*/ 135683 h 135747"/>
                <a:gd name="connsiteX1" fmla="*/ 15498 w 227469"/>
                <a:gd name="connsiteY1" fmla="*/ 135683 h 135747"/>
                <a:gd name="connsiteX2" fmla="*/ -95 w 227469"/>
                <a:gd name="connsiteY2" fmla="*/ 120090 h 135747"/>
                <a:gd name="connsiteX3" fmla="*/ -95 w 227469"/>
                <a:gd name="connsiteY3" fmla="*/ 15528 h 135747"/>
                <a:gd name="connsiteX4" fmla="*/ 15498 w 227469"/>
                <a:gd name="connsiteY4" fmla="*/ -65 h 135747"/>
                <a:gd name="connsiteX5" fmla="*/ 211782 w 227469"/>
                <a:gd name="connsiteY5" fmla="*/ -65 h 135747"/>
                <a:gd name="connsiteX6" fmla="*/ 227374 w 227469"/>
                <a:gd name="connsiteY6" fmla="*/ 15528 h 135747"/>
                <a:gd name="connsiteX7" fmla="*/ 227374 w 227469"/>
                <a:gd name="connsiteY7" fmla="*/ 120090 h 135747"/>
                <a:gd name="connsiteX8" fmla="*/ 211782 w 227469"/>
                <a:gd name="connsiteY8" fmla="*/ 135683 h 13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469" h="135747">
                  <a:moveTo>
                    <a:pt x="211782" y="135683"/>
                  </a:moveTo>
                  <a:lnTo>
                    <a:pt x="15498" y="135683"/>
                  </a:lnTo>
                  <a:cubicBezTo>
                    <a:pt x="6890" y="135673"/>
                    <a:pt x="-85" y="128698"/>
                    <a:pt x="-95" y="120090"/>
                  </a:cubicBezTo>
                  <a:lnTo>
                    <a:pt x="-95" y="15528"/>
                  </a:lnTo>
                  <a:cubicBezTo>
                    <a:pt x="-85" y="6920"/>
                    <a:pt x="6890" y="-55"/>
                    <a:pt x="15498" y="-65"/>
                  </a:cubicBezTo>
                  <a:lnTo>
                    <a:pt x="211782" y="-65"/>
                  </a:lnTo>
                  <a:cubicBezTo>
                    <a:pt x="220389" y="-55"/>
                    <a:pt x="227365" y="6920"/>
                    <a:pt x="227374" y="15528"/>
                  </a:cubicBezTo>
                  <a:lnTo>
                    <a:pt x="227374" y="120090"/>
                  </a:lnTo>
                  <a:cubicBezTo>
                    <a:pt x="227365" y="128698"/>
                    <a:pt x="220389" y="135673"/>
                    <a:pt x="211782" y="135683"/>
                  </a:cubicBezTo>
                  <a:close/>
                </a:path>
              </a:pathLst>
            </a:custGeom>
            <a:solidFill>
              <a:schemeClr val="accent2">
                <a:lumMod val="60000"/>
                <a:lumOff val="40000"/>
              </a:schemeClr>
            </a:solidFill>
            <a:ln w="2659"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86FEBE6F-B0A9-4369-A465-88F0008F1186}"/>
                </a:ext>
              </a:extLst>
            </p:cNvPr>
            <p:cNvSpPr/>
            <p:nvPr/>
          </p:nvSpPr>
          <p:spPr>
            <a:xfrm>
              <a:off x="8255612" y="5759002"/>
              <a:ext cx="227469" cy="135747"/>
            </a:xfrm>
            <a:custGeom>
              <a:avLst/>
              <a:gdLst>
                <a:gd name="connsiteX0" fmla="*/ 211781 w 227469"/>
                <a:gd name="connsiteY0" fmla="*/ 135683 h 135747"/>
                <a:gd name="connsiteX1" fmla="*/ 15498 w 227469"/>
                <a:gd name="connsiteY1" fmla="*/ 135683 h 135747"/>
                <a:gd name="connsiteX2" fmla="*/ -95 w 227469"/>
                <a:gd name="connsiteY2" fmla="*/ 120090 h 135747"/>
                <a:gd name="connsiteX3" fmla="*/ -95 w 227469"/>
                <a:gd name="connsiteY3" fmla="*/ 15528 h 135747"/>
                <a:gd name="connsiteX4" fmla="*/ 15498 w 227469"/>
                <a:gd name="connsiteY4" fmla="*/ -65 h 135747"/>
                <a:gd name="connsiteX5" fmla="*/ 211781 w 227469"/>
                <a:gd name="connsiteY5" fmla="*/ -65 h 135747"/>
                <a:gd name="connsiteX6" fmla="*/ 227374 w 227469"/>
                <a:gd name="connsiteY6" fmla="*/ 15528 h 135747"/>
                <a:gd name="connsiteX7" fmla="*/ 227374 w 227469"/>
                <a:gd name="connsiteY7" fmla="*/ 120090 h 135747"/>
                <a:gd name="connsiteX8" fmla="*/ 211781 w 227469"/>
                <a:gd name="connsiteY8" fmla="*/ 135683 h 13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469" h="135747">
                  <a:moveTo>
                    <a:pt x="211781" y="135683"/>
                  </a:moveTo>
                  <a:lnTo>
                    <a:pt x="15498" y="135683"/>
                  </a:lnTo>
                  <a:cubicBezTo>
                    <a:pt x="6890" y="135673"/>
                    <a:pt x="-85" y="128698"/>
                    <a:pt x="-95" y="120090"/>
                  </a:cubicBezTo>
                  <a:lnTo>
                    <a:pt x="-95" y="15528"/>
                  </a:lnTo>
                  <a:cubicBezTo>
                    <a:pt x="-85" y="6920"/>
                    <a:pt x="6890" y="-55"/>
                    <a:pt x="15498" y="-65"/>
                  </a:cubicBezTo>
                  <a:lnTo>
                    <a:pt x="211781" y="-65"/>
                  </a:lnTo>
                  <a:cubicBezTo>
                    <a:pt x="220389" y="-55"/>
                    <a:pt x="227365" y="6920"/>
                    <a:pt x="227374" y="15528"/>
                  </a:cubicBezTo>
                  <a:lnTo>
                    <a:pt x="227374" y="120090"/>
                  </a:lnTo>
                  <a:cubicBezTo>
                    <a:pt x="227365" y="128698"/>
                    <a:pt x="220389" y="135673"/>
                    <a:pt x="211781" y="135683"/>
                  </a:cubicBezTo>
                  <a:close/>
                </a:path>
              </a:pathLst>
            </a:custGeom>
            <a:solidFill>
              <a:schemeClr val="accent2">
                <a:lumMod val="60000"/>
                <a:lumOff val="40000"/>
              </a:schemeClr>
            </a:solidFill>
            <a:ln w="2659"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A1E06B41-A3F7-4D60-B6B6-7A4C9D9DBAF7}"/>
                </a:ext>
              </a:extLst>
            </p:cNvPr>
            <p:cNvSpPr/>
            <p:nvPr/>
          </p:nvSpPr>
          <p:spPr>
            <a:xfrm>
              <a:off x="8554309" y="5759002"/>
              <a:ext cx="227469" cy="135747"/>
            </a:xfrm>
            <a:custGeom>
              <a:avLst/>
              <a:gdLst>
                <a:gd name="connsiteX0" fmla="*/ 211782 w 227469"/>
                <a:gd name="connsiteY0" fmla="*/ 135683 h 135747"/>
                <a:gd name="connsiteX1" fmla="*/ 15498 w 227469"/>
                <a:gd name="connsiteY1" fmla="*/ 135683 h 135747"/>
                <a:gd name="connsiteX2" fmla="*/ -95 w 227469"/>
                <a:gd name="connsiteY2" fmla="*/ 120090 h 135747"/>
                <a:gd name="connsiteX3" fmla="*/ -95 w 227469"/>
                <a:gd name="connsiteY3" fmla="*/ 15528 h 135747"/>
                <a:gd name="connsiteX4" fmla="*/ 15498 w 227469"/>
                <a:gd name="connsiteY4" fmla="*/ -65 h 135747"/>
                <a:gd name="connsiteX5" fmla="*/ 211782 w 227469"/>
                <a:gd name="connsiteY5" fmla="*/ -65 h 135747"/>
                <a:gd name="connsiteX6" fmla="*/ 227374 w 227469"/>
                <a:gd name="connsiteY6" fmla="*/ 15528 h 135747"/>
                <a:gd name="connsiteX7" fmla="*/ 227374 w 227469"/>
                <a:gd name="connsiteY7" fmla="*/ 120090 h 135747"/>
                <a:gd name="connsiteX8" fmla="*/ 211782 w 227469"/>
                <a:gd name="connsiteY8" fmla="*/ 135683 h 13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469" h="135747">
                  <a:moveTo>
                    <a:pt x="211782" y="135683"/>
                  </a:moveTo>
                  <a:lnTo>
                    <a:pt x="15498" y="135683"/>
                  </a:lnTo>
                  <a:cubicBezTo>
                    <a:pt x="6890" y="135673"/>
                    <a:pt x="-85" y="128698"/>
                    <a:pt x="-95" y="120090"/>
                  </a:cubicBezTo>
                  <a:lnTo>
                    <a:pt x="-95" y="15528"/>
                  </a:lnTo>
                  <a:cubicBezTo>
                    <a:pt x="-85" y="6920"/>
                    <a:pt x="6890" y="-55"/>
                    <a:pt x="15498" y="-65"/>
                  </a:cubicBezTo>
                  <a:lnTo>
                    <a:pt x="211782" y="-65"/>
                  </a:lnTo>
                  <a:cubicBezTo>
                    <a:pt x="220389" y="-55"/>
                    <a:pt x="227365" y="6920"/>
                    <a:pt x="227374" y="15528"/>
                  </a:cubicBezTo>
                  <a:lnTo>
                    <a:pt x="227374" y="120090"/>
                  </a:lnTo>
                  <a:cubicBezTo>
                    <a:pt x="227365" y="128698"/>
                    <a:pt x="220389" y="135673"/>
                    <a:pt x="211782" y="135683"/>
                  </a:cubicBezTo>
                  <a:close/>
                </a:path>
              </a:pathLst>
            </a:custGeom>
            <a:solidFill>
              <a:schemeClr val="accent2">
                <a:lumMod val="60000"/>
                <a:lumOff val="40000"/>
              </a:schemeClr>
            </a:solidFill>
            <a:ln w="2659"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A9D6DD75-8D82-4297-B634-DF6CCE20C696}"/>
                </a:ext>
              </a:extLst>
            </p:cNvPr>
            <p:cNvSpPr/>
            <p:nvPr/>
          </p:nvSpPr>
          <p:spPr>
            <a:xfrm>
              <a:off x="8853006" y="5759002"/>
              <a:ext cx="227469" cy="135747"/>
            </a:xfrm>
            <a:custGeom>
              <a:avLst/>
              <a:gdLst>
                <a:gd name="connsiteX0" fmla="*/ 211782 w 227469"/>
                <a:gd name="connsiteY0" fmla="*/ 135683 h 135747"/>
                <a:gd name="connsiteX1" fmla="*/ 15498 w 227469"/>
                <a:gd name="connsiteY1" fmla="*/ 135683 h 135747"/>
                <a:gd name="connsiteX2" fmla="*/ -95 w 227469"/>
                <a:gd name="connsiteY2" fmla="*/ 120090 h 135747"/>
                <a:gd name="connsiteX3" fmla="*/ -95 w 227469"/>
                <a:gd name="connsiteY3" fmla="*/ 15528 h 135747"/>
                <a:gd name="connsiteX4" fmla="*/ 15498 w 227469"/>
                <a:gd name="connsiteY4" fmla="*/ -65 h 135747"/>
                <a:gd name="connsiteX5" fmla="*/ 211782 w 227469"/>
                <a:gd name="connsiteY5" fmla="*/ -65 h 135747"/>
                <a:gd name="connsiteX6" fmla="*/ 227374 w 227469"/>
                <a:gd name="connsiteY6" fmla="*/ 15528 h 135747"/>
                <a:gd name="connsiteX7" fmla="*/ 227374 w 227469"/>
                <a:gd name="connsiteY7" fmla="*/ 120090 h 135747"/>
                <a:gd name="connsiteX8" fmla="*/ 211782 w 227469"/>
                <a:gd name="connsiteY8" fmla="*/ 135683 h 13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469" h="135747">
                  <a:moveTo>
                    <a:pt x="211782" y="135683"/>
                  </a:moveTo>
                  <a:lnTo>
                    <a:pt x="15498" y="135683"/>
                  </a:lnTo>
                  <a:cubicBezTo>
                    <a:pt x="6890" y="135673"/>
                    <a:pt x="-85" y="128698"/>
                    <a:pt x="-95" y="120090"/>
                  </a:cubicBezTo>
                  <a:lnTo>
                    <a:pt x="-95" y="15528"/>
                  </a:lnTo>
                  <a:cubicBezTo>
                    <a:pt x="-85" y="6920"/>
                    <a:pt x="6890" y="-55"/>
                    <a:pt x="15498" y="-65"/>
                  </a:cubicBezTo>
                  <a:lnTo>
                    <a:pt x="211782" y="-65"/>
                  </a:lnTo>
                  <a:cubicBezTo>
                    <a:pt x="220389" y="-55"/>
                    <a:pt x="227365" y="6920"/>
                    <a:pt x="227374" y="15528"/>
                  </a:cubicBezTo>
                  <a:lnTo>
                    <a:pt x="227374" y="120090"/>
                  </a:lnTo>
                  <a:cubicBezTo>
                    <a:pt x="227365" y="128698"/>
                    <a:pt x="220389" y="135673"/>
                    <a:pt x="211782" y="135683"/>
                  </a:cubicBezTo>
                  <a:close/>
                </a:path>
              </a:pathLst>
            </a:custGeom>
            <a:solidFill>
              <a:schemeClr val="accent2">
                <a:lumMod val="60000"/>
                <a:lumOff val="40000"/>
              </a:schemeClr>
            </a:solidFill>
            <a:ln w="2659"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F8C6B71F-B851-48A4-9082-B3A7582CE37D}"/>
                </a:ext>
              </a:extLst>
            </p:cNvPr>
            <p:cNvSpPr/>
            <p:nvPr/>
          </p:nvSpPr>
          <p:spPr>
            <a:xfrm>
              <a:off x="8187603" y="5048215"/>
              <a:ext cx="268833" cy="162580"/>
            </a:xfrm>
            <a:custGeom>
              <a:avLst/>
              <a:gdLst>
                <a:gd name="connsiteX0" fmla="*/ 248014 w 268833"/>
                <a:gd name="connsiteY0" fmla="*/ 162516 h 162580"/>
                <a:gd name="connsiteX1" fmla="*/ 20630 w 268833"/>
                <a:gd name="connsiteY1" fmla="*/ 162516 h 162580"/>
                <a:gd name="connsiteX2" fmla="*/ -95 w 268833"/>
                <a:gd name="connsiteY2" fmla="*/ 141790 h 162580"/>
                <a:gd name="connsiteX3" fmla="*/ -95 w 268833"/>
                <a:gd name="connsiteY3" fmla="*/ 20661 h 162580"/>
                <a:gd name="connsiteX4" fmla="*/ 20630 w 268833"/>
                <a:gd name="connsiteY4" fmla="*/ -65 h 162580"/>
                <a:gd name="connsiteX5" fmla="*/ 248014 w 268833"/>
                <a:gd name="connsiteY5" fmla="*/ -65 h 162580"/>
                <a:gd name="connsiteX6" fmla="*/ 268739 w 268833"/>
                <a:gd name="connsiteY6" fmla="*/ 20661 h 162580"/>
                <a:gd name="connsiteX7" fmla="*/ 268739 w 268833"/>
                <a:gd name="connsiteY7" fmla="*/ 141790 h 162580"/>
                <a:gd name="connsiteX8" fmla="*/ 248014 w 268833"/>
                <a:gd name="connsiteY8" fmla="*/ 162516 h 162580"/>
                <a:gd name="connsiteX9" fmla="*/ 20630 w 268833"/>
                <a:gd name="connsiteY9" fmla="*/ 5259 h 162580"/>
                <a:gd name="connsiteX10" fmla="*/ 5229 w 268833"/>
                <a:gd name="connsiteY10" fmla="*/ 20661 h 162580"/>
                <a:gd name="connsiteX11" fmla="*/ 5228 w 268833"/>
                <a:gd name="connsiteY11" fmla="*/ 141790 h 162580"/>
                <a:gd name="connsiteX12" fmla="*/ 20630 w 268833"/>
                <a:gd name="connsiteY12" fmla="*/ 157193 h 162580"/>
                <a:gd name="connsiteX13" fmla="*/ 248014 w 268833"/>
                <a:gd name="connsiteY13" fmla="*/ 157193 h 162580"/>
                <a:gd name="connsiteX14" fmla="*/ 263415 w 268833"/>
                <a:gd name="connsiteY14" fmla="*/ 141790 h 162580"/>
                <a:gd name="connsiteX15" fmla="*/ 263415 w 268833"/>
                <a:gd name="connsiteY15" fmla="*/ 20661 h 162580"/>
                <a:gd name="connsiteX16" fmla="*/ 248014 w 268833"/>
                <a:gd name="connsiteY16" fmla="*/ 5259 h 1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833" h="162580">
                  <a:moveTo>
                    <a:pt x="248014" y="162516"/>
                  </a:moveTo>
                  <a:lnTo>
                    <a:pt x="20630" y="162516"/>
                  </a:lnTo>
                  <a:cubicBezTo>
                    <a:pt x="9189" y="162503"/>
                    <a:pt x="-82" y="153231"/>
                    <a:pt x="-95" y="141790"/>
                  </a:cubicBezTo>
                  <a:lnTo>
                    <a:pt x="-95" y="20661"/>
                  </a:lnTo>
                  <a:cubicBezTo>
                    <a:pt x="-82" y="9220"/>
                    <a:pt x="9189" y="-51"/>
                    <a:pt x="20630" y="-65"/>
                  </a:cubicBezTo>
                  <a:lnTo>
                    <a:pt x="248014" y="-65"/>
                  </a:lnTo>
                  <a:cubicBezTo>
                    <a:pt x="259455" y="-52"/>
                    <a:pt x="268726" y="9220"/>
                    <a:pt x="268739" y="20661"/>
                  </a:cubicBezTo>
                  <a:lnTo>
                    <a:pt x="268739" y="141790"/>
                  </a:lnTo>
                  <a:cubicBezTo>
                    <a:pt x="268726" y="153231"/>
                    <a:pt x="259455" y="162503"/>
                    <a:pt x="248014" y="162516"/>
                  </a:cubicBezTo>
                  <a:close/>
                  <a:moveTo>
                    <a:pt x="20630" y="5259"/>
                  </a:moveTo>
                  <a:cubicBezTo>
                    <a:pt x="12128" y="5268"/>
                    <a:pt x="5238" y="12159"/>
                    <a:pt x="5229" y="20661"/>
                  </a:cubicBezTo>
                  <a:lnTo>
                    <a:pt x="5228" y="141790"/>
                  </a:lnTo>
                  <a:cubicBezTo>
                    <a:pt x="5238" y="150292"/>
                    <a:pt x="12128" y="157183"/>
                    <a:pt x="20630" y="157193"/>
                  </a:cubicBezTo>
                  <a:lnTo>
                    <a:pt x="248014" y="157193"/>
                  </a:lnTo>
                  <a:cubicBezTo>
                    <a:pt x="256516" y="157183"/>
                    <a:pt x="263406" y="150293"/>
                    <a:pt x="263415" y="141790"/>
                  </a:cubicBezTo>
                  <a:lnTo>
                    <a:pt x="263415" y="20661"/>
                  </a:lnTo>
                  <a:cubicBezTo>
                    <a:pt x="263406" y="12159"/>
                    <a:pt x="256516" y="5268"/>
                    <a:pt x="248014" y="5259"/>
                  </a:cubicBezTo>
                  <a:close/>
                </a:path>
              </a:pathLst>
            </a:custGeom>
            <a:solidFill>
              <a:srgbClr val="3F3D56"/>
            </a:solidFill>
            <a:ln w="2659"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1E8F2B56-9488-4328-835F-3F912B34499D}"/>
                </a:ext>
              </a:extLst>
            </p:cNvPr>
            <p:cNvSpPr/>
            <p:nvPr/>
          </p:nvSpPr>
          <p:spPr>
            <a:xfrm>
              <a:off x="8533627" y="5048215"/>
              <a:ext cx="268833" cy="162580"/>
            </a:xfrm>
            <a:custGeom>
              <a:avLst/>
              <a:gdLst>
                <a:gd name="connsiteX0" fmla="*/ 248014 w 268833"/>
                <a:gd name="connsiteY0" fmla="*/ 162516 h 162580"/>
                <a:gd name="connsiteX1" fmla="*/ 20630 w 268833"/>
                <a:gd name="connsiteY1" fmla="*/ 162516 h 162580"/>
                <a:gd name="connsiteX2" fmla="*/ -95 w 268833"/>
                <a:gd name="connsiteY2" fmla="*/ 141790 h 162580"/>
                <a:gd name="connsiteX3" fmla="*/ -95 w 268833"/>
                <a:gd name="connsiteY3" fmla="*/ 20661 h 162580"/>
                <a:gd name="connsiteX4" fmla="*/ 20630 w 268833"/>
                <a:gd name="connsiteY4" fmla="*/ -65 h 162580"/>
                <a:gd name="connsiteX5" fmla="*/ 248014 w 268833"/>
                <a:gd name="connsiteY5" fmla="*/ -65 h 162580"/>
                <a:gd name="connsiteX6" fmla="*/ 268739 w 268833"/>
                <a:gd name="connsiteY6" fmla="*/ 20661 h 162580"/>
                <a:gd name="connsiteX7" fmla="*/ 268739 w 268833"/>
                <a:gd name="connsiteY7" fmla="*/ 141790 h 162580"/>
                <a:gd name="connsiteX8" fmla="*/ 248014 w 268833"/>
                <a:gd name="connsiteY8" fmla="*/ 162516 h 162580"/>
                <a:gd name="connsiteX9" fmla="*/ 20630 w 268833"/>
                <a:gd name="connsiteY9" fmla="*/ 5259 h 162580"/>
                <a:gd name="connsiteX10" fmla="*/ 5228 w 268833"/>
                <a:gd name="connsiteY10" fmla="*/ 20661 h 162580"/>
                <a:gd name="connsiteX11" fmla="*/ 5228 w 268833"/>
                <a:gd name="connsiteY11" fmla="*/ 141790 h 162580"/>
                <a:gd name="connsiteX12" fmla="*/ 20630 w 268833"/>
                <a:gd name="connsiteY12" fmla="*/ 157193 h 162580"/>
                <a:gd name="connsiteX13" fmla="*/ 248014 w 268833"/>
                <a:gd name="connsiteY13" fmla="*/ 157193 h 162580"/>
                <a:gd name="connsiteX14" fmla="*/ 263415 w 268833"/>
                <a:gd name="connsiteY14" fmla="*/ 141790 h 162580"/>
                <a:gd name="connsiteX15" fmla="*/ 263415 w 268833"/>
                <a:gd name="connsiteY15" fmla="*/ 20661 h 162580"/>
                <a:gd name="connsiteX16" fmla="*/ 248014 w 268833"/>
                <a:gd name="connsiteY16" fmla="*/ 5259 h 1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833" h="162580">
                  <a:moveTo>
                    <a:pt x="248014" y="162516"/>
                  </a:moveTo>
                  <a:lnTo>
                    <a:pt x="20630" y="162516"/>
                  </a:lnTo>
                  <a:cubicBezTo>
                    <a:pt x="9189" y="162503"/>
                    <a:pt x="-82" y="153231"/>
                    <a:pt x="-95" y="141790"/>
                  </a:cubicBezTo>
                  <a:lnTo>
                    <a:pt x="-95" y="20661"/>
                  </a:lnTo>
                  <a:cubicBezTo>
                    <a:pt x="-82" y="9220"/>
                    <a:pt x="9189" y="-52"/>
                    <a:pt x="20630" y="-65"/>
                  </a:cubicBezTo>
                  <a:lnTo>
                    <a:pt x="248014" y="-65"/>
                  </a:lnTo>
                  <a:cubicBezTo>
                    <a:pt x="259455" y="-52"/>
                    <a:pt x="268726" y="9220"/>
                    <a:pt x="268739" y="20661"/>
                  </a:cubicBezTo>
                  <a:lnTo>
                    <a:pt x="268739" y="141790"/>
                  </a:lnTo>
                  <a:cubicBezTo>
                    <a:pt x="268726" y="153231"/>
                    <a:pt x="259455" y="162503"/>
                    <a:pt x="248014" y="162516"/>
                  </a:cubicBezTo>
                  <a:close/>
                  <a:moveTo>
                    <a:pt x="20630" y="5259"/>
                  </a:moveTo>
                  <a:cubicBezTo>
                    <a:pt x="12128" y="5268"/>
                    <a:pt x="5238" y="12159"/>
                    <a:pt x="5228" y="20661"/>
                  </a:cubicBezTo>
                  <a:lnTo>
                    <a:pt x="5228" y="141790"/>
                  </a:lnTo>
                  <a:cubicBezTo>
                    <a:pt x="5238" y="150293"/>
                    <a:pt x="12128" y="157183"/>
                    <a:pt x="20630" y="157193"/>
                  </a:cubicBezTo>
                  <a:lnTo>
                    <a:pt x="248014" y="157193"/>
                  </a:lnTo>
                  <a:cubicBezTo>
                    <a:pt x="256516" y="157183"/>
                    <a:pt x="263406" y="150293"/>
                    <a:pt x="263415" y="141790"/>
                  </a:cubicBezTo>
                  <a:lnTo>
                    <a:pt x="263415" y="20661"/>
                  </a:lnTo>
                  <a:cubicBezTo>
                    <a:pt x="263406" y="12159"/>
                    <a:pt x="256516" y="5268"/>
                    <a:pt x="248014" y="5259"/>
                  </a:cubicBezTo>
                  <a:close/>
                </a:path>
              </a:pathLst>
            </a:custGeom>
            <a:solidFill>
              <a:srgbClr val="3F3D56"/>
            </a:solidFill>
            <a:ln w="2659"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CD77D05-894D-4C8C-925F-75A72301E122}"/>
                </a:ext>
              </a:extLst>
            </p:cNvPr>
            <p:cNvSpPr/>
            <p:nvPr/>
          </p:nvSpPr>
          <p:spPr>
            <a:xfrm>
              <a:off x="8879650" y="5048215"/>
              <a:ext cx="268833" cy="162580"/>
            </a:xfrm>
            <a:custGeom>
              <a:avLst/>
              <a:gdLst>
                <a:gd name="connsiteX0" fmla="*/ 248014 w 268833"/>
                <a:gd name="connsiteY0" fmla="*/ 162516 h 162580"/>
                <a:gd name="connsiteX1" fmla="*/ 20630 w 268833"/>
                <a:gd name="connsiteY1" fmla="*/ 162516 h 162580"/>
                <a:gd name="connsiteX2" fmla="*/ -95 w 268833"/>
                <a:gd name="connsiteY2" fmla="*/ 141790 h 162580"/>
                <a:gd name="connsiteX3" fmla="*/ -95 w 268833"/>
                <a:gd name="connsiteY3" fmla="*/ 20661 h 162580"/>
                <a:gd name="connsiteX4" fmla="*/ 20630 w 268833"/>
                <a:gd name="connsiteY4" fmla="*/ -65 h 162580"/>
                <a:gd name="connsiteX5" fmla="*/ 248014 w 268833"/>
                <a:gd name="connsiteY5" fmla="*/ -65 h 162580"/>
                <a:gd name="connsiteX6" fmla="*/ 268739 w 268833"/>
                <a:gd name="connsiteY6" fmla="*/ 20661 h 162580"/>
                <a:gd name="connsiteX7" fmla="*/ 268739 w 268833"/>
                <a:gd name="connsiteY7" fmla="*/ 141790 h 162580"/>
                <a:gd name="connsiteX8" fmla="*/ 248014 w 268833"/>
                <a:gd name="connsiteY8" fmla="*/ 162516 h 162580"/>
                <a:gd name="connsiteX9" fmla="*/ 20630 w 268833"/>
                <a:gd name="connsiteY9" fmla="*/ 5259 h 162580"/>
                <a:gd name="connsiteX10" fmla="*/ 5228 w 268833"/>
                <a:gd name="connsiteY10" fmla="*/ 20661 h 162580"/>
                <a:gd name="connsiteX11" fmla="*/ 5228 w 268833"/>
                <a:gd name="connsiteY11" fmla="*/ 141790 h 162580"/>
                <a:gd name="connsiteX12" fmla="*/ 20630 w 268833"/>
                <a:gd name="connsiteY12" fmla="*/ 157193 h 162580"/>
                <a:gd name="connsiteX13" fmla="*/ 248014 w 268833"/>
                <a:gd name="connsiteY13" fmla="*/ 157193 h 162580"/>
                <a:gd name="connsiteX14" fmla="*/ 263415 w 268833"/>
                <a:gd name="connsiteY14" fmla="*/ 141790 h 162580"/>
                <a:gd name="connsiteX15" fmla="*/ 263415 w 268833"/>
                <a:gd name="connsiteY15" fmla="*/ 20661 h 162580"/>
                <a:gd name="connsiteX16" fmla="*/ 248014 w 268833"/>
                <a:gd name="connsiteY16" fmla="*/ 5259 h 1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833" h="162580">
                  <a:moveTo>
                    <a:pt x="248014" y="162516"/>
                  </a:moveTo>
                  <a:lnTo>
                    <a:pt x="20630" y="162516"/>
                  </a:lnTo>
                  <a:cubicBezTo>
                    <a:pt x="9189" y="162503"/>
                    <a:pt x="-82" y="153231"/>
                    <a:pt x="-95" y="141790"/>
                  </a:cubicBezTo>
                  <a:lnTo>
                    <a:pt x="-95" y="20661"/>
                  </a:lnTo>
                  <a:cubicBezTo>
                    <a:pt x="-82" y="9220"/>
                    <a:pt x="9189" y="-52"/>
                    <a:pt x="20630" y="-65"/>
                  </a:cubicBezTo>
                  <a:lnTo>
                    <a:pt x="248014" y="-65"/>
                  </a:lnTo>
                  <a:cubicBezTo>
                    <a:pt x="259455" y="-52"/>
                    <a:pt x="268726" y="9220"/>
                    <a:pt x="268739" y="20661"/>
                  </a:cubicBezTo>
                  <a:lnTo>
                    <a:pt x="268739" y="141790"/>
                  </a:lnTo>
                  <a:cubicBezTo>
                    <a:pt x="268726" y="153231"/>
                    <a:pt x="259455" y="162503"/>
                    <a:pt x="248014" y="162516"/>
                  </a:cubicBezTo>
                  <a:close/>
                  <a:moveTo>
                    <a:pt x="20630" y="5259"/>
                  </a:moveTo>
                  <a:cubicBezTo>
                    <a:pt x="12128" y="5268"/>
                    <a:pt x="5238" y="12159"/>
                    <a:pt x="5228" y="20661"/>
                  </a:cubicBezTo>
                  <a:lnTo>
                    <a:pt x="5228" y="141790"/>
                  </a:lnTo>
                  <a:cubicBezTo>
                    <a:pt x="5238" y="150293"/>
                    <a:pt x="12128" y="157183"/>
                    <a:pt x="20630" y="157193"/>
                  </a:cubicBezTo>
                  <a:lnTo>
                    <a:pt x="248014" y="157193"/>
                  </a:lnTo>
                  <a:cubicBezTo>
                    <a:pt x="256516" y="157183"/>
                    <a:pt x="263406" y="150293"/>
                    <a:pt x="263415" y="141790"/>
                  </a:cubicBezTo>
                  <a:lnTo>
                    <a:pt x="263415" y="20661"/>
                  </a:lnTo>
                  <a:cubicBezTo>
                    <a:pt x="263406" y="12159"/>
                    <a:pt x="256516" y="5268"/>
                    <a:pt x="248014" y="5259"/>
                  </a:cubicBezTo>
                  <a:close/>
                </a:path>
              </a:pathLst>
            </a:custGeom>
            <a:solidFill>
              <a:srgbClr val="3F3D56"/>
            </a:solidFill>
            <a:ln w="2659"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305FD9C2-8DDE-4E19-B677-0A6EA970B3F8}"/>
                </a:ext>
              </a:extLst>
            </p:cNvPr>
            <p:cNvSpPr/>
            <p:nvPr/>
          </p:nvSpPr>
          <p:spPr>
            <a:xfrm>
              <a:off x="8187603" y="5396900"/>
              <a:ext cx="268833" cy="162580"/>
            </a:xfrm>
            <a:custGeom>
              <a:avLst/>
              <a:gdLst>
                <a:gd name="connsiteX0" fmla="*/ 248014 w 268833"/>
                <a:gd name="connsiteY0" fmla="*/ 162516 h 162580"/>
                <a:gd name="connsiteX1" fmla="*/ 20630 w 268833"/>
                <a:gd name="connsiteY1" fmla="*/ 162516 h 162580"/>
                <a:gd name="connsiteX2" fmla="*/ -95 w 268833"/>
                <a:gd name="connsiteY2" fmla="*/ 141790 h 162580"/>
                <a:gd name="connsiteX3" fmla="*/ -95 w 268833"/>
                <a:gd name="connsiteY3" fmla="*/ 20661 h 162580"/>
                <a:gd name="connsiteX4" fmla="*/ 20630 w 268833"/>
                <a:gd name="connsiteY4" fmla="*/ -65 h 162580"/>
                <a:gd name="connsiteX5" fmla="*/ 248014 w 268833"/>
                <a:gd name="connsiteY5" fmla="*/ -65 h 162580"/>
                <a:gd name="connsiteX6" fmla="*/ 268739 w 268833"/>
                <a:gd name="connsiteY6" fmla="*/ 20661 h 162580"/>
                <a:gd name="connsiteX7" fmla="*/ 268739 w 268833"/>
                <a:gd name="connsiteY7" fmla="*/ 141790 h 162580"/>
                <a:gd name="connsiteX8" fmla="*/ 248014 w 268833"/>
                <a:gd name="connsiteY8" fmla="*/ 162516 h 162580"/>
                <a:gd name="connsiteX9" fmla="*/ 20630 w 268833"/>
                <a:gd name="connsiteY9" fmla="*/ 5259 h 162580"/>
                <a:gd name="connsiteX10" fmla="*/ 5229 w 268833"/>
                <a:gd name="connsiteY10" fmla="*/ 20661 h 162580"/>
                <a:gd name="connsiteX11" fmla="*/ 5228 w 268833"/>
                <a:gd name="connsiteY11" fmla="*/ 141790 h 162580"/>
                <a:gd name="connsiteX12" fmla="*/ 20630 w 268833"/>
                <a:gd name="connsiteY12" fmla="*/ 157193 h 162580"/>
                <a:gd name="connsiteX13" fmla="*/ 248014 w 268833"/>
                <a:gd name="connsiteY13" fmla="*/ 157193 h 162580"/>
                <a:gd name="connsiteX14" fmla="*/ 263415 w 268833"/>
                <a:gd name="connsiteY14" fmla="*/ 141790 h 162580"/>
                <a:gd name="connsiteX15" fmla="*/ 263415 w 268833"/>
                <a:gd name="connsiteY15" fmla="*/ 20661 h 162580"/>
                <a:gd name="connsiteX16" fmla="*/ 248014 w 268833"/>
                <a:gd name="connsiteY16" fmla="*/ 5259 h 1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833" h="162580">
                  <a:moveTo>
                    <a:pt x="248014" y="162516"/>
                  </a:moveTo>
                  <a:lnTo>
                    <a:pt x="20630" y="162516"/>
                  </a:lnTo>
                  <a:cubicBezTo>
                    <a:pt x="9189" y="162503"/>
                    <a:pt x="-82" y="153231"/>
                    <a:pt x="-95" y="141790"/>
                  </a:cubicBezTo>
                  <a:lnTo>
                    <a:pt x="-95" y="20661"/>
                  </a:lnTo>
                  <a:cubicBezTo>
                    <a:pt x="-82" y="9220"/>
                    <a:pt x="9189" y="-51"/>
                    <a:pt x="20630" y="-65"/>
                  </a:cubicBezTo>
                  <a:lnTo>
                    <a:pt x="248014" y="-65"/>
                  </a:lnTo>
                  <a:cubicBezTo>
                    <a:pt x="259455" y="-52"/>
                    <a:pt x="268726" y="9220"/>
                    <a:pt x="268739" y="20661"/>
                  </a:cubicBezTo>
                  <a:lnTo>
                    <a:pt x="268739" y="141790"/>
                  </a:lnTo>
                  <a:cubicBezTo>
                    <a:pt x="268726" y="153231"/>
                    <a:pt x="259455" y="162503"/>
                    <a:pt x="248014" y="162516"/>
                  </a:cubicBezTo>
                  <a:close/>
                  <a:moveTo>
                    <a:pt x="20630" y="5259"/>
                  </a:moveTo>
                  <a:cubicBezTo>
                    <a:pt x="12128" y="5268"/>
                    <a:pt x="5238" y="12159"/>
                    <a:pt x="5229" y="20661"/>
                  </a:cubicBezTo>
                  <a:lnTo>
                    <a:pt x="5228" y="141790"/>
                  </a:lnTo>
                  <a:cubicBezTo>
                    <a:pt x="5238" y="150292"/>
                    <a:pt x="12128" y="157183"/>
                    <a:pt x="20630" y="157193"/>
                  </a:cubicBezTo>
                  <a:lnTo>
                    <a:pt x="248014" y="157193"/>
                  </a:lnTo>
                  <a:cubicBezTo>
                    <a:pt x="256516" y="157183"/>
                    <a:pt x="263406" y="150293"/>
                    <a:pt x="263415" y="141790"/>
                  </a:cubicBezTo>
                  <a:lnTo>
                    <a:pt x="263415" y="20661"/>
                  </a:lnTo>
                  <a:cubicBezTo>
                    <a:pt x="263406" y="12159"/>
                    <a:pt x="256516" y="5268"/>
                    <a:pt x="248014" y="5259"/>
                  </a:cubicBezTo>
                  <a:close/>
                </a:path>
              </a:pathLst>
            </a:custGeom>
            <a:solidFill>
              <a:srgbClr val="3F3D56"/>
            </a:solidFill>
            <a:ln w="2659"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6513EDA1-CBBA-4D0F-9812-8EBD939AF69C}"/>
                </a:ext>
              </a:extLst>
            </p:cNvPr>
            <p:cNvSpPr/>
            <p:nvPr/>
          </p:nvSpPr>
          <p:spPr>
            <a:xfrm>
              <a:off x="8533627" y="5396900"/>
              <a:ext cx="268833" cy="162580"/>
            </a:xfrm>
            <a:custGeom>
              <a:avLst/>
              <a:gdLst>
                <a:gd name="connsiteX0" fmla="*/ 248014 w 268833"/>
                <a:gd name="connsiteY0" fmla="*/ 162516 h 162580"/>
                <a:gd name="connsiteX1" fmla="*/ 20630 w 268833"/>
                <a:gd name="connsiteY1" fmla="*/ 162516 h 162580"/>
                <a:gd name="connsiteX2" fmla="*/ -95 w 268833"/>
                <a:gd name="connsiteY2" fmla="*/ 141790 h 162580"/>
                <a:gd name="connsiteX3" fmla="*/ -95 w 268833"/>
                <a:gd name="connsiteY3" fmla="*/ 20661 h 162580"/>
                <a:gd name="connsiteX4" fmla="*/ 20630 w 268833"/>
                <a:gd name="connsiteY4" fmla="*/ -65 h 162580"/>
                <a:gd name="connsiteX5" fmla="*/ 248014 w 268833"/>
                <a:gd name="connsiteY5" fmla="*/ -65 h 162580"/>
                <a:gd name="connsiteX6" fmla="*/ 268739 w 268833"/>
                <a:gd name="connsiteY6" fmla="*/ 20661 h 162580"/>
                <a:gd name="connsiteX7" fmla="*/ 268739 w 268833"/>
                <a:gd name="connsiteY7" fmla="*/ 141790 h 162580"/>
                <a:gd name="connsiteX8" fmla="*/ 248014 w 268833"/>
                <a:gd name="connsiteY8" fmla="*/ 162516 h 162580"/>
                <a:gd name="connsiteX9" fmla="*/ 20630 w 268833"/>
                <a:gd name="connsiteY9" fmla="*/ 5259 h 162580"/>
                <a:gd name="connsiteX10" fmla="*/ 5228 w 268833"/>
                <a:gd name="connsiteY10" fmla="*/ 20661 h 162580"/>
                <a:gd name="connsiteX11" fmla="*/ 5228 w 268833"/>
                <a:gd name="connsiteY11" fmla="*/ 141790 h 162580"/>
                <a:gd name="connsiteX12" fmla="*/ 20630 w 268833"/>
                <a:gd name="connsiteY12" fmla="*/ 157193 h 162580"/>
                <a:gd name="connsiteX13" fmla="*/ 248014 w 268833"/>
                <a:gd name="connsiteY13" fmla="*/ 157193 h 162580"/>
                <a:gd name="connsiteX14" fmla="*/ 263415 w 268833"/>
                <a:gd name="connsiteY14" fmla="*/ 141790 h 162580"/>
                <a:gd name="connsiteX15" fmla="*/ 263415 w 268833"/>
                <a:gd name="connsiteY15" fmla="*/ 20661 h 162580"/>
                <a:gd name="connsiteX16" fmla="*/ 248014 w 268833"/>
                <a:gd name="connsiteY16" fmla="*/ 5259 h 1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833" h="162580">
                  <a:moveTo>
                    <a:pt x="248014" y="162516"/>
                  </a:moveTo>
                  <a:lnTo>
                    <a:pt x="20630" y="162516"/>
                  </a:lnTo>
                  <a:cubicBezTo>
                    <a:pt x="9189" y="162503"/>
                    <a:pt x="-82" y="153231"/>
                    <a:pt x="-95" y="141790"/>
                  </a:cubicBezTo>
                  <a:lnTo>
                    <a:pt x="-95" y="20661"/>
                  </a:lnTo>
                  <a:cubicBezTo>
                    <a:pt x="-82" y="9220"/>
                    <a:pt x="9189" y="-52"/>
                    <a:pt x="20630" y="-65"/>
                  </a:cubicBezTo>
                  <a:lnTo>
                    <a:pt x="248014" y="-65"/>
                  </a:lnTo>
                  <a:cubicBezTo>
                    <a:pt x="259455" y="-52"/>
                    <a:pt x="268726" y="9220"/>
                    <a:pt x="268739" y="20661"/>
                  </a:cubicBezTo>
                  <a:lnTo>
                    <a:pt x="268739" y="141790"/>
                  </a:lnTo>
                  <a:cubicBezTo>
                    <a:pt x="268726" y="153231"/>
                    <a:pt x="259455" y="162503"/>
                    <a:pt x="248014" y="162516"/>
                  </a:cubicBezTo>
                  <a:close/>
                  <a:moveTo>
                    <a:pt x="20630" y="5259"/>
                  </a:moveTo>
                  <a:cubicBezTo>
                    <a:pt x="12128" y="5268"/>
                    <a:pt x="5238" y="12159"/>
                    <a:pt x="5228" y="20661"/>
                  </a:cubicBezTo>
                  <a:lnTo>
                    <a:pt x="5228" y="141790"/>
                  </a:lnTo>
                  <a:cubicBezTo>
                    <a:pt x="5238" y="150293"/>
                    <a:pt x="12128" y="157183"/>
                    <a:pt x="20630" y="157193"/>
                  </a:cubicBezTo>
                  <a:lnTo>
                    <a:pt x="248014" y="157193"/>
                  </a:lnTo>
                  <a:cubicBezTo>
                    <a:pt x="256516" y="157183"/>
                    <a:pt x="263406" y="150293"/>
                    <a:pt x="263415" y="141790"/>
                  </a:cubicBezTo>
                  <a:lnTo>
                    <a:pt x="263415" y="20661"/>
                  </a:lnTo>
                  <a:cubicBezTo>
                    <a:pt x="263406" y="12159"/>
                    <a:pt x="256516" y="5268"/>
                    <a:pt x="248014" y="5259"/>
                  </a:cubicBezTo>
                  <a:close/>
                </a:path>
              </a:pathLst>
            </a:custGeom>
            <a:solidFill>
              <a:schemeClr val="accent2">
                <a:lumMod val="60000"/>
                <a:lumOff val="40000"/>
              </a:schemeClr>
            </a:solidFill>
            <a:ln w="2659"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336A423C-3150-49AE-B262-5FD49F2D5D13}"/>
                </a:ext>
              </a:extLst>
            </p:cNvPr>
            <p:cNvSpPr/>
            <p:nvPr/>
          </p:nvSpPr>
          <p:spPr>
            <a:xfrm>
              <a:off x="8879650" y="5396900"/>
              <a:ext cx="268833" cy="162580"/>
            </a:xfrm>
            <a:custGeom>
              <a:avLst/>
              <a:gdLst>
                <a:gd name="connsiteX0" fmla="*/ 248014 w 268833"/>
                <a:gd name="connsiteY0" fmla="*/ 162516 h 162580"/>
                <a:gd name="connsiteX1" fmla="*/ 20630 w 268833"/>
                <a:gd name="connsiteY1" fmla="*/ 162516 h 162580"/>
                <a:gd name="connsiteX2" fmla="*/ -95 w 268833"/>
                <a:gd name="connsiteY2" fmla="*/ 141790 h 162580"/>
                <a:gd name="connsiteX3" fmla="*/ -95 w 268833"/>
                <a:gd name="connsiteY3" fmla="*/ 20661 h 162580"/>
                <a:gd name="connsiteX4" fmla="*/ 20630 w 268833"/>
                <a:gd name="connsiteY4" fmla="*/ -65 h 162580"/>
                <a:gd name="connsiteX5" fmla="*/ 248014 w 268833"/>
                <a:gd name="connsiteY5" fmla="*/ -65 h 162580"/>
                <a:gd name="connsiteX6" fmla="*/ 268739 w 268833"/>
                <a:gd name="connsiteY6" fmla="*/ 20661 h 162580"/>
                <a:gd name="connsiteX7" fmla="*/ 268739 w 268833"/>
                <a:gd name="connsiteY7" fmla="*/ 141790 h 162580"/>
                <a:gd name="connsiteX8" fmla="*/ 248014 w 268833"/>
                <a:gd name="connsiteY8" fmla="*/ 162516 h 162580"/>
                <a:gd name="connsiteX9" fmla="*/ 20630 w 268833"/>
                <a:gd name="connsiteY9" fmla="*/ 5259 h 162580"/>
                <a:gd name="connsiteX10" fmla="*/ 5228 w 268833"/>
                <a:gd name="connsiteY10" fmla="*/ 20661 h 162580"/>
                <a:gd name="connsiteX11" fmla="*/ 5228 w 268833"/>
                <a:gd name="connsiteY11" fmla="*/ 141790 h 162580"/>
                <a:gd name="connsiteX12" fmla="*/ 20630 w 268833"/>
                <a:gd name="connsiteY12" fmla="*/ 157193 h 162580"/>
                <a:gd name="connsiteX13" fmla="*/ 248014 w 268833"/>
                <a:gd name="connsiteY13" fmla="*/ 157193 h 162580"/>
                <a:gd name="connsiteX14" fmla="*/ 263415 w 268833"/>
                <a:gd name="connsiteY14" fmla="*/ 141790 h 162580"/>
                <a:gd name="connsiteX15" fmla="*/ 263415 w 268833"/>
                <a:gd name="connsiteY15" fmla="*/ 20661 h 162580"/>
                <a:gd name="connsiteX16" fmla="*/ 248014 w 268833"/>
                <a:gd name="connsiteY16" fmla="*/ 5259 h 1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833" h="162580">
                  <a:moveTo>
                    <a:pt x="248014" y="162516"/>
                  </a:moveTo>
                  <a:lnTo>
                    <a:pt x="20630" y="162516"/>
                  </a:lnTo>
                  <a:cubicBezTo>
                    <a:pt x="9189" y="162503"/>
                    <a:pt x="-82" y="153231"/>
                    <a:pt x="-95" y="141790"/>
                  </a:cubicBezTo>
                  <a:lnTo>
                    <a:pt x="-95" y="20661"/>
                  </a:lnTo>
                  <a:cubicBezTo>
                    <a:pt x="-82" y="9220"/>
                    <a:pt x="9189" y="-52"/>
                    <a:pt x="20630" y="-65"/>
                  </a:cubicBezTo>
                  <a:lnTo>
                    <a:pt x="248014" y="-65"/>
                  </a:lnTo>
                  <a:cubicBezTo>
                    <a:pt x="259455" y="-52"/>
                    <a:pt x="268726" y="9220"/>
                    <a:pt x="268739" y="20661"/>
                  </a:cubicBezTo>
                  <a:lnTo>
                    <a:pt x="268739" y="141790"/>
                  </a:lnTo>
                  <a:cubicBezTo>
                    <a:pt x="268726" y="153231"/>
                    <a:pt x="259455" y="162503"/>
                    <a:pt x="248014" y="162516"/>
                  </a:cubicBezTo>
                  <a:close/>
                  <a:moveTo>
                    <a:pt x="20630" y="5259"/>
                  </a:moveTo>
                  <a:cubicBezTo>
                    <a:pt x="12128" y="5268"/>
                    <a:pt x="5238" y="12159"/>
                    <a:pt x="5228" y="20661"/>
                  </a:cubicBezTo>
                  <a:lnTo>
                    <a:pt x="5228" y="141790"/>
                  </a:lnTo>
                  <a:cubicBezTo>
                    <a:pt x="5238" y="150293"/>
                    <a:pt x="12128" y="157183"/>
                    <a:pt x="20630" y="157193"/>
                  </a:cubicBezTo>
                  <a:lnTo>
                    <a:pt x="248014" y="157193"/>
                  </a:lnTo>
                  <a:cubicBezTo>
                    <a:pt x="256516" y="157183"/>
                    <a:pt x="263406" y="150293"/>
                    <a:pt x="263415" y="141790"/>
                  </a:cubicBezTo>
                  <a:lnTo>
                    <a:pt x="263415" y="20661"/>
                  </a:lnTo>
                  <a:cubicBezTo>
                    <a:pt x="263406" y="12159"/>
                    <a:pt x="256516" y="5268"/>
                    <a:pt x="248014" y="5259"/>
                  </a:cubicBezTo>
                  <a:close/>
                </a:path>
              </a:pathLst>
            </a:custGeom>
            <a:solidFill>
              <a:srgbClr val="3F3D56"/>
            </a:solidFill>
            <a:ln w="2659"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3DFFD0DC-1E9E-4B80-9DD9-96D4D83C3A45}"/>
                </a:ext>
              </a:extLst>
            </p:cNvPr>
            <p:cNvSpPr/>
            <p:nvPr/>
          </p:nvSpPr>
          <p:spPr>
            <a:xfrm>
              <a:off x="8187603" y="5745585"/>
              <a:ext cx="268833" cy="162580"/>
            </a:xfrm>
            <a:custGeom>
              <a:avLst/>
              <a:gdLst>
                <a:gd name="connsiteX0" fmla="*/ 248014 w 268833"/>
                <a:gd name="connsiteY0" fmla="*/ 162516 h 162580"/>
                <a:gd name="connsiteX1" fmla="*/ 20630 w 268833"/>
                <a:gd name="connsiteY1" fmla="*/ 162516 h 162580"/>
                <a:gd name="connsiteX2" fmla="*/ -95 w 268833"/>
                <a:gd name="connsiteY2" fmla="*/ 141790 h 162580"/>
                <a:gd name="connsiteX3" fmla="*/ -95 w 268833"/>
                <a:gd name="connsiteY3" fmla="*/ 20661 h 162580"/>
                <a:gd name="connsiteX4" fmla="*/ 20630 w 268833"/>
                <a:gd name="connsiteY4" fmla="*/ -65 h 162580"/>
                <a:gd name="connsiteX5" fmla="*/ 248014 w 268833"/>
                <a:gd name="connsiteY5" fmla="*/ -65 h 162580"/>
                <a:gd name="connsiteX6" fmla="*/ 268739 w 268833"/>
                <a:gd name="connsiteY6" fmla="*/ 20661 h 162580"/>
                <a:gd name="connsiteX7" fmla="*/ 268739 w 268833"/>
                <a:gd name="connsiteY7" fmla="*/ 141790 h 162580"/>
                <a:gd name="connsiteX8" fmla="*/ 248014 w 268833"/>
                <a:gd name="connsiteY8" fmla="*/ 162516 h 162580"/>
                <a:gd name="connsiteX9" fmla="*/ 20630 w 268833"/>
                <a:gd name="connsiteY9" fmla="*/ 5259 h 162580"/>
                <a:gd name="connsiteX10" fmla="*/ 5229 w 268833"/>
                <a:gd name="connsiteY10" fmla="*/ 20661 h 162580"/>
                <a:gd name="connsiteX11" fmla="*/ 5228 w 268833"/>
                <a:gd name="connsiteY11" fmla="*/ 141790 h 162580"/>
                <a:gd name="connsiteX12" fmla="*/ 20630 w 268833"/>
                <a:gd name="connsiteY12" fmla="*/ 157193 h 162580"/>
                <a:gd name="connsiteX13" fmla="*/ 248014 w 268833"/>
                <a:gd name="connsiteY13" fmla="*/ 157193 h 162580"/>
                <a:gd name="connsiteX14" fmla="*/ 263415 w 268833"/>
                <a:gd name="connsiteY14" fmla="*/ 141790 h 162580"/>
                <a:gd name="connsiteX15" fmla="*/ 263415 w 268833"/>
                <a:gd name="connsiteY15" fmla="*/ 20661 h 162580"/>
                <a:gd name="connsiteX16" fmla="*/ 248014 w 268833"/>
                <a:gd name="connsiteY16" fmla="*/ 5259 h 1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833" h="162580">
                  <a:moveTo>
                    <a:pt x="248014" y="162516"/>
                  </a:moveTo>
                  <a:lnTo>
                    <a:pt x="20630" y="162516"/>
                  </a:lnTo>
                  <a:cubicBezTo>
                    <a:pt x="9189" y="162503"/>
                    <a:pt x="-82" y="153231"/>
                    <a:pt x="-95" y="141790"/>
                  </a:cubicBezTo>
                  <a:lnTo>
                    <a:pt x="-95" y="20661"/>
                  </a:lnTo>
                  <a:cubicBezTo>
                    <a:pt x="-82" y="9220"/>
                    <a:pt x="9189" y="-51"/>
                    <a:pt x="20630" y="-65"/>
                  </a:cubicBezTo>
                  <a:lnTo>
                    <a:pt x="248014" y="-65"/>
                  </a:lnTo>
                  <a:cubicBezTo>
                    <a:pt x="259455" y="-52"/>
                    <a:pt x="268726" y="9220"/>
                    <a:pt x="268739" y="20661"/>
                  </a:cubicBezTo>
                  <a:lnTo>
                    <a:pt x="268739" y="141790"/>
                  </a:lnTo>
                  <a:cubicBezTo>
                    <a:pt x="268726" y="153231"/>
                    <a:pt x="259455" y="162503"/>
                    <a:pt x="248014" y="162516"/>
                  </a:cubicBezTo>
                  <a:close/>
                  <a:moveTo>
                    <a:pt x="20630" y="5259"/>
                  </a:moveTo>
                  <a:cubicBezTo>
                    <a:pt x="12128" y="5268"/>
                    <a:pt x="5238" y="12159"/>
                    <a:pt x="5229" y="20661"/>
                  </a:cubicBezTo>
                  <a:lnTo>
                    <a:pt x="5228" y="141790"/>
                  </a:lnTo>
                  <a:cubicBezTo>
                    <a:pt x="5238" y="150292"/>
                    <a:pt x="12128" y="157183"/>
                    <a:pt x="20630" y="157193"/>
                  </a:cubicBezTo>
                  <a:lnTo>
                    <a:pt x="248014" y="157193"/>
                  </a:lnTo>
                  <a:cubicBezTo>
                    <a:pt x="256516" y="157183"/>
                    <a:pt x="263406" y="150293"/>
                    <a:pt x="263415" y="141790"/>
                  </a:cubicBezTo>
                  <a:lnTo>
                    <a:pt x="263415" y="20661"/>
                  </a:lnTo>
                  <a:cubicBezTo>
                    <a:pt x="263406" y="12159"/>
                    <a:pt x="256516" y="5268"/>
                    <a:pt x="248014" y="5259"/>
                  </a:cubicBezTo>
                  <a:close/>
                </a:path>
              </a:pathLst>
            </a:custGeom>
            <a:solidFill>
              <a:srgbClr val="3F3D56"/>
            </a:solidFill>
            <a:ln w="2659"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82982CA3-8463-47DA-B097-88A7B1267304}"/>
                </a:ext>
              </a:extLst>
            </p:cNvPr>
            <p:cNvSpPr/>
            <p:nvPr/>
          </p:nvSpPr>
          <p:spPr>
            <a:xfrm>
              <a:off x="8533627" y="5745585"/>
              <a:ext cx="268833" cy="162580"/>
            </a:xfrm>
            <a:custGeom>
              <a:avLst/>
              <a:gdLst>
                <a:gd name="connsiteX0" fmla="*/ 248014 w 268833"/>
                <a:gd name="connsiteY0" fmla="*/ 162516 h 162580"/>
                <a:gd name="connsiteX1" fmla="*/ 20630 w 268833"/>
                <a:gd name="connsiteY1" fmla="*/ 162516 h 162580"/>
                <a:gd name="connsiteX2" fmla="*/ -95 w 268833"/>
                <a:gd name="connsiteY2" fmla="*/ 141790 h 162580"/>
                <a:gd name="connsiteX3" fmla="*/ -95 w 268833"/>
                <a:gd name="connsiteY3" fmla="*/ 20661 h 162580"/>
                <a:gd name="connsiteX4" fmla="*/ 20630 w 268833"/>
                <a:gd name="connsiteY4" fmla="*/ -65 h 162580"/>
                <a:gd name="connsiteX5" fmla="*/ 248014 w 268833"/>
                <a:gd name="connsiteY5" fmla="*/ -65 h 162580"/>
                <a:gd name="connsiteX6" fmla="*/ 268739 w 268833"/>
                <a:gd name="connsiteY6" fmla="*/ 20661 h 162580"/>
                <a:gd name="connsiteX7" fmla="*/ 268739 w 268833"/>
                <a:gd name="connsiteY7" fmla="*/ 141790 h 162580"/>
                <a:gd name="connsiteX8" fmla="*/ 248014 w 268833"/>
                <a:gd name="connsiteY8" fmla="*/ 162516 h 162580"/>
                <a:gd name="connsiteX9" fmla="*/ 20630 w 268833"/>
                <a:gd name="connsiteY9" fmla="*/ 5259 h 162580"/>
                <a:gd name="connsiteX10" fmla="*/ 5228 w 268833"/>
                <a:gd name="connsiteY10" fmla="*/ 20661 h 162580"/>
                <a:gd name="connsiteX11" fmla="*/ 5228 w 268833"/>
                <a:gd name="connsiteY11" fmla="*/ 141790 h 162580"/>
                <a:gd name="connsiteX12" fmla="*/ 20630 w 268833"/>
                <a:gd name="connsiteY12" fmla="*/ 157193 h 162580"/>
                <a:gd name="connsiteX13" fmla="*/ 248014 w 268833"/>
                <a:gd name="connsiteY13" fmla="*/ 157193 h 162580"/>
                <a:gd name="connsiteX14" fmla="*/ 263415 w 268833"/>
                <a:gd name="connsiteY14" fmla="*/ 141790 h 162580"/>
                <a:gd name="connsiteX15" fmla="*/ 263415 w 268833"/>
                <a:gd name="connsiteY15" fmla="*/ 20661 h 162580"/>
                <a:gd name="connsiteX16" fmla="*/ 248014 w 268833"/>
                <a:gd name="connsiteY16" fmla="*/ 5259 h 1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833" h="162580">
                  <a:moveTo>
                    <a:pt x="248014" y="162516"/>
                  </a:moveTo>
                  <a:lnTo>
                    <a:pt x="20630" y="162516"/>
                  </a:lnTo>
                  <a:cubicBezTo>
                    <a:pt x="9189" y="162503"/>
                    <a:pt x="-82" y="153231"/>
                    <a:pt x="-95" y="141790"/>
                  </a:cubicBezTo>
                  <a:lnTo>
                    <a:pt x="-95" y="20661"/>
                  </a:lnTo>
                  <a:cubicBezTo>
                    <a:pt x="-82" y="9220"/>
                    <a:pt x="9189" y="-52"/>
                    <a:pt x="20630" y="-65"/>
                  </a:cubicBezTo>
                  <a:lnTo>
                    <a:pt x="248014" y="-65"/>
                  </a:lnTo>
                  <a:cubicBezTo>
                    <a:pt x="259455" y="-52"/>
                    <a:pt x="268726" y="9220"/>
                    <a:pt x="268739" y="20661"/>
                  </a:cubicBezTo>
                  <a:lnTo>
                    <a:pt x="268739" y="141790"/>
                  </a:lnTo>
                  <a:cubicBezTo>
                    <a:pt x="268726" y="153231"/>
                    <a:pt x="259455" y="162503"/>
                    <a:pt x="248014" y="162516"/>
                  </a:cubicBezTo>
                  <a:close/>
                  <a:moveTo>
                    <a:pt x="20630" y="5259"/>
                  </a:moveTo>
                  <a:cubicBezTo>
                    <a:pt x="12128" y="5268"/>
                    <a:pt x="5238" y="12159"/>
                    <a:pt x="5228" y="20661"/>
                  </a:cubicBezTo>
                  <a:lnTo>
                    <a:pt x="5228" y="141790"/>
                  </a:lnTo>
                  <a:cubicBezTo>
                    <a:pt x="5238" y="150293"/>
                    <a:pt x="12128" y="157183"/>
                    <a:pt x="20630" y="157193"/>
                  </a:cubicBezTo>
                  <a:lnTo>
                    <a:pt x="248014" y="157193"/>
                  </a:lnTo>
                  <a:cubicBezTo>
                    <a:pt x="256516" y="157183"/>
                    <a:pt x="263406" y="150293"/>
                    <a:pt x="263415" y="141790"/>
                  </a:cubicBezTo>
                  <a:lnTo>
                    <a:pt x="263415" y="20661"/>
                  </a:lnTo>
                  <a:cubicBezTo>
                    <a:pt x="263406" y="12159"/>
                    <a:pt x="256516" y="5268"/>
                    <a:pt x="248014" y="5259"/>
                  </a:cubicBezTo>
                  <a:close/>
                </a:path>
              </a:pathLst>
            </a:custGeom>
            <a:solidFill>
              <a:srgbClr val="3F3D56"/>
            </a:solidFill>
            <a:ln w="2659"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27D122D0-2F08-416B-B30A-22D7854E567B}"/>
                </a:ext>
              </a:extLst>
            </p:cNvPr>
            <p:cNvSpPr/>
            <p:nvPr/>
          </p:nvSpPr>
          <p:spPr>
            <a:xfrm>
              <a:off x="8879650" y="5745585"/>
              <a:ext cx="268833" cy="162580"/>
            </a:xfrm>
            <a:custGeom>
              <a:avLst/>
              <a:gdLst>
                <a:gd name="connsiteX0" fmla="*/ 248014 w 268833"/>
                <a:gd name="connsiteY0" fmla="*/ 162516 h 162580"/>
                <a:gd name="connsiteX1" fmla="*/ 20630 w 268833"/>
                <a:gd name="connsiteY1" fmla="*/ 162516 h 162580"/>
                <a:gd name="connsiteX2" fmla="*/ -95 w 268833"/>
                <a:gd name="connsiteY2" fmla="*/ 141790 h 162580"/>
                <a:gd name="connsiteX3" fmla="*/ -95 w 268833"/>
                <a:gd name="connsiteY3" fmla="*/ 20661 h 162580"/>
                <a:gd name="connsiteX4" fmla="*/ 20630 w 268833"/>
                <a:gd name="connsiteY4" fmla="*/ -65 h 162580"/>
                <a:gd name="connsiteX5" fmla="*/ 248014 w 268833"/>
                <a:gd name="connsiteY5" fmla="*/ -65 h 162580"/>
                <a:gd name="connsiteX6" fmla="*/ 268739 w 268833"/>
                <a:gd name="connsiteY6" fmla="*/ 20661 h 162580"/>
                <a:gd name="connsiteX7" fmla="*/ 268739 w 268833"/>
                <a:gd name="connsiteY7" fmla="*/ 141790 h 162580"/>
                <a:gd name="connsiteX8" fmla="*/ 248014 w 268833"/>
                <a:gd name="connsiteY8" fmla="*/ 162516 h 162580"/>
                <a:gd name="connsiteX9" fmla="*/ 20630 w 268833"/>
                <a:gd name="connsiteY9" fmla="*/ 5259 h 162580"/>
                <a:gd name="connsiteX10" fmla="*/ 5228 w 268833"/>
                <a:gd name="connsiteY10" fmla="*/ 20661 h 162580"/>
                <a:gd name="connsiteX11" fmla="*/ 5228 w 268833"/>
                <a:gd name="connsiteY11" fmla="*/ 141790 h 162580"/>
                <a:gd name="connsiteX12" fmla="*/ 20630 w 268833"/>
                <a:gd name="connsiteY12" fmla="*/ 157193 h 162580"/>
                <a:gd name="connsiteX13" fmla="*/ 248014 w 268833"/>
                <a:gd name="connsiteY13" fmla="*/ 157193 h 162580"/>
                <a:gd name="connsiteX14" fmla="*/ 263415 w 268833"/>
                <a:gd name="connsiteY14" fmla="*/ 141790 h 162580"/>
                <a:gd name="connsiteX15" fmla="*/ 263415 w 268833"/>
                <a:gd name="connsiteY15" fmla="*/ 20661 h 162580"/>
                <a:gd name="connsiteX16" fmla="*/ 248014 w 268833"/>
                <a:gd name="connsiteY16" fmla="*/ 5259 h 1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833" h="162580">
                  <a:moveTo>
                    <a:pt x="248014" y="162516"/>
                  </a:moveTo>
                  <a:lnTo>
                    <a:pt x="20630" y="162516"/>
                  </a:lnTo>
                  <a:cubicBezTo>
                    <a:pt x="9189" y="162503"/>
                    <a:pt x="-82" y="153231"/>
                    <a:pt x="-95" y="141790"/>
                  </a:cubicBezTo>
                  <a:lnTo>
                    <a:pt x="-95" y="20661"/>
                  </a:lnTo>
                  <a:cubicBezTo>
                    <a:pt x="-82" y="9220"/>
                    <a:pt x="9189" y="-52"/>
                    <a:pt x="20630" y="-65"/>
                  </a:cubicBezTo>
                  <a:lnTo>
                    <a:pt x="248014" y="-65"/>
                  </a:lnTo>
                  <a:cubicBezTo>
                    <a:pt x="259455" y="-52"/>
                    <a:pt x="268726" y="9220"/>
                    <a:pt x="268739" y="20661"/>
                  </a:cubicBezTo>
                  <a:lnTo>
                    <a:pt x="268739" y="141790"/>
                  </a:lnTo>
                  <a:cubicBezTo>
                    <a:pt x="268726" y="153231"/>
                    <a:pt x="259455" y="162503"/>
                    <a:pt x="248014" y="162516"/>
                  </a:cubicBezTo>
                  <a:close/>
                  <a:moveTo>
                    <a:pt x="20630" y="5259"/>
                  </a:moveTo>
                  <a:cubicBezTo>
                    <a:pt x="12128" y="5268"/>
                    <a:pt x="5238" y="12159"/>
                    <a:pt x="5228" y="20661"/>
                  </a:cubicBezTo>
                  <a:lnTo>
                    <a:pt x="5228" y="141790"/>
                  </a:lnTo>
                  <a:cubicBezTo>
                    <a:pt x="5238" y="150293"/>
                    <a:pt x="12128" y="157183"/>
                    <a:pt x="20630" y="157193"/>
                  </a:cubicBezTo>
                  <a:lnTo>
                    <a:pt x="248014" y="157193"/>
                  </a:lnTo>
                  <a:cubicBezTo>
                    <a:pt x="256516" y="157183"/>
                    <a:pt x="263406" y="150293"/>
                    <a:pt x="263415" y="141790"/>
                  </a:cubicBezTo>
                  <a:lnTo>
                    <a:pt x="263415" y="20661"/>
                  </a:lnTo>
                  <a:cubicBezTo>
                    <a:pt x="263406" y="12159"/>
                    <a:pt x="256516" y="5268"/>
                    <a:pt x="248014" y="5259"/>
                  </a:cubicBezTo>
                  <a:close/>
                </a:path>
              </a:pathLst>
            </a:custGeom>
            <a:solidFill>
              <a:srgbClr val="3F3D56"/>
            </a:solidFill>
            <a:ln w="2659"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27FA72F1-7F19-406E-92E6-2A9D647202A9}"/>
                </a:ext>
              </a:extLst>
            </p:cNvPr>
            <p:cNvSpPr/>
            <p:nvPr/>
          </p:nvSpPr>
          <p:spPr>
            <a:xfrm>
              <a:off x="7368402" y="6313970"/>
              <a:ext cx="2688337" cy="5323"/>
            </a:xfrm>
            <a:custGeom>
              <a:avLst/>
              <a:gdLst>
                <a:gd name="connsiteX0" fmla="*/ 2685580 w 2688337"/>
                <a:gd name="connsiteY0" fmla="*/ 5259 h 5323"/>
                <a:gd name="connsiteX1" fmla="*/ 2567 w 2688337"/>
                <a:gd name="connsiteY1" fmla="*/ 5259 h 5323"/>
                <a:gd name="connsiteX2" fmla="*/ -95 w 2688337"/>
                <a:gd name="connsiteY2" fmla="*/ 2597 h 5323"/>
                <a:gd name="connsiteX3" fmla="*/ 2567 w 2688337"/>
                <a:gd name="connsiteY3" fmla="*/ -65 h 5323"/>
                <a:gd name="connsiteX4" fmla="*/ 2685580 w 2688337"/>
                <a:gd name="connsiteY4" fmla="*/ -65 h 5323"/>
                <a:gd name="connsiteX5" fmla="*/ 2688242 w 2688337"/>
                <a:gd name="connsiteY5" fmla="*/ 2597 h 5323"/>
                <a:gd name="connsiteX6" fmla="*/ 2685580 w 2688337"/>
                <a:gd name="connsiteY6" fmla="*/ 5259 h 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337" h="5323">
                  <a:moveTo>
                    <a:pt x="2685580" y="5259"/>
                  </a:moveTo>
                  <a:lnTo>
                    <a:pt x="2567" y="5259"/>
                  </a:lnTo>
                  <a:cubicBezTo>
                    <a:pt x="1097" y="5259"/>
                    <a:pt x="-95" y="4067"/>
                    <a:pt x="-95" y="2597"/>
                  </a:cubicBezTo>
                  <a:cubicBezTo>
                    <a:pt x="-95" y="1127"/>
                    <a:pt x="1097" y="-65"/>
                    <a:pt x="2567" y="-65"/>
                  </a:cubicBezTo>
                  <a:lnTo>
                    <a:pt x="2685580" y="-65"/>
                  </a:lnTo>
                  <a:cubicBezTo>
                    <a:pt x="2687050" y="-65"/>
                    <a:pt x="2688242" y="1127"/>
                    <a:pt x="2688242" y="2597"/>
                  </a:cubicBezTo>
                  <a:cubicBezTo>
                    <a:pt x="2688242" y="4067"/>
                    <a:pt x="2687050" y="5259"/>
                    <a:pt x="2685580" y="5259"/>
                  </a:cubicBezTo>
                  <a:close/>
                </a:path>
              </a:pathLst>
            </a:custGeom>
            <a:solidFill>
              <a:srgbClr val="3F3D56"/>
            </a:solidFill>
            <a:ln w="2659"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BE8FEF6E-4185-438E-9CB8-13D65F51626D}"/>
                </a:ext>
              </a:extLst>
            </p:cNvPr>
            <p:cNvSpPr/>
            <p:nvPr/>
          </p:nvSpPr>
          <p:spPr>
            <a:xfrm>
              <a:off x="8668044" y="6038482"/>
              <a:ext cx="134418" cy="275488"/>
            </a:xfrm>
            <a:custGeom>
              <a:avLst/>
              <a:gdLst>
                <a:gd name="connsiteX0" fmla="*/ 134322 w 134418"/>
                <a:gd name="connsiteY0" fmla="*/ 23120 h 275488"/>
                <a:gd name="connsiteX1" fmla="*/ 111697 w 134418"/>
                <a:gd name="connsiteY1" fmla="*/ -65 h 275488"/>
                <a:gd name="connsiteX2" fmla="*/ -95 w 134418"/>
                <a:gd name="connsiteY2" fmla="*/ -65 h 275488"/>
                <a:gd name="connsiteX3" fmla="*/ -95 w 134418"/>
                <a:gd name="connsiteY3" fmla="*/ 275423 h 275488"/>
                <a:gd name="connsiteX4" fmla="*/ 134322 w 134418"/>
                <a:gd name="connsiteY4" fmla="*/ 275423 h 275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18" h="275488">
                  <a:moveTo>
                    <a:pt x="134322" y="23120"/>
                  </a:moveTo>
                  <a:cubicBezTo>
                    <a:pt x="134475" y="10471"/>
                    <a:pt x="124346" y="92"/>
                    <a:pt x="111697" y="-65"/>
                  </a:cubicBezTo>
                  <a:lnTo>
                    <a:pt x="-95" y="-65"/>
                  </a:lnTo>
                  <a:lnTo>
                    <a:pt x="-95" y="275423"/>
                  </a:lnTo>
                  <a:lnTo>
                    <a:pt x="134322" y="275423"/>
                  </a:lnTo>
                  <a:close/>
                </a:path>
              </a:pathLst>
            </a:custGeom>
            <a:solidFill>
              <a:srgbClr val="3F3D56"/>
            </a:solidFill>
            <a:ln w="2659"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36CF612F-5594-476C-AD74-CC4C750B5395}"/>
                </a:ext>
              </a:extLst>
            </p:cNvPr>
            <p:cNvSpPr/>
            <p:nvPr/>
          </p:nvSpPr>
          <p:spPr>
            <a:xfrm>
              <a:off x="8530965" y="6037151"/>
              <a:ext cx="139740" cy="274157"/>
            </a:xfrm>
            <a:custGeom>
              <a:avLst/>
              <a:gdLst>
                <a:gd name="connsiteX0" fmla="*/ 139645 w 139740"/>
                <a:gd name="connsiteY0" fmla="*/ 274092 h 274157"/>
                <a:gd name="connsiteX1" fmla="*/ -95 w 139740"/>
                <a:gd name="connsiteY1" fmla="*/ 274092 h 274157"/>
                <a:gd name="connsiteX2" fmla="*/ -95 w 139740"/>
                <a:gd name="connsiteY2" fmla="*/ 25222 h 274157"/>
                <a:gd name="connsiteX3" fmla="*/ 25191 w 139740"/>
                <a:gd name="connsiteY3" fmla="*/ -65 h 274157"/>
                <a:gd name="connsiteX4" fmla="*/ 139645 w 139740"/>
                <a:gd name="connsiteY4" fmla="*/ -65 h 274157"/>
                <a:gd name="connsiteX5" fmla="*/ 5228 w 139740"/>
                <a:gd name="connsiteY5" fmla="*/ 268769 h 274157"/>
                <a:gd name="connsiteX6" fmla="*/ 134322 w 139740"/>
                <a:gd name="connsiteY6" fmla="*/ 268769 h 274157"/>
                <a:gd name="connsiteX7" fmla="*/ 134322 w 139740"/>
                <a:gd name="connsiteY7" fmla="*/ 5259 h 274157"/>
                <a:gd name="connsiteX8" fmla="*/ 25191 w 139740"/>
                <a:gd name="connsiteY8" fmla="*/ 5259 h 274157"/>
                <a:gd name="connsiteX9" fmla="*/ 5228 w 139740"/>
                <a:gd name="connsiteY9" fmla="*/ 25222 h 27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740" h="274157">
                  <a:moveTo>
                    <a:pt x="139645" y="274092"/>
                  </a:moveTo>
                  <a:lnTo>
                    <a:pt x="-95" y="274092"/>
                  </a:lnTo>
                  <a:lnTo>
                    <a:pt x="-95" y="25222"/>
                  </a:lnTo>
                  <a:cubicBezTo>
                    <a:pt x="-79" y="11263"/>
                    <a:pt x="11233" y="-49"/>
                    <a:pt x="25191" y="-65"/>
                  </a:cubicBezTo>
                  <a:lnTo>
                    <a:pt x="139645" y="-65"/>
                  </a:lnTo>
                  <a:close/>
                  <a:moveTo>
                    <a:pt x="5228" y="268769"/>
                  </a:moveTo>
                  <a:lnTo>
                    <a:pt x="134322" y="268769"/>
                  </a:lnTo>
                  <a:lnTo>
                    <a:pt x="134322" y="5259"/>
                  </a:lnTo>
                  <a:lnTo>
                    <a:pt x="25191" y="5259"/>
                  </a:lnTo>
                  <a:cubicBezTo>
                    <a:pt x="14171" y="5271"/>
                    <a:pt x="5241" y="14202"/>
                    <a:pt x="5228" y="25222"/>
                  </a:cubicBezTo>
                  <a:close/>
                </a:path>
              </a:pathLst>
            </a:custGeom>
            <a:solidFill>
              <a:srgbClr val="3F3D56"/>
            </a:solidFill>
            <a:ln w="2659"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9341B639-8A96-4B0A-B134-7ED9D5F67B06}"/>
                </a:ext>
              </a:extLst>
            </p:cNvPr>
            <p:cNvSpPr/>
            <p:nvPr/>
          </p:nvSpPr>
          <p:spPr>
            <a:xfrm>
              <a:off x="8540281" y="6176892"/>
              <a:ext cx="15970" cy="15970"/>
            </a:xfrm>
            <a:custGeom>
              <a:avLst/>
              <a:gdLst>
                <a:gd name="connsiteX0" fmla="*/ 15970 w 15970"/>
                <a:gd name="connsiteY0" fmla="*/ 7985 h 15970"/>
                <a:gd name="connsiteX1" fmla="*/ 7985 w 15970"/>
                <a:gd name="connsiteY1" fmla="*/ 15970 h 15970"/>
                <a:gd name="connsiteX2" fmla="*/ 0 w 15970"/>
                <a:gd name="connsiteY2" fmla="*/ 7985 h 15970"/>
                <a:gd name="connsiteX3" fmla="*/ 7985 w 15970"/>
                <a:gd name="connsiteY3" fmla="*/ 0 h 15970"/>
                <a:gd name="connsiteX4" fmla="*/ 15970 w 15970"/>
                <a:gd name="connsiteY4" fmla="*/ 7985 h 15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0" h="15970">
                  <a:moveTo>
                    <a:pt x="15970" y="7985"/>
                  </a:moveTo>
                  <a:cubicBezTo>
                    <a:pt x="15970" y="12395"/>
                    <a:pt x="12395" y="15970"/>
                    <a:pt x="7985" y="15970"/>
                  </a:cubicBezTo>
                  <a:cubicBezTo>
                    <a:pt x="3575" y="15970"/>
                    <a:pt x="0" y="12395"/>
                    <a:pt x="0" y="7985"/>
                  </a:cubicBezTo>
                  <a:cubicBezTo>
                    <a:pt x="0" y="3575"/>
                    <a:pt x="3575" y="0"/>
                    <a:pt x="7985" y="0"/>
                  </a:cubicBezTo>
                  <a:cubicBezTo>
                    <a:pt x="12395" y="0"/>
                    <a:pt x="15970" y="3575"/>
                    <a:pt x="15970" y="7985"/>
                  </a:cubicBezTo>
                  <a:close/>
                </a:path>
              </a:pathLst>
            </a:custGeom>
            <a:solidFill>
              <a:srgbClr val="3F3D56"/>
            </a:solidFill>
            <a:ln w="2659" cap="flat">
              <a:noFill/>
              <a:prstDash val="solid"/>
              <a:miter/>
            </a:ln>
          </p:spPr>
          <p:txBody>
            <a:bodyPr rtlCol="0" anchor="ctr"/>
            <a:lstStyle/>
            <a:p>
              <a:endParaRPr lang="en-US"/>
            </a:p>
          </p:txBody>
        </p:sp>
      </p:grpSp>
      <p:sp>
        <p:nvSpPr>
          <p:cNvPr id="296" name="TextBox 295">
            <a:extLst>
              <a:ext uri="{FF2B5EF4-FFF2-40B4-BE49-F238E27FC236}">
                <a16:creationId xmlns:a16="http://schemas.microsoft.com/office/drawing/2014/main" id="{D5B281E2-E9C4-4AE9-BC32-F7B51FA59168}"/>
              </a:ext>
            </a:extLst>
          </p:cNvPr>
          <p:cNvSpPr txBox="1"/>
          <p:nvPr/>
        </p:nvSpPr>
        <p:spPr>
          <a:xfrm>
            <a:off x="3386860" y="489734"/>
            <a:ext cx="5239234" cy="1107996"/>
          </a:xfrm>
          <a:prstGeom prst="rect">
            <a:avLst/>
          </a:prstGeom>
          <a:noFill/>
        </p:spPr>
        <p:txBody>
          <a:bodyPr wrap="square" rtlCol="0">
            <a:spAutoFit/>
          </a:bodyPr>
          <a:lstStyle/>
          <a:p>
            <a:pPr algn="ctr"/>
            <a:r>
              <a:rPr lang="en-US" sz="6600" b="1" dirty="0">
                <a:solidFill>
                  <a:schemeClr val="accent2"/>
                </a:solidFill>
                <a:latin typeface="+mj-lt"/>
                <a:cs typeface="Arial" panose="020B0604020202020204" pitchFamily="34" charset="0"/>
              </a:rPr>
              <a:t>Illustrations</a:t>
            </a:r>
            <a:endParaRPr lang="ko-KR" altLang="en-US" sz="6600" b="1" dirty="0">
              <a:solidFill>
                <a:schemeClr val="accent2"/>
              </a:solidFill>
              <a:latin typeface="+mj-lt"/>
              <a:cs typeface="Arial" panose="020B0604020202020204" pitchFamily="34" charset="0"/>
            </a:endParaRPr>
          </a:p>
        </p:txBody>
      </p:sp>
    </p:spTree>
    <p:extLst>
      <p:ext uri="{BB962C8B-B14F-4D97-AF65-F5344CB8AC3E}">
        <p14:creationId xmlns:p14="http://schemas.microsoft.com/office/powerpoint/2010/main" val="13005276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2">
            <a:extLst>
              <a:ext uri="{FF2B5EF4-FFF2-40B4-BE49-F238E27FC236}">
                <a16:creationId xmlns:a16="http://schemas.microsoft.com/office/drawing/2014/main" id="{9FA53500-CE01-4580-9E4D-E79193792499}"/>
              </a:ext>
            </a:extLst>
          </p:cNvPr>
          <p:cNvGrpSpPr/>
          <p:nvPr/>
        </p:nvGrpSpPr>
        <p:grpSpPr>
          <a:xfrm>
            <a:off x="586862" y="1789472"/>
            <a:ext cx="2356124" cy="2044284"/>
            <a:chOff x="557365" y="1789471"/>
            <a:chExt cx="2647951" cy="2297487"/>
          </a:xfrm>
        </p:grpSpPr>
        <p:sp>
          <p:nvSpPr>
            <p:cNvPr id="6" name="Freeform: Shape 5">
              <a:extLst>
                <a:ext uri="{FF2B5EF4-FFF2-40B4-BE49-F238E27FC236}">
                  <a16:creationId xmlns:a16="http://schemas.microsoft.com/office/drawing/2014/main" id="{36CAF8C5-1746-4703-9E02-7998420237B6}"/>
                </a:ext>
              </a:extLst>
            </p:cNvPr>
            <p:cNvSpPr/>
            <p:nvPr/>
          </p:nvSpPr>
          <p:spPr>
            <a:xfrm>
              <a:off x="568494" y="1789470"/>
              <a:ext cx="2635666" cy="2233766"/>
            </a:xfrm>
            <a:custGeom>
              <a:avLst/>
              <a:gdLst>
                <a:gd name="connsiteX0" fmla="*/ 2635441 w 2635666"/>
                <a:gd name="connsiteY0" fmla="*/ 1116758 h 2233766"/>
                <a:gd name="connsiteX1" fmla="*/ 1571375 w 2635666"/>
                <a:gd name="connsiteY1" fmla="*/ 2191727 h 2233766"/>
                <a:gd name="connsiteX2" fmla="*/ 1268454 w 2635666"/>
                <a:gd name="connsiteY2" fmla="*/ 2231305 h 2233766"/>
                <a:gd name="connsiteX3" fmla="*/ 1253551 w 2635666"/>
                <a:gd name="connsiteY3" fmla="*/ 2231977 h 2233766"/>
                <a:gd name="connsiteX4" fmla="*/ 1173404 w 2635666"/>
                <a:gd name="connsiteY4" fmla="*/ 2233641 h 2233766"/>
                <a:gd name="connsiteX5" fmla="*/ 1034670 w 2635666"/>
                <a:gd name="connsiteY5" fmla="*/ 2228650 h 2233766"/>
                <a:gd name="connsiteX6" fmla="*/ 959266 w 2635666"/>
                <a:gd name="connsiteY6" fmla="*/ 2221747 h 2233766"/>
                <a:gd name="connsiteX7" fmla="*/ 305421 w 2635666"/>
                <a:gd name="connsiteY7" fmla="*/ 2015575 h 2233766"/>
                <a:gd name="connsiteX8" fmla="*/ 236461 w 2635666"/>
                <a:gd name="connsiteY8" fmla="*/ 1974156 h 2233766"/>
                <a:gd name="connsiteX9" fmla="*/ 117657 w 2635666"/>
                <a:gd name="connsiteY9" fmla="*/ 1889337 h 2233766"/>
                <a:gd name="connsiteX10" fmla="*/ 206972 w 2635666"/>
                <a:gd name="connsiteY10" fmla="*/ 991086 h 2233766"/>
                <a:gd name="connsiteX11" fmla="*/ 1173404 w 2635666"/>
                <a:gd name="connsiteY11" fmla="*/ -125 h 2233766"/>
                <a:gd name="connsiteX12" fmla="*/ 2635441 w 2635666"/>
                <a:gd name="connsiteY12" fmla="*/ 1116758 h 223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35666" h="2233766">
                  <a:moveTo>
                    <a:pt x="2635441" y="1116758"/>
                  </a:moveTo>
                  <a:cubicBezTo>
                    <a:pt x="2635441" y="1628223"/>
                    <a:pt x="2185430" y="2059365"/>
                    <a:pt x="1571375" y="2191727"/>
                  </a:cubicBezTo>
                  <a:cubicBezTo>
                    <a:pt x="1471651" y="2213168"/>
                    <a:pt x="1370339" y="2226404"/>
                    <a:pt x="1268454" y="2231305"/>
                  </a:cubicBezTo>
                  <a:cubicBezTo>
                    <a:pt x="1263498" y="2231553"/>
                    <a:pt x="1258541" y="2231800"/>
                    <a:pt x="1253551" y="2231977"/>
                  </a:cubicBezTo>
                  <a:cubicBezTo>
                    <a:pt x="1227035" y="2233075"/>
                    <a:pt x="1200319" y="2233629"/>
                    <a:pt x="1173404" y="2233641"/>
                  </a:cubicBezTo>
                  <a:cubicBezTo>
                    <a:pt x="1126605" y="2233641"/>
                    <a:pt x="1080360" y="2231977"/>
                    <a:pt x="1034670" y="2228650"/>
                  </a:cubicBezTo>
                  <a:cubicBezTo>
                    <a:pt x="1009322" y="2226844"/>
                    <a:pt x="984188" y="2224543"/>
                    <a:pt x="959266" y="2221747"/>
                  </a:cubicBezTo>
                  <a:cubicBezTo>
                    <a:pt x="716880" y="2194559"/>
                    <a:pt x="493823" y="2121953"/>
                    <a:pt x="305421" y="2015575"/>
                  </a:cubicBezTo>
                  <a:cubicBezTo>
                    <a:pt x="281880" y="2002299"/>
                    <a:pt x="258893" y="1988493"/>
                    <a:pt x="236461" y="1974156"/>
                  </a:cubicBezTo>
                  <a:cubicBezTo>
                    <a:pt x="195384" y="1948008"/>
                    <a:pt x="155727" y="1919695"/>
                    <a:pt x="117657" y="1889337"/>
                  </a:cubicBezTo>
                  <a:cubicBezTo>
                    <a:pt x="-134004" y="1688758"/>
                    <a:pt x="75814" y="1260625"/>
                    <a:pt x="206972" y="991086"/>
                  </a:cubicBezTo>
                  <a:cubicBezTo>
                    <a:pt x="560976" y="263608"/>
                    <a:pt x="365956" y="-125"/>
                    <a:pt x="1173404" y="-125"/>
                  </a:cubicBezTo>
                  <a:cubicBezTo>
                    <a:pt x="1980851" y="-125"/>
                    <a:pt x="2635441" y="499906"/>
                    <a:pt x="2635441" y="1116758"/>
                  </a:cubicBezTo>
                  <a:close/>
                </a:path>
              </a:pathLst>
            </a:custGeom>
            <a:solidFill>
              <a:srgbClr val="F2F2F2"/>
            </a:solidFill>
            <a:ln w="354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E436B84C-85F4-4A8C-8D7A-81E7C4D239D4}"/>
                </a:ext>
              </a:extLst>
            </p:cNvPr>
            <p:cNvSpPr/>
            <p:nvPr/>
          </p:nvSpPr>
          <p:spPr>
            <a:xfrm>
              <a:off x="2437295" y="1867995"/>
              <a:ext cx="376412" cy="381919"/>
            </a:xfrm>
            <a:custGeom>
              <a:avLst/>
              <a:gdLst>
                <a:gd name="connsiteX0" fmla="*/ 187979 w 376412"/>
                <a:gd name="connsiteY0" fmla="*/ 381794 h 381919"/>
                <a:gd name="connsiteX1" fmla="*/ 187987 w 376412"/>
                <a:gd name="connsiteY1" fmla="*/ -125 h 381919"/>
                <a:gd name="connsiteX2" fmla="*/ 187979 w 376412"/>
                <a:gd name="connsiteY2" fmla="*/ 381794 h 381919"/>
              </a:gdLst>
              <a:ahLst/>
              <a:cxnLst>
                <a:cxn ang="0">
                  <a:pos x="connsiteX0" y="connsiteY0"/>
                </a:cxn>
                <a:cxn ang="0">
                  <a:pos x="connsiteX1" y="connsiteY1"/>
                </a:cxn>
                <a:cxn ang="0">
                  <a:pos x="connsiteX2" y="connsiteY2"/>
                </a:cxn>
              </a:cxnLst>
              <a:rect l="l" t="t" r="r" b="b"/>
              <a:pathLst>
                <a:path w="376412" h="381919">
                  <a:moveTo>
                    <a:pt x="187979" y="381794"/>
                  </a:moveTo>
                  <a:cubicBezTo>
                    <a:pt x="-62982" y="377294"/>
                    <a:pt x="-62943" y="4338"/>
                    <a:pt x="187987" y="-125"/>
                  </a:cubicBezTo>
                  <a:cubicBezTo>
                    <a:pt x="438941" y="4375"/>
                    <a:pt x="438901" y="377331"/>
                    <a:pt x="187979" y="381794"/>
                  </a:cubicBezTo>
                  <a:close/>
                </a:path>
              </a:pathLst>
            </a:custGeom>
            <a:solidFill>
              <a:srgbClr val="FFFFFF"/>
            </a:solidFill>
            <a:ln w="354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969669B-2040-4A1F-A4A6-083143EE91CF}"/>
                </a:ext>
              </a:extLst>
            </p:cNvPr>
            <p:cNvSpPr/>
            <p:nvPr/>
          </p:nvSpPr>
          <p:spPr>
            <a:xfrm>
              <a:off x="1962691" y="2423782"/>
              <a:ext cx="376412" cy="381919"/>
            </a:xfrm>
            <a:custGeom>
              <a:avLst/>
              <a:gdLst>
                <a:gd name="connsiteX0" fmla="*/ 187979 w 376412"/>
                <a:gd name="connsiteY0" fmla="*/ 381794 h 381919"/>
                <a:gd name="connsiteX1" fmla="*/ 187987 w 376412"/>
                <a:gd name="connsiteY1" fmla="*/ -125 h 381919"/>
                <a:gd name="connsiteX2" fmla="*/ 187979 w 376412"/>
                <a:gd name="connsiteY2" fmla="*/ 381794 h 381919"/>
              </a:gdLst>
              <a:ahLst/>
              <a:cxnLst>
                <a:cxn ang="0">
                  <a:pos x="connsiteX0" y="connsiteY0"/>
                </a:cxn>
                <a:cxn ang="0">
                  <a:pos x="connsiteX1" y="connsiteY1"/>
                </a:cxn>
                <a:cxn ang="0">
                  <a:pos x="connsiteX2" y="connsiteY2"/>
                </a:cxn>
              </a:cxnLst>
              <a:rect l="l" t="t" r="r" b="b"/>
              <a:pathLst>
                <a:path w="376412" h="381919">
                  <a:moveTo>
                    <a:pt x="187979" y="381794"/>
                  </a:moveTo>
                  <a:cubicBezTo>
                    <a:pt x="-62983" y="377294"/>
                    <a:pt x="-62943" y="4338"/>
                    <a:pt x="187987" y="-125"/>
                  </a:cubicBezTo>
                  <a:cubicBezTo>
                    <a:pt x="438941" y="4375"/>
                    <a:pt x="438901" y="377331"/>
                    <a:pt x="187979" y="381794"/>
                  </a:cubicBezTo>
                  <a:close/>
                </a:path>
              </a:pathLst>
            </a:custGeom>
            <a:solidFill>
              <a:srgbClr val="FFFFFF"/>
            </a:solidFill>
            <a:ln w="35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DBCF86C-476F-431A-91FB-539C9CF748B4}"/>
                </a:ext>
              </a:extLst>
            </p:cNvPr>
            <p:cNvSpPr/>
            <p:nvPr/>
          </p:nvSpPr>
          <p:spPr>
            <a:xfrm>
              <a:off x="2457757" y="2988152"/>
              <a:ext cx="376412" cy="381919"/>
            </a:xfrm>
            <a:custGeom>
              <a:avLst/>
              <a:gdLst>
                <a:gd name="connsiteX0" fmla="*/ 187979 w 376412"/>
                <a:gd name="connsiteY0" fmla="*/ 381794 h 381919"/>
                <a:gd name="connsiteX1" fmla="*/ 187987 w 376412"/>
                <a:gd name="connsiteY1" fmla="*/ -125 h 381919"/>
                <a:gd name="connsiteX2" fmla="*/ 187979 w 376412"/>
                <a:gd name="connsiteY2" fmla="*/ 381794 h 381919"/>
              </a:gdLst>
              <a:ahLst/>
              <a:cxnLst>
                <a:cxn ang="0">
                  <a:pos x="connsiteX0" y="connsiteY0"/>
                </a:cxn>
                <a:cxn ang="0">
                  <a:pos x="connsiteX1" y="connsiteY1"/>
                </a:cxn>
                <a:cxn ang="0">
                  <a:pos x="connsiteX2" y="connsiteY2"/>
                </a:cxn>
              </a:cxnLst>
              <a:rect l="l" t="t" r="r" b="b"/>
              <a:pathLst>
                <a:path w="376412" h="381919">
                  <a:moveTo>
                    <a:pt x="187979" y="381794"/>
                  </a:moveTo>
                  <a:cubicBezTo>
                    <a:pt x="-62982" y="377294"/>
                    <a:pt x="-62943" y="4338"/>
                    <a:pt x="187987" y="-125"/>
                  </a:cubicBezTo>
                  <a:cubicBezTo>
                    <a:pt x="438941" y="4375"/>
                    <a:pt x="438901" y="377331"/>
                    <a:pt x="187979" y="381794"/>
                  </a:cubicBezTo>
                  <a:close/>
                </a:path>
              </a:pathLst>
            </a:custGeom>
            <a:solidFill>
              <a:srgbClr val="FFFFFF"/>
            </a:solidFill>
            <a:ln w="354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BC56A42-F28C-4508-A8D0-051F99F23774}"/>
                </a:ext>
              </a:extLst>
            </p:cNvPr>
            <p:cNvSpPr/>
            <p:nvPr/>
          </p:nvSpPr>
          <p:spPr>
            <a:xfrm>
              <a:off x="2437295" y="1867995"/>
              <a:ext cx="376412" cy="381919"/>
            </a:xfrm>
            <a:custGeom>
              <a:avLst/>
              <a:gdLst>
                <a:gd name="connsiteX0" fmla="*/ 187979 w 376412"/>
                <a:gd name="connsiteY0" fmla="*/ 381794 h 381919"/>
                <a:gd name="connsiteX1" fmla="*/ 187987 w 376412"/>
                <a:gd name="connsiteY1" fmla="*/ -125 h 381919"/>
                <a:gd name="connsiteX2" fmla="*/ 187979 w 376412"/>
                <a:gd name="connsiteY2" fmla="*/ 381794 h 381919"/>
                <a:gd name="connsiteX3" fmla="*/ 187979 w 376412"/>
                <a:gd name="connsiteY3" fmla="*/ 11448 h 381919"/>
                <a:gd name="connsiteX4" fmla="*/ 187987 w 376412"/>
                <a:gd name="connsiteY4" fmla="*/ 370221 h 381919"/>
                <a:gd name="connsiteX5" fmla="*/ 187979 w 376412"/>
                <a:gd name="connsiteY5" fmla="*/ 11448 h 381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412" h="381919">
                  <a:moveTo>
                    <a:pt x="187979" y="381794"/>
                  </a:moveTo>
                  <a:cubicBezTo>
                    <a:pt x="-62982" y="377294"/>
                    <a:pt x="-62943" y="4338"/>
                    <a:pt x="187987" y="-125"/>
                  </a:cubicBezTo>
                  <a:cubicBezTo>
                    <a:pt x="438941" y="4375"/>
                    <a:pt x="438901" y="377331"/>
                    <a:pt x="187979" y="381794"/>
                  </a:cubicBezTo>
                  <a:close/>
                  <a:moveTo>
                    <a:pt x="187979" y="11448"/>
                  </a:moveTo>
                  <a:cubicBezTo>
                    <a:pt x="-47772" y="15676"/>
                    <a:pt x="-47735" y="366027"/>
                    <a:pt x="187987" y="370221"/>
                  </a:cubicBezTo>
                  <a:cubicBezTo>
                    <a:pt x="423731" y="365992"/>
                    <a:pt x="423693" y="15642"/>
                    <a:pt x="187979" y="11448"/>
                  </a:cubicBezTo>
                  <a:close/>
                </a:path>
              </a:pathLst>
            </a:custGeom>
            <a:solidFill>
              <a:srgbClr val="E6E6E6"/>
            </a:solidFill>
            <a:ln w="354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AB1CF2F-E48E-4429-8D58-B013E3D23413}"/>
                </a:ext>
              </a:extLst>
            </p:cNvPr>
            <p:cNvSpPr/>
            <p:nvPr/>
          </p:nvSpPr>
          <p:spPr>
            <a:xfrm>
              <a:off x="874141" y="3554712"/>
              <a:ext cx="653844" cy="456630"/>
            </a:xfrm>
            <a:custGeom>
              <a:avLst/>
              <a:gdLst>
                <a:gd name="connsiteX0" fmla="*/ 652733 w 653844"/>
                <a:gd name="connsiteY0" fmla="*/ 453850 h 456630"/>
                <a:gd name="connsiteX1" fmla="*/ 651567 w 653844"/>
                <a:gd name="connsiteY1" fmla="*/ 448327 h 456630"/>
                <a:gd name="connsiteX2" fmla="*/ 578676 w 653844"/>
                <a:gd name="connsiteY2" fmla="*/ 32726 h 456630"/>
                <a:gd name="connsiteX3" fmla="*/ 578182 w 653844"/>
                <a:gd name="connsiteY3" fmla="*/ 29540 h 456630"/>
                <a:gd name="connsiteX4" fmla="*/ 546781 w 653844"/>
                <a:gd name="connsiteY4" fmla="*/ -125 h 456630"/>
                <a:gd name="connsiteX5" fmla="*/ 131144 w 653844"/>
                <a:gd name="connsiteY5" fmla="*/ 1680 h 456630"/>
                <a:gd name="connsiteX6" fmla="*/ 92062 w 653844"/>
                <a:gd name="connsiteY6" fmla="*/ 22319 h 456630"/>
                <a:gd name="connsiteX7" fmla="*/ 72203 w 653844"/>
                <a:gd name="connsiteY7" fmla="*/ 65189 h 456630"/>
                <a:gd name="connsiteX8" fmla="*/ -226 w 653844"/>
                <a:gd name="connsiteY8" fmla="*/ 250333 h 456630"/>
                <a:gd name="connsiteX9" fmla="*/ 653618 w 653844"/>
                <a:gd name="connsiteY9" fmla="*/ 456505 h 4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3844" h="456630">
                  <a:moveTo>
                    <a:pt x="652733" y="453850"/>
                  </a:moveTo>
                  <a:cubicBezTo>
                    <a:pt x="652169" y="452050"/>
                    <a:pt x="651779" y="450201"/>
                    <a:pt x="651567" y="448327"/>
                  </a:cubicBezTo>
                  <a:lnTo>
                    <a:pt x="578676" y="32726"/>
                  </a:lnTo>
                  <a:cubicBezTo>
                    <a:pt x="578568" y="31656"/>
                    <a:pt x="578403" y="30593"/>
                    <a:pt x="578182" y="29540"/>
                  </a:cubicBezTo>
                  <a:cubicBezTo>
                    <a:pt x="575020" y="14018"/>
                    <a:pt x="562458" y="2150"/>
                    <a:pt x="546781" y="-125"/>
                  </a:cubicBezTo>
                  <a:lnTo>
                    <a:pt x="131144" y="1680"/>
                  </a:lnTo>
                  <a:cubicBezTo>
                    <a:pt x="115003" y="-741"/>
                    <a:pt x="99165" y="7623"/>
                    <a:pt x="92062" y="22319"/>
                  </a:cubicBezTo>
                  <a:cubicBezTo>
                    <a:pt x="85302" y="36408"/>
                    <a:pt x="78682" y="50698"/>
                    <a:pt x="72203" y="65189"/>
                  </a:cubicBezTo>
                  <a:cubicBezTo>
                    <a:pt x="45971" y="123564"/>
                    <a:pt x="21828" y="185279"/>
                    <a:pt x="-226" y="250333"/>
                  </a:cubicBezTo>
                  <a:cubicBezTo>
                    <a:pt x="188176" y="356711"/>
                    <a:pt x="411233" y="429317"/>
                    <a:pt x="653618" y="456505"/>
                  </a:cubicBezTo>
                  <a:close/>
                </a:path>
              </a:pathLst>
            </a:custGeom>
            <a:solidFill>
              <a:srgbClr val="2F2E41"/>
            </a:solidFill>
            <a:ln w="35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DE048F9-1CAA-4843-AD7D-02A09AA0F616}"/>
                </a:ext>
              </a:extLst>
            </p:cNvPr>
            <p:cNvSpPr/>
            <p:nvPr/>
          </p:nvSpPr>
          <p:spPr>
            <a:xfrm>
              <a:off x="1393451" y="2829064"/>
              <a:ext cx="711931" cy="474758"/>
            </a:xfrm>
            <a:custGeom>
              <a:avLst/>
              <a:gdLst>
                <a:gd name="connsiteX0" fmla="*/ 539157 w 711931"/>
                <a:gd name="connsiteY0" fmla="*/ 67354 h 474758"/>
                <a:gd name="connsiteX1" fmla="*/ 537164 w 711931"/>
                <a:gd name="connsiteY1" fmla="*/ 81012 h 474758"/>
                <a:gd name="connsiteX2" fmla="*/ 179425 w 711931"/>
                <a:gd name="connsiteY2" fmla="*/ 287391 h 474758"/>
                <a:gd name="connsiteX3" fmla="*/ 92471 w 711931"/>
                <a:gd name="connsiteY3" fmla="*/ 237333 h 474758"/>
                <a:gd name="connsiteX4" fmla="*/ -226 w 711931"/>
                <a:gd name="connsiteY4" fmla="*/ 358687 h 474758"/>
                <a:gd name="connsiteX5" fmla="*/ 145096 w 711931"/>
                <a:gd name="connsiteY5" fmla="*/ 462264 h 474758"/>
                <a:gd name="connsiteX6" fmla="*/ 225027 w 711931"/>
                <a:gd name="connsiteY6" fmla="*/ 460316 h 474758"/>
                <a:gd name="connsiteX7" fmla="*/ 593917 w 711931"/>
                <a:gd name="connsiteY7" fmla="*/ 169296 h 474758"/>
                <a:gd name="connsiteX8" fmla="*/ 706245 w 711931"/>
                <a:gd name="connsiteY8" fmla="*/ 117662 h 474758"/>
                <a:gd name="connsiteX9" fmla="*/ 654611 w 711931"/>
                <a:gd name="connsiteY9" fmla="*/ 5335 h 474758"/>
                <a:gd name="connsiteX10" fmla="*/ 542283 w 711931"/>
                <a:gd name="connsiteY10" fmla="*/ 56969 h 474758"/>
                <a:gd name="connsiteX11" fmla="*/ 539157 w 711931"/>
                <a:gd name="connsiteY11" fmla="*/ 67354 h 474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1931" h="474758">
                  <a:moveTo>
                    <a:pt x="539157" y="67354"/>
                  </a:moveTo>
                  <a:cubicBezTo>
                    <a:pt x="538134" y="71847"/>
                    <a:pt x="537468" y="76414"/>
                    <a:pt x="537164" y="81012"/>
                  </a:cubicBezTo>
                  <a:lnTo>
                    <a:pt x="179425" y="287391"/>
                  </a:lnTo>
                  <a:lnTo>
                    <a:pt x="92471" y="237333"/>
                  </a:lnTo>
                  <a:lnTo>
                    <a:pt x="-226" y="358687"/>
                  </a:lnTo>
                  <a:lnTo>
                    <a:pt x="145096" y="462264"/>
                  </a:lnTo>
                  <a:cubicBezTo>
                    <a:pt x="169211" y="479452"/>
                    <a:pt x="201777" y="478658"/>
                    <a:pt x="225027" y="460316"/>
                  </a:cubicBezTo>
                  <a:lnTo>
                    <a:pt x="593917" y="169296"/>
                  </a:lnTo>
                  <a:cubicBezTo>
                    <a:pt x="639194" y="186056"/>
                    <a:pt x="689485" y="162939"/>
                    <a:pt x="706245" y="117662"/>
                  </a:cubicBezTo>
                  <a:cubicBezTo>
                    <a:pt x="723005" y="72386"/>
                    <a:pt x="699888" y="22095"/>
                    <a:pt x="654611" y="5335"/>
                  </a:cubicBezTo>
                  <a:cubicBezTo>
                    <a:pt x="609334" y="-11425"/>
                    <a:pt x="559043" y="11692"/>
                    <a:pt x="542283" y="56969"/>
                  </a:cubicBezTo>
                  <a:cubicBezTo>
                    <a:pt x="541027" y="60363"/>
                    <a:pt x="539983" y="63831"/>
                    <a:pt x="539157" y="67354"/>
                  </a:cubicBezTo>
                  <a:close/>
                </a:path>
              </a:pathLst>
            </a:custGeom>
            <a:solidFill>
              <a:srgbClr val="FFB8B8"/>
            </a:solidFill>
            <a:ln w="354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525D44-477F-4F59-A1EA-857B12BAF2FF}"/>
                </a:ext>
              </a:extLst>
            </p:cNvPr>
            <p:cNvSpPr/>
            <p:nvPr/>
          </p:nvSpPr>
          <p:spPr>
            <a:xfrm>
              <a:off x="1217951" y="2957279"/>
              <a:ext cx="350994" cy="333507"/>
            </a:xfrm>
            <a:custGeom>
              <a:avLst/>
              <a:gdLst>
                <a:gd name="connsiteX0" fmla="*/ 350025 w 350994"/>
                <a:gd name="connsiteY0" fmla="*/ 138554 h 333507"/>
                <a:gd name="connsiteX1" fmla="*/ 331581 w 350994"/>
                <a:gd name="connsiteY1" fmla="*/ 113349 h 333507"/>
                <a:gd name="connsiteX2" fmla="*/ 167429 w 350994"/>
                <a:gd name="connsiteY2" fmla="*/ 21556 h 333507"/>
                <a:gd name="connsiteX3" fmla="*/ 21455 w 350994"/>
                <a:gd name="connsiteY3" fmla="*/ 40377 h 333507"/>
                <a:gd name="connsiteX4" fmla="*/ 39811 w 350994"/>
                <a:gd name="connsiteY4" fmla="*/ 185991 h 333507"/>
                <a:gd name="connsiteX5" fmla="*/ 170686 w 350994"/>
                <a:gd name="connsiteY5" fmla="*/ 321893 h 333507"/>
                <a:gd name="connsiteX6" fmla="*/ 223698 w 350994"/>
                <a:gd name="connsiteY6" fmla="*/ 322899 h 333507"/>
                <a:gd name="connsiteX7" fmla="*/ 227363 w 350994"/>
                <a:gd name="connsiteY7" fmla="*/ 318813 h 333507"/>
                <a:gd name="connsiteX8" fmla="*/ 252850 w 350994"/>
                <a:gd name="connsiteY8" fmla="*/ 285749 h 333507"/>
                <a:gd name="connsiteX9" fmla="*/ 261558 w 350994"/>
                <a:gd name="connsiteY9" fmla="*/ 274492 h 333507"/>
                <a:gd name="connsiteX10" fmla="*/ 342979 w 350994"/>
                <a:gd name="connsiteY10" fmla="*/ 168963 h 333507"/>
                <a:gd name="connsiteX11" fmla="*/ 349387 w 350994"/>
                <a:gd name="connsiteY11" fmla="*/ 156006 h 333507"/>
                <a:gd name="connsiteX12" fmla="*/ 350025 w 350994"/>
                <a:gd name="connsiteY12" fmla="*/ 138554 h 33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994" h="333507">
                  <a:moveTo>
                    <a:pt x="350025" y="138554"/>
                  </a:moveTo>
                  <a:cubicBezTo>
                    <a:pt x="347828" y="127873"/>
                    <a:pt x="341097" y="118674"/>
                    <a:pt x="331581" y="113349"/>
                  </a:cubicBezTo>
                  <a:lnTo>
                    <a:pt x="167429" y="21556"/>
                  </a:lnTo>
                  <a:cubicBezTo>
                    <a:pt x="121922" y="-13557"/>
                    <a:pt x="56567" y="-5130"/>
                    <a:pt x="21455" y="40377"/>
                  </a:cubicBezTo>
                  <a:cubicBezTo>
                    <a:pt x="-13517" y="85702"/>
                    <a:pt x="-5316" y="150763"/>
                    <a:pt x="39811" y="185991"/>
                  </a:cubicBezTo>
                  <a:lnTo>
                    <a:pt x="170686" y="321893"/>
                  </a:lnTo>
                  <a:cubicBezTo>
                    <a:pt x="185047" y="336810"/>
                    <a:pt x="208781" y="337260"/>
                    <a:pt x="223698" y="322899"/>
                  </a:cubicBezTo>
                  <a:cubicBezTo>
                    <a:pt x="225018" y="321628"/>
                    <a:pt x="226242" y="320263"/>
                    <a:pt x="227363" y="318813"/>
                  </a:cubicBezTo>
                  <a:lnTo>
                    <a:pt x="252850" y="285749"/>
                  </a:lnTo>
                  <a:lnTo>
                    <a:pt x="261558" y="274492"/>
                  </a:lnTo>
                  <a:lnTo>
                    <a:pt x="342979" y="168963"/>
                  </a:lnTo>
                  <a:cubicBezTo>
                    <a:pt x="345953" y="165112"/>
                    <a:pt x="348131" y="160707"/>
                    <a:pt x="349387" y="156006"/>
                  </a:cubicBezTo>
                  <a:cubicBezTo>
                    <a:pt x="350980" y="150322"/>
                    <a:pt x="351198" y="144340"/>
                    <a:pt x="350025" y="138554"/>
                  </a:cubicBezTo>
                  <a:close/>
                </a:path>
              </a:pathLst>
            </a:custGeom>
            <a:solidFill>
              <a:schemeClr val="accent2"/>
            </a:solidFill>
            <a:ln w="354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5AC7A4E-DE4F-4ED5-AAC3-7D6B78F25CF4}"/>
                </a:ext>
              </a:extLst>
            </p:cNvPr>
            <p:cNvSpPr/>
            <p:nvPr/>
          </p:nvSpPr>
          <p:spPr>
            <a:xfrm rot="-2700000">
              <a:off x="981358" y="2466894"/>
              <a:ext cx="409076" cy="409076"/>
            </a:xfrm>
            <a:custGeom>
              <a:avLst/>
              <a:gdLst>
                <a:gd name="connsiteX0" fmla="*/ 408850 w 409076"/>
                <a:gd name="connsiteY0" fmla="*/ 204413 h 409076"/>
                <a:gd name="connsiteX1" fmla="*/ 204312 w 409076"/>
                <a:gd name="connsiteY1" fmla="*/ 408951 h 409076"/>
                <a:gd name="connsiteX2" fmla="*/ -226 w 409076"/>
                <a:gd name="connsiteY2" fmla="*/ 204413 h 409076"/>
                <a:gd name="connsiteX3" fmla="*/ 204312 w 409076"/>
                <a:gd name="connsiteY3" fmla="*/ -125 h 409076"/>
                <a:gd name="connsiteX4" fmla="*/ 408850 w 409076"/>
                <a:gd name="connsiteY4" fmla="*/ 204413 h 409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076" h="409076">
                  <a:moveTo>
                    <a:pt x="408850" y="204413"/>
                  </a:moveTo>
                  <a:cubicBezTo>
                    <a:pt x="408850" y="317376"/>
                    <a:pt x="317275" y="408951"/>
                    <a:pt x="204312" y="408951"/>
                  </a:cubicBezTo>
                  <a:cubicBezTo>
                    <a:pt x="91349" y="408951"/>
                    <a:pt x="-226" y="317376"/>
                    <a:pt x="-226" y="204413"/>
                  </a:cubicBezTo>
                  <a:cubicBezTo>
                    <a:pt x="-226" y="91450"/>
                    <a:pt x="91349" y="-125"/>
                    <a:pt x="204312" y="-125"/>
                  </a:cubicBezTo>
                  <a:cubicBezTo>
                    <a:pt x="317275" y="-125"/>
                    <a:pt x="408850" y="91450"/>
                    <a:pt x="408850" y="204413"/>
                  </a:cubicBezTo>
                  <a:close/>
                </a:path>
              </a:pathLst>
            </a:custGeom>
            <a:solidFill>
              <a:srgbClr val="FFB8B8"/>
            </a:solidFill>
            <a:ln w="35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099C114-32E7-412B-8295-2225F256FF28}"/>
                </a:ext>
              </a:extLst>
            </p:cNvPr>
            <p:cNvSpPr/>
            <p:nvPr/>
          </p:nvSpPr>
          <p:spPr>
            <a:xfrm>
              <a:off x="838616" y="2942991"/>
              <a:ext cx="651002" cy="721959"/>
            </a:xfrm>
            <a:custGeom>
              <a:avLst/>
              <a:gdLst>
                <a:gd name="connsiteX0" fmla="*/ 605671 w 651002"/>
                <a:gd name="connsiteY0" fmla="*/ 502492 h 721959"/>
                <a:gd name="connsiteX1" fmla="*/ 646345 w 651002"/>
                <a:gd name="connsiteY1" fmla="*/ 310127 h 721959"/>
                <a:gd name="connsiteX2" fmla="*/ 640893 w 651002"/>
                <a:gd name="connsiteY2" fmla="*/ 288780 h 721959"/>
                <a:gd name="connsiteX3" fmla="*/ 597103 w 651002"/>
                <a:gd name="connsiteY3" fmla="*/ 208740 h 721959"/>
                <a:gd name="connsiteX4" fmla="*/ 596892 w 651002"/>
                <a:gd name="connsiteY4" fmla="*/ 189446 h 721959"/>
                <a:gd name="connsiteX5" fmla="*/ 596892 w 651002"/>
                <a:gd name="connsiteY5" fmla="*/ 189411 h 721959"/>
                <a:gd name="connsiteX6" fmla="*/ 426970 w 651002"/>
                <a:gd name="connsiteY6" fmla="*/ 17861 h 721959"/>
                <a:gd name="connsiteX7" fmla="*/ 198212 w 651002"/>
                <a:gd name="connsiteY7" fmla="*/ 479 h 721959"/>
                <a:gd name="connsiteX8" fmla="*/ 42167 w 651002"/>
                <a:gd name="connsiteY8" fmla="*/ 66890 h 721959"/>
                <a:gd name="connsiteX9" fmla="*/ 30095 w 651002"/>
                <a:gd name="connsiteY9" fmla="*/ 83174 h 721959"/>
                <a:gd name="connsiteX10" fmla="*/ 30060 w 651002"/>
                <a:gd name="connsiteY10" fmla="*/ 83208 h 721959"/>
                <a:gd name="connsiteX11" fmla="*/ 30060 w 651002"/>
                <a:gd name="connsiteY11" fmla="*/ 83210 h 721959"/>
                <a:gd name="connsiteX12" fmla="*/ 6483 w 651002"/>
                <a:gd name="connsiteY12" fmla="*/ 232706 h 721959"/>
                <a:gd name="connsiteX13" fmla="*/ 8431 w 651002"/>
                <a:gd name="connsiteY13" fmla="*/ 241273 h 721959"/>
                <a:gd name="connsiteX14" fmla="*/ 32820 w 651002"/>
                <a:gd name="connsiteY14" fmla="*/ 348217 h 721959"/>
                <a:gd name="connsiteX15" fmla="*/ 73602 w 651002"/>
                <a:gd name="connsiteY15" fmla="*/ 527167 h 721959"/>
                <a:gd name="connsiteX16" fmla="*/ 107728 w 651002"/>
                <a:gd name="connsiteY16" fmla="*/ 676910 h 721959"/>
                <a:gd name="connsiteX17" fmla="*/ 111339 w 651002"/>
                <a:gd name="connsiteY17" fmla="*/ 692699 h 721959"/>
                <a:gd name="connsiteX18" fmla="*/ 147872 w 651002"/>
                <a:gd name="connsiteY18" fmla="*/ 721833 h 721959"/>
                <a:gd name="connsiteX19" fmla="*/ 153961 w 651002"/>
                <a:gd name="connsiteY19" fmla="*/ 721338 h 721959"/>
                <a:gd name="connsiteX20" fmla="*/ 596608 w 651002"/>
                <a:gd name="connsiteY20" fmla="*/ 648767 h 721959"/>
                <a:gd name="connsiteX21" fmla="*/ 613707 w 651002"/>
                <a:gd name="connsiteY21" fmla="*/ 641262 h 721959"/>
                <a:gd name="connsiteX22" fmla="*/ 621459 w 651002"/>
                <a:gd name="connsiteY22" fmla="*/ 632943 h 721959"/>
                <a:gd name="connsiteX23" fmla="*/ 627193 w 651002"/>
                <a:gd name="connsiteY23" fmla="*/ 604021 h 72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1002" h="721959">
                  <a:moveTo>
                    <a:pt x="605671" y="502492"/>
                  </a:moveTo>
                  <a:cubicBezTo>
                    <a:pt x="613883" y="490209"/>
                    <a:pt x="666099" y="407301"/>
                    <a:pt x="646345" y="310127"/>
                  </a:cubicBezTo>
                  <a:cubicBezTo>
                    <a:pt x="644894" y="302922"/>
                    <a:pt x="643075" y="295798"/>
                    <a:pt x="640893" y="288780"/>
                  </a:cubicBezTo>
                  <a:cubicBezTo>
                    <a:pt x="631584" y="259530"/>
                    <a:pt x="616715" y="232353"/>
                    <a:pt x="597103" y="208740"/>
                  </a:cubicBezTo>
                  <a:cubicBezTo>
                    <a:pt x="597352" y="202226"/>
                    <a:pt x="597281" y="195819"/>
                    <a:pt x="596892" y="189446"/>
                  </a:cubicBezTo>
                  <a:lnTo>
                    <a:pt x="596892" y="189411"/>
                  </a:lnTo>
                  <a:cubicBezTo>
                    <a:pt x="590923" y="97870"/>
                    <a:pt x="518450" y="24702"/>
                    <a:pt x="426970" y="17861"/>
                  </a:cubicBezTo>
                  <a:lnTo>
                    <a:pt x="198212" y="479"/>
                  </a:lnTo>
                  <a:cubicBezTo>
                    <a:pt x="138440" y="-4395"/>
                    <a:pt x="80094" y="20436"/>
                    <a:pt x="42167" y="66890"/>
                  </a:cubicBezTo>
                  <a:cubicBezTo>
                    <a:pt x="37864" y="72106"/>
                    <a:pt x="33834" y="77541"/>
                    <a:pt x="30095" y="83174"/>
                  </a:cubicBezTo>
                  <a:cubicBezTo>
                    <a:pt x="30076" y="83174"/>
                    <a:pt x="30060" y="83189"/>
                    <a:pt x="30060" y="83208"/>
                  </a:cubicBezTo>
                  <a:cubicBezTo>
                    <a:pt x="30060" y="83209"/>
                    <a:pt x="30060" y="83209"/>
                    <a:pt x="30060" y="83210"/>
                  </a:cubicBezTo>
                  <a:cubicBezTo>
                    <a:pt x="874" y="127257"/>
                    <a:pt x="-7730" y="181814"/>
                    <a:pt x="6483" y="232706"/>
                  </a:cubicBezTo>
                  <a:lnTo>
                    <a:pt x="8431" y="241273"/>
                  </a:lnTo>
                  <a:lnTo>
                    <a:pt x="32820" y="348217"/>
                  </a:lnTo>
                  <a:lnTo>
                    <a:pt x="73602" y="527167"/>
                  </a:lnTo>
                  <a:lnTo>
                    <a:pt x="107728" y="676910"/>
                  </a:lnTo>
                  <a:lnTo>
                    <a:pt x="111339" y="692699"/>
                  </a:lnTo>
                  <a:cubicBezTo>
                    <a:pt x="115259" y="709725"/>
                    <a:pt x="130400" y="721800"/>
                    <a:pt x="147872" y="721833"/>
                  </a:cubicBezTo>
                  <a:cubicBezTo>
                    <a:pt x="149912" y="721843"/>
                    <a:pt x="151949" y="721677"/>
                    <a:pt x="153961" y="721338"/>
                  </a:cubicBezTo>
                  <a:lnTo>
                    <a:pt x="596608" y="648767"/>
                  </a:lnTo>
                  <a:cubicBezTo>
                    <a:pt x="602855" y="647767"/>
                    <a:pt x="608742" y="645183"/>
                    <a:pt x="613707" y="641262"/>
                  </a:cubicBezTo>
                  <a:cubicBezTo>
                    <a:pt x="616688" y="638887"/>
                    <a:pt x="619300" y="636084"/>
                    <a:pt x="621459" y="632943"/>
                  </a:cubicBezTo>
                  <a:cubicBezTo>
                    <a:pt x="627290" y="624511"/>
                    <a:pt x="629365" y="614040"/>
                    <a:pt x="627193" y="604021"/>
                  </a:cubicBezTo>
                  <a:close/>
                </a:path>
              </a:pathLst>
            </a:custGeom>
            <a:solidFill>
              <a:schemeClr val="accent1"/>
            </a:solidFill>
            <a:ln w="354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0237CF1-B54F-4CF5-A00A-2FD4341CE2F2}"/>
                </a:ext>
              </a:extLst>
            </p:cNvPr>
            <p:cNvSpPr/>
            <p:nvPr/>
          </p:nvSpPr>
          <p:spPr>
            <a:xfrm>
              <a:off x="557154" y="3142251"/>
              <a:ext cx="449859" cy="946160"/>
            </a:xfrm>
            <a:custGeom>
              <a:avLst/>
              <a:gdLst>
                <a:gd name="connsiteX0" fmla="*/ 15990 w 449859"/>
                <a:gd name="connsiteY0" fmla="*/ 907236 h 946160"/>
                <a:gd name="connsiteX1" fmla="*/ 37888 w 449859"/>
                <a:gd name="connsiteY1" fmla="*/ 782626 h 946160"/>
                <a:gd name="connsiteX2" fmla="*/ 51552 w 449859"/>
                <a:gd name="connsiteY2" fmla="*/ 774745 h 946160"/>
                <a:gd name="connsiteX3" fmla="*/ 303578 w 449859"/>
                <a:gd name="connsiteY3" fmla="*/ -125 h 946160"/>
                <a:gd name="connsiteX4" fmla="*/ 449634 w 449859"/>
                <a:gd name="connsiteY4" fmla="*/ 69178 h 946160"/>
                <a:gd name="connsiteX5" fmla="*/ 173876 w 449859"/>
                <a:gd name="connsiteY5" fmla="*/ 823661 h 946160"/>
                <a:gd name="connsiteX6" fmla="*/ 122392 w 449859"/>
                <a:gd name="connsiteY6" fmla="*/ 939982 h 946160"/>
                <a:gd name="connsiteX7" fmla="*/ 15990 w 449859"/>
                <a:gd name="connsiteY7" fmla="*/ 907236 h 94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859" h="946160">
                  <a:moveTo>
                    <a:pt x="15990" y="907236"/>
                  </a:moveTo>
                  <a:cubicBezTo>
                    <a:pt x="-12373" y="866779"/>
                    <a:pt x="-2569" y="810990"/>
                    <a:pt x="37888" y="782626"/>
                  </a:cubicBezTo>
                  <a:cubicBezTo>
                    <a:pt x="42201" y="779602"/>
                    <a:pt x="46774" y="776965"/>
                    <a:pt x="51552" y="774745"/>
                  </a:cubicBezTo>
                  <a:lnTo>
                    <a:pt x="303578" y="-125"/>
                  </a:lnTo>
                  <a:lnTo>
                    <a:pt x="449634" y="69178"/>
                  </a:lnTo>
                  <a:lnTo>
                    <a:pt x="173876" y="823661"/>
                  </a:lnTo>
                  <a:cubicBezTo>
                    <a:pt x="191780" y="869999"/>
                    <a:pt x="168730" y="922077"/>
                    <a:pt x="122392" y="939982"/>
                  </a:cubicBezTo>
                  <a:cubicBezTo>
                    <a:pt x="83619" y="954963"/>
                    <a:pt x="39631" y="941425"/>
                    <a:pt x="15990" y="907236"/>
                  </a:cubicBezTo>
                  <a:close/>
                </a:path>
              </a:pathLst>
            </a:custGeom>
            <a:solidFill>
              <a:srgbClr val="FFB8B8"/>
            </a:solidFill>
            <a:ln w="35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A417372-56FE-49AB-9A85-9E2497C62F0F}"/>
                </a:ext>
              </a:extLst>
            </p:cNvPr>
            <p:cNvSpPr/>
            <p:nvPr/>
          </p:nvSpPr>
          <p:spPr>
            <a:xfrm>
              <a:off x="776685" y="2954455"/>
              <a:ext cx="307825" cy="377119"/>
            </a:xfrm>
            <a:custGeom>
              <a:avLst/>
              <a:gdLst>
                <a:gd name="connsiteX0" fmla="*/ 228388 w 307825"/>
                <a:gd name="connsiteY0" fmla="*/ 4627 h 377119"/>
                <a:gd name="connsiteX1" fmla="*/ 92025 w 307825"/>
                <a:gd name="connsiteY1" fmla="*/ 71710 h 377119"/>
                <a:gd name="connsiteX2" fmla="*/ 91991 w 307825"/>
                <a:gd name="connsiteY2" fmla="*/ 71744 h 377119"/>
                <a:gd name="connsiteX3" fmla="*/ 91991 w 307825"/>
                <a:gd name="connsiteY3" fmla="*/ 71746 h 377119"/>
                <a:gd name="connsiteX4" fmla="*/ 89477 w 307825"/>
                <a:gd name="connsiteY4" fmla="*/ 79074 h 377119"/>
                <a:gd name="connsiteX5" fmla="*/ 68130 w 307825"/>
                <a:gd name="connsiteY5" fmla="*/ 124351 h 377119"/>
                <a:gd name="connsiteX6" fmla="*/ 3631 w 307825"/>
                <a:gd name="connsiteY6" fmla="*/ 261173 h 377119"/>
                <a:gd name="connsiteX7" fmla="*/ 22723 w 307825"/>
                <a:gd name="connsiteY7" fmla="*/ 314535 h 377119"/>
                <a:gd name="connsiteX8" fmla="*/ 28304 w 307825"/>
                <a:gd name="connsiteY8" fmla="*/ 316681 h 377119"/>
                <a:gd name="connsiteX9" fmla="*/ 40872 w 307825"/>
                <a:gd name="connsiteY9" fmla="*/ 320469 h 377119"/>
                <a:gd name="connsiteX10" fmla="*/ 94751 w 307825"/>
                <a:gd name="connsiteY10" fmla="*/ 336753 h 377119"/>
                <a:gd name="connsiteX11" fmla="*/ 190368 w 307825"/>
                <a:gd name="connsiteY11" fmla="*/ 365640 h 377119"/>
                <a:gd name="connsiteX12" fmla="*/ 222229 w 307825"/>
                <a:gd name="connsiteY12" fmla="*/ 375269 h 377119"/>
                <a:gd name="connsiteX13" fmla="*/ 272235 w 307825"/>
                <a:gd name="connsiteY13" fmla="*/ 348467 h 377119"/>
                <a:gd name="connsiteX14" fmla="*/ 273523 w 307825"/>
                <a:gd name="connsiteY14" fmla="*/ 342700 h 377119"/>
                <a:gd name="connsiteX15" fmla="*/ 302977 w 307825"/>
                <a:gd name="connsiteY15" fmla="*/ 142901 h 377119"/>
                <a:gd name="connsiteX16" fmla="*/ 228388 w 307825"/>
                <a:gd name="connsiteY16" fmla="*/ 4627 h 377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7825" h="377119">
                  <a:moveTo>
                    <a:pt x="228388" y="4627"/>
                  </a:moveTo>
                  <a:cubicBezTo>
                    <a:pt x="172375" y="-12225"/>
                    <a:pt x="112859" y="17054"/>
                    <a:pt x="92025" y="71710"/>
                  </a:cubicBezTo>
                  <a:cubicBezTo>
                    <a:pt x="92006" y="71710"/>
                    <a:pt x="91991" y="71725"/>
                    <a:pt x="91991" y="71744"/>
                  </a:cubicBezTo>
                  <a:cubicBezTo>
                    <a:pt x="91991" y="71745"/>
                    <a:pt x="91991" y="71745"/>
                    <a:pt x="91991" y="71746"/>
                  </a:cubicBezTo>
                  <a:cubicBezTo>
                    <a:pt x="91069" y="74117"/>
                    <a:pt x="90221" y="76596"/>
                    <a:pt x="89477" y="79074"/>
                  </a:cubicBezTo>
                  <a:lnTo>
                    <a:pt x="68130" y="124351"/>
                  </a:lnTo>
                  <a:lnTo>
                    <a:pt x="3631" y="261173"/>
                  </a:lnTo>
                  <a:cubicBezTo>
                    <a:pt x="-5832" y="281181"/>
                    <a:pt x="2716" y="305072"/>
                    <a:pt x="22723" y="314535"/>
                  </a:cubicBezTo>
                  <a:cubicBezTo>
                    <a:pt x="24527" y="315388"/>
                    <a:pt x="26393" y="316106"/>
                    <a:pt x="28304" y="316681"/>
                  </a:cubicBezTo>
                  <a:lnTo>
                    <a:pt x="40872" y="320469"/>
                  </a:lnTo>
                  <a:lnTo>
                    <a:pt x="94751" y="336753"/>
                  </a:lnTo>
                  <a:lnTo>
                    <a:pt x="190368" y="365640"/>
                  </a:lnTo>
                  <a:lnTo>
                    <a:pt x="222229" y="375269"/>
                  </a:lnTo>
                  <a:cubicBezTo>
                    <a:pt x="243439" y="381677"/>
                    <a:pt x="265828" y="369677"/>
                    <a:pt x="272235" y="348467"/>
                  </a:cubicBezTo>
                  <a:cubicBezTo>
                    <a:pt x="272806" y="346579"/>
                    <a:pt x="273236" y="344652"/>
                    <a:pt x="273523" y="342700"/>
                  </a:cubicBezTo>
                  <a:lnTo>
                    <a:pt x="302977" y="142901"/>
                  </a:lnTo>
                  <a:cubicBezTo>
                    <a:pt x="320398" y="84137"/>
                    <a:pt x="287063" y="22341"/>
                    <a:pt x="228388" y="4627"/>
                  </a:cubicBezTo>
                  <a:close/>
                </a:path>
              </a:pathLst>
            </a:custGeom>
            <a:solidFill>
              <a:schemeClr val="accent2"/>
            </a:solidFill>
            <a:ln w="35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85465A9-B675-4B95-8296-83BB3329231F}"/>
                </a:ext>
              </a:extLst>
            </p:cNvPr>
            <p:cNvSpPr/>
            <p:nvPr/>
          </p:nvSpPr>
          <p:spPr>
            <a:xfrm>
              <a:off x="873393" y="2360375"/>
              <a:ext cx="515045" cy="547717"/>
            </a:xfrm>
            <a:custGeom>
              <a:avLst/>
              <a:gdLst>
                <a:gd name="connsiteX0" fmla="*/ 500091 w 515045"/>
                <a:gd name="connsiteY0" fmla="*/ 236552 h 547717"/>
                <a:gd name="connsiteX1" fmla="*/ 228365 w 515045"/>
                <a:gd name="connsiteY1" fmla="*/ 272504 h 547717"/>
                <a:gd name="connsiteX2" fmla="*/ 341608 w 515045"/>
                <a:gd name="connsiteY2" fmla="*/ 547593 h 547717"/>
                <a:gd name="connsiteX3" fmla="*/ 102553 w 515045"/>
                <a:gd name="connsiteY3" fmla="*/ 519251 h 547717"/>
                <a:gd name="connsiteX4" fmla="*/ 177546 w 515045"/>
                <a:gd name="connsiteY4" fmla="*/ 31481 h 547717"/>
                <a:gd name="connsiteX5" fmla="*/ 257665 w 515045"/>
                <a:gd name="connsiteY5" fmla="*/ 59228 h 547717"/>
                <a:gd name="connsiteX6" fmla="*/ 357283 w 515045"/>
                <a:gd name="connsiteY6" fmla="*/ 133 h 547717"/>
                <a:gd name="connsiteX7" fmla="*/ 462674 w 515045"/>
                <a:gd name="connsiteY7" fmla="*/ 59771 h 547717"/>
                <a:gd name="connsiteX8" fmla="*/ 510944 w 515045"/>
                <a:gd name="connsiteY8" fmla="*/ 246840 h 54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045" h="547717">
                  <a:moveTo>
                    <a:pt x="500091" y="236552"/>
                  </a:moveTo>
                  <a:cubicBezTo>
                    <a:pt x="427208" y="300308"/>
                    <a:pt x="315321" y="315112"/>
                    <a:pt x="228365" y="272504"/>
                  </a:cubicBezTo>
                  <a:cubicBezTo>
                    <a:pt x="267426" y="318844"/>
                    <a:pt x="341608" y="547593"/>
                    <a:pt x="341608" y="547593"/>
                  </a:cubicBezTo>
                  <a:cubicBezTo>
                    <a:pt x="341608" y="547593"/>
                    <a:pt x="132147" y="525579"/>
                    <a:pt x="102553" y="519251"/>
                  </a:cubicBezTo>
                  <a:cubicBezTo>
                    <a:pt x="-72238" y="481874"/>
                    <a:pt x="-8703" y="29196"/>
                    <a:pt x="177546" y="31481"/>
                  </a:cubicBezTo>
                  <a:cubicBezTo>
                    <a:pt x="209092" y="31868"/>
                    <a:pt x="236669" y="35683"/>
                    <a:pt x="257665" y="59228"/>
                  </a:cubicBezTo>
                  <a:cubicBezTo>
                    <a:pt x="271601" y="20165"/>
                    <a:pt x="315915" y="-2846"/>
                    <a:pt x="357283" y="133"/>
                  </a:cubicBezTo>
                  <a:cubicBezTo>
                    <a:pt x="398651" y="3111"/>
                    <a:pt x="436062" y="27959"/>
                    <a:pt x="462674" y="59771"/>
                  </a:cubicBezTo>
                  <a:cubicBezTo>
                    <a:pt x="505663" y="111907"/>
                    <a:pt x="523340" y="180413"/>
                    <a:pt x="510944" y="246840"/>
                  </a:cubicBezTo>
                  <a:close/>
                </a:path>
              </a:pathLst>
            </a:custGeom>
            <a:solidFill>
              <a:srgbClr val="2F2E41"/>
            </a:solidFill>
            <a:ln w="35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710D58E-819F-454D-908E-28B6721DAE39}"/>
                </a:ext>
              </a:extLst>
            </p:cNvPr>
            <p:cNvSpPr/>
            <p:nvPr/>
          </p:nvSpPr>
          <p:spPr>
            <a:xfrm>
              <a:off x="1962691" y="2423782"/>
              <a:ext cx="376411" cy="381919"/>
            </a:xfrm>
            <a:custGeom>
              <a:avLst/>
              <a:gdLst>
                <a:gd name="connsiteX0" fmla="*/ 187979 w 376411"/>
                <a:gd name="connsiteY0" fmla="*/ 381794 h 381919"/>
                <a:gd name="connsiteX1" fmla="*/ 187987 w 376411"/>
                <a:gd name="connsiteY1" fmla="*/ -125 h 381919"/>
                <a:gd name="connsiteX2" fmla="*/ 187979 w 376411"/>
                <a:gd name="connsiteY2" fmla="*/ 381794 h 381919"/>
                <a:gd name="connsiteX3" fmla="*/ 187979 w 376411"/>
                <a:gd name="connsiteY3" fmla="*/ 11448 h 381919"/>
                <a:gd name="connsiteX4" fmla="*/ 187987 w 376411"/>
                <a:gd name="connsiteY4" fmla="*/ 370221 h 381919"/>
                <a:gd name="connsiteX5" fmla="*/ 187979 w 376411"/>
                <a:gd name="connsiteY5" fmla="*/ 11448 h 381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411" h="381919">
                  <a:moveTo>
                    <a:pt x="187979" y="381794"/>
                  </a:moveTo>
                  <a:cubicBezTo>
                    <a:pt x="-62982" y="377294"/>
                    <a:pt x="-62943" y="4338"/>
                    <a:pt x="187987" y="-125"/>
                  </a:cubicBezTo>
                  <a:cubicBezTo>
                    <a:pt x="438940" y="4375"/>
                    <a:pt x="438900" y="377330"/>
                    <a:pt x="187979" y="381794"/>
                  </a:cubicBezTo>
                  <a:close/>
                  <a:moveTo>
                    <a:pt x="187979" y="11448"/>
                  </a:moveTo>
                  <a:cubicBezTo>
                    <a:pt x="-47772" y="15676"/>
                    <a:pt x="-47735" y="366027"/>
                    <a:pt x="187987" y="370221"/>
                  </a:cubicBezTo>
                  <a:cubicBezTo>
                    <a:pt x="423730" y="365992"/>
                    <a:pt x="423692" y="15642"/>
                    <a:pt x="187979" y="11448"/>
                  </a:cubicBezTo>
                  <a:close/>
                </a:path>
              </a:pathLst>
            </a:custGeom>
            <a:solidFill>
              <a:srgbClr val="E6E6E6"/>
            </a:solidFill>
            <a:ln w="354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1505919-D49D-417A-A0BA-7804F2EC9749}"/>
                </a:ext>
              </a:extLst>
            </p:cNvPr>
            <p:cNvSpPr/>
            <p:nvPr/>
          </p:nvSpPr>
          <p:spPr>
            <a:xfrm>
              <a:off x="2457757" y="2988152"/>
              <a:ext cx="376412" cy="381919"/>
            </a:xfrm>
            <a:custGeom>
              <a:avLst/>
              <a:gdLst>
                <a:gd name="connsiteX0" fmla="*/ 187979 w 376412"/>
                <a:gd name="connsiteY0" fmla="*/ 381794 h 381919"/>
                <a:gd name="connsiteX1" fmla="*/ 187987 w 376412"/>
                <a:gd name="connsiteY1" fmla="*/ -125 h 381919"/>
                <a:gd name="connsiteX2" fmla="*/ 187979 w 376412"/>
                <a:gd name="connsiteY2" fmla="*/ 381794 h 381919"/>
                <a:gd name="connsiteX3" fmla="*/ 187979 w 376412"/>
                <a:gd name="connsiteY3" fmla="*/ 11448 h 381919"/>
                <a:gd name="connsiteX4" fmla="*/ 187987 w 376412"/>
                <a:gd name="connsiteY4" fmla="*/ 370221 h 381919"/>
                <a:gd name="connsiteX5" fmla="*/ 187979 w 376412"/>
                <a:gd name="connsiteY5" fmla="*/ 11448 h 381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412" h="381919">
                  <a:moveTo>
                    <a:pt x="187979" y="381794"/>
                  </a:moveTo>
                  <a:cubicBezTo>
                    <a:pt x="-62982" y="377294"/>
                    <a:pt x="-62943" y="4338"/>
                    <a:pt x="187987" y="-125"/>
                  </a:cubicBezTo>
                  <a:cubicBezTo>
                    <a:pt x="438941" y="4375"/>
                    <a:pt x="438901" y="377331"/>
                    <a:pt x="187979" y="381794"/>
                  </a:cubicBezTo>
                  <a:close/>
                  <a:moveTo>
                    <a:pt x="187979" y="11448"/>
                  </a:moveTo>
                  <a:cubicBezTo>
                    <a:pt x="-47772" y="15676"/>
                    <a:pt x="-47735" y="366027"/>
                    <a:pt x="187987" y="370221"/>
                  </a:cubicBezTo>
                  <a:cubicBezTo>
                    <a:pt x="423731" y="365993"/>
                    <a:pt x="423693" y="15642"/>
                    <a:pt x="187979" y="11448"/>
                  </a:cubicBezTo>
                  <a:close/>
                </a:path>
              </a:pathLst>
            </a:custGeom>
            <a:solidFill>
              <a:srgbClr val="E6E6E6"/>
            </a:solidFill>
            <a:ln w="35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F7F9C26-58FE-4DB8-940D-E0E39DBDABCF}"/>
                </a:ext>
              </a:extLst>
            </p:cNvPr>
            <p:cNvSpPr/>
            <p:nvPr/>
          </p:nvSpPr>
          <p:spPr>
            <a:xfrm>
              <a:off x="2526823" y="1960278"/>
              <a:ext cx="197354" cy="197355"/>
            </a:xfrm>
            <a:custGeom>
              <a:avLst/>
              <a:gdLst>
                <a:gd name="connsiteX0" fmla="*/ 139238 w 197354"/>
                <a:gd name="connsiteY0" fmla="*/ 662 h 197355"/>
                <a:gd name="connsiteX1" fmla="*/ 563 w 197354"/>
                <a:gd name="connsiteY1" fmla="*/ 57770 h 197355"/>
                <a:gd name="connsiteX2" fmla="*/ 57668 w 197354"/>
                <a:gd name="connsiteY2" fmla="*/ 196442 h 197355"/>
                <a:gd name="connsiteX3" fmla="*/ 196340 w 197354"/>
                <a:gd name="connsiteY3" fmla="*/ 139336 h 197355"/>
                <a:gd name="connsiteX4" fmla="*/ 139238 w 197354"/>
                <a:gd name="connsiteY4" fmla="*/ 662 h 197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354" h="197355">
                  <a:moveTo>
                    <a:pt x="139238" y="662"/>
                  </a:moveTo>
                  <a:cubicBezTo>
                    <a:pt x="92159" y="2015"/>
                    <a:pt x="609" y="-14813"/>
                    <a:pt x="563" y="57770"/>
                  </a:cubicBezTo>
                  <a:cubicBezTo>
                    <a:pt x="1913" y="104846"/>
                    <a:pt x="-14915" y="196395"/>
                    <a:pt x="57668" y="196442"/>
                  </a:cubicBezTo>
                  <a:cubicBezTo>
                    <a:pt x="104744" y="195092"/>
                    <a:pt x="196293" y="211919"/>
                    <a:pt x="196340" y="139336"/>
                  </a:cubicBezTo>
                  <a:cubicBezTo>
                    <a:pt x="194990" y="92260"/>
                    <a:pt x="211817" y="711"/>
                    <a:pt x="139238" y="662"/>
                  </a:cubicBezTo>
                  <a:close/>
                </a:path>
              </a:pathLst>
            </a:custGeom>
            <a:solidFill>
              <a:srgbClr val="3F3D56"/>
            </a:solidFill>
            <a:ln w="354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B269BA8C-2C37-4173-96DD-4739F5945593}"/>
                </a:ext>
              </a:extLst>
            </p:cNvPr>
            <p:cNvSpPr/>
            <p:nvPr/>
          </p:nvSpPr>
          <p:spPr>
            <a:xfrm>
              <a:off x="2666669" y="1993747"/>
              <a:ext cx="23762" cy="24424"/>
            </a:xfrm>
            <a:custGeom>
              <a:avLst/>
              <a:gdLst>
                <a:gd name="connsiteX0" fmla="*/ 11629 w 23762"/>
                <a:gd name="connsiteY0" fmla="*/ 24297 h 24424"/>
                <a:gd name="connsiteX1" fmla="*/ 11683 w 23762"/>
                <a:gd name="connsiteY1" fmla="*/ -123 h 24424"/>
                <a:gd name="connsiteX2" fmla="*/ 11629 w 23762"/>
                <a:gd name="connsiteY2" fmla="*/ 24297 h 24424"/>
              </a:gdLst>
              <a:ahLst/>
              <a:cxnLst>
                <a:cxn ang="0">
                  <a:pos x="connsiteX0" y="connsiteY0"/>
                </a:cxn>
                <a:cxn ang="0">
                  <a:pos x="connsiteX1" y="connsiteY1"/>
                </a:cxn>
                <a:cxn ang="0">
                  <a:pos x="connsiteX2" y="connsiteY2"/>
                </a:cxn>
              </a:cxnLst>
              <a:rect l="l" t="t" r="r" b="b"/>
              <a:pathLst>
                <a:path w="23762" h="24424">
                  <a:moveTo>
                    <a:pt x="11629" y="24297"/>
                  </a:moveTo>
                  <a:cubicBezTo>
                    <a:pt x="-4213" y="24496"/>
                    <a:pt x="-4160" y="-392"/>
                    <a:pt x="11683" y="-123"/>
                  </a:cubicBezTo>
                  <a:cubicBezTo>
                    <a:pt x="27524" y="-319"/>
                    <a:pt x="27470" y="24564"/>
                    <a:pt x="11629" y="24297"/>
                  </a:cubicBezTo>
                  <a:close/>
                </a:path>
              </a:pathLst>
            </a:custGeom>
            <a:solidFill>
              <a:srgbClr val="FFFFFF"/>
            </a:solidFill>
            <a:ln w="354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08FEF97C-18D4-4DCD-B40D-2C2AF1873E90}"/>
                </a:ext>
              </a:extLst>
            </p:cNvPr>
            <p:cNvSpPr/>
            <p:nvPr/>
          </p:nvSpPr>
          <p:spPr>
            <a:xfrm>
              <a:off x="2577873" y="2010004"/>
              <a:ext cx="95257" cy="97903"/>
            </a:xfrm>
            <a:custGeom>
              <a:avLst/>
              <a:gdLst>
                <a:gd name="connsiteX0" fmla="*/ 47402 w 95257"/>
                <a:gd name="connsiteY0" fmla="*/ 16195 h 97903"/>
                <a:gd name="connsiteX1" fmla="*/ 47399 w 95257"/>
                <a:gd name="connsiteY1" fmla="*/ 81458 h 97903"/>
                <a:gd name="connsiteX2" fmla="*/ 47402 w 95257"/>
                <a:gd name="connsiteY2" fmla="*/ 16195 h 97903"/>
                <a:gd name="connsiteX3" fmla="*/ 47402 w 95257"/>
                <a:gd name="connsiteY3" fmla="*/ -119 h 97903"/>
                <a:gd name="connsiteX4" fmla="*/ 47406 w 95257"/>
                <a:gd name="connsiteY4" fmla="*/ 97772 h 97903"/>
                <a:gd name="connsiteX5" fmla="*/ 47402 w 95257"/>
                <a:gd name="connsiteY5" fmla="*/ -119 h 9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7" h="97903">
                  <a:moveTo>
                    <a:pt x="47402" y="16195"/>
                  </a:moveTo>
                  <a:cubicBezTo>
                    <a:pt x="89740" y="15573"/>
                    <a:pt x="89740" y="82085"/>
                    <a:pt x="47399" y="81458"/>
                  </a:cubicBezTo>
                  <a:cubicBezTo>
                    <a:pt x="5063" y="82073"/>
                    <a:pt x="5063" y="15574"/>
                    <a:pt x="47402" y="16195"/>
                  </a:cubicBezTo>
                  <a:close/>
                  <a:moveTo>
                    <a:pt x="47402" y="-119"/>
                  </a:moveTo>
                  <a:cubicBezTo>
                    <a:pt x="-16098" y="-1046"/>
                    <a:pt x="-16108" y="98707"/>
                    <a:pt x="47406" y="97772"/>
                  </a:cubicBezTo>
                  <a:cubicBezTo>
                    <a:pt x="110912" y="98700"/>
                    <a:pt x="110903" y="-1054"/>
                    <a:pt x="47402" y="-119"/>
                  </a:cubicBezTo>
                  <a:close/>
                </a:path>
              </a:pathLst>
            </a:custGeom>
            <a:solidFill>
              <a:srgbClr val="FFFFFF"/>
            </a:solidFill>
            <a:ln w="354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E3665093-54DC-440A-9F37-632EDA558D23}"/>
                </a:ext>
              </a:extLst>
            </p:cNvPr>
            <p:cNvSpPr/>
            <p:nvPr/>
          </p:nvSpPr>
          <p:spPr>
            <a:xfrm>
              <a:off x="2293685" y="3146912"/>
              <a:ext cx="39300" cy="64400"/>
            </a:xfrm>
            <a:custGeom>
              <a:avLst/>
              <a:gdLst>
                <a:gd name="connsiteX0" fmla="*/ 7319 w 39300"/>
                <a:gd name="connsiteY0" fmla="*/ 64272 h 64400"/>
                <a:gd name="connsiteX1" fmla="*/ 1380 w 39300"/>
                <a:gd name="connsiteY1" fmla="*/ 58667 h 64400"/>
                <a:gd name="connsiteX2" fmla="*/ 2962 w 39300"/>
                <a:gd name="connsiteY2" fmla="*/ 54526 h 64400"/>
                <a:gd name="connsiteX3" fmla="*/ 22226 w 39300"/>
                <a:gd name="connsiteY3" fmla="*/ 34170 h 64400"/>
                <a:gd name="connsiteX4" fmla="*/ 22096 w 39300"/>
                <a:gd name="connsiteY4" fmla="*/ 29483 h 64400"/>
                <a:gd name="connsiteX5" fmla="*/ 1629 w 39300"/>
                <a:gd name="connsiteY5" fmla="*/ 10113 h 64400"/>
                <a:gd name="connsiteX6" fmla="*/ 1398 w 39300"/>
                <a:gd name="connsiteY6" fmla="*/ 1724 h 64400"/>
                <a:gd name="connsiteX7" fmla="*/ 1398 w 39300"/>
                <a:gd name="connsiteY7" fmla="*/ 1724 h 64400"/>
                <a:gd name="connsiteX8" fmla="*/ 1398 w 39300"/>
                <a:gd name="connsiteY8" fmla="*/ 1724 h 64400"/>
                <a:gd name="connsiteX9" fmla="*/ 9760 w 39300"/>
                <a:gd name="connsiteY9" fmla="*/ 1467 h 64400"/>
                <a:gd name="connsiteX10" fmla="*/ 37294 w 39300"/>
                <a:gd name="connsiteY10" fmla="*/ 27198 h 64400"/>
                <a:gd name="connsiteX11" fmla="*/ 37563 w 39300"/>
                <a:gd name="connsiteY11" fmla="*/ 35129 h 64400"/>
                <a:gd name="connsiteX12" fmla="*/ 37514 w 39300"/>
                <a:gd name="connsiteY12" fmla="*/ 35180 h 64400"/>
                <a:gd name="connsiteX13" fmla="*/ 11334 w 39300"/>
                <a:gd name="connsiteY13" fmla="*/ 62499 h 64400"/>
                <a:gd name="connsiteX14" fmla="*/ 7319 w 39300"/>
                <a:gd name="connsiteY14" fmla="*/ 64272 h 6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00" h="64400">
                  <a:moveTo>
                    <a:pt x="7319" y="64272"/>
                  </a:moveTo>
                  <a:cubicBezTo>
                    <a:pt x="4131" y="64365"/>
                    <a:pt x="1472" y="61855"/>
                    <a:pt x="1380" y="58667"/>
                  </a:cubicBezTo>
                  <a:cubicBezTo>
                    <a:pt x="1335" y="57131"/>
                    <a:pt x="1905" y="55641"/>
                    <a:pt x="2962" y="54526"/>
                  </a:cubicBezTo>
                  <a:lnTo>
                    <a:pt x="22226" y="34170"/>
                  </a:lnTo>
                  <a:cubicBezTo>
                    <a:pt x="23482" y="32839"/>
                    <a:pt x="23424" y="30742"/>
                    <a:pt x="22096" y="29483"/>
                  </a:cubicBezTo>
                  <a:lnTo>
                    <a:pt x="1629" y="10113"/>
                  </a:lnTo>
                  <a:cubicBezTo>
                    <a:pt x="-751" y="7861"/>
                    <a:pt x="-855" y="4105"/>
                    <a:pt x="1398" y="1724"/>
                  </a:cubicBezTo>
                  <a:cubicBezTo>
                    <a:pt x="1398" y="1724"/>
                    <a:pt x="1398" y="1724"/>
                    <a:pt x="1398" y="1724"/>
                  </a:cubicBezTo>
                  <a:lnTo>
                    <a:pt x="1398" y="1724"/>
                  </a:lnTo>
                  <a:cubicBezTo>
                    <a:pt x="3644" y="-638"/>
                    <a:pt x="7373" y="-753"/>
                    <a:pt x="9760" y="1467"/>
                  </a:cubicBezTo>
                  <a:lnTo>
                    <a:pt x="37294" y="27198"/>
                  </a:lnTo>
                  <a:cubicBezTo>
                    <a:pt x="39559" y="29314"/>
                    <a:pt x="39679" y="32865"/>
                    <a:pt x="37563" y="35129"/>
                  </a:cubicBezTo>
                  <a:cubicBezTo>
                    <a:pt x="37547" y="35146"/>
                    <a:pt x="37531" y="35164"/>
                    <a:pt x="37514" y="35180"/>
                  </a:cubicBezTo>
                  <a:lnTo>
                    <a:pt x="11334" y="62499"/>
                  </a:lnTo>
                  <a:cubicBezTo>
                    <a:pt x="10282" y="63596"/>
                    <a:pt x="8839" y="64234"/>
                    <a:pt x="7319" y="64272"/>
                  </a:cubicBezTo>
                  <a:close/>
                </a:path>
              </a:pathLst>
            </a:custGeom>
            <a:solidFill>
              <a:srgbClr val="CCCCCC"/>
            </a:solidFill>
            <a:ln w="354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3D86E66-CCBF-4E02-8672-B77F788A7D04}"/>
                </a:ext>
              </a:extLst>
            </p:cNvPr>
            <p:cNvSpPr/>
            <p:nvPr/>
          </p:nvSpPr>
          <p:spPr>
            <a:xfrm>
              <a:off x="2210054" y="3175538"/>
              <a:ext cx="71282" cy="8849"/>
            </a:xfrm>
            <a:custGeom>
              <a:avLst/>
              <a:gdLst>
                <a:gd name="connsiteX0" fmla="*/ 69913 w 71282"/>
                <a:gd name="connsiteY0" fmla="*/ 6020 h 8849"/>
                <a:gd name="connsiteX1" fmla="*/ 67613 w 71282"/>
                <a:gd name="connsiteY1" fmla="*/ 6952 h 8849"/>
                <a:gd name="connsiteX2" fmla="*/ 3415 w 71282"/>
                <a:gd name="connsiteY2" fmla="*/ 8722 h 8849"/>
                <a:gd name="connsiteX3" fmla="*/ -225 w 71282"/>
                <a:gd name="connsiteY3" fmla="*/ 5286 h 8849"/>
                <a:gd name="connsiteX4" fmla="*/ 3211 w 71282"/>
                <a:gd name="connsiteY4" fmla="*/ 1646 h 8849"/>
                <a:gd name="connsiteX5" fmla="*/ 3220 w 71282"/>
                <a:gd name="connsiteY5" fmla="*/ 1646 h 8849"/>
                <a:gd name="connsiteX6" fmla="*/ 67419 w 71282"/>
                <a:gd name="connsiteY6" fmla="*/ -124 h 8849"/>
                <a:gd name="connsiteX7" fmla="*/ 71055 w 71282"/>
                <a:gd name="connsiteY7" fmla="*/ 3316 h 8849"/>
                <a:gd name="connsiteX8" fmla="*/ 69913 w 71282"/>
                <a:gd name="connsiteY8" fmla="*/ 6020 h 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282" h="8849">
                  <a:moveTo>
                    <a:pt x="69913" y="6020"/>
                  </a:moveTo>
                  <a:cubicBezTo>
                    <a:pt x="69285" y="6599"/>
                    <a:pt x="68468" y="6930"/>
                    <a:pt x="67613" y="6952"/>
                  </a:cubicBezTo>
                  <a:lnTo>
                    <a:pt x="3415" y="8722"/>
                  </a:lnTo>
                  <a:cubicBezTo>
                    <a:pt x="1461" y="8778"/>
                    <a:pt x="-168" y="7240"/>
                    <a:pt x="-225" y="5286"/>
                  </a:cubicBezTo>
                  <a:cubicBezTo>
                    <a:pt x="-281" y="3332"/>
                    <a:pt x="1258" y="1703"/>
                    <a:pt x="3211" y="1646"/>
                  </a:cubicBezTo>
                  <a:cubicBezTo>
                    <a:pt x="3214" y="1646"/>
                    <a:pt x="3217" y="1646"/>
                    <a:pt x="3220" y="1646"/>
                  </a:cubicBezTo>
                  <a:lnTo>
                    <a:pt x="67419" y="-124"/>
                  </a:lnTo>
                  <a:cubicBezTo>
                    <a:pt x="69373" y="-178"/>
                    <a:pt x="71001" y="1362"/>
                    <a:pt x="71055" y="3316"/>
                  </a:cubicBezTo>
                  <a:cubicBezTo>
                    <a:pt x="71083" y="4340"/>
                    <a:pt x="70666" y="5326"/>
                    <a:pt x="69913" y="6020"/>
                  </a:cubicBezTo>
                  <a:close/>
                </a:path>
              </a:pathLst>
            </a:custGeom>
            <a:solidFill>
              <a:srgbClr val="CCCCCC"/>
            </a:solidFill>
            <a:ln w="354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F2554AA-3B29-4646-BB0B-2AAB6B34E8FB}"/>
                </a:ext>
              </a:extLst>
            </p:cNvPr>
            <p:cNvSpPr/>
            <p:nvPr/>
          </p:nvSpPr>
          <p:spPr>
            <a:xfrm>
              <a:off x="1798079" y="2582542"/>
              <a:ext cx="39300" cy="64399"/>
            </a:xfrm>
            <a:custGeom>
              <a:avLst/>
              <a:gdLst>
                <a:gd name="connsiteX0" fmla="*/ 7319 w 39300"/>
                <a:gd name="connsiteY0" fmla="*/ 64272 h 64399"/>
                <a:gd name="connsiteX1" fmla="*/ 1380 w 39300"/>
                <a:gd name="connsiteY1" fmla="*/ 58667 h 64399"/>
                <a:gd name="connsiteX2" fmla="*/ 2962 w 39300"/>
                <a:gd name="connsiteY2" fmla="*/ 54526 h 64399"/>
                <a:gd name="connsiteX3" fmla="*/ 22226 w 39300"/>
                <a:gd name="connsiteY3" fmla="*/ 34170 h 64399"/>
                <a:gd name="connsiteX4" fmla="*/ 22096 w 39300"/>
                <a:gd name="connsiteY4" fmla="*/ 29483 h 64399"/>
                <a:gd name="connsiteX5" fmla="*/ 1629 w 39300"/>
                <a:gd name="connsiteY5" fmla="*/ 10113 h 64399"/>
                <a:gd name="connsiteX6" fmla="*/ 1398 w 39300"/>
                <a:gd name="connsiteY6" fmla="*/ 1724 h 64399"/>
                <a:gd name="connsiteX7" fmla="*/ 1398 w 39300"/>
                <a:gd name="connsiteY7" fmla="*/ 1724 h 64399"/>
                <a:gd name="connsiteX8" fmla="*/ 1398 w 39300"/>
                <a:gd name="connsiteY8" fmla="*/ 1724 h 64399"/>
                <a:gd name="connsiteX9" fmla="*/ 9760 w 39300"/>
                <a:gd name="connsiteY9" fmla="*/ 1467 h 64399"/>
                <a:gd name="connsiteX10" fmla="*/ 37294 w 39300"/>
                <a:gd name="connsiteY10" fmla="*/ 27198 h 64399"/>
                <a:gd name="connsiteX11" fmla="*/ 37563 w 39300"/>
                <a:gd name="connsiteY11" fmla="*/ 35129 h 64399"/>
                <a:gd name="connsiteX12" fmla="*/ 37514 w 39300"/>
                <a:gd name="connsiteY12" fmla="*/ 35180 h 64399"/>
                <a:gd name="connsiteX13" fmla="*/ 11334 w 39300"/>
                <a:gd name="connsiteY13" fmla="*/ 62499 h 64399"/>
                <a:gd name="connsiteX14" fmla="*/ 7319 w 39300"/>
                <a:gd name="connsiteY14" fmla="*/ 64272 h 6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00" h="64399">
                  <a:moveTo>
                    <a:pt x="7319" y="64272"/>
                  </a:moveTo>
                  <a:cubicBezTo>
                    <a:pt x="4131" y="64365"/>
                    <a:pt x="1472" y="61855"/>
                    <a:pt x="1380" y="58667"/>
                  </a:cubicBezTo>
                  <a:cubicBezTo>
                    <a:pt x="1335" y="57131"/>
                    <a:pt x="1905" y="55641"/>
                    <a:pt x="2962" y="54526"/>
                  </a:cubicBezTo>
                  <a:lnTo>
                    <a:pt x="22226" y="34170"/>
                  </a:lnTo>
                  <a:cubicBezTo>
                    <a:pt x="23482" y="32839"/>
                    <a:pt x="23424" y="30742"/>
                    <a:pt x="22096" y="29483"/>
                  </a:cubicBezTo>
                  <a:lnTo>
                    <a:pt x="1629" y="10113"/>
                  </a:lnTo>
                  <a:cubicBezTo>
                    <a:pt x="-751" y="7861"/>
                    <a:pt x="-855" y="4105"/>
                    <a:pt x="1398" y="1724"/>
                  </a:cubicBezTo>
                  <a:cubicBezTo>
                    <a:pt x="1398" y="1724"/>
                    <a:pt x="1398" y="1724"/>
                    <a:pt x="1398" y="1724"/>
                  </a:cubicBezTo>
                  <a:lnTo>
                    <a:pt x="1398" y="1724"/>
                  </a:lnTo>
                  <a:cubicBezTo>
                    <a:pt x="3644" y="-638"/>
                    <a:pt x="7373" y="-752"/>
                    <a:pt x="9760" y="1467"/>
                  </a:cubicBezTo>
                  <a:lnTo>
                    <a:pt x="37294" y="27198"/>
                  </a:lnTo>
                  <a:cubicBezTo>
                    <a:pt x="39559" y="29314"/>
                    <a:pt x="39679" y="32865"/>
                    <a:pt x="37563" y="35129"/>
                  </a:cubicBezTo>
                  <a:cubicBezTo>
                    <a:pt x="37547" y="35146"/>
                    <a:pt x="37531" y="35163"/>
                    <a:pt x="37514" y="35180"/>
                  </a:cubicBezTo>
                  <a:lnTo>
                    <a:pt x="11334" y="62499"/>
                  </a:lnTo>
                  <a:cubicBezTo>
                    <a:pt x="10282" y="63596"/>
                    <a:pt x="8839" y="64234"/>
                    <a:pt x="7319" y="64272"/>
                  </a:cubicBezTo>
                  <a:close/>
                </a:path>
              </a:pathLst>
            </a:custGeom>
            <a:solidFill>
              <a:srgbClr val="CCCCCC"/>
            </a:solidFill>
            <a:ln w="35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58115A9-C37E-4A31-9ABC-6436D3449E46}"/>
                </a:ext>
              </a:extLst>
            </p:cNvPr>
            <p:cNvSpPr/>
            <p:nvPr/>
          </p:nvSpPr>
          <p:spPr>
            <a:xfrm>
              <a:off x="1714448" y="2611167"/>
              <a:ext cx="71282" cy="8849"/>
            </a:xfrm>
            <a:custGeom>
              <a:avLst/>
              <a:gdLst>
                <a:gd name="connsiteX0" fmla="*/ 69913 w 71282"/>
                <a:gd name="connsiteY0" fmla="*/ 6020 h 8849"/>
                <a:gd name="connsiteX1" fmla="*/ 67613 w 71282"/>
                <a:gd name="connsiteY1" fmla="*/ 6952 h 8849"/>
                <a:gd name="connsiteX2" fmla="*/ 3415 w 71282"/>
                <a:gd name="connsiteY2" fmla="*/ 8722 h 8849"/>
                <a:gd name="connsiteX3" fmla="*/ -225 w 71282"/>
                <a:gd name="connsiteY3" fmla="*/ 5286 h 8849"/>
                <a:gd name="connsiteX4" fmla="*/ 3211 w 71282"/>
                <a:gd name="connsiteY4" fmla="*/ 1646 h 8849"/>
                <a:gd name="connsiteX5" fmla="*/ 3220 w 71282"/>
                <a:gd name="connsiteY5" fmla="*/ 1646 h 8849"/>
                <a:gd name="connsiteX6" fmla="*/ 67419 w 71282"/>
                <a:gd name="connsiteY6" fmla="*/ -124 h 8849"/>
                <a:gd name="connsiteX7" fmla="*/ 71055 w 71282"/>
                <a:gd name="connsiteY7" fmla="*/ 3316 h 8849"/>
                <a:gd name="connsiteX8" fmla="*/ 69913 w 71282"/>
                <a:gd name="connsiteY8" fmla="*/ 6020 h 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282" h="8849">
                  <a:moveTo>
                    <a:pt x="69913" y="6020"/>
                  </a:moveTo>
                  <a:cubicBezTo>
                    <a:pt x="69285" y="6599"/>
                    <a:pt x="68468" y="6930"/>
                    <a:pt x="67613" y="6952"/>
                  </a:cubicBezTo>
                  <a:lnTo>
                    <a:pt x="3415" y="8722"/>
                  </a:lnTo>
                  <a:cubicBezTo>
                    <a:pt x="1461" y="8779"/>
                    <a:pt x="-168" y="7240"/>
                    <a:pt x="-225" y="5286"/>
                  </a:cubicBezTo>
                  <a:cubicBezTo>
                    <a:pt x="-281" y="3332"/>
                    <a:pt x="1258" y="1703"/>
                    <a:pt x="3211" y="1646"/>
                  </a:cubicBezTo>
                  <a:cubicBezTo>
                    <a:pt x="3214" y="1646"/>
                    <a:pt x="3217" y="1646"/>
                    <a:pt x="3220" y="1646"/>
                  </a:cubicBezTo>
                  <a:lnTo>
                    <a:pt x="67419" y="-124"/>
                  </a:lnTo>
                  <a:cubicBezTo>
                    <a:pt x="69373" y="-178"/>
                    <a:pt x="71001" y="1362"/>
                    <a:pt x="71055" y="3316"/>
                  </a:cubicBezTo>
                  <a:cubicBezTo>
                    <a:pt x="71083" y="4340"/>
                    <a:pt x="70666" y="5326"/>
                    <a:pt x="69913" y="6020"/>
                  </a:cubicBezTo>
                  <a:close/>
                </a:path>
              </a:pathLst>
            </a:custGeom>
            <a:solidFill>
              <a:srgbClr val="CCCCCC"/>
            </a:solidFill>
            <a:ln w="35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C1138AA-742C-4C2A-BC93-9A3797DB2748}"/>
                </a:ext>
              </a:extLst>
            </p:cNvPr>
            <p:cNvSpPr/>
            <p:nvPr/>
          </p:nvSpPr>
          <p:spPr>
            <a:xfrm>
              <a:off x="2272444" y="2026755"/>
              <a:ext cx="39300" cy="64400"/>
            </a:xfrm>
            <a:custGeom>
              <a:avLst/>
              <a:gdLst>
                <a:gd name="connsiteX0" fmla="*/ 7319 w 39300"/>
                <a:gd name="connsiteY0" fmla="*/ 64272 h 64400"/>
                <a:gd name="connsiteX1" fmla="*/ 1380 w 39300"/>
                <a:gd name="connsiteY1" fmla="*/ 58667 h 64400"/>
                <a:gd name="connsiteX2" fmla="*/ 2962 w 39300"/>
                <a:gd name="connsiteY2" fmla="*/ 54526 h 64400"/>
                <a:gd name="connsiteX3" fmla="*/ 22226 w 39300"/>
                <a:gd name="connsiteY3" fmla="*/ 34170 h 64400"/>
                <a:gd name="connsiteX4" fmla="*/ 22096 w 39300"/>
                <a:gd name="connsiteY4" fmla="*/ 29483 h 64400"/>
                <a:gd name="connsiteX5" fmla="*/ 1629 w 39300"/>
                <a:gd name="connsiteY5" fmla="*/ 10113 h 64400"/>
                <a:gd name="connsiteX6" fmla="*/ 1398 w 39300"/>
                <a:gd name="connsiteY6" fmla="*/ 1724 h 64400"/>
                <a:gd name="connsiteX7" fmla="*/ 1398 w 39300"/>
                <a:gd name="connsiteY7" fmla="*/ 1724 h 64400"/>
                <a:gd name="connsiteX8" fmla="*/ 1398 w 39300"/>
                <a:gd name="connsiteY8" fmla="*/ 1724 h 64400"/>
                <a:gd name="connsiteX9" fmla="*/ 9760 w 39300"/>
                <a:gd name="connsiteY9" fmla="*/ 1467 h 64400"/>
                <a:gd name="connsiteX10" fmla="*/ 37294 w 39300"/>
                <a:gd name="connsiteY10" fmla="*/ 27198 h 64400"/>
                <a:gd name="connsiteX11" fmla="*/ 37563 w 39300"/>
                <a:gd name="connsiteY11" fmla="*/ 35129 h 64400"/>
                <a:gd name="connsiteX12" fmla="*/ 37514 w 39300"/>
                <a:gd name="connsiteY12" fmla="*/ 35180 h 64400"/>
                <a:gd name="connsiteX13" fmla="*/ 11334 w 39300"/>
                <a:gd name="connsiteY13" fmla="*/ 62499 h 64400"/>
                <a:gd name="connsiteX14" fmla="*/ 7319 w 39300"/>
                <a:gd name="connsiteY14" fmla="*/ 64272 h 6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00" h="64400">
                  <a:moveTo>
                    <a:pt x="7319" y="64272"/>
                  </a:moveTo>
                  <a:cubicBezTo>
                    <a:pt x="4131" y="64365"/>
                    <a:pt x="1472" y="61855"/>
                    <a:pt x="1380" y="58667"/>
                  </a:cubicBezTo>
                  <a:cubicBezTo>
                    <a:pt x="1335" y="57131"/>
                    <a:pt x="1905" y="55641"/>
                    <a:pt x="2962" y="54526"/>
                  </a:cubicBezTo>
                  <a:lnTo>
                    <a:pt x="22226" y="34170"/>
                  </a:lnTo>
                  <a:cubicBezTo>
                    <a:pt x="23482" y="32839"/>
                    <a:pt x="23424" y="30742"/>
                    <a:pt x="22096" y="29483"/>
                  </a:cubicBezTo>
                  <a:lnTo>
                    <a:pt x="1629" y="10113"/>
                  </a:lnTo>
                  <a:cubicBezTo>
                    <a:pt x="-751" y="7861"/>
                    <a:pt x="-855" y="4105"/>
                    <a:pt x="1398" y="1724"/>
                  </a:cubicBezTo>
                  <a:cubicBezTo>
                    <a:pt x="1398" y="1724"/>
                    <a:pt x="1398" y="1724"/>
                    <a:pt x="1398" y="1724"/>
                  </a:cubicBezTo>
                  <a:lnTo>
                    <a:pt x="1398" y="1724"/>
                  </a:lnTo>
                  <a:cubicBezTo>
                    <a:pt x="3644" y="-638"/>
                    <a:pt x="7373" y="-752"/>
                    <a:pt x="9760" y="1467"/>
                  </a:cubicBezTo>
                  <a:lnTo>
                    <a:pt x="37294" y="27198"/>
                  </a:lnTo>
                  <a:cubicBezTo>
                    <a:pt x="39559" y="29314"/>
                    <a:pt x="39679" y="32865"/>
                    <a:pt x="37563" y="35129"/>
                  </a:cubicBezTo>
                  <a:cubicBezTo>
                    <a:pt x="37547" y="35146"/>
                    <a:pt x="37531" y="35163"/>
                    <a:pt x="37514" y="35180"/>
                  </a:cubicBezTo>
                  <a:lnTo>
                    <a:pt x="11334" y="62499"/>
                  </a:lnTo>
                  <a:cubicBezTo>
                    <a:pt x="10282" y="63596"/>
                    <a:pt x="8839" y="64234"/>
                    <a:pt x="7319" y="64272"/>
                  </a:cubicBezTo>
                  <a:close/>
                </a:path>
              </a:pathLst>
            </a:custGeom>
            <a:solidFill>
              <a:srgbClr val="CCCCCC"/>
            </a:solidFill>
            <a:ln w="35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C5847A7-5271-4AEF-AD34-AFC8D058B446}"/>
                </a:ext>
              </a:extLst>
            </p:cNvPr>
            <p:cNvSpPr/>
            <p:nvPr/>
          </p:nvSpPr>
          <p:spPr>
            <a:xfrm>
              <a:off x="2188813" y="2055381"/>
              <a:ext cx="71282" cy="8849"/>
            </a:xfrm>
            <a:custGeom>
              <a:avLst/>
              <a:gdLst>
                <a:gd name="connsiteX0" fmla="*/ 69913 w 71282"/>
                <a:gd name="connsiteY0" fmla="*/ 6020 h 8849"/>
                <a:gd name="connsiteX1" fmla="*/ 67613 w 71282"/>
                <a:gd name="connsiteY1" fmla="*/ 6952 h 8849"/>
                <a:gd name="connsiteX2" fmla="*/ 3415 w 71282"/>
                <a:gd name="connsiteY2" fmla="*/ 8722 h 8849"/>
                <a:gd name="connsiteX3" fmla="*/ -225 w 71282"/>
                <a:gd name="connsiteY3" fmla="*/ 5286 h 8849"/>
                <a:gd name="connsiteX4" fmla="*/ 3211 w 71282"/>
                <a:gd name="connsiteY4" fmla="*/ 1646 h 8849"/>
                <a:gd name="connsiteX5" fmla="*/ 3220 w 71282"/>
                <a:gd name="connsiteY5" fmla="*/ 1646 h 8849"/>
                <a:gd name="connsiteX6" fmla="*/ 67419 w 71282"/>
                <a:gd name="connsiteY6" fmla="*/ -124 h 8849"/>
                <a:gd name="connsiteX7" fmla="*/ 71055 w 71282"/>
                <a:gd name="connsiteY7" fmla="*/ 3316 h 8849"/>
                <a:gd name="connsiteX8" fmla="*/ 69913 w 71282"/>
                <a:gd name="connsiteY8" fmla="*/ 6020 h 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282" h="8849">
                  <a:moveTo>
                    <a:pt x="69913" y="6020"/>
                  </a:moveTo>
                  <a:cubicBezTo>
                    <a:pt x="69285" y="6599"/>
                    <a:pt x="68468" y="6930"/>
                    <a:pt x="67613" y="6952"/>
                  </a:cubicBezTo>
                  <a:lnTo>
                    <a:pt x="3415" y="8722"/>
                  </a:lnTo>
                  <a:cubicBezTo>
                    <a:pt x="1461" y="8779"/>
                    <a:pt x="-168" y="7240"/>
                    <a:pt x="-225" y="5286"/>
                  </a:cubicBezTo>
                  <a:cubicBezTo>
                    <a:pt x="-281" y="3332"/>
                    <a:pt x="1258" y="1703"/>
                    <a:pt x="3211" y="1646"/>
                  </a:cubicBezTo>
                  <a:cubicBezTo>
                    <a:pt x="3214" y="1646"/>
                    <a:pt x="3217" y="1646"/>
                    <a:pt x="3220" y="1646"/>
                  </a:cubicBezTo>
                  <a:lnTo>
                    <a:pt x="67419" y="-124"/>
                  </a:lnTo>
                  <a:cubicBezTo>
                    <a:pt x="69373" y="-178"/>
                    <a:pt x="71001" y="1362"/>
                    <a:pt x="71055" y="3316"/>
                  </a:cubicBezTo>
                  <a:cubicBezTo>
                    <a:pt x="71083" y="4340"/>
                    <a:pt x="70666" y="5326"/>
                    <a:pt x="69913" y="6020"/>
                  </a:cubicBezTo>
                  <a:close/>
                </a:path>
              </a:pathLst>
            </a:custGeom>
            <a:solidFill>
              <a:srgbClr val="CCCCCC"/>
            </a:solidFill>
            <a:ln w="35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293E317-FEC3-4B2A-AE3C-0676028AFAB5}"/>
                </a:ext>
              </a:extLst>
            </p:cNvPr>
            <p:cNvSpPr/>
            <p:nvPr/>
          </p:nvSpPr>
          <p:spPr>
            <a:xfrm>
              <a:off x="1601879" y="3621352"/>
              <a:ext cx="629667" cy="401884"/>
            </a:xfrm>
            <a:custGeom>
              <a:avLst/>
              <a:gdLst>
                <a:gd name="connsiteX0" fmla="*/ 612154 w 629667"/>
                <a:gd name="connsiteY0" fmla="*/ 273893 h 401884"/>
                <a:gd name="connsiteX1" fmla="*/ 537990 w 629667"/>
                <a:gd name="connsiteY1" fmla="*/ 359845 h 401884"/>
                <a:gd name="connsiteX2" fmla="*/ 235069 w 629667"/>
                <a:gd name="connsiteY2" fmla="*/ 399423 h 401884"/>
                <a:gd name="connsiteX3" fmla="*/ 220166 w 629667"/>
                <a:gd name="connsiteY3" fmla="*/ 400095 h 401884"/>
                <a:gd name="connsiteX4" fmla="*/ 140019 w 629667"/>
                <a:gd name="connsiteY4" fmla="*/ 401759 h 401884"/>
                <a:gd name="connsiteX5" fmla="*/ 1285 w 629667"/>
                <a:gd name="connsiteY5" fmla="*/ 396768 h 401884"/>
                <a:gd name="connsiteX6" fmla="*/ 576 w 629667"/>
                <a:gd name="connsiteY6" fmla="*/ 364978 h 401884"/>
                <a:gd name="connsiteX7" fmla="*/ 77784 w 629667"/>
                <a:gd name="connsiteY7" fmla="*/ 276796 h 401884"/>
                <a:gd name="connsiteX8" fmla="*/ 177331 w 629667"/>
                <a:gd name="connsiteY8" fmla="*/ 332127 h 401884"/>
                <a:gd name="connsiteX9" fmla="*/ 232803 w 629667"/>
                <a:gd name="connsiteY9" fmla="*/ 110095 h 401884"/>
                <a:gd name="connsiteX10" fmla="*/ 403043 w 629667"/>
                <a:gd name="connsiteY10" fmla="*/ 1027 h 401884"/>
                <a:gd name="connsiteX11" fmla="*/ 521529 w 629667"/>
                <a:gd name="connsiteY11" fmla="*/ 22727 h 401884"/>
                <a:gd name="connsiteX12" fmla="*/ 531511 w 629667"/>
                <a:gd name="connsiteY12" fmla="*/ 28037 h 401884"/>
                <a:gd name="connsiteX13" fmla="*/ 588614 w 629667"/>
                <a:gd name="connsiteY13" fmla="*/ 76783 h 401884"/>
                <a:gd name="connsiteX14" fmla="*/ 612154 w 629667"/>
                <a:gd name="connsiteY14" fmla="*/ 273893 h 40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9667" h="401884">
                  <a:moveTo>
                    <a:pt x="612154" y="273893"/>
                  </a:moveTo>
                  <a:cubicBezTo>
                    <a:pt x="595552" y="308373"/>
                    <a:pt x="568505" y="336268"/>
                    <a:pt x="537990" y="359845"/>
                  </a:cubicBezTo>
                  <a:cubicBezTo>
                    <a:pt x="438266" y="381286"/>
                    <a:pt x="336954" y="394522"/>
                    <a:pt x="235069" y="399423"/>
                  </a:cubicBezTo>
                  <a:cubicBezTo>
                    <a:pt x="230113" y="399671"/>
                    <a:pt x="225156" y="399918"/>
                    <a:pt x="220166" y="400095"/>
                  </a:cubicBezTo>
                  <a:cubicBezTo>
                    <a:pt x="193650" y="401193"/>
                    <a:pt x="166934" y="401748"/>
                    <a:pt x="140019" y="401759"/>
                  </a:cubicBezTo>
                  <a:cubicBezTo>
                    <a:pt x="93220" y="401759"/>
                    <a:pt x="46975" y="400095"/>
                    <a:pt x="1285" y="396768"/>
                  </a:cubicBezTo>
                  <a:cubicBezTo>
                    <a:pt x="-455" y="386258"/>
                    <a:pt x="-694" y="375555"/>
                    <a:pt x="576" y="364978"/>
                  </a:cubicBezTo>
                  <a:cubicBezTo>
                    <a:pt x="5639" y="323595"/>
                    <a:pt x="37039" y="285575"/>
                    <a:pt x="77784" y="276796"/>
                  </a:cubicBezTo>
                  <a:cubicBezTo>
                    <a:pt x="118531" y="268017"/>
                    <a:pt x="164975" y="292337"/>
                    <a:pt x="177331" y="332127"/>
                  </a:cubicBezTo>
                  <a:cubicBezTo>
                    <a:pt x="184164" y="255379"/>
                    <a:pt x="191987" y="175444"/>
                    <a:pt x="232803" y="110095"/>
                  </a:cubicBezTo>
                  <a:cubicBezTo>
                    <a:pt x="269726" y="50941"/>
                    <a:pt x="333694" y="8602"/>
                    <a:pt x="403043" y="1027"/>
                  </a:cubicBezTo>
                  <a:cubicBezTo>
                    <a:pt x="443801" y="-3216"/>
                    <a:pt x="484921" y="4315"/>
                    <a:pt x="521529" y="22727"/>
                  </a:cubicBezTo>
                  <a:cubicBezTo>
                    <a:pt x="524893" y="24426"/>
                    <a:pt x="528220" y="26196"/>
                    <a:pt x="531511" y="28037"/>
                  </a:cubicBezTo>
                  <a:cubicBezTo>
                    <a:pt x="553484" y="40489"/>
                    <a:pt x="572868" y="57036"/>
                    <a:pt x="588614" y="76783"/>
                  </a:cubicBezTo>
                  <a:cubicBezTo>
                    <a:pt x="631872" y="131512"/>
                    <a:pt x="642457" y="211093"/>
                    <a:pt x="612154" y="273893"/>
                  </a:cubicBezTo>
                  <a:close/>
                </a:path>
              </a:pathLst>
            </a:custGeom>
            <a:solidFill>
              <a:srgbClr val="FFFFFF"/>
            </a:solidFill>
            <a:ln w="354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E54A81E-F252-460E-B2B5-E4E0508044D9}"/>
                </a:ext>
              </a:extLst>
            </p:cNvPr>
            <p:cNvSpPr/>
            <p:nvPr/>
          </p:nvSpPr>
          <p:spPr>
            <a:xfrm>
              <a:off x="1822270" y="3643618"/>
              <a:ext cx="311368" cy="377955"/>
            </a:xfrm>
            <a:custGeom>
              <a:avLst/>
              <a:gdLst>
                <a:gd name="connsiteX0" fmla="*/ 311119 w 311368"/>
                <a:gd name="connsiteY0" fmla="*/ 5772 h 377955"/>
                <a:gd name="connsiteX1" fmla="*/ 308926 w 311368"/>
                <a:gd name="connsiteY1" fmla="*/ 10621 h 377955"/>
                <a:gd name="connsiteX2" fmla="*/ 14677 w 311368"/>
                <a:gd name="connsiteY2" fmla="*/ 377157 h 377955"/>
                <a:gd name="connsiteX3" fmla="*/ -226 w 311368"/>
                <a:gd name="connsiteY3" fmla="*/ 377830 h 377955"/>
                <a:gd name="connsiteX4" fmla="*/ 19386 w 311368"/>
                <a:gd name="connsiteY4" fmla="*/ 339881 h 377955"/>
                <a:gd name="connsiteX5" fmla="*/ 142967 w 311368"/>
                <a:gd name="connsiteY5" fmla="*/ 156967 h 377955"/>
                <a:gd name="connsiteX6" fmla="*/ 299650 w 311368"/>
                <a:gd name="connsiteY6" fmla="*/ 1382 h 377955"/>
                <a:gd name="connsiteX7" fmla="*/ 301137 w 311368"/>
                <a:gd name="connsiteY7" fmla="*/ 462 h 377955"/>
                <a:gd name="connsiteX8" fmla="*/ 310664 w 311368"/>
                <a:gd name="connsiteY8" fmla="*/ 4279 h 377955"/>
                <a:gd name="connsiteX9" fmla="*/ 311119 w 311368"/>
                <a:gd name="connsiteY9" fmla="*/ 5772 h 37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368" h="377955">
                  <a:moveTo>
                    <a:pt x="311119" y="5772"/>
                  </a:moveTo>
                  <a:cubicBezTo>
                    <a:pt x="311294" y="7662"/>
                    <a:pt x="310460" y="9504"/>
                    <a:pt x="308926" y="10621"/>
                  </a:cubicBezTo>
                  <a:cubicBezTo>
                    <a:pt x="186059" y="110649"/>
                    <a:pt x="85775" y="235570"/>
                    <a:pt x="14677" y="377157"/>
                  </a:cubicBezTo>
                  <a:cubicBezTo>
                    <a:pt x="9722" y="377405"/>
                    <a:pt x="4764" y="377653"/>
                    <a:pt x="-226" y="377830"/>
                  </a:cubicBezTo>
                  <a:cubicBezTo>
                    <a:pt x="6074" y="365050"/>
                    <a:pt x="12611" y="352401"/>
                    <a:pt x="19386" y="339881"/>
                  </a:cubicBezTo>
                  <a:cubicBezTo>
                    <a:pt x="54568" y="275057"/>
                    <a:pt x="95956" y="213799"/>
                    <a:pt x="142967" y="156967"/>
                  </a:cubicBezTo>
                  <a:cubicBezTo>
                    <a:pt x="189972" y="100097"/>
                    <a:pt x="242452" y="47985"/>
                    <a:pt x="299650" y="1382"/>
                  </a:cubicBezTo>
                  <a:cubicBezTo>
                    <a:pt x="300104" y="1012"/>
                    <a:pt x="300604" y="703"/>
                    <a:pt x="301137" y="462"/>
                  </a:cubicBezTo>
                  <a:cubicBezTo>
                    <a:pt x="304822" y="-1115"/>
                    <a:pt x="309087" y="594"/>
                    <a:pt x="310664" y="4279"/>
                  </a:cubicBezTo>
                  <a:cubicBezTo>
                    <a:pt x="310869" y="4759"/>
                    <a:pt x="311022" y="5259"/>
                    <a:pt x="311119" y="5772"/>
                  </a:cubicBezTo>
                  <a:close/>
                </a:path>
              </a:pathLst>
            </a:custGeom>
            <a:solidFill>
              <a:srgbClr val="F2F2F2"/>
            </a:solidFill>
            <a:ln w="354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5D5C2FD-F2AD-4C4A-8ADF-55C54DEBFC68}"/>
                </a:ext>
              </a:extLst>
            </p:cNvPr>
            <p:cNvSpPr/>
            <p:nvPr/>
          </p:nvSpPr>
          <p:spPr>
            <a:xfrm>
              <a:off x="2556443" y="3107746"/>
              <a:ext cx="193201" cy="156894"/>
            </a:xfrm>
            <a:custGeom>
              <a:avLst/>
              <a:gdLst>
                <a:gd name="connsiteX0" fmla="*/ 192976 w 193201"/>
                <a:gd name="connsiteY0" fmla="*/ 23062 h 156894"/>
                <a:gd name="connsiteX1" fmla="*/ 173647 w 193201"/>
                <a:gd name="connsiteY1" fmla="*/ 42391 h 156894"/>
                <a:gd name="connsiteX2" fmla="*/ 60153 w 193201"/>
                <a:gd name="connsiteY2" fmla="*/ 156769 h 156894"/>
                <a:gd name="connsiteX3" fmla="*/ -204 w 193201"/>
                <a:gd name="connsiteY3" fmla="*/ 142822 h 156894"/>
                <a:gd name="connsiteX4" fmla="*/ 53887 w 193201"/>
                <a:gd name="connsiteY4" fmla="*/ 123529 h 156894"/>
                <a:gd name="connsiteX5" fmla="*/ 19125 w 193201"/>
                <a:gd name="connsiteY5" fmla="*/ 100341 h 156894"/>
                <a:gd name="connsiteX6" fmla="*/ 34559 w 193201"/>
                <a:gd name="connsiteY6" fmla="*/ 96482 h 156894"/>
                <a:gd name="connsiteX7" fmla="*/ 7549 w 193201"/>
                <a:gd name="connsiteY7" fmla="*/ 57825 h 156894"/>
                <a:gd name="connsiteX8" fmla="*/ 26452 w 193201"/>
                <a:gd name="connsiteY8" fmla="*/ 65189 h 156894"/>
                <a:gd name="connsiteX9" fmla="*/ 11336 w 193201"/>
                <a:gd name="connsiteY9" fmla="*/ 7734 h 156894"/>
                <a:gd name="connsiteX10" fmla="*/ 93678 w 193201"/>
                <a:gd name="connsiteY10" fmla="*/ 48940 h 156894"/>
                <a:gd name="connsiteX11" fmla="*/ 125575 w 193201"/>
                <a:gd name="connsiteY11" fmla="*/ 699 h 156894"/>
                <a:gd name="connsiteX12" fmla="*/ 133467 w 193201"/>
                <a:gd name="connsiteY12" fmla="*/ -125 h 156894"/>
                <a:gd name="connsiteX13" fmla="*/ 166320 w 193201"/>
                <a:gd name="connsiteY13" fmla="*/ 15345 h 156894"/>
                <a:gd name="connsiteX14" fmla="*/ 185649 w 193201"/>
                <a:gd name="connsiteY14" fmla="*/ 3733 h 156894"/>
                <a:gd name="connsiteX15" fmla="*/ 173647 w 193201"/>
                <a:gd name="connsiteY15" fmla="*/ 26921 h 15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3201" h="156894">
                  <a:moveTo>
                    <a:pt x="192976" y="23062"/>
                  </a:moveTo>
                  <a:cubicBezTo>
                    <a:pt x="192976" y="23062"/>
                    <a:pt x="176762" y="41222"/>
                    <a:pt x="173647" y="42391"/>
                  </a:cubicBezTo>
                  <a:cubicBezTo>
                    <a:pt x="165081" y="135600"/>
                    <a:pt x="106882" y="156769"/>
                    <a:pt x="60153" y="156769"/>
                  </a:cubicBezTo>
                  <a:cubicBezTo>
                    <a:pt x="26559" y="156769"/>
                    <a:pt x="-1125" y="145831"/>
                    <a:pt x="-204" y="142822"/>
                  </a:cubicBezTo>
                  <a:cubicBezTo>
                    <a:pt x="49640" y="143990"/>
                    <a:pt x="53887" y="123529"/>
                    <a:pt x="53887" y="123529"/>
                  </a:cubicBezTo>
                  <a:cubicBezTo>
                    <a:pt x="24929" y="119245"/>
                    <a:pt x="19125" y="100341"/>
                    <a:pt x="19125" y="100341"/>
                  </a:cubicBezTo>
                  <a:cubicBezTo>
                    <a:pt x="24501" y="103174"/>
                    <a:pt x="31148" y="101513"/>
                    <a:pt x="34559" y="96482"/>
                  </a:cubicBezTo>
                  <a:cubicBezTo>
                    <a:pt x="3300" y="88340"/>
                    <a:pt x="7549" y="57825"/>
                    <a:pt x="7549" y="57825"/>
                  </a:cubicBezTo>
                  <a:cubicBezTo>
                    <a:pt x="13118" y="61854"/>
                    <a:pt x="19626" y="64389"/>
                    <a:pt x="26452" y="65189"/>
                  </a:cubicBezTo>
                  <a:cubicBezTo>
                    <a:pt x="22983" y="60941"/>
                    <a:pt x="-6257" y="25894"/>
                    <a:pt x="11336" y="7734"/>
                  </a:cubicBezTo>
                  <a:cubicBezTo>
                    <a:pt x="12363" y="10495"/>
                    <a:pt x="42807" y="51949"/>
                    <a:pt x="93678" y="48940"/>
                  </a:cubicBezTo>
                  <a:cubicBezTo>
                    <a:pt x="89165" y="26810"/>
                    <a:pt x="103445" y="5212"/>
                    <a:pt x="125575" y="699"/>
                  </a:cubicBezTo>
                  <a:cubicBezTo>
                    <a:pt x="128173" y="169"/>
                    <a:pt x="130816" y="-107"/>
                    <a:pt x="133467" y="-125"/>
                  </a:cubicBezTo>
                  <a:cubicBezTo>
                    <a:pt x="160514" y="-125"/>
                    <a:pt x="166320" y="15345"/>
                    <a:pt x="166320" y="15345"/>
                  </a:cubicBezTo>
                  <a:lnTo>
                    <a:pt x="185649" y="3733"/>
                  </a:lnTo>
                  <a:cubicBezTo>
                    <a:pt x="185258" y="3733"/>
                    <a:pt x="183312" y="23062"/>
                    <a:pt x="173647" y="26921"/>
                  </a:cubicBezTo>
                  <a:close/>
                </a:path>
              </a:pathLst>
            </a:custGeom>
            <a:solidFill>
              <a:srgbClr val="3F3D56"/>
            </a:solidFill>
            <a:ln w="35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F4D20FE-1452-42B3-8068-0E1BBB0DDBF4}"/>
                </a:ext>
              </a:extLst>
            </p:cNvPr>
            <p:cNvSpPr/>
            <p:nvPr/>
          </p:nvSpPr>
          <p:spPr>
            <a:xfrm>
              <a:off x="2045679" y="2509301"/>
              <a:ext cx="210437" cy="210881"/>
            </a:xfrm>
            <a:custGeom>
              <a:avLst/>
              <a:gdLst>
                <a:gd name="connsiteX0" fmla="*/ 210211 w 210437"/>
                <a:gd name="connsiteY0" fmla="*/ 105935 h 210881"/>
                <a:gd name="connsiteX1" fmla="*/ 120718 w 210437"/>
                <a:gd name="connsiteY1" fmla="*/ 210756 h 210881"/>
                <a:gd name="connsiteX2" fmla="*/ 120718 w 210437"/>
                <a:gd name="connsiteY2" fmla="*/ 136627 h 210881"/>
                <a:gd name="connsiteX3" fmla="*/ 145427 w 210437"/>
                <a:gd name="connsiteY3" fmla="*/ 136627 h 210881"/>
                <a:gd name="connsiteX4" fmla="*/ 150136 w 210437"/>
                <a:gd name="connsiteY4" fmla="*/ 105935 h 210881"/>
                <a:gd name="connsiteX5" fmla="*/ 120718 w 210437"/>
                <a:gd name="connsiteY5" fmla="*/ 105935 h 210881"/>
                <a:gd name="connsiteX6" fmla="*/ 151375 w 210437"/>
                <a:gd name="connsiteY6" fmla="*/ 69473 h 210881"/>
                <a:gd name="connsiteX7" fmla="*/ 151375 w 210437"/>
                <a:gd name="connsiteY7" fmla="*/ 43383 h 210881"/>
                <a:gd name="connsiteX8" fmla="*/ 87583 w 210437"/>
                <a:gd name="connsiteY8" fmla="*/ 105935 h 210881"/>
                <a:gd name="connsiteX9" fmla="*/ 60644 w 210437"/>
                <a:gd name="connsiteY9" fmla="*/ 105935 h 210881"/>
                <a:gd name="connsiteX10" fmla="*/ 60644 w 210437"/>
                <a:gd name="connsiteY10" fmla="*/ 136627 h 210881"/>
                <a:gd name="connsiteX11" fmla="*/ 87583 w 210437"/>
                <a:gd name="connsiteY11" fmla="*/ 136627 h 210881"/>
                <a:gd name="connsiteX12" fmla="*/ 87583 w 210437"/>
                <a:gd name="connsiteY12" fmla="*/ 210721 h 210881"/>
                <a:gd name="connsiteX13" fmla="*/ 104115 w 210437"/>
                <a:gd name="connsiteY13" fmla="*/ -124 h 210881"/>
                <a:gd name="connsiteX14" fmla="*/ 210211 w 210437"/>
                <a:gd name="connsiteY14" fmla="*/ 105930 h 210881"/>
                <a:gd name="connsiteX15" fmla="*/ 210211 w 210437"/>
                <a:gd name="connsiteY15" fmla="*/ 105935 h 21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0437" h="210881">
                  <a:moveTo>
                    <a:pt x="210211" y="105935"/>
                  </a:moveTo>
                  <a:cubicBezTo>
                    <a:pt x="210219" y="158130"/>
                    <a:pt x="172269" y="202581"/>
                    <a:pt x="120718" y="210756"/>
                  </a:cubicBezTo>
                  <a:lnTo>
                    <a:pt x="120718" y="136627"/>
                  </a:lnTo>
                  <a:lnTo>
                    <a:pt x="145427" y="136627"/>
                  </a:lnTo>
                  <a:lnTo>
                    <a:pt x="150136" y="105935"/>
                  </a:lnTo>
                  <a:lnTo>
                    <a:pt x="120718" y="105935"/>
                  </a:lnTo>
                  <a:cubicBezTo>
                    <a:pt x="119727" y="80376"/>
                    <a:pt x="118735" y="66039"/>
                    <a:pt x="151375" y="69473"/>
                  </a:cubicBezTo>
                  <a:lnTo>
                    <a:pt x="151375" y="43383"/>
                  </a:lnTo>
                  <a:cubicBezTo>
                    <a:pt x="102487" y="32621"/>
                    <a:pt x="82095" y="57401"/>
                    <a:pt x="87583" y="105935"/>
                  </a:cubicBezTo>
                  <a:lnTo>
                    <a:pt x="60644" y="105935"/>
                  </a:lnTo>
                  <a:lnTo>
                    <a:pt x="60644" y="136627"/>
                  </a:lnTo>
                  <a:lnTo>
                    <a:pt x="87583" y="136627"/>
                  </a:lnTo>
                  <a:lnTo>
                    <a:pt x="87583" y="210721"/>
                  </a:lnTo>
                  <a:cubicBezTo>
                    <a:pt x="-39220" y="191215"/>
                    <a:pt x="-24317" y="-620"/>
                    <a:pt x="104115" y="-124"/>
                  </a:cubicBezTo>
                  <a:cubicBezTo>
                    <a:pt x="162699" y="-136"/>
                    <a:pt x="210199" y="47346"/>
                    <a:pt x="210211" y="105930"/>
                  </a:cubicBezTo>
                  <a:cubicBezTo>
                    <a:pt x="210211" y="105932"/>
                    <a:pt x="210211" y="105933"/>
                    <a:pt x="210211" y="105935"/>
                  </a:cubicBezTo>
                  <a:close/>
                </a:path>
              </a:pathLst>
            </a:custGeom>
            <a:solidFill>
              <a:srgbClr val="3F3D56"/>
            </a:solidFill>
            <a:ln w="3540" cap="flat">
              <a:noFill/>
              <a:prstDash val="solid"/>
              <a:miter/>
            </a:ln>
          </p:spPr>
          <p:txBody>
            <a:bodyPr rtlCol="0" anchor="ctr"/>
            <a:lstStyle/>
            <a:p>
              <a:endParaRPr lang="en-US"/>
            </a:p>
          </p:txBody>
        </p:sp>
      </p:grpSp>
      <p:grpSp>
        <p:nvGrpSpPr>
          <p:cNvPr id="36" name="Graphic 34">
            <a:extLst>
              <a:ext uri="{FF2B5EF4-FFF2-40B4-BE49-F238E27FC236}">
                <a16:creationId xmlns:a16="http://schemas.microsoft.com/office/drawing/2014/main" id="{B01EE012-A9D3-42A8-957F-373CCBDDBF61}"/>
              </a:ext>
            </a:extLst>
          </p:cNvPr>
          <p:cNvGrpSpPr/>
          <p:nvPr/>
        </p:nvGrpSpPr>
        <p:grpSpPr>
          <a:xfrm>
            <a:off x="3463290" y="1781940"/>
            <a:ext cx="2283021" cy="2052949"/>
            <a:chOff x="3838828" y="1704116"/>
            <a:chExt cx="2565794" cy="2307226"/>
          </a:xfrm>
        </p:grpSpPr>
        <p:sp>
          <p:nvSpPr>
            <p:cNvPr id="37" name="Freeform: Shape 36">
              <a:extLst>
                <a:ext uri="{FF2B5EF4-FFF2-40B4-BE49-F238E27FC236}">
                  <a16:creationId xmlns:a16="http://schemas.microsoft.com/office/drawing/2014/main" id="{7BDA0D0F-BFE1-4913-8DB1-48C486E3A5DA}"/>
                </a:ext>
              </a:extLst>
            </p:cNvPr>
            <p:cNvSpPr/>
            <p:nvPr/>
          </p:nvSpPr>
          <p:spPr>
            <a:xfrm>
              <a:off x="4523715" y="2914431"/>
              <a:ext cx="658887" cy="144170"/>
            </a:xfrm>
            <a:custGeom>
              <a:avLst/>
              <a:gdLst>
                <a:gd name="connsiteX0" fmla="*/ 627644 w 658887"/>
                <a:gd name="connsiteY0" fmla="*/ 134100 h 144170"/>
                <a:gd name="connsiteX1" fmla="*/ 68154 w 658887"/>
                <a:gd name="connsiteY1" fmla="*/ 143939 h 144170"/>
                <a:gd name="connsiteX2" fmla="*/ -329 w 658887"/>
                <a:gd name="connsiteY2" fmla="*/ 78111 h 144170"/>
                <a:gd name="connsiteX3" fmla="*/ 65499 w 658887"/>
                <a:gd name="connsiteY3" fmla="*/ 9629 h 144170"/>
                <a:gd name="connsiteX4" fmla="*/ 65792 w 658887"/>
                <a:gd name="connsiteY4" fmla="*/ 9624 h 144170"/>
                <a:gd name="connsiteX5" fmla="*/ 625283 w 658887"/>
                <a:gd name="connsiteY5" fmla="*/ -213 h 144170"/>
                <a:gd name="connsiteX6" fmla="*/ 657286 w 658887"/>
                <a:gd name="connsiteY6" fmla="*/ 30685 h 144170"/>
                <a:gd name="connsiteX7" fmla="*/ 658541 w 658887"/>
                <a:gd name="connsiteY7" fmla="*/ 102098 h 144170"/>
                <a:gd name="connsiteX8" fmla="*/ 629745 w 658887"/>
                <a:gd name="connsiteY8" fmla="*/ 133994 h 144170"/>
                <a:gd name="connsiteX9" fmla="*/ 627644 w 658887"/>
                <a:gd name="connsiteY9" fmla="*/ 134100 h 14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8887" h="144170">
                  <a:moveTo>
                    <a:pt x="627644" y="134100"/>
                  </a:moveTo>
                  <a:lnTo>
                    <a:pt x="68154" y="143939"/>
                  </a:lnTo>
                  <a:cubicBezTo>
                    <a:pt x="31065" y="144672"/>
                    <a:pt x="404" y="115200"/>
                    <a:pt x="-329" y="78111"/>
                  </a:cubicBezTo>
                  <a:cubicBezTo>
                    <a:pt x="-1061" y="41022"/>
                    <a:pt x="28411" y="10362"/>
                    <a:pt x="65499" y="9629"/>
                  </a:cubicBezTo>
                  <a:cubicBezTo>
                    <a:pt x="65597" y="9627"/>
                    <a:pt x="65694" y="9625"/>
                    <a:pt x="65792" y="9624"/>
                  </a:cubicBezTo>
                  <a:lnTo>
                    <a:pt x="625283" y="-213"/>
                  </a:lnTo>
                  <a:cubicBezTo>
                    <a:pt x="642653" y="-518"/>
                    <a:pt x="656980" y="13316"/>
                    <a:pt x="657286" y="30685"/>
                  </a:cubicBezTo>
                  <a:lnTo>
                    <a:pt x="658541" y="102098"/>
                  </a:lnTo>
                  <a:cubicBezTo>
                    <a:pt x="658831" y="118651"/>
                    <a:pt x="646242" y="132596"/>
                    <a:pt x="629745" y="133994"/>
                  </a:cubicBezTo>
                  <a:cubicBezTo>
                    <a:pt x="629049" y="134052"/>
                    <a:pt x="628349" y="134087"/>
                    <a:pt x="627644" y="134100"/>
                  </a:cubicBezTo>
                  <a:close/>
                </a:path>
              </a:pathLst>
            </a:custGeom>
            <a:solidFill>
              <a:schemeClr val="accent2"/>
            </a:solidFill>
            <a:ln w="496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C8BAC929-5800-4A06-9365-3A94FC2D1446}"/>
                </a:ext>
              </a:extLst>
            </p:cNvPr>
            <p:cNvSpPr/>
            <p:nvPr/>
          </p:nvSpPr>
          <p:spPr>
            <a:xfrm>
              <a:off x="4546888" y="2897708"/>
              <a:ext cx="526782" cy="190280"/>
            </a:xfrm>
            <a:custGeom>
              <a:avLst/>
              <a:gdLst>
                <a:gd name="connsiteX0" fmla="*/ 496421 w 526782"/>
                <a:gd name="connsiteY0" fmla="*/ 169075 h 190280"/>
                <a:gd name="connsiteX1" fmla="*/ 37406 w 526782"/>
                <a:gd name="connsiteY1" fmla="*/ 190029 h 190280"/>
                <a:gd name="connsiteX2" fmla="*/ 4549 w 526782"/>
                <a:gd name="connsiteY2" fmla="*/ 160047 h 190280"/>
                <a:gd name="connsiteX3" fmla="*/ 4549 w 526782"/>
                <a:gd name="connsiteY3" fmla="*/ 160043 h 190280"/>
                <a:gd name="connsiteX4" fmla="*/ -309 w 526782"/>
                <a:gd name="connsiteY4" fmla="*/ 53627 h 190280"/>
                <a:gd name="connsiteX5" fmla="*/ 29679 w 526782"/>
                <a:gd name="connsiteY5" fmla="*/ 20769 h 190280"/>
                <a:gd name="connsiteX6" fmla="*/ 488694 w 526782"/>
                <a:gd name="connsiteY6" fmla="*/ -185 h 190280"/>
                <a:gd name="connsiteX7" fmla="*/ 521551 w 526782"/>
                <a:gd name="connsiteY7" fmla="*/ 29798 h 190280"/>
                <a:gd name="connsiteX8" fmla="*/ 521551 w 526782"/>
                <a:gd name="connsiteY8" fmla="*/ 29801 h 190280"/>
                <a:gd name="connsiteX9" fmla="*/ 526409 w 526782"/>
                <a:gd name="connsiteY9" fmla="*/ 136217 h 190280"/>
                <a:gd name="connsiteX10" fmla="*/ 497607 w 526782"/>
                <a:gd name="connsiteY10" fmla="*/ 169000 h 190280"/>
                <a:gd name="connsiteX11" fmla="*/ 496421 w 526782"/>
                <a:gd name="connsiteY11" fmla="*/ 169075 h 19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6782" h="190280">
                  <a:moveTo>
                    <a:pt x="496421" y="169075"/>
                  </a:moveTo>
                  <a:lnTo>
                    <a:pt x="37406" y="190029"/>
                  </a:lnTo>
                  <a:cubicBezTo>
                    <a:pt x="20054" y="190823"/>
                    <a:pt x="5343" y="177399"/>
                    <a:pt x="4549" y="160047"/>
                  </a:cubicBezTo>
                  <a:cubicBezTo>
                    <a:pt x="4549" y="160045"/>
                    <a:pt x="4549" y="160044"/>
                    <a:pt x="4549" y="160043"/>
                  </a:cubicBezTo>
                  <a:lnTo>
                    <a:pt x="-309" y="53627"/>
                  </a:lnTo>
                  <a:cubicBezTo>
                    <a:pt x="-1100" y="36273"/>
                    <a:pt x="12325" y="21563"/>
                    <a:pt x="29679" y="20769"/>
                  </a:cubicBezTo>
                  <a:lnTo>
                    <a:pt x="488694" y="-185"/>
                  </a:lnTo>
                  <a:cubicBezTo>
                    <a:pt x="506047" y="-978"/>
                    <a:pt x="520757" y="12445"/>
                    <a:pt x="521551" y="29798"/>
                  </a:cubicBezTo>
                  <a:cubicBezTo>
                    <a:pt x="521551" y="29799"/>
                    <a:pt x="521551" y="29800"/>
                    <a:pt x="521551" y="29801"/>
                  </a:cubicBezTo>
                  <a:lnTo>
                    <a:pt x="526409" y="136217"/>
                  </a:lnTo>
                  <a:cubicBezTo>
                    <a:pt x="527160" y="153103"/>
                    <a:pt x="514449" y="167570"/>
                    <a:pt x="497607" y="169000"/>
                  </a:cubicBezTo>
                  <a:cubicBezTo>
                    <a:pt x="497215" y="169032"/>
                    <a:pt x="496818" y="169058"/>
                    <a:pt x="496421" y="169075"/>
                  </a:cubicBezTo>
                  <a:close/>
                </a:path>
              </a:pathLst>
            </a:custGeom>
            <a:solidFill>
              <a:srgbClr val="2F2E41"/>
            </a:solidFill>
            <a:ln w="496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1B4D2BA-1E07-4F9E-8DA4-E3E7FC1B4747}"/>
                </a:ext>
              </a:extLst>
            </p:cNvPr>
            <p:cNvSpPr/>
            <p:nvPr/>
          </p:nvSpPr>
          <p:spPr>
            <a:xfrm>
              <a:off x="4267421" y="3353240"/>
              <a:ext cx="134334" cy="658198"/>
            </a:xfrm>
            <a:custGeom>
              <a:avLst/>
              <a:gdLst>
                <a:gd name="connsiteX0" fmla="*/ -342 w 134334"/>
                <a:gd name="connsiteY0" fmla="*/ 626525 h 658198"/>
                <a:gd name="connsiteX1" fmla="*/ -342 w 134334"/>
                <a:gd name="connsiteY1" fmla="*/ 31237 h 658198"/>
                <a:gd name="connsiteX2" fmla="*/ 31113 w 134334"/>
                <a:gd name="connsiteY2" fmla="*/ -218 h 658198"/>
                <a:gd name="connsiteX3" fmla="*/ 102538 w 134334"/>
                <a:gd name="connsiteY3" fmla="*/ -218 h 658198"/>
                <a:gd name="connsiteX4" fmla="*/ 133993 w 134334"/>
                <a:gd name="connsiteY4" fmla="*/ 31237 h 658198"/>
                <a:gd name="connsiteX5" fmla="*/ 133993 w 134334"/>
                <a:gd name="connsiteY5" fmla="*/ 626525 h 658198"/>
                <a:gd name="connsiteX6" fmla="*/ 102538 w 134334"/>
                <a:gd name="connsiteY6" fmla="*/ 657980 h 658198"/>
                <a:gd name="connsiteX7" fmla="*/ 31113 w 134334"/>
                <a:gd name="connsiteY7" fmla="*/ 657980 h 658198"/>
                <a:gd name="connsiteX8" fmla="*/ -342 w 134334"/>
                <a:gd name="connsiteY8" fmla="*/ 626525 h 65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334" h="658198">
                  <a:moveTo>
                    <a:pt x="-342" y="626525"/>
                  </a:moveTo>
                  <a:lnTo>
                    <a:pt x="-342" y="31237"/>
                  </a:lnTo>
                  <a:cubicBezTo>
                    <a:pt x="-322" y="13873"/>
                    <a:pt x="13749" y="-199"/>
                    <a:pt x="31113" y="-218"/>
                  </a:cubicBezTo>
                  <a:lnTo>
                    <a:pt x="102538" y="-218"/>
                  </a:lnTo>
                  <a:cubicBezTo>
                    <a:pt x="119902" y="-198"/>
                    <a:pt x="133973" y="13873"/>
                    <a:pt x="133993" y="31237"/>
                  </a:cubicBezTo>
                  <a:lnTo>
                    <a:pt x="133993" y="626525"/>
                  </a:lnTo>
                  <a:cubicBezTo>
                    <a:pt x="133973" y="643889"/>
                    <a:pt x="119902" y="657960"/>
                    <a:pt x="102538" y="657980"/>
                  </a:cubicBezTo>
                  <a:lnTo>
                    <a:pt x="31113" y="657980"/>
                  </a:lnTo>
                  <a:cubicBezTo>
                    <a:pt x="13749" y="657960"/>
                    <a:pt x="-322" y="643889"/>
                    <a:pt x="-342" y="626525"/>
                  </a:cubicBezTo>
                  <a:close/>
                </a:path>
              </a:pathLst>
            </a:custGeom>
            <a:solidFill>
              <a:schemeClr val="accent2"/>
            </a:solidFill>
            <a:ln w="496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21F657A-7E65-44B4-B9B5-CC5C8DB25376}"/>
                </a:ext>
              </a:extLst>
            </p:cNvPr>
            <p:cNvSpPr/>
            <p:nvPr/>
          </p:nvSpPr>
          <p:spPr>
            <a:xfrm>
              <a:off x="4454855" y="3353240"/>
              <a:ext cx="134334" cy="658198"/>
            </a:xfrm>
            <a:custGeom>
              <a:avLst/>
              <a:gdLst>
                <a:gd name="connsiteX0" fmla="*/ -342 w 134334"/>
                <a:gd name="connsiteY0" fmla="*/ 626525 h 658198"/>
                <a:gd name="connsiteX1" fmla="*/ -342 w 134334"/>
                <a:gd name="connsiteY1" fmla="*/ 31237 h 658198"/>
                <a:gd name="connsiteX2" fmla="*/ 31113 w 134334"/>
                <a:gd name="connsiteY2" fmla="*/ -218 h 658198"/>
                <a:gd name="connsiteX3" fmla="*/ 102538 w 134334"/>
                <a:gd name="connsiteY3" fmla="*/ -218 h 658198"/>
                <a:gd name="connsiteX4" fmla="*/ 133993 w 134334"/>
                <a:gd name="connsiteY4" fmla="*/ 31237 h 658198"/>
                <a:gd name="connsiteX5" fmla="*/ 133993 w 134334"/>
                <a:gd name="connsiteY5" fmla="*/ 626525 h 658198"/>
                <a:gd name="connsiteX6" fmla="*/ 102538 w 134334"/>
                <a:gd name="connsiteY6" fmla="*/ 657980 h 658198"/>
                <a:gd name="connsiteX7" fmla="*/ 31113 w 134334"/>
                <a:gd name="connsiteY7" fmla="*/ 657980 h 658198"/>
                <a:gd name="connsiteX8" fmla="*/ -342 w 134334"/>
                <a:gd name="connsiteY8" fmla="*/ 626525 h 65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334" h="658198">
                  <a:moveTo>
                    <a:pt x="-342" y="626525"/>
                  </a:moveTo>
                  <a:lnTo>
                    <a:pt x="-342" y="31237"/>
                  </a:lnTo>
                  <a:cubicBezTo>
                    <a:pt x="-322" y="13873"/>
                    <a:pt x="13749" y="-199"/>
                    <a:pt x="31113" y="-218"/>
                  </a:cubicBezTo>
                  <a:lnTo>
                    <a:pt x="102538" y="-218"/>
                  </a:lnTo>
                  <a:cubicBezTo>
                    <a:pt x="119902" y="-198"/>
                    <a:pt x="133973" y="13873"/>
                    <a:pt x="133993" y="31237"/>
                  </a:cubicBezTo>
                  <a:lnTo>
                    <a:pt x="133993" y="626525"/>
                  </a:lnTo>
                  <a:cubicBezTo>
                    <a:pt x="133973" y="643889"/>
                    <a:pt x="119902" y="657960"/>
                    <a:pt x="102538" y="657980"/>
                  </a:cubicBezTo>
                  <a:lnTo>
                    <a:pt x="31113" y="657980"/>
                  </a:lnTo>
                  <a:cubicBezTo>
                    <a:pt x="13749" y="657960"/>
                    <a:pt x="-322" y="643889"/>
                    <a:pt x="-342" y="626525"/>
                  </a:cubicBezTo>
                  <a:close/>
                </a:path>
              </a:pathLst>
            </a:custGeom>
            <a:solidFill>
              <a:schemeClr val="accent2"/>
            </a:solidFill>
            <a:ln w="496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569C64AB-CD44-490D-91AE-78D6A8B59600}"/>
                </a:ext>
              </a:extLst>
            </p:cNvPr>
            <p:cNvSpPr/>
            <p:nvPr/>
          </p:nvSpPr>
          <p:spPr>
            <a:xfrm>
              <a:off x="4226710" y="2238394"/>
              <a:ext cx="493597" cy="493597"/>
            </a:xfrm>
            <a:custGeom>
              <a:avLst/>
              <a:gdLst>
                <a:gd name="connsiteX0" fmla="*/ 493597 w 493597"/>
                <a:gd name="connsiteY0" fmla="*/ 246799 h 493597"/>
                <a:gd name="connsiteX1" fmla="*/ 246799 w 493597"/>
                <a:gd name="connsiteY1" fmla="*/ 493597 h 493597"/>
                <a:gd name="connsiteX2" fmla="*/ 0 w 493597"/>
                <a:gd name="connsiteY2" fmla="*/ 246799 h 493597"/>
                <a:gd name="connsiteX3" fmla="*/ 246799 w 493597"/>
                <a:gd name="connsiteY3" fmla="*/ 0 h 493597"/>
                <a:gd name="connsiteX4" fmla="*/ 493597 w 493597"/>
                <a:gd name="connsiteY4" fmla="*/ 246799 h 49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597" h="493597">
                  <a:moveTo>
                    <a:pt x="493597" y="246799"/>
                  </a:moveTo>
                  <a:cubicBezTo>
                    <a:pt x="493597" y="383102"/>
                    <a:pt x="383102" y="493597"/>
                    <a:pt x="246799" y="493597"/>
                  </a:cubicBezTo>
                  <a:cubicBezTo>
                    <a:pt x="110496" y="493597"/>
                    <a:pt x="0" y="383102"/>
                    <a:pt x="0" y="246799"/>
                  </a:cubicBezTo>
                  <a:cubicBezTo>
                    <a:pt x="0" y="110495"/>
                    <a:pt x="110496" y="0"/>
                    <a:pt x="246799" y="0"/>
                  </a:cubicBezTo>
                  <a:cubicBezTo>
                    <a:pt x="383102" y="0"/>
                    <a:pt x="493597" y="110495"/>
                    <a:pt x="493597" y="246799"/>
                  </a:cubicBezTo>
                  <a:close/>
                </a:path>
              </a:pathLst>
            </a:custGeom>
            <a:solidFill>
              <a:schemeClr val="accent2"/>
            </a:solidFill>
            <a:ln w="4966"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160B764-F5E1-41F0-B11A-60C3EF8B2A2A}"/>
                </a:ext>
              </a:extLst>
            </p:cNvPr>
            <p:cNvSpPr/>
            <p:nvPr/>
          </p:nvSpPr>
          <p:spPr>
            <a:xfrm>
              <a:off x="4577730" y="2408599"/>
              <a:ext cx="62381" cy="167119"/>
            </a:xfrm>
            <a:custGeom>
              <a:avLst/>
              <a:gdLst>
                <a:gd name="connsiteX0" fmla="*/ 29028 w 62381"/>
                <a:gd name="connsiteY0" fmla="*/ 160641 h 167119"/>
                <a:gd name="connsiteX1" fmla="*/ 50402 w 62381"/>
                <a:gd name="connsiteY1" fmla="*/ 148094 h 167119"/>
                <a:gd name="connsiteX2" fmla="*/ 61907 w 62381"/>
                <a:gd name="connsiteY2" fmla="*/ 116934 h 167119"/>
                <a:gd name="connsiteX3" fmla="*/ 50136 w 62381"/>
                <a:gd name="connsiteY3" fmla="*/ 96556 h 167119"/>
                <a:gd name="connsiteX4" fmla="*/ 17487 w 62381"/>
                <a:gd name="connsiteY4" fmla="*/ 96175 h 167119"/>
                <a:gd name="connsiteX5" fmla="*/ 17942 w 62381"/>
                <a:gd name="connsiteY5" fmla="*/ -172 h 167119"/>
                <a:gd name="connsiteX6" fmla="*/ 8264 w 62381"/>
                <a:gd name="connsiteY6" fmla="*/ -218 h 167119"/>
                <a:gd name="connsiteX7" fmla="*/ 7729 w 62381"/>
                <a:gd name="connsiteY7" fmla="*/ 113048 h 167119"/>
                <a:gd name="connsiteX8" fmla="*/ 15186 w 62381"/>
                <a:gd name="connsiteY8" fmla="*/ 108357 h 167119"/>
                <a:gd name="connsiteX9" fmla="*/ 44909 w 62381"/>
                <a:gd name="connsiteY9" fmla="*/ 104703 h 167119"/>
                <a:gd name="connsiteX10" fmla="*/ 52272 w 62381"/>
                <a:gd name="connsiteY10" fmla="*/ 117860 h 167119"/>
                <a:gd name="connsiteX11" fmla="*/ 43717 w 62381"/>
                <a:gd name="connsiteY11" fmla="*/ 141093 h 167119"/>
                <a:gd name="connsiteX12" fmla="*/ -342 w 62381"/>
                <a:gd name="connsiteY12" fmla="*/ 157347 h 167119"/>
                <a:gd name="connsiteX13" fmla="*/ 1192 w 62381"/>
                <a:gd name="connsiteY13" fmla="*/ 166902 h 167119"/>
                <a:gd name="connsiteX14" fmla="*/ 29028 w 62381"/>
                <a:gd name="connsiteY14" fmla="*/ 160641 h 167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1" h="167119">
                  <a:moveTo>
                    <a:pt x="29028" y="160641"/>
                  </a:moveTo>
                  <a:cubicBezTo>
                    <a:pt x="36966" y="158032"/>
                    <a:pt x="44254" y="153754"/>
                    <a:pt x="50402" y="148094"/>
                  </a:cubicBezTo>
                  <a:cubicBezTo>
                    <a:pt x="58646" y="139914"/>
                    <a:pt x="62857" y="128510"/>
                    <a:pt x="61907" y="116934"/>
                  </a:cubicBezTo>
                  <a:cubicBezTo>
                    <a:pt x="61383" y="108675"/>
                    <a:pt x="57028" y="101136"/>
                    <a:pt x="50136" y="96556"/>
                  </a:cubicBezTo>
                  <a:cubicBezTo>
                    <a:pt x="41310" y="90895"/>
                    <a:pt x="29506" y="90878"/>
                    <a:pt x="17487" y="96175"/>
                  </a:cubicBezTo>
                  <a:lnTo>
                    <a:pt x="17942" y="-172"/>
                  </a:lnTo>
                  <a:lnTo>
                    <a:pt x="8264" y="-218"/>
                  </a:lnTo>
                  <a:lnTo>
                    <a:pt x="7729" y="113048"/>
                  </a:lnTo>
                  <a:lnTo>
                    <a:pt x="15186" y="108357"/>
                  </a:lnTo>
                  <a:cubicBezTo>
                    <a:pt x="23833" y="102927"/>
                    <a:pt x="36183" y="99104"/>
                    <a:pt x="44909" y="104703"/>
                  </a:cubicBezTo>
                  <a:cubicBezTo>
                    <a:pt x="49280" y="107702"/>
                    <a:pt x="52003" y="112567"/>
                    <a:pt x="52272" y="117860"/>
                  </a:cubicBezTo>
                  <a:cubicBezTo>
                    <a:pt x="52932" y="126480"/>
                    <a:pt x="49810" y="134960"/>
                    <a:pt x="43717" y="141093"/>
                  </a:cubicBezTo>
                  <a:cubicBezTo>
                    <a:pt x="33030" y="151302"/>
                    <a:pt x="17439" y="154494"/>
                    <a:pt x="-342" y="157347"/>
                  </a:cubicBezTo>
                  <a:lnTo>
                    <a:pt x="1192" y="166902"/>
                  </a:lnTo>
                  <a:cubicBezTo>
                    <a:pt x="10639" y="165650"/>
                    <a:pt x="19955" y="163555"/>
                    <a:pt x="29028" y="160641"/>
                  </a:cubicBezTo>
                  <a:close/>
                </a:path>
              </a:pathLst>
            </a:custGeom>
            <a:solidFill>
              <a:srgbClr val="2F2E41"/>
            </a:solidFill>
            <a:ln w="4966"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36A9B5A-BBC1-41D0-97AB-1BC0875FB2DA}"/>
                </a:ext>
              </a:extLst>
            </p:cNvPr>
            <p:cNvSpPr/>
            <p:nvPr/>
          </p:nvSpPr>
          <p:spPr>
            <a:xfrm rot="-451392">
              <a:off x="4644513" y="2407148"/>
              <a:ext cx="52126" cy="9677"/>
            </a:xfrm>
            <a:custGeom>
              <a:avLst/>
              <a:gdLst>
                <a:gd name="connsiteX0" fmla="*/ -342 w 52126"/>
                <a:gd name="connsiteY0" fmla="*/ -218 h 9677"/>
                <a:gd name="connsiteX1" fmla="*/ 51784 w 52126"/>
                <a:gd name="connsiteY1" fmla="*/ -218 h 9677"/>
                <a:gd name="connsiteX2" fmla="*/ 51784 w 52126"/>
                <a:gd name="connsiteY2" fmla="*/ 9459 h 9677"/>
                <a:gd name="connsiteX3" fmla="*/ -342 w 52126"/>
                <a:gd name="connsiteY3" fmla="*/ 9459 h 9677"/>
              </a:gdLst>
              <a:ahLst/>
              <a:cxnLst>
                <a:cxn ang="0">
                  <a:pos x="connsiteX0" y="connsiteY0"/>
                </a:cxn>
                <a:cxn ang="0">
                  <a:pos x="connsiteX1" y="connsiteY1"/>
                </a:cxn>
                <a:cxn ang="0">
                  <a:pos x="connsiteX2" y="connsiteY2"/>
                </a:cxn>
                <a:cxn ang="0">
                  <a:pos x="connsiteX3" y="connsiteY3"/>
                </a:cxn>
              </a:cxnLst>
              <a:rect l="l" t="t" r="r" b="b"/>
              <a:pathLst>
                <a:path w="52126" h="9677">
                  <a:moveTo>
                    <a:pt x="-342" y="-218"/>
                  </a:moveTo>
                  <a:lnTo>
                    <a:pt x="51784" y="-218"/>
                  </a:lnTo>
                  <a:lnTo>
                    <a:pt x="51784" y="9459"/>
                  </a:lnTo>
                  <a:lnTo>
                    <a:pt x="-342" y="9459"/>
                  </a:lnTo>
                  <a:close/>
                </a:path>
              </a:pathLst>
            </a:custGeom>
            <a:solidFill>
              <a:srgbClr val="2F2E41"/>
            </a:solidFill>
            <a:ln w="4966"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0EE4224-2E42-480D-8015-535F5FE42EF7}"/>
                </a:ext>
              </a:extLst>
            </p:cNvPr>
            <p:cNvSpPr/>
            <p:nvPr/>
          </p:nvSpPr>
          <p:spPr>
            <a:xfrm rot="-451392">
              <a:off x="4481397" y="2428684"/>
              <a:ext cx="52126" cy="9677"/>
            </a:xfrm>
            <a:custGeom>
              <a:avLst/>
              <a:gdLst>
                <a:gd name="connsiteX0" fmla="*/ -342 w 52126"/>
                <a:gd name="connsiteY0" fmla="*/ -218 h 9677"/>
                <a:gd name="connsiteX1" fmla="*/ 51784 w 52126"/>
                <a:gd name="connsiteY1" fmla="*/ -218 h 9677"/>
                <a:gd name="connsiteX2" fmla="*/ 51784 w 52126"/>
                <a:gd name="connsiteY2" fmla="*/ 9459 h 9677"/>
                <a:gd name="connsiteX3" fmla="*/ -342 w 52126"/>
                <a:gd name="connsiteY3" fmla="*/ 9459 h 9677"/>
              </a:gdLst>
              <a:ahLst/>
              <a:cxnLst>
                <a:cxn ang="0">
                  <a:pos x="connsiteX0" y="connsiteY0"/>
                </a:cxn>
                <a:cxn ang="0">
                  <a:pos x="connsiteX1" y="connsiteY1"/>
                </a:cxn>
                <a:cxn ang="0">
                  <a:pos x="connsiteX2" y="connsiteY2"/>
                </a:cxn>
                <a:cxn ang="0">
                  <a:pos x="connsiteX3" y="connsiteY3"/>
                </a:cxn>
              </a:cxnLst>
              <a:rect l="l" t="t" r="r" b="b"/>
              <a:pathLst>
                <a:path w="52126" h="9677">
                  <a:moveTo>
                    <a:pt x="-342" y="-218"/>
                  </a:moveTo>
                  <a:lnTo>
                    <a:pt x="51784" y="-218"/>
                  </a:lnTo>
                  <a:lnTo>
                    <a:pt x="51784" y="9459"/>
                  </a:lnTo>
                  <a:lnTo>
                    <a:pt x="-342" y="9459"/>
                  </a:lnTo>
                  <a:close/>
                </a:path>
              </a:pathLst>
            </a:custGeom>
            <a:solidFill>
              <a:srgbClr val="2F2E41"/>
            </a:solidFill>
            <a:ln w="496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3C92B9B-3EBD-4F9B-8665-9B31FC8F261C}"/>
                </a:ext>
              </a:extLst>
            </p:cNvPr>
            <p:cNvSpPr/>
            <p:nvPr/>
          </p:nvSpPr>
          <p:spPr>
            <a:xfrm>
              <a:off x="3838830" y="2454168"/>
              <a:ext cx="480627" cy="554347"/>
            </a:xfrm>
            <a:custGeom>
              <a:avLst/>
              <a:gdLst>
                <a:gd name="connsiteX0" fmla="*/ 110738 w 480627"/>
                <a:gd name="connsiteY0" fmla="*/ 11319 h 554347"/>
                <a:gd name="connsiteX1" fmla="*/ 465083 w 480627"/>
                <a:gd name="connsiteY1" fmla="*/ 444408 h 554347"/>
                <a:gd name="connsiteX2" fmla="*/ 455673 w 480627"/>
                <a:gd name="connsiteY2" fmla="*/ 538927 h 554347"/>
                <a:gd name="connsiteX3" fmla="*/ 361154 w 480627"/>
                <a:gd name="connsiteY3" fmla="*/ 529517 h 554347"/>
                <a:gd name="connsiteX4" fmla="*/ 361117 w 480627"/>
                <a:gd name="connsiteY4" fmla="*/ 529472 h 554347"/>
                <a:gd name="connsiteX5" fmla="*/ 6770 w 480627"/>
                <a:gd name="connsiteY5" fmla="*/ 96384 h 554347"/>
                <a:gd name="connsiteX6" fmla="*/ 11192 w 480627"/>
                <a:gd name="connsiteY6" fmla="*/ 52125 h 554347"/>
                <a:gd name="connsiteX7" fmla="*/ 11195 w 480627"/>
                <a:gd name="connsiteY7" fmla="*/ 52122 h 554347"/>
                <a:gd name="connsiteX8" fmla="*/ 66474 w 480627"/>
                <a:gd name="connsiteY8" fmla="*/ 6892 h 554347"/>
                <a:gd name="connsiteX9" fmla="*/ 110738 w 480627"/>
                <a:gd name="connsiteY9" fmla="*/ 11319 h 5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627" h="554347">
                  <a:moveTo>
                    <a:pt x="110738" y="11319"/>
                  </a:moveTo>
                  <a:lnTo>
                    <a:pt x="465083" y="444408"/>
                  </a:lnTo>
                  <a:cubicBezTo>
                    <a:pt x="488585" y="473107"/>
                    <a:pt x="484372" y="515425"/>
                    <a:pt x="455673" y="538927"/>
                  </a:cubicBezTo>
                  <a:cubicBezTo>
                    <a:pt x="426974" y="562429"/>
                    <a:pt x="384657" y="558216"/>
                    <a:pt x="361154" y="529517"/>
                  </a:cubicBezTo>
                  <a:cubicBezTo>
                    <a:pt x="361142" y="529502"/>
                    <a:pt x="361129" y="529487"/>
                    <a:pt x="361117" y="529472"/>
                  </a:cubicBezTo>
                  <a:lnTo>
                    <a:pt x="6770" y="96384"/>
                  </a:lnTo>
                  <a:cubicBezTo>
                    <a:pt x="-4231" y="82941"/>
                    <a:pt x="-2251" y="63126"/>
                    <a:pt x="11192" y="52125"/>
                  </a:cubicBezTo>
                  <a:cubicBezTo>
                    <a:pt x="11193" y="52124"/>
                    <a:pt x="11194" y="52123"/>
                    <a:pt x="11195" y="52122"/>
                  </a:cubicBezTo>
                  <a:lnTo>
                    <a:pt x="66474" y="6892"/>
                  </a:lnTo>
                  <a:cubicBezTo>
                    <a:pt x="79920" y="-4107"/>
                    <a:pt x="99737" y="-2125"/>
                    <a:pt x="110738" y="11319"/>
                  </a:cubicBezTo>
                  <a:close/>
                </a:path>
              </a:pathLst>
            </a:custGeom>
            <a:solidFill>
              <a:schemeClr val="accent2"/>
            </a:solidFill>
            <a:ln w="496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F38EC19-C22E-4FDD-AF9F-D94C844E69BD}"/>
                </a:ext>
              </a:extLst>
            </p:cNvPr>
            <p:cNvSpPr/>
            <p:nvPr/>
          </p:nvSpPr>
          <p:spPr>
            <a:xfrm>
              <a:off x="3917883" y="2550828"/>
              <a:ext cx="448286" cy="495791"/>
            </a:xfrm>
            <a:custGeom>
              <a:avLst/>
              <a:gdLst>
                <a:gd name="connsiteX0" fmla="*/ 149863 w 448286"/>
                <a:gd name="connsiteY0" fmla="*/ 11319 h 495791"/>
                <a:gd name="connsiteX1" fmla="*/ 440832 w 448286"/>
                <a:gd name="connsiteY1" fmla="*/ 366947 h 495791"/>
                <a:gd name="connsiteX2" fmla="*/ 436410 w 448286"/>
                <a:gd name="connsiteY2" fmla="*/ 411207 h 495791"/>
                <a:gd name="connsiteX3" fmla="*/ 436407 w 448286"/>
                <a:gd name="connsiteY3" fmla="*/ 411209 h 495791"/>
                <a:gd name="connsiteX4" fmla="*/ 341988 w 448286"/>
                <a:gd name="connsiteY4" fmla="*/ 488462 h 495791"/>
                <a:gd name="connsiteX5" fmla="*/ 297728 w 448286"/>
                <a:gd name="connsiteY5" fmla="*/ 484039 h 495791"/>
                <a:gd name="connsiteX6" fmla="*/ 297725 w 448286"/>
                <a:gd name="connsiteY6" fmla="*/ 484035 h 495791"/>
                <a:gd name="connsiteX7" fmla="*/ 6755 w 448286"/>
                <a:gd name="connsiteY7" fmla="*/ 128409 h 495791"/>
                <a:gd name="connsiteX8" fmla="*/ 11180 w 448286"/>
                <a:gd name="connsiteY8" fmla="*/ 84147 h 495791"/>
                <a:gd name="connsiteX9" fmla="*/ 105600 w 448286"/>
                <a:gd name="connsiteY9" fmla="*/ 6892 h 495791"/>
                <a:gd name="connsiteX10" fmla="*/ 149863 w 448286"/>
                <a:gd name="connsiteY10" fmla="*/ 11319 h 49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8286" h="495791">
                  <a:moveTo>
                    <a:pt x="149863" y="11319"/>
                  </a:moveTo>
                  <a:lnTo>
                    <a:pt x="440832" y="366947"/>
                  </a:lnTo>
                  <a:cubicBezTo>
                    <a:pt x="451833" y="380390"/>
                    <a:pt x="449853" y="400206"/>
                    <a:pt x="436410" y="411207"/>
                  </a:cubicBezTo>
                  <a:cubicBezTo>
                    <a:pt x="436409" y="411208"/>
                    <a:pt x="436408" y="411209"/>
                    <a:pt x="436407" y="411209"/>
                  </a:cubicBezTo>
                  <a:lnTo>
                    <a:pt x="341988" y="488462"/>
                  </a:lnTo>
                  <a:cubicBezTo>
                    <a:pt x="328544" y="499462"/>
                    <a:pt x="308729" y="497482"/>
                    <a:pt x="297728" y="484039"/>
                  </a:cubicBezTo>
                  <a:cubicBezTo>
                    <a:pt x="297727" y="484038"/>
                    <a:pt x="297726" y="484036"/>
                    <a:pt x="297725" y="484035"/>
                  </a:cubicBezTo>
                  <a:lnTo>
                    <a:pt x="6755" y="128409"/>
                  </a:lnTo>
                  <a:cubicBezTo>
                    <a:pt x="-4225" y="114958"/>
                    <a:pt x="-2246" y="95158"/>
                    <a:pt x="11180" y="84147"/>
                  </a:cubicBezTo>
                  <a:lnTo>
                    <a:pt x="105600" y="6892"/>
                  </a:lnTo>
                  <a:cubicBezTo>
                    <a:pt x="119046" y="-4107"/>
                    <a:pt x="138862" y="-2126"/>
                    <a:pt x="149863" y="11319"/>
                  </a:cubicBezTo>
                  <a:close/>
                </a:path>
              </a:pathLst>
            </a:custGeom>
            <a:solidFill>
              <a:srgbClr val="2F2E41"/>
            </a:solidFill>
            <a:ln w="496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8689F079-7782-4EBF-8A7C-87B00E2E14A0}"/>
                </a:ext>
              </a:extLst>
            </p:cNvPr>
            <p:cNvSpPr/>
            <p:nvPr/>
          </p:nvSpPr>
          <p:spPr>
            <a:xfrm>
              <a:off x="5140525" y="2101349"/>
              <a:ext cx="948420" cy="1175209"/>
            </a:xfrm>
            <a:custGeom>
              <a:avLst/>
              <a:gdLst>
                <a:gd name="connsiteX0" fmla="*/ 944532 w 948420"/>
                <a:gd name="connsiteY0" fmla="*/ 28462 h 1175209"/>
                <a:gd name="connsiteX1" fmla="*/ 901665 w 948420"/>
                <a:gd name="connsiteY1" fmla="*/ -218 h 1175209"/>
                <a:gd name="connsiteX2" fmla="*/ 46040 w 948420"/>
                <a:gd name="connsiteY2" fmla="*/ -218 h 1175209"/>
                <a:gd name="connsiteX3" fmla="*/ -342 w 948420"/>
                <a:gd name="connsiteY3" fmla="*/ 46164 h 1175209"/>
                <a:gd name="connsiteX4" fmla="*/ -342 w 948420"/>
                <a:gd name="connsiteY4" fmla="*/ 1128610 h 1175209"/>
                <a:gd name="connsiteX5" fmla="*/ 46040 w 948420"/>
                <a:gd name="connsiteY5" fmla="*/ 1174992 h 1175209"/>
                <a:gd name="connsiteX6" fmla="*/ 901696 w 948420"/>
                <a:gd name="connsiteY6" fmla="*/ 1174992 h 1175209"/>
                <a:gd name="connsiteX7" fmla="*/ 948078 w 948420"/>
                <a:gd name="connsiteY7" fmla="*/ 1128610 h 1175209"/>
                <a:gd name="connsiteX8" fmla="*/ 948078 w 948420"/>
                <a:gd name="connsiteY8" fmla="*/ 46164 h 1175209"/>
                <a:gd name="connsiteX9" fmla="*/ 944563 w 948420"/>
                <a:gd name="connsiteY9" fmla="*/ 28462 h 1175209"/>
                <a:gd name="connsiteX10" fmla="*/ 937747 w 948420"/>
                <a:gd name="connsiteY10" fmla="*/ 1128610 h 1175209"/>
                <a:gd name="connsiteX11" fmla="*/ 901666 w 948420"/>
                <a:gd name="connsiteY11" fmla="*/ 1164692 h 1175209"/>
                <a:gd name="connsiteX12" fmla="*/ 46040 w 948420"/>
                <a:gd name="connsiteY12" fmla="*/ 1164692 h 1175209"/>
                <a:gd name="connsiteX13" fmla="*/ 9958 w 948420"/>
                <a:gd name="connsiteY13" fmla="*/ 1128617 h 1175209"/>
                <a:gd name="connsiteX14" fmla="*/ 9958 w 948420"/>
                <a:gd name="connsiteY14" fmla="*/ 46170 h 1175209"/>
                <a:gd name="connsiteX15" fmla="*/ 46040 w 948420"/>
                <a:gd name="connsiteY15" fmla="*/ 10088 h 1175209"/>
                <a:gd name="connsiteX16" fmla="*/ 901696 w 948420"/>
                <a:gd name="connsiteY16" fmla="*/ 10088 h 1175209"/>
                <a:gd name="connsiteX17" fmla="*/ 935187 w 948420"/>
                <a:gd name="connsiteY17" fmla="*/ 32786 h 1175209"/>
                <a:gd name="connsiteX18" fmla="*/ 936544 w 948420"/>
                <a:gd name="connsiteY18" fmla="*/ 36856 h 1175209"/>
                <a:gd name="connsiteX19" fmla="*/ 937778 w 948420"/>
                <a:gd name="connsiteY19" fmla="*/ 46170 h 117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8420" h="1175209">
                  <a:moveTo>
                    <a:pt x="944532" y="28462"/>
                  </a:moveTo>
                  <a:cubicBezTo>
                    <a:pt x="937259" y="11194"/>
                    <a:pt x="920402" y="-84"/>
                    <a:pt x="901665" y="-218"/>
                  </a:cubicBezTo>
                  <a:lnTo>
                    <a:pt x="46040" y="-218"/>
                  </a:lnTo>
                  <a:cubicBezTo>
                    <a:pt x="20430" y="-204"/>
                    <a:pt x="-328" y="20554"/>
                    <a:pt x="-342" y="46164"/>
                  </a:cubicBezTo>
                  <a:lnTo>
                    <a:pt x="-342" y="1128610"/>
                  </a:lnTo>
                  <a:cubicBezTo>
                    <a:pt x="-328" y="1154220"/>
                    <a:pt x="20430" y="1174978"/>
                    <a:pt x="46040" y="1174992"/>
                  </a:cubicBezTo>
                  <a:lnTo>
                    <a:pt x="901696" y="1174992"/>
                  </a:lnTo>
                  <a:cubicBezTo>
                    <a:pt x="927298" y="1174958"/>
                    <a:pt x="948044" y="1154212"/>
                    <a:pt x="948078" y="1128610"/>
                  </a:cubicBezTo>
                  <a:lnTo>
                    <a:pt x="948078" y="46164"/>
                  </a:lnTo>
                  <a:cubicBezTo>
                    <a:pt x="948099" y="40088"/>
                    <a:pt x="946903" y="34069"/>
                    <a:pt x="944563" y="28462"/>
                  </a:cubicBezTo>
                  <a:close/>
                  <a:moveTo>
                    <a:pt x="937747" y="1128610"/>
                  </a:moveTo>
                  <a:cubicBezTo>
                    <a:pt x="937723" y="1148527"/>
                    <a:pt x="921583" y="1164668"/>
                    <a:pt x="901666" y="1164692"/>
                  </a:cubicBezTo>
                  <a:lnTo>
                    <a:pt x="46040" y="1164692"/>
                  </a:lnTo>
                  <a:cubicBezTo>
                    <a:pt x="26116" y="1164689"/>
                    <a:pt x="9965" y="1148540"/>
                    <a:pt x="9958" y="1128617"/>
                  </a:cubicBezTo>
                  <a:lnTo>
                    <a:pt x="9958" y="46170"/>
                  </a:lnTo>
                  <a:cubicBezTo>
                    <a:pt x="9985" y="26254"/>
                    <a:pt x="26124" y="10115"/>
                    <a:pt x="46040" y="10088"/>
                  </a:cubicBezTo>
                  <a:lnTo>
                    <a:pt x="901696" y="10088"/>
                  </a:lnTo>
                  <a:cubicBezTo>
                    <a:pt x="916436" y="10144"/>
                    <a:pt x="929674" y="19116"/>
                    <a:pt x="935187" y="32786"/>
                  </a:cubicBezTo>
                  <a:cubicBezTo>
                    <a:pt x="935712" y="34117"/>
                    <a:pt x="936165" y="35476"/>
                    <a:pt x="936544" y="36856"/>
                  </a:cubicBezTo>
                  <a:cubicBezTo>
                    <a:pt x="937363" y="39893"/>
                    <a:pt x="937778" y="43025"/>
                    <a:pt x="937778" y="46170"/>
                  </a:cubicBezTo>
                  <a:close/>
                </a:path>
              </a:pathLst>
            </a:custGeom>
            <a:solidFill>
              <a:srgbClr val="3F3D56"/>
            </a:solidFill>
            <a:ln w="496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91BA88D0-3BD6-4448-B96C-8F6E6FC28159}"/>
                </a:ext>
              </a:extLst>
            </p:cNvPr>
            <p:cNvSpPr/>
            <p:nvPr/>
          </p:nvSpPr>
          <p:spPr>
            <a:xfrm>
              <a:off x="5628463" y="2315674"/>
              <a:ext cx="299028" cy="41237"/>
            </a:xfrm>
            <a:custGeom>
              <a:avLst/>
              <a:gdLst>
                <a:gd name="connsiteX0" fmla="*/ 278036 w 299028"/>
                <a:gd name="connsiteY0" fmla="*/ 41020 h 41237"/>
                <a:gd name="connsiteX1" fmla="*/ 20309 w 299028"/>
                <a:gd name="connsiteY1" fmla="*/ 41020 h 41237"/>
                <a:gd name="connsiteX2" fmla="*/ -342 w 299028"/>
                <a:gd name="connsiteY2" fmla="*/ 20433 h 41237"/>
                <a:gd name="connsiteX3" fmla="*/ 20245 w 299028"/>
                <a:gd name="connsiteY3" fmla="*/ -218 h 41237"/>
                <a:gd name="connsiteX4" fmla="*/ 20309 w 299028"/>
                <a:gd name="connsiteY4" fmla="*/ -218 h 41237"/>
                <a:gd name="connsiteX5" fmla="*/ 278036 w 299028"/>
                <a:gd name="connsiteY5" fmla="*/ -218 h 41237"/>
                <a:gd name="connsiteX6" fmla="*/ 298687 w 299028"/>
                <a:gd name="connsiteY6" fmla="*/ 20369 h 41237"/>
                <a:gd name="connsiteX7" fmla="*/ 278100 w 299028"/>
                <a:gd name="connsiteY7" fmla="*/ 41020 h 41237"/>
                <a:gd name="connsiteX8" fmla="*/ 278036 w 299028"/>
                <a:gd name="connsiteY8" fmla="*/ 41020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028" h="41237">
                  <a:moveTo>
                    <a:pt x="278036" y="41020"/>
                  </a:moveTo>
                  <a:lnTo>
                    <a:pt x="20309" y="41020"/>
                  </a:lnTo>
                  <a:cubicBezTo>
                    <a:pt x="8922" y="41038"/>
                    <a:pt x="-324" y="31820"/>
                    <a:pt x="-342" y="20433"/>
                  </a:cubicBezTo>
                  <a:cubicBezTo>
                    <a:pt x="-359" y="9045"/>
                    <a:pt x="8857" y="-200"/>
                    <a:pt x="20245" y="-218"/>
                  </a:cubicBezTo>
                  <a:cubicBezTo>
                    <a:pt x="20266" y="-218"/>
                    <a:pt x="20288" y="-218"/>
                    <a:pt x="20309" y="-218"/>
                  </a:cubicBezTo>
                  <a:lnTo>
                    <a:pt x="278036" y="-218"/>
                  </a:lnTo>
                  <a:cubicBezTo>
                    <a:pt x="289423" y="-236"/>
                    <a:pt x="298669" y="8981"/>
                    <a:pt x="298687" y="20369"/>
                  </a:cubicBezTo>
                  <a:cubicBezTo>
                    <a:pt x="298705" y="31756"/>
                    <a:pt x="289488" y="41002"/>
                    <a:pt x="278100" y="41020"/>
                  </a:cubicBezTo>
                  <a:cubicBezTo>
                    <a:pt x="278079" y="41020"/>
                    <a:pt x="278057" y="41020"/>
                    <a:pt x="278036" y="41020"/>
                  </a:cubicBezTo>
                  <a:close/>
                </a:path>
              </a:pathLst>
            </a:custGeom>
            <a:solidFill>
              <a:srgbClr val="3F3D56"/>
            </a:solidFill>
            <a:ln w="496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72ED0BDB-6888-4982-B3C2-E2D0CF6A9BA1}"/>
                </a:ext>
              </a:extLst>
            </p:cNvPr>
            <p:cNvSpPr/>
            <p:nvPr/>
          </p:nvSpPr>
          <p:spPr>
            <a:xfrm>
              <a:off x="5628463" y="2423919"/>
              <a:ext cx="299028" cy="41237"/>
            </a:xfrm>
            <a:custGeom>
              <a:avLst/>
              <a:gdLst>
                <a:gd name="connsiteX0" fmla="*/ 278036 w 299028"/>
                <a:gd name="connsiteY0" fmla="*/ 41020 h 41237"/>
                <a:gd name="connsiteX1" fmla="*/ 20309 w 299028"/>
                <a:gd name="connsiteY1" fmla="*/ 41020 h 41237"/>
                <a:gd name="connsiteX2" fmla="*/ -342 w 299028"/>
                <a:gd name="connsiteY2" fmla="*/ 20433 h 41237"/>
                <a:gd name="connsiteX3" fmla="*/ 20245 w 299028"/>
                <a:gd name="connsiteY3" fmla="*/ -218 h 41237"/>
                <a:gd name="connsiteX4" fmla="*/ 20309 w 299028"/>
                <a:gd name="connsiteY4" fmla="*/ -218 h 41237"/>
                <a:gd name="connsiteX5" fmla="*/ 278036 w 299028"/>
                <a:gd name="connsiteY5" fmla="*/ -218 h 41237"/>
                <a:gd name="connsiteX6" fmla="*/ 298687 w 299028"/>
                <a:gd name="connsiteY6" fmla="*/ 20369 h 41237"/>
                <a:gd name="connsiteX7" fmla="*/ 278100 w 299028"/>
                <a:gd name="connsiteY7" fmla="*/ 41020 h 41237"/>
                <a:gd name="connsiteX8" fmla="*/ 278036 w 299028"/>
                <a:gd name="connsiteY8" fmla="*/ 41020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028" h="41237">
                  <a:moveTo>
                    <a:pt x="278036" y="41020"/>
                  </a:moveTo>
                  <a:lnTo>
                    <a:pt x="20309" y="41020"/>
                  </a:lnTo>
                  <a:cubicBezTo>
                    <a:pt x="8922" y="41038"/>
                    <a:pt x="-324" y="31821"/>
                    <a:pt x="-342" y="20433"/>
                  </a:cubicBezTo>
                  <a:cubicBezTo>
                    <a:pt x="-359" y="9046"/>
                    <a:pt x="8857" y="-200"/>
                    <a:pt x="20245" y="-218"/>
                  </a:cubicBezTo>
                  <a:cubicBezTo>
                    <a:pt x="20266" y="-218"/>
                    <a:pt x="20288" y="-218"/>
                    <a:pt x="20309" y="-218"/>
                  </a:cubicBezTo>
                  <a:lnTo>
                    <a:pt x="278036" y="-218"/>
                  </a:lnTo>
                  <a:cubicBezTo>
                    <a:pt x="289423" y="-236"/>
                    <a:pt x="298669" y="8981"/>
                    <a:pt x="298687" y="20369"/>
                  </a:cubicBezTo>
                  <a:cubicBezTo>
                    <a:pt x="298705" y="31756"/>
                    <a:pt x="289488" y="41002"/>
                    <a:pt x="278100" y="41020"/>
                  </a:cubicBezTo>
                  <a:cubicBezTo>
                    <a:pt x="278079" y="41020"/>
                    <a:pt x="278057" y="41020"/>
                    <a:pt x="278036" y="41020"/>
                  </a:cubicBezTo>
                  <a:close/>
                </a:path>
              </a:pathLst>
            </a:custGeom>
            <a:solidFill>
              <a:srgbClr val="3F3D56"/>
            </a:solidFill>
            <a:ln w="496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C33ECCF-F573-429B-AD59-834DD043D19D}"/>
                </a:ext>
              </a:extLst>
            </p:cNvPr>
            <p:cNvSpPr/>
            <p:nvPr/>
          </p:nvSpPr>
          <p:spPr>
            <a:xfrm>
              <a:off x="5305334" y="2258135"/>
              <a:ext cx="234739" cy="268656"/>
            </a:xfrm>
            <a:custGeom>
              <a:avLst/>
              <a:gdLst>
                <a:gd name="connsiteX0" fmla="*/ 211201 w 234739"/>
                <a:gd name="connsiteY0" fmla="*/ 268438 h 268656"/>
                <a:gd name="connsiteX1" fmla="*/ 22855 w 234739"/>
                <a:gd name="connsiteY1" fmla="*/ 268438 h 268656"/>
                <a:gd name="connsiteX2" fmla="*/ -342 w 234739"/>
                <a:gd name="connsiteY2" fmla="*/ 245241 h 268656"/>
                <a:gd name="connsiteX3" fmla="*/ -342 w 234739"/>
                <a:gd name="connsiteY3" fmla="*/ 22979 h 268656"/>
                <a:gd name="connsiteX4" fmla="*/ 22855 w 234739"/>
                <a:gd name="connsiteY4" fmla="*/ -218 h 268656"/>
                <a:gd name="connsiteX5" fmla="*/ 211201 w 234739"/>
                <a:gd name="connsiteY5" fmla="*/ -218 h 268656"/>
                <a:gd name="connsiteX6" fmla="*/ 234398 w 234739"/>
                <a:gd name="connsiteY6" fmla="*/ 22979 h 268656"/>
                <a:gd name="connsiteX7" fmla="*/ 234398 w 234739"/>
                <a:gd name="connsiteY7" fmla="*/ 245241 h 268656"/>
                <a:gd name="connsiteX8" fmla="*/ 211200 w 234739"/>
                <a:gd name="connsiteY8" fmla="*/ 268438 h 26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39" h="268656">
                  <a:moveTo>
                    <a:pt x="211201" y="268438"/>
                  </a:moveTo>
                  <a:lnTo>
                    <a:pt x="22855" y="268438"/>
                  </a:lnTo>
                  <a:cubicBezTo>
                    <a:pt x="10049" y="268425"/>
                    <a:pt x="-328" y="258047"/>
                    <a:pt x="-342" y="245241"/>
                  </a:cubicBezTo>
                  <a:lnTo>
                    <a:pt x="-342" y="22979"/>
                  </a:lnTo>
                  <a:cubicBezTo>
                    <a:pt x="-329" y="10173"/>
                    <a:pt x="10049" y="-204"/>
                    <a:pt x="22855" y="-218"/>
                  </a:cubicBezTo>
                  <a:lnTo>
                    <a:pt x="211201" y="-218"/>
                  </a:lnTo>
                  <a:cubicBezTo>
                    <a:pt x="224006" y="-204"/>
                    <a:pt x="234384" y="10173"/>
                    <a:pt x="234398" y="22979"/>
                  </a:cubicBezTo>
                  <a:lnTo>
                    <a:pt x="234398" y="245241"/>
                  </a:lnTo>
                  <a:cubicBezTo>
                    <a:pt x="234384" y="258047"/>
                    <a:pt x="224006" y="268425"/>
                    <a:pt x="211200" y="268438"/>
                  </a:cubicBezTo>
                  <a:close/>
                </a:path>
              </a:pathLst>
            </a:custGeom>
            <a:solidFill>
              <a:schemeClr val="accent2"/>
            </a:solidFill>
            <a:ln w="496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7576AAB4-5B0B-48B4-AB27-78357EB74457}"/>
                </a:ext>
              </a:extLst>
            </p:cNvPr>
            <p:cNvSpPr/>
            <p:nvPr/>
          </p:nvSpPr>
          <p:spPr>
            <a:xfrm>
              <a:off x="5301973" y="2645564"/>
              <a:ext cx="623698" cy="41237"/>
            </a:xfrm>
            <a:custGeom>
              <a:avLst/>
              <a:gdLst>
                <a:gd name="connsiteX0" fmla="*/ 602738 w 623698"/>
                <a:gd name="connsiteY0" fmla="*/ 41020 h 41237"/>
                <a:gd name="connsiteX1" fmla="*/ 20277 w 623698"/>
                <a:gd name="connsiteY1" fmla="*/ 41020 h 41237"/>
                <a:gd name="connsiteX2" fmla="*/ -342 w 623698"/>
                <a:gd name="connsiteY2" fmla="*/ 20401 h 41237"/>
                <a:gd name="connsiteX3" fmla="*/ 20277 w 623698"/>
                <a:gd name="connsiteY3" fmla="*/ -218 h 41237"/>
                <a:gd name="connsiteX4" fmla="*/ 602738 w 623698"/>
                <a:gd name="connsiteY4" fmla="*/ -218 h 41237"/>
                <a:gd name="connsiteX5" fmla="*/ 623357 w 623698"/>
                <a:gd name="connsiteY5" fmla="*/ 20401 h 41237"/>
                <a:gd name="connsiteX6" fmla="*/ 602738 w 623698"/>
                <a:gd name="connsiteY6" fmla="*/ 41020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698" h="41237">
                  <a:moveTo>
                    <a:pt x="602738" y="41020"/>
                  </a:moveTo>
                  <a:lnTo>
                    <a:pt x="20277" y="41020"/>
                  </a:lnTo>
                  <a:cubicBezTo>
                    <a:pt x="8890" y="41020"/>
                    <a:pt x="-342" y="31788"/>
                    <a:pt x="-342" y="20401"/>
                  </a:cubicBezTo>
                  <a:cubicBezTo>
                    <a:pt x="-342" y="9014"/>
                    <a:pt x="8890" y="-218"/>
                    <a:pt x="20277" y="-218"/>
                  </a:cubicBezTo>
                  <a:lnTo>
                    <a:pt x="602738" y="-218"/>
                  </a:lnTo>
                  <a:cubicBezTo>
                    <a:pt x="614126" y="-218"/>
                    <a:pt x="623357" y="9013"/>
                    <a:pt x="623357" y="20401"/>
                  </a:cubicBezTo>
                  <a:cubicBezTo>
                    <a:pt x="623357" y="31788"/>
                    <a:pt x="614126" y="41020"/>
                    <a:pt x="602738" y="41020"/>
                  </a:cubicBezTo>
                  <a:close/>
                </a:path>
              </a:pathLst>
            </a:custGeom>
            <a:solidFill>
              <a:srgbClr val="CCCCCC"/>
            </a:solidFill>
            <a:ln w="496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B324FCB-07E2-4BEB-B09B-4F2065839064}"/>
                </a:ext>
              </a:extLst>
            </p:cNvPr>
            <p:cNvSpPr/>
            <p:nvPr/>
          </p:nvSpPr>
          <p:spPr>
            <a:xfrm>
              <a:off x="5302005" y="2753809"/>
              <a:ext cx="623699" cy="41237"/>
            </a:xfrm>
            <a:custGeom>
              <a:avLst/>
              <a:gdLst>
                <a:gd name="connsiteX0" fmla="*/ 602706 w 623699"/>
                <a:gd name="connsiteY0" fmla="*/ 41020 h 41237"/>
                <a:gd name="connsiteX1" fmla="*/ 20245 w 623699"/>
                <a:gd name="connsiteY1" fmla="*/ 41020 h 41237"/>
                <a:gd name="connsiteX2" fmla="*/ -342 w 623699"/>
                <a:gd name="connsiteY2" fmla="*/ 20369 h 41237"/>
                <a:gd name="connsiteX3" fmla="*/ 20245 w 623699"/>
                <a:gd name="connsiteY3" fmla="*/ -218 h 41237"/>
                <a:gd name="connsiteX4" fmla="*/ 602706 w 623699"/>
                <a:gd name="connsiteY4" fmla="*/ -218 h 41237"/>
                <a:gd name="connsiteX5" fmla="*/ 623357 w 623699"/>
                <a:gd name="connsiteY5" fmla="*/ 20369 h 41237"/>
                <a:gd name="connsiteX6" fmla="*/ 602770 w 623699"/>
                <a:gd name="connsiteY6" fmla="*/ 41020 h 41237"/>
                <a:gd name="connsiteX7" fmla="*/ 602706 w 623699"/>
                <a:gd name="connsiteY7" fmla="*/ 41020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3699" h="41237">
                  <a:moveTo>
                    <a:pt x="602706" y="41020"/>
                  </a:moveTo>
                  <a:lnTo>
                    <a:pt x="20245" y="41020"/>
                  </a:lnTo>
                  <a:cubicBezTo>
                    <a:pt x="8858" y="41002"/>
                    <a:pt x="-359" y="31756"/>
                    <a:pt x="-342" y="20369"/>
                  </a:cubicBezTo>
                  <a:cubicBezTo>
                    <a:pt x="-324" y="9006"/>
                    <a:pt x="8883" y="-200"/>
                    <a:pt x="20245" y="-218"/>
                  </a:cubicBezTo>
                  <a:lnTo>
                    <a:pt x="602706" y="-218"/>
                  </a:lnTo>
                  <a:cubicBezTo>
                    <a:pt x="614094" y="-236"/>
                    <a:pt x="623339" y="8981"/>
                    <a:pt x="623357" y="20369"/>
                  </a:cubicBezTo>
                  <a:cubicBezTo>
                    <a:pt x="623375" y="31756"/>
                    <a:pt x="614158" y="41002"/>
                    <a:pt x="602770" y="41020"/>
                  </a:cubicBezTo>
                  <a:cubicBezTo>
                    <a:pt x="602749" y="41020"/>
                    <a:pt x="602728" y="41020"/>
                    <a:pt x="602706" y="41020"/>
                  </a:cubicBezTo>
                  <a:close/>
                </a:path>
              </a:pathLst>
            </a:custGeom>
            <a:solidFill>
              <a:srgbClr val="CCCCCC"/>
            </a:solidFill>
            <a:ln w="496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48B997C-7A0D-4051-9FE9-D93734FFCD17}"/>
                </a:ext>
              </a:extLst>
            </p:cNvPr>
            <p:cNvSpPr/>
            <p:nvPr/>
          </p:nvSpPr>
          <p:spPr>
            <a:xfrm>
              <a:off x="5302005" y="2862053"/>
              <a:ext cx="623699" cy="41237"/>
            </a:xfrm>
            <a:custGeom>
              <a:avLst/>
              <a:gdLst>
                <a:gd name="connsiteX0" fmla="*/ 602706 w 623699"/>
                <a:gd name="connsiteY0" fmla="*/ 41020 h 41237"/>
                <a:gd name="connsiteX1" fmla="*/ 20245 w 623699"/>
                <a:gd name="connsiteY1" fmla="*/ 41020 h 41237"/>
                <a:gd name="connsiteX2" fmla="*/ -342 w 623699"/>
                <a:gd name="connsiteY2" fmla="*/ 20369 h 41237"/>
                <a:gd name="connsiteX3" fmla="*/ 20245 w 623699"/>
                <a:gd name="connsiteY3" fmla="*/ -218 h 41237"/>
                <a:gd name="connsiteX4" fmla="*/ 602706 w 623699"/>
                <a:gd name="connsiteY4" fmla="*/ -218 h 41237"/>
                <a:gd name="connsiteX5" fmla="*/ 623357 w 623699"/>
                <a:gd name="connsiteY5" fmla="*/ 20369 h 41237"/>
                <a:gd name="connsiteX6" fmla="*/ 602770 w 623699"/>
                <a:gd name="connsiteY6" fmla="*/ 41020 h 41237"/>
                <a:gd name="connsiteX7" fmla="*/ 602706 w 623699"/>
                <a:gd name="connsiteY7" fmla="*/ 41020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3699" h="41237">
                  <a:moveTo>
                    <a:pt x="602706" y="41020"/>
                  </a:moveTo>
                  <a:lnTo>
                    <a:pt x="20245" y="41020"/>
                  </a:lnTo>
                  <a:cubicBezTo>
                    <a:pt x="8858" y="41002"/>
                    <a:pt x="-359" y="31756"/>
                    <a:pt x="-342" y="20369"/>
                  </a:cubicBezTo>
                  <a:cubicBezTo>
                    <a:pt x="-324" y="9006"/>
                    <a:pt x="8883" y="-200"/>
                    <a:pt x="20245" y="-218"/>
                  </a:cubicBezTo>
                  <a:lnTo>
                    <a:pt x="602706" y="-218"/>
                  </a:lnTo>
                  <a:cubicBezTo>
                    <a:pt x="614094" y="-236"/>
                    <a:pt x="623339" y="8981"/>
                    <a:pt x="623357" y="20369"/>
                  </a:cubicBezTo>
                  <a:cubicBezTo>
                    <a:pt x="623375" y="31756"/>
                    <a:pt x="614158" y="41002"/>
                    <a:pt x="602770" y="41020"/>
                  </a:cubicBezTo>
                  <a:cubicBezTo>
                    <a:pt x="602749" y="41020"/>
                    <a:pt x="602728" y="41020"/>
                    <a:pt x="602706" y="41020"/>
                  </a:cubicBezTo>
                  <a:close/>
                </a:path>
              </a:pathLst>
            </a:custGeom>
            <a:solidFill>
              <a:srgbClr val="CCCCCC"/>
            </a:solidFill>
            <a:ln w="4966"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55EAEEE3-F634-4F75-B9B3-557773C80293}"/>
                </a:ext>
              </a:extLst>
            </p:cNvPr>
            <p:cNvSpPr/>
            <p:nvPr/>
          </p:nvSpPr>
          <p:spPr>
            <a:xfrm>
              <a:off x="5302005" y="2970298"/>
              <a:ext cx="623699" cy="41237"/>
            </a:xfrm>
            <a:custGeom>
              <a:avLst/>
              <a:gdLst>
                <a:gd name="connsiteX0" fmla="*/ 602706 w 623699"/>
                <a:gd name="connsiteY0" fmla="*/ 41020 h 41237"/>
                <a:gd name="connsiteX1" fmla="*/ 20245 w 623699"/>
                <a:gd name="connsiteY1" fmla="*/ 41020 h 41237"/>
                <a:gd name="connsiteX2" fmla="*/ -342 w 623699"/>
                <a:gd name="connsiteY2" fmla="*/ 20369 h 41237"/>
                <a:gd name="connsiteX3" fmla="*/ 20245 w 623699"/>
                <a:gd name="connsiteY3" fmla="*/ -218 h 41237"/>
                <a:gd name="connsiteX4" fmla="*/ 602706 w 623699"/>
                <a:gd name="connsiteY4" fmla="*/ -218 h 41237"/>
                <a:gd name="connsiteX5" fmla="*/ 623357 w 623699"/>
                <a:gd name="connsiteY5" fmla="*/ 20369 h 41237"/>
                <a:gd name="connsiteX6" fmla="*/ 602770 w 623699"/>
                <a:gd name="connsiteY6" fmla="*/ 41020 h 41237"/>
                <a:gd name="connsiteX7" fmla="*/ 602706 w 623699"/>
                <a:gd name="connsiteY7" fmla="*/ 41020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3699" h="41237">
                  <a:moveTo>
                    <a:pt x="602706" y="41020"/>
                  </a:moveTo>
                  <a:lnTo>
                    <a:pt x="20245" y="41020"/>
                  </a:lnTo>
                  <a:cubicBezTo>
                    <a:pt x="8858" y="41002"/>
                    <a:pt x="-359" y="31756"/>
                    <a:pt x="-342" y="20369"/>
                  </a:cubicBezTo>
                  <a:cubicBezTo>
                    <a:pt x="-324" y="9006"/>
                    <a:pt x="8883" y="-200"/>
                    <a:pt x="20245" y="-218"/>
                  </a:cubicBezTo>
                  <a:lnTo>
                    <a:pt x="602706" y="-218"/>
                  </a:lnTo>
                  <a:cubicBezTo>
                    <a:pt x="614094" y="-236"/>
                    <a:pt x="623339" y="8981"/>
                    <a:pt x="623357" y="20369"/>
                  </a:cubicBezTo>
                  <a:cubicBezTo>
                    <a:pt x="623375" y="31756"/>
                    <a:pt x="614158" y="41002"/>
                    <a:pt x="602770" y="41020"/>
                  </a:cubicBezTo>
                  <a:cubicBezTo>
                    <a:pt x="602749" y="41020"/>
                    <a:pt x="602728" y="41020"/>
                    <a:pt x="602706" y="41020"/>
                  </a:cubicBezTo>
                  <a:close/>
                </a:path>
              </a:pathLst>
            </a:custGeom>
            <a:solidFill>
              <a:srgbClr val="CCCCCC"/>
            </a:solidFill>
            <a:ln w="4966"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64FD036C-F0CB-4287-BE00-55259091A95E}"/>
                </a:ext>
              </a:extLst>
            </p:cNvPr>
            <p:cNvSpPr/>
            <p:nvPr/>
          </p:nvSpPr>
          <p:spPr>
            <a:xfrm>
              <a:off x="5302005" y="3078543"/>
              <a:ext cx="623699" cy="41237"/>
            </a:xfrm>
            <a:custGeom>
              <a:avLst/>
              <a:gdLst>
                <a:gd name="connsiteX0" fmla="*/ 602706 w 623699"/>
                <a:gd name="connsiteY0" fmla="*/ 41020 h 41237"/>
                <a:gd name="connsiteX1" fmla="*/ 20245 w 623699"/>
                <a:gd name="connsiteY1" fmla="*/ 41020 h 41237"/>
                <a:gd name="connsiteX2" fmla="*/ -342 w 623699"/>
                <a:gd name="connsiteY2" fmla="*/ 20369 h 41237"/>
                <a:gd name="connsiteX3" fmla="*/ 20245 w 623699"/>
                <a:gd name="connsiteY3" fmla="*/ -218 h 41237"/>
                <a:gd name="connsiteX4" fmla="*/ 602706 w 623699"/>
                <a:gd name="connsiteY4" fmla="*/ -218 h 41237"/>
                <a:gd name="connsiteX5" fmla="*/ 623357 w 623699"/>
                <a:gd name="connsiteY5" fmla="*/ 20369 h 41237"/>
                <a:gd name="connsiteX6" fmla="*/ 602770 w 623699"/>
                <a:gd name="connsiteY6" fmla="*/ 41020 h 41237"/>
                <a:gd name="connsiteX7" fmla="*/ 602706 w 623699"/>
                <a:gd name="connsiteY7" fmla="*/ 41020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3699" h="41237">
                  <a:moveTo>
                    <a:pt x="602706" y="41020"/>
                  </a:moveTo>
                  <a:lnTo>
                    <a:pt x="20245" y="41020"/>
                  </a:lnTo>
                  <a:cubicBezTo>
                    <a:pt x="8858" y="41002"/>
                    <a:pt x="-359" y="31756"/>
                    <a:pt x="-342" y="20369"/>
                  </a:cubicBezTo>
                  <a:cubicBezTo>
                    <a:pt x="-324" y="9006"/>
                    <a:pt x="8883" y="-200"/>
                    <a:pt x="20245" y="-218"/>
                  </a:cubicBezTo>
                  <a:lnTo>
                    <a:pt x="602706" y="-218"/>
                  </a:lnTo>
                  <a:cubicBezTo>
                    <a:pt x="614094" y="-236"/>
                    <a:pt x="623339" y="8981"/>
                    <a:pt x="623357" y="20369"/>
                  </a:cubicBezTo>
                  <a:cubicBezTo>
                    <a:pt x="623375" y="31756"/>
                    <a:pt x="614158" y="41002"/>
                    <a:pt x="602770" y="41020"/>
                  </a:cubicBezTo>
                  <a:cubicBezTo>
                    <a:pt x="602749" y="41020"/>
                    <a:pt x="602728" y="41020"/>
                    <a:pt x="602706" y="41020"/>
                  </a:cubicBezTo>
                  <a:close/>
                </a:path>
              </a:pathLst>
            </a:custGeom>
            <a:solidFill>
              <a:srgbClr val="CCCCCC"/>
            </a:solidFill>
            <a:ln w="4966"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9A7E4419-F283-4535-B3D5-BD904778C730}"/>
                </a:ext>
              </a:extLst>
            </p:cNvPr>
            <p:cNvSpPr/>
            <p:nvPr/>
          </p:nvSpPr>
          <p:spPr>
            <a:xfrm>
              <a:off x="5815123" y="1704116"/>
              <a:ext cx="590350" cy="590351"/>
            </a:xfrm>
            <a:custGeom>
              <a:avLst/>
              <a:gdLst>
                <a:gd name="connsiteX0" fmla="*/ 590351 w 590350"/>
                <a:gd name="connsiteY0" fmla="*/ 295176 h 590351"/>
                <a:gd name="connsiteX1" fmla="*/ 295176 w 590350"/>
                <a:gd name="connsiteY1" fmla="*/ 590351 h 590351"/>
                <a:gd name="connsiteX2" fmla="*/ 0 w 590350"/>
                <a:gd name="connsiteY2" fmla="*/ 295176 h 590351"/>
                <a:gd name="connsiteX3" fmla="*/ 295176 w 590350"/>
                <a:gd name="connsiteY3" fmla="*/ 0 h 590351"/>
                <a:gd name="connsiteX4" fmla="*/ 590351 w 590350"/>
                <a:gd name="connsiteY4" fmla="*/ 295176 h 59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350" h="590351">
                  <a:moveTo>
                    <a:pt x="590351" y="295176"/>
                  </a:moveTo>
                  <a:cubicBezTo>
                    <a:pt x="590351" y="458196"/>
                    <a:pt x="458197" y="590351"/>
                    <a:pt x="295176" y="590351"/>
                  </a:cubicBezTo>
                  <a:cubicBezTo>
                    <a:pt x="132155" y="590351"/>
                    <a:pt x="0" y="458196"/>
                    <a:pt x="0" y="295176"/>
                  </a:cubicBezTo>
                  <a:cubicBezTo>
                    <a:pt x="0" y="132155"/>
                    <a:pt x="132155" y="0"/>
                    <a:pt x="295176" y="0"/>
                  </a:cubicBezTo>
                  <a:cubicBezTo>
                    <a:pt x="458197" y="0"/>
                    <a:pt x="590351" y="132155"/>
                    <a:pt x="590351" y="295176"/>
                  </a:cubicBezTo>
                  <a:close/>
                </a:path>
              </a:pathLst>
            </a:custGeom>
            <a:solidFill>
              <a:schemeClr val="accent2"/>
            </a:solidFill>
            <a:ln w="4966"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0C8DC9CB-39DB-4F1E-8C93-36122FB36493}"/>
                </a:ext>
              </a:extLst>
            </p:cNvPr>
            <p:cNvSpPr/>
            <p:nvPr/>
          </p:nvSpPr>
          <p:spPr>
            <a:xfrm>
              <a:off x="6069851" y="2133002"/>
              <a:ext cx="69463" cy="69463"/>
            </a:xfrm>
            <a:custGeom>
              <a:avLst/>
              <a:gdLst>
                <a:gd name="connsiteX0" fmla="*/ 69464 w 69463"/>
                <a:gd name="connsiteY0" fmla="*/ 34732 h 69463"/>
                <a:gd name="connsiteX1" fmla="*/ 34732 w 69463"/>
                <a:gd name="connsiteY1" fmla="*/ 69464 h 69463"/>
                <a:gd name="connsiteX2" fmla="*/ 0 w 69463"/>
                <a:gd name="connsiteY2" fmla="*/ 34732 h 69463"/>
                <a:gd name="connsiteX3" fmla="*/ 34732 w 69463"/>
                <a:gd name="connsiteY3" fmla="*/ 0 h 69463"/>
                <a:gd name="connsiteX4" fmla="*/ 69464 w 69463"/>
                <a:gd name="connsiteY4" fmla="*/ 34732 h 69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63" h="69463">
                  <a:moveTo>
                    <a:pt x="69464" y="34732"/>
                  </a:moveTo>
                  <a:cubicBezTo>
                    <a:pt x="69464" y="53914"/>
                    <a:pt x="53914" y="69464"/>
                    <a:pt x="34732" y="69464"/>
                  </a:cubicBezTo>
                  <a:cubicBezTo>
                    <a:pt x="15550" y="69464"/>
                    <a:pt x="0" y="53914"/>
                    <a:pt x="0" y="34732"/>
                  </a:cubicBezTo>
                  <a:cubicBezTo>
                    <a:pt x="0" y="15550"/>
                    <a:pt x="15550" y="0"/>
                    <a:pt x="34732" y="0"/>
                  </a:cubicBezTo>
                  <a:cubicBezTo>
                    <a:pt x="53914" y="0"/>
                    <a:pt x="69464" y="15550"/>
                    <a:pt x="69464" y="34732"/>
                  </a:cubicBezTo>
                  <a:close/>
                </a:path>
              </a:pathLst>
            </a:custGeom>
            <a:solidFill>
              <a:srgbClr val="FFFFFF"/>
            </a:solidFill>
            <a:ln w="4966"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48B369F-C87C-4619-90A0-FB8EAD655A72}"/>
                </a:ext>
              </a:extLst>
            </p:cNvPr>
            <p:cNvSpPr/>
            <p:nvPr/>
          </p:nvSpPr>
          <p:spPr>
            <a:xfrm>
              <a:off x="6001355" y="1805313"/>
              <a:ext cx="200463" cy="291446"/>
            </a:xfrm>
            <a:custGeom>
              <a:avLst/>
              <a:gdLst>
                <a:gd name="connsiteX0" fmla="*/ 99166 w 200463"/>
                <a:gd name="connsiteY0" fmla="*/ -215 h 291446"/>
                <a:gd name="connsiteX1" fmla="*/ -332 w 200463"/>
                <a:gd name="connsiteY1" fmla="*/ 98557 h 291446"/>
                <a:gd name="connsiteX2" fmla="*/ -342 w 200463"/>
                <a:gd name="connsiteY2" fmla="*/ 107190 h 291446"/>
                <a:gd name="connsiteX3" fmla="*/ 25136 w 200463"/>
                <a:gd name="connsiteY3" fmla="*/ 132670 h 291446"/>
                <a:gd name="connsiteX4" fmla="*/ 25136 w 200463"/>
                <a:gd name="connsiteY4" fmla="*/ 132670 h 291446"/>
                <a:gd name="connsiteX5" fmla="*/ 50627 w 200463"/>
                <a:gd name="connsiteY5" fmla="*/ 107167 h 291446"/>
                <a:gd name="connsiteX6" fmla="*/ 50627 w 200463"/>
                <a:gd name="connsiteY6" fmla="*/ 107151 h 291446"/>
                <a:gd name="connsiteX7" fmla="*/ 50623 w 200463"/>
                <a:gd name="connsiteY7" fmla="*/ 101713 h 291446"/>
                <a:gd name="connsiteX8" fmla="*/ 98936 w 200463"/>
                <a:gd name="connsiteY8" fmla="*/ 53380 h 291446"/>
                <a:gd name="connsiteX9" fmla="*/ 147269 w 200463"/>
                <a:gd name="connsiteY9" fmla="*/ 101693 h 291446"/>
                <a:gd name="connsiteX10" fmla="*/ 125010 w 200463"/>
                <a:gd name="connsiteY10" fmla="*/ 142394 h 291446"/>
                <a:gd name="connsiteX11" fmla="*/ 125019 w 200463"/>
                <a:gd name="connsiteY11" fmla="*/ 142405 h 291446"/>
                <a:gd name="connsiteX12" fmla="*/ 77700 w 200463"/>
                <a:gd name="connsiteY12" fmla="*/ 197776 h 291446"/>
                <a:gd name="connsiteX13" fmla="*/ 77709 w 200463"/>
                <a:gd name="connsiteY13" fmla="*/ 197779 h 291446"/>
                <a:gd name="connsiteX14" fmla="*/ 74785 w 200463"/>
                <a:gd name="connsiteY14" fmla="*/ 217990 h 291446"/>
                <a:gd name="connsiteX15" fmla="*/ 75270 w 200463"/>
                <a:gd name="connsiteY15" fmla="*/ 265389 h 291446"/>
                <a:gd name="connsiteX16" fmla="*/ 101538 w 200463"/>
                <a:gd name="connsiteY16" fmla="*/ 291229 h 291446"/>
                <a:gd name="connsiteX17" fmla="*/ 101538 w 200463"/>
                <a:gd name="connsiteY17" fmla="*/ 291229 h 291446"/>
                <a:gd name="connsiteX18" fmla="*/ 127809 w 200463"/>
                <a:gd name="connsiteY18" fmla="*/ 264955 h 291446"/>
                <a:gd name="connsiteX19" fmla="*/ 127808 w 200463"/>
                <a:gd name="connsiteY19" fmla="*/ 264794 h 291446"/>
                <a:gd name="connsiteX20" fmla="*/ 127637 w 200463"/>
                <a:gd name="connsiteY20" fmla="*/ 223652 h 291446"/>
                <a:gd name="connsiteX21" fmla="*/ 162191 w 200463"/>
                <a:gd name="connsiteY21" fmla="*/ 171617 h 291446"/>
                <a:gd name="connsiteX22" fmla="*/ 198235 w 200463"/>
                <a:gd name="connsiteY22" fmla="*/ 114234 h 291446"/>
                <a:gd name="connsiteX23" fmla="*/ 200122 w 200463"/>
                <a:gd name="connsiteY23" fmla="*/ 100014 h 291446"/>
                <a:gd name="connsiteX24" fmla="*/ 99890 w 200463"/>
                <a:gd name="connsiteY24" fmla="*/ -218 h 291446"/>
                <a:gd name="connsiteX25" fmla="*/ 99166 w 200463"/>
                <a:gd name="connsiteY25" fmla="*/ -215 h 29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0463" h="291446">
                  <a:moveTo>
                    <a:pt x="99166" y="-215"/>
                  </a:moveTo>
                  <a:cubicBezTo>
                    <a:pt x="44721" y="325"/>
                    <a:pt x="607" y="44118"/>
                    <a:pt x="-332" y="98557"/>
                  </a:cubicBezTo>
                  <a:cubicBezTo>
                    <a:pt x="-339" y="99058"/>
                    <a:pt x="-342" y="102581"/>
                    <a:pt x="-342" y="107190"/>
                  </a:cubicBezTo>
                  <a:cubicBezTo>
                    <a:pt x="-341" y="121261"/>
                    <a:pt x="11065" y="132668"/>
                    <a:pt x="25136" y="132670"/>
                  </a:cubicBezTo>
                  <a:lnTo>
                    <a:pt x="25136" y="132670"/>
                  </a:lnTo>
                  <a:cubicBezTo>
                    <a:pt x="39218" y="132667"/>
                    <a:pt x="50630" y="121249"/>
                    <a:pt x="50627" y="107167"/>
                  </a:cubicBezTo>
                  <a:lnTo>
                    <a:pt x="50627" y="107151"/>
                  </a:lnTo>
                  <a:cubicBezTo>
                    <a:pt x="50625" y="104016"/>
                    <a:pt x="50623" y="101846"/>
                    <a:pt x="50623" y="101713"/>
                  </a:cubicBezTo>
                  <a:cubicBezTo>
                    <a:pt x="50617" y="75025"/>
                    <a:pt x="72248" y="53385"/>
                    <a:pt x="98936" y="53380"/>
                  </a:cubicBezTo>
                  <a:cubicBezTo>
                    <a:pt x="125624" y="53374"/>
                    <a:pt x="147263" y="75005"/>
                    <a:pt x="147269" y="101693"/>
                  </a:cubicBezTo>
                  <a:cubicBezTo>
                    <a:pt x="147272" y="118167"/>
                    <a:pt x="138882" y="133508"/>
                    <a:pt x="125010" y="142394"/>
                  </a:cubicBezTo>
                  <a:lnTo>
                    <a:pt x="125019" y="142405"/>
                  </a:lnTo>
                  <a:cubicBezTo>
                    <a:pt x="125019" y="142405"/>
                    <a:pt x="88756" y="165751"/>
                    <a:pt x="77700" y="197776"/>
                  </a:cubicBezTo>
                  <a:lnTo>
                    <a:pt x="77709" y="197779"/>
                  </a:lnTo>
                  <a:cubicBezTo>
                    <a:pt x="75765" y="204339"/>
                    <a:pt x="74780" y="211147"/>
                    <a:pt x="74785" y="217990"/>
                  </a:cubicBezTo>
                  <a:cubicBezTo>
                    <a:pt x="74785" y="220802"/>
                    <a:pt x="74950" y="245414"/>
                    <a:pt x="75270" y="265389"/>
                  </a:cubicBezTo>
                  <a:cubicBezTo>
                    <a:pt x="75502" y="279730"/>
                    <a:pt x="87196" y="291232"/>
                    <a:pt x="101538" y="291229"/>
                  </a:cubicBezTo>
                  <a:lnTo>
                    <a:pt x="101538" y="291229"/>
                  </a:lnTo>
                  <a:cubicBezTo>
                    <a:pt x="116047" y="291228"/>
                    <a:pt x="127809" y="279465"/>
                    <a:pt x="127809" y="264955"/>
                  </a:cubicBezTo>
                  <a:lnTo>
                    <a:pt x="127808" y="264794"/>
                  </a:lnTo>
                  <a:cubicBezTo>
                    <a:pt x="127697" y="246500"/>
                    <a:pt x="127637" y="225198"/>
                    <a:pt x="127637" y="223652"/>
                  </a:cubicBezTo>
                  <a:cubicBezTo>
                    <a:pt x="127637" y="203988"/>
                    <a:pt x="146608" y="184394"/>
                    <a:pt x="162191" y="171617"/>
                  </a:cubicBezTo>
                  <a:cubicBezTo>
                    <a:pt x="180229" y="157008"/>
                    <a:pt x="192906" y="136825"/>
                    <a:pt x="198235" y="114234"/>
                  </a:cubicBezTo>
                  <a:cubicBezTo>
                    <a:pt x="199382" y="109577"/>
                    <a:pt x="200015" y="104809"/>
                    <a:pt x="200122" y="100014"/>
                  </a:cubicBezTo>
                  <a:cubicBezTo>
                    <a:pt x="200122" y="44657"/>
                    <a:pt x="155246" y="-218"/>
                    <a:pt x="99890" y="-218"/>
                  </a:cubicBezTo>
                  <a:cubicBezTo>
                    <a:pt x="99648" y="-218"/>
                    <a:pt x="99407" y="-217"/>
                    <a:pt x="99166" y="-215"/>
                  </a:cubicBezTo>
                  <a:close/>
                </a:path>
              </a:pathLst>
            </a:custGeom>
            <a:solidFill>
              <a:srgbClr val="FFFFFF"/>
            </a:solidFill>
            <a:ln w="4966"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21312B3-6CBD-4B70-92BD-8D9B67EECABD}"/>
                </a:ext>
              </a:extLst>
            </p:cNvPr>
            <p:cNvSpPr/>
            <p:nvPr/>
          </p:nvSpPr>
          <p:spPr>
            <a:xfrm>
              <a:off x="4021014" y="1974884"/>
              <a:ext cx="691338" cy="402662"/>
            </a:xfrm>
            <a:custGeom>
              <a:avLst/>
              <a:gdLst>
                <a:gd name="connsiteX0" fmla="*/ 390282 w 691338"/>
                <a:gd name="connsiteY0" fmla="*/ 400895 h 402662"/>
                <a:gd name="connsiteX1" fmla="*/ 539115 w 691338"/>
                <a:gd name="connsiteY1" fmla="*/ 388709 h 402662"/>
                <a:gd name="connsiteX2" fmla="*/ 667301 w 691338"/>
                <a:gd name="connsiteY2" fmla="*/ 352503 h 402662"/>
                <a:gd name="connsiteX3" fmla="*/ 670176 w 691338"/>
                <a:gd name="connsiteY3" fmla="*/ 218884 h 402662"/>
                <a:gd name="connsiteX4" fmla="*/ 553319 w 691338"/>
                <a:gd name="connsiteY4" fmla="*/ 148279 h 402662"/>
                <a:gd name="connsiteX5" fmla="*/ 407626 w 691338"/>
                <a:gd name="connsiteY5" fmla="*/ 188513 h 402662"/>
                <a:gd name="connsiteX6" fmla="*/ 423420 w 691338"/>
                <a:gd name="connsiteY6" fmla="*/ 195055 h 402662"/>
                <a:gd name="connsiteX7" fmla="*/ 262726 w 691338"/>
                <a:gd name="connsiteY7" fmla="*/ 5950 h 402662"/>
                <a:gd name="connsiteX8" fmla="*/ 29843 w 691338"/>
                <a:gd name="connsiteY8" fmla="*/ 99679 h 402662"/>
                <a:gd name="connsiteX9" fmla="*/ 55610 w 691338"/>
                <a:gd name="connsiteY9" fmla="*/ 348740 h 402662"/>
                <a:gd name="connsiteX10" fmla="*/ 175049 w 691338"/>
                <a:gd name="connsiteY10" fmla="*/ 386867 h 402662"/>
                <a:gd name="connsiteX11" fmla="*/ 259426 w 691338"/>
                <a:gd name="connsiteY11" fmla="*/ 307662 h 402662"/>
                <a:gd name="connsiteX12" fmla="*/ 213339 w 691338"/>
                <a:gd name="connsiteY12" fmla="*/ 207865 h 402662"/>
                <a:gd name="connsiteX13" fmla="*/ 147581 w 691338"/>
                <a:gd name="connsiteY13" fmla="*/ 208916 h 402662"/>
                <a:gd name="connsiteX14" fmla="*/ 115168 w 691338"/>
                <a:gd name="connsiteY14" fmla="*/ 260046 h 402662"/>
                <a:gd name="connsiteX15" fmla="*/ 121181 w 691338"/>
                <a:gd name="connsiteY15" fmla="*/ 289563 h 402662"/>
                <a:gd name="connsiteX16" fmla="*/ 137158 w 691338"/>
                <a:gd name="connsiteY16" fmla="*/ 280223 h 402662"/>
                <a:gd name="connsiteX17" fmla="*/ 146022 w 691338"/>
                <a:gd name="connsiteY17" fmla="*/ 233132 h 402662"/>
                <a:gd name="connsiteX18" fmla="*/ 199616 w 691338"/>
                <a:gd name="connsiteY18" fmla="*/ 222282 h 402662"/>
                <a:gd name="connsiteX19" fmla="*/ 241406 w 691338"/>
                <a:gd name="connsiteY19" fmla="*/ 303716 h 402662"/>
                <a:gd name="connsiteX20" fmla="*/ 167994 w 691338"/>
                <a:gd name="connsiteY20" fmla="*/ 369410 h 402662"/>
                <a:gd name="connsiteX21" fmla="*/ 65413 w 691338"/>
                <a:gd name="connsiteY21" fmla="*/ 332396 h 402662"/>
                <a:gd name="connsiteX22" fmla="*/ 42398 w 691338"/>
                <a:gd name="connsiteY22" fmla="*/ 114968 h 402662"/>
                <a:gd name="connsiteX23" fmla="*/ 239862 w 691338"/>
                <a:gd name="connsiteY23" fmla="*/ 20214 h 402662"/>
                <a:gd name="connsiteX24" fmla="*/ 399646 w 691338"/>
                <a:gd name="connsiteY24" fmla="*/ 166605 h 402662"/>
                <a:gd name="connsiteX25" fmla="*/ 404916 w 691338"/>
                <a:gd name="connsiteY25" fmla="*/ 195055 h 402662"/>
                <a:gd name="connsiteX26" fmla="*/ 414633 w 691338"/>
                <a:gd name="connsiteY26" fmla="*/ 204114 h 402662"/>
                <a:gd name="connsiteX27" fmla="*/ 420710 w 691338"/>
                <a:gd name="connsiteY27" fmla="*/ 201597 h 402662"/>
                <a:gd name="connsiteX28" fmla="*/ 649335 w 691338"/>
                <a:gd name="connsiteY28" fmla="*/ 221509 h 402662"/>
                <a:gd name="connsiteX29" fmla="*/ 652685 w 691338"/>
                <a:gd name="connsiteY29" fmla="*/ 341148 h 402662"/>
                <a:gd name="connsiteX30" fmla="*/ 534518 w 691338"/>
                <a:gd name="connsiteY30" fmla="*/ 369825 h 402662"/>
                <a:gd name="connsiteX31" fmla="*/ 380943 w 691338"/>
                <a:gd name="connsiteY31" fmla="*/ 384918 h 402662"/>
                <a:gd name="connsiteX32" fmla="*/ 390282 w 691338"/>
                <a:gd name="connsiteY32" fmla="*/ 400895 h 40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91338" h="402662">
                  <a:moveTo>
                    <a:pt x="390282" y="400895"/>
                  </a:moveTo>
                  <a:cubicBezTo>
                    <a:pt x="434469" y="371846"/>
                    <a:pt x="490004" y="384914"/>
                    <a:pt x="539115" y="388709"/>
                  </a:cubicBezTo>
                  <a:cubicBezTo>
                    <a:pt x="583492" y="392138"/>
                    <a:pt x="636090" y="388760"/>
                    <a:pt x="667301" y="352503"/>
                  </a:cubicBezTo>
                  <a:cubicBezTo>
                    <a:pt x="699773" y="314784"/>
                    <a:pt x="697060" y="258780"/>
                    <a:pt x="670176" y="218884"/>
                  </a:cubicBezTo>
                  <a:cubicBezTo>
                    <a:pt x="643714" y="179614"/>
                    <a:pt x="599788" y="154817"/>
                    <a:pt x="553319" y="148279"/>
                  </a:cubicBezTo>
                  <a:cubicBezTo>
                    <a:pt x="501260" y="140652"/>
                    <a:pt x="448393" y="155252"/>
                    <a:pt x="407626" y="188513"/>
                  </a:cubicBezTo>
                  <a:lnTo>
                    <a:pt x="423420" y="195055"/>
                  </a:lnTo>
                  <a:cubicBezTo>
                    <a:pt x="414216" y="107067"/>
                    <a:pt x="349523" y="27525"/>
                    <a:pt x="262726" y="5950"/>
                  </a:cubicBezTo>
                  <a:cubicBezTo>
                    <a:pt x="174906" y="-15880"/>
                    <a:pt x="76696" y="21377"/>
                    <a:pt x="29843" y="99679"/>
                  </a:cubicBezTo>
                  <a:cubicBezTo>
                    <a:pt x="-16347" y="176874"/>
                    <a:pt x="-10875" y="284590"/>
                    <a:pt x="55610" y="348740"/>
                  </a:cubicBezTo>
                  <a:cubicBezTo>
                    <a:pt x="87539" y="379547"/>
                    <a:pt x="130972" y="395242"/>
                    <a:pt x="175049" y="386867"/>
                  </a:cubicBezTo>
                  <a:cubicBezTo>
                    <a:pt x="215699" y="379144"/>
                    <a:pt x="251818" y="349510"/>
                    <a:pt x="259426" y="307662"/>
                  </a:cubicBezTo>
                  <a:cubicBezTo>
                    <a:pt x="266478" y="268870"/>
                    <a:pt x="251073" y="224807"/>
                    <a:pt x="213339" y="207865"/>
                  </a:cubicBezTo>
                  <a:cubicBezTo>
                    <a:pt x="192419" y="198109"/>
                    <a:pt x="168178" y="198496"/>
                    <a:pt x="147581" y="208916"/>
                  </a:cubicBezTo>
                  <a:cubicBezTo>
                    <a:pt x="128879" y="219438"/>
                    <a:pt x="116705" y="238643"/>
                    <a:pt x="115168" y="260046"/>
                  </a:cubicBezTo>
                  <a:cubicBezTo>
                    <a:pt x="114465" y="270248"/>
                    <a:pt x="116543" y="280449"/>
                    <a:pt x="121181" y="289563"/>
                  </a:cubicBezTo>
                  <a:cubicBezTo>
                    <a:pt x="126419" y="300255"/>
                    <a:pt x="142382" y="290887"/>
                    <a:pt x="137158" y="280223"/>
                  </a:cubicBezTo>
                  <a:cubicBezTo>
                    <a:pt x="130255" y="264185"/>
                    <a:pt x="133760" y="245563"/>
                    <a:pt x="146022" y="233132"/>
                  </a:cubicBezTo>
                  <a:cubicBezTo>
                    <a:pt x="159738" y="218804"/>
                    <a:pt x="181390" y="216424"/>
                    <a:pt x="199616" y="222282"/>
                  </a:cubicBezTo>
                  <a:cubicBezTo>
                    <a:pt x="232966" y="233002"/>
                    <a:pt x="247691" y="271260"/>
                    <a:pt x="241406" y="303716"/>
                  </a:cubicBezTo>
                  <a:cubicBezTo>
                    <a:pt x="234367" y="340069"/>
                    <a:pt x="203332" y="363429"/>
                    <a:pt x="167994" y="369410"/>
                  </a:cubicBezTo>
                  <a:cubicBezTo>
                    <a:pt x="129565" y="375915"/>
                    <a:pt x="92090" y="359688"/>
                    <a:pt x="65413" y="332396"/>
                  </a:cubicBezTo>
                  <a:cubicBezTo>
                    <a:pt x="9546" y="275240"/>
                    <a:pt x="4712" y="183184"/>
                    <a:pt x="42398" y="114968"/>
                  </a:cubicBezTo>
                  <a:cubicBezTo>
                    <a:pt x="80630" y="45765"/>
                    <a:pt x="162182" y="8606"/>
                    <a:pt x="239862" y="20214"/>
                  </a:cubicBezTo>
                  <a:cubicBezTo>
                    <a:pt x="316675" y="31692"/>
                    <a:pt x="379935" y="92109"/>
                    <a:pt x="399646" y="166605"/>
                  </a:cubicBezTo>
                  <a:cubicBezTo>
                    <a:pt x="402133" y="175938"/>
                    <a:pt x="403895" y="185450"/>
                    <a:pt x="404916" y="195055"/>
                  </a:cubicBezTo>
                  <a:cubicBezTo>
                    <a:pt x="405098" y="200240"/>
                    <a:pt x="409448" y="204295"/>
                    <a:pt x="414633" y="204114"/>
                  </a:cubicBezTo>
                  <a:cubicBezTo>
                    <a:pt x="416896" y="204035"/>
                    <a:pt x="419054" y="203141"/>
                    <a:pt x="420710" y="201597"/>
                  </a:cubicBezTo>
                  <a:cubicBezTo>
                    <a:pt x="486346" y="147085"/>
                    <a:pt x="595516" y="152931"/>
                    <a:pt x="649335" y="221509"/>
                  </a:cubicBezTo>
                  <a:cubicBezTo>
                    <a:pt x="675728" y="255140"/>
                    <a:pt x="683507" y="307365"/>
                    <a:pt x="652685" y="341148"/>
                  </a:cubicBezTo>
                  <a:cubicBezTo>
                    <a:pt x="623337" y="373316"/>
                    <a:pt x="574601" y="373348"/>
                    <a:pt x="534518" y="369825"/>
                  </a:cubicBezTo>
                  <a:cubicBezTo>
                    <a:pt x="483242" y="365318"/>
                    <a:pt x="426874" y="354723"/>
                    <a:pt x="380943" y="384918"/>
                  </a:cubicBezTo>
                  <a:cubicBezTo>
                    <a:pt x="371034" y="391432"/>
                    <a:pt x="380293" y="407462"/>
                    <a:pt x="390282" y="400895"/>
                  </a:cubicBezTo>
                  <a:close/>
                </a:path>
              </a:pathLst>
            </a:custGeom>
            <a:solidFill>
              <a:srgbClr val="2F2E41"/>
            </a:solidFill>
            <a:ln w="4966"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87538607-33DE-4689-857D-FD1D1E45BBCE}"/>
                </a:ext>
              </a:extLst>
            </p:cNvPr>
            <p:cNvSpPr/>
            <p:nvPr/>
          </p:nvSpPr>
          <p:spPr>
            <a:xfrm>
              <a:off x="4212826" y="3413418"/>
              <a:ext cx="425577" cy="178865"/>
            </a:xfrm>
            <a:custGeom>
              <a:avLst/>
              <a:gdLst>
                <a:gd name="connsiteX0" fmla="*/ 397480 w 425577"/>
                <a:gd name="connsiteY0" fmla="*/ 178648 h 178865"/>
                <a:gd name="connsiteX1" fmla="*/ 27413 w 425577"/>
                <a:gd name="connsiteY1" fmla="*/ 178648 h 178865"/>
                <a:gd name="connsiteX2" fmla="*/ -342 w 425577"/>
                <a:gd name="connsiteY2" fmla="*/ 150893 h 178865"/>
                <a:gd name="connsiteX3" fmla="*/ -342 w 425577"/>
                <a:gd name="connsiteY3" fmla="*/ 27537 h 178865"/>
                <a:gd name="connsiteX4" fmla="*/ 27413 w 425577"/>
                <a:gd name="connsiteY4" fmla="*/ -218 h 178865"/>
                <a:gd name="connsiteX5" fmla="*/ 397480 w 425577"/>
                <a:gd name="connsiteY5" fmla="*/ -218 h 178865"/>
                <a:gd name="connsiteX6" fmla="*/ 425235 w 425577"/>
                <a:gd name="connsiteY6" fmla="*/ 27537 h 178865"/>
                <a:gd name="connsiteX7" fmla="*/ 425235 w 425577"/>
                <a:gd name="connsiteY7" fmla="*/ 150893 h 178865"/>
                <a:gd name="connsiteX8" fmla="*/ 397480 w 425577"/>
                <a:gd name="connsiteY8" fmla="*/ 178648 h 17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577" h="178865">
                  <a:moveTo>
                    <a:pt x="397480" y="178648"/>
                  </a:moveTo>
                  <a:lnTo>
                    <a:pt x="27413" y="178648"/>
                  </a:lnTo>
                  <a:cubicBezTo>
                    <a:pt x="12091" y="178631"/>
                    <a:pt x="-325" y="166214"/>
                    <a:pt x="-342" y="150893"/>
                  </a:cubicBezTo>
                  <a:lnTo>
                    <a:pt x="-342" y="27537"/>
                  </a:lnTo>
                  <a:cubicBezTo>
                    <a:pt x="-325" y="12215"/>
                    <a:pt x="12091" y="-201"/>
                    <a:pt x="27413" y="-218"/>
                  </a:cubicBezTo>
                  <a:lnTo>
                    <a:pt x="397480" y="-218"/>
                  </a:lnTo>
                  <a:cubicBezTo>
                    <a:pt x="412802" y="-201"/>
                    <a:pt x="425218" y="12215"/>
                    <a:pt x="425235" y="27537"/>
                  </a:cubicBezTo>
                  <a:lnTo>
                    <a:pt x="425235" y="150893"/>
                  </a:lnTo>
                  <a:cubicBezTo>
                    <a:pt x="425218" y="166214"/>
                    <a:pt x="412802" y="178631"/>
                    <a:pt x="397480" y="178648"/>
                  </a:cubicBezTo>
                  <a:close/>
                </a:path>
              </a:pathLst>
            </a:custGeom>
            <a:solidFill>
              <a:srgbClr val="2F2E41"/>
            </a:solidFill>
            <a:ln w="4966"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E50BE614-6A30-4D69-877B-359B7FC258C4}"/>
                </a:ext>
              </a:extLst>
            </p:cNvPr>
            <p:cNvSpPr/>
            <p:nvPr/>
          </p:nvSpPr>
          <p:spPr>
            <a:xfrm>
              <a:off x="4175454" y="2793556"/>
              <a:ext cx="549280" cy="750855"/>
            </a:xfrm>
            <a:custGeom>
              <a:avLst/>
              <a:gdLst>
                <a:gd name="connsiteX0" fmla="*/ 447497 w 549280"/>
                <a:gd name="connsiteY0" fmla="*/ 190336 h 750855"/>
                <a:gd name="connsiteX1" fmla="*/ 332505 w 549280"/>
                <a:gd name="connsiteY1" fmla="*/ 64864 h 750855"/>
                <a:gd name="connsiteX2" fmla="*/ 367006 w 549280"/>
                <a:gd name="connsiteY2" fmla="*/ 36789 h 750855"/>
                <a:gd name="connsiteX3" fmla="*/ 268322 w 549280"/>
                <a:gd name="connsiteY3" fmla="*/ -218 h 750855"/>
                <a:gd name="connsiteX4" fmla="*/ 169637 w 549280"/>
                <a:gd name="connsiteY4" fmla="*/ 36789 h 750855"/>
                <a:gd name="connsiteX5" fmla="*/ 205038 w 549280"/>
                <a:gd name="connsiteY5" fmla="*/ 65170 h 750855"/>
                <a:gd name="connsiteX6" fmla="*/ 50502 w 549280"/>
                <a:gd name="connsiteY6" fmla="*/ 261562 h 750855"/>
                <a:gd name="connsiteX7" fmla="*/ 1297 w 549280"/>
                <a:gd name="connsiteY7" fmla="*/ 579506 h 750855"/>
                <a:gd name="connsiteX8" fmla="*/ 161555 w 549280"/>
                <a:gd name="connsiteY8" fmla="*/ 750638 h 750855"/>
                <a:gd name="connsiteX9" fmla="*/ 507805 w 549280"/>
                <a:gd name="connsiteY9" fmla="*/ 750638 h 750855"/>
                <a:gd name="connsiteX10" fmla="*/ 548938 w 549280"/>
                <a:gd name="connsiteY10" fmla="*/ 712505 h 750855"/>
                <a:gd name="connsiteX11" fmla="*/ 447497 w 549280"/>
                <a:gd name="connsiteY11" fmla="*/ 190336 h 75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9280" h="750855">
                  <a:moveTo>
                    <a:pt x="447497" y="190336"/>
                  </a:moveTo>
                  <a:cubicBezTo>
                    <a:pt x="435910" y="131082"/>
                    <a:pt x="390911" y="84158"/>
                    <a:pt x="332505" y="64864"/>
                  </a:cubicBezTo>
                  <a:cubicBezTo>
                    <a:pt x="353596" y="58078"/>
                    <a:pt x="367006" y="48028"/>
                    <a:pt x="367006" y="36789"/>
                  </a:cubicBezTo>
                  <a:cubicBezTo>
                    <a:pt x="367006" y="16350"/>
                    <a:pt x="322824" y="-218"/>
                    <a:pt x="268322" y="-218"/>
                  </a:cubicBezTo>
                  <a:cubicBezTo>
                    <a:pt x="213820" y="-218"/>
                    <a:pt x="169637" y="16350"/>
                    <a:pt x="169637" y="36789"/>
                  </a:cubicBezTo>
                  <a:cubicBezTo>
                    <a:pt x="169637" y="48192"/>
                    <a:pt x="183412" y="58382"/>
                    <a:pt x="205038" y="65170"/>
                  </a:cubicBezTo>
                  <a:cubicBezTo>
                    <a:pt x="115495" y="91867"/>
                    <a:pt x="50502" y="169795"/>
                    <a:pt x="50502" y="261562"/>
                  </a:cubicBezTo>
                  <a:cubicBezTo>
                    <a:pt x="50502" y="261562"/>
                    <a:pt x="22938" y="438260"/>
                    <a:pt x="1297" y="579506"/>
                  </a:cubicBezTo>
                  <a:cubicBezTo>
                    <a:pt x="-12549" y="669869"/>
                    <a:pt x="63102" y="750638"/>
                    <a:pt x="161555" y="750638"/>
                  </a:cubicBezTo>
                  <a:lnTo>
                    <a:pt x="507805" y="750638"/>
                  </a:lnTo>
                  <a:cubicBezTo>
                    <a:pt x="530486" y="750638"/>
                    <a:pt x="548938" y="733532"/>
                    <a:pt x="548938" y="712505"/>
                  </a:cubicBezTo>
                  <a:cubicBezTo>
                    <a:pt x="548938" y="712505"/>
                    <a:pt x="485136" y="382817"/>
                    <a:pt x="447497" y="190336"/>
                  </a:cubicBezTo>
                  <a:close/>
                </a:path>
              </a:pathLst>
            </a:custGeom>
            <a:solidFill>
              <a:srgbClr val="2F2E41"/>
            </a:solidFill>
            <a:ln w="4966" cap="flat">
              <a:noFill/>
              <a:prstDash val="solid"/>
              <a:miter/>
            </a:ln>
          </p:spPr>
          <p:txBody>
            <a:bodyPr rtlCol="0" anchor="ctr"/>
            <a:lstStyle/>
            <a:p>
              <a:endParaRPr lang="en-US"/>
            </a:p>
          </p:txBody>
        </p:sp>
      </p:grpSp>
      <p:grpSp>
        <p:nvGrpSpPr>
          <p:cNvPr id="64" name="Graphic 62">
            <a:extLst>
              <a:ext uri="{FF2B5EF4-FFF2-40B4-BE49-F238E27FC236}">
                <a16:creationId xmlns:a16="http://schemas.microsoft.com/office/drawing/2014/main" id="{63F79C74-0298-447E-BF9E-90B409137E94}"/>
              </a:ext>
            </a:extLst>
          </p:cNvPr>
          <p:cNvGrpSpPr/>
          <p:nvPr/>
        </p:nvGrpSpPr>
        <p:grpSpPr>
          <a:xfrm>
            <a:off x="6170773" y="1822612"/>
            <a:ext cx="2529765" cy="1921303"/>
            <a:chOff x="6652736" y="1821929"/>
            <a:chExt cx="2843099" cy="2159273"/>
          </a:xfrm>
        </p:grpSpPr>
        <p:sp>
          <p:nvSpPr>
            <p:cNvPr id="65" name="Freeform: Shape 64">
              <a:extLst>
                <a:ext uri="{FF2B5EF4-FFF2-40B4-BE49-F238E27FC236}">
                  <a16:creationId xmlns:a16="http://schemas.microsoft.com/office/drawing/2014/main" id="{7D02849A-84EF-4614-89A5-0282D4127C70}"/>
                </a:ext>
              </a:extLst>
            </p:cNvPr>
            <p:cNvSpPr/>
            <p:nvPr/>
          </p:nvSpPr>
          <p:spPr>
            <a:xfrm>
              <a:off x="6652735" y="1821928"/>
              <a:ext cx="1591894" cy="1812731"/>
            </a:xfrm>
            <a:custGeom>
              <a:avLst/>
              <a:gdLst>
                <a:gd name="connsiteX0" fmla="*/ 1429602 w 1591894"/>
                <a:gd name="connsiteY0" fmla="*/ -130 h 1812731"/>
                <a:gd name="connsiteX1" fmla="*/ 161936 w 1591894"/>
                <a:gd name="connsiteY1" fmla="*/ -130 h 1812731"/>
                <a:gd name="connsiteX2" fmla="*/ -178 w 1591894"/>
                <a:gd name="connsiteY2" fmla="*/ 161985 h 1812731"/>
                <a:gd name="connsiteX3" fmla="*/ -178 w 1591894"/>
                <a:gd name="connsiteY3" fmla="*/ 1650488 h 1812731"/>
                <a:gd name="connsiteX4" fmla="*/ 161936 w 1591894"/>
                <a:gd name="connsiteY4" fmla="*/ 1812602 h 1812731"/>
                <a:gd name="connsiteX5" fmla="*/ 1429602 w 1591894"/>
                <a:gd name="connsiteY5" fmla="*/ 1812602 h 1812731"/>
                <a:gd name="connsiteX6" fmla="*/ 1591716 w 1591894"/>
                <a:gd name="connsiteY6" fmla="*/ 1650488 h 1812731"/>
                <a:gd name="connsiteX7" fmla="*/ 1591716 w 1591894"/>
                <a:gd name="connsiteY7" fmla="*/ 161985 h 1812731"/>
                <a:gd name="connsiteX8" fmla="*/ 1429602 w 1591894"/>
                <a:gd name="connsiteY8" fmla="*/ -130 h 181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894" h="1812731">
                  <a:moveTo>
                    <a:pt x="1429602" y="-130"/>
                  </a:moveTo>
                  <a:lnTo>
                    <a:pt x="161936" y="-130"/>
                  </a:lnTo>
                  <a:cubicBezTo>
                    <a:pt x="72444" y="-29"/>
                    <a:pt x="-78" y="72493"/>
                    <a:pt x="-178" y="161985"/>
                  </a:cubicBezTo>
                  <a:lnTo>
                    <a:pt x="-178" y="1650488"/>
                  </a:lnTo>
                  <a:cubicBezTo>
                    <a:pt x="-78" y="1739979"/>
                    <a:pt x="72444" y="1812501"/>
                    <a:pt x="161936" y="1812602"/>
                  </a:cubicBezTo>
                  <a:lnTo>
                    <a:pt x="1429602" y="1812602"/>
                  </a:lnTo>
                  <a:cubicBezTo>
                    <a:pt x="1519093" y="1812501"/>
                    <a:pt x="1591615" y="1739979"/>
                    <a:pt x="1591716" y="1650488"/>
                  </a:cubicBezTo>
                  <a:lnTo>
                    <a:pt x="1591716" y="161985"/>
                  </a:lnTo>
                  <a:cubicBezTo>
                    <a:pt x="1591615" y="72493"/>
                    <a:pt x="1519093" y="-29"/>
                    <a:pt x="1429602" y="-130"/>
                  </a:cubicBezTo>
                  <a:close/>
                </a:path>
              </a:pathLst>
            </a:custGeom>
            <a:solidFill>
              <a:srgbClr val="F2F2F2"/>
            </a:solidFill>
            <a:ln w="3363"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A93008E8-F12C-408B-A582-90444373E7F7}"/>
                </a:ext>
              </a:extLst>
            </p:cNvPr>
            <p:cNvSpPr/>
            <p:nvPr/>
          </p:nvSpPr>
          <p:spPr>
            <a:xfrm>
              <a:off x="6699404" y="1868598"/>
              <a:ext cx="1498556" cy="1719393"/>
            </a:xfrm>
            <a:custGeom>
              <a:avLst/>
              <a:gdLst>
                <a:gd name="connsiteX0" fmla="*/ 1382935 w 1498556"/>
                <a:gd name="connsiteY0" fmla="*/ -130 h 1719393"/>
                <a:gd name="connsiteX1" fmla="*/ 115267 w 1498556"/>
                <a:gd name="connsiteY1" fmla="*/ -130 h 1719393"/>
                <a:gd name="connsiteX2" fmla="*/ -178 w 1498556"/>
                <a:gd name="connsiteY2" fmla="*/ 115315 h 1719393"/>
                <a:gd name="connsiteX3" fmla="*/ -178 w 1498556"/>
                <a:gd name="connsiteY3" fmla="*/ 1603818 h 1719393"/>
                <a:gd name="connsiteX4" fmla="*/ 115267 w 1498556"/>
                <a:gd name="connsiteY4" fmla="*/ 1719263 h 1719393"/>
                <a:gd name="connsiteX5" fmla="*/ 1382935 w 1498556"/>
                <a:gd name="connsiteY5" fmla="*/ 1719263 h 1719393"/>
                <a:gd name="connsiteX6" fmla="*/ 1498379 w 1498556"/>
                <a:gd name="connsiteY6" fmla="*/ 1603819 h 1719393"/>
                <a:gd name="connsiteX7" fmla="*/ 1498379 w 1498556"/>
                <a:gd name="connsiteY7" fmla="*/ 115315 h 1719393"/>
                <a:gd name="connsiteX8" fmla="*/ 1382935 w 1498556"/>
                <a:gd name="connsiteY8" fmla="*/ -130 h 171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556" h="1719393">
                  <a:moveTo>
                    <a:pt x="1382935" y="-130"/>
                  </a:moveTo>
                  <a:lnTo>
                    <a:pt x="115267" y="-130"/>
                  </a:lnTo>
                  <a:cubicBezTo>
                    <a:pt x="51538" y="-58"/>
                    <a:pt x="-107" y="51586"/>
                    <a:pt x="-178" y="115315"/>
                  </a:cubicBezTo>
                  <a:lnTo>
                    <a:pt x="-178" y="1603818"/>
                  </a:lnTo>
                  <a:cubicBezTo>
                    <a:pt x="-107" y="1667547"/>
                    <a:pt x="51538" y="1719192"/>
                    <a:pt x="115267" y="1719263"/>
                  </a:cubicBezTo>
                  <a:lnTo>
                    <a:pt x="1382935" y="1719263"/>
                  </a:lnTo>
                  <a:cubicBezTo>
                    <a:pt x="1446663" y="1719191"/>
                    <a:pt x="1498307" y="1667547"/>
                    <a:pt x="1498379" y="1603819"/>
                  </a:cubicBezTo>
                  <a:lnTo>
                    <a:pt x="1498379" y="115315"/>
                  </a:lnTo>
                  <a:cubicBezTo>
                    <a:pt x="1498307" y="51587"/>
                    <a:pt x="1446664" y="-58"/>
                    <a:pt x="1382935" y="-130"/>
                  </a:cubicBezTo>
                  <a:close/>
                </a:path>
              </a:pathLst>
            </a:custGeom>
            <a:solidFill>
              <a:srgbClr val="FFFFFF"/>
            </a:solidFill>
            <a:ln w="3363"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D2438EDC-957E-4FC7-B926-8EAA581F6367}"/>
                </a:ext>
              </a:extLst>
            </p:cNvPr>
            <p:cNvSpPr/>
            <p:nvPr/>
          </p:nvSpPr>
          <p:spPr>
            <a:xfrm>
              <a:off x="7223686" y="2247422"/>
              <a:ext cx="695042" cy="53992"/>
            </a:xfrm>
            <a:custGeom>
              <a:avLst/>
              <a:gdLst>
                <a:gd name="connsiteX0" fmla="*/ 667868 w 695042"/>
                <a:gd name="connsiteY0" fmla="*/ 53863 h 53992"/>
                <a:gd name="connsiteX1" fmla="*/ 26818 w 695042"/>
                <a:gd name="connsiteY1" fmla="*/ 53863 h 53992"/>
                <a:gd name="connsiteX2" fmla="*/ -178 w 695042"/>
                <a:gd name="connsiteY2" fmla="*/ 26867 h 53992"/>
                <a:gd name="connsiteX3" fmla="*/ 26818 w 695042"/>
                <a:gd name="connsiteY3" fmla="*/ -130 h 53992"/>
                <a:gd name="connsiteX4" fmla="*/ 667868 w 695042"/>
                <a:gd name="connsiteY4" fmla="*/ -130 h 53992"/>
                <a:gd name="connsiteX5" fmla="*/ 694865 w 695042"/>
                <a:gd name="connsiteY5" fmla="*/ 26867 h 53992"/>
                <a:gd name="connsiteX6" fmla="*/ 667868 w 695042"/>
                <a:gd name="connsiteY6" fmla="*/ 53863 h 5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042" h="53992">
                  <a:moveTo>
                    <a:pt x="667868" y="53863"/>
                  </a:moveTo>
                  <a:lnTo>
                    <a:pt x="26818" y="53863"/>
                  </a:lnTo>
                  <a:cubicBezTo>
                    <a:pt x="11908" y="53863"/>
                    <a:pt x="-178" y="41776"/>
                    <a:pt x="-178" y="26867"/>
                  </a:cubicBezTo>
                  <a:cubicBezTo>
                    <a:pt x="-178" y="11957"/>
                    <a:pt x="11908" y="-130"/>
                    <a:pt x="26818" y="-130"/>
                  </a:cubicBezTo>
                  <a:lnTo>
                    <a:pt x="667868" y="-130"/>
                  </a:lnTo>
                  <a:cubicBezTo>
                    <a:pt x="682778" y="-130"/>
                    <a:pt x="694865" y="11957"/>
                    <a:pt x="694865" y="26867"/>
                  </a:cubicBezTo>
                  <a:cubicBezTo>
                    <a:pt x="694865" y="41776"/>
                    <a:pt x="682778" y="53863"/>
                    <a:pt x="667868" y="53863"/>
                  </a:cubicBezTo>
                  <a:close/>
                </a:path>
              </a:pathLst>
            </a:custGeom>
            <a:solidFill>
              <a:srgbClr val="F2F2F2"/>
            </a:solidFill>
            <a:ln w="3363"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671D736F-3FFC-4216-8DB0-6A2750577A46}"/>
                </a:ext>
              </a:extLst>
            </p:cNvPr>
            <p:cNvSpPr/>
            <p:nvPr/>
          </p:nvSpPr>
          <p:spPr>
            <a:xfrm>
              <a:off x="7223716" y="2338534"/>
              <a:ext cx="806342" cy="53992"/>
            </a:xfrm>
            <a:custGeom>
              <a:avLst/>
              <a:gdLst>
                <a:gd name="connsiteX0" fmla="*/ 779198 w 806342"/>
                <a:gd name="connsiteY0" fmla="*/ 53863 h 53992"/>
                <a:gd name="connsiteX1" fmla="*/ 26788 w 806342"/>
                <a:gd name="connsiteY1" fmla="*/ 53863 h 53992"/>
                <a:gd name="connsiteX2" fmla="*/ -178 w 806342"/>
                <a:gd name="connsiteY2" fmla="*/ 26836 h 53992"/>
                <a:gd name="connsiteX3" fmla="*/ 26788 w 806342"/>
                <a:gd name="connsiteY3" fmla="*/ -130 h 53992"/>
                <a:gd name="connsiteX4" fmla="*/ 779198 w 806342"/>
                <a:gd name="connsiteY4" fmla="*/ -130 h 53992"/>
                <a:gd name="connsiteX5" fmla="*/ 806165 w 806342"/>
                <a:gd name="connsiteY5" fmla="*/ 26897 h 53992"/>
                <a:gd name="connsiteX6" fmla="*/ 779198 w 806342"/>
                <a:gd name="connsiteY6" fmla="*/ 53863 h 5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6342" h="53992">
                  <a:moveTo>
                    <a:pt x="779198" y="53863"/>
                  </a:moveTo>
                  <a:lnTo>
                    <a:pt x="26788" y="53863"/>
                  </a:lnTo>
                  <a:cubicBezTo>
                    <a:pt x="11878" y="53846"/>
                    <a:pt x="-195" y="41746"/>
                    <a:pt x="-178" y="26836"/>
                  </a:cubicBezTo>
                  <a:cubicBezTo>
                    <a:pt x="-162" y="11950"/>
                    <a:pt x="11902" y="-113"/>
                    <a:pt x="26788" y="-130"/>
                  </a:cubicBezTo>
                  <a:lnTo>
                    <a:pt x="779198" y="-130"/>
                  </a:lnTo>
                  <a:cubicBezTo>
                    <a:pt x="794108" y="-113"/>
                    <a:pt x="806181" y="11987"/>
                    <a:pt x="806165" y="26897"/>
                  </a:cubicBezTo>
                  <a:cubicBezTo>
                    <a:pt x="806148" y="41783"/>
                    <a:pt x="794085" y="53846"/>
                    <a:pt x="779198" y="53863"/>
                  </a:cubicBezTo>
                  <a:close/>
                </a:path>
              </a:pathLst>
            </a:custGeom>
            <a:solidFill>
              <a:srgbClr val="F2F2F2"/>
            </a:solidFill>
            <a:ln w="3363"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E0632166-2637-4984-9666-F821BA2B9743}"/>
                </a:ext>
              </a:extLst>
            </p:cNvPr>
            <p:cNvSpPr/>
            <p:nvPr/>
          </p:nvSpPr>
          <p:spPr>
            <a:xfrm>
              <a:off x="7223686" y="2655742"/>
              <a:ext cx="695042" cy="53992"/>
            </a:xfrm>
            <a:custGeom>
              <a:avLst/>
              <a:gdLst>
                <a:gd name="connsiteX0" fmla="*/ 667868 w 695042"/>
                <a:gd name="connsiteY0" fmla="*/ 53863 h 53992"/>
                <a:gd name="connsiteX1" fmla="*/ 26818 w 695042"/>
                <a:gd name="connsiteY1" fmla="*/ 53863 h 53992"/>
                <a:gd name="connsiteX2" fmla="*/ -178 w 695042"/>
                <a:gd name="connsiteY2" fmla="*/ 26867 h 53992"/>
                <a:gd name="connsiteX3" fmla="*/ 26818 w 695042"/>
                <a:gd name="connsiteY3" fmla="*/ -130 h 53992"/>
                <a:gd name="connsiteX4" fmla="*/ 667868 w 695042"/>
                <a:gd name="connsiteY4" fmla="*/ -130 h 53992"/>
                <a:gd name="connsiteX5" fmla="*/ 694865 w 695042"/>
                <a:gd name="connsiteY5" fmla="*/ 26867 h 53992"/>
                <a:gd name="connsiteX6" fmla="*/ 667868 w 695042"/>
                <a:gd name="connsiteY6" fmla="*/ 53863 h 5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042" h="53992">
                  <a:moveTo>
                    <a:pt x="667868" y="53863"/>
                  </a:moveTo>
                  <a:lnTo>
                    <a:pt x="26818" y="53863"/>
                  </a:lnTo>
                  <a:cubicBezTo>
                    <a:pt x="11908" y="53863"/>
                    <a:pt x="-178" y="41776"/>
                    <a:pt x="-178" y="26867"/>
                  </a:cubicBezTo>
                  <a:cubicBezTo>
                    <a:pt x="-178" y="11957"/>
                    <a:pt x="11908" y="-130"/>
                    <a:pt x="26818" y="-130"/>
                  </a:cubicBezTo>
                  <a:lnTo>
                    <a:pt x="667868" y="-130"/>
                  </a:lnTo>
                  <a:cubicBezTo>
                    <a:pt x="682778" y="-130"/>
                    <a:pt x="694865" y="11957"/>
                    <a:pt x="694865" y="26867"/>
                  </a:cubicBezTo>
                  <a:cubicBezTo>
                    <a:pt x="694865" y="41776"/>
                    <a:pt x="682778" y="53863"/>
                    <a:pt x="667868" y="53863"/>
                  </a:cubicBezTo>
                  <a:close/>
                </a:path>
              </a:pathLst>
            </a:custGeom>
            <a:solidFill>
              <a:srgbClr val="F2F2F2"/>
            </a:solidFill>
            <a:ln w="3363"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82BA34AA-ED86-4684-ABF0-69707C17F0DD}"/>
                </a:ext>
              </a:extLst>
            </p:cNvPr>
            <p:cNvSpPr/>
            <p:nvPr/>
          </p:nvSpPr>
          <p:spPr>
            <a:xfrm>
              <a:off x="7223716" y="2746854"/>
              <a:ext cx="806342" cy="53992"/>
            </a:xfrm>
            <a:custGeom>
              <a:avLst/>
              <a:gdLst>
                <a:gd name="connsiteX0" fmla="*/ 779198 w 806342"/>
                <a:gd name="connsiteY0" fmla="*/ 53863 h 53992"/>
                <a:gd name="connsiteX1" fmla="*/ 26788 w 806342"/>
                <a:gd name="connsiteY1" fmla="*/ 53863 h 53992"/>
                <a:gd name="connsiteX2" fmla="*/ -178 w 806342"/>
                <a:gd name="connsiteY2" fmla="*/ 26836 h 53992"/>
                <a:gd name="connsiteX3" fmla="*/ 26788 w 806342"/>
                <a:gd name="connsiteY3" fmla="*/ -130 h 53992"/>
                <a:gd name="connsiteX4" fmla="*/ 779198 w 806342"/>
                <a:gd name="connsiteY4" fmla="*/ -130 h 53992"/>
                <a:gd name="connsiteX5" fmla="*/ 806165 w 806342"/>
                <a:gd name="connsiteY5" fmla="*/ 26897 h 53992"/>
                <a:gd name="connsiteX6" fmla="*/ 779198 w 806342"/>
                <a:gd name="connsiteY6" fmla="*/ 53863 h 5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6342" h="53992">
                  <a:moveTo>
                    <a:pt x="779198" y="53863"/>
                  </a:moveTo>
                  <a:lnTo>
                    <a:pt x="26788" y="53863"/>
                  </a:lnTo>
                  <a:cubicBezTo>
                    <a:pt x="11878" y="53846"/>
                    <a:pt x="-195" y="41746"/>
                    <a:pt x="-178" y="26836"/>
                  </a:cubicBezTo>
                  <a:cubicBezTo>
                    <a:pt x="-162" y="11950"/>
                    <a:pt x="11902" y="-113"/>
                    <a:pt x="26788" y="-130"/>
                  </a:cubicBezTo>
                  <a:lnTo>
                    <a:pt x="779198" y="-130"/>
                  </a:lnTo>
                  <a:cubicBezTo>
                    <a:pt x="794108" y="-113"/>
                    <a:pt x="806181" y="11987"/>
                    <a:pt x="806165" y="26897"/>
                  </a:cubicBezTo>
                  <a:cubicBezTo>
                    <a:pt x="806148" y="41783"/>
                    <a:pt x="794085" y="53846"/>
                    <a:pt x="779198" y="53863"/>
                  </a:cubicBezTo>
                  <a:close/>
                </a:path>
              </a:pathLst>
            </a:custGeom>
            <a:solidFill>
              <a:srgbClr val="F2F2F2"/>
            </a:solidFill>
            <a:ln w="3363"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DB1150F3-1EE2-4349-96AE-05788D9C1160}"/>
                </a:ext>
              </a:extLst>
            </p:cNvPr>
            <p:cNvSpPr/>
            <p:nvPr/>
          </p:nvSpPr>
          <p:spPr>
            <a:xfrm>
              <a:off x="7223686" y="3064061"/>
              <a:ext cx="695073" cy="53992"/>
            </a:xfrm>
            <a:custGeom>
              <a:avLst/>
              <a:gdLst>
                <a:gd name="connsiteX0" fmla="*/ 667869 w 695073"/>
                <a:gd name="connsiteY0" fmla="*/ 53863 h 53992"/>
                <a:gd name="connsiteX1" fmla="*/ 26818 w 695073"/>
                <a:gd name="connsiteY1" fmla="*/ 53863 h 53992"/>
                <a:gd name="connsiteX2" fmla="*/ -178 w 695073"/>
                <a:gd name="connsiteY2" fmla="*/ 26867 h 53992"/>
                <a:gd name="connsiteX3" fmla="*/ 26818 w 695073"/>
                <a:gd name="connsiteY3" fmla="*/ -130 h 53992"/>
                <a:gd name="connsiteX4" fmla="*/ 667869 w 695073"/>
                <a:gd name="connsiteY4" fmla="*/ -130 h 53992"/>
                <a:gd name="connsiteX5" fmla="*/ 694895 w 695073"/>
                <a:gd name="connsiteY5" fmla="*/ 26837 h 53992"/>
                <a:gd name="connsiteX6" fmla="*/ 667929 w 695073"/>
                <a:gd name="connsiteY6" fmla="*/ 53863 h 53992"/>
                <a:gd name="connsiteX7" fmla="*/ 667869 w 695073"/>
                <a:gd name="connsiteY7" fmla="*/ 53863 h 5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073" h="53992">
                  <a:moveTo>
                    <a:pt x="667869" y="53863"/>
                  </a:moveTo>
                  <a:lnTo>
                    <a:pt x="26818" y="53863"/>
                  </a:lnTo>
                  <a:cubicBezTo>
                    <a:pt x="11908" y="53863"/>
                    <a:pt x="-178" y="41776"/>
                    <a:pt x="-178" y="26867"/>
                  </a:cubicBezTo>
                  <a:cubicBezTo>
                    <a:pt x="-178" y="11957"/>
                    <a:pt x="11908" y="-130"/>
                    <a:pt x="26818" y="-130"/>
                  </a:cubicBezTo>
                  <a:lnTo>
                    <a:pt x="667869" y="-130"/>
                  </a:lnTo>
                  <a:cubicBezTo>
                    <a:pt x="682778" y="-146"/>
                    <a:pt x="694878" y="11927"/>
                    <a:pt x="694895" y="26837"/>
                  </a:cubicBezTo>
                  <a:cubicBezTo>
                    <a:pt x="694912" y="41746"/>
                    <a:pt x="682839" y="53846"/>
                    <a:pt x="667929" y="53863"/>
                  </a:cubicBezTo>
                  <a:cubicBezTo>
                    <a:pt x="667909" y="53863"/>
                    <a:pt x="667888" y="53863"/>
                    <a:pt x="667869" y="53863"/>
                  </a:cubicBezTo>
                  <a:close/>
                </a:path>
              </a:pathLst>
            </a:custGeom>
            <a:solidFill>
              <a:srgbClr val="F2F2F2"/>
            </a:solidFill>
            <a:ln w="3363"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121B785F-3715-417E-B836-2EA8F1EBA980}"/>
                </a:ext>
              </a:extLst>
            </p:cNvPr>
            <p:cNvSpPr/>
            <p:nvPr/>
          </p:nvSpPr>
          <p:spPr>
            <a:xfrm>
              <a:off x="7223716" y="3155174"/>
              <a:ext cx="806342" cy="53992"/>
            </a:xfrm>
            <a:custGeom>
              <a:avLst/>
              <a:gdLst>
                <a:gd name="connsiteX0" fmla="*/ 779198 w 806342"/>
                <a:gd name="connsiteY0" fmla="*/ 53863 h 53992"/>
                <a:gd name="connsiteX1" fmla="*/ 26788 w 806342"/>
                <a:gd name="connsiteY1" fmla="*/ 53863 h 53992"/>
                <a:gd name="connsiteX2" fmla="*/ -178 w 806342"/>
                <a:gd name="connsiteY2" fmla="*/ 26837 h 53992"/>
                <a:gd name="connsiteX3" fmla="*/ 26788 w 806342"/>
                <a:gd name="connsiteY3" fmla="*/ -130 h 53992"/>
                <a:gd name="connsiteX4" fmla="*/ 779198 w 806342"/>
                <a:gd name="connsiteY4" fmla="*/ -130 h 53992"/>
                <a:gd name="connsiteX5" fmla="*/ 806165 w 806342"/>
                <a:gd name="connsiteY5" fmla="*/ 26897 h 53992"/>
                <a:gd name="connsiteX6" fmla="*/ 779198 w 806342"/>
                <a:gd name="connsiteY6" fmla="*/ 53863 h 5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6342" h="53992">
                  <a:moveTo>
                    <a:pt x="779198" y="53863"/>
                  </a:moveTo>
                  <a:lnTo>
                    <a:pt x="26788" y="53863"/>
                  </a:lnTo>
                  <a:cubicBezTo>
                    <a:pt x="11878" y="53846"/>
                    <a:pt x="-195" y="41746"/>
                    <a:pt x="-178" y="26837"/>
                  </a:cubicBezTo>
                  <a:cubicBezTo>
                    <a:pt x="-162" y="11950"/>
                    <a:pt x="11902" y="-113"/>
                    <a:pt x="26788" y="-130"/>
                  </a:cubicBezTo>
                  <a:lnTo>
                    <a:pt x="779198" y="-130"/>
                  </a:lnTo>
                  <a:cubicBezTo>
                    <a:pt x="794108" y="-113"/>
                    <a:pt x="806181" y="11987"/>
                    <a:pt x="806165" y="26897"/>
                  </a:cubicBezTo>
                  <a:cubicBezTo>
                    <a:pt x="806148" y="41783"/>
                    <a:pt x="794085" y="53846"/>
                    <a:pt x="779198" y="53863"/>
                  </a:cubicBezTo>
                  <a:close/>
                </a:path>
              </a:pathLst>
            </a:custGeom>
            <a:solidFill>
              <a:srgbClr val="F2F2F2"/>
            </a:solidFill>
            <a:ln w="3363"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D222B45-FAC1-483F-8DAE-34B3BE373FBE}"/>
                </a:ext>
              </a:extLst>
            </p:cNvPr>
            <p:cNvSpPr/>
            <p:nvPr/>
          </p:nvSpPr>
          <p:spPr>
            <a:xfrm>
              <a:off x="6867276" y="2206061"/>
              <a:ext cx="252751" cy="227827"/>
            </a:xfrm>
            <a:custGeom>
              <a:avLst/>
              <a:gdLst>
                <a:gd name="connsiteX0" fmla="*/ 239628 w 252751"/>
                <a:gd name="connsiteY0" fmla="*/ 227698 h 227827"/>
                <a:gd name="connsiteX1" fmla="*/ 12767 w 252751"/>
                <a:gd name="connsiteY1" fmla="*/ 227698 h 227827"/>
                <a:gd name="connsiteX2" fmla="*/ -178 w 252751"/>
                <a:gd name="connsiteY2" fmla="*/ 214753 h 227827"/>
                <a:gd name="connsiteX3" fmla="*/ -178 w 252751"/>
                <a:gd name="connsiteY3" fmla="*/ 12815 h 227827"/>
                <a:gd name="connsiteX4" fmla="*/ 12767 w 252751"/>
                <a:gd name="connsiteY4" fmla="*/ -130 h 227827"/>
                <a:gd name="connsiteX5" fmla="*/ 239628 w 252751"/>
                <a:gd name="connsiteY5" fmla="*/ -130 h 227827"/>
                <a:gd name="connsiteX6" fmla="*/ 252573 w 252751"/>
                <a:gd name="connsiteY6" fmla="*/ 12815 h 227827"/>
                <a:gd name="connsiteX7" fmla="*/ 252573 w 252751"/>
                <a:gd name="connsiteY7" fmla="*/ 214753 h 227827"/>
                <a:gd name="connsiteX8" fmla="*/ 239628 w 252751"/>
                <a:gd name="connsiteY8" fmla="*/ 227698 h 22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751" h="227827">
                  <a:moveTo>
                    <a:pt x="239628" y="227698"/>
                  </a:moveTo>
                  <a:lnTo>
                    <a:pt x="12767" y="227698"/>
                  </a:lnTo>
                  <a:cubicBezTo>
                    <a:pt x="5621" y="227690"/>
                    <a:pt x="-170" y="221899"/>
                    <a:pt x="-178" y="214753"/>
                  </a:cubicBezTo>
                  <a:lnTo>
                    <a:pt x="-178" y="12815"/>
                  </a:lnTo>
                  <a:cubicBezTo>
                    <a:pt x="-170" y="5669"/>
                    <a:pt x="5621" y="-122"/>
                    <a:pt x="12767" y="-130"/>
                  </a:cubicBezTo>
                  <a:lnTo>
                    <a:pt x="239628" y="-130"/>
                  </a:lnTo>
                  <a:cubicBezTo>
                    <a:pt x="246774" y="-122"/>
                    <a:pt x="252565" y="5669"/>
                    <a:pt x="252573" y="12815"/>
                  </a:cubicBezTo>
                  <a:lnTo>
                    <a:pt x="252573" y="214753"/>
                  </a:lnTo>
                  <a:cubicBezTo>
                    <a:pt x="252565" y="221899"/>
                    <a:pt x="246774" y="227690"/>
                    <a:pt x="239628" y="227698"/>
                  </a:cubicBezTo>
                  <a:close/>
                </a:path>
              </a:pathLst>
            </a:custGeom>
            <a:solidFill>
              <a:srgbClr val="E6E6E6"/>
            </a:solidFill>
            <a:ln w="3363"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7E9AF30-8489-4E03-AE8D-DDB65B3D3FA5}"/>
                </a:ext>
              </a:extLst>
            </p:cNvPr>
            <p:cNvSpPr/>
            <p:nvPr/>
          </p:nvSpPr>
          <p:spPr>
            <a:xfrm>
              <a:off x="6867276" y="2614380"/>
              <a:ext cx="252751" cy="227827"/>
            </a:xfrm>
            <a:custGeom>
              <a:avLst/>
              <a:gdLst>
                <a:gd name="connsiteX0" fmla="*/ 239628 w 252751"/>
                <a:gd name="connsiteY0" fmla="*/ 227698 h 227827"/>
                <a:gd name="connsiteX1" fmla="*/ 12767 w 252751"/>
                <a:gd name="connsiteY1" fmla="*/ 227698 h 227827"/>
                <a:gd name="connsiteX2" fmla="*/ -178 w 252751"/>
                <a:gd name="connsiteY2" fmla="*/ 214753 h 227827"/>
                <a:gd name="connsiteX3" fmla="*/ -178 w 252751"/>
                <a:gd name="connsiteY3" fmla="*/ 12815 h 227827"/>
                <a:gd name="connsiteX4" fmla="*/ 12767 w 252751"/>
                <a:gd name="connsiteY4" fmla="*/ -130 h 227827"/>
                <a:gd name="connsiteX5" fmla="*/ 239628 w 252751"/>
                <a:gd name="connsiteY5" fmla="*/ -130 h 227827"/>
                <a:gd name="connsiteX6" fmla="*/ 252573 w 252751"/>
                <a:gd name="connsiteY6" fmla="*/ 12815 h 227827"/>
                <a:gd name="connsiteX7" fmla="*/ 252573 w 252751"/>
                <a:gd name="connsiteY7" fmla="*/ 214753 h 227827"/>
                <a:gd name="connsiteX8" fmla="*/ 239628 w 252751"/>
                <a:gd name="connsiteY8" fmla="*/ 227698 h 22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751" h="227827">
                  <a:moveTo>
                    <a:pt x="239628" y="227698"/>
                  </a:moveTo>
                  <a:lnTo>
                    <a:pt x="12767" y="227698"/>
                  </a:lnTo>
                  <a:cubicBezTo>
                    <a:pt x="5621" y="227690"/>
                    <a:pt x="-170" y="221899"/>
                    <a:pt x="-178" y="214753"/>
                  </a:cubicBezTo>
                  <a:lnTo>
                    <a:pt x="-178" y="12815"/>
                  </a:lnTo>
                  <a:cubicBezTo>
                    <a:pt x="-170" y="5669"/>
                    <a:pt x="5621" y="-122"/>
                    <a:pt x="12767" y="-130"/>
                  </a:cubicBezTo>
                  <a:lnTo>
                    <a:pt x="239628" y="-130"/>
                  </a:lnTo>
                  <a:cubicBezTo>
                    <a:pt x="246774" y="-122"/>
                    <a:pt x="252565" y="5669"/>
                    <a:pt x="252573" y="12815"/>
                  </a:cubicBezTo>
                  <a:lnTo>
                    <a:pt x="252573" y="214753"/>
                  </a:lnTo>
                  <a:cubicBezTo>
                    <a:pt x="252565" y="221899"/>
                    <a:pt x="246774" y="227690"/>
                    <a:pt x="239628" y="227698"/>
                  </a:cubicBezTo>
                  <a:close/>
                </a:path>
              </a:pathLst>
            </a:custGeom>
            <a:solidFill>
              <a:srgbClr val="E6E6E6"/>
            </a:solidFill>
            <a:ln w="3363"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1A808CE-5813-4DF4-BF92-C26A269D37FE}"/>
                </a:ext>
              </a:extLst>
            </p:cNvPr>
            <p:cNvSpPr/>
            <p:nvPr/>
          </p:nvSpPr>
          <p:spPr>
            <a:xfrm>
              <a:off x="6867276" y="3022700"/>
              <a:ext cx="252751" cy="227827"/>
            </a:xfrm>
            <a:custGeom>
              <a:avLst/>
              <a:gdLst>
                <a:gd name="connsiteX0" fmla="*/ 239628 w 252751"/>
                <a:gd name="connsiteY0" fmla="*/ 227698 h 227827"/>
                <a:gd name="connsiteX1" fmla="*/ 12767 w 252751"/>
                <a:gd name="connsiteY1" fmla="*/ 227698 h 227827"/>
                <a:gd name="connsiteX2" fmla="*/ -178 w 252751"/>
                <a:gd name="connsiteY2" fmla="*/ 214753 h 227827"/>
                <a:gd name="connsiteX3" fmla="*/ -178 w 252751"/>
                <a:gd name="connsiteY3" fmla="*/ 12815 h 227827"/>
                <a:gd name="connsiteX4" fmla="*/ 12767 w 252751"/>
                <a:gd name="connsiteY4" fmla="*/ -130 h 227827"/>
                <a:gd name="connsiteX5" fmla="*/ 239628 w 252751"/>
                <a:gd name="connsiteY5" fmla="*/ -130 h 227827"/>
                <a:gd name="connsiteX6" fmla="*/ 252573 w 252751"/>
                <a:gd name="connsiteY6" fmla="*/ 12815 h 227827"/>
                <a:gd name="connsiteX7" fmla="*/ 252573 w 252751"/>
                <a:gd name="connsiteY7" fmla="*/ 214753 h 227827"/>
                <a:gd name="connsiteX8" fmla="*/ 239628 w 252751"/>
                <a:gd name="connsiteY8" fmla="*/ 227698 h 22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751" h="227827">
                  <a:moveTo>
                    <a:pt x="239628" y="227698"/>
                  </a:moveTo>
                  <a:lnTo>
                    <a:pt x="12767" y="227698"/>
                  </a:lnTo>
                  <a:cubicBezTo>
                    <a:pt x="5621" y="227690"/>
                    <a:pt x="-170" y="221899"/>
                    <a:pt x="-178" y="214753"/>
                  </a:cubicBezTo>
                  <a:lnTo>
                    <a:pt x="-178" y="12815"/>
                  </a:lnTo>
                  <a:cubicBezTo>
                    <a:pt x="-170" y="5669"/>
                    <a:pt x="5621" y="-122"/>
                    <a:pt x="12767" y="-130"/>
                  </a:cubicBezTo>
                  <a:lnTo>
                    <a:pt x="239628" y="-130"/>
                  </a:lnTo>
                  <a:cubicBezTo>
                    <a:pt x="246774" y="-122"/>
                    <a:pt x="252565" y="5669"/>
                    <a:pt x="252573" y="12815"/>
                  </a:cubicBezTo>
                  <a:lnTo>
                    <a:pt x="252573" y="214753"/>
                  </a:lnTo>
                  <a:cubicBezTo>
                    <a:pt x="252565" y="221899"/>
                    <a:pt x="246774" y="227690"/>
                    <a:pt x="239628" y="227698"/>
                  </a:cubicBezTo>
                  <a:close/>
                </a:path>
              </a:pathLst>
            </a:custGeom>
            <a:solidFill>
              <a:srgbClr val="E6E6E6"/>
            </a:solidFill>
            <a:ln w="3363"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5AC0670D-548A-4C9A-9714-1083E773D726}"/>
                </a:ext>
              </a:extLst>
            </p:cNvPr>
            <p:cNvSpPr/>
            <p:nvPr/>
          </p:nvSpPr>
          <p:spPr>
            <a:xfrm>
              <a:off x="7731885" y="2301465"/>
              <a:ext cx="1538943" cy="1071928"/>
            </a:xfrm>
            <a:custGeom>
              <a:avLst/>
              <a:gdLst>
                <a:gd name="connsiteX0" fmla="*/ 1467183 w 1538943"/>
                <a:gd name="connsiteY0" fmla="*/ 928107 h 1071928"/>
                <a:gd name="connsiteX1" fmla="*/ 1477240 w 1538943"/>
                <a:gd name="connsiteY1" fmla="*/ 840158 h 1071928"/>
                <a:gd name="connsiteX2" fmla="*/ 1527664 w 1538943"/>
                <a:gd name="connsiteY2" fmla="*/ 399182 h 1071928"/>
                <a:gd name="connsiteX3" fmla="*/ 1537721 w 1538943"/>
                <a:gd name="connsiteY3" fmla="*/ 311232 h 1071928"/>
                <a:gd name="connsiteX4" fmla="*/ 1395074 w 1538943"/>
                <a:gd name="connsiteY4" fmla="*/ 131751 h 1071928"/>
                <a:gd name="connsiteX5" fmla="*/ 250887 w 1538943"/>
                <a:gd name="connsiteY5" fmla="*/ 915 h 1071928"/>
                <a:gd name="connsiteX6" fmla="*/ 71405 w 1538943"/>
                <a:gd name="connsiteY6" fmla="*/ 143562 h 1071928"/>
                <a:gd name="connsiteX7" fmla="*/ 71379 w 1538943"/>
                <a:gd name="connsiteY7" fmla="*/ 143789 h 1071928"/>
                <a:gd name="connsiteX8" fmla="*/ 892 w 1538943"/>
                <a:gd name="connsiteY8" fmla="*/ 760210 h 1071928"/>
                <a:gd name="connsiteX9" fmla="*/ 867 w 1538943"/>
                <a:gd name="connsiteY9" fmla="*/ 760437 h 1071928"/>
                <a:gd name="connsiteX10" fmla="*/ 143514 w 1538943"/>
                <a:gd name="connsiteY10" fmla="*/ 939919 h 1071928"/>
                <a:gd name="connsiteX11" fmla="*/ 1287701 w 1538943"/>
                <a:gd name="connsiteY11" fmla="*/ 1070754 h 1071928"/>
                <a:gd name="connsiteX12" fmla="*/ 1467183 w 1538943"/>
                <a:gd name="connsiteY12" fmla="*/ 928107 h 10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8943" h="1071928">
                  <a:moveTo>
                    <a:pt x="1467183" y="928107"/>
                  </a:moveTo>
                  <a:lnTo>
                    <a:pt x="1477240" y="840158"/>
                  </a:lnTo>
                  <a:lnTo>
                    <a:pt x="1527664" y="399182"/>
                  </a:lnTo>
                  <a:lnTo>
                    <a:pt x="1537721" y="311232"/>
                  </a:lnTo>
                  <a:cubicBezTo>
                    <a:pt x="1547788" y="222309"/>
                    <a:pt x="1483974" y="142017"/>
                    <a:pt x="1395074" y="131751"/>
                  </a:cubicBezTo>
                  <a:lnTo>
                    <a:pt x="250887" y="915"/>
                  </a:lnTo>
                  <a:cubicBezTo>
                    <a:pt x="161964" y="-9152"/>
                    <a:pt x="81672" y="54661"/>
                    <a:pt x="71405" y="143562"/>
                  </a:cubicBezTo>
                  <a:lnTo>
                    <a:pt x="71379" y="143789"/>
                  </a:lnTo>
                  <a:lnTo>
                    <a:pt x="892" y="760210"/>
                  </a:lnTo>
                  <a:lnTo>
                    <a:pt x="867" y="760437"/>
                  </a:lnTo>
                  <a:cubicBezTo>
                    <a:pt x="-9200" y="849360"/>
                    <a:pt x="54613" y="929652"/>
                    <a:pt x="143514" y="939919"/>
                  </a:cubicBezTo>
                  <a:lnTo>
                    <a:pt x="1287701" y="1070754"/>
                  </a:lnTo>
                  <a:cubicBezTo>
                    <a:pt x="1376624" y="1080821"/>
                    <a:pt x="1456916" y="1017008"/>
                    <a:pt x="1467183" y="928107"/>
                  </a:cubicBezTo>
                  <a:close/>
                </a:path>
              </a:pathLst>
            </a:custGeom>
            <a:solidFill>
              <a:srgbClr val="E6E6E6"/>
            </a:solidFill>
            <a:ln w="3363"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81649730-869F-487D-9074-35ED845B6213}"/>
                </a:ext>
              </a:extLst>
            </p:cNvPr>
            <p:cNvSpPr/>
            <p:nvPr/>
          </p:nvSpPr>
          <p:spPr>
            <a:xfrm>
              <a:off x="7778553" y="2348132"/>
              <a:ext cx="1445608" cy="978594"/>
            </a:xfrm>
            <a:custGeom>
              <a:avLst/>
              <a:gdLst>
                <a:gd name="connsiteX0" fmla="*/ 1374148 w 1445608"/>
                <a:gd name="connsiteY0" fmla="*/ 876140 h 978594"/>
                <a:gd name="connsiteX1" fmla="*/ 1386059 w 1445608"/>
                <a:gd name="connsiteY1" fmla="*/ 771969 h 978594"/>
                <a:gd name="connsiteX2" fmla="*/ 1432775 w 1445608"/>
                <a:gd name="connsiteY2" fmla="*/ 363432 h 978594"/>
                <a:gd name="connsiteX3" fmla="*/ 1444686 w 1445608"/>
                <a:gd name="connsiteY3" fmla="*/ 259263 h 978594"/>
                <a:gd name="connsiteX4" fmla="*/ 1343104 w 1445608"/>
                <a:gd name="connsiteY4" fmla="*/ 131450 h 978594"/>
                <a:gd name="connsiteX5" fmla="*/ 198917 w 1445608"/>
                <a:gd name="connsiteY5" fmla="*/ 614 h 978594"/>
                <a:gd name="connsiteX6" fmla="*/ 71104 w 1445608"/>
                <a:gd name="connsiteY6" fmla="*/ 102197 h 978594"/>
                <a:gd name="connsiteX7" fmla="*/ 71078 w 1445608"/>
                <a:gd name="connsiteY7" fmla="*/ 102424 h 978594"/>
                <a:gd name="connsiteX8" fmla="*/ 592 w 1445608"/>
                <a:gd name="connsiteY8" fmla="*/ 718845 h 978594"/>
                <a:gd name="connsiteX9" fmla="*/ 566 w 1445608"/>
                <a:gd name="connsiteY9" fmla="*/ 719074 h 978594"/>
                <a:gd name="connsiteX10" fmla="*/ 102148 w 1445608"/>
                <a:gd name="connsiteY10" fmla="*/ 846885 h 978594"/>
                <a:gd name="connsiteX11" fmla="*/ 1246335 w 1445608"/>
                <a:gd name="connsiteY11" fmla="*/ 977721 h 978594"/>
                <a:gd name="connsiteX12" fmla="*/ 1374148 w 1445608"/>
                <a:gd name="connsiteY12" fmla="*/ 876140 h 9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45608" h="978594">
                  <a:moveTo>
                    <a:pt x="1374148" y="876140"/>
                  </a:moveTo>
                  <a:lnTo>
                    <a:pt x="1386059" y="771969"/>
                  </a:lnTo>
                  <a:lnTo>
                    <a:pt x="1432775" y="363432"/>
                  </a:lnTo>
                  <a:lnTo>
                    <a:pt x="1444686" y="259263"/>
                  </a:lnTo>
                  <a:cubicBezTo>
                    <a:pt x="1451856" y="195939"/>
                    <a:pt x="1406413" y="138761"/>
                    <a:pt x="1343104" y="131450"/>
                  </a:cubicBezTo>
                  <a:lnTo>
                    <a:pt x="198917" y="614"/>
                  </a:lnTo>
                  <a:cubicBezTo>
                    <a:pt x="135593" y="-6555"/>
                    <a:pt x="78415" y="38888"/>
                    <a:pt x="71104" y="102197"/>
                  </a:cubicBezTo>
                  <a:lnTo>
                    <a:pt x="71078" y="102424"/>
                  </a:lnTo>
                  <a:lnTo>
                    <a:pt x="592" y="718845"/>
                  </a:lnTo>
                  <a:lnTo>
                    <a:pt x="566" y="719074"/>
                  </a:lnTo>
                  <a:cubicBezTo>
                    <a:pt x="-6603" y="782398"/>
                    <a:pt x="38840" y="839574"/>
                    <a:pt x="102148" y="846885"/>
                  </a:cubicBezTo>
                  <a:lnTo>
                    <a:pt x="1246335" y="977721"/>
                  </a:lnTo>
                  <a:cubicBezTo>
                    <a:pt x="1309659" y="984890"/>
                    <a:pt x="1366836" y="939448"/>
                    <a:pt x="1374148" y="876140"/>
                  </a:cubicBezTo>
                  <a:close/>
                </a:path>
              </a:pathLst>
            </a:custGeom>
            <a:solidFill>
              <a:srgbClr val="FFFFFF"/>
            </a:solidFill>
            <a:ln w="3363"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767008C2-5695-4DE6-97B2-8DB4A3BBFF80}"/>
                </a:ext>
              </a:extLst>
            </p:cNvPr>
            <p:cNvSpPr/>
            <p:nvPr/>
          </p:nvSpPr>
          <p:spPr>
            <a:xfrm>
              <a:off x="8304735" y="2538829"/>
              <a:ext cx="690897" cy="126826"/>
            </a:xfrm>
            <a:custGeom>
              <a:avLst/>
              <a:gdLst>
                <a:gd name="connsiteX0" fmla="*/ 660681 w 690897"/>
                <a:gd name="connsiteY0" fmla="*/ 126522 h 126826"/>
                <a:gd name="connsiteX1" fmla="*/ 23781 w 690897"/>
                <a:gd name="connsiteY1" fmla="*/ 53694 h 126826"/>
                <a:gd name="connsiteX2" fmla="*/ -4 w 690897"/>
                <a:gd name="connsiteY2" fmla="*/ 23829 h 126826"/>
                <a:gd name="connsiteX3" fmla="*/ 29860 w 690897"/>
                <a:gd name="connsiteY3" fmla="*/ 44 h 126826"/>
                <a:gd name="connsiteX4" fmla="*/ 29915 w 690897"/>
                <a:gd name="connsiteY4" fmla="*/ 51 h 126826"/>
                <a:gd name="connsiteX5" fmla="*/ 666815 w 690897"/>
                <a:gd name="connsiteY5" fmla="*/ 72879 h 126826"/>
                <a:gd name="connsiteX6" fmla="*/ 690539 w 690897"/>
                <a:gd name="connsiteY6" fmla="*/ 102792 h 126826"/>
                <a:gd name="connsiteX7" fmla="*/ 660681 w 690897"/>
                <a:gd name="connsiteY7" fmla="*/ 126522 h 12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897" h="126826">
                  <a:moveTo>
                    <a:pt x="660681" y="126522"/>
                  </a:moveTo>
                  <a:lnTo>
                    <a:pt x="23781" y="53694"/>
                  </a:lnTo>
                  <a:cubicBezTo>
                    <a:pt x="8966" y="52015"/>
                    <a:pt x="-1683" y="38644"/>
                    <a:pt x="-4" y="23829"/>
                  </a:cubicBezTo>
                  <a:cubicBezTo>
                    <a:pt x="1675" y="9015"/>
                    <a:pt x="15045" y="-1634"/>
                    <a:pt x="29860" y="44"/>
                  </a:cubicBezTo>
                  <a:cubicBezTo>
                    <a:pt x="29878" y="46"/>
                    <a:pt x="29897" y="48"/>
                    <a:pt x="29915" y="51"/>
                  </a:cubicBezTo>
                  <a:lnTo>
                    <a:pt x="666815" y="72879"/>
                  </a:lnTo>
                  <a:cubicBezTo>
                    <a:pt x="681626" y="74588"/>
                    <a:pt x="692248" y="87980"/>
                    <a:pt x="690539" y="102792"/>
                  </a:cubicBezTo>
                  <a:cubicBezTo>
                    <a:pt x="688832" y="117582"/>
                    <a:pt x="675474" y="128199"/>
                    <a:pt x="660681" y="126522"/>
                  </a:cubicBezTo>
                  <a:close/>
                </a:path>
              </a:pathLst>
            </a:custGeom>
            <a:solidFill>
              <a:srgbClr val="E6E6E6"/>
            </a:solidFill>
            <a:ln w="3363"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155923A6-40E3-4678-9969-9B7A861099FE}"/>
                </a:ext>
              </a:extLst>
            </p:cNvPr>
            <p:cNvSpPr/>
            <p:nvPr/>
          </p:nvSpPr>
          <p:spPr>
            <a:xfrm>
              <a:off x="8294386" y="2629352"/>
              <a:ext cx="801561" cy="139480"/>
            </a:xfrm>
            <a:custGeom>
              <a:avLst/>
              <a:gdLst>
                <a:gd name="connsiteX0" fmla="*/ 771318 w 801561"/>
                <a:gd name="connsiteY0" fmla="*/ 139173 h 139480"/>
                <a:gd name="connsiteX1" fmla="*/ 23779 w 801561"/>
                <a:gd name="connsiteY1" fmla="*/ 53694 h 139480"/>
                <a:gd name="connsiteX2" fmla="*/ -4 w 801561"/>
                <a:gd name="connsiteY2" fmla="*/ 23827 h 139480"/>
                <a:gd name="connsiteX3" fmla="*/ 29862 w 801561"/>
                <a:gd name="connsiteY3" fmla="*/ 45 h 139480"/>
                <a:gd name="connsiteX4" fmla="*/ 29913 w 801561"/>
                <a:gd name="connsiteY4" fmla="*/ 50 h 139480"/>
                <a:gd name="connsiteX5" fmla="*/ 777452 w 801561"/>
                <a:gd name="connsiteY5" fmla="*/ 85530 h 139480"/>
                <a:gd name="connsiteX6" fmla="*/ 801206 w 801561"/>
                <a:gd name="connsiteY6" fmla="*/ 115419 h 139480"/>
                <a:gd name="connsiteX7" fmla="*/ 771318 w 801561"/>
                <a:gd name="connsiteY7" fmla="*/ 139173 h 13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1561" h="139480">
                  <a:moveTo>
                    <a:pt x="771318" y="139173"/>
                  </a:moveTo>
                  <a:lnTo>
                    <a:pt x="23779" y="53694"/>
                  </a:lnTo>
                  <a:cubicBezTo>
                    <a:pt x="8964" y="52014"/>
                    <a:pt x="-1684" y="38642"/>
                    <a:pt x="-4" y="23827"/>
                  </a:cubicBezTo>
                  <a:cubicBezTo>
                    <a:pt x="1676" y="9013"/>
                    <a:pt x="15048" y="-1635"/>
                    <a:pt x="29862" y="45"/>
                  </a:cubicBezTo>
                  <a:cubicBezTo>
                    <a:pt x="29879" y="47"/>
                    <a:pt x="29896" y="48"/>
                    <a:pt x="29913" y="50"/>
                  </a:cubicBezTo>
                  <a:lnTo>
                    <a:pt x="777452" y="85530"/>
                  </a:lnTo>
                  <a:cubicBezTo>
                    <a:pt x="792265" y="87224"/>
                    <a:pt x="802900" y="100606"/>
                    <a:pt x="801206" y="115419"/>
                  </a:cubicBezTo>
                  <a:cubicBezTo>
                    <a:pt x="799513" y="130232"/>
                    <a:pt x="786131" y="140867"/>
                    <a:pt x="771318" y="139173"/>
                  </a:cubicBezTo>
                  <a:close/>
                </a:path>
              </a:pathLst>
            </a:custGeom>
            <a:solidFill>
              <a:srgbClr val="E6E6E6"/>
            </a:solidFill>
            <a:ln w="3363"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48FD243F-1D5C-4B45-96A5-12130948F8A7}"/>
                </a:ext>
              </a:extLst>
            </p:cNvPr>
            <p:cNvSpPr/>
            <p:nvPr/>
          </p:nvSpPr>
          <p:spPr>
            <a:xfrm>
              <a:off x="7919031" y="2769360"/>
              <a:ext cx="1156099" cy="180020"/>
            </a:xfrm>
            <a:custGeom>
              <a:avLst/>
              <a:gdLst>
                <a:gd name="connsiteX0" fmla="*/ 1125830 w 1156099"/>
                <a:gd name="connsiteY0" fmla="*/ 179711 h 180020"/>
                <a:gd name="connsiteX1" fmla="*/ 23726 w 1156099"/>
                <a:gd name="connsiteY1" fmla="*/ 53687 h 180020"/>
                <a:gd name="connsiteX2" fmla="*/ 2 w 1156099"/>
                <a:gd name="connsiteY2" fmla="*/ 23775 h 180020"/>
                <a:gd name="connsiteX3" fmla="*/ 29861 w 1156099"/>
                <a:gd name="connsiteY3" fmla="*/ 44 h 180020"/>
                <a:gd name="connsiteX4" fmla="*/ 1131964 w 1156099"/>
                <a:gd name="connsiteY4" fmla="*/ 126068 h 180020"/>
                <a:gd name="connsiteX5" fmla="*/ 1155747 w 1156099"/>
                <a:gd name="connsiteY5" fmla="*/ 155934 h 180020"/>
                <a:gd name="connsiteX6" fmla="*/ 1125881 w 1156099"/>
                <a:gd name="connsiteY6" fmla="*/ 179717 h 180020"/>
                <a:gd name="connsiteX7" fmla="*/ 1125830 w 1156099"/>
                <a:gd name="connsiteY7" fmla="*/ 179711 h 18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6099" h="180020">
                  <a:moveTo>
                    <a:pt x="1125830" y="179711"/>
                  </a:moveTo>
                  <a:lnTo>
                    <a:pt x="23726" y="53687"/>
                  </a:lnTo>
                  <a:cubicBezTo>
                    <a:pt x="8915" y="51979"/>
                    <a:pt x="-1707" y="38586"/>
                    <a:pt x="2" y="23775"/>
                  </a:cubicBezTo>
                  <a:cubicBezTo>
                    <a:pt x="1709" y="8985"/>
                    <a:pt x="15067" y="-1632"/>
                    <a:pt x="29861" y="44"/>
                  </a:cubicBezTo>
                  <a:lnTo>
                    <a:pt x="1131964" y="126068"/>
                  </a:lnTo>
                  <a:cubicBezTo>
                    <a:pt x="1146779" y="127748"/>
                    <a:pt x="1157427" y="141119"/>
                    <a:pt x="1155747" y="155934"/>
                  </a:cubicBezTo>
                  <a:cubicBezTo>
                    <a:pt x="1154067" y="170749"/>
                    <a:pt x="1140696" y="181397"/>
                    <a:pt x="1125881" y="179717"/>
                  </a:cubicBezTo>
                  <a:cubicBezTo>
                    <a:pt x="1125864" y="179715"/>
                    <a:pt x="1125847" y="179713"/>
                    <a:pt x="1125830" y="179711"/>
                  </a:cubicBezTo>
                  <a:close/>
                </a:path>
              </a:pathLst>
            </a:custGeom>
            <a:solidFill>
              <a:srgbClr val="E6E6E6"/>
            </a:solidFill>
            <a:ln w="3363"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EC5FB2BF-2478-4C77-9BC8-1FFC19011DFA}"/>
                </a:ext>
              </a:extLst>
            </p:cNvPr>
            <p:cNvSpPr/>
            <p:nvPr/>
          </p:nvSpPr>
          <p:spPr>
            <a:xfrm>
              <a:off x="7908680" y="2859882"/>
              <a:ext cx="1159588" cy="180419"/>
            </a:xfrm>
            <a:custGeom>
              <a:avLst/>
              <a:gdLst>
                <a:gd name="connsiteX0" fmla="*/ 1129372 w 1159588"/>
                <a:gd name="connsiteY0" fmla="*/ 180116 h 180419"/>
                <a:gd name="connsiteX1" fmla="*/ 23726 w 1159588"/>
                <a:gd name="connsiteY1" fmla="*/ 53687 h 180419"/>
                <a:gd name="connsiteX2" fmla="*/ 2 w 1159588"/>
                <a:gd name="connsiteY2" fmla="*/ 23775 h 180419"/>
                <a:gd name="connsiteX3" fmla="*/ 29861 w 1159588"/>
                <a:gd name="connsiteY3" fmla="*/ 44 h 180419"/>
                <a:gd name="connsiteX4" fmla="*/ 1135506 w 1159588"/>
                <a:gd name="connsiteY4" fmla="*/ 126473 h 180419"/>
                <a:gd name="connsiteX5" fmla="*/ 1159230 w 1159588"/>
                <a:gd name="connsiteY5" fmla="*/ 156386 h 180419"/>
                <a:gd name="connsiteX6" fmla="*/ 1129372 w 1159588"/>
                <a:gd name="connsiteY6" fmla="*/ 180116 h 18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9588" h="180419">
                  <a:moveTo>
                    <a:pt x="1129372" y="180116"/>
                  </a:moveTo>
                  <a:lnTo>
                    <a:pt x="23726" y="53687"/>
                  </a:lnTo>
                  <a:cubicBezTo>
                    <a:pt x="8915" y="51979"/>
                    <a:pt x="-1707" y="38586"/>
                    <a:pt x="2" y="23775"/>
                  </a:cubicBezTo>
                  <a:cubicBezTo>
                    <a:pt x="1709" y="8985"/>
                    <a:pt x="15067" y="-1632"/>
                    <a:pt x="29861" y="44"/>
                  </a:cubicBezTo>
                  <a:lnTo>
                    <a:pt x="1135506" y="126473"/>
                  </a:lnTo>
                  <a:cubicBezTo>
                    <a:pt x="1150317" y="128182"/>
                    <a:pt x="1160939" y="141574"/>
                    <a:pt x="1159230" y="156386"/>
                  </a:cubicBezTo>
                  <a:cubicBezTo>
                    <a:pt x="1157524" y="171176"/>
                    <a:pt x="1144166" y="181792"/>
                    <a:pt x="1129372" y="180116"/>
                  </a:cubicBezTo>
                  <a:close/>
                </a:path>
              </a:pathLst>
            </a:custGeom>
            <a:solidFill>
              <a:srgbClr val="E6E6E6"/>
            </a:solidFill>
            <a:ln w="3363"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917D7EDF-E7AC-41E4-A310-0C9CAD968774}"/>
                </a:ext>
              </a:extLst>
            </p:cNvPr>
            <p:cNvSpPr/>
            <p:nvPr/>
          </p:nvSpPr>
          <p:spPr>
            <a:xfrm>
              <a:off x="7898693" y="2946733"/>
              <a:ext cx="1156101" cy="180021"/>
            </a:xfrm>
            <a:custGeom>
              <a:avLst/>
              <a:gdLst>
                <a:gd name="connsiteX0" fmla="*/ 1125885 w 1156101"/>
                <a:gd name="connsiteY0" fmla="*/ 179717 h 180021"/>
                <a:gd name="connsiteX1" fmla="*/ 23781 w 1156101"/>
                <a:gd name="connsiteY1" fmla="*/ 53694 h 180021"/>
                <a:gd name="connsiteX2" fmla="*/ -4 w 1156101"/>
                <a:gd name="connsiteY2" fmla="*/ 23829 h 180021"/>
                <a:gd name="connsiteX3" fmla="*/ 29860 w 1156101"/>
                <a:gd name="connsiteY3" fmla="*/ 44 h 180021"/>
                <a:gd name="connsiteX4" fmla="*/ 29915 w 1156101"/>
                <a:gd name="connsiteY4" fmla="*/ 51 h 180021"/>
                <a:gd name="connsiteX5" fmla="*/ 1132019 w 1156101"/>
                <a:gd name="connsiteY5" fmla="*/ 126074 h 180021"/>
                <a:gd name="connsiteX6" fmla="*/ 1155743 w 1156101"/>
                <a:gd name="connsiteY6" fmla="*/ 155987 h 180021"/>
                <a:gd name="connsiteX7" fmla="*/ 1125885 w 1156101"/>
                <a:gd name="connsiteY7" fmla="*/ 179717 h 18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6101" h="180021">
                  <a:moveTo>
                    <a:pt x="1125885" y="179717"/>
                  </a:moveTo>
                  <a:lnTo>
                    <a:pt x="23781" y="53694"/>
                  </a:lnTo>
                  <a:cubicBezTo>
                    <a:pt x="8966" y="52015"/>
                    <a:pt x="-1683" y="38644"/>
                    <a:pt x="-4" y="23829"/>
                  </a:cubicBezTo>
                  <a:cubicBezTo>
                    <a:pt x="1675" y="9015"/>
                    <a:pt x="15045" y="-1634"/>
                    <a:pt x="29860" y="44"/>
                  </a:cubicBezTo>
                  <a:cubicBezTo>
                    <a:pt x="29878" y="46"/>
                    <a:pt x="29897" y="48"/>
                    <a:pt x="29915" y="51"/>
                  </a:cubicBezTo>
                  <a:lnTo>
                    <a:pt x="1132019" y="126074"/>
                  </a:lnTo>
                  <a:cubicBezTo>
                    <a:pt x="1146830" y="127783"/>
                    <a:pt x="1157452" y="141175"/>
                    <a:pt x="1155743" y="155987"/>
                  </a:cubicBezTo>
                  <a:cubicBezTo>
                    <a:pt x="1154037" y="170777"/>
                    <a:pt x="1140679" y="181394"/>
                    <a:pt x="1125885" y="179717"/>
                  </a:cubicBezTo>
                  <a:close/>
                </a:path>
              </a:pathLst>
            </a:custGeom>
            <a:solidFill>
              <a:srgbClr val="E6E6E6"/>
            </a:solidFill>
            <a:ln w="3363"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8A504CFF-519D-450C-9E00-334FE96F349E}"/>
                </a:ext>
              </a:extLst>
            </p:cNvPr>
            <p:cNvSpPr/>
            <p:nvPr/>
          </p:nvSpPr>
          <p:spPr>
            <a:xfrm>
              <a:off x="7888397" y="3037262"/>
              <a:ext cx="1159643" cy="180426"/>
            </a:xfrm>
            <a:custGeom>
              <a:avLst/>
              <a:gdLst>
                <a:gd name="connsiteX0" fmla="*/ 1129372 w 1159643"/>
                <a:gd name="connsiteY0" fmla="*/ 180116 h 180426"/>
                <a:gd name="connsiteX1" fmla="*/ 23726 w 1159643"/>
                <a:gd name="connsiteY1" fmla="*/ 53687 h 180426"/>
                <a:gd name="connsiteX2" fmla="*/ 2 w 1159643"/>
                <a:gd name="connsiteY2" fmla="*/ 23775 h 180426"/>
                <a:gd name="connsiteX3" fmla="*/ 29861 w 1159643"/>
                <a:gd name="connsiteY3" fmla="*/ 44 h 180426"/>
                <a:gd name="connsiteX4" fmla="*/ 1135506 w 1159643"/>
                <a:gd name="connsiteY4" fmla="*/ 126473 h 180426"/>
                <a:gd name="connsiteX5" fmla="*/ 1159291 w 1159643"/>
                <a:gd name="connsiteY5" fmla="*/ 156337 h 180426"/>
                <a:gd name="connsiteX6" fmla="*/ 1129426 w 1159643"/>
                <a:gd name="connsiteY6" fmla="*/ 180122 h 180426"/>
                <a:gd name="connsiteX7" fmla="*/ 1129372 w 1159643"/>
                <a:gd name="connsiteY7" fmla="*/ 180116 h 18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9643" h="180426">
                  <a:moveTo>
                    <a:pt x="1129372" y="180116"/>
                  </a:moveTo>
                  <a:lnTo>
                    <a:pt x="23726" y="53687"/>
                  </a:lnTo>
                  <a:cubicBezTo>
                    <a:pt x="8915" y="51979"/>
                    <a:pt x="-1707" y="38586"/>
                    <a:pt x="2" y="23775"/>
                  </a:cubicBezTo>
                  <a:cubicBezTo>
                    <a:pt x="1709" y="8985"/>
                    <a:pt x="15067" y="-1632"/>
                    <a:pt x="29861" y="44"/>
                  </a:cubicBezTo>
                  <a:lnTo>
                    <a:pt x="1135506" y="126473"/>
                  </a:lnTo>
                  <a:cubicBezTo>
                    <a:pt x="1150321" y="128152"/>
                    <a:pt x="1160970" y="141522"/>
                    <a:pt x="1159291" y="156337"/>
                  </a:cubicBezTo>
                  <a:cubicBezTo>
                    <a:pt x="1157612" y="171152"/>
                    <a:pt x="1144241" y="181801"/>
                    <a:pt x="1129426" y="180122"/>
                  </a:cubicBezTo>
                  <a:cubicBezTo>
                    <a:pt x="1129408" y="180120"/>
                    <a:pt x="1129390" y="180118"/>
                    <a:pt x="1129372" y="180116"/>
                  </a:cubicBezTo>
                  <a:close/>
                </a:path>
              </a:pathLst>
            </a:custGeom>
            <a:solidFill>
              <a:srgbClr val="E6E6E6"/>
            </a:solidFill>
            <a:ln w="3363"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D91C94DB-4BB6-4F5C-9435-AD55B95937AD}"/>
                </a:ext>
              </a:extLst>
            </p:cNvPr>
            <p:cNvSpPr/>
            <p:nvPr/>
          </p:nvSpPr>
          <p:spPr>
            <a:xfrm>
              <a:off x="7934108" y="2455746"/>
              <a:ext cx="274223" cy="252292"/>
            </a:xfrm>
            <a:custGeom>
              <a:avLst/>
              <a:gdLst>
                <a:gd name="connsiteX0" fmla="*/ 236688 w 274223"/>
                <a:gd name="connsiteY0" fmla="*/ 252080 h 252292"/>
                <a:gd name="connsiteX1" fmla="*/ 11296 w 274223"/>
                <a:gd name="connsiteY1" fmla="*/ 226307 h 252292"/>
                <a:gd name="connsiteX2" fmla="*/ -95 w 274223"/>
                <a:gd name="connsiteY2" fmla="*/ 211975 h 252292"/>
                <a:gd name="connsiteX3" fmla="*/ 22847 w 274223"/>
                <a:gd name="connsiteY3" fmla="*/ 11344 h 252292"/>
                <a:gd name="connsiteX4" fmla="*/ 37179 w 274223"/>
                <a:gd name="connsiteY4" fmla="*/ -46 h 252292"/>
                <a:gd name="connsiteX5" fmla="*/ 262571 w 274223"/>
                <a:gd name="connsiteY5" fmla="*/ 25727 h 252292"/>
                <a:gd name="connsiteX6" fmla="*/ 273962 w 274223"/>
                <a:gd name="connsiteY6" fmla="*/ 40058 h 252292"/>
                <a:gd name="connsiteX7" fmla="*/ 251020 w 274223"/>
                <a:gd name="connsiteY7" fmla="*/ 240689 h 252292"/>
                <a:gd name="connsiteX8" fmla="*/ 236688 w 274223"/>
                <a:gd name="connsiteY8" fmla="*/ 252080 h 25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223" h="252292">
                  <a:moveTo>
                    <a:pt x="236688" y="252080"/>
                  </a:moveTo>
                  <a:lnTo>
                    <a:pt x="11296" y="226307"/>
                  </a:lnTo>
                  <a:cubicBezTo>
                    <a:pt x="4197" y="225487"/>
                    <a:pt x="-899" y="219076"/>
                    <a:pt x="-95" y="211975"/>
                  </a:cubicBezTo>
                  <a:lnTo>
                    <a:pt x="22847" y="11344"/>
                  </a:lnTo>
                  <a:cubicBezTo>
                    <a:pt x="23667" y="4245"/>
                    <a:pt x="30078" y="-850"/>
                    <a:pt x="37179" y="-46"/>
                  </a:cubicBezTo>
                  <a:lnTo>
                    <a:pt x="262571" y="25727"/>
                  </a:lnTo>
                  <a:cubicBezTo>
                    <a:pt x="269670" y="26546"/>
                    <a:pt x="274766" y="32958"/>
                    <a:pt x="273962" y="40058"/>
                  </a:cubicBezTo>
                  <a:lnTo>
                    <a:pt x="251020" y="240689"/>
                  </a:lnTo>
                  <a:cubicBezTo>
                    <a:pt x="250200" y="247788"/>
                    <a:pt x="243789" y="252884"/>
                    <a:pt x="236688" y="252080"/>
                  </a:cubicBezTo>
                  <a:close/>
                </a:path>
              </a:pathLst>
            </a:custGeom>
            <a:solidFill>
              <a:schemeClr val="accent2"/>
            </a:solidFill>
            <a:ln w="3363"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DEDEA6F3-D3A4-4490-918E-16391C403A7A}"/>
                </a:ext>
              </a:extLst>
            </p:cNvPr>
            <p:cNvSpPr/>
            <p:nvPr/>
          </p:nvSpPr>
          <p:spPr>
            <a:xfrm>
              <a:off x="8749957" y="3972302"/>
              <a:ext cx="744460" cy="6737"/>
            </a:xfrm>
            <a:custGeom>
              <a:avLst/>
              <a:gdLst>
                <a:gd name="connsiteX0" fmla="*/ 740914 w 744460"/>
                <a:gd name="connsiteY0" fmla="*/ 6607 h 6737"/>
                <a:gd name="connsiteX1" fmla="*/ 3190 w 744460"/>
                <a:gd name="connsiteY1" fmla="*/ 6607 h 6737"/>
                <a:gd name="connsiteX2" fmla="*/ -178 w 744460"/>
                <a:gd name="connsiteY2" fmla="*/ 3239 h 6737"/>
                <a:gd name="connsiteX3" fmla="*/ 3190 w 744460"/>
                <a:gd name="connsiteY3" fmla="*/ -130 h 6737"/>
                <a:gd name="connsiteX4" fmla="*/ 740914 w 744460"/>
                <a:gd name="connsiteY4" fmla="*/ -130 h 6737"/>
                <a:gd name="connsiteX5" fmla="*/ 744283 w 744460"/>
                <a:gd name="connsiteY5" fmla="*/ 3239 h 6737"/>
                <a:gd name="connsiteX6" fmla="*/ 740914 w 744460"/>
                <a:gd name="connsiteY6" fmla="*/ 6607 h 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4460" h="6737">
                  <a:moveTo>
                    <a:pt x="740914" y="6607"/>
                  </a:moveTo>
                  <a:lnTo>
                    <a:pt x="3190" y="6607"/>
                  </a:lnTo>
                  <a:cubicBezTo>
                    <a:pt x="1330" y="6607"/>
                    <a:pt x="-178" y="5099"/>
                    <a:pt x="-178" y="3239"/>
                  </a:cubicBezTo>
                  <a:cubicBezTo>
                    <a:pt x="-178" y="1378"/>
                    <a:pt x="1330" y="-130"/>
                    <a:pt x="3190" y="-130"/>
                  </a:cubicBezTo>
                  <a:lnTo>
                    <a:pt x="740914" y="-130"/>
                  </a:lnTo>
                  <a:cubicBezTo>
                    <a:pt x="742774" y="-130"/>
                    <a:pt x="744283" y="1378"/>
                    <a:pt x="744283" y="3239"/>
                  </a:cubicBezTo>
                  <a:cubicBezTo>
                    <a:pt x="744283" y="5099"/>
                    <a:pt x="742774" y="6607"/>
                    <a:pt x="740914" y="6607"/>
                  </a:cubicBezTo>
                  <a:close/>
                </a:path>
              </a:pathLst>
            </a:custGeom>
            <a:solidFill>
              <a:srgbClr val="3F3D56"/>
            </a:solidFill>
            <a:ln w="3363"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9DAAC102-7E75-492C-ACDC-656399CFAF7A}"/>
                </a:ext>
              </a:extLst>
            </p:cNvPr>
            <p:cNvSpPr/>
            <p:nvPr/>
          </p:nvSpPr>
          <p:spPr>
            <a:xfrm>
              <a:off x="9213062" y="2667948"/>
              <a:ext cx="97155" cy="131901"/>
            </a:xfrm>
            <a:custGeom>
              <a:avLst/>
              <a:gdLst>
                <a:gd name="connsiteX0" fmla="*/ 797 w 97155"/>
                <a:gd name="connsiteY0" fmla="*/ 24029 h 131901"/>
                <a:gd name="connsiteX1" fmla="*/ 23660 w 97155"/>
                <a:gd name="connsiteY1" fmla="*/ 62406 h 131901"/>
                <a:gd name="connsiteX2" fmla="*/ 29158 w 97155"/>
                <a:gd name="connsiteY2" fmla="*/ 63292 h 131901"/>
                <a:gd name="connsiteX3" fmla="*/ 51980 w 97155"/>
                <a:gd name="connsiteY3" fmla="*/ 131772 h 131901"/>
                <a:gd name="connsiteX4" fmla="*/ 96978 w 97155"/>
                <a:gd name="connsiteY4" fmla="*/ 128053 h 131901"/>
                <a:gd name="connsiteX5" fmla="*/ 63390 w 97155"/>
                <a:gd name="connsiteY5" fmla="*/ 31799 h 131901"/>
                <a:gd name="connsiteX6" fmla="*/ 31803 w 97155"/>
                <a:gd name="connsiteY6" fmla="*/ -129 h 131901"/>
                <a:gd name="connsiteX7" fmla="*/ 796 w 97155"/>
                <a:gd name="connsiteY7" fmla="*/ 24029 h 13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31901">
                  <a:moveTo>
                    <a:pt x="797" y="24029"/>
                  </a:moveTo>
                  <a:cubicBezTo>
                    <a:pt x="-3487" y="40940"/>
                    <a:pt x="6749" y="58122"/>
                    <a:pt x="23660" y="62406"/>
                  </a:cubicBezTo>
                  <a:cubicBezTo>
                    <a:pt x="25463" y="62863"/>
                    <a:pt x="27303" y="63159"/>
                    <a:pt x="29158" y="63292"/>
                  </a:cubicBezTo>
                  <a:lnTo>
                    <a:pt x="51980" y="131772"/>
                  </a:lnTo>
                  <a:lnTo>
                    <a:pt x="96978" y="128053"/>
                  </a:lnTo>
                  <a:lnTo>
                    <a:pt x="63390" y="31799"/>
                  </a:lnTo>
                  <a:cubicBezTo>
                    <a:pt x="63485" y="14260"/>
                    <a:pt x="49342" y="-35"/>
                    <a:pt x="31803" y="-129"/>
                  </a:cubicBezTo>
                  <a:cubicBezTo>
                    <a:pt x="17127" y="-208"/>
                    <a:pt x="4308" y="9780"/>
                    <a:pt x="796" y="24029"/>
                  </a:cubicBezTo>
                  <a:close/>
                </a:path>
              </a:pathLst>
            </a:custGeom>
            <a:solidFill>
              <a:srgbClr val="FFB8B8"/>
            </a:solidFill>
            <a:ln w="3363"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181711DD-51DA-4E13-A6F1-FF19A49D5BE8}"/>
                </a:ext>
              </a:extLst>
            </p:cNvPr>
            <p:cNvSpPr/>
            <p:nvPr/>
          </p:nvSpPr>
          <p:spPr>
            <a:xfrm>
              <a:off x="9235326" y="2733899"/>
              <a:ext cx="119823" cy="417377"/>
            </a:xfrm>
            <a:custGeom>
              <a:avLst/>
              <a:gdLst>
                <a:gd name="connsiteX0" fmla="*/ 12994 w 119823"/>
                <a:gd name="connsiteY0" fmla="*/ 406523 h 417377"/>
                <a:gd name="connsiteX1" fmla="*/ 12994 w 119823"/>
                <a:gd name="connsiteY1" fmla="*/ 406523 h 417377"/>
                <a:gd name="connsiteX2" fmla="*/ 70508 w 119823"/>
                <a:gd name="connsiteY2" fmla="*/ 404076 h 417377"/>
                <a:gd name="connsiteX3" fmla="*/ 80297 w 119823"/>
                <a:gd name="connsiteY3" fmla="*/ 385223 h 417377"/>
                <a:gd name="connsiteX4" fmla="*/ 115936 w 119823"/>
                <a:gd name="connsiteY4" fmla="*/ 221937 h 417377"/>
                <a:gd name="connsiteX5" fmla="*/ 111777 w 119823"/>
                <a:gd name="connsiteY5" fmla="*/ 137789 h 417377"/>
                <a:gd name="connsiteX6" fmla="*/ 70067 w 119823"/>
                <a:gd name="connsiteY6" fmla="*/ 9191 h 417377"/>
                <a:gd name="connsiteX7" fmla="*/ 53093 w 119823"/>
                <a:gd name="connsiteY7" fmla="*/ 531 h 417377"/>
                <a:gd name="connsiteX8" fmla="*/ 51218 w 119823"/>
                <a:gd name="connsiteY8" fmla="*/ 1300 h 417377"/>
                <a:gd name="connsiteX9" fmla="*/ 23996 w 119823"/>
                <a:gd name="connsiteY9" fmla="*/ 14928 h 417377"/>
                <a:gd name="connsiteX10" fmla="*/ 17089 w 119823"/>
                <a:gd name="connsiteY10" fmla="*/ 30739 h 417377"/>
                <a:gd name="connsiteX11" fmla="*/ 19834 w 119823"/>
                <a:gd name="connsiteY11" fmla="*/ 40178 h 417377"/>
                <a:gd name="connsiteX12" fmla="*/ 23300 w 119823"/>
                <a:gd name="connsiteY12" fmla="*/ 280981 h 417377"/>
                <a:gd name="connsiteX13" fmla="*/ 1131 w 119823"/>
                <a:gd name="connsiteY13" fmla="*/ 366307 h 417377"/>
                <a:gd name="connsiteX14" fmla="*/ 12994 w 119823"/>
                <a:gd name="connsiteY14" fmla="*/ 406523 h 41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823" h="417377">
                  <a:moveTo>
                    <a:pt x="12994" y="406523"/>
                  </a:moveTo>
                  <a:lnTo>
                    <a:pt x="12994" y="406523"/>
                  </a:lnTo>
                  <a:cubicBezTo>
                    <a:pt x="29552" y="421729"/>
                    <a:pt x="55302" y="420634"/>
                    <a:pt x="70508" y="404076"/>
                  </a:cubicBezTo>
                  <a:cubicBezTo>
                    <a:pt x="75382" y="398769"/>
                    <a:pt x="78760" y="392263"/>
                    <a:pt x="80297" y="385223"/>
                  </a:cubicBezTo>
                  <a:lnTo>
                    <a:pt x="115936" y="221937"/>
                  </a:lnTo>
                  <a:cubicBezTo>
                    <a:pt x="122030" y="194015"/>
                    <a:pt x="120595" y="164974"/>
                    <a:pt x="111777" y="137789"/>
                  </a:cubicBezTo>
                  <a:lnTo>
                    <a:pt x="70067" y="9191"/>
                  </a:lnTo>
                  <a:cubicBezTo>
                    <a:pt x="67771" y="2112"/>
                    <a:pt x="60172" y="-1765"/>
                    <a:pt x="53093" y="531"/>
                  </a:cubicBezTo>
                  <a:cubicBezTo>
                    <a:pt x="52450" y="740"/>
                    <a:pt x="51823" y="997"/>
                    <a:pt x="51218" y="1300"/>
                  </a:cubicBezTo>
                  <a:lnTo>
                    <a:pt x="23996" y="14928"/>
                  </a:lnTo>
                  <a:cubicBezTo>
                    <a:pt x="18179" y="17841"/>
                    <a:pt x="15273" y="24493"/>
                    <a:pt x="17089" y="30739"/>
                  </a:cubicBezTo>
                  <a:lnTo>
                    <a:pt x="19834" y="40178"/>
                  </a:lnTo>
                  <a:cubicBezTo>
                    <a:pt x="42657" y="118668"/>
                    <a:pt x="43855" y="201866"/>
                    <a:pt x="23300" y="280981"/>
                  </a:cubicBezTo>
                  <a:lnTo>
                    <a:pt x="1131" y="366307"/>
                  </a:lnTo>
                  <a:cubicBezTo>
                    <a:pt x="-2654" y="380875"/>
                    <a:pt x="1909" y="396342"/>
                    <a:pt x="12994" y="406523"/>
                  </a:cubicBezTo>
                  <a:close/>
                </a:path>
              </a:pathLst>
            </a:custGeom>
            <a:solidFill>
              <a:schemeClr val="accent2"/>
            </a:solidFill>
            <a:ln w="3363"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8FF6B3F-42B8-4712-B064-DC4B2182990C}"/>
                </a:ext>
              </a:extLst>
            </p:cNvPr>
            <p:cNvSpPr/>
            <p:nvPr/>
          </p:nvSpPr>
          <p:spPr>
            <a:xfrm>
              <a:off x="9049071" y="3795268"/>
              <a:ext cx="56838" cy="148545"/>
            </a:xfrm>
            <a:custGeom>
              <a:avLst/>
              <a:gdLst>
                <a:gd name="connsiteX0" fmla="*/ 56825 w 56838"/>
                <a:gd name="connsiteY0" fmla="*/ 148545 h 148545"/>
                <a:gd name="connsiteX1" fmla="*/ 18315 w 56838"/>
                <a:gd name="connsiteY1" fmla="*/ 148542 h 148545"/>
                <a:gd name="connsiteX2" fmla="*/ 0 w 56838"/>
                <a:gd name="connsiteY2" fmla="*/ 0 h 148545"/>
                <a:gd name="connsiteX3" fmla="*/ 56838 w 56838"/>
                <a:gd name="connsiteY3" fmla="*/ 3 h 148545"/>
                <a:gd name="connsiteX4" fmla="*/ 56825 w 56838"/>
                <a:gd name="connsiteY4" fmla="*/ 148545 h 14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38" h="148545">
                  <a:moveTo>
                    <a:pt x="56825" y="148545"/>
                  </a:moveTo>
                  <a:lnTo>
                    <a:pt x="18315" y="148542"/>
                  </a:lnTo>
                  <a:lnTo>
                    <a:pt x="0" y="0"/>
                  </a:lnTo>
                  <a:lnTo>
                    <a:pt x="56838" y="3"/>
                  </a:lnTo>
                  <a:lnTo>
                    <a:pt x="56825" y="148545"/>
                  </a:lnTo>
                  <a:close/>
                </a:path>
              </a:pathLst>
            </a:custGeom>
            <a:solidFill>
              <a:srgbClr val="FFB8B8"/>
            </a:solidFill>
            <a:ln w="3363"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3F9B2C0C-EF26-46F0-AA81-CE93698E44A6}"/>
                </a:ext>
              </a:extLst>
            </p:cNvPr>
            <p:cNvSpPr/>
            <p:nvPr/>
          </p:nvSpPr>
          <p:spPr>
            <a:xfrm>
              <a:off x="8993113" y="3932806"/>
              <a:ext cx="121032" cy="46762"/>
            </a:xfrm>
            <a:custGeom>
              <a:avLst/>
              <a:gdLst>
                <a:gd name="connsiteX0" fmla="*/ 46763 w 121032"/>
                <a:gd name="connsiteY0" fmla="*/ 0 h 46762"/>
                <a:gd name="connsiteX1" fmla="*/ 121033 w 121032"/>
                <a:gd name="connsiteY1" fmla="*/ 0 h 46762"/>
                <a:gd name="connsiteX2" fmla="*/ 121033 w 121032"/>
                <a:gd name="connsiteY2" fmla="*/ 0 h 46762"/>
                <a:gd name="connsiteX3" fmla="*/ 121033 w 121032"/>
                <a:gd name="connsiteY3" fmla="*/ 46763 h 46762"/>
                <a:gd name="connsiteX4" fmla="*/ 121033 w 121032"/>
                <a:gd name="connsiteY4" fmla="*/ 46763 h 46762"/>
                <a:gd name="connsiteX5" fmla="*/ 0 w 121032"/>
                <a:gd name="connsiteY5" fmla="*/ 46763 h 46762"/>
                <a:gd name="connsiteX6" fmla="*/ 0 w 121032"/>
                <a:gd name="connsiteY6" fmla="*/ 46763 h 46762"/>
                <a:gd name="connsiteX7" fmla="*/ 0 w 121032"/>
                <a:gd name="connsiteY7" fmla="*/ 46763 h 46762"/>
                <a:gd name="connsiteX8" fmla="*/ 46763 w 121032"/>
                <a:gd name="connsiteY8" fmla="*/ 0 h 4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32" h="46762">
                  <a:moveTo>
                    <a:pt x="46763" y="0"/>
                  </a:moveTo>
                  <a:lnTo>
                    <a:pt x="121033" y="0"/>
                  </a:lnTo>
                  <a:lnTo>
                    <a:pt x="121033" y="0"/>
                  </a:lnTo>
                  <a:lnTo>
                    <a:pt x="121033" y="46763"/>
                  </a:lnTo>
                  <a:lnTo>
                    <a:pt x="121033" y="46763"/>
                  </a:lnTo>
                  <a:lnTo>
                    <a:pt x="0" y="46763"/>
                  </a:lnTo>
                  <a:lnTo>
                    <a:pt x="0" y="46763"/>
                  </a:lnTo>
                  <a:lnTo>
                    <a:pt x="0" y="46763"/>
                  </a:lnTo>
                  <a:cubicBezTo>
                    <a:pt x="0" y="20937"/>
                    <a:pt x="20936" y="0"/>
                    <a:pt x="46763" y="0"/>
                  </a:cubicBezTo>
                  <a:close/>
                </a:path>
              </a:pathLst>
            </a:custGeom>
            <a:solidFill>
              <a:srgbClr val="2F2E41"/>
            </a:solidFill>
            <a:ln w="3363"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E599F8C8-203D-43A5-A976-A4AFC9F2A518}"/>
                </a:ext>
              </a:extLst>
            </p:cNvPr>
            <p:cNvSpPr/>
            <p:nvPr/>
          </p:nvSpPr>
          <p:spPr>
            <a:xfrm>
              <a:off x="9256647" y="3795268"/>
              <a:ext cx="56838" cy="148545"/>
            </a:xfrm>
            <a:custGeom>
              <a:avLst/>
              <a:gdLst>
                <a:gd name="connsiteX0" fmla="*/ 56825 w 56838"/>
                <a:gd name="connsiteY0" fmla="*/ 148545 h 148545"/>
                <a:gd name="connsiteX1" fmla="*/ 18315 w 56838"/>
                <a:gd name="connsiteY1" fmla="*/ 148542 h 148545"/>
                <a:gd name="connsiteX2" fmla="*/ 0 w 56838"/>
                <a:gd name="connsiteY2" fmla="*/ 0 h 148545"/>
                <a:gd name="connsiteX3" fmla="*/ 56838 w 56838"/>
                <a:gd name="connsiteY3" fmla="*/ 3 h 148545"/>
                <a:gd name="connsiteX4" fmla="*/ 56825 w 56838"/>
                <a:gd name="connsiteY4" fmla="*/ 148545 h 14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38" h="148545">
                  <a:moveTo>
                    <a:pt x="56825" y="148545"/>
                  </a:moveTo>
                  <a:lnTo>
                    <a:pt x="18315" y="148542"/>
                  </a:lnTo>
                  <a:lnTo>
                    <a:pt x="0" y="0"/>
                  </a:lnTo>
                  <a:lnTo>
                    <a:pt x="56838" y="3"/>
                  </a:lnTo>
                  <a:lnTo>
                    <a:pt x="56825" y="148545"/>
                  </a:lnTo>
                  <a:close/>
                </a:path>
              </a:pathLst>
            </a:custGeom>
            <a:solidFill>
              <a:srgbClr val="FFB8B8"/>
            </a:solidFill>
            <a:ln w="3363"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EE790EE7-AC88-4F08-AA50-3298E2BAF7BF}"/>
                </a:ext>
              </a:extLst>
            </p:cNvPr>
            <p:cNvSpPr/>
            <p:nvPr/>
          </p:nvSpPr>
          <p:spPr>
            <a:xfrm>
              <a:off x="9200690" y="3932806"/>
              <a:ext cx="121032" cy="46762"/>
            </a:xfrm>
            <a:custGeom>
              <a:avLst/>
              <a:gdLst>
                <a:gd name="connsiteX0" fmla="*/ 46763 w 121032"/>
                <a:gd name="connsiteY0" fmla="*/ 0 h 46762"/>
                <a:gd name="connsiteX1" fmla="*/ 121033 w 121032"/>
                <a:gd name="connsiteY1" fmla="*/ 0 h 46762"/>
                <a:gd name="connsiteX2" fmla="*/ 121033 w 121032"/>
                <a:gd name="connsiteY2" fmla="*/ 0 h 46762"/>
                <a:gd name="connsiteX3" fmla="*/ 121033 w 121032"/>
                <a:gd name="connsiteY3" fmla="*/ 46763 h 46762"/>
                <a:gd name="connsiteX4" fmla="*/ 121033 w 121032"/>
                <a:gd name="connsiteY4" fmla="*/ 46763 h 46762"/>
                <a:gd name="connsiteX5" fmla="*/ 0 w 121032"/>
                <a:gd name="connsiteY5" fmla="*/ 46763 h 46762"/>
                <a:gd name="connsiteX6" fmla="*/ 0 w 121032"/>
                <a:gd name="connsiteY6" fmla="*/ 46763 h 46762"/>
                <a:gd name="connsiteX7" fmla="*/ 0 w 121032"/>
                <a:gd name="connsiteY7" fmla="*/ 46763 h 46762"/>
                <a:gd name="connsiteX8" fmla="*/ 46763 w 121032"/>
                <a:gd name="connsiteY8" fmla="*/ 0 h 4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32" h="46762">
                  <a:moveTo>
                    <a:pt x="46763" y="0"/>
                  </a:moveTo>
                  <a:lnTo>
                    <a:pt x="121033" y="0"/>
                  </a:lnTo>
                  <a:lnTo>
                    <a:pt x="121033" y="0"/>
                  </a:lnTo>
                  <a:lnTo>
                    <a:pt x="121033" y="46763"/>
                  </a:lnTo>
                  <a:lnTo>
                    <a:pt x="121033" y="46763"/>
                  </a:lnTo>
                  <a:lnTo>
                    <a:pt x="0" y="46763"/>
                  </a:lnTo>
                  <a:lnTo>
                    <a:pt x="0" y="46763"/>
                  </a:lnTo>
                  <a:lnTo>
                    <a:pt x="0" y="46763"/>
                  </a:lnTo>
                  <a:cubicBezTo>
                    <a:pt x="0" y="20937"/>
                    <a:pt x="20936" y="0"/>
                    <a:pt x="46763" y="0"/>
                  </a:cubicBezTo>
                  <a:close/>
                </a:path>
              </a:pathLst>
            </a:custGeom>
            <a:solidFill>
              <a:srgbClr val="2F2E41"/>
            </a:solidFill>
            <a:ln w="3363"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73FEE53F-8909-4F1A-A3B2-5B5C78365342}"/>
                </a:ext>
              </a:extLst>
            </p:cNvPr>
            <p:cNvSpPr/>
            <p:nvPr/>
          </p:nvSpPr>
          <p:spPr>
            <a:xfrm>
              <a:off x="9117952" y="2722368"/>
              <a:ext cx="165472" cy="165472"/>
            </a:xfrm>
            <a:custGeom>
              <a:avLst/>
              <a:gdLst>
                <a:gd name="connsiteX0" fmla="*/ 165473 w 165472"/>
                <a:gd name="connsiteY0" fmla="*/ 82736 h 165472"/>
                <a:gd name="connsiteX1" fmla="*/ 82736 w 165472"/>
                <a:gd name="connsiteY1" fmla="*/ 165473 h 165472"/>
                <a:gd name="connsiteX2" fmla="*/ 0 w 165472"/>
                <a:gd name="connsiteY2" fmla="*/ 82736 h 165472"/>
                <a:gd name="connsiteX3" fmla="*/ 82736 w 165472"/>
                <a:gd name="connsiteY3" fmla="*/ 0 h 165472"/>
                <a:gd name="connsiteX4" fmla="*/ 165473 w 165472"/>
                <a:gd name="connsiteY4" fmla="*/ 82736 h 165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72" h="165472">
                  <a:moveTo>
                    <a:pt x="165473" y="82736"/>
                  </a:moveTo>
                  <a:cubicBezTo>
                    <a:pt x="165473" y="128430"/>
                    <a:pt x="128430" y="165473"/>
                    <a:pt x="82736" y="165473"/>
                  </a:cubicBezTo>
                  <a:cubicBezTo>
                    <a:pt x="37042" y="165473"/>
                    <a:pt x="0" y="128430"/>
                    <a:pt x="0" y="82736"/>
                  </a:cubicBezTo>
                  <a:cubicBezTo>
                    <a:pt x="0" y="37042"/>
                    <a:pt x="37042" y="0"/>
                    <a:pt x="82736" y="0"/>
                  </a:cubicBezTo>
                  <a:cubicBezTo>
                    <a:pt x="128430" y="0"/>
                    <a:pt x="165473" y="37042"/>
                    <a:pt x="165473" y="82736"/>
                  </a:cubicBezTo>
                  <a:close/>
                </a:path>
              </a:pathLst>
            </a:custGeom>
            <a:solidFill>
              <a:srgbClr val="FFB8B8"/>
            </a:solidFill>
            <a:ln w="3363"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4BA53A4B-25F8-43AD-AD82-D96BD1C67ECD}"/>
                </a:ext>
              </a:extLst>
            </p:cNvPr>
            <p:cNvSpPr/>
            <p:nvPr/>
          </p:nvSpPr>
          <p:spPr>
            <a:xfrm>
              <a:off x="8917507" y="3263046"/>
              <a:ext cx="127786" cy="117578"/>
            </a:xfrm>
            <a:custGeom>
              <a:avLst/>
              <a:gdLst>
                <a:gd name="connsiteX0" fmla="*/ 99 w 127786"/>
                <a:gd name="connsiteY0" fmla="*/ 81504 h 117578"/>
                <a:gd name="connsiteX1" fmla="*/ 35391 w 127786"/>
                <a:gd name="connsiteY1" fmla="*/ 54117 h 117578"/>
                <a:gd name="connsiteX2" fmla="*/ 40833 w 127786"/>
                <a:gd name="connsiteY2" fmla="*/ 55299 h 117578"/>
                <a:gd name="connsiteX3" fmla="*/ 87072 w 127786"/>
                <a:gd name="connsiteY3" fmla="*/ -130 h 117578"/>
                <a:gd name="connsiteX4" fmla="*/ 127609 w 127786"/>
                <a:gd name="connsiteY4" fmla="*/ 19754 h 117578"/>
                <a:gd name="connsiteX5" fmla="*/ 61212 w 127786"/>
                <a:gd name="connsiteY5" fmla="*/ 97112 h 117578"/>
                <a:gd name="connsiteX6" fmla="*/ 20151 w 127786"/>
                <a:gd name="connsiteY6" fmla="*/ 115312 h 117578"/>
                <a:gd name="connsiteX7" fmla="*/ 100 w 127786"/>
                <a:gd name="connsiteY7" fmla="*/ 81504 h 11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786" h="117578">
                  <a:moveTo>
                    <a:pt x="99" y="81504"/>
                  </a:moveTo>
                  <a:cubicBezTo>
                    <a:pt x="2282" y="64196"/>
                    <a:pt x="18083" y="51935"/>
                    <a:pt x="35391" y="54117"/>
                  </a:cubicBezTo>
                  <a:cubicBezTo>
                    <a:pt x="37236" y="54350"/>
                    <a:pt x="39058" y="54746"/>
                    <a:pt x="40833" y="55299"/>
                  </a:cubicBezTo>
                  <a:lnTo>
                    <a:pt x="87072" y="-130"/>
                  </a:lnTo>
                  <a:lnTo>
                    <a:pt x="127609" y="19754"/>
                  </a:lnTo>
                  <a:lnTo>
                    <a:pt x="61212" y="97112"/>
                  </a:lnTo>
                  <a:cubicBezTo>
                    <a:pt x="54899" y="113476"/>
                    <a:pt x="36516" y="121625"/>
                    <a:pt x="20151" y="115312"/>
                  </a:cubicBezTo>
                  <a:cubicBezTo>
                    <a:pt x="6459" y="110030"/>
                    <a:pt x="-1831" y="96053"/>
                    <a:pt x="100" y="81504"/>
                  </a:cubicBezTo>
                  <a:close/>
                </a:path>
              </a:pathLst>
            </a:custGeom>
            <a:solidFill>
              <a:srgbClr val="FFB8B8"/>
            </a:solidFill>
            <a:ln w="3363"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2C58D750-0027-40C4-A9D9-B6BEF267C817}"/>
                </a:ext>
              </a:extLst>
            </p:cNvPr>
            <p:cNvSpPr/>
            <p:nvPr/>
          </p:nvSpPr>
          <p:spPr>
            <a:xfrm>
              <a:off x="9090700" y="2696374"/>
              <a:ext cx="220313" cy="191483"/>
            </a:xfrm>
            <a:custGeom>
              <a:avLst/>
              <a:gdLst>
                <a:gd name="connsiteX0" fmla="*/ 129954 w 220313"/>
                <a:gd name="connsiteY0" fmla="*/ 191333 h 191483"/>
                <a:gd name="connsiteX1" fmla="*/ 220115 w 220313"/>
                <a:gd name="connsiteY1" fmla="*/ 104986 h 191483"/>
                <a:gd name="connsiteX2" fmla="*/ 133768 w 220313"/>
                <a:gd name="connsiteY2" fmla="*/ 14826 h 191483"/>
                <a:gd name="connsiteX3" fmla="*/ 113414 w 220313"/>
                <a:gd name="connsiteY3" fmla="*/ 16754 h 191483"/>
                <a:gd name="connsiteX4" fmla="*/ 52864 w 220313"/>
                <a:gd name="connsiteY4" fmla="*/ 164 h 191483"/>
                <a:gd name="connsiteX5" fmla="*/ 2767 w 220313"/>
                <a:gd name="connsiteY5" fmla="*/ 34396 h 191483"/>
                <a:gd name="connsiteX6" fmla="*/ 23069 w 220313"/>
                <a:gd name="connsiteY6" fmla="*/ 88217 h 191483"/>
                <a:gd name="connsiteX7" fmla="*/ 63468 w 220313"/>
                <a:gd name="connsiteY7" fmla="*/ 88793 h 191483"/>
                <a:gd name="connsiteX8" fmla="*/ 103407 w 220313"/>
                <a:gd name="connsiteY8" fmla="*/ 92322 h 191483"/>
                <a:gd name="connsiteX9" fmla="*/ 109909 w 220313"/>
                <a:gd name="connsiteY9" fmla="*/ 126642 h 191483"/>
                <a:gd name="connsiteX10" fmla="*/ 99519 w 220313"/>
                <a:gd name="connsiteY10" fmla="*/ 166460 h 191483"/>
                <a:gd name="connsiteX11" fmla="*/ 129954 w 220313"/>
                <a:gd name="connsiteY11" fmla="*/ 191333 h 19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313" h="191483">
                  <a:moveTo>
                    <a:pt x="129954" y="191333"/>
                  </a:moveTo>
                  <a:cubicBezTo>
                    <a:pt x="178696" y="192386"/>
                    <a:pt x="219062" y="153727"/>
                    <a:pt x="220115" y="104986"/>
                  </a:cubicBezTo>
                  <a:cubicBezTo>
                    <a:pt x="221168" y="56245"/>
                    <a:pt x="182509" y="15879"/>
                    <a:pt x="133768" y="14826"/>
                  </a:cubicBezTo>
                  <a:cubicBezTo>
                    <a:pt x="126931" y="14678"/>
                    <a:pt x="120101" y="15325"/>
                    <a:pt x="113414" y="16754"/>
                  </a:cubicBezTo>
                  <a:cubicBezTo>
                    <a:pt x="95220" y="5707"/>
                    <a:pt x="74066" y="-1727"/>
                    <a:pt x="52864" y="164"/>
                  </a:cubicBezTo>
                  <a:cubicBezTo>
                    <a:pt x="31663" y="2055"/>
                    <a:pt x="10695" y="14642"/>
                    <a:pt x="2767" y="34396"/>
                  </a:cubicBezTo>
                  <a:cubicBezTo>
                    <a:pt x="-5162" y="54150"/>
                    <a:pt x="3356" y="80189"/>
                    <a:pt x="23069" y="88217"/>
                  </a:cubicBezTo>
                  <a:cubicBezTo>
                    <a:pt x="35708" y="93364"/>
                    <a:pt x="49980" y="90868"/>
                    <a:pt x="63468" y="88793"/>
                  </a:cubicBezTo>
                  <a:cubicBezTo>
                    <a:pt x="76955" y="86717"/>
                    <a:pt x="91668" y="85363"/>
                    <a:pt x="103407" y="92322"/>
                  </a:cubicBezTo>
                  <a:cubicBezTo>
                    <a:pt x="115145" y="99281"/>
                    <a:pt x="120422" y="117942"/>
                    <a:pt x="109909" y="126642"/>
                  </a:cubicBezTo>
                  <a:cubicBezTo>
                    <a:pt x="98498" y="136461"/>
                    <a:pt x="94361" y="152319"/>
                    <a:pt x="99519" y="166460"/>
                  </a:cubicBezTo>
                  <a:cubicBezTo>
                    <a:pt x="104803" y="180124"/>
                    <a:pt x="119224" y="191101"/>
                    <a:pt x="129954" y="191333"/>
                  </a:cubicBezTo>
                  <a:close/>
                </a:path>
              </a:pathLst>
            </a:custGeom>
            <a:solidFill>
              <a:srgbClr val="2F2E41"/>
            </a:solidFill>
            <a:ln w="3363"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C82C7077-4AC5-4C89-8519-EDB590C7DC68}"/>
                </a:ext>
              </a:extLst>
            </p:cNvPr>
            <p:cNvSpPr/>
            <p:nvPr/>
          </p:nvSpPr>
          <p:spPr>
            <a:xfrm>
              <a:off x="9039856" y="3336138"/>
              <a:ext cx="298308" cy="576063"/>
            </a:xfrm>
            <a:custGeom>
              <a:avLst/>
              <a:gdLst>
                <a:gd name="connsiteX0" fmla="*/ 283450 w 298308"/>
                <a:gd name="connsiteY0" fmla="*/ 5141 h 576063"/>
                <a:gd name="connsiteX1" fmla="*/ 298126 w 298308"/>
                <a:gd name="connsiteY1" fmla="*/ 562104 h 576063"/>
                <a:gd name="connsiteX2" fmla="*/ 285011 w 298308"/>
                <a:gd name="connsiteY2" fmla="*/ 575929 h 576063"/>
                <a:gd name="connsiteX3" fmla="*/ 283970 w 298308"/>
                <a:gd name="connsiteY3" fmla="*/ 575916 h 576063"/>
                <a:gd name="connsiteX4" fmla="*/ 235623 w 298308"/>
                <a:gd name="connsiteY4" fmla="*/ 573450 h 576063"/>
                <a:gd name="connsiteX5" fmla="*/ 223002 w 298308"/>
                <a:gd name="connsiteY5" fmla="*/ 562108 h 576063"/>
                <a:gd name="connsiteX6" fmla="*/ 165497 w 298308"/>
                <a:gd name="connsiteY6" fmla="*/ 200357 h 576063"/>
                <a:gd name="connsiteX7" fmla="*/ 157785 w 298308"/>
                <a:gd name="connsiteY7" fmla="*/ 194761 h 576063"/>
                <a:gd name="connsiteX8" fmla="*/ 152268 w 298308"/>
                <a:gd name="connsiteY8" fmla="*/ 199946 h 576063"/>
                <a:gd name="connsiteX9" fmla="*/ 74428 w 298308"/>
                <a:gd name="connsiteY9" fmla="*/ 548247 h 576063"/>
                <a:gd name="connsiteX10" fmla="*/ 58339 w 298308"/>
                <a:gd name="connsiteY10" fmla="*/ 558459 h 576063"/>
                <a:gd name="connsiteX11" fmla="*/ 56764 w 298308"/>
                <a:gd name="connsiteY11" fmla="*/ 558004 h 576063"/>
                <a:gd name="connsiteX12" fmla="*/ 8782 w 298308"/>
                <a:gd name="connsiteY12" fmla="*/ 555074 h 576063"/>
                <a:gd name="connsiteX13" fmla="*/ -144 w 298308"/>
                <a:gd name="connsiteY13" fmla="*/ 541421 h 576063"/>
                <a:gd name="connsiteX14" fmla="*/ 41741 w 298308"/>
                <a:gd name="connsiteY14" fmla="*/ -130 h 57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8308" h="576063">
                  <a:moveTo>
                    <a:pt x="283450" y="5141"/>
                  </a:moveTo>
                  <a:lnTo>
                    <a:pt x="298126" y="562104"/>
                  </a:lnTo>
                  <a:cubicBezTo>
                    <a:pt x="298322" y="569544"/>
                    <a:pt x="292450" y="575733"/>
                    <a:pt x="285011" y="575929"/>
                  </a:cubicBezTo>
                  <a:cubicBezTo>
                    <a:pt x="284664" y="575938"/>
                    <a:pt x="284316" y="575934"/>
                    <a:pt x="283970" y="575916"/>
                  </a:cubicBezTo>
                  <a:lnTo>
                    <a:pt x="235623" y="573450"/>
                  </a:lnTo>
                  <a:cubicBezTo>
                    <a:pt x="229265" y="573125"/>
                    <a:pt x="224002" y="568395"/>
                    <a:pt x="223002" y="562108"/>
                  </a:cubicBezTo>
                  <a:lnTo>
                    <a:pt x="165497" y="200357"/>
                  </a:lnTo>
                  <a:cubicBezTo>
                    <a:pt x="164913" y="196683"/>
                    <a:pt x="161460" y="194177"/>
                    <a:pt x="157785" y="194761"/>
                  </a:cubicBezTo>
                  <a:cubicBezTo>
                    <a:pt x="155057" y="195195"/>
                    <a:pt x="152870" y="197250"/>
                    <a:pt x="152268" y="199946"/>
                  </a:cubicBezTo>
                  <a:lnTo>
                    <a:pt x="74428" y="548247"/>
                  </a:lnTo>
                  <a:cubicBezTo>
                    <a:pt x="72805" y="555510"/>
                    <a:pt x="65602" y="560082"/>
                    <a:pt x="58339" y="558459"/>
                  </a:cubicBezTo>
                  <a:cubicBezTo>
                    <a:pt x="57805" y="558339"/>
                    <a:pt x="57279" y="558188"/>
                    <a:pt x="56764" y="558004"/>
                  </a:cubicBezTo>
                  <a:lnTo>
                    <a:pt x="8782" y="555074"/>
                  </a:lnTo>
                  <a:cubicBezTo>
                    <a:pt x="3077" y="553045"/>
                    <a:pt x="-574" y="547460"/>
                    <a:pt x="-144" y="541421"/>
                  </a:cubicBezTo>
                  <a:lnTo>
                    <a:pt x="41741" y="-130"/>
                  </a:lnTo>
                  <a:close/>
                </a:path>
              </a:pathLst>
            </a:custGeom>
            <a:solidFill>
              <a:srgbClr val="2F2E41"/>
            </a:solidFill>
            <a:ln w="3363"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A0C5EB46-192E-48BD-B5E8-4BA2DB52C44E}"/>
                </a:ext>
              </a:extLst>
            </p:cNvPr>
            <p:cNvSpPr/>
            <p:nvPr/>
          </p:nvSpPr>
          <p:spPr>
            <a:xfrm>
              <a:off x="9063907" y="2909145"/>
              <a:ext cx="283839" cy="475245"/>
            </a:xfrm>
            <a:custGeom>
              <a:avLst/>
              <a:gdLst>
                <a:gd name="connsiteX0" fmla="*/ 282952 w 283839"/>
                <a:gd name="connsiteY0" fmla="*/ 167595 h 475245"/>
                <a:gd name="connsiteX1" fmla="*/ 144413 w 283839"/>
                <a:gd name="connsiteY1" fmla="*/ 847 h 475245"/>
                <a:gd name="connsiteX2" fmla="*/ 32750 w 283839"/>
                <a:gd name="connsiteY2" fmla="*/ 45099 h 475245"/>
                <a:gd name="connsiteX3" fmla="*/ 41032 w 283839"/>
                <a:gd name="connsiteY3" fmla="*/ 310150 h 475245"/>
                <a:gd name="connsiteX4" fmla="*/ 23714 w 283839"/>
                <a:gd name="connsiteY4" fmla="*/ 450959 h 475245"/>
                <a:gd name="connsiteX5" fmla="*/ 270694 w 283839"/>
                <a:gd name="connsiteY5" fmla="*/ 425357 h 475245"/>
                <a:gd name="connsiteX6" fmla="*/ 282952 w 283839"/>
                <a:gd name="connsiteY6" fmla="*/ 167595 h 47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839" h="475245">
                  <a:moveTo>
                    <a:pt x="282952" y="167595"/>
                  </a:moveTo>
                  <a:cubicBezTo>
                    <a:pt x="291046" y="83194"/>
                    <a:pt x="228989" y="6853"/>
                    <a:pt x="144413" y="847"/>
                  </a:cubicBezTo>
                  <a:cubicBezTo>
                    <a:pt x="107973" y="-1740"/>
                    <a:pt x="51399" y="-2665"/>
                    <a:pt x="32750" y="45099"/>
                  </a:cubicBezTo>
                  <a:cubicBezTo>
                    <a:pt x="-23430" y="188984"/>
                    <a:pt x="74917" y="185488"/>
                    <a:pt x="41032" y="310150"/>
                  </a:cubicBezTo>
                  <a:cubicBezTo>
                    <a:pt x="7148" y="434812"/>
                    <a:pt x="-22779" y="441957"/>
                    <a:pt x="23714" y="450959"/>
                  </a:cubicBezTo>
                  <a:cubicBezTo>
                    <a:pt x="70206" y="459960"/>
                    <a:pt x="279278" y="513099"/>
                    <a:pt x="270694" y="425357"/>
                  </a:cubicBezTo>
                  <a:cubicBezTo>
                    <a:pt x="265417" y="371424"/>
                    <a:pt x="274877" y="251786"/>
                    <a:pt x="282952" y="167595"/>
                  </a:cubicBezTo>
                  <a:close/>
                </a:path>
              </a:pathLst>
            </a:custGeom>
            <a:solidFill>
              <a:schemeClr val="accent2">
                <a:lumMod val="60000"/>
                <a:lumOff val="40000"/>
              </a:schemeClr>
            </a:solidFill>
            <a:ln w="3363"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A4925A4D-F761-4CC6-A08B-8E6A9C971A9E}"/>
                </a:ext>
              </a:extLst>
            </p:cNvPr>
            <p:cNvSpPr/>
            <p:nvPr/>
          </p:nvSpPr>
          <p:spPr>
            <a:xfrm>
              <a:off x="8977397" y="2936983"/>
              <a:ext cx="191522" cy="398440"/>
            </a:xfrm>
            <a:custGeom>
              <a:avLst/>
              <a:gdLst>
                <a:gd name="connsiteX0" fmla="*/ 135945 w 191522"/>
                <a:gd name="connsiteY0" fmla="*/ 2626 h 398440"/>
                <a:gd name="connsiteX1" fmla="*/ 135945 w 191522"/>
                <a:gd name="connsiteY1" fmla="*/ 2626 h 398440"/>
                <a:gd name="connsiteX2" fmla="*/ 188599 w 191522"/>
                <a:gd name="connsiteY2" fmla="*/ 25892 h 398440"/>
                <a:gd name="connsiteX3" fmla="*/ 190833 w 191522"/>
                <a:gd name="connsiteY3" fmla="*/ 47018 h 398440"/>
                <a:gd name="connsiteX4" fmla="*/ 164426 w 191522"/>
                <a:gd name="connsiteY4" fmla="*/ 212049 h 398440"/>
                <a:gd name="connsiteX5" fmla="*/ 129846 w 191522"/>
                <a:gd name="connsiteY5" fmla="*/ 288876 h 398440"/>
                <a:gd name="connsiteX6" fmla="*/ 44084 w 191522"/>
                <a:gd name="connsiteY6" fmla="*/ 393384 h 398440"/>
                <a:gd name="connsiteX7" fmla="*/ 25120 w 191522"/>
                <a:gd name="connsiteY7" fmla="*/ 395252 h 398440"/>
                <a:gd name="connsiteX8" fmla="*/ 23655 w 191522"/>
                <a:gd name="connsiteY8" fmla="*/ 393852 h 398440"/>
                <a:gd name="connsiteX9" fmla="*/ 3283 w 191522"/>
                <a:gd name="connsiteY9" fmla="*/ 371229 h 398440"/>
                <a:gd name="connsiteX10" fmla="*/ 2623 w 191522"/>
                <a:gd name="connsiteY10" fmla="*/ 353988 h 398440"/>
                <a:gd name="connsiteX11" fmla="*/ 8623 w 191522"/>
                <a:gd name="connsiteY11" fmla="*/ 346202 h 398440"/>
                <a:gd name="connsiteX12" fmla="*/ 99725 w 191522"/>
                <a:gd name="connsiteY12" fmla="*/ 123271 h 398440"/>
                <a:gd name="connsiteX13" fmla="*/ 110223 w 191522"/>
                <a:gd name="connsiteY13" fmla="*/ 35739 h 398440"/>
                <a:gd name="connsiteX14" fmla="*/ 135945 w 191522"/>
                <a:gd name="connsiteY14" fmla="*/ 2626 h 39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522" h="398440">
                  <a:moveTo>
                    <a:pt x="135945" y="2626"/>
                  </a:moveTo>
                  <a:lnTo>
                    <a:pt x="135945" y="2626"/>
                  </a:lnTo>
                  <a:cubicBezTo>
                    <a:pt x="156910" y="-5489"/>
                    <a:pt x="180484" y="4927"/>
                    <a:pt x="188599" y="25892"/>
                  </a:cubicBezTo>
                  <a:cubicBezTo>
                    <a:pt x="191200" y="32612"/>
                    <a:pt x="191971" y="39902"/>
                    <a:pt x="190833" y="47018"/>
                  </a:cubicBezTo>
                  <a:lnTo>
                    <a:pt x="164426" y="212049"/>
                  </a:lnTo>
                  <a:cubicBezTo>
                    <a:pt x="159910" y="240269"/>
                    <a:pt x="147977" y="266783"/>
                    <a:pt x="129846" y="288876"/>
                  </a:cubicBezTo>
                  <a:lnTo>
                    <a:pt x="44084" y="393384"/>
                  </a:lnTo>
                  <a:cubicBezTo>
                    <a:pt x="39363" y="399136"/>
                    <a:pt x="30872" y="399973"/>
                    <a:pt x="25120" y="395252"/>
                  </a:cubicBezTo>
                  <a:cubicBezTo>
                    <a:pt x="24597" y="394823"/>
                    <a:pt x="24107" y="394355"/>
                    <a:pt x="23655" y="393852"/>
                  </a:cubicBezTo>
                  <a:lnTo>
                    <a:pt x="3283" y="371229"/>
                  </a:lnTo>
                  <a:cubicBezTo>
                    <a:pt x="-1070" y="366395"/>
                    <a:pt x="-1348" y="359141"/>
                    <a:pt x="2623" y="353988"/>
                  </a:cubicBezTo>
                  <a:lnTo>
                    <a:pt x="8623" y="346202"/>
                  </a:lnTo>
                  <a:cubicBezTo>
                    <a:pt x="58515" y="281454"/>
                    <a:pt x="89992" y="204431"/>
                    <a:pt x="99725" y="123271"/>
                  </a:cubicBezTo>
                  <a:lnTo>
                    <a:pt x="110223" y="35739"/>
                  </a:lnTo>
                  <a:cubicBezTo>
                    <a:pt x="112016" y="20795"/>
                    <a:pt x="121908" y="8059"/>
                    <a:pt x="135945" y="2626"/>
                  </a:cubicBezTo>
                  <a:close/>
                </a:path>
              </a:pathLst>
            </a:custGeom>
            <a:solidFill>
              <a:schemeClr val="accent2"/>
            </a:solidFill>
            <a:ln w="3363" cap="flat">
              <a:noFill/>
              <a:prstDash val="solid"/>
              <a:miter/>
            </a:ln>
          </p:spPr>
          <p:txBody>
            <a:bodyPr rtlCol="0" anchor="ctr"/>
            <a:lstStyle/>
            <a:p>
              <a:endParaRPr lang="en-US"/>
            </a:p>
          </p:txBody>
        </p:sp>
      </p:grpSp>
      <p:grpSp>
        <p:nvGrpSpPr>
          <p:cNvPr id="100" name="Graphic 98">
            <a:extLst>
              <a:ext uri="{FF2B5EF4-FFF2-40B4-BE49-F238E27FC236}">
                <a16:creationId xmlns:a16="http://schemas.microsoft.com/office/drawing/2014/main" id="{3BBB41DE-35CD-4D80-9B6F-3E26FED78315}"/>
              </a:ext>
            </a:extLst>
          </p:cNvPr>
          <p:cNvGrpSpPr/>
          <p:nvPr/>
        </p:nvGrpSpPr>
        <p:grpSpPr>
          <a:xfrm>
            <a:off x="9119674" y="2044584"/>
            <a:ext cx="2681720" cy="1824752"/>
            <a:chOff x="8939989" y="1966223"/>
            <a:chExt cx="2681720" cy="1824752"/>
          </a:xfrm>
        </p:grpSpPr>
        <p:sp>
          <p:nvSpPr>
            <p:cNvPr id="101" name="Freeform: Shape 100">
              <a:extLst>
                <a:ext uri="{FF2B5EF4-FFF2-40B4-BE49-F238E27FC236}">
                  <a16:creationId xmlns:a16="http://schemas.microsoft.com/office/drawing/2014/main" id="{EB73F8E8-2F9C-4329-B485-58879AFBAE14}"/>
                </a:ext>
              </a:extLst>
            </p:cNvPr>
            <p:cNvSpPr/>
            <p:nvPr/>
          </p:nvSpPr>
          <p:spPr>
            <a:xfrm>
              <a:off x="8939988" y="2106330"/>
              <a:ext cx="767783" cy="1104069"/>
            </a:xfrm>
            <a:custGeom>
              <a:avLst/>
              <a:gdLst>
                <a:gd name="connsiteX0" fmla="*/ 35419 w 767783"/>
                <a:gd name="connsiteY0" fmla="*/ -203 h 1104069"/>
                <a:gd name="connsiteX1" fmla="*/ 731890 w 767783"/>
                <a:gd name="connsiteY1" fmla="*/ -203 h 1104069"/>
                <a:gd name="connsiteX2" fmla="*/ 767547 w 767783"/>
                <a:gd name="connsiteY2" fmla="*/ 35453 h 1104069"/>
                <a:gd name="connsiteX3" fmla="*/ 767547 w 767783"/>
                <a:gd name="connsiteY3" fmla="*/ 1068209 h 1104069"/>
                <a:gd name="connsiteX4" fmla="*/ 731890 w 767783"/>
                <a:gd name="connsiteY4" fmla="*/ 1103866 h 1104069"/>
                <a:gd name="connsiteX5" fmla="*/ 35419 w 767783"/>
                <a:gd name="connsiteY5" fmla="*/ 1103866 h 1104069"/>
                <a:gd name="connsiteX6" fmla="*/ -237 w 767783"/>
                <a:gd name="connsiteY6" fmla="*/ 1068209 h 1104069"/>
                <a:gd name="connsiteX7" fmla="*/ -237 w 767783"/>
                <a:gd name="connsiteY7" fmla="*/ 35453 h 1104069"/>
                <a:gd name="connsiteX8" fmla="*/ 35419 w 767783"/>
                <a:gd name="connsiteY8" fmla="*/ -203 h 110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783" h="1104069">
                  <a:moveTo>
                    <a:pt x="35419" y="-203"/>
                  </a:moveTo>
                  <a:lnTo>
                    <a:pt x="731890" y="-203"/>
                  </a:lnTo>
                  <a:cubicBezTo>
                    <a:pt x="751574" y="-181"/>
                    <a:pt x="767525" y="15770"/>
                    <a:pt x="767547" y="35453"/>
                  </a:cubicBezTo>
                  <a:lnTo>
                    <a:pt x="767547" y="1068209"/>
                  </a:lnTo>
                  <a:cubicBezTo>
                    <a:pt x="767525" y="1087893"/>
                    <a:pt x="751574" y="1103844"/>
                    <a:pt x="731890" y="1103866"/>
                  </a:cubicBezTo>
                  <a:lnTo>
                    <a:pt x="35419" y="1103866"/>
                  </a:lnTo>
                  <a:cubicBezTo>
                    <a:pt x="15736" y="1103844"/>
                    <a:pt x="-215" y="1087893"/>
                    <a:pt x="-237" y="1068209"/>
                  </a:cubicBezTo>
                  <a:lnTo>
                    <a:pt x="-237" y="35453"/>
                  </a:lnTo>
                  <a:cubicBezTo>
                    <a:pt x="-215" y="15770"/>
                    <a:pt x="15736" y="-181"/>
                    <a:pt x="35419" y="-203"/>
                  </a:cubicBezTo>
                  <a:close/>
                </a:path>
              </a:pathLst>
            </a:custGeom>
            <a:solidFill>
              <a:srgbClr val="F2F2F2"/>
            </a:solidFill>
            <a:ln w="3687"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507B9454-A5B7-49DF-94E4-A79CEB7C3EAD}"/>
                </a:ext>
              </a:extLst>
            </p:cNvPr>
            <p:cNvSpPr/>
            <p:nvPr/>
          </p:nvSpPr>
          <p:spPr>
            <a:xfrm>
              <a:off x="8965920" y="2132262"/>
              <a:ext cx="715919" cy="1052205"/>
            </a:xfrm>
            <a:custGeom>
              <a:avLst/>
              <a:gdLst>
                <a:gd name="connsiteX0" fmla="*/ 18131 w 715919"/>
                <a:gd name="connsiteY0" fmla="*/ -203 h 1052205"/>
                <a:gd name="connsiteX1" fmla="*/ 697314 w 715919"/>
                <a:gd name="connsiteY1" fmla="*/ -203 h 1052205"/>
                <a:gd name="connsiteX2" fmla="*/ 715683 w 715919"/>
                <a:gd name="connsiteY2" fmla="*/ 18165 h 1052205"/>
                <a:gd name="connsiteX3" fmla="*/ 715683 w 715919"/>
                <a:gd name="connsiteY3" fmla="*/ 1033633 h 1052205"/>
                <a:gd name="connsiteX4" fmla="*/ 697314 w 715919"/>
                <a:gd name="connsiteY4" fmla="*/ 1052002 h 1052205"/>
                <a:gd name="connsiteX5" fmla="*/ 18131 w 715919"/>
                <a:gd name="connsiteY5" fmla="*/ 1052002 h 1052205"/>
                <a:gd name="connsiteX6" fmla="*/ -237 w 715919"/>
                <a:gd name="connsiteY6" fmla="*/ 1033634 h 1052205"/>
                <a:gd name="connsiteX7" fmla="*/ -237 w 715919"/>
                <a:gd name="connsiteY7" fmla="*/ 18165 h 1052205"/>
                <a:gd name="connsiteX8" fmla="*/ 18131 w 715919"/>
                <a:gd name="connsiteY8" fmla="*/ -203 h 1052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919" h="1052205">
                  <a:moveTo>
                    <a:pt x="18131" y="-203"/>
                  </a:moveTo>
                  <a:lnTo>
                    <a:pt x="697314" y="-203"/>
                  </a:lnTo>
                  <a:cubicBezTo>
                    <a:pt x="707454" y="-192"/>
                    <a:pt x="715671" y="8025"/>
                    <a:pt x="715683" y="18165"/>
                  </a:cubicBezTo>
                  <a:lnTo>
                    <a:pt x="715683" y="1033633"/>
                  </a:lnTo>
                  <a:cubicBezTo>
                    <a:pt x="715671" y="1043773"/>
                    <a:pt x="707454" y="1051990"/>
                    <a:pt x="697314" y="1052002"/>
                  </a:cubicBezTo>
                  <a:lnTo>
                    <a:pt x="18131" y="1052002"/>
                  </a:lnTo>
                  <a:cubicBezTo>
                    <a:pt x="7991" y="1051991"/>
                    <a:pt x="-226" y="1043773"/>
                    <a:pt x="-237" y="1033634"/>
                  </a:cubicBezTo>
                  <a:lnTo>
                    <a:pt x="-237" y="18165"/>
                  </a:lnTo>
                  <a:cubicBezTo>
                    <a:pt x="-226" y="8025"/>
                    <a:pt x="7991" y="-192"/>
                    <a:pt x="18131" y="-203"/>
                  </a:cubicBezTo>
                  <a:close/>
                </a:path>
              </a:pathLst>
            </a:custGeom>
            <a:solidFill>
              <a:srgbClr val="FFFFFF"/>
            </a:solidFill>
            <a:ln w="3687"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3D881575-6F95-4892-BD0F-22C24D60D5FF}"/>
                </a:ext>
              </a:extLst>
            </p:cNvPr>
            <p:cNvSpPr/>
            <p:nvPr/>
          </p:nvSpPr>
          <p:spPr>
            <a:xfrm>
              <a:off x="9186627" y="2330545"/>
              <a:ext cx="269649" cy="236937"/>
            </a:xfrm>
            <a:custGeom>
              <a:avLst/>
              <a:gdLst>
                <a:gd name="connsiteX0" fmla="*/ 269412 w 269649"/>
                <a:gd name="connsiteY0" fmla="*/ 180795 h 236937"/>
                <a:gd name="connsiteX1" fmla="*/ 134588 w 269649"/>
                <a:gd name="connsiteY1" fmla="*/ 236202 h 236937"/>
                <a:gd name="connsiteX2" fmla="*/ -237 w 269649"/>
                <a:gd name="connsiteY2" fmla="*/ 180795 h 236937"/>
                <a:gd name="connsiteX3" fmla="*/ 134588 w 269649"/>
                <a:gd name="connsiteY3" fmla="*/ -203 h 236937"/>
                <a:gd name="connsiteX4" fmla="*/ 269412 w 269649"/>
                <a:gd name="connsiteY4" fmla="*/ 180795 h 23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649" h="236937">
                  <a:moveTo>
                    <a:pt x="269412" y="180795"/>
                  </a:moveTo>
                  <a:cubicBezTo>
                    <a:pt x="269412" y="246076"/>
                    <a:pt x="209049" y="236202"/>
                    <a:pt x="134588" y="236202"/>
                  </a:cubicBezTo>
                  <a:cubicBezTo>
                    <a:pt x="60126" y="236202"/>
                    <a:pt x="-237" y="246076"/>
                    <a:pt x="-237" y="180795"/>
                  </a:cubicBezTo>
                  <a:cubicBezTo>
                    <a:pt x="-237" y="115513"/>
                    <a:pt x="29249" y="-203"/>
                    <a:pt x="134588" y="-203"/>
                  </a:cubicBezTo>
                  <a:cubicBezTo>
                    <a:pt x="243556" y="-203"/>
                    <a:pt x="269412" y="115513"/>
                    <a:pt x="269412" y="180795"/>
                  </a:cubicBezTo>
                  <a:close/>
                </a:path>
              </a:pathLst>
            </a:custGeom>
            <a:solidFill>
              <a:srgbClr val="2F2E41"/>
            </a:solidFill>
            <a:ln w="3687"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D66AD25D-E505-43DC-B363-04C5971674D3}"/>
                </a:ext>
              </a:extLst>
            </p:cNvPr>
            <p:cNvSpPr/>
            <p:nvPr/>
          </p:nvSpPr>
          <p:spPr>
            <a:xfrm>
              <a:off x="9366668" y="2681087"/>
              <a:ext cx="252785" cy="404598"/>
            </a:xfrm>
            <a:custGeom>
              <a:avLst/>
              <a:gdLst>
                <a:gd name="connsiteX0" fmla="*/ 247977 w 252785"/>
                <a:gd name="connsiteY0" fmla="*/ 382843 h 404598"/>
                <a:gd name="connsiteX1" fmla="*/ 231335 w 252785"/>
                <a:gd name="connsiteY1" fmla="*/ 329249 h 404598"/>
                <a:gd name="connsiteX2" fmla="*/ 224880 w 252785"/>
                <a:gd name="connsiteY2" fmla="*/ 326550 h 404598"/>
                <a:gd name="connsiteX3" fmla="*/ 70418 w 252785"/>
                <a:gd name="connsiteY3" fmla="*/ -203 h 404598"/>
                <a:gd name="connsiteX4" fmla="*/ -237 w 252785"/>
                <a:gd name="connsiteY4" fmla="*/ 49342 h 404598"/>
                <a:gd name="connsiteX5" fmla="*/ 173811 w 252785"/>
                <a:gd name="connsiteY5" fmla="*/ 354950 h 404598"/>
                <a:gd name="connsiteX6" fmla="*/ 203005 w 252785"/>
                <a:gd name="connsiteY6" fmla="*/ 403233 h 404598"/>
                <a:gd name="connsiteX7" fmla="*/ 247977 w 252785"/>
                <a:gd name="connsiteY7" fmla="*/ 382842 h 40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785" h="404598">
                  <a:moveTo>
                    <a:pt x="247977" y="382843"/>
                  </a:moveTo>
                  <a:cubicBezTo>
                    <a:pt x="258181" y="363447"/>
                    <a:pt x="250730" y="339453"/>
                    <a:pt x="231335" y="329249"/>
                  </a:cubicBezTo>
                  <a:cubicBezTo>
                    <a:pt x="229267" y="328161"/>
                    <a:pt x="227107" y="327258"/>
                    <a:pt x="224880" y="326550"/>
                  </a:cubicBezTo>
                  <a:lnTo>
                    <a:pt x="70418" y="-203"/>
                  </a:lnTo>
                  <a:lnTo>
                    <a:pt x="-237" y="49342"/>
                  </a:lnTo>
                  <a:lnTo>
                    <a:pt x="173811" y="354950"/>
                  </a:lnTo>
                  <a:cubicBezTo>
                    <a:pt x="168540" y="376345"/>
                    <a:pt x="181610" y="397962"/>
                    <a:pt x="203005" y="403233"/>
                  </a:cubicBezTo>
                  <a:cubicBezTo>
                    <a:pt x="220906" y="407644"/>
                    <a:pt x="239498" y="399214"/>
                    <a:pt x="247977" y="382842"/>
                  </a:cubicBezTo>
                  <a:close/>
                </a:path>
              </a:pathLst>
            </a:custGeom>
            <a:solidFill>
              <a:srgbClr val="A0616A"/>
            </a:solidFill>
            <a:ln w="3687"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1A42004B-3361-4351-870B-A294AB1F45D5}"/>
                </a:ext>
              </a:extLst>
            </p:cNvPr>
            <p:cNvSpPr/>
            <p:nvPr/>
          </p:nvSpPr>
          <p:spPr>
            <a:xfrm>
              <a:off x="9337944" y="2605272"/>
              <a:ext cx="145333" cy="168567"/>
            </a:xfrm>
            <a:custGeom>
              <a:avLst/>
              <a:gdLst>
                <a:gd name="connsiteX0" fmla="*/ 142295 w 145333"/>
                <a:gd name="connsiteY0" fmla="*/ 104315 h 168567"/>
                <a:gd name="connsiteX1" fmla="*/ 133466 w 145333"/>
                <a:gd name="connsiteY1" fmla="*/ 90500 h 168567"/>
                <a:gd name="connsiteX2" fmla="*/ 128960 w 145333"/>
                <a:gd name="connsiteY2" fmla="*/ 83408 h 168567"/>
                <a:gd name="connsiteX3" fmla="*/ 94275 w 145333"/>
                <a:gd name="connsiteY3" fmla="*/ 29035 h 168567"/>
                <a:gd name="connsiteX4" fmla="*/ 29001 w 145333"/>
                <a:gd name="connsiteY4" fmla="*/ 4118 h 168567"/>
                <a:gd name="connsiteX5" fmla="*/ 3960 w 145333"/>
                <a:gd name="connsiteY5" fmla="*/ 69113 h 168567"/>
                <a:gd name="connsiteX6" fmla="*/ 11903 w 145333"/>
                <a:gd name="connsiteY6" fmla="*/ 97445 h 168567"/>
                <a:gd name="connsiteX7" fmla="*/ 28118 w 145333"/>
                <a:gd name="connsiteY7" fmla="*/ 155364 h 168567"/>
                <a:gd name="connsiteX8" fmla="*/ 34102 w 145333"/>
                <a:gd name="connsiteY8" fmla="*/ 164377 h 168567"/>
                <a:gd name="connsiteX9" fmla="*/ 37722 w 145333"/>
                <a:gd name="connsiteY9" fmla="*/ 166667 h 168567"/>
                <a:gd name="connsiteX10" fmla="*/ 52276 w 145333"/>
                <a:gd name="connsiteY10" fmla="*/ 166926 h 168567"/>
                <a:gd name="connsiteX11" fmla="*/ 52535 w 145333"/>
                <a:gd name="connsiteY11" fmla="*/ 166815 h 168567"/>
                <a:gd name="connsiteX12" fmla="*/ 94497 w 145333"/>
                <a:gd name="connsiteY12" fmla="*/ 148050 h 168567"/>
                <a:gd name="connsiteX13" fmla="*/ 94571 w 145333"/>
                <a:gd name="connsiteY13" fmla="*/ 148013 h 168567"/>
                <a:gd name="connsiteX14" fmla="*/ 126596 w 145333"/>
                <a:gd name="connsiteY14" fmla="*/ 133681 h 168567"/>
                <a:gd name="connsiteX15" fmla="*/ 134575 w 145333"/>
                <a:gd name="connsiteY15" fmla="*/ 130135 h 168567"/>
                <a:gd name="connsiteX16" fmla="*/ 140560 w 145333"/>
                <a:gd name="connsiteY16" fmla="*/ 125740 h 168567"/>
                <a:gd name="connsiteX17" fmla="*/ 144326 w 145333"/>
                <a:gd name="connsiteY17" fmla="*/ 118980 h 168567"/>
                <a:gd name="connsiteX18" fmla="*/ 142295 w 145333"/>
                <a:gd name="connsiteY18" fmla="*/ 104315 h 16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5333" h="168567">
                  <a:moveTo>
                    <a:pt x="142295" y="104315"/>
                  </a:moveTo>
                  <a:lnTo>
                    <a:pt x="133466" y="90500"/>
                  </a:lnTo>
                  <a:lnTo>
                    <a:pt x="128960" y="83408"/>
                  </a:lnTo>
                  <a:lnTo>
                    <a:pt x="94275" y="29035"/>
                  </a:lnTo>
                  <a:cubicBezTo>
                    <a:pt x="83131" y="4129"/>
                    <a:pt x="53907" y="-7026"/>
                    <a:pt x="29001" y="4118"/>
                  </a:cubicBezTo>
                  <a:cubicBezTo>
                    <a:pt x="4204" y="15213"/>
                    <a:pt x="-6982" y="44248"/>
                    <a:pt x="3960" y="69113"/>
                  </a:cubicBezTo>
                  <a:lnTo>
                    <a:pt x="11903" y="97445"/>
                  </a:lnTo>
                  <a:lnTo>
                    <a:pt x="28118" y="155364"/>
                  </a:lnTo>
                  <a:cubicBezTo>
                    <a:pt x="29102" y="158929"/>
                    <a:pt x="31199" y="162087"/>
                    <a:pt x="34102" y="164377"/>
                  </a:cubicBezTo>
                  <a:cubicBezTo>
                    <a:pt x="35202" y="165298"/>
                    <a:pt x="36419" y="166068"/>
                    <a:pt x="37722" y="166667"/>
                  </a:cubicBezTo>
                  <a:cubicBezTo>
                    <a:pt x="42312" y="168836"/>
                    <a:pt x="47612" y="168930"/>
                    <a:pt x="52276" y="166926"/>
                  </a:cubicBezTo>
                  <a:cubicBezTo>
                    <a:pt x="52350" y="166889"/>
                    <a:pt x="52461" y="166852"/>
                    <a:pt x="52535" y="166815"/>
                  </a:cubicBezTo>
                  <a:lnTo>
                    <a:pt x="94497" y="148050"/>
                  </a:lnTo>
                  <a:lnTo>
                    <a:pt x="94571" y="148013"/>
                  </a:lnTo>
                  <a:lnTo>
                    <a:pt x="126596" y="133681"/>
                  </a:lnTo>
                  <a:lnTo>
                    <a:pt x="134575" y="130135"/>
                  </a:lnTo>
                  <a:cubicBezTo>
                    <a:pt x="136863" y="129118"/>
                    <a:pt x="138905" y="127619"/>
                    <a:pt x="140560" y="125740"/>
                  </a:cubicBezTo>
                  <a:cubicBezTo>
                    <a:pt x="142313" y="123802"/>
                    <a:pt x="143601" y="121490"/>
                    <a:pt x="144326" y="118980"/>
                  </a:cubicBezTo>
                  <a:cubicBezTo>
                    <a:pt x="145842" y="114031"/>
                    <a:pt x="145099" y="108666"/>
                    <a:pt x="142295" y="104315"/>
                  </a:cubicBezTo>
                  <a:close/>
                </a:path>
              </a:pathLst>
            </a:custGeom>
            <a:solidFill>
              <a:srgbClr val="CCCCCC"/>
            </a:solidFill>
            <a:ln w="3687"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4A060B2B-E367-4749-BFEA-D1A5826F6D76}"/>
                </a:ext>
              </a:extLst>
            </p:cNvPr>
            <p:cNvSpPr/>
            <p:nvPr/>
          </p:nvSpPr>
          <p:spPr>
            <a:xfrm>
              <a:off x="9225009" y="3164450"/>
              <a:ext cx="39450" cy="17522"/>
            </a:xfrm>
            <a:custGeom>
              <a:avLst/>
              <a:gdLst>
                <a:gd name="connsiteX0" fmla="*/ 33857 w 39450"/>
                <a:gd name="connsiteY0" fmla="*/ 8417 h 17522"/>
                <a:gd name="connsiteX1" fmla="*/ 9411 w 39450"/>
                <a:gd name="connsiteY1" fmla="*/ 2355 h 17522"/>
                <a:gd name="connsiteX2" fmla="*/ 3531 w 39450"/>
                <a:gd name="connsiteY2" fmla="*/ 8122 h 17522"/>
                <a:gd name="connsiteX3" fmla="*/ 1869 w 39450"/>
                <a:gd name="connsiteY3" fmla="*/ 11520 h 17522"/>
                <a:gd name="connsiteX4" fmla="*/ -237 w 39450"/>
                <a:gd name="connsiteY4" fmla="*/ 17319 h 17522"/>
                <a:gd name="connsiteX5" fmla="*/ 39214 w 39450"/>
                <a:gd name="connsiteY5" fmla="*/ 17319 h 1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50" h="17522">
                  <a:moveTo>
                    <a:pt x="33857" y="8417"/>
                  </a:moveTo>
                  <a:cubicBezTo>
                    <a:pt x="28780" y="-8"/>
                    <a:pt x="17835" y="-2722"/>
                    <a:pt x="9411" y="2355"/>
                  </a:cubicBezTo>
                  <a:cubicBezTo>
                    <a:pt x="7027" y="3791"/>
                    <a:pt x="5013" y="5766"/>
                    <a:pt x="3531" y="8122"/>
                  </a:cubicBezTo>
                  <a:cubicBezTo>
                    <a:pt x="2831" y="9177"/>
                    <a:pt x="2272" y="10319"/>
                    <a:pt x="1869" y="11520"/>
                  </a:cubicBezTo>
                  <a:lnTo>
                    <a:pt x="-237" y="17319"/>
                  </a:lnTo>
                  <a:lnTo>
                    <a:pt x="39214" y="17319"/>
                  </a:lnTo>
                  <a:close/>
                </a:path>
              </a:pathLst>
            </a:custGeom>
            <a:solidFill>
              <a:srgbClr val="2F2E41"/>
            </a:solidFill>
            <a:ln w="3687"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A9E7C71B-B0B8-44F4-AB26-60C4E788D98D}"/>
                </a:ext>
              </a:extLst>
            </p:cNvPr>
            <p:cNvSpPr/>
            <p:nvPr/>
          </p:nvSpPr>
          <p:spPr>
            <a:xfrm>
              <a:off x="9229879" y="2381754"/>
              <a:ext cx="181448" cy="181448"/>
            </a:xfrm>
            <a:custGeom>
              <a:avLst/>
              <a:gdLst>
                <a:gd name="connsiteX0" fmla="*/ 181449 w 181448"/>
                <a:gd name="connsiteY0" fmla="*/ 90724 h 181448"/>
                <a:gd name="connsiteX1" fmla="*/ 90724 w 181448"/>
                <a:gd name="connsiteY1" fmla="*/ 181449 h 181448"/>
                <a:gd name="connsiteX2" fmla="*/ 0 w 181448"/>
                <a:gd name="connsiteY2" fmla="*/ 90724 h 181448"/>
                <a:gd name="connsiteX3" fmla="*/ 90724 w 181448"/>
                <a:gd name="connsiteY3" fmla="*/ 0 h 181448"/>
                <a:gd name="connsiteX4" fmla="*/ 181449 w 181448"/>
                <a:gd name="connsiteY4" fmla="*/ 90724 h 181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48" h="181448">
                  <a:moveTo>
                    <a:pt x="181449" y="90724"/>
                  </a:moveTo>
                  <a:cubicBezTo>
                    <a:pt x="181449" y="140830"/>
                    <a:pt x="140830" y="181449"/>
                    <a:pt x="90724" y="181449"/>
                  </a:cubicBezTo>
                  <a:cubicBezTo>
                    <a:pt x="40619" y="181449"/>
                    <a:pt x="0" y="140830"/>
                    <a:pt x="0" y="90724"/>
                  </a:cubicBezTo>
                  <a:cubicBezTo>
                    <a:pt x="0" y="40619"/>
                    <a:pt x="40619" y="0"/>
                    <a:pt x="90724" y="0"/>
                  </a:cubicBezTo>
                  <a:cubicBezTo>
                    <a:pt x="140830" y="0"/>
                    <a:pt x="181449" y="40619"/>
                    <a:pt x="181449" y="90724"/>
                  </a:cubicBezTo>
                  <a:close/>
                </a:path>
              </a:pathLst>
            </a:custGeom>
            <a:solidFill>
              <a:srgbClr val="A0616A"/>
            </a:solidFill>
            <a:ln w="3687"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1DA7F17B-4187-40F5-A852-1B47717FEAD6}"/>
                </a:ext>
              </a:extLst>
            </p:cNvPr>
            <p:cNvSpPr/>
            <p:nvPr/>
          </p:nvSpPr>
          <p:spPr>
            <a:xfrm>
              <a:off x="9197189" y="2591994"/>
              <a:ext cx="282946" cy="292957"/>
            </a:xfrm>
            <a:custGeom>
              <a:avLst/>
              <a:gdLst>
                <a:gd name="connsiteX0" fmla="*/ 282200 w 282946"/>
                <a:gd name="connsiteY0" fmla="*/ 148621 h 292957"/>
                <a:gd name="connsiteX1" fmla="*/ 281314 w 282946"/>
                <a:gd name="connsiteY1" fmla="*/ 139017 h 292957"/>
                <a:gd name="connsiteX2" fmla="*/ 274221 w 282946"/>
                <a:gd name="connsiteY2" fmla="*/ 103778 h 292957"/>
                <a:gd name="connsiteX3" fmla="*/ 271894 w 282946"/>
                <a:gd name="connsiteY3" fmla="*/ 96428 h 292957"/>
                <a:gd name="connsiteX4" fmla="*/ 217374 w 282946"/>
                <a:gd name="connsiteY4" fmla="*/ 13538 h 292957"/>
                <a:gd name="connsiteX5" fmla="*/ 181433 w 282946"/>
                <a:gd name="connsiteY5" fmla="*/ -203 h 292957"/>
                <a:gd name="connsiteX6" fmla="*/ 53626 w 282946"/>
                <a:gd name="connsiteY6" fmla="*/ -203 h 292957"/>
                <a:gd name="connsiteX7" fmla="*/ -237 w 282946"/>
                <a:gd name="connsiteY7" fmla="*/ 53671 h 292957"/>
                <a:gd name="connsiteX8" fmla="*/ 545 w 282946"/>
                <a:gd name="connsiteY8" fmla="*/ 62814 h 292957"/>
                <a:gd name="connsiteX9" fmla="*/ 545 w 282946"/>
                <a:gd name="connsiteY9" fmla="*/ 62887 h 292957"/>
                <a:gd name="connsiteX10" fmla="*/ 5458 w 282946"/>
                <a:gd name="connsiteY10" fmla="*/ 77737 h 292957"/>
                <a:gd name="connsiteX11" fmla="*/ 10629 w 282946"/>
                <a:gd name="connsiteY11" fmla="*/ 88042 h 292957"/>
                <a:gd name="connsiteX12" fmla="*/ 45277 w 282946"/>
                <a:gd name="connsiteY12" fmla="*/ 157339 h 292957"/>
                <a:gd name="connsiteX13" fmla="*/ 88384 w 282946"/>
                <a:gd name="connsiteY13" fmla="*/ 243553 h 292957"/>
                <a:gd name="connsiteX14" fmla="*/ 90896 w 282946"/>
                <a:gd name="connsiteY14" fmla="*/ 248576 h 292957"/>
                <a:gd name="connsiteX15" fmla="*/ 251542 w 282946"/>
                <a:gd name="connsiteY15" fmla="*/ 292755 h 292957"/>
                <a:gd name="connsiteX16" fmla="*/ 252206 w 282946"/>
                <a:gd name="connsiteY16" fmla="*/ 291240 h 292957"/>
                <a:gd name="connsiteX17" fmla="*/ 253979 w 282946"/>
                <a:gd name="connsiteY17" fmla="*/ 287214 h 292957"/>
                <a:gd name="connsiteX18" fmla="*/ 256565 w 282946"/>
                <a:gd name="connsiteY18" fmla="*/ 281267 h 292957"/>
                <a:gd name="connsiteX19" fmla="*/ 282274 w 282946"/>
                <a:gd name="connsiteY19" fmla="*/ 178541 h 292957"/>
                <a:gd name="connsiteX20" fmla="*/ 282274 w 282946"/>
                <a:gd name="connsiteY20" fmla="*/ 178504 h 292957"/>
                <a:gd name="connsiteX21" fmla="*/ 282200 w 282946"/>
                <a:gd name="connsiteY21" fmla="*/ 148621 h 29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2946" h="292957">
                  <a:moveTo>
                    <a:pt x="282200" y="148621"/>
                  </a:moveTo>
                  <a:cubicBezTo>
                    <a:pt x="281978" y="145371"/>
                    <a:pt x="281682" y="142157"/>
                    <a:pt x="281314" y="139017"/>
                  </a:cubicBezTo>
                  <a:cubicBezTo>
                    <a:pt x="280003" y="127083"/>
                    <a:pt x="277629" y="115290"/>
                    <a:pt x="274221" y="103778"/>
                  </a:cubicBezTo>
                  <a:cubicBezTo>
                    <a:pt x="273519" y="101266"/>
                    <a:pt x="272744" y="98828"/>
                    <a:pt x="271894" y="96428"/>
                  </a:cubicBezTo>
                  <a:cubicBezTo>
                    <a:pt x="261093" y="64597"/>
                    <a:pt x="242324" y="36062"/>
                    <a:pt x="217374" y="13538"/>
                  </a:cubicBezTo>
                  <a:cubicBezTo>
                    <a:pt x="207496" y="4686"/>
                    <a:pt x="194697" y="-207"/>
                    <a:pt x="181433" y="-203"/>
                  </a:cubicBezTo>
                  <a:lnTo>
                    <a:pt x="53626" y="-203"/>
                  </a:lnTo>
                  <a:cubicBezTo>
                    <a:pt x="23875" y="-200"/>
                    <a:pt x="-240" y="23920"/>
                    <a:pt x="-237" y="53671"/>
                  </a:cubicBezTo>
                  <a:cubicBezTo>
                    <a:pt x="-237" y="56735"/>
                    <a:pt x="25" y="59794"/>
                    <a:pt x="545" y="62814"/>
                  </a:cubicBezTo>
                  <a:cubicBezTo>
                    <a:pt x="507" y="62851"/>
                    <a:pt x="507" y="62851"/>
                    <a:pt x="545" y="62887"/>
                  </a:cubicBezTo>
                  <a:cubicBezTo>
                    <a:pt x="1447" y="68051"/>
                    <a:pt x="3103" y="73054"/>
                    <a:pt x="5458" y="77737"/>
                  </a:cubicBezTo>
                  <a:lnTo>
                    <a:pt x="10629" y="88042"/>
                  </a:lnTo>
                  <a:lnTo>
                    <a:pt x="45277" y="157339"/>
                  </a:lnTo>
                  <a:lnTo>
                    <a:pt x="88384" y="243553"/>
                  </a:lnTo>
                  <a:lnTo>
                    <a:pt x="90896" y="248576"/>
                  </a:lnTo>
                  <a:lnTo>
                    <a:pt x="251542" y="292755"/>
                  </a:lnTo>
                  <a:lnTo>
                    <a:pt x="252206" y="291240"/>
                  </a:lnTo>
                  <a:cubicBezTo>
                    <a:pt x="252797" y="289910"/>
                    <a:pt x="253425" y="288544"/>
                    <a:pt x="253979" y="287214"/>
                  </a:cubicBezTo>
                  <a:cubicBezTo>
                    <a:pt x="254866" y="285219"/>
                    <a:pt x="255715" y="283225"/>
                    <a:pt x="256565" y="281267"/>
                  </a:cubicBezTo>
                  <a:cubicBezTo>
                    <a:pt x="270872" y="248722"/>
                    <a:pt x="279565" y="213989"/>
                    <a:pt x="282274" y="178541"/>
                  </a:cubicBezTo>
                  <a:lnTo>
                    <a:pt x="282274" y="178504"/>
                  </a:lnTo>
                  <a:cubicBezTo>
                    <a:pt x="282879" y="168552"/>
                    <a:pt x="282854" y="158571"/>
                    <a:pt x="282200" y="148621"/>
                  </a:cubicBezTo>
                  <a:close/>
                </a:path>
              </a:pathLst>
            </a:custGeom>
            <a:solidFill>
              <a:srgbClr val="3F3D56"/>
            </a:solidFill>
            <a:ln w="3687"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5EDE6CD9-9BA0-42B0-9999-D2B59EDB1E99}"/>
                </a:ext>
              </a:extLst>
            </p:cNvPr>
            <p:cNvSpPr/>
            <p:nvPr/>
          </p:nvSpPr>
          <p:spPr>
            <a:xfrm>
              <a:off x="9195999" y="2821270"/>
              <a:ext cx="258717" cy="360702"/>
            </a:xfrm>
            <a:custGeom>
              <a:avLst/>
              <a:gdLst>
                <a:gd name="connsiteX0" fmla="*/ 257755 w 258717"/>
                <a:gd name="connsiteY0" fmla="*/ 51991 h 360702"/>
                <a:gd name="connsiteX1" fmla="*/ 255206 w 258717"/>
                <a:gd name="connsiteY1" fmla="*/ 46745 h 360702"/>
                <a:gd name="connsiteX2" fmla="*/ 240541 w 258717"/>
                <a:gd name="connsiteY2" fmla="*/ 32266 h 360702"/>
                <a:gd name="connsiteX3" fmla="*/ 240505 w 258717"/>
                <a:gd name="connsiteY3" fmla="*/ 32229 h 360702"/>
                <a:gd name="connsiteX4" fmla="*/ 107749 w 258717"/>
                <a:gd name="connsiteY4" fmla="*/ -203 h 360702"/>
                <a:gd name="connsiteX5" fmla="*/ 107637 w 258717"/>
                <a:gd name="connsiteY5" fmla="*/ -203 h 360702"/>
                <a:gd name="connsiteX6" fmla="*/ 91420 w 258717"/>
                <a:gd name="connsiteY6" fmla="*/ 10250 h 360702"/>
                <a:gd name="connsiteX7" fmla="*/ 89574 w 258717"/>
                <a:gd name="connsiteY7" fmla="*/ 14277 h 360702"/>
                <a:gd name="connsiteX8" fmla="*/ 77680 w 258717"/>
                <a:gd name="connsiteY8" fmla="*/ 40429 h 360702"/>
                <a:gd name="connsiteX9" fmla="*/ 73063 w 258717"/>
                <a:gd name="connsiteY9" fmla="*/ 46007 h 360702"/>
                <a:gd name="connsiteX10" fmla="*/ 16436 w 258717"/>
                <a:gd name="connsiteY10" fmla="*/ 298997 h 360702"/>
                <a:gd name="connsiteX11" fmla="*/ 32541 w 258717"/>
                <a:gd name="connsiteY11" fmla="*/ 351302 h 360702"/>
                <a:gd name="connsiteX12" fmla="*/ 35201 w 258717"/>
                <a:gd name="connsiteY12" fmla="*/ 360499 h 360702"/>
                <a:gd name="connsiteX13" fmla="*/ 196105 w 258717"/>
                <a:gd name="connsiteY13" fmla="*/ 360499 h 360702"/>
                <a:gd name="connsiteX14" fmla="*/ 192669 w 258717"/>
                <a:gd name="connsiteY14" fmla="*/ 334642 h 360702"/>
                <a:gd name="connsiteX15" fmla="*/ 192929 w 258717"/>
                <a:gd name="connsiteY15" fmla="*/ 329582 h 360702"/>
                <a:gd name="connsiteX16" fmla="*/ 257681 w 258717"/>
                <a:gd name="connsiteY16" fmla="*/ 62370 h 360702"/>
                <a:gd name="connsiteX17" fmla="*/ 257976 w 258717"/>
                <a:gd name="connsiteY17" fmla="*/ 61225 h 360702"/>
                <a:gd name="connsiteX18" fmla="*/ 257755 w 258717"/>
                <a:gd name="connsiteY18" fmla="*/ 51991 h 36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8717" h="360702">
                  <a:moveTo>
                    <a:pt x="257755" y="51991"/>
                  </a:moveTo>
                  <a:cubicBezTo>
                    <a:pt x="257209" y="50110"/>
                    <a:pt x="256347" y="48337"/>
                    <a:pt x="255206" y="46745"/>
                  </a:cubicBezTo>
                  <a:cubicBezTo>
                    <a:pt x="251069" y="41212"/>
                    <a:pt x="246126" y="36332"/>
                    <a:pt x="240541" y="32266"/>
                  </a:cubicBezTo>
                  <a:lnTo>
                    <a:pt x="240505" y="32229"/>
                  </a:lnTo>
                  <a:cubicBezTo>
                    <a:pt x="221038" y="17453"/>
                    <a:pt x="182401" y="240"/>
                    <a:pt x="107749" y="-203"/>
                  </a:cubicBezTo>
                  <a:lnTo>
                    <a:pt x="107637" y="-203"/>
                  </a:lnTo>
                  <a:cubicBezTo>
                    <a:pt x="100650" y="-197"/>
                    <a:pt x="94311" y="3889"/>
                    <a:pt x="91420" y="10250"/>
                  </a:cubicBezTo>
                  <a:lnTo>
                    <a:pt x="89574" y="14277"/>
                  </a:lnTo>
                  <a:lnTo>
                    <a:pt x="77680" y="40429"/>
                  </a:lnTo>
                  <a:cubicBezTo>
                    <a:pt x="76666" y="42666"/>
                    <a:pt x="75072" y="44592"/>
                    <a:pt x="73063" y="46007"/>
                  </a:cubicBezTo>
                  <a:cubicBezTo>
                    <a:pt x="54188" y="59378"/>
                    <a:pt x="-37234" y="134363"/>
                    <a:pt x="16436" y="298997"/>
                  </a:cubicBezTo>
                  <a:cubicBezTo>
                    <a:pt x="21681" y="315065"/>
                    <a:pt x="27074" y="332611"/>
                    <a:pt x="32541" y="351302"/>
                  </a:cubicBezTo>
                  <a:cubicBezTo>
                    <a:pt x="33428" y="354331"/>
                    <a:pt x="34315" y="357396"/>
                    <a:pt x="35201" y="360499"/>
                  </a:cubicBezTo>
                  <a:lnTo>
                    <a:pt x="196105" y="360499"/>
                  </a:lnTo>
                  <a:lnTo>
                    <a:pt x="192669" y="334642"/>
                  </a:lnTo>
                  <a:cubicBezTo>
                    <a:pt x="192440" y="332954"/>
                    <a:pt x="192528" y="331238"/>
                    <a:pt x="192929" y="329582"/>
                  </a:cubicBezTo>
                  <a:lnTo>
                    <a:pt x="257681" y="62370"/>
                  </a:lnTo>
                  <a:lnTo>
                    <a:pt x="257976" y="61225"/>
                  </a:lnTo>
                  <a:cubicBezTo>
                    <a:pt x="258717" y="58181"/>
                    <a:pt x="258640" y="54996"/>
                    <a:pt x="257755" y="51991"/>
                  </a:cubicBezTo>
                  <a:close/>
                </a:path>
              </a:pathLst>
            </a:custGeom>
            <a:solidFill>
              <a:srgbClr val="2F2E41"/>
            </a:solidFill>
            <a:ln w="3687"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4594BB3B-5207-4429-9F98-9D28FB3BB0FA}"/>
                </a:ext>
              </a:extLst>
            </p:cNvPr>
            <p:cNvSpPr/>
            <p:nvPr/>
          </p:nvSpPr>
          <p:spPr>
            <a:xfrm>
              <a:off x="9493404" y="2574337"/>
              <a:ext cx="96039" cy="177303"/>
            </a:xfrm>
            <a:custGeom>
              <a:avLst/>
              <a:gdLst>
                <a:gd name="connsiteX0" fmla="*/ 10844 w 96039"/>
                <a:gd name="connsiteY0" fmla="*/ -203 h 177303"/>
                <a:gd name="connsiteX1" fmla="*/ 81027 w 96039"/>
                <a:gd name="connsiteY1" fmla="*/ -203 h 177303"/>
                <a:gd name="connsiteX2" fmla="*/ 92109 w 96039"/>
                <a:gd name="connsiteY2" fmla="*/ 10878 h 177303"/>
                <a:gd name="connsiteX3" fmla="*/ 92109 w 96039"/>
                <a:gd name="connsiteY3" fmla="*/ 29348 h 177303"/>
                <a:gd name="connsiteX4" fmla="*/ 95802 w 96039"/>
                <a:gd name="connsiteY4" fmla="*/ 33041 h 177303"/>
                <a:gd name="connsiteX5" fmla="*/ 95802 w 96039"/>
                <a:gd name="connsiteY5" fmla="*/ 40429 h 177303"/>
                <a:gd name="connsiteX6" fmla="*/ 92109 w 96039"/>
                <a:gd name="connsiteY6" fmla="*/ 44123 h 177303"/>
                <a:gd name="connsiteX7" fmla="*/ 92109 w 96039"/>
                <a:gd name="connsiteY7" fmla="*/ 51511 h 177303"/>
                <a:gd name="connsiteX8" fmla="*/ 95802 w 96039"/>
                <a:gd name="connsiteY8" fmla="*/ 55204 h 177303"/>
                <a:gd name="connsiteX9" fmla="*/ 95802 w 96039"/>
                <a:gd name="connsiteY9" fmla="*/ 62592 h 177303"/>
                <a:gd name="connsiteX10" fmla="*/ 92109 w 96039"/>
                <a:gd name="connsiteY10" fmla="*/ 66286 h 177303"/>
                <a:gd name="connsiteX11" fmla="*/ 92109 w 96039"/>
                <a:gd name="connsiteY11" fmla="*/ 166019 h 177303"/>
                <a:gd name="connsiteX12" fmla="*/ 81027 w 96039"/>
                <a:gd name="connsiteY12" fmla="*/ 177101 h 177303"/>
                <a:gd name="connsiteX13" fmla="*/ 10844 w 96039"/>
                <a:gd name="connsiteY13" fmla="*/ 177101 h 177303"/>
                <a:gd name="connsiteX14" fmla="*/ -237 w 96039"/>
                <a:gd name="connsiteY14" fmla="*/ 166019 h 177303"/>
                <a:gd name="connsiteX15" fmla="*/ -237 w 96039"/>
                <a:gd name="connsiteY15" fmla="*/ 10878 h 177303"/>
                <a:gd name="connsiteX16" fmla="*/ 10844 w 96039"/>
                <a:gd name="connsiteY16" fmla="*/ -203 h 17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039" h="177303">
                  <a:moveTo>
                    <a:pt x="10844" y="-203"/>
                  </a:moveTo>
                  <a:lnTo>
                    <a:pt x="81027" y="-203"/>
                  </a:lnTo>
                  <a:cubicBezTo>
                    <a:pt x="87147" y="-203"/>
                    <a:pt x="92109" y="4758"/>
                    <a:pt x="92109" y="10878"/>
                  </a:cubicBezTo>
                  <a:lnTo>
                    <a:pt x="92109" y="29348"/>
                  </a:lnTo>
                  <a:cubicBezTo>
                    <a:pt x="94146" y="29354"/>
                    <a:pt x="95796" y="31004"/>
                    <a:pt x="95802" y="33041"/>
                  </a:cubicBezTo>
                  <a:lnTo>
                    <a:pt x="95802" y="40429"/>
                  </a:lnTo>
                  <a:cubicBezTo>
                    <a:pt x="95796" y="42466"/>
                    <a:pt x="94146" y="44117"/>
                    <a:pt x="92109" y="44123"/>
                  </a:cubicBezTo>
                  <a:lnTo>
                    <a:pt x="92109" y="51511"/>
                  </a:lnTo>
                  <a:cubicBezTo>
                    <a:pt x="94146" y="51517"/>
                    <a:pt x="95796" y="53167"/>
                    <a:pt x="95802" y="55204"/>
                  </a:cubicBezTo>
                  <a:lnTo>
                    <a:pt x="95802" y="62592"/>
                  </a:lnTo>
                  <a:cubicBezTo>
                    <a:pt x="95796" y="64629"/>
                    <a:pt x="94146" y="66280"/>
                    <a:pt x="92109" y="66286"/>
                  </a:cubicBezTo>
                  <a:lnTo>
                    <a:pt x="92109" y="166019"/>
                  </a:lnTo>
                  <a:cubicBezTo>
                    <a:pt x="92109" y="172139"/>
                    <a:pt x="87147" y="177101"/>
                    <a:pt x="81027" y="177101"/>
                  </a:cubicBezTo>
                  <a:lnTo>
                    <a:pt x="10844" y="177101"/>
                  </a:lnTo>
                  <a:cubicBezTo>
                    <a:pt x="4724" y="177101"/>
                    <a:pt x="-237" y="172139"/>
                    <a:pt x="-237" y="166019"/>
                  </a:cubicBezTo>
                  <a:lnTo>
                    <a:pt x="-237" y="10878"/>
                  </a:lnTo>
                  <a:cubicBezTo>
                    <a:pt x="-237" y="4758"/>
                    <a:pt x="4724" y="-203"/>
                    <a:pt x="10844" y="-203"/>
                  </a:cubicBezTo>
                  <a:close/>
                </a:path>
              </a:pathLst>
            </a:custGeom>
            <a:solidFill>
              <a:srgbClr val="3F3D56"/>
            </a:solidFill>
            <a:ln w="3687"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8B7161D0-9519-415B-A002-C5461CF246F5}"/>
                </a:ext>
              </a:extLst>
            </p:cNvPr>
            <p:cNvSpPr/>
            <p:nvPr/>
          </p:nvSpPr>
          <p:spPr>
            <a:xfrm>
              <a:off x="9493404" y="2574337"/>
              <a:ext cx="18469" cy="177303"/>
            </a:xfrm>
            <a:custGeom>
              <a:avLst/>
              <a:gdLst>
                <a:gd name="connsiteX0" fmla="*/ 7151 w 18469"/>
                <a:gd name="connsiteY0" fmla="*/ 166019 h 177303"/>
                <a:gd name="connsiteX1" fmla="*/ 7151 w 18469"/>
                <a:gd name="connsiteY1" fmla="*/ 10878 h 177303"/>
                <a:gd name="connsiteX2" fmla="*/ 18232 w 18469"/>
                <a:gd name="connsiteY2" fmla="*/ -203 h 177303"/>
                <a:gd name="connsiteX3" fmla="*/ 10844 w 18469"/>
                <a:gd name="connsiteY3" fmla="*/ -203 h 177303"/>
                <a:gd name="connsiteX4" fmla="*/ -237 w 18469"/>
                <a:gd name="connsiteY4" fmla="*/ 10878 h 177303"/>
                <a:gd name="connsiteX5" fmla="*/ -237 w 18469"/>
                <a:gd name="connsiteY5" fmla="*/ 166019 h 177303"/>
                <a:gd name="connsiteX6" fmla="*/ 10844 w 18469"/>
                <a:gd name="connsiteY6" fmla="*/ 177101 h 177303"/>
                <a:gd name="connsiteX7" fmla="*/ 18232 w 18469"/>
                <a:gd name="connsiteY7" fmla="*/ 177101 h 177303"/>
                <a:gd name="connsiteX8" fmla="*/ 7151 w 18469"/>
                <a:gd name="connsiteY8" fmla="*/ 166019 h 17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69" h="177303">
                  <a:moveTo>
                    <a:pt x="7151" y="166019"/>
                  </a:moveTo>
                  <a:lnTo>
                    <a:pt x="7151" y="10878"/>
                  </a:lnTo>
                  <a:cubicBezTo>
                    <a:pt x="7151" y="4758"/>
                    <a:pt x="12112" y="-203"/>
                    <a:pt x="18232" y="-203"/>
                  </a:cubicBezTo>
                  <a:lnTo>
                    <a:pt x="10844" y="-203"/>
                  </a:lnTo>
                  <a:cubicBezTo>
                    <a:pt x="4724" y="-203"/>
                    <a:pt x="-237" y="4758"/>
                    <a:pt x="-237" y="10878"/>
                  </a:cubicBezTo>
                  <a:lnTo>
                    <a:pt x="-237" y="166019"/>
                  </a:lnTo>
                  <a:cubicBezTo>
                    <a:pt x="-237" y="172139"/>
                    <a:pt x="4724" y="177101"/>
                    <a:pt x="10844" y="177101"/>
                  </a:cubicBezTo>
                  <a:lnTo>
                    <a:pt x="18232" y="177101"/>
                  </a:lnTo>
                  <a:cubicBezTo>
                    <a:pt x="12112" y="177101"/>
                    <a:pt x="7151" y="172139"/>
                    <a:pt x="7151" y="166019"/>
                  </a:cubicBezTo>
                  <a:close/>
                </a:path>
              </a:pathLst>
            </a:custGeom>
            <a:solidFill>
              <a:srgbClr val="6C63FF"/>
            </a:solidFill>
            <a:ln w="3687"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BAC5AFB-D179-4C24-849A-71F6D9D9F68C}"/>
                </a:ext>
              </a:extLst>
            </p:cNvPr>
            <p:cNvSpPr/>
            <p:nvPr/>
          </p:nvSpPr>
          <p:spPr>
            <a:xfrm>
              <a:off x="9522954" y="2611276"/>
              <a:ext cx="29550" cy="29550"/>
            </a:xfrm>
            <a:custGeom>
              <a:avLst/>
              <a:gdLst>
                <a:gd name="connsiteX0" fmla="*/ 29551 w 29550"/>
                <a:gd name="connsiteY0" fmla="*/ 14775 h 29550"/>
                <a:gd name="connsiteX1" fmla="*/ 14775 w 29550"/>
                <a:gd name="connsiteY1" fmla="*/ 29551 h 29550"/>
                <a:gd name="connsiteX2" fmla="*/ 0 w 29550"/>
                <a:gd name="connsiteY2" fmla="*/ 14775 h 29550"/>
                <a:gd name="connsiteX3" fmla="*/ 14775 w 29550"/>
                <a:gd name="connsiteY3" fmla="*/ 0 h 29550"/>
                <a:gd name="connsiteX4" fmla="*/ 29551 w 29550"/>
                <a:gd name="connsiteY4" fmla="*/ 14775 h 2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0" h="29550">
                  <a:moveTo>
                    <a:pt x="29551" y="14775"/>
                  </a:moveTo>
                  <a:cubicBezTo>
                    <a:pt x="29551" y="22936"/>
                    <a:pt x="22936" y="29551"/>
                    <a:pt x="14775" y="29551"/>
                  </a:cubicBezTo>
                  <a:cubicBezTo>
                    <a:pt x="6615" y="29551"/>
                    <a:pt x="0" y="22936"/>
                    <a:pt x="0" y="14775"/>
                  </a:cubicBezTo>
                  <a:cubicBezTo>
                    <a:pt x="0" y="6615"/>
                    <a:pt x="6615" y="0"/>
                    <a:pt x="14775" y="0"/>
                  </a:cubicBezTo>
                  <a:cubicBezTo>
                    <a:pt x="22936" y="0"/>
                    <a:pt x="29551" y="6615"/>
                    <a:pt x="29551" y="14775"/>
                  </a:cubicBezTo>
                  <a:close/>
                </a:path>
              </a:pathLst>
            </a:custGeom>
            <a:solidFill>
              <a:srgbClr val="FFFFFF"/>
            </a:solidFill>
            <a:ln w="3687"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7F307029-C893-4D2E-94CD-60D85D7C8513}"/>
                </a:ext>
              </a:extLst>
            </p:cNvPr>
            <p:cNvSpPr/>
            <p:nvPr/>
          </p:nvSpPr>
          <p:spPr>
            <a:xfrm>
              <a:off x="9248206" y="2662011"/>
              <a:ext cx="340788" cy="122386"/>
            </a:xfrm>
            <a:custGeom>
              <a:avLst/>
              <a:gdLst>
                <a:gd name="connsiteX0" fmla="*/ 270540 w 340788"/>
                <a:gd name="connsiteY0" fmla="*/ 15600 h 122386"/>
                <a:gd name="connsiteX1" fmla="*/ 267347 w 340788"/>
                <a:gd name="connsiteY1" fmla="*/ 20824 h 122386"/>
                <a:gd name="connsiteX2" fmla="*/ 85465 w 340788"/>
                <a:gd name="connsiteY2" fmla="*/ 42673 h 122386"/>
                <a:gd name="connsiteX3" fmla="*/ 58719 w 340788"/>
                <a:gd name="connsiteY3" fmla="*/ 7104 h 122386"/>
                <a:gd name="connsiteX4" fmla="*/ -237 w 340788"/>
                <a:gd name="connsiteY4" fmla="*/ 40453 h 122386"/>
                <a:gd name="connsiteX5" fmla="*/ 40993 w 340788"/>
                <a:gd name="connsiteY5" fmla="*/ 108022 h 122386"/>
                <a:gd name="connsiteX6" fmla="*/ 73936 w 340788"/>
                <a:gd name="connsiteY6" fmla="*/ 121155 h 122386"/>
                <a:gd name="connsiteX7" fmla="*/ 275114 w 340788"/>
                <a:gd name="connsiteY7" fmla="*/ 66724 h 122386"/>
                <a:gd name="connsiteX8" fmla="*/ 329929 w 340788"/>
                <a:gd name="connsiteY8" fmla="*/ 65234 h 122386"/>
                <a:gd name="connsiteX9" fmla="*/ 328439 w 340788"/>
                <a:gd name="connsiteY9" fmla="*/ 10419 h 122386"/>
                <a:gd name="connsiteX10" fmla="*/ 273624 w 340788"/>
                <a:gd name="connsiteY10" fmla="*/ 11909 h 122386"/>
                <a:gd name="connsiteX11" fmla="*/ 270540 w 340788"/>
                <a:gd name="connsiteY11" fmla="*/ 15600 h 12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0788" h="122386">
                  <a:moveTo>
                    <a:pt x="270540" y="15600"/>
                  </a:moveTo>
                  <a:cubicBezTo>
                    <a:pt x="269340" y="17255"/>
                    <a:pt x="268272" y="19002"/>
                    <a:pt x="267347" y="20824"/>
                  </a:cubicBezTo>
                  <a:lnTo>
                    <a:pt x="85465" y="42673"/>
                  </a:lnTo>
                  <a:lnTo>
                    <a:pt x="58719" y="7104"/>
                  </a:lnTo>
                  <a:lnTo>
                    <a:pt x="-237" y="40453"/>
                  </a:lnTo>
                  <a:lnTo>
                    <a:pt x="40993" y="108022"/>
                  </a:lnTo>
                  <a:cubicBezTo>
                    <a:pt x="47834" y="119235"/>
                    <a:pt x="61256" y="124586"/>
                    <a:pt x="73936" y="121155"/>
                  </a:cubicBezTo>
                  <a:lnTo>
                    <a:pt x="275114" y="66724"/>
                  </a:lnTo>
                  <a:cubicBezTo>
                    <a:pt x="290662" y="81449"/>
                    <a:pt x="315204" y="80782"/>
                    <a:pt x="329929" y="65234"/>
                  </a:cubicBezTo>
                  <a:cubicBezTo>
                    <a:pt x="344655" y="49686"/>
                    <a:pt x="343988" y="25144"/>
                    <a:pt x="328439" y="10419"/>
                  </a:cubicBezTo>
                  <a:cubicBezTo>
                    <a:pt x="312891" y="-4306"/>
                    <a:pt x="288350" y="-3639"/>
                    <a:pt x="273624" y="11909"/>
                  </a:cubicBezTo>
                  <a:cubicBezTo>
                    <a:pt x="272521" y="13074"/>
                    <a:pt x="271490" y="14307"/>
                    <a:pt x="270540" y="15600"/>
                  </a:cubicBezTo>
                  <a:close/>
                </a:path>
              </a:pathLst>
            </a:custGeom>
            <a:solidFill>
              <a:srgbClr val="A0616A"/>
            </a:solidFill>
            <a:ln w="3687"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63356EEC-4021-4D2E-95F1-753DE98848E5}"/>
                </a:ext>
              </a:extLst>
            </p:cNvPr>
            <p:cNvSpPr/>
            <p:nvPr/>
          </p:nvSpPr>
          <p:spPr>
            <a:xfrm>
              <a:off x="9194949" y="2592428"/>
              <a:ext cx="140883" cy="157440"/>
            </a:xfrm>
            <a:custGeom>
              <a:avLst/>
              <a:gdLst>
                <a:gd name="connsiteX0" fmla="*/ 137204 w 140883"/>
                <a:gd name="connsiteY0" fmla="*/ 89492 h 157440"/>
                <a:gd name="connsiteX1" fmla="*/ 86228 w 140883"/>
                <a:gd name="connsiteY1" fmla="*/ 23446 h 157440"/>
                <a:gd name="connsiteX2" fmla="*/ 23411 w 140883"/>
                <a:gd name="connsiteY2" fmla="*/ 5672 h 157440"/>
                <a:gd name="connsiteX3" fmla="*/ 2785 w 140883"/>
                <a:gd name="connsiteY3" fmla="*/ 62379 h 157440"/>
                <a:gd name="connsiteX4" fmla="*/ 2785 w 140883"/>
                <a:gd name="connsiteY4" fmla="*/ 62453 h 157440"/>
                <a:gd name="connsiteX5" fmla="*/ 5518 w 140883"/>
                <a:gd name="connsiteY5" fmla="*/ 68290 h 157440"/>
                <a:gd name="connsiteX6" fmla="*/ 12869 w 140883"/>
                <a:gd name="connsiteY6" fmla="*/ 87608 h 157440"/>
                <a:gd name="connsiteX7" fmla="*/ 35216 w 140883"/>
                <a:gd name="connsiteY7" fmla="*/ 146525 h 157440"/>
                <a:gd name="connsiteX8" fmla="*/ 45080 w 140883"/>
                <a:gd name="connsiteY8" fmla="*/ 156240 h 157440"/>
                <a:gd name="connsiteX9" fmla="*/ 47517 w 140883"/>
                <a:gd name="connsiteY9" fmla="*/ 156905 h 157440"/>
                <a:gd name="connsiteX10" fmla="*/ 58858 w 140883"/>
                <a:gd name="connsiteY10" fmla="*/ 155131 h 157440"/>
                <a:gd name="connsiteX11" fmla="*/ 75037 w 140883"/>
                <a:gd name="connsiteY11" fmla="*/ 146082 h 157440"/>
                <a:gd name="connsiteX12" fmla="*/ 132143 w 140883"/>
                <a:gd name="connsiteY12" fmla="*/ 114167 h 157440"/>
                <a:gd name="connsiteX13" fmla="*/ 140307 w 140883"/>
                <a:gd name="connsiteY13" fmla="*/ 102975 h 157440"/>
                <a:gd name="connsiteX14" fmla="*/ 137204 w 140883"/>
                <a:gd name="connsiteY14" fmla="*/ 89492 h 15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883" h="157440">
                  <a:moveTo>
                    <a:pt x="137204" y="89492"/>
                  </a:moveTo>
                  <a:lnTo>
                    <a:pt x="86228" y="23446"/>
                  </a:lnTo>
                  <a:cubicBezTo>
                    <a:pt x="73790" y="1192"/>
                    <a:pt x="45666" y="-6766"/>
                    <a:pt x="23411" y="5672"/>
                  </a:cubicBezTo>
                  <a:cubicBezTo>
                    <a:pt x="3423" y="16843"/>
                    <a:pt x="-5355" y="40978"/>
                    <a:pt x="2785" y="62379"/>
                  </a:cubicBezTo>
                  <a:cubicBezTo>
                    <a:pt x="2747" y="62416"/>
                    <a:pt x="2747" y="62416"/>
                    <a:pt x="2785" y="62453"/>
                  </a:cubicBezTo>
                  <a:cubicBezTo>
                    <a:pt x="3545" y="64466"/>
                    <a:pt x="4459" y="66417"/>
                    <a:pt x="5518" y="68290"/>
                  </a:cubicBezTo>
                  <a:lnTo>
                    <a:pt x="12869" y="87608"/>
                  </a:lnTo>
                  <a:lnTo>
                    <a:pt x="35216" y="146525"/>
                  </a:lnTo>
                  <a:cubicBezTo>
                    <a:pt x="36926" y="151050"/>
                    <a:pt x="40530" y="154599"/>
                    <a:pt x="45080" y="156240"/>
                  </a:cubicBezTo>
                  <a:cubicBezTo>
                    <a:pt x="45872" y="156530"/>
                    <a:pt x="46688" y="156752"/>
                    <a:pt x="47517" y="156905"/>
                  </a:cubicBezTo>
                  <a:cubicBezTo>
                    <a:pt x="51388" y="157695"/>
                    <a:pt x="55414" y="157066"/>
                    <a:pt x="58858" y="155131"/>
                  </a:cubicBezTo>
                  <a:lnTo>
                    <a:pt x="75037" y="146082"/>
                  </a:lnTo>
                  <a:lnTo>
                    <a:pt x="132143" y="114167"/>
                  </a:lnTo>
                  <a:cubicBezTo>
                    <a:pt x="136346" y="111783"/>
                    <a:pt x="139320" y="107705"/>
                    <a:pt x="140307" y="102975"/>
                  </a:cubicBezTo>
                  <a:cubicBezTo>
                    <a:pt x="141277" y="98243"/>
                    <a:pt x="140145" y="93324"/>
                    <a:pt x="137204" y="89492"/>
                  </a:cubicBezTo>
                  <a:close/>
                </a:path>
              </a:pathLst>
            </a:custGeom>
            <a:solidFill>
              <a:srgbClr val="3F3D56"/>
            </a:solidFill>
            <a:ln w="3687"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93A29473-3397-4FDA-A9A6-D21FBC367043}"/>
                </a:ext>
              </a:extLst>
            </p:cNvPr>
            <p:cNvSpPr/>
            <p:nvPr/>
          </p:nvSpPr>
          <p:spPr>
            <a:xfrm>
              <a:off x="9216178" y="2371177"/>
              <a:ext cx="210548" cy="118202"/>
            </a:xfrm>
            <a:custGeom>
              <a:avLst/>
              <a:gdLst>
                <a:gd name="connsiteX0" fmla="*/ -237 w 210548"/>
                <a:gd name="connsiteY0" fmla="*/ 117999 h 118202"/>
                <a:gd name="connsiteX1" fmla="*/ -237 w 210548"/>
                <a:gd name="connsiteY1" fmla="*/ 117999 h 118202"/>
                <a:gd name="connsiteX2" fmla="*/ 35646 w 210548"/>
                <a:gd name="connsiteY2" fmla="*/ 117999 h 118202"/>
                <a:gd name="connsiteX3" fmla="*/ 51477 w 210548"/>
                <a:gd name="connsiteY3" fmla="*/ 63444 h 118202"/>
                <a:gd name="connsiteX4" fmla="*/ 54642 w 210548"/>
                <a:gd name="connsiteY4" fmla="*/ 117999 h 118202"/>
                <a:gd name="connsiteX5" fmla="*/ 71793 w 210548"/>
                <a:gd name="connsiteY5" fmla="*/ 117999 h 118202"/>
                <a:gd name="connsiteX6" fmla="*/ 81027 w 210548"/>
                <a:gd name="connsiteY6" fmla="*/ 86175 h 118202"/>
                <a:gd name="connsiteX7" fmla="*/ 82874 w 210548"/>
                <a:gd name="connsiteY7" fmla="*/ 117999 h 118202"/>
                <a:gd name="connsiteX8" fmla="*/ 210311 w 210548"/>
                <a:gd name="connsiteY8" fmla="*/ 117999 h 118202"/>
                <a:gd name="connsiteX9" fmla="*/ 210311 w 210548"/>
                <a:gd name="connsiteY9" fmla="*/ 117999 h 118202"/>
                <a:gd name="connsiteX10" fmla="*/ 114272 w 210548"/>
                <a:gd name="connsiteY10" fmla="*/ -203 h 118202"/>
                <a:gd name="connsiteX11" fmla="*/ 95802 w 210548"/>
                <a:gd name="connsiteY11" fmla="*/ -203 h 118202"/>
                <a:gd name="connsiteX12" fmla="*/ -237 w 210548"/>
                <a:gd name="connsiteY12" fmla="*/ 117999 h 11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0548" h="118202">
                  <a:moveTo>
                    <a:pt x="-237" y="117999"/>
                  </a:moveTo>
                  <a:lnTo>
                    <a:pt x="-237" y="117999"/>
                  </a:lnTo>
                  <a:lnTo>
                    <a:pt x="35646" y="117999"/>
                  </a:lnTo>
                  <a:lnTo>
                    <a:pt x="51477" y="63444"/>
                  </a:lnTo>
                  <a:lnTo>
                    <a:pt x="54642" y="117999"/>
                  </a:lnTo>
                  <a:lnTo>
                    <a:pt x="71793" y="117999"/>
                  </a:lnTo>
                  <a:lnTo>
                    <a:pt x="81027" y="86175"/>
                  </a:lnTo>
                  <a:lnTo>
                    <a:pt x="82874" y="117999"/>
                  </a:lnTo>
                  <a:lnTo>
                    <a:pt x="210311" y="117999"/>
                  </a:lnTo>
                  <a:lnTo>
                    <a:pt x="210311" y="117999"/>
                  </a:lnTo>
                  <a:cubicBezTo>
                    <a:pt x="210311" y="52718"/>
                    <a:pt x="167313" y="-203"/>
                    <a:pt x="114272" y="-203"/>
                  </a:cubicBezTo>
                  <a:lnTo>
                    <a:pt x="95802" y="-203"/>
                  </a:lnTo>
                  <a:cubicBezTo>
                    <a:pt x="42761" y="-203"/>
                    <a:pt x="-237" y="52718"/>
                    <a:pt x="-237" y="117999"/>
                  </a:cubicBezTo>
                  <a:close/>
                </a:path>
              </a:pathLst>
            </a:custGeom>
            <a:solidFill>
              <a:srgbClr val="2F2E41"/>
            </a:solidFill>
            <a:ln w="3687"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92B0BEF6-ABE1-4023-A77A-ED97F4C26721}"/>
                </a:ext>
              </a:extLst>
            </p:cNvPr>
            <p:cNvSpPr/>
            <p:nvPr/>
          </p:nvSpPr>
          <p:spPr>
            <a:xfrm>
              <a:off x="9480785" y="1966222"/>
              <a:ext cx="823337" cy="453808"/>
            </a:xfrm>
            <a:custGeom>
              <a:avLst/>
              <a:gdLst>
                <a:gd name="connsiteX0" fmla="*/ 787444 w 823337"/>
                <a:gd name="connsiteY0" fmla="*/ 453605 h 453808"/>
                <a:gd name="connsiteX1" fmla="*/ 35420 w 823337"/>
                <a:gd name="connsiteY1" fmla="*/ 453605 h 453808"/>
                <a:gd name="connsiteX2" fmla="*/ -237 w 823337"/>
                <a:gd name="connsiteY2" fmla="*/ 417949 h 453808"/>
                <a:gd name="connsiteX3" fmla="*/ -237 w 823337"/>
                <a:gd name="connsiteY3" fmla="*/ 35453 h 453808"/>
                <a:gd name="connsiteX4" fmla="*/ 35420 w 823337"/>
                <a:gd name="connsiteY4" fmla="*/ -203 h 453808"/>
                <a:gd name="connsiteX5" fmla="*/ 787444 w 823337"/>
                <a:gd name="connsiteY5" fmla="*/ -203 h 453808"/>
                <a:gd name="connsiteX6" fmla="*/ 823101 w 823337"/>
                <a:gd name="connsiteY6" fmla="*/ 35453 h 453808"/>
                <a:gd name="connsiteX7" fmla="*/ 823101 w 823337"/>
                <a:gd name="connsiteY7" fmla="*/ 417949 h 453808"/>
                <a:gd name="connsiteX8" fmla="*/ 787444 w 823337"/>
                <a:gd name="connsiteY8" fmla="*/ 453605 h 45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337" h="453808">
                  <a:moveTo>
                    <a:pt x="787444" y="453605"/>
                  </a:moveTo>
                  <a:lnTo>
                    <a:pt x="35420" y="453605"/>
                  </a:lnTo>
                  <a:cubicBezTo>
                    <a:pt x="15736" y="453583"/>
                    <a:pt x="-215" y="437632"/>
                    <a:pt x="-237" y="417949"/>
                  </a:cubicBezTo>
                  <a:lnTo>
                    <a:pt x="-237" y="35453"/>
                  </a:lnTo>
                  <a:cubicBezTo>
                    <a:pt x="-215" y="15770"/>
                    <a:pt x="15736" y="-181"/>
                    <a:pt x="35420" y="-203"/>
                  </a:cubicBezTo>
                  <a:lnTo>
                    <a:pt x="787444" y="-203"/>
                  </a:lnTo>
                  <a:cubicBezTo>
                    <a:pt x="807128" y="-181"/>
                    <a:pt x="823079" y="15770"/>
                    <a:pt x="823101" y="35453"/>
                  </a:cubicBezTo>
                  <a:lnTo>
                    <a:pt x="823101" y="417949"/>
                  </a:lnTo>
                  <a:cubicBezTo>
                    <a:pt x="823078" y="437632"/>
                    <a:pt x="807128" y="453583"/>
                    <a:pt x="787444" y="453605"/>
                  </a:cubicBezTo>
                  <a:close/>
                </a:path>
              </a:pathLst>
            </a:custGeom>
            <a:solidFill>
              <a:srgbClr val="CCCCCC"/>
            </a:solidFill>
            <a:ln w="3687"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B8F4369B-4B7B-4613-8CB5-108E24149004}"/>
                </a:ext>
              </a:extLst>
            </p:cNvPr>
            <p:cNvSpPr/>
            <p:nvPr/>
          </p:nvSpPr>
          <p:spPr>
            <a:xfrm>
              <a:off x="9506717" y="1992154"/>
              <a:ext cx="771473" cy="401944"/>
            </a:xfrm>
            <a:custGeom>
              <a:avLst/>
              <a:gdLst>
                <a:gd name="connsiteX0" fmla="*/ 752868 w 771473"/>
                <a:gd name="connsiteY0" fmla="*/ 401741 h 401944"/>
                <a:gd name="connsiteX1" fmla="*/ 18131 w 771473"/>
                <a:gd name="connsiteY1" fmla="*/ 401741 h 401944"/>
                <a:gd name="connsiteX2" fmla="*/ -237 w 771473"/>
                <a:gd name="connsiteY2" fmla="*/ 383373 h 401944"/>
                <a:gd name="connsiteX3" fmla="*/ -237 w 771473"/>
                <a:gd name="connsiteY3" fmla="*/ 18165 h 401944"/>
                <a:gd name="connsiteX4" fmla="*/ 18131 w 771473"/>
                <a:gd name="connsiteY4" fmla="*/ -203 h 401944"/>
                <a:gd name="connsiteX5" fmla="*/ 752868 w 771473"/>
                <a:gd name="connsiteY5" fmla="*/ -203 h 401944"/>
                <a:gd name="connsiteX6" fmla="*/ 771237 w 771473"/>
                <a:gd name="connsiteY6" fmla="*/ 18165 h 401944"/>
                <a:gd name="connsiteX7" fmla="*/ 771237 w 771473"/>
                <a:gd name="connsiteY7" fmla="*/ 383373 h 401944"/>
                <a:gd name="connsiteX8" fmla="*/ 752868 w 771473"/>
                <a:gd name="connsiteY8" fmla="*/ 401741 h 40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473" h="401944">
                  <a:moveTo>
                    <a:pt x="752868" y="401741"/>
                  </a:moveTo>
                  <a:lnTo>
                    <a:pt x="18131" y="401741"/>
                  </a:lnTo>
                  <a:cubicBezTo>
                    <a:pt x="7992" y="401730"/>
                    <a:pt x="-226" y="393513"/>
                    <a:pt x="-237" y="383373"/>
                  </a:cubicBezTo>
                  <a:lnTo>
                    <a:pt x="-237" y="18165"/>
                  </a:lnTo>
                  <a:cubicBezTo>
                    <a:pt x="-226" y="8025"/>
                    <a:pt x="7991" y="-192"/>
                    <a:pt x="18131" y="-203"/>
                  </a:cubicBezTo>
                  <a:lnTo>
                    <a:pt x="752868" y="-203"/>
                  </a:lnTo>
                  <a:cubicBezTo>
                    <a:pt x="763008" y="-192"/>
                    <a:pt x="771225" y="8025"/>
                    <a:pt x="771237" y="18165"/>
                  </a:cubicBezTo>
                  <a:lnTo>
                    <a:pt x="771237" y="383373"/>
                  </a:lnTo>
                  <a:cubicBezTo>
                    <a:pt x="771225" y="393513"/>
                    <a:pt x="763008" y="401730"/>
                    <a:pt x="752868" y="401741"/>
                  </a:cubicBezTo>
                  <a:close/>
                </a:path>
              </a:pathLst>
            </a:custGeom>
            <a:solidFill>
              <a:srgbClr val="FFFFFF"/>
            </a:solidFill>
            <a:ln w="3687"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B2F1E767-4D66-4BB1-A8D5-5E2936EF2265}"/>
                </a:ext>
              </a:extLst>
            </p:cNvPr>
            <p:cNvSpPr/>
            <p:nvPr/>
          </p:nvSpPr>
          <p:spPr>
            <a:xfrm>
              <a:off x="9547790" y="2403674"/>
              <a:ext cx="105939" cy="86665"/>
            </a:xfrm>
            <a:custGeom>
              <a:avLst/>
              <a:gdLst>
                <a:gd name="connsiteX0" fmla="*/ 13503 w 105939"/>
                <a:gd name="connsiteY0" fmla="*/ 86462 h 86665"/>
                <a:gd name="connsiteX1" fmla="*/ 8192 w 105939"/>
                <a:gd name="connsiteY1" fmla="*/ 85388 h 86665"/>
                <a:gd name="connsiteX2" fmla="*/ -236 w 105939"/>
                <a:gd name="connsiteY2" fmla="*/ 72775 h 86665"/>
                <a:gd name="connsiteX3" fmla="*/ -236 w 105939"/>
                <a:gd name="connsiteY3" fmla="*/ 2475 h 86665"/>
                <a:gd name="connsiteX4" fmla="*/ 105703 w 105939"/>
                <a:gd name="connsiteY4" fmla="*/ -203 h 86665"/>
                <a:gd name="connsiteX5" fmla="*/ 23070 w 105939"/>
                <a:gd name="connsiteY5" fmla="*/ 82428 h 86665"/>
                <a:gd name="connsiteX6" fmla="*/ 13503 w 105939"/>
                <a:gd name="connsiteY6" fmla="*/ 86462 h 8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939" h="86665">
                  <a:moveTo>
                    <a:pt x="13503" y="86462"/>
                  </a:moveTo>
                  <a:cubicBezTo>
                    <a:pt x="11679" y="86457"/>
                    <a:pt x="9874" y="86092"/>
                    <a:pt x="8192" y="85388"/>
                  </a:cubicBezTo>
                  <a:cubicBezTo>
                    <a:pt x="3051" y="83322"/>
                    <a:pt x="-295" y="78314"/>
                    <a:pt x="-236" y="72775"/>
                  </a:cubicBezTo>
                  <a:lnTo>
                    <a:pt x="-236" y="2475"/>
                  </a:lnTo>
                  <a:lnTo>
                    <a:pt x="105703" y="-203"/>
                  </a:lnTo>
                  <a:lnTo>
                    <a:pt x="23070" y="82428"/>
                  </a:lnTo>
                  <a:cubicBezTo>
                    <a:pt x="20548" y="84998"/>
                    <a:pt x="17103" y="86451"/>
                    <a:pt x="13503" y="86462"/>
                  </a:cubicBezTo>
                  <a:close/>
                </a:path>
              </a:pathLst>
            </a:custGeom>
            <a:solidFill>
              <a:srgbClr val="CCCCCC"/>
            </a:solidFill>
            <a:ln w="3687"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2050543-10F9-4878-AF46-3672284B894C}"/>
                </a:ext>
              </a:extLst>
            </p:cNvPr>
            <p:cNvSpPr/>
            <p:nvPr/>
          </p:nvSpPr>
          <p:spPr>
            <a:xfrm>
              <a:off x="9781360" y="2142173"/>
              <a:ext cx="406291" cy="34575"/>
            </a:xfrm>
            <a:custGeom>
              <a:avLst/>
              <a:gdLst>
                <a:gd name="connsiteX0" fmla="*/ 388767 w 406291"/>
                <a:gd name="connsiteY0" fmla="*/ 34373 h 34575"/>
                <a:gd name="connsiteX1" fmla="*/ 17076 w 406291"/>
                <a:gd name="connsiteY1" fmla="*/ 34373 h 34575"/>
                <a:gd name="connsiteX2" fmla="*/ -237 w 406291"/>
                <a:gd name="connsiteY2" fmla="*/ 17110 h 34575"/>
                <a:gd name="connsiteX3" fmla="*/ 17026 w 406291"/>
                <a:gd name="connsiteY3" fmla="*/ -203 h 34575"/>
                <a:gd name="connsiteX4" fmla="*/ 17076 w 406291"/>
                <a:gd name="connsiteY4" fmla="*/ -203 h 34575"/>
                <a:gd name="connsiteX5" fmla="*/ 388767 w 406291"/>
                <a:gd name="connsiteY5" fmla="*/ -203 h 34575"/>
                <a:gd name="connsiteX6" fmla="*/ 406055 w 406291"/>
                <a:gd name="connsiteY6" fmla="*/ 17085 h 34575"/>
                <a:gd name="connsiteX7" fmla="*/ 388767 w 406291"/>
                <a:gd name="connsiteY7" fmla="*/ 34373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291" h="34575">
                  <a:moveTo>
                    <a:pt x="388767" y="34373"/>
                  </a:moveTo>
                  <a:lnTo>
                    <a:pt x="17076" y="34373"/>
                  </a:lnTo>
                  <a:cubicBezTo>
                    <a:pt x="7528" y="34387"/>
                    <a:pt x="-223" y="26658"/>
                    <a:pt x="-237" y="17110"/>
                  </a:cubicBezTo>
                  <a:cubicBezTo>
                    <a:pt x="-251" y="7562"/>
                    <a:pt x="7478" y="-189"/>
                    <a:pt x="17026" y="-203"/>
                  </a:cubicBezTo>
                  <a:cubicBezTo>
                    <a:pt x="17042" y="-203"/>
                    <a:pt x="17059" y="-203"/>
                    <a:pt x="17076" y="-203"/>
                  </a:cubicBezTo>
                  <a:lnTo>
                    <a:pt x="388767" y="-203"/>
                  </a:lnTo>
                  <a:cubicBezTo>
                    <a:pt x="398314" y="-203"/>
                    <a:pt x="406055" y="7537"/>
                    <a:pt x="406055" y="17085"/>
                  </a:cubicBezTo>
                  <a:cubicBezTo>
                    <a:pt x="406055" y="26633"/>
                    <a:pt x="398314" y="34373"/>
                    <a:pt x="388767" y="34373"/>
                  </a:cubicBezTo>
                  <a:close/>
                </a:path>
              </a:pathLst>
            </a:custGeom>
            <a:solidFill>
              <a:srgbClr val="CCCCCC"/>
            </a:solidFill>
            <a:ln w="3687"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8D616BBD-AEC3-4871-8D20-E592112CA0B1}"/>
                </a:ext>
              </a:extLst>
            </p:cNvPr>
            <p:cNvSpPr/>
            <p:nvPr/>
          </p:nvSpPr>
          <p:spPr>
            <a:xfrm>
              <a:off x="9781385" y="2068700"/>
              <a:ext cx="285250" cy="34575"/>
            </a:xfrm>
            <a:custGeom>
              <a:avLst/>
              <a:gdLst>
                <a:gd name="connsiteX0" fmla="*/ 267726 w 285250"/>
                <a:gd name="connsiteY0" fmla="*/ 34373 h 34575"/>
                <a:gd name="connsiteX1" fmla="*/ 17051 w 285250"/>
                <a:gd name="connsiteY1" fmla="*/ 34373 h 34575"/>
                <a:gd name="connsiteX2" fmla="*/ -237 w 285250"/>
                <a:gd name="connsiteY2" fmla="*/ 17085 h 34575"/>
                <a:gd name="connsiteX3" fmla="*/ 17051 w 285250"/>
                <a:gd name="connsiteY3" fmla="*/ -203 h 34575"/>
                <a:gd name="connsiteX4" fmla="*/ 267726 w 285250"/>
                <a:gd name="connsiteY4" fmla="*/ -203 h 34575"/>
                <a:gd name="connsiteX5" fmla="*/ 285014 w 285250"/>
                <a:gd name="connsiteY5" fmla="*/ 17085 h 34575"/>
                <a:gd name="connsiteX6" fmla="*/ 267726 w 285250"/>
                <a:gd name="connsiteY6" fmla="*/ 34373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50" h="34575">
                  <a:moveTo>
                    <a:pt x="267726" y="34373"/>
                  </a:moveTo>
                  <a:lnTo>
                    <a:pt x="17051" y="34373"/>
                  </a:lnTo>
                  <a:cubicBezTo>
                    <a:pt x="7503" y="34373"/>
                    <a:pt x="-237" y="26633"/>
                    <a:pt x="-237" y="17085"/>
                  </a:cubicBezTo>
                  <a:cubicBezTo>
                    <a:pt x="-237" y="7537"/>
                    <a:pt x="7503" y="-203"/>
                    <a:pt x="17051" y="-203"/>
                  </a:cubicBezTo>
                  <a:lnTo>
                    <a:pt x="267726" y="-203"/>
                  </a:lnTo>
                  <a:cubicBezTo>
                    <a:pt x="277274" y="-203"/>
                    <a:pt x="285014" y="7537"/>
                    <a:pt x="285014" y="17085"/>
                  </a:cubicBezTo>
                  <a:cubicBezTo>
                    <a:pt x="285014" y="26633"/>
                    <a:pt x="277274" y="34373"/>
                    <a:pt x="267726" y="34373"/>
                  </a:cubicBezTo>
                  <a:close/>
                </a:path>
              </a:pathLst>
            </a:custGeom>
            <a:solidFill>
              <a:srgbClr val="CCCCCC"/>
            </a:solidFill>
            <a:ln w="3687"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F6C55D1B-EE1F-45A7-9471-E8E2673E01EE}"/>
                </a:ext>
              </a:extLst>
            </p:cNvPr>
            <p:cNvSpPr/>
            <p:nvPr/>
          </p:nvSpPr>
          <p:spPr>
            <a:xfrm>
              <a:off x="9590785" y="2068700"/>
              <a:ext cx="108049" cy="108049"/>
            </a:xfrm>
            <a:custGeom>
              <a:avLst/>
              <a:gdLst>
                <a:gd name="connsiteX0" fmla="*/ 108050 w 108049"/>
                <a:gd name="connsiteY0" fmla="*/ 54025 h 108049"/>
                <a:gd name="connsiteX1" fmla="*/ 54025 w 108049"/>
                <a:gd name="connsiteY1" fmla="*/ 108050 h 108049"/>
                <a:gd name="connsiteX2" fmla="*/ 0 w 108049"/>
                <a:gd name="connsiteY2" fmla="*/ 54025 h 108049"/>
                <a:gd name="connsiteX3" fmla="*/ 54025 w 108049"/>
                <a:gd name="connsiteY3" fmla="*/ 0 h 108049"/>
                <a:gd name="connsiteX4" fmla="*/ 108050 w 108049"/>
                <a:gd name="connsiteY4" fmla="*/ 54025 h 108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49" h="108049">
                  <a:moveTo>
                    <a:pt x="108050" y="54025"/>
                  </a:moveTo>
                  <a:cubicBezTo>
                    <a:pt x="108050" y="83862"/>
                    <a:pt x="83862" y="108050"/>
                    <a:pt x="54025" y="108050"/>
                  </a:cubicBezTo>
                  <a:cubicBezTo>
                    <a:pt x="24188" y="108050"/>
                    <a:pt x="0" y="83862"/>
                    <a:pt x="0" y="54025"/>
                  </a:cubicBezTo>
                  <a:cubicBezTo>
                    <a:pt x="0" y="24188"/>
                    <a:pt x="24188" y="0"/>
                    <a:pt x="54025" y="0"/>
                  </a:cubicBezTo>
                  <a:cubicBezTo>
                    <a:pt x="83862" y="0"/>
                    <a:pt x="108050" y="24188"/>
                    <a:pt x="108050" y="54025"/>
                  </a:cubicBezTo>
                  <a:close/>
                </a:path>
              </a:pathLst>
            </a:custGeom>
            <a:solidFill>
              <a:schemeClr val="accent2"/>
            </a:solidFill>
            <a:ln w="3687"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C47EC2FC-2938-4E01-8DD0-2B67720B34FE}"/>
                </a:ext>
              </a:extLst>
            </p:cNvPr>
            <p:cNvSpPr/>
            <p:nvPr/>
          </p:nvSpPr>
          <p:spPr>
            <a:xfrm>
              <a:off x="10038531" y="2282978"/>
              <a:ext cx="34575" cy="34575"/>
            </a:xfrm>
            <a:custGeom>
              <a:avLst/>
              <a:gdLst>
                <a:gd name="connsiteX0" fmla="*/ 34576 w 34575"/>
                <a:gd name="connsiteY0" fmla="*/ 17288 h 34575"/>
                <a:gd name="connsiteX1" fmla="*/ 17288 w 34575"/>
                <a:gd name="connsiteY1" fmla="*/ 34576 h 34575"/>
                <a:gd name="connsiteX2" fmla="*/ 0 w 34575"/>
                <a:gd name="connsiteY2" fmla="*/ 17288 h 34575"/>
                <a:gd name="connsiteX3" fmla="*/ 17288 w 34575"/>
                <a:gd name="connsiteY3" fmla="*/ 0 h 34575"/>
                <a:gd name="connsiteX4" fmla="*/ 34576 w 34575"/>
                <a:gd name="connsiteY4" fmla="*/ 17288 h 3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 h="34575">
                  <a:moveTo>
                    <a:pt x="34576" y="17288"/>
                  </a:moveTo>
                  <a:cubicBezTo>
                    <a:pt x="34576" y="26836"/>
                    <a:pt x="26836" y="34576"/>
                    <a:pt x="17288" y="34576"/>
                  </a:cubicBezTo>
                  <a:cubicBezTo>
                    <a:pt x="7740" y="34576"/>
                    <a:pt x="0" y="26836"/>
                    <a:pt x="0" y="17288"/>
                  </a:cubicBezTo>
                  <a:cubicBezTo>
                    <a:pt x="0" y="7740"/>
                    <a:pt x="7740" y="0"/>
                    <a:pt x="17288" y="0"/>
                  </a:cubicBezTo>
                  <a:cubicBezTo>
                    <a:pt x="26836" y="0"/>
                    <a:pt x="34576" y="7740"/>
                    <a:pt x="34576" y="17288"/>
                  </a:cubicBezTo>
                  <a:close/>
                </a:path>
              </a:pathLst>
            </a:custGeom>
            <a:solidFill>
              <a:srgbClr val="E6E6E6"/>
            </a:solidFill>
            <a:ln w="3687"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7E97D05A-DC6A-4FB2-96DA-DD2D1148F92C}"/>
                </a:ext>
              </a:extLst>
            </p:cNvPr>
            <p:cNvSpPr/>
            <p:nvPr/>
          </p:nvSpPr>
          <p:spPr>
            <a:xfrm>
              <a:off x="10099039" y="2282978"/>
              <a:ext cx="34575" cy="34575"/>
            </a:xfrm>
            <a:custGeom>
              <a:avLst/>
              <a:gdLst>
                <a:gd name="connsiteX0" fmla="*/ 34576 w 34575"/>
                <a:gd name="connsiteY0" fmla="*/ 17288 h 34575"/>
                <a:gd name="connsiteX1" fmla="*/ 17288 w 34575"/>
                <a:gd name="connsiteY1" fmla="*/ 34576 h 34575"/>
                <a:gd name="connsiteX2" fmla="*/ 0 w 34575"/>
                <a:gd name="connsiteY2" fmla="*/ 17288 h 34575"/>
                <a:gd name="connsiteX3" fmla="*/ 17288 w 34575"/>
                <a:gd name="connsiteY3" fmla="*/ 0 h 34575"/>
                <a:gd name="connsiteX4" fmla="*/ 34576 w 34575"/>
                <a:gd name="connsiteY4" fmla="*/ 17288 h 3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 h="34575">
                  <a:moveTo>
                    <a:pt x="34576" y="17288"/>
                  </a:moveTo>
                  <a:cubicBezTo>
                    <a:pt x="34576" y="26836"/>
                    <a:pt x="26836" y="34576"/>
                    <a:pt x="17288" y="34576"/>
                  </a:cubicBezTo>
                  <a:cubicBezTo>
                    <a:pt x="7740" y="34576"/>
                    <a:pt x="0" y="26836"/>
                    <a:pt x="0" y="17288"/>
                  </a:cubicBezTo>
                  <a:cubicBezTo>
                    <a:pt x="0" y="7740"/>
                    <a:pt x="7740" y="0"/>
                    <a:pt x="17288" y="0"/>
                  </a:cubicBezTo>
                  <a:cubicBezTo>
                    <a:pt x="26836" y="0"/>
                    <a:pt x="34576" y="7740"/>
                    <a:pt x="34576" y="17288"/>
                  </a:cubicBezTo>
                  <a:close/>
                </a:path>
              </a:pathLst>
            </a:custGeom>
            <a:solidFill>
              <a:srgbClr val="E6E6E6"/>
            </a:solidFill>
            <a:ln w="3687"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CF80250E-FCEC-4707-ABD2-07A79713C378}"/>
                </a:ext>
              </a:extLst>
            </p:cNvPr>
            <p:cNvSpPr/>
            <p:nvPr/>
          </p:nvSpPr>
          <p:spPr>
            <a:xfrm>
              <a:off x="10159547" y="2282978"/>
              <a:ext cx="34575" cy="34575"/>
            </a:xfrm>
            <a:custGeom>
              <a:avLst/>
              <a:gdLst>
                <a:gd name="connsiteX0" fmla="*/ 34576 w 34575"/>
                <a:gd name="connsiteY0" fmla="*/ 17288 h 34575"/>
                <a:gd name="connsiteX1" fmla="*/ 17288 w 34575"/>
                <a:gd name="connsiteY1" fmla="*/ 34576 h 34575"/>
                <a:gd name="connsiteX2" fmla="*/ 0 w 34575"/>
                <a:gd name="connsiteY2" fmla="*/ 17288 h 34575"/>
                <a:gd name="connsiteX3" fmla="*/ 17288 w 34575"/>
                <a:gd name="connsiteY3" fmla="*/ 0 h 34575"/>
                <a:gd name="connsiteX4" fmla="*/ 34576 w 34575"/>
                <a:gd name="connsiteY4" fmla="*/ 17288 h 3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 h="34575">
                  <a:moveTo>
                    <a:pt x="34576" y="17288"/>
                  </a:moveTo>
                  <a:cubicBezTo>
                    <a:pt x="34576" y="26836"/>
                    <a:pt x="26836" y="34576"/>
                    <a:pt x="17288" y="34576"/>
                  </a:cubicBezTo>
                  <a:cubicBezTo>
                    <a:pt x="7740" y="34576"/>
                    <a:pt x="0" y="26836"/>
                    <a:pt x="0" y="17288"/>
                  </a:cubicBezTo>
                  <a:cubicBezTo>
                    <a:pt x="0" y="7740"/>
                    <a:pt x="7740" y="0"/>
                    <a:pt x="17288" y="0"/>
                  </a:cubicBezTo>
                  <a:cubicBezTo>
                    <a:pt x="26836" y="0"/>
                    <a:pt x="34576" y="7740"/>
                    <a:pt x="34576" y="17288"/>
                  </a:cubicBezTo>
                  <a:close/>
                </a:path>
              </a:pathLst>
            </a:custGeom>
            <a:solidFill>
              <a:srgbClr val="E6E6E6"/>
            </a:solidFill>
            <a:ln w="3687"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98EFAF9B-6F9C-419B-BFA9-9A00D53AE27C}"/>
                </a:ext>
              </a:extLst>
            </p:cNvPr>
            <p:cNvSpPr/>
            <p:nvPr/>
          </p:nvSpPr>
          <p:spPr>
            <a:xfrm>
              <a:off x="10853392" y="2686262"/>
              <a:ext cx="767783" cy="1104069"/>
            </a:xfrm>
            <a:custGeom>
              <a:avLst/>
              <a:gdLst>
                <a:gd name="connsiteX0" fmla="*/ 35420 w 767783"/>
                <a:gd name="connsiteY0" fmla="*/ -203 h 1104069"/>
                <a:gd name="connsiteX1" fmla="*/ 731890 w 767783"/>
                <a:gd name="connsiteY1" fmla="*/ -203 h 1104069"/>
                <a:gd name="connsiteX2" fmla="*/ 767547 w 767783"/>
                <a:gd name="connsiteY2" fmla="*/ 35453 h 1104069"/>
                <a:gd name="connsiteX3" fmla="*/ 767547 w 767783"/>
                <a:gd name="connsiteY3" fmla="*/ 1068209 h 1104069"/>
                <a:gd name="connsiteX4" fmla="*/ 731890 w 767783"/>
                <a:gd name="connsiteY4" fmla="*/ 1103866 h 1104069"/>
                <a:gd name="connsiteX5" fmla="*/ 35420 w 767783"/>
                <a:gd name="connsiteY5" fmla="*/ 1103866 h 1104069"/>
                <a:gd name="connsiteX6" fmla="*/ -237 w 767783"/>
                <a:gd name="connsiteY6" fmla="*/ 1068209 h 1104069"/>
                <a:gd name="connsiteX7" fmla="*/ -237 w 767783"/>
                <a:gd name="connsiteY7" fmla="*/ 35453 h 1104069"/>
                <a:gd name="connsiteX8" fmla="*/ 35420 w 767783"/>
                <a:gd name="connsiteY8" fmla="*/ -203 h 110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783" h="1104069">
                  <a:moveTo>
                    <a:pt x="35420" y="-203"/>
                  </a:moveTo>
                  <a:lnTo>
                    <a:pt x="731890" y="-203"/>
                  </a:lnTo>
                  <a:cubicBezTo>
                    <a:pt x="751574" y="-181"/>
                    <a:pt x="767525" y="15770"/>
                    <a:pt x="767547" y="35453"/>
                  </a:cubicBezTo>
                  <a:lnTo>
                    <a:pt x="767547" y="1068209"/>
                  </a:lnTo>
                  <a:cubicBezTo>
                    <a:pt x="767525" y="1087893"/>
                    <a:pt x="751574" y="1103844"/>
                    <a:pt x="731890" y="1103866"/>
                  </a:cubicBezTo>
                  <a:lnTo>
                    <a:pt x="35420" y="1103866"/>
                  </a:lnTo>
                  <a:cubicBezTo>
                    <a:pt x="15736" y="1103844"/>
                    <a:pt x="-215" y="1087893"/>
                    <a:pt x="-237" y="1068209"/>
                  </a:cubicBezTo>
                  <a:lnTo>
                    <a:pt x="-237" y="35453"/>
                  </a:lnTo>
                  <a:cubicBezTo>
                    <a:pt x="-215" y="15770"/>
                    <a:pt x="15736" y="-181"/>
                    <a:pt x="35420" y="-203"/>
                  </a:cubicBezTo>
                  <a:close/>
                </a:path>
              </a:pathLst>
            </a:custGeom>
            <a:solidFill>
              <a:srgbClr val="F2F2F2"/>
            </a:solidFill>
            <a:ln w="3687"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2E13F1AE-9E10-41B3-82FE-EA209C2D2E6F}"/>
                </a:ext>
              </a:extLst>
            </p:cNvPr>
            <p:cNvSpPr/>
            <p:nvPr/>
          </p:nvSpPr>
          <p:spPr>
            <a:xfrm>
              <a:off x="10879324" y="2712194"/>
              <a:ext cx="715919" cy="1052204"/>
            </a:xfrm>
            <a:custGeom>
              <a:avLst/>
              <a:gdLst>
                <a:gd name="connsiteX0" fmla="*/ 18131 w 715919"/>
                <a:gd name="connsiteY0" fmla="*/ -203 h 1052204"/>
                <a:gd name="connsiteX1" fmla="*/ 697314 w 715919"/>
                <a:gd name="connsiteY1" fmla="*/ -203 h 1052204"/>
                <a:gd name="connsiteX2" fmla="*/ 715683 w 715919"/>
                <a:gd name="connsiteY2" fmla="*/ 18165 h 1052204"/>
                <a:gd name="connsiteX3" fmla="*/ 715683 w 715919"/>
                <a:gd name="connsiteY3" fmla="*/ 1033633 h 1052204"/>
                <a:gd name="connsiteX4" fmla="*/ 697314 w 715919"/>
                <a:gd name="connsiteY4" fmla="*/ 1052002 h 1052204"/>
                <a:gd name="connsiteX5" fmla="*/ 18131 w 715919"/>
                <a:gd name="connsiteY5" fmla="*/ 1052002 h 1052204"/>
                <a:gd name="connsiteX6" fmla="*/ -237 w 715919"/>
                <a:gd name="connsiteY6" fmla="*/ 1033634 h 1052204"/>
                <a:gd name="connsiteX7" fmla="*/ -237 w 715919"/>
                <a:gd name="connsiteY7" fmla="*/ 18165 h 1052204"/>
                <a:gd name="connsiteX8" fmla="*/ 18131 w 715919"/>
                <a:gd name="connsiteY8" fmla="*/ -203 h 105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919" h="1052204">
                  <a:moveTo>
                    <a:pt x="18131" y="-203"/>
                  </a:moveTo>
                  <a:lnTo>
                    <a:pt x="697314" y="-203"/>
                  </a:lnTo>
                  <a:cubicBezTo>
                    <a:pt x="707454" y="-192"/>
                    <a:pt x="715671" y="8025"/>
                    <a:pt x="715683" y="18165"/>
                  </a:cubicBezTo>
                  <a:lnTo>
                    <a:pt x="715683" y="1033633"/>
                  </a:lnTo>
                  <a:cubicBezTo>
                    <a:pt x="715671" y="1043773"/>
                    <a:pt x="707454" y="1051990"/>
                    <a:pt x="697314" y="1052002"/>
                  </a:cubicBezTo>
                  <a:lnTo>
                    <a:pt x="18131" y="1052002"/>
                  </a:lnTo>
                  <a:cubicBezTo>
                    <a:pt x="7991" y="1051991"/>
                    <a:pt x="-226" y="1043773"/>
                    <a:pt x="-237" y="1033634"/>
                  </a:cubicBezTo>
                  <a:lnTo>
                    <a:pt x="-237" y="18165"/>
                  </a:lnTo>
                  <a:cubicBezTo>
                    <a:pt x="-226" y="8025"/>
                    <a:pt x="7992" y="-192"/>
                    <a:pt x="18131" y="-203"/>
                  </a:cubicBezTo>
                  <a:close/>
                </a:path>
              </a:pathLst>
            </a:custGeom>
            <a:solidFill>
              <a:srgbClr val="FFFFFF"/>
            </a:solidFill>
            <a:ln w="3687"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DA80C65E-EC33-494B-B2AC-C958FDDB5059}"/>
                </a:ext>
              </a:extLst>
            </p:cNvPr>
            <p:cNvSpPr/>
            <p:nvPr/>
          </p:nvSpPr>
          <p:spPr>
            <a:xfrm>
              <a:off x="10130621" y="2755335"/>
              <a:ext cx="823337" cy="453808"/>
            </a:xfrm>
            <a:custGeom>
              <a:avLst/>
              <a:gdLst>
                <a:gd name="connsiteX0" fmla="*/ 787444 w 823337"/>
                <a:gd name="connsiteY0" fmla="*/ 453605 h 453808"/>
                <a:gd name="connsiteX1" fmla="*/ 35420 w 823337"/>
                <a:gd name="connsiteY1" fmla="*/ 453605 h 453808"/>
                <a:gd name="connsiteX2" fmla="*/ -237 w 823337"/>
                <a:gd name="connsiteY2" fmla="*/ 417948 h 453808"/>
                <a:gd name="connsiteX3" fmla="*/ -237 w 823337"/>
                <a:gd name="connsiteY3" fmla="*/ 35453 h 453808"/>
                <a:gd name="connsiteX4" fmla="*/ 35420 w 823337"/>
                <a:gd name="connsiteY4" fmla="*/ -203 h 453808"/>
                <a:gd name="connsiteX5" fmla="*/ 787444 w 823337"/>
                <a:gd name="connsiteY5" fmla="*/ -203 h 453808"/>
                <a:gd name="connsiteX6" fmla="*/ 823101 w 823337"/>
                <a:gd name="connsiteY6" fmla="*/ 35453 h 453808"/>
                <a:gd name="connsiteX7" fmla="*/ 823101 w 823337"/>
                <a:gd name="connsiteY7" fmla="*/ 417949 h 453808"/>
                <a:gd name="connsiteX8" fmla="*/ 787444 w 823337"/>
                <a:gd name="connsiteY8" fmla="*/ 453605 h 45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337" h="453808">
                  <a:moveTo>
                    <a:pt x="787444" y="453605"/>
                  </a:moveTo>
                  <a:lnTo>
                    <a:pt x="35420" y="453605"/>
                  </a:lnTo>
                  <a:cubicBezTo>
                    <a:pt x="15736" y="453583"/>
                    <a:pt x="-215" y="437632"/>
                    <a:pt x="-237" y="417948"/>
                  </a:cubicBezTo>
                  <a:lnTo>
                    <a:pt x="-237" y="35453"/>
                  </a:lnTo>
                  <a:cubicBezTo>
                    <a:pt x="-215" y="15770"/>
                    <a:pt x="15736" y="-181"/>
                    <a:pt x="35420" y="-203"/>
                  </a:cubicBezTo>
                  <a:lnTo>
                    <a:pt x="787444" y="-203"/>
                  </a:lnTo>
                  <a:cubicBezTo>
                    <a:pt x="807128" y="-181"/>
                    <a:pt x="823079" y="15770"/>
                    <a:pt x="823101" y="35453"/>
                  </a:cubicBezTo>
                  <a:lnTo>
                    <a:pt x="823101" y="417949"/>
                  </a:lnTo>
                  <a:cubicBezTo>
                    <a:pt x="823079" y="437632"/>
                    <a:pt x="807128" y="453583"/>
                    <a:pt x="787444" y="453605"/>
                  </a:cubicBezTo>
                  <a:close/>
                </a:path>
              </a:pathLst>
            </a:custGeom>
            <a:solidFill>
              <a:srgbClr val="CCCCCC"/>
            </a:solidFill>
            <a:ln w="3687"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6CA4B116-C339-4DB2-A2A5-4384E8F8B032}"/>
                </a:ext>
              </a:extLst>
            </p:cNvPr>
            <p:cNvSpPr/>
            <p:nvPr/>
          </p:nvSpPr>
          <p:spPr>
            <a:xfrm>
              <a:off x="10156553" y="2781267"/>
              <a:ext cx="771473" cy="401944"/>
            </a:xfrm>
            <a:custGeom>
              <a:avLst/>
              <a:gdLst>
                <a:gd name="connsiteX0" fmla="*/ 752868 w 771473"/>
                <a:gd name="connsiteY0" fmla="*/ 401741 h 401944"/>
                <a:gd name="connsiteX1" fmla="*/ 18131 w 771473"/>
                <a:gd name="connsiteY1" fmla="*/ 401741 h 401944"/>
                <a:gd name="connsiteX2" fmla="*/ -237 w 771473"/>
                <a:gd name="connsiteY2" fmla="*/ 383373 h 401944"/>
                <a:gd name="connsiteX3" fmla="*/ -237 w 771473"/>
                <a:gd name="connsiteY3" fmla="*/ 18165 h 401944"/>
                <a:gd name="connsiteX4" fmla="*/ 18131 w 771473"/>
                <a:gd name="connsiteY4" fmla="*/ -203 h 401944"/>
                <a:gd name="connsiteX5" fmla="*/ 752868 w 771473"/>
                <a:gd name="connsiteY5" fmla="*/ -203 h 401944"/>
                <a:gd name="connsiteX6" fmla="*/ 771237 w 771473"/>
                <a:gd name="connsiteY6" fmla="*/ 18165 h 401944"/>
                <a:gd name="connsiteX7" fmla="*/ 771237 w 771473"/>
                <a:gd name="connsiteY7" fmla="*/ 383373 h 401944"/>
                <a:gd name="connsiteX8" fmla="*/ 752868 w 771473"/>
                <a:gd name="connsiteY8" fmla="*/ 401741 h 40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473" h="401944">
                  <a:moveTo>
                    <a:pt x="752868" y="401741"/>
                  </a:moveTo>
                  <a:lnTo>
                    <a:pt x="18131" y="401741"/>
                  </a:lnTo>
                  <a:cubicBezTo>
                    <a:pt x="7991" y="401730"/>
                    <a:pt x="-226" y="393513"/>
                    <a:pt x="-237" y="383373"/>
                  </a:cubicBezTo>
                  <a:lnTo>
                    <a:pt x="-237" y="18165"/>
                  </a:lnTo>
                  <a:cubicBezTo>
                    <a:pt x="-226" y="8025"/>
                    <a:pt x="7992" y="-192"/>
                    <a:pt x="18131" y="-203"/>
                  </a:cubicBezTo>
                  <a:lnTo>
                    <a:pt x="752868" y="-203"/>
                  </a:lnTo>
                  <a:cubicBezTo>
                    <a:pt x="763008" y="-192"/>
                    <a:pt x="771225" y="8025"/>
                    <a:pt x="771237" y="18165"/>
                  </a:cubicBezTo>
                  <a:lnTo>
                    <a:pt x="771237" y="383373"/>
                  </a:lnTo>
                  <a:cubicBezTo>
                    <a:pt x="771225" y="393513"/>
                    <a:pt x="763008" y="401730"/>
                    <a:pt x="752868" y="401741"/>
                  </a:cubicBezTo>
                  <a:close/>
                </a:path>
              </a:pathLst>
            </a:custGeom>
            <a:solidFill>
              <a:srgbClr val="FFFFFF"/>
            </a:solidFill>
            <a:ln w="3687"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227B08B7-876C-4994-8469-234871488130}"/>
                </a:ext>
              </a:extLst>
            </p:cNvPr>
            <p:cNvSpPr/>
            <p:nvPr/>
          </p:nvSpPr>
          <p:spPr>
            <a:xfrm>
              <a:off x="10784475" y="3192786"/>
              <a:ext cx="105939" cy="86665"/>
            </a:xfrm>
            <a:custGeom>
              <a:avLst/>
              <a:gdLst>
                <a:gd name="connsiteX0" fmla="*/ 82395 w 105939"/>
                <a:gd name="connsiteY0" fmla="*/ 82429 h 86665"/>
                <a:gd name="connsiteX1" fmla="*/ -237 w 105939"/>
                <a:gd name="connsiteY1" fmla="*/ -203 h 86665"/>
                <a:gd name="connsiteX2" fmla="*/ 105702 w 105939"/>
                <a:gd name="connsiteY2" fmla="*/ 2475 h 86665"/>
                <a:gd name="connsiteX3" fmla="*/ 105702 w 105939"/>
                <a:gd name="connsiteY3" fmla="*/ 72775 h 86665"/>
                <a:gd name="connsiteX4" fmla="*/ 97274 w 105939"/>
                <a:gd name="connsiteY4" fmla="*/ 85388 h 86665"/>
                <a:gd name="connsiteX5" fmla="*/ 91963 w 105939"/>
                <a:gd name="connsiteY5" fmla="*/ 86462 h 86665"/>
                <a:gd name="connsiteX6" fmla="*/ 82395 w 105939"/>
                <a:gd name="connsiteY6" fmla="*/ 82429 h 8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939" h="86665">
                  <a:moveTo>
                    <a:pt x="82395" y="82429"/>
                  </a:moveTo>
                  <a:lnTo>
                    <a:pt x="-237" y="-203"/>
                  </a:lnTo>
                  <a:lnTo>
                    <a:pt x="105702" y="2475"/>
                  </a:lnTo>
                  <a:lnTo>
                    <a:pt x="105702" y="72775"/>
                  </a:lnTo>
                  <a:cubicBezTo>
                    <a:pt x="105760" y="78314"/>
                    <a:pt x="102414" y="83322"/>
                    <a:pt x="97274" y="85388"/>
                  </a:cubicBezTo>
                  <a:cubicBezTo>
                    <a:pt x="95591" y="86093"/>
                    <a:pt x="93786" y="86458"/>
                    <a:pt x="91963" y="86462"/>
                  </a:cubicBezTo>
                  <a:cubicBezTo>
                    <a:pt x="88363" y="86451"/>
                    <a:pt x="84917" y="84998"/>
                    <a:pt x="82395" y="82429"/>
                  </a:cubicBezTo>
                  <a:close/>
                </a:path>
              </a:pathLst>
            </a:custGeom>
            <a:solidFill>
              <a:srgbClr val="CCCCCC"/>
            </a:solidFill>
            <a:ln w="3687"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AE7C44FC-3D63-4F03-BFFD-13148EBAA219}"/>
                </a:ext>
              </a:extLst>
            </p:cNvPr>
            <p:cNvSpPr/>
            <p:nvPr/>
          </p:nvSpPr>
          <p:spPr>
            <a:xfrm>
              <a:off x="10431196" y="2931286"/>
              <a:ext cx="406316" cy="34575"/>
            </a:xfrm>
            <a:custGeom>
              <a:avLst/>
              <a:gdLst>
                <a:gd name="connsiteX0" fmla="*/ 388767 w 406316"/>
                <a:gd name="connsiteY0" fmla="*/ 34373 h 34575"/>
                <a:gd name="connsiteX1" fmla="*/ 17076 w 406316"/>
                <a:gd name="connsiteY1" fmla="*/ 34373 h 34575"/>
                <a:gd name="connsiteX2" fmla="*/ -237 w 406316"/>
                <a:gd name="connsiteY2" fmla="*/ 17110 h 34575"/>
                <a:gd name="connsiteX3" fmla="*/ 17026 w 406316"/>
                <a:gd name="connsiteY3" fmla="*/ -203 h 34575"/>
                <a:gd name="connsiteX4" fmla="*/ 17076 w 406316"/>
                <a:gd name="connsiteY4" fmla="*/ -203 h 34575"/>
                <a:gd name="connsiteX5" fmla="*/ 388767 w 406316"/>
                <a:gd name="connsiteY5" fmla="*/ -203 h 34575"/>
                <a:gd name="connsiteX6" fmla="*/ 406080 w 406316"/>
                <a:gd name="connsiteY6" fmla="*/ 17060 h 34575"/>
                <a:gd name="connsiteX7" fmla="*/ 388817 w 406316"/>
                <a:gd name="connsiteY7" fmla="*/ 34373 h 34575"/>
                <a:gd name="connsiteX8" fmla="*/ 388767 w 406316"/>
                <a:gd name="connsiteY8" fmla="*/ 34373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316" h="34575">
                  <a:moveTo>
                    <a:pt x="388767" y="34373"/>
                  </a:moveTo>
                  <a:lnTo>
                    <a:pt x="17076" y="34373"/>
                  </a:lnTo>
                  <a:cubicBezTo>
                    <a:pt x="7528" y="34387"/>
                    <a:pt x="-223" y="26658"/>
                    <a:pt x="-237" y="17110"/>
                  </a:cubicBezTo>
                  <a:cubicBezTo>
                    <a:pt x="-251" y="7562"/>
                    <a:pt x="7478" y="-189"/>
                    <a:pt x="17026" y="-203"/>
                  </a:cubicBezTo>
                  <a:cubicBezTo>
                    <a:pt x="17043" y="-203"/>
                    <a:pt x="17059" y="-203"/>
                    <a:pt x="17076" y="-203"/>
                  </a:cubicBezTo>
                  <a:lnTo>
                    <a:pt x="388767" y="-203"/>
                  </a:lnTo>
                  <a:cubicBezTo>
                    <a:pt x="398315" y="-217"/>
                    <a:pt x="406066" y="7512"/>
                    <a:pt x="406080" y="17060"/>
                  </a:cubicBezTo>
                  <a:cubicBezTo>
                    <a:pt x="406094" y="26607"/>
                    <a:pt x="398365" y="34359"/>
                    <a:pt x="388817" y="34373"/>
                  </a:cubicBezTo>
                  <a:cubicBezTo>
                    <a:pt x="388800" y="34373"/>
                    <a:pt x="388784" y="34373"/>
                    <a:pt x="388767" y="34373"/>
                  </a:cubicBezTo>
                  <a:close/>
                </a:path>
              </a:pathLst>
            </a:custGeom>
            <a:solidFill>
              <a:srgbClr val="CCCCCC"/>
            </a:solidFill>
            <a:ln w="3687"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2BDA0D01-11EE-43D3-819D-467FAFFF0AF4}"/>
                </a:ext>
              </a:extLst>
            </p:cNvPr>
            <p:cNvSpPr/>
            <p:nvPr/>
          </p:nvSpPr>
          <p:spPr>
            <a:xfrm>
              <a:off x="10431221" y="2857812"/>
              <a:ext cx="285250" cy="34575"/>
            </a:xfrm>
            <a:custGeom>
              <a:avLst/>
              <a:gdLst>
                <a:gd name="connsiteX0" fmla="*/ 267726 w 285250"/>
                <a:gd name="connsiteY0" fmla="*/ 34373 h 34575"/>
                <a:gd name="connsiteX1" fmla="*/ 17051 w 285250"/>
                <a:gd name="connsiteY1" fmla="*/ 34373 h 34575"/>
                <a:gd name="connsiteX2" fmla="*/ -237 w 285250"/>
                <a:gd name="connsiteY2" fmla="*/ 17085 h 34575"/>
                <a:gd name="connsiteX3" fmla="*/ 17051 w 285250"/>
                <a:gd name="connsiteY3" fmla="*/ -203 h 34575"/>
                <a:gd name="connsiteX4" fmla="*/ 267726 w 285250"/>
                <a:gd name="connsiteY4" fmla="*/ -203 h 34575"/>
                <a:gd name="connsiteX5" fmla="*/ 285014 w 285250"/>
                <a:gd name="connsiteY5" fmla="*/ 17085 h 34575"/>
                <a:gd name="connsiteX6" fmla="*/ 267726 w 285250"/>
                <a:gd name="connsiteY6" fmla="*/ 34373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50" h="34575">
                  <a:moveTo>
                    <a:pt x="267726" y="34373"/>
                  </a:moveTo>
                  <a:lnTo>
                    <a:pt x="17051" y="34373"/>
                  </a:lnTo>
                  <a:cubicBezTo>
                    <a:pt x="7503" y="34373"/>
                    <a:pt x="-237" y="26633"/>
                    <a:pt x="-237" y="17085"/>
                  </a:cubicBezTo>
                  <a:cubicBezTo>
                    <a:pt x="-237" y="7537"/>
                    <a:pt x="7503" y="-203"/>
                    <a:pt x="17051" y="-203"/>
                  </a:cubicBezTo>
                  <a:lnTo>
                    <a:pt x="267726" y="-203"/>
                  </a:lnTo>
                  <a:cubicBezTo>
                    <a:pt x="277274" y="-203"/>
                    <a:pt x="285014" y="7537"/>
                    <a:pt x="285014" y="17085"/>
                  </a:cubicBezTo>
                  <a:cubicBezTo>
                    <a:pt x="285014" y="26633"/>
                    <a:pt x="277274" y="34373"/>
                    <a:pt x="267726" y="34373"/>
                  </a:cubicBezTo>
                  <a:close/>
                </a:path>
              </a:pathLst>
            </a:custGeom>
            <a:solidFill>
              <a:srgbClr val="CCCCCC"/>
            </a:solidFill>
            <a:ln w="3687"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70EE47D0-6E17-4AC9-A1B3-6835E5BC9A00}"/>
                </a:ext>
              </a:extLst>
            </p:cNvPr>
            <p:cNvSpPr/>
            <p:nvPr/>
          </p:nvSpPr>
          <p:spPr>
            <a:xfrm>
              <a:off x="10240621" y="2857812"/>
              <a:ext cx="108049" cy="108049"/>
            </a:xfrm>
            <a:custGeom>
              <a:avLst/>
              <a:gdLst>
                <a:gd name="connsiteX0" fmla="*/ 108049 w 108049"/>
                <a:gd name="connsiteY0" fmla="*/ 54025 h 108049"/>
                <a:gd name="connsiteX1" fmla="*/ 54025 w 108049"/>
                <a:gd name="connsiteY1" fmla="*/ 108050 h 108049"/>
                <a:gd name="connsiteX2" fmla="*/ 0 w 108049"/>
                <a:gd name="connsiteY2" fmla="*/ 54025 h 108049"/>
                <a:gd name="connsiteX3" fmla="*/ 54025 w 108049"/>
                <a:gd name="connsiteY3" fmla="*/ 0 h 108049"/>
                <a:gd name="connsiteX4" fmla="*/ 108049 w 108049"/>
                <a:gd name="connsiteY4" fmla="*/ 54025 h 108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49" h="108049">
                  <a:moveTo>
                    <a:pt x="108049" y="54025"/>
                  </a:moveTo>
                  <a:cubicBezTo>
                    <a:pt x="108049" y="83862"/>
                    <a:pt x="83862" y="108050"/>
                    <a:pt x="54025" y="108050"/>
                  </a:cubicBezTo>
                  <a:cubicBezTo>
                    <a:pt x="24188" y="108050"/>
                    <a:pt x="0" y="83862"/>
                    <a:pt x="0" y="54025"/>
                  </a:cubicBezTo>
                  <a:cubicBezTo>
                    <a:pt x="0" y="24188"/>
                    <a:pt x="24188" y="0"/>
                    <a:pt x="54025" y="0"/>
                  </a:cubicBezTo>
                  <a:cubicBezTo>
                    <a:pt x="83862" y="0"/>
                    <a:pt x="108049" y="24188"/>
                    <a:pt x="108049" y="54025"/>
                  </a:cubicBezTo>
                  <a:close/>
                </a:path>
              </a:pathLst>
            </a:custGeom>
            <a:solidFill>
              <a:schemeClr val="accent2"/>
            </a:solidFill>
            <a:ln w="3687"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5C7F9779-94D5-480A-9825-59FB7E78F043}"/>
                </a:ext>
              </a:extLst>
            </p:cNvPr>
            <p:cNvSpPr/>
            <p:nvPr/>
          </p:nvSpPr>
          <p:spPr>
            <a:xfrm>
              <a:off x="10688368" y="3072090"/>
              <a:ext cx="34575" cy="34575"/>
            </a:xfrm>
            <a:custGeom>
              <a:avLst/>
              <a:gdLst>
                <a:gd name="connsiteX0" fmla="*/ 34576 w 34575"/>
                <a:gd name="connsiteY0" fmla="*/ 17288 h 34575"/>
                <a:gd name="connsiteX1" fmla="*/ 17288 w 34575"/>
                <a:gd name="connsiteY1" fmla="*/ 34576 h 34575"/>
                <a:gd name="connsiteX2" fmla="*/ 0 w 34575"/>
                <a:gd name="connsiteY2" fmla="*/ 17288 h 34575"/>
                <a:gd name="connsiteX3" fmla="*/ 17288 w 34575"/>
                <a:gd name="connsiteY3" fmla="*/ 0 h 34575"/>
                <a:gd name="connsiteX4" fmla="*/ 34576 w 34575"/>
                <a:gd name="connsiteY4" fmla="*/ 17288 h 3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 h="34575">
                  <a:moveTo>
                    <a:pt x="34576" y="17288"/>
                  </a:moveTo>
                  <a:cubicBezTo>
                    <a:pt x="34576" y="26836"/>
                    <a:pt x="26836" y="34576"/>
                    <a:pt x="17288" y="34576"/>
                  </a:cubicBezTo>
                  <a:cubicBezTo>
                    <a:pt x="7740" y="34576"/>
                    <a:pt x="0" y="26836"/>
                    <a:pt x="0" y="17288"/>
                  </a:cubicBezTo>
                  <a:cubicBezTo>
                    <a:pt x="0" y="7740"/>
                    <a:pt x="7740" y="0"/>
                    <a:pt x="17288" y="0"/>
                  </a:cubicBezTo>
                  <a:cubicBezTo>
                    <a:pt x="26836" y="0"/>
                    <a:pt x="34576" y="7740"/>
                    <a:pt x="34576" y="17288"/>
                  </a:cubicBezTo>
                  <a:close/>
                </a:path>
              </a:pathLst>
            </a:custGeom>
            <a:solidFill>
              <a:srgbClr val="E6E6E6"/>
            </a:solidFill>
            <a:ln w="3687"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9FAFE147-7320-4821-A7C3-64DBD0EAF41A}"/>
                </a:ext>
              </a:extLst>
            </p:cNvPr>
            <p:cNvSpPr/>
            <p:nvPr/>
          </p:nvSpPr>
          <p:spPr>
            <a:xfrm>
              <a:off x="10748875" y="3072090"/>
              <a:ext cx="34575" cy="34575"/>
            </a:xfrm>
            <a:custGeom>
              <a:avLst/>
              <a:gdLst>
                <a:gd name="connsiteX0" fmla="*/ 34576 w 34575"/>
                <a:gd name="connsiteY0" fmla="*/ 17288 h 34575"/>
                <a:gd name="connsiteX1" fmla="*/ 17288 w 34575"/>
                <a:gd name="connsiteY1" fmla="*/ 34576 h 34575"/>
                <a:gd name="connsiteX2" fmla="*/ 0 w 34575"/>
                <a:gd name="connsiteY2" fmla="*/ 17288 h 34575"/>
                <a:gd name="connsiteX3" fmla="*/ 17288 w 34575"/>
                <a:gd name="connsiteY3" fmla="*/ 0 h 34575"/>
                <a:gd name="connsiteX4" fmla="*/ 34576 w 34575"/>
                <a:gd name="connsiteY4" fmla="*/ 17288 h 3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 h="34575">
                  <a:moveTo>
                    <a:pt x="34576" y="17288"/>
                  </a:moveTo>
                  <a:cubicBezTo>
                    <a:pt x="34576" y="26836"/>
                    <a:pt x="26836" y="34576"/>
                    <a:pt x="17288" y="34576"/>
                  </a:cubicBezTo>
                  <a:cubicBezTo>
                    <a:pt x="7740" y="34576"/>
                    <a:pt x="0" y="26836"/>
                    <a:pt x="0" y="17288"/>
                  </a:cubicBezTo>
                  <a:cubicBezTo>
                    <a:pt x="0" y="7740"/>
                    <a:pt x="7740" y="0"/>
                    <a:pt x="17288" y="0"/>
                  </a:cubicBezTo>
                  <a:cubicBezTo>
                    <a:pt x="26836" y="0"/>
                    <a:pt x="34576" y="7740"/>
                    <a:pt x="34576" y="17288"/>
                  </a:cubicBezTo>
                  <a:close/>
                </a:path>
              </a:pathLst>
            </a:custGeom>
            <a:solidFill>
              <a:srgbClr val="E6E6E6"/>
            </a:solidFill>
            <a:ln w="3687"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D0594318-12F9-4C98-9B41-607B140D2A80}"/>
                </a:ext>
              </a:extLst>
            </p:cNvPr>
            <p:cNvSpPr/>
            <p:nvPr/>
          </p:nvSpPr>
          <p:spPr>
            <a:xfrm>
              <a:off x="10809383" y="3072090"/>
              <a:ext cx="34575" cy="34575"/>
            </a:xfrm>
            <a:custGeom>
              <a:avLst/>
              <a:gdLst>
                <a:gd name="connsiteX0" fmla="*/ 34576 w 34575"/>
                <a:gd name="connsiteY0" fmla="*/ 17288 h 34575"/>
                <a:gd name="connsiteX1" fmla="*/ 17288 w 34575"/>
                <a:gd name="connsiteY1" fmla="*/ 34576 h 34575"/>
                <a:gd name="connsiteX2" fmla="*/ 0 w 34575"/>
                <a:gd name="connsiteY2" fmla="*/ 17288 h 34575"/>
                <a:gd name="connsiteX3" fmla="*/ 17288 w 34575"/>
                <a:gd name="connsiteY3" fmla="*/ 0 h 34575"/>
                <a:gd name="connsiteX4" fmla="*/ 34576 w 34575"/>
                <a:gd name="connsiteY4" fmla="*/ 17288 h 3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 h="34575">
                  <a:moveTo>
                    <a:pt x="34576" y="17288"/>
                  </a:moveTo>
                  <a:cubicBezTo>
                    <a:pt x="34576" y="26836"/>
                    <a:pt x="26836" y="34576"/>
                    <a:pt x="17288" y="34576"/>
                  </a:cubicBezTo>
                  <a:cubicBezTo>
                    <a:pt x="7740" y="34576"/>
                    <a:pt x="0" y="26836"/>
                    <a:pt x="0" y="17288"/>
                  </a:cubicBezTo>
                  <a:cubicBezTo>
                    <a:pt x="0" y="7740"/>
                    <a:pt x="7740" y="0"/>
                    <a:pt x="17288" y="0"/>
                  </a:cubicBezTo>
                  <a:cubicBezTo>
                    <a:pt x="26836" y="0"/>
                    <a:pt x="34576" y="7740"/>
                    <a:pt x="34576" y="17288"/>
                  </a:cubicBezTo>
                  <a:close/>
                </a:path>
              </a:pathLst>
            </a:custGeom>
            <a:solidFill>
              <a:srgbClr val="E6E6E6"/>
            </a:solidFill>
            <a:ln w="3687"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C4E0E60F-4CA9-4AF0-BCD9-1330EA25BD46}"/>
                </a:ext>
              </a:extLst>
            </p:cNvPr>
            <p:cNvSpPr/>
            <p:nvPr/>
          </p:nvSpPr>
          <p:spPr>
            <a:xfrm>
              <a:off x="10920244" y="3373667"/>
              <a:ext cx="180205" cy="125115"/>
            </a:xfrm>
            <a:custGeom>
              <a:avLst/>
              <a:gdLst>
                <a:gd name="connsiteX0" fmla="*/ 6082 w 180205"/>
                <a:gd name="connsiteY0" fmla="*/ 66782 h 125115"/>
                <a:gd name="connsiteX1" fmla="*/ 57548 w 180205"/>
                <a:gd name="connsiteY1" fmla="*/ 56262 h 125115"/>
                <a:gd name="connsiteX2" fmla="*/ 62673 w 180205"/>
                <a:gd name="connsiteY2" fmla="*/ 60339 h 125115"/>
                <a:gd name="connsiteX3" fmla="*/ 179968 w 180205"/>
                <a:gd name="connsiteY3" fmla="*/ -203 h 125115"/>
                <a:gd name="connsiteX4" fmla="*/ 172677 w 180205"/>
                <a:gd name="connsiteY4" fmla="*/ 68002 h 125115"/>
                <a:gd name="connsiteX5" fmla="*/ 62409 w 180205"/>
                <a:gd name="connsiteY5" fmla="*/ 115037 h 125115"/>
                <a:gd name="connsiteX6" fmla="*/ 9639 w 180205"/>
                <a:gd name="connsiteY6" fmla="*/ 112867 h 125115"/>
                <a:gd name="connsiteX7" fmla="*/ 6082 w 180205"/>
                <a:gd name="connsiteY7" fmla="*/ 66781 h 12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205" h="125115">
                  <a:moveTo>
                    <a:pt x="6082" y="66782"/>
                  </a:moveTo>
                  <a:cubicBezTo>
                    <a:pt x="17389" y="49665"/>
                    <a:pt x="40431" y="44955"/>
                    <a:pt x="57548" y="56262"/>
                  </a:cubicBezTo>
                  <a:cubicBezTo>
                    <a:pt x="59373" y="57467"/>
                    <a:pt x="61088" y="58832"/>
                    <a:pt x="62673" y="60339"/>
                  </a:cubicBezTo>
                  <a:lnTo>
                    <a:pt x="179968" y="-203"/>
                  </a:lnTo>
                  <a:lnTo>
                    <a:pt x="172677" y="68002"/>
                  </a:lnTo>
                  <a:lnTo>
                    <a:pt x="62409" y="115037"/>
                  </a:lnTo>
                  <a:cubicBezTo>
                    <a:pt x="47237" y="129010"/>
                    <a:pt x="23612" y="128038"/>
                    <a:pt x="9639" y="112867"/>
                  </a:cubicBezTo>
                  <a:cubicBezTo>
                    <a:pt x="-2053" y="100172"/>
                    <a:pt x="-3523" y="81120"/>
                    <a:pt x="6082" y="66781"/>
                  </a:cubicBezTo>
                  <a:close/>
                </a:path>
              </a:pathLst>
            </a:custGeom>
            <a:solidFill>
              <a:srgbClr val="FFB8B8"/>
            </a:solidFill>
            <a:ln w="3687"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031D2C0E-BA5B-449D-8EB4-42E839759F6C}"/>
                </a:ext>
              </a:extLst>
            </p:cNvPr>
            <p:cNvSpPr/>
            <p:nvPr/>
          </p:nvSpPr>
          <p:spPr>
            <a:xfrm>
              <a:off x="11011783" y="3126045"/>
              <a:ext cx="300491" cy="343575"/>
            </a:xfrm>
            <a:custGeom>
              <a:avLst/>
              <a:gdLst>
                <a:gd name="connsiteX0" fmla="*/ 279761 w 300491"/>
                <a:gd name="connsiteY0" fmla="*/ 11177 h 343575"/>
                <a:gd name="connsiteX1" fmla="*/ 215673 w 300491"/>
                <a:gd name="connsiteY1" fmla="*/ 9736 h 343575"/>
                <a:gd name="connsiteX2" fmla="*/ 204407 w 300491"/>
                <a:gd name="connsiteY2" fmla="*/ 20522 h 343575"/>
                <a:gd name="connsiteX3" fmla="*/ 101424 w 300491"/>
                <a:gd name="connsiteY3" fmla="*/ 211530 h 343575"/>
                <a:gd name="connsiteX4" fmla="*/ 6382 w 300491"/>
                <a:gd name="connsiteY4" fmla="*/ 283338 h 343575"/>
                <a:gd name="connsiteX5" fmla="*/ 175 w 300491"/>
                <a:gd name="connsiteY5" fmla="*/ 292979 h 343575"/>
                <a:gd name="connsiteX6" fmla="*/ 507 w 300491"/>
                <a:gd name="connsiteY6" fmla="*/ 301512 h 343575"/>
                <a:gd name="connsiteX7" fmla="*/ 9854 w 300491"/>
                <a:gd name="connsiteY7" fmla="*/ 331654 h 343575"/>
                <a:gd name="connsiteX8" fmla="*/ 15468 w 300491"/>
                <a:gd name="connsiteY8" fmla="*/ 339854 h 343575"/>
                <a:gd name="connsiteX9" fmla="*/ 18793 w 300491"/>
                <a:gd name="connsiteY9" fmla="*/ 341849 h 343575"/>
                <a:gd name="connsiteX10" fmla="*/ 19236 w 300491"/>
                <a:gd name="connsiteY10" fmla="*/ 342033 h 343575"/>
                <a:gd name="connsiteX11" fmla="*/ 32349 w 300491"/>
                <a:gd name="connsiteY11" fmla="*/ 341996 h 343575"/>
                <a:gd name="connsiteX12" fmla="*/ 143755 w 300491"/>
                <a:gd name="connsiteY12" fmla="*/ 293681 h 343575"/>
                <a:gd name="connsiteX13" fmla="*/ 144974 w 300491"/>
                <a:gd name="connsiteY13" fmla="*/ 293127 h 343575"/>
                <a:gd name="connsiteX14" fmla="*/ 230412 w 300491"/>
                <a:gd name="connsiteY14" fmla="*/ 209831 h 343575"/>
                <a:gd name="connsiteX15" fmla="*/ 288996 w 300491"/>
                <a:gd name="connsiteY15" fmla="*/ 86199 h 343575"/>
                <a:gd name="connsiteX16" fmla="*/ 279761 w 300491"/>
                <a:gd name="connsiteY16" fmla="*/ 11177 h 34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491" h="343575">
                  <a:moveTo>
                    <a:pt x="279761" y="11177"/>
                  </a:moveTo>
                  <a:cubicBezTo>
                    <a:pt x="261076" y="-3445"/>
                    <a:pt x="234997" y="-4031"/>
                    <a:pt x="215673" y="9736"/>
                  </a:cubicBezTo>
                  <a:cubicBezTo>
                    <a:pt x="211429" y="12783"/>
                    <a:pt x="207636" y="16415"/>
                    <a:pt x="204407" y="20522"/>
                  </a:cubicBezTo>
                  <a:lnTo>
                    <a:pt x="101424" y="211530"/>
                  </a:lnTo>
                  <a:lnTo>
                    <a:pt x="6382" y="283338"/>
                  </a:lnTo>
                  <a:cubicBezTo>
                    <a:pt x="3232" y="285711"/>
                    <a:pt x="1032" y="289130"/>
                    <a:pt x="175" y="292979"/>
                  </a:cubicBezTo>
                  <a:cubicBezTo>
                    <a:pt x="-471" y="295803"/>
                    <a:pt x="-356" y="298747"/>
                    <a:pt x="507" y="301512"/>
                  </a:cubicBezTo>
                  <a:lnTo>
                    <a:pt x="9854" y="331654"/>
                  </a:lnTo>
                  <a:cubicBezTo>
                    <a:pt x="10854" y="334892"/>
                    <a:pt x="12811" y="337751"/>
                    <a:pt x="15468" y="339854"/>
                  </a:cubicBezTo>
                  <a:cubicBezTo>
                    <a:pt x="16505" y="340631"/>
                    <a:pt x="17619" y="341300"/>
                    <a:pt x="18793" y="341849"/>
                  </a:cubicBezTo>
                  <a:cubicBezTo>
                    <a:pt x="18933" y="341926"/>
                    <a:pt x="19082" y="341987"/>
                    <a:pt x="19236" y="342033"/>
                  </a:cubicBezTo>
                  <a:cubicBezTo>
                    <a:pt x="23425" y="343831"/>
                    <a:pt x="28170" y="343818"/>
                    <a:pt x="32349" y="341996"/>
                  </a:cubicBezTo>
                  <a:lnTo>
                    <a:pt x="143755" y="293681"/>
                  </a:lnTo>
                  <a:lnTo>
                    <a:pt x="144974" y="293127"/>
                  </a:lnTo>
                  <a:cubicBezTo>
                    <a:pt x="182524" y="276511"/>
                    <a:pt x="212848" y="246947"/>
                    <a:pt x="230412" y="209831"/>
                  </a:cubicBezTo>
                  <a:lnTo>
                    <a:pt x="288996" y="86199"/>
                  </a:lnTo>
                  <a:cubicBezTo>
                    <a:pt x="307071" y="62907"/>
                    <a:pt x="302945" y="29390"/>
                    <a:pt x="279761" y="11177"/>
                  </a:cubicBezTo>
                  <a:close/>
                </a:path>
              </a:pathLst>
            </a:custGeom>
            <a:solidFill>
              <a:srgbClr val="3F3D56"/>
            </a:solidFill>
            <a:ln w="3687"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192250E2-73D9-44A4-BD9B-00149D0F514C}"/>
                </a:ext>
              </a:extLst>
            </p:cNvPr>
            <p:cNvSpPr/>
            <p:nvPr/>
          </p:nvSpPr>
          <p:spPr>
            <a:xfrm>
              <a:off x="11212862" y="2885590"/>
              <a:ext cx="181448" cy="181448"/>
            </a:xfrm>
            <a:custGeom>
              <a:avLst/>
              <a:gdLst>
                <a:gd name="connsiteX0" fmla="*/ 181448 w 181448"/>
                <a:gd name="connsiteY0" fmla="*/ 90724 h 181448"/>
                <a:gd name="connsiteX1" fmla="*/ 90724 w 181448"/>
                <a:gd name="connsiteY1" fmla="*/ 181449 h 181448"/>
                <a:gd name="connsiteX2" fmla="*/ 0 w 181448"/>
                <a:gd name="connsiteY2" fmla="*/ 90724 h 181448"/>
                <a:gd name="connsiteX3" fmla="*/ 90724 w 181448"/>
                <a:gd name="connsiteY3" fmla="*/ 0 h 181448"/>
                <a:gd name="connsiteX4" fmla="*/ 181448 w 181448"/>
                <a:gd name="connsiteY4" fmla="*/ 90724 h 181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48" h="181448">
                  <a:moveTo>
                    <a:pt x="181448" y="90724"/>
                  </a:moveTo>
                  <a:cubicBezTo>
                    <a:pt x="181448" y="140830"/>
                    <a:pt x="140830" y="181449"/>
                    <a:pt x="90724" y="181449"/>
                  </a:cubicBezTo>
                  <a:cubicBezTo>
                    <a:pt x="40619" y="181449"/>
                    <a:pt x="0" y="140830"/>
                    <a:pt x="0" y="90724"/>
                  </a:cubicBezTo>
                  <a:cubicBezTo>
                    <a:pt x="0" y="40619"/>
                    <a:pt x="40619" y="0"/>
                    <a:pt x="90724" y="0"/>
                  </a:cubicBezTo>
                  <a:cubicBezTo>
                    <a:pt x="140830" y="0"/>
                    <a:pt x="181448" y="40619"/>
                    <a:pt x="181448" y="90724"/>
                  </a:cubicBezTo>
                  <a:close/>
                </a:path>
              </a:pathLst>
            </a:custGeom>
            <a:solidFill>
              <a:srgbClr val="FFB8B8"/>
            </a:solidFill>
            <a:ln w="3687"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35E99CC7-95D6-439A-8CE1-6A4B9AEE08DC}"/>
                </a:ext>
              </a:extLst>
            </p:cNvPr>
            <p:cNvSpPr/>
            <p:nvPr/>
          </p:nvSpPr>
          <p:spPr>
            <a:xfrm>
              <a:off x="11137084" y="3508655"/>
              <a:ext cx="252029" cy="255095"/>
            </a:xfrm>
            <a:custGeom>
              <a:avLst/>
              <a:gdLst>
                <a:gd name="connsiteX0" fmla="*/ 227673 w 252029"/>
                <a:gd name="connsiteY0" fmla="*/ 74154 h 255095"/>
                <a:gd name="connsiteX1" fmla="*/ 226749 w 252029"/>
                <a:gd name="connsiteY1" fmla="*/ 67098 h 255095"/>
                <a:gd name="connsiteX2" fmla="*/ 222464 w 252029"/>
                <a:gd name="connsiteY2" fmla="*/ 34925 h 255095"/>
                <a:gd name="connsiteX3" fmla="*/ 217773 w 252029"/>
                <a:gd name="connsiteY3" fmla="*/ -203 h 255095"/>
                <a:gd name="connsiteX4" fmla="*/ 201115 w 252029"/>
                <a:gd name="connsiteY4" fmla="*/ 2641 h 255095"/>
                <a:gd name="connsiteX5" fmla="*/ 194686 w 252029"/>
                <a:gd name="connsiteY5" fmla="*/ 3712 h 255095"/>
                <a:gd name="connsiteX6" fmla="*/ 188186 w 252029"/>
                <a:gd name="connsiteY6" fmla="*/ 4820 h 255095"/>
                <a:gd name="connsiteX7" fmla="*/ 186043 w 252029"/>
                <a:gd name="connsiteY7" fmla="*/ 5190 h 255095"/>
                <a:gd name="connsiteX8" fmla="*/ 20781 w 252029"/>
                <a:gd name="connsiteY8" fmla="*/ 33263 h 255095"/>
                <a:gd name="connsiteX9" fmla="*/ 207 w 252029"/>
                <a:gd name="connsiteY9" fmla="*/ 20889 h 255095"/>
                <a:gd name="connsiteX10" fmla="*/ -237 w 252029"/>
                <a:gd name="connsiteY10" fmla="*/ 20630 h 255095"/>
                <a:gd name="connsiteX11" fmla="*/ -51 w 252029"/>
                <a:gd name="connsiteY11" fmla="*/ 22514 h 255095"/>
                <a:gd name="connsiteX12" fmla="*/ 3827 w 252029"/>
                <a:gd name="connsiteY12" fmla="*/ 62740 h 255095"/>
                <a:gd name="connsiteX13" fmla="*/ 22332 w 252029"/>
                <a:gd name="connsiteY13" fmla="*/ 254893 h 255095"/>
                <a:gd name="connsiteX14" fmla="*/ 251793 w 252029"/>
                <a:gd name="connsiteY14" fmla="*/ 254893 h 25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029" h="255095">
                  <a:moveTo>
                    <a:pt x="227673" y="74154"/>
                  </a:moveTo>
                  <a:lnTo>
                    <a:pt x="226749" y="67098"/>
                  </a:lnTo>
                  <a:lnTo>
                    <a:pt x="222464" y="34925"/>
                  </a:lnTo>
                  <a:lnTo>
                    <a:pt x="217773" y="-203"/>
                  </a:lnTo>
                  <a:lnTo>
                    <a:pt x="201115" y="2641"/>
                  </a:lnTo>
                  <a:lnTo>
                    <a:pt x="194686" y="3712"/>
                  </a:lnTo>
                  <a:lnTo>
                    <a:pt x="188186" y="4820"/>
                  </a:lnTo>
                  <a:lnTo>
                    <a:pt x="186043" y="5190"/>
                  </a:lnTo>
                  <a:lnTo>
                    <a:pt x="20781" y="33263"/>
                  </a:lnTo>
                  <a:lnTo>
                    <a:pt x="207" y="20889"/>
                  </a:lnTo>
                  <a:lnTo>
                    <a:pt x="-237" y="20630"/>
                  </a:lnTo>
                  <a:lnTo>
                    <a:pt x="-51" y="22514"/>
                  </a:lnTo>
                  <a:lnTo>
                    <a:pt x="3827" y="62740"/>
                  </a:lnTo>
                  <a:lnTo>
                    <a:pt x="22332" y="254893"/>
                  </a:lnTo>
                  <a:lnTo>
                    <a:pt x="251793" y="254893"/>
                  </a:lnTo>
                  <a:close/>
                </a:path>
              </a:pathLst>
            </a:custGeom>
            <a:solidFill>
              <a:srgbClr val="2F2E41"/>
            </a:solidFill>
            <a:ln w="3687"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03C1D2C6-1084-4A00-A908-0B426EBE2CDC}"/>
                </a:ext>
              </a:extLst>
            </p:cNvPr>
            <p:cNvSpPr/>
            <p:nvPr/>
          </p:nvSpPr>
          <p:spPr>
            <a:xfrm>
              <a:off x="11133206" y="3098420"/>
              <a:ext cx="297006" cy="490612"/>
            </a:xfrm>
            <a:custGeom>
              <a:avLst/>
              <a:gdLst>
                <a:gd name="connsiteX0" fmla="*/ 295084 w 297006"/>
                <a:gd name="connsiteY0" fmla="*/ 115264 h 490612"/>
                <a:gd name="connsiteX1" fmla="*/ 251681 w 297006"/>
                <a:gd name="connsiteY1" fmla="*/ 30158 h 490612"/>
                <a:gd name="connsiteX2" fmla="*/ 164323 w 297006"/>
                <a:gd name="connsiteY2" fmla="*/ 17 h 490612"/>
                <a:gd name="connsiteX3" fmla="*/ 94250 w 297006"/>
                <a:gd name="connsiteY3" fmla="*/ 37361 h 490612"/>
                <a:gd name="connsiteX4" fmla="*/ 76077 w 297006"/>
                <a:gd name="connsiteY4" fmla="*/ 77402 h 490612"/>
                <a:gd name="connsiteX5" fmla="*/ 23551 w 297006"/>
                <a:gd name="connsiteY5" fmla="*/ 320752 h 490612"/>
                <a:gd name="connsiteX6" fmla="*/ 4085 w 297006"/>
                <a:gd name="connsiteY6" fmla="*/ 431124 h 490612"/>
                <a:gd name="connsiteX7" fmla="*/ 3827 w 297006"/>
                <a:gd name="connsiteY7" fmla="*/ 432749 h 490612"/>
                <a:gd name="connsiteX8" fmla="*/ -15 w 297006"/>
                <a:gd name="connsiteY8" fmla="*/ 456131 h 490612"/>
                <a:gd name="connsiteX9" fmla="*/ 7705 w 297006"/>
                <a:gd name="connsiteY9" fmla="*/ 472975 h 490612"/>
                <a:gd name="connsiteX10" fmla="*/ 7853 w 297006"/>
                <a:gd name="connsiteY10" fmla="*/ 473085 h 490612"/>
                <a:gd name="connsiteX11" fmla="*/ 69503 w 297006"/>
                <a:gd name="connsiteY11" fmla="*/ 490410 h 490612"/>
                <a:gd name="connsiteX12" fmla="*/ 160555 w 297006"/>
                <a:gd name="connsiteY12" fmla="*/ 451661 h 490612"/>
                <a:gd name="connsiteX13" fmla="*/ 177215 w 297006"/>
                <a:gd name="connsiteY13" fmla="*/ 450959 h 490612"/>
                <a:gd name="connsiteX14" fmla="*/ 180835 w 297006"/>
                <a:gd name="connsiteY14" fmla="*/ 453767 h 490612"/>
                <a:gd name="connsiteX15" fmla="*/ 216590 w 297006"/>
                <a:gd name="connsiteY15" fmla="*/ 481581 h 490612"/>
                <a:gd name="connsiteX16" fmla="*/ 226342 w 297006"/>
                <a:gd name="connsiteY16" fmla="*/ 485090 h 490612"/>
                <a:gd name="connsiteX17" fmla="*/ 231551 w 297006"/>
                <a:gd name="connsiteY17" fmla="*/ 484389 h 490612"/>
                <a:gd name="connsiteX18" fmla="*/ 231993 w 297006"/>
                <a:gd name="connsiteY18" fmla="*/ 484278 h 490612"/>
                <a:gd name="connsiteX19" fmla="*/ 242781 w 297006"/>
                <a:gd name="connsiteY19" fmla="*/ 473085 h 490612"/>
                <a:gd name="connsiteX20" fmla="*/ 249429 w 297006"/>
                <a:gd name="connsiteY20" fmla="*/ 449186 h 490612"/>
                <a:gd name="connsiteX21" fmla="*/ 252531 w 297006"/>
                <a:gd name="connsiteY21" fmla="*/ 437477 h 490612"/>
                <a:gd name="connsiteX22" fmla="*/ 267528 w 297006"/>
                <a:gd name="connsiteY22" fmla="*/ 376012 h 490612"/>
                <a:gd name="connsiteX23" fmla="*/ 295084 w 297006"/>
                <a:gd name="connsiteY23" fmla="*/ 115264 h 49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7006" h="490612">
                  <a:moveTo>
                    <a:pt x="295084" y="115264"/>
                  </a:moveTo>
                  <a:cubicBezTo>
                    <a:pt x="292142" y="82357"/>
                    <a:pt x="276590" y="51863"/>
                    <a:pt x="251681" y="30158"/>
                  </a:cubicBezTo>
                  <a:cubicBezTo>
                    <a:pt x="227709" y="8928"/>
                    <a:pt x="196287" y="-1914"/>
                    <a:pt x="164323" y="17"/>
                  </a:cubicBezTo>
                  <a:cubicBezTo>
                    <a:pt x="133849" y="2048"/>
                    <a:pt x="110430" y="14570"/>
                    <a:pt x="94250" y="37361"/>
                  </a:cubicBezTo>
                  <a:cubicBezTo>
                    <a:pt x="85927" y="49560"/>
                    <a:pt x="79779" y="63107"/>
                    <a:pt x="76077" y="77402"/>
                  </a:cubicBezTo>
                  <a:cubicBezTo>
                    <a:pt x="57681" y="143596"/>
                    <a:pt x="38289" y="240559"/>
                    <a:pt x="23551" y="320752"/>
                  </a:cubicBezTo>
                  <a:cubicBezTo>
                    <a:pt x="15276" y="365521"/>
                    <a:pt x="8480" y="405082"/>
                    <a:pt x="4085" y="431124"/>
                  </a:cubicBezTo>
                  <a:cubicBezTo>
                    <a:pt x="4011" y="431678"/>
                    <a:pt x="3937" y="432195"/>
                    <a:pt x="3827" y="432749"/>
                  </a:cubicBezTo>
                  <a:cubicBezTo>
                    <a:pt x="2126" y="442907"/>
                    <a:pt x="835" y="450849"/>
                    <a:pt x="-15" y="456131"/>
                  </a:cubicBezTo>
                  <a:cubicBezTo>
                    <a:pt x="-1116" y="462794"/>
                    <a:pt x="1938" y="469459"/>
                    <a:pt x="7705" y="472975"/>
                  </a:cubicBezTo>
                  <a:cubicBezTo>
                    <a:pt x="7741" y="473012"/>
                    <a:pt x="7815" y="473049"/>
                    <a:pt x="7853" y="473085"/>
                  </a:cubicBezTo>
                  <a:cubicBezTo>
                    <a:pt x="26497" y="484239"/>
                    <a:pt x="47778" y="490219"/>
                    <a:pt x="69503" y="490410"/>
                  </a:cubicBezTo>
                  <a:cubicBezTo>
                    <a:pt x="95803" y="490410"/>
                    <a:pt x="127349" y="481249"/>
                    <a:pt x="160555" y="451661"/>
                  </a:cubicBezTo>
                  <a:cubicBezTo>
                    <a:pt x="165210" y="447435"/>
                    <a:pt x="172221" y="447139"/>
                    <a:pt x="177215" y="450959"/>
                  </a:cubicBezTo>
                  <a:lnTo>
                    <a:pt x="180835" y="453767"/>
                  </a:lnTo>
                  <a:lnTo>
                    <a:pt x="216590" y="481581"/>
                  </a:lnTo>
                  <a:cubicBezTo>
                    <a:pt x="219382" y="483763"/>
                    <a:pt x="222800" y="484993"/>
                    <a:pt x="226342" y="485090"/>
                  </a:cubicBezTo>
                  <a:cubicBezTo>
                    <a:pt x="228107" y="485169"/>
                    <a:pt x="229871" y="484931"/>
                    <a:pt x="231551" y="484389"/>
                  </a:cubicBezTo>
                  <a:cubicBezTo>
                    <a:pt x="231702" y="484369"/>
                    <a:pt x="231851" y="484332"/>
                    <a:pt x="231993" y="484278"/>
                  </a:cubicBezTo>
                  <a:cubicBezTo>
                    <a:pt x="237228" y="482574"/>
                    <a:pt x="241271" y="478379"/>
                    <a:pt x="242781" y="473085"/>
                  </a:cubicBezTo>
                  <a:cubicBezTo>
                    <a:pt x="244774" y="466141"/>
                    <a:pt x="246990" y="458126"/>
                    <a:pt x="249429" y="449186"/>
                  </a:cubicBezTo>
                  <a:cubicBezTo>
                    <a:pt x="250426" y="445456"/>
                    <a:pt x="251460" y="441540"/>
                    <a:pt x="252531" y="437477"/>
                  </a:cubicBezTo>
                  <a:cubicBezTo>
                    <a:pt x="257222" y="419525"/>
                    <a:pt x="262431" y="398692"/>
                    <a:pt x="267528" y="376012"/>
                  </a:cubicBezTo>
                  <a:cubicBezTo>
                    <a:pt x="285333" y="296742"/>
                    <a:pt x="302250" y="194903"/>
                    <a:pt x="295084" y="115264"/>
                  </a:cubicBezTo>
                  <a:close/>
                </a:path>
              </a:pathLst>
            </a:custGeom>
            <a:solidFill>
              <a:srgbClr val="3F3D56"/>
            </a:solidFill>
            <a:ln w="3687"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EBB102AD-D09D-4B01-8E60-584BA7C57270}"/>
                </a:ext>
              </a:extLst>
            </p:cNvPr>
            <p:cNvSpPr/>
            <p:nvPr/>
          </p:nvSpPr>
          <p:spPr>
            <a:xfrm>
              <a:off x="11278999" y="3432472"/>
              <a:ext cx="131965" cy="194576"/>
            </a:xfrm>
            <a:custGeom>
              <a:avLst/>
              <a:gdLst>
                <a:gd name="connsiteX0" fmla="*/ -112 w 131965"/>
                <a:gd name="connsiteY0" fmla="*/ 159814 h 194576"/>
                <a:gd name="connsiteX1" fmla="*/ 33893 w 131965"/>
                <a:gd name="connsiteY1" fmla="*/ 119776 h 194576"/>
                <a:gd name="connsiteX2" fmla="*/ 40441 w 131965"/>
                <a:gd name="connsiteY2" fmla="*/ 119821 h 194576"/>
                <a:gd name="connsiteX3" fmla="*/ 95376 w 131965"/>
                <a:gd name="connsiteY3" fmla="*/ -203 h 194576"/>
                <a:gd name="connsiteX4" fmla="*/ 131729 w 131965"/>
                <a:gd name="connsiteY4" fmla="*/ 57965 h 194576"/>
                <a:gd name="connsiteX5" fmla="*/ 73989 w 131965"/>
                <a:gd name="connsiteY5" fmla="*/ 163024 h 194576"/>
                <a:gd name="connsiteX6" fmla="*/ 31126 w 131965"/>
                <a:gd name="connsiteY6" fmla="*/ 193882 h 194576"/>
                <a:gd name="connsiteX7" fmla="*/ -112 w 131965"/>
                <a:gd name="connsiteY7" fmla="*/ 159814 h 19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965" h="194576">
                  <a:moveTo>
                    <a:pt x="-112" y="159814"/>
                  </a:moveTo>
                  <a:cubicBezTo>
                    <a:pt x="-1778" y="139368"/>
                    <a:pt x="13446" y="121442"/>
                    <a:pt x="33893" y="119776"/>
                  </a:cubicBezTo>
                  <a:cubicBezTo>
                    <a:pt x="36073" y="119598"/>
                    <a:pt x="38264" y="119613"/>
                    <a:pt x="40441" y="119821"/>
                  </a:cubicBezTo>
                  <a:lnTo>
                    <a:pt x="95376" y="-203"/>
                  </a:lnTo>
                  <a:lnTo>
                    <a:pt x="131729" y="57965"/>
                  </a:lnTo>
                  <a:lnTo>
                    <a:pt x="73989" y="163024"/>
                  </a:lnTo>
                  <a:cubicBezTo>
                    <a:pt x="70674" y="183381"/>
                    <a:pt x="51484" y="197197"/>
                    <a:pt x="31126" y="193882"/>
                  </a:cubicBezTo>
                  <a:cubicBezTo>
                    <a:pt x="14093" y="191108"/>
                    <a:pt x="1178" y="177024"/>
                    <a:pt x="-112" y="159814"/>
                  </a:cubicBezTo>
                  <a:close/>
                </a:path>
              </a:pathLst>
            </a:custGeom>
            <a:solidFill>
              <a:srgbClr val="FFB8B8"/>
            </a:solidFill>
            <a:ln w="3687"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AB07AA96-4A8E-4BCB-B5B2-C91DBA80A22F}"/>
                </a:ext>
              </a:extLst>
            </p:cNvPr>
            <p:cNvSpPr/>
            <p:nvPr/>
          </p:nvSpPr>
          <p:spPr>
            <a:xfrm>
              <a:off x="11325838" y="3128486"/>
              <a:ext cx="141526" cy="421724"/>
            </a:xfrm>
            <a:custGeom>
              <a:avLst/>
              <a:gdLst>
                <a:gd name="connsiteX0" fmla="*/ 137063 w 141526"/>
                <a:gd name="connsiteY0" fmla="*/ 186594 h 421724"/>
                <a:gd name="connsiteX1" fmla="*/ 106847 w 141526"/>
                <a:gd name="connsiteY1" fmla="*/ 53136 h 421724"/>
                <a:gd name="connsiteX2" fmla="*/ 59049 w 141526"/>
                <a:gd name="connsiteY2" fmla="*/ 92 h 421724"/>
                <a:gd name="connsiteX3" fmla="*/ 53286 w 141526"/>
                <a:gd name="connsiteY3" fmla="*/ -203 h 421724"/>
                <a:gd name="connsiteX4" fmla="*/ -237 w 141526"/>
                <a:gd name="connsiteY4" fmla="*/ 53598 h 421724"/>
                <a:gd name="connsiteX5" fmla="*/ -237 w 141526"/>
                <a:gd name="connsiteY5" fmla="*/ 53690 h 421724"/>
                <a:gd name="connsiteX6" fmla="*/ 36628 w 141526"/>
                <a:gd name="connsiteY6" fmla="*/ 267526 h 421724"/>
                <a:gd name="connsiteX7" fmla="*/ 36518 w 141526"/>
                <a:gd name="connsiteY7" fmla="*/ 267969 h 421724"/>
                <a:gd name="connsiteX8" fmla="*/ 16977 w 141526"/>
                <a:gd name="connsiteY8" fmla="*/ 341735 h 421724"/>
                <a:gd name="connsiteX9" fmla="*/ 6154 w 141526"/>
                <a:gd name="connsiteY9" fmla="*/ 382699 h 421724"/>
                <a:gd name="connsiteX10" fmla="*/ 5932 w 141526"/>
                <a:gd name="connsiteY10" fmla="*/ 383881 h 421724"/>
                <a:gd name="connsiteX11" fmla="*/ 7225 w 141526"/>
                <a:gd name="connsiteY11" fmla="*/ 394039 h 421724"/>
                <a:gd name="connsiteX12" fmla="*/ 12766 w 141526"/>
                <a:gd name="connsiteY12" fmla="*/ 400614 h 421724"/>
                <a:gd name="connsiteX13" fmla="*/ 33710 w 141526"/>
                <a:gd name="connsiteY13" fmla="*/ 415094 h 421724"/>
                <a:gd name="connsiteX14" fmla="*/ 38697 w 141526"/>
                <a:gd name="connsiteY14" fmla="*/ 418566 h 421724"/>
                <a:gd name="connsiteX15" fmla="*/ 48153 w 141526"/>
                <a:gd name="connsiteY15" fmla="*/ 421521 h 421724"/>
                <a:gd name="connsiteX16" fmla="*/ 52031 w 141526"/>
                <a:gd name="connsiteY16" fmla="*/ 421078 h 421724"/>
                <a:gd name="connsiteX17" fmla="*/ 52437 w 141526"/>
                <a:gd name="connsiteY17" fmla="*/ 420967 h 421724"/>
                <a:gd name="connsiteX18" fmla="*/ 56796 w 141526"/>
                <a:gd name="connsiteY18" fmla="*/ 419120 h 421724"/>
                <a:gd name="connsiteX19" fmla="*/ 62781 w 141526"/>
                <a:gd name="connsiteY19" fmla="*/ 412841 h 421724"/>
                <a:gd name="connsiteX20" fmla="*/ 120625 w 141526"/>
                <a:gd name="connsiteY20" fmla="*/ 306052 h 421724"/>
                <a:gd name="connsiteX21" fmla="*/ 137063 w 141526"/>
                <a:gd name="connsiteY21" fmla="*/ 186594 h 42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526" h="421724">
                  <a:moveTo>
                    <a:pt x="137063" y="186594"/>
                  </a:moveTo>
                  <a:lnTo>
                    <a:pt x="106847" y="53136"/>
                  </a:lnTo>
                  <a:cubicBezTo>
                    <a:pt x="106692" y="25883"/>
                    <a:pt x="86138" y="3073"/>
                    <a:pt x="59049" y="92"/>
                  </a:cubicBezTo>
                  <a:cubicBezTo>
                    <a:pt x="57166" y="-93"/>
                    <a:pt x="55245" y="-203"/>
                    <a:pt x="53286" y="-203"/>
                  </a:cubicBezTo>
                  <a:cubicBezTo>
                    <a:pt x="23649" y="-126"/>
                    <a:pt x="-314" y="23961"/>
                    <a:pt x="-237" y="53598"/>
                  </a:cubicBezTo>
                  <a:cubicBezTo>
                    <a:pt x="-237" y="53629"/>
                    <a:pt x="-237" y="53659"/>
                    <a:pt x="-237" y="53690"/>
                  </a:cubicBezTo>
                  <a:lnTo>
                    <a:pt x="36628" y="267526"/>
                  </a:lnTo>
                  <a:lnTo>
                    <a:pt x="36518" y="267969"/>
                  </a:lnTo>
                  <a:lnTo>
                    <a:pt x="16977" y="341735"/>
                  </a:lnTo>
                  <a:lnTo>
                    <a:pt x="6154" y="382699"/>
                  </a:lnTo>
                  <a:cubicBezTo>
                    <a:pt x="6041" y="383085"/>
                    <a:pt x="5967" y="383481"/>
                    <a:pt x="5932" y="383881"/>
                  </a:cubicBezTo>
                  <a:cubicBezTo>
                    <a:pt x="5240" y="387318"/>
                    <a:pt x="5694" y="390886"/>
                    <a:pt x="7225" y="394039"/>
                  </a:cubicBezTo>
                  <a:cubicBezTo>
                    <a:pt x="8453" y="396686"/>
                    <a:pt x="10366" y="398956"/>
                    <a:pt x="12766" y="400614"/>
                  </a:cubicBezTo>
                  <a:lnTo>
                    <a:pt x="33710" y="415094"/>
                  </a:lnTo>
                  <a:lnTo>
                    <a:pt x="38697" y="418566"/>
                  </a:lnTo>
                  <a:cubicBezTo>
                    <a:pt x="41471" y="420499"/>
                    <a:pt x="44772" y="421531"/>
                    <a:pt x="48153" y="421521"/>
                  </a:cubicBezTo>
                  <a:cubicBezTo>
                    <a:pt x="49458" y="421520"/>
                    <a:pt x="50759" y="421371"/>
                    <a:pt x="52031" y="421078"/>
                  </a:cubicBezTo>
                  <a:cubicBezTo>
                    <a:pt x="52179" y="421041"/>
                    <a:pt x="52289" y="421004"/>
                    <a:pt x="52437" y="420967"/>
                  </a:cubicBezTo>
                  <a:cubicBezTo>
                    <a:pt x="53972" y="420567"/>
                    <a:pt x="55441" y="419945"/>
                    <a:pt x="56796" y="419120"/>
                  </a:cubicBezTo>
                  <a:cubicBezTo>
                    <a:pt x="59313" y="417595"/>
                    <a:pt x="61378" y="415428"/>
                    <a:pt x="62781" y="412841"/>
                  </a:cubicBezTo>
                  <a:lnTo>
                    <a:pt x="120625" y="306052"/>
                  </a:lnTo>
                  <a:cubicBezTo>
                    <a:pt x="140383" y="269535"/>
                    <a:pt x="146224" y="227090"/>
                    <a:pt x="137063" y="186594"/>
                  </a:cubicBezTo>
                  <a:close/>
                </a:path>
              </a:pathLst>
            </a:custGeom>
            <a:solidFill>
              <a:srgbClr val="3F3D56"/>
            </a:solidFill>
            <a:ln w="3687"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FBF304EF-E8DE-42FE-A503-E26AF71C1B86}"/>
                </a:ext>
              </a:extLst>
            </p:cNvPr>
            <p:cNvSpPr/>
            <p:nvPr/>
          </p:nvSpPr>
          <p:spPr>
            <a:xfrm>
              <a:off x="11318419" y="3272549"/>
              <a:ext cx="48019" cy="258568"/>
            </a:xfrm>
            <a:custGeom>
              <a:avLst/>
              <a:gdLst>
                <a:gd name="connsiteX0" fmla="*/ 14775 w 48019"/>
                <a:gd name="connsiteY0" fmla="*/ 0 h 258568"/>
                <a:gd name="connsiteX1" fmla="*/ 48020 w 48019"/>
                <a:gd name="connsiteY1" fmla="*/ 140366 h 258568"/>
                <a:gd name="connsiteX2" fmla="*/ 0 w 48019"/>
                <a:gd name="connsiteY2" fmla="*/ 258568 h 258568"/>
                <a:gd name="connsiteX3" fmla="*/ 33244 w 48019"/>
                <a:gd name="connsiteY3" fmla="*/ 144059 h 258568"/>
                <a:gd name="connsiteX4" fmla="*/ 14775 w 48019"/>
                <a:gd name="connsiteY4" fmla="*/ 0 h 258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19" h="258568">
                  <a:moveTo>
                    <a:pt x="14775" y="0"/>
                  </a:moveTo>
                  <a:lnTo>
                    <a:pt x="48020" y="140366"/>
                  </a:lnTo>
                  <a:lnTo>
                    <a:pt x="0" y="258568"/>
                  </a:lnTo>
                  <a:lnTo>
                    <a:pt x="33244" y="144059"/>
                  </a:lnTo>
                  <a:lnTo>
                    <a:pt x="14775" y="0"/>
                  </a:lnTo>
                  <a:close/>
                </a:path>
              </a:pathLst>
            </a:custGeom>
            <a:solidFill>
              <a:srgbClr val="000000">
                <a:alpha val="20000"/>
              </a:srgbClr>
            </a:solidFill>
            <a:ln w="3687"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95F11193-8C67-41F4-ADBB-46D2402DDD0D}"/>
                </a:ext>
              </a:extLst>
            </p:cNvPr>
            <p:cNvSpPr/>
            <p:nvPr/>
          </p:nvSpPr>
          <p:spPr>
            <a:xfrm>
              <a:off x="11194235" y="2856190"/>
              <a:ext cx="236010" cy="174649"/>
            </a:xfrm>
            <a:custGeom>
              <a:avLst/>
              <a:gdLst>
                <a:gd name="connsiteX0" fmla="*/ 182539 w 236010"/>
                <a:gd name="connsiteY0" fmla="*/ 174447 h 174649"/>
                <a:gd name="connsiteX1" fmla="*/ 203106 w 236010"/>
                <a:gd name="connsiteY1" fmla="*/ 162118 h 174649"/>
                <a:gd name="connsiteX2" fmla="*/ 211218 w 236010"/>
                <a:gd name="connsiteY2" fmla="*/ 155215 h 174649"/>
                <a:gd name="connsiteX3" fmla="*/ 231092 w 236010"/>
                <a:gd name="connsiteY3" fmla="*/ 69192 h 174649"/>
                <a:gd name="connsiteX4" fmla="*/ 165399 w 236010"/>
                <a:gd name="connsiteY4" fmla="*/ 6935 h 174649"/>
                <a:gd name="connsiteX5" fmla="*/ 73253 w 236010"/>
                <a:gd name="connsiteY5" fmla="*/ 6906 h 174649"/>
                <a:gd name="connsiteX6" fmla="*/ 1016 w 236010"/>
                <a:gd name="connsiteY6" fmla="*/ 70381 h 174649"/>
                <a:gd name="connsiteX7" fmla="*/ 4832 w 236010"/>
                <a:gd name="connsiteY7" fmla="*/ 96111 h 174649"/>
                <a:gd name="connsiteX8" fmla="*/ 11607 w 236010"/>
                <a:gd name="connsiteY8" fmla="*/ 101078 h 174649"/>
                <a:gd name="connsiteX9" fmla="*/ 35691 w 236010"/>
                <a:gd name="connsiteY9" fmla="*/ 93430 h 174649"/>
                <a:gd name="connsiteX10" fmla="*/ 67083 w 236010"/>
                <a:gd name="connsiteY10" fmla="*/ 102873 h 174649"/>
                <a:gd name="connsiteX11" fmla="*/ 78460 w 236010"/>
                <a:gd name="connsiteY11" fmla="*/ 135655 h 174649"/>
                <a:gd name="connsiteX12" fmla="*/ 81824 w 236010"/>
                <a:gd name="connsiteY12" fmla="*/ 156931 h 174649"/>
                <a:gd name="connsiteX13" fmla="*/ 96639 w 236010"/>
                <a:gd name="connsiteY13" fmla="*/ 171295 h 174649"/>
                <a:gd name="connsiteX14" fmla="*/ 118443 w 236010"/>
                <a:gd name="connsiteY14" fmla="*/ 160330 h 174649"/>
                <a:gd name="connsiteX15" fmla="*/ 133749 w 236010"/>
                <a:gd name="connsiteY15" fmla="*/ 139781 h 174649"/>
                <a:gd name="connsiteX16" fmla="*/ 157069 w 236010"/>
                <a:gd name="connsiteY16" fmla="*/ 135979 h 174649"/>
                <a:gd name="connsiteX17" fmla="*/ 162794 w 236010"/>
                <a:gd name="connsiteY17" fmla="*/ 142854 h 174649"/>
                <a:gd name="connsiteX18" fmla="*/ 182539 w 236010"/>
                <a:gd name="connsiteY18" fmla="*/ 174447 h 17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6010" h="174649">
                  <a:moveTo>
                    <a:pt x="182539" y="174447"/>
                  </a:moveTo>
                  <a:cubicBezTo>
                    <a:pt x="190142" y="171736"/>
                    <a:pt x="197132" y="167546"/>
                    <a:pt x="203106" y="162118"/>
                  </a:cubicBezTo>
                  <a:cubicBezTo>
                    <a:pt x="205746" y="159760"/>
                    <a:pt x="208584" y="157571"/>
                    <a:pt x="211218" y="155215"/>
                  </a:cubicBezTo>
                  <a:cubicBezTo>
                    <a:pt x="234482" y="134408"/>
                    <a:pt x="241471" y="98626"/>
                    <a:pt x="231092" y="69192"/>
                  </a:cubicBezTo>
                  <a:cubicBezTo>
                    <a:pt x="220713" y="39757"/>
                    <a:pt x="194897" y="17132"/>
                    <a:pt x="165399" y="6935"/>
                  </a:cubicBezTo>
                  <a:cubicBezTo>
                    <a:pt x="135901" y="-3261"/>
                    <a:pt x="103205" y="-1870"/>
                    <a:pt x="73253" y="6906"/>
                  </a:cubicBezTo>
                  <a:cubicBezTo>
                    <a:pt x="40990" y="16360"/>
                    <a:pt x="8679" y="37646"/>
                    <a:pt x="1016" y="70381"/>
                  </a:cubicBezTo>
                  <a:cubicBezTo>
                    <a:pt x="-1023" y="79094"/>
                    <a:pt x="-1101" y="88761"/>
                    <a:pt x="4832" y="96111"/>
                  </a:cubicBezTo>
                  <a:cubicBezTo>
                    <a:pt x="6617" y="98331"/>
                    <a:pt x="8953" y="100044"/>
                    <a:pt x="11607" y="101078"/>
                  </a:cubicBezTo>
                  <a:cubicBezTo>
                    <a:pt x="22062" y="105086"/>
                    <a:pt x="27887" y="96905"/>
                    <a:pt x="35691" y="93430"/>
                  </a:cubicBezTo>
                  <a:cubicBezTo>
                    <a:pt x="46417" y="88654"/>
                    <a:pt x="59617" y="93811"/>
                    <a:pt x="67083" y="102873"/>
                  </a:cubicBezTo>
                  <a:cubicBezTo>
                    <a:pt x="74549" y="111934"/>
                    <a:pt x="77313" y="123970"/>
                    <a:pt x="78460" y="135655"/>
                  </a:cubicBezTo>
                  <a:cubicBezTo>
                    <a:pt x="78692" y="142859"/>
                    <a:pt x="79822" y="150006"/>
                    <a:pt x="81824" y="156931"/>
                  </a:cubicBezTo>
                  <a:cubicBezTo>
                    <a:pt x="83942" y="163961"/>
                    <a:pt x="89546" y="169394"/>
                    <a:pt x="96639" y="171295"/>
                  </a:cubicBezTo>
                  <a:cubicBezTo>
                    <a:pt x="105055" y="172849"/>
                    <a:pt x="113148" y="167055"/>
                    <a:pt x="118443" y="160330"/>
                  </a:cubicBezTo>
                  <a:cubicBezTo>
                    <a:pt x="123738" y="153606"/>
                    <a:pt x="127491" y="145620"/>
                    <a:pt x="133749" y="139781"/>
                  </a:cubicBezTo>
                  <a:cubicBezTo>
                    <a:pt x="140006" y="133941"/>
                    <a:pt x="150211" y="130859"/>
                    <a:pt x="157069" y="135979"/>
                  </a:cubicBezTo>
                  <a:cubicBezTo>
                    <a:pt x="159366" y="137917"/>
                    <a:pt x="161304" y="140244"/>
                    <a:pt x="162794" y="142854"/>
                  </a:cubicBezTo>
                  <a:cubicBezTo>
                    <a:pt x="173306" y="159001"/>
                    <a:pt x="172027" y="158299"/>
                    <a:pt x="182539" y="174447"/>
                  </a:cubicBezTo>
                  <a:close/>
                </a:path>
              </a:pathLst>
            </a:custGeom>
            <a:solidFill>
              <a:srgbClr val="2F2E41"/>
            </a:solidFill>
            <a:ln w="3687"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76DF4D0E-9671-412F-80E2-6F7503317D93}"/>
                </a:ext>
              </a:extLst>
            </p:cNvPr>
            <p:cNvSpPr/>
            <p:nvPr/>
          </p:nvSpPr>
          <p:spPr>
            <a:xfrm>
              <a:off x="10871996" y="3362000"/>
              <a:ext cx="149824" cy="192445"/>
            </a:xfrm>
            <a:custGeom>
              <a:avLst/>
              <a:gdLst>
                <a:gd name="connsiteX0" fmla="*/ 70304 w 149824"/>
                <a:gd name="connsiteY0" fmla="*/ 775 h 192445"/>
                <a:gd name="connsiteX1" fmla="*/ 6300 w 149824"/>
                <a:gd name="connsiteY1" fmla="*/ 29571 h 192445"/>
                <a:gd name="connsiteX2" fmla="*/ 741 w 149824"/>
                <a:gd name="connsiteY2" fmla="*/ 44223 h 192445"/>
                <a:gd name="connsiteX3" fmla="*/ 8319 w 149824"/>
                <a:gd name="connsiteY3" fmla="*/ 61066 h 192445"/>
                <a:gd name="connsiteX4" fmla="*/ 6466 w 149824"/>
                <a:gd name="connsiteY4" fmla="*/ 65951 h 192445"/>
                <a:gd name="connsiteX5" fmla="*/ 9497 w 149824"/>
                <a:gd name="connsiteY5" fmla="*/ 72688 h 192445"/>
                <a:gd name="connsiteX6" fmla="*/ 14381 w 149824"/>
                <a:gd name="connsiteY6" fmla="*/ 74541 h 192445"/>
                <a:gd name="connsiteX7" fmla="*/ 17412 w 149824"/>
                <a:gd name="connsiteY7" fmla="*/ 81278 h 192445"/>
                <a:gd name="connsiteX8" fmla="*/ 15559 w 149824"/>
                <a:gd name="connsiteY8" fmla="*/ 86162 h 192445"/>
                <a:gd name="connsiteX9" fmla="*/ 18590 w 149824"/>
                <a:gd name="connsiteY9" fmla="*/ 92899 h 192445"/>
                <a:gd name="connsiteX10" fmla="*/ 23475 w 149824"/>
                <a:gd name="connsiteY10" fmla="*/ 94752 h 192445"/>
                <a:gd name="connsiteX11" fmla="*/ 64394 w 149824"/>
                <a:gd name="connsiteY11" fmla="*/ 185705 h 192445"/>
                <a:gd name="connsiteX12" fmla="*/ 79047 w 149824"/>
                <a:gd name="connsiteY12" fmla="*/ 191264 h 192445"/>
                <a:gd name="connsiteX13" fmla="*/ 143050 w 149824"/>
                <a:gd name="connsiteY13" fmla="*/ 162469 h 192445"/>
                <a:gd name="connsiteX14" fmla="*/ 148609 w 149824"/>
                <a:gd name="connsiteY14" fmla="*/ 147816 h 192445"/>
                <a:gd name="connsiteX15" fmla="*/ 84956 w 149824"/>
                <a:gd name="connsiteY15" fmla="*/ 6335 h 192445"/>
                <a:gd name="connsiteX16" fmla="*/ 70304 w 149824"/>
                <a:gd name="connsiteY16" fmla="*/ 775 h 19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824" h="192445">
                  <a:moveTo>
                    <a:pt x="70304" y="775"/>
                  </a:moveTo>
                  <a:lnTo>
                    <a:pt x="6300" y="29571"/>
                  </a:lnTo>
                  <a:cubicBezTo>
                    <a:pt x="719" y="32082"/>
                    <a:pt x="-1770" y="38642"/>
                    <a:pt x="741" y="44223"/>
                  </a:cubicBezTo>
                  <a:lnTo>
                    <a:pt x="8319" y="61066"/>
                  </a:lnTo>
                  <a:cubicBezTo>
                    <a:pt x="6463" y="61908"/>
                    <a:pt x="5636" y="64090"/>
                    <a:pt x="6466" y="65951"/>
                  </a:cubicBezTo>
                  <a:lnTo>
                    <a:pt x="9497" y="72688"/>
                  </a:lnTo>
                  <a:cubicBezTo>
                    <a:pt x="10339" y="74543"/>
                    <a:pt x="12520" y="75371"/>
                    <a:pt x="14381" y="74541"/>
                  </a:cubicBezTo>
                  <a:lnTo>
                    <a:pt x="17412" y="81278"/>
                  </a:lnTo>
                  <a:cubicBezTo>
                    <a:pt x="15557" y="82120"/>
                    <a:pt x="14729" y="84302"/>
                    <a:pt x="15559" y="86162"/>
                  </a:cubicBezTo>
                  <a:lnTo>
                    <a:pt x="18590" y="92899"/>
                  </a:lnTo>
                  <a:cubicBezTo>
                    <a:pt x="19432" y="94755"/>
                    <a:pt x="21614" y="95583"/>
                    <a:pt x="23475" y="94752"/>
                  </a:cubicBezTo>
                  <a:lnTo>
                    <a:pt x="64394" y="185705"/>
                  </a:lnTo>
                  <a:cubicBezTo>
                    <a:pt x="66906" y="191286"/>
                    <a:pt x="73466" y="193775"/>
                    <a:pt x="79047" y="191264"/>
                  </a:cubicBezTo>
                  <a:lnTo>
                    <a:pt x="143050" y="162469"/>
                  </a:lnTo>
                  <a:cubicBezTo>
                    <a:pt x="148631" y="159958"/>
                    <a:pt x="151120" y="153398"/>
                    <a:pt x="148609" y="147816"/>
                  </a:cubicBezTo>
                  <a:lnTo>
                    <a:pt x="84956" y="6335"/>
                  </a:lnTo>
                  <a:cubicBezTo>
                    <a:pt x="82445" y="753"/>
                    <a:pt x="75885" y="-1736"/>
                    <a:pt x="70304" y="775"/>
                  </a:cubicBezTo>
                  <a:close/>
                </a:path>
              </a:pathLst>
            </a:custGeom>
            <a:solidFill>
              <a:srgbClr val="3F3D56"/>
            </a:solidFill>
            <a:ln w="3687"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6F2BAEFA-73F5-4026-A3B2-A96DACC7B199}"/>
                </a:ext>
              </a:extLst>
            </p:cNvPr>
            <p:cNvSpPr/>
            <p:nvPr/>
          </p:nvSpPr>
          <p:spPr>
            <a:xfrm>
              <a:off x="10883904" y="3376671"/>
              <a:ext cx="126009" cy="163095"/>
            </a:xfrm>
            <a:custGeom>
              <a:avLst/>
              <a:gdLst>
                <a:gd name="connsiteX0" fmla="*/ 124840 w 126009"/>
                <a:gd name="connsiteY0" fmla="*/ 124800 h 163095"/>
                <a:gd name="connsiteX1" fmla="*/ 115827 w 126009"/>
                <a:gd name="connsiteY1" fmla="*/ 104742 h 163095"/>
                <a:gd name="connsiteX2" fmla="*/ 92187 w 126009"/>
                <a:gd name="connsiteY2" fmla="*/ 52216 h 163095"/>
                <a:gd name="connsiteX3" fmla="*/ 71427 w 126009"/>
                <a:gd name="connsiteY3" fmla="*/ 6080 h 163095"/>
                <a:gd name="connsiteX4" fmla="*/ 57391 w 126009"/>
                <a:gd name="connsiteY4" fmla="*/ 724 h 163095"/>
                <a:gd name="connsiteX5" fmla="*/ 22152 w 126009"/>
                <a:gd name="connsiteY5" fmla="*/ 16570 h 163095"/>
                <a:gd name="connsiteX6" fmla="*/ 6010 w 126009"/>
                <a:gd name="connsiteY6" fmla="*/ 23847 h 163095"/>
                <a:gd name="connsiteX7" fmla="*/ 691 w 126009"/>
                <a:gd name="connsiteY7" fmla="*/ 37884 h 163095"/>
                <a:gd name="connsiteX8" fmla="*/ 22152 w 126009"/>
                <a:gd name="connsiteY8" fmla="*/ 85608 h 163095"/>
                <a:gd name="connsiteX9" fmla="*/ 30389 w 126009"/>
                <a:gd name="connsiteY9" fmla="*/ 103893 h 163095"/>
                <a:gd name="connsiteX10" fmla="*/ 54104 w 126009"/>
                <a:gd name="connsiteY10" fmla="*/ 156641 h 163095"/>
                <a:gd name="connsiteX11" fmla="*/ 68177 w 126009"/>
                <a:gd name="connsiteY11" fmla="*/ 161960 h 163095"/>
                <a:gd name="connsiteX12" fmla="*/ 119521 w 126009"/>
                <a:gd name="connsiteY12" fmla="*/ 138836 h 163095"/>
                <a:gd name="connsiteX13" fmla="*/ 124840 w 126009"/>
                <a:gd name="connsiteY13" fmla="*/ 124800 h 16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09" h="163095">
                  <a:moveTo>
                    <a:pt x="124840" y="124800"/>
                  </a:moveTo>
                  <a:lnTo>
                    <a:pt x="115827" y="104742"/>
                  </a:lnTo>
                  <a:lnTo>
                    <a:pt x="92187" y="52216"/>
                  </a:lnTo>
                  <a:lnTo>
                    <a:pt x="71427" y="6080"/>
                  </a:lnTo>
                  <a:cubicBezTo>
                    <a:pt x="69027" y="729"/>
                    <a:pt x="62746" y="-1668"/>
                    <a:pt x="57391" y="724"/>
                  </a:cubicBezTo>
                  <a:lnTo>
                    <a:pt x="22152" y="16570"/>
                  </a:lnTo>
                  <a:lnTo>
                    <a:pt x="6010" y="23847"/>
                  </a:lnTo>
                  <a:cubicBezTo>
                    <a:pt x="680" y="26269"/>
                    <a:pt x="-1696" y="32538"/>
                    <a:pt x="691" y="37884"/>
                  </a:cubicBezTo>
                  <a:lnTo>
                    <a:pt x="22152" y="85608"/>
                  </a:lnTo>
                  <a:lnTo>
                    <a:pt x="30389" y="103893"/>
                  </a:lnTo>
                  <a:lnTo>
                    <a:pt x="54104" y="156641"/>
                  </a:lnTo>
                  <a:cubicBezTo>
                    <a:pt x="56537" y="161979"/>
                    <a:pt x="62821" y="164354"/>
                    <a:pt x="68177" y="161960"/>
                  </a:cubicBezTo>
                  <a:lnTo>
                    <a:pt x="119521" y="138836"/>
                  </a:lnTo>
                  <a:cubicBezTo>
                    <a:pt x="124857" y="136421"/>
                    <a:pt x="127235" y="130145"/>
                    <a:pt x="124840" y="124800"/>
                  </a:cubicBezTo>
                  <a:close/>
                </a:path>
              </a:pathLst>
            </a:custGeom>
            <a:solidFill>
              <a:schemeClr val="accent1"/>
            </a:solidFill>
            <a:ln w="3687" cap="flat">
              <a:noFill/>
              <a:prstDash val="solid"/>
              <a:miter/>
            </a:ln>
          </p:spPr>
          <p:txBody>
            <a:bodyPr rtlCol="0" anchor="ctr"/>
            <a:lstStyle/>
            <a:p>
              <a:endParaRPr lang="en-US"/>
            </a:p>
          </p:txBody>
        </p:sp>
      </p:grpSp>
      <p:grpSp>
        <p:nvGrpSpPr>
          <p:cNvPr id="149" name="Graphic 147">
            <a:extLst>
              <a:ext uri="{FF2B5EF4-FFF2-40B4-BE49-F238E27FC236}">
                <a16:creationId xmlns:a16="http://schemas.microsoft.com/office/drawing/2014/main" id="{D57BC8E6-6A80-42F8-91C7-DDC557272E3E}"/>
              </a:ext>
            </a:extLst>
          </p:cNvPr>
          <p:cNvGrpSpPr/>
          <p:nvPr/>
        </p:nvGrpSpPr>
        <p:grpSpPr>
          <a:xfrm>
            <a:off x="675628" y="4276070"/>
            <a:ext cx="2350523" cy="1778932"/>
            <a:chOff x="675628" y="4276070"/>
            <a:chExt cx="2350523" cy="1778932"/>
          </a:xfrm>
        </p:grpSpPr>
        <p:sp>
          <p:nvSpPr>
            <p:cNvPr id="150" name="Freeform: Shape 149">
              <a:extLst>
                <a:ext uri="{FF2B5EF4-FFF2-40B4-BE49-F238E27FC236}">
                  <a16:creationId xmlns:a16="http://schemas.microsoft.com/office/drawing/2014/main" id="{98F1FDFE-D33F-4412-9F8C-7BC2603B6804}"/>
                </a:ext>
              </a:extLst>
            </p:cNvPr>
            <p:cNvSpPr/>
            <p:nvPr/>
          </p:nvSpPr>
          <p:spPr>
            <a:xfrm>
              <a:off x="676303" y="4307582"/>
              <a:ext cx="1965102" cy="1235751"/>
            </a:xfrm>
            <a:custGeom>
              <a:avLst/>
              <a:gdLst>
                <a:gd name="connsiteX0" fmla="*/ 1916787 w 1965102"/>
                <a:gd name="connsiteY0" fmla="*/ 1235607 h 1235751"/>
                <a:gd name="connsiteX1" fmla="*/ 47922 w 1965102"/>
                <a:gd name="connsiteY1" fmla="*/ 1235607 h 1235751"/>
                <a:gd name="connsiteX2" fmla="*/ -197 w 1965102"/>
                <a:gd name="connsiteY2" fmla="*/ 1187488 h 1235751"/>
                <a:gd name="connsiteX3" fmla="*/ -197 w 1965102"/>
                <a:gd name="connsiteY3" fmla="*/ 35108 h 1235751"/>
                <a:gd name="connsiteX4" fmla="*/ 35055 w 1965102"/>
                <a:gd name="connsiteY4" fmla="*/ -145 h 1235751"/>
                <a:gd name="connsiteX5" fmla="*/ 1929044 w 1965102"/>
                <a:gd name="connsiteY5" fmla="*/ -145 h 1235751"/>
                <a:gd name="connsiteX6" fmla="*/ 1964906 w 1965102"/>
                <a:gd name="connsiteY6" fmla="*/ 35717 h 1235751"/>
                <a:gd name="connsiteX7" fmla="*/ 1964906 w 1965102"/>
                <a:gd name="connsiteY7" fmla="*/ 1187488 h 1235751"/>
                <a:gd name="connsiteX8" fmla="*/ 1916787 w 1965102"/>
                <a:gd name="connsiteY8" fmla="*/ 1235607 h 123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5102" h="1235751">
                  <a:moveTo>
                    <a:pt x="1916787" y="1235607"/>
                  </a:moveTo>
                  <a:lnTo>
                    <a:pt x="47922" y="1235607"/>
                  </a:lnTo>
                  <a:cubicBezTo>
                    <a:pt x="21359" y="1235576"/>
                    <a:pt x="-167" y="1214051"/>
                    <a:pt x="-197" y="1187488"/>
                  </a:cubicBezTo>
                  <a:lnTo>
                    <a:pt x="-197" y="35108"/>
                  </a:lnTo>
                  <a:cubicBezTo>
                    <a:pt x="-175" y="15648"/>
                    <a:pt x="15594" y="-123"/>
                    <a:pt x="35055" y="-145"/>
                  </a:cubicBezTo>
                  <a:lnTo>
                    <a:pt x="1929044" y="-145"/>
                  </a:lnTo>
                  <a:cubicBezTo>
                    <a:pt x="1948841" y="-123"/>
                    <a:pt x="1964884" y="15921"/>
                    <a:pt x="1964906" y="35717"/>
                  </a:cubicBezTo>
                  <a:lnTo>
                    <a:pt x="1964906" y="1187488"/>
                  </a:lnTo>
                  <a:cubicBezTo>
                    <a:pt x="1964876" y="1214051"/>
                    <a:pt x="1943350" y="1235576"/>
                    <a:pt x="1916787" y="1235607"/>
                  </a:cubicBezTo>
                  <a:close/>
                </a:path>
              </a:pathLst>
            </a:custGeom>
            <a:solidFill>
              <a:srgbClr val="F2F2F2"/>
            </a:solidFill>
            <a:ln w="2907"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E45B0BF8-20EA-4E88-A5BC-84FCA985B699}"/>
                </a:ext>
              </a:extLst>
            </p:cNvPr>
            <p:cNvSpPr/>
            <p:nvPr/>
          </p:nvSpPr>
          <p:spPr>
            <a:xfrm>
              <a:off x="744825" y="4403556"/>
              <a:ext cx="1834341" cy="1079024"/>
            </a:xfrm>
            <a:custGeom>
              <a:avLst/>
              <a:gdLst>
                <a:gd name="connsiteX0" fmla="*/ 1787840 w 1834341"/>
                <a:gd name="connsiteY0" fmla="*/ 1078879 h 1079024"/>
                <a:gd name="connsiteX1" fmla="*/ 46106 w 1834341"/>
                <a:gd name="connsiteY1" fmla="*/ 1078879 h 1079024"/>
                <a:gd name="connsiteX2" fmla="*/ -197 w 1834341"/>
                <a:gd name="connsiteY2" fmla="*/ 1035520 h 1079024"/>
                <a:gd name="connsiteX3" fmla="*/ -197 w 1834341"/>
                <a:gd name="connsiteY3" fmla="*/ 32012 h 1079024"/>
                <a:gd name="connsiteX4" fmla="*/ 34115 w 1834341"/>
                <a:gd name="connsiteY4" fmla="*/ -145 h 1079024"/>
                <a:gd name="connsiteX5" fmla="*/ 1799264 w 1834341"/>
                <a:gd name="connsiteY5" fmla="*/ -145 h 1079024"/>
                <a:gd name="connsiteX6" fmla="*/ 1834144 w 1834341"/>
                <a:gd name="connsiteY6" fmla="*/ 32542 h 1079024"/>
                <a:gd name="connsiteX7" fmla="*/ 1834144 w 1834341"/>
                <a:gd name="connsiteY7" fmla="*/ 1035520 h 1079024"/>
                <a:gd name="connsiteX8" fmla="*/ 1787840 w 1834341"/>
                <a:gd name="connsiteY8" fmla="*/ 1078879 h 1079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4341" h="1079024">
                  <a:moveTo>
                    <a:pt x="1787840" y="1078879"/>
                  </a:moveTo>
                  <a:lnTo>
                    <a:pt x="46106" y="1078879"/>
                  </a:lnTo>
                  <a:cubicBezTo>
                    <a:pt x="20574" y="1078879"/>
                    <a:pt x="-197" y="1059428"/>
                    <a:pt x="-197" y="1035520"/>
                  </a:cubicBezTo>
                  <a:lnTo>
                    <a:pt x="-197" y="32012"/>
                  </a:lnTo>
                  <a:cubicBezTo>
                    <a:pt x="-197" y="14281"/>
                    <a:pt x="15195" y="-145"/>
                    <a:pt x="34115" y="-145"/>
                  </a:cubicBezTo>
                  <a:lnTo>
                    <a:pt x="1799264" y="-145"/>
                  </a:lnTo>
                  <a:cubicBezTo>
                    <a:pt x="1818497" y="-145"/>
                    <a:pt x="1834144" y="14519"/>
                    <a:pt x="1834144" y="32542"/>
                  </a:cubicBezTo>
                  <a:lnTo>
                    <a:pt x="1834144" y="1035520"/>
                  </a:lnTo>
                  <a:cubicBezTo>
                    <a:pt x="1834144" y="1059428"/>
                    <a:pt x="1813372" y="1078879"/>
                    <a:pt x="1787840" y="1078879"/>
                  </a:cubicBezTo>
                  <a:close/>
                </a:path>
              </a:pathLst>
            </a:custGeom>
            <a:solidFill>
              <a:srgbClr val="FFFFFF"/>
            </a:solidFill>
            <a:ln w="2907"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EBEDEE47-1C23-4B39-A9F8-755F6914D0DE}"/>
                </a:ext>
              </a:extLst>
            </p:cNvPr>
            <p:cNvSpPr/>
            <p:nvPr/>
          </p:nvSpPr>
          <p:spPr>
            <a:xfrm>
              <a:off x="675628" y="4276069"/>
              <a:ext cx="1965108" cy="72761"/>
            </a:xfrm>
            <a:custGeom>
              <a:avLst/>
              <a:gdLst>
                <a:gd name="connsiteX0" fmla="*/ 1964911 w 1965108"/>
                <a:gd name="connsiteY0" fmla="*/ 72617 h 72761"/>
                <a:gd name="connsiteX1" fmla="*/ -197 w 1965108"/>
                <a:gd name="connsiteY1" fmla="*/ 72617 h 72761"/>
                <a:gd name="connsiteX2" fmla="*/ -197 w 1965108"/>
                <a:gd name="connsiteY2" fmla="*/ 48119 h 72761"/>
                <a:gd name="connsiteX3" fmla="*/ 48097 w 1965108"/>
                <a:gd name="connsiteY3" fmla="*/ -145 h 72761"/>
                <a:gd name="connsiteX4" fmla="*/ 1916618 w 1965108"/>
                <a:gd name="connsiteY4" fmla="*/ -145 h 72761"/>
                <a:gd name="connsiteX5" fmla="*/ 1964911 w 1965108"/>
                <a:gd name="connsiteY5" fmla="*/ 48119 h 72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5108" h="72761">
                  <a:moveTo>
                    <a:pt x="1964911" y="72617"/>
                  </a:moveTo>
                  <a:lnTo>
                    <a:pt x="-197" y="72617"/>
                  </a:lnTo>
                  <a:lnTo>
                    <a:pt x="-197" y="48119"/>
                  </a:lnTo>
                  <a:cubicBezTo>
                    <a:pt x="-158" y="21468"/>
                    <a:pt x="21446" y="-123"/>
                    <a:pt x="48097" y="-145"/>
                  </a:cubicBezTo>
                  <a:lnTo>
                    <a:pt x="1916618" y="-145"/>
                  </a:lnTo>
                  <a:cubicBezTo>
                    <a:pt x="1943269" y="-123"/>
                    <a:pt x="1964873" y="21468"/>
                    <a:pt x="1964911" y="48119"/>
                  </a:cubicBezTo>
                  <a:close/>
                </a:path>
              </a:pathLst>
            </a:custGeom>
            <a:solidFill>
              <a:srgbClr val="3F3D56"/>
            </a:solidFill>
            <a:ln w="2907"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CFB8A427-42B1-49D1-8170-975836223C7B}"/>
                </a:ext>
              </a:extLst>
            </p:cNvPr>
            <p:cNvSpPr/>
            <p:nvPr/>
          </p:nvSpPr>
          <p:spPr>
            <a:xfrm>
              <a:off x="750902" y="4300031"/>
              <a:ext cx="24983" cy="24983"/>
            </a:xfrm>
            <a:custGeom>
              <a:avLst/>
              <a:gdLst>
                <a:gd name="connsiteX0" fmla="*/ 24983 w 24983"/>
                <a:gd name="connsiteY0" fmla="*/ 12492 h 24983"/>
                <a:gd name="connsiteX1" fmla="*/ 12492 w 24983"/>
                <a:gd name="connsiteY1" fmla="*/ 24983 h 24983"/>
                <a:gd name="connsiteX2" fmla="*/ 0 w 24983"/>
                <a:gd name="connsiteY2" fmla="*/ 12492 h 24983"/>
                <a:gd name="connsiteX3" fmla="*/ 12492 w 24983"/>
                <a:gd name="connsiteY3" fmla="*/ 0 h 24983"/>
                <a:gd name="connsiteX4" fmla="*/ 24983 w 24983"/>
                <a:gd name="connsiteY4" fmla="*/ 12492 h 24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83" h="24983">
                  <a:moveTo>
                    <a:pt x="24983" y="12492"/>
                  </a:moveTo>
                  <a:cubicBezTo>
                    <a:pt x="24983" y="19391"/>
                    <a:pt x="19391" y="24983"/>
                    <a:pt x="12492" y="24983"/>
                  </a:cubicBezTo>
                  <a:cubicBezTo>
                    <a:pt x="5593" y="24983"/>
                    <a:pt x="0" y="19391"/>
                    <a:pt x="0" y="12492"/>
                  </a:cubicBezTo>
                  <a:cubicBezTo>
                    <a:pt x="0" y="5593"/>
                    <a:pt x="5593" y="0"/>
                    <a:pt x="12492" y="0"/>
                  </a:cubicBezTo>
                  <a:cubicBezTo>
                    <a:pt x="19391" y="0"/>
                    <a:pt x="24983" y="5593"/>
                    <a:pt x="24983" y="12492"/>
                  </a:cubicBezTo>
                  <a:close/>
                </a:path>
              </a:pathLst>
            </a:custGeom>
            <a:solidFill>
              <a:srgbClr val="FFFFFF"/>
            </a:solidFill>
            <a:ln w="2907"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C6EE31D9-0333-4AAF-9131-9F73797D1C63}"/>
                </a:ext>
              </a:extLst>
            </p:cNvPr>
            <p:cNvSpPr/>
            <p:nvPr/>
          </p:nvSpPr>
          <p:spPr>
            <a:xfrm>
              <a:off x="798318" y="4300031"/>
              <a:ext cx="24983" cy="24983"/>
            </a:xfrm>
            <a:custGeom>
              <a:avLst/>
              <a:gdLst>
                <a:gd name="connsiteX0" fmla="*/ 24983 w 24983"/>
                <a:gd name="connsiteY0" fmla="*/ 12492 h 24983"/>
                <a:gd name="connsiteX1" fmla="*/ 12492 w 24983"/>
                <a:gd name="connsiteY1" fmla="*/ 24983 h 24983"/>
                <a:gd name="connsiteX2" fmla="*/ 0 w 24983"/>
                <a:gd name="connsiteY2" fmla="*/ 12492 h 24983"/>
                <a:gd name="connsiteX3" fmla="*/ 12492 w 24983"/>
                <a:gd name="connsiteY3" fmla="*/ 0 h 24983"/>
                <a:gd name="connsiteX4" fmla="*/ 24983 w 24983"/>
                <a:gd name="connsiteY4" fmla="*/ 12492 h 24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83" h="24983">
                  <a:moveTo>
                    <a:pt x="24983" y="12492"/>
                  </a:moveTo>
                  <a:cubicBezTo>
                    <a:pt x="24983" y="19391"/>
                    <a:pt x="19391" y="24983"/>
                    <a:pt x="12492" y="24983"/>
                  </a:cubicBezTo>
                  <a:cubicBezTo>
                    <a:pt x="5593" y="24983"/>
                    <a:pt x="0" y="19391"/>
                    <a:pt x="0" y="12492"/>
                  </a:cubicBezTo>
                  <a:cubicBezTo>
                    <a:pt x="0" y="5593"/>
                    <a:pt x="5593" y="0"/>
                    <a:pt x="12492" y="0"/>
                  </a:cubicBezTo>
                  <a:cubicBezTo>
                    <a:pt x="19391" y="0"/>
                    <a:pt x="24983" y="5593"/>
                    <a:pt x="24983" y="12492"/>
                  </a:cubicBezTo>
                  <a:close/>
                </a:path>
              </a:pathLst>
            </a:custGeom>
            <a:solidFill>
              <a:srgbClr val="FFFFFF"/>
            </a:solidFill>
            <a:ln w="2907"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89E4178E-A6AD-4949-B216-5A61D0D43BA6}"/>
                </a:ext>
              </a:extLst>
            </p:cNvPr>
            <p:cNvSpPr/>
            <p:nvPr/>
          </p:nvSpPr>
          <p:spPr>
            <a:xfrm>
              <a:off x="845733" y="4300031"/>
              <a:ext cx="24983" cy="24983"/>
            </a:xfrm>
            <a:custGeom>
              <a:avLst/>
              <a:gdLst>
                <a:gd name="connsiteX0" fmla="*/ 24983 w 24983"/>
                <a:gd name="connsiteY0" fmla="*/ 12492 h 24983"/>
                <a:gd name="connsiteX1" fmla="*/ 12492 w 24983"/>
                <a:gd name="connsiteY1" fmla="*/ 24983 h 24983"/>
                <a:gd name="connsiteX2" fmla="*/ 0 w 24983"/>
                <a:gd name="connsiteY2" fmla="*/ 12492 h 24983"/>
                <a:gd name="connsiteX3" fmla="*/ 12492 w 24983"/>
                <a:gd name="connsiteY3" fmla="*/ 0 h 24983"/>
                <a:gd name="connsiteX4" fmla="*/ 24983 w 24983"/>
                <a:gd name="connsiteY4" fmla="*/ 12492 h 24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83" h="24983">
                  <a:moveTo>
                    <a:pt x="24983" y="12492"/>
                  </a:moveTo>
                  <a:cubicBezTo>
                    <a:pt x="24983" y="19391"/>
                    <a:pt x="19391" y="24983"/>
                    <a:pt x="12492" y="24983"/>
                  </a:cubicBezTo>
                  <a:cubicBezTo>
                    <a:pt x="5593" y="24983"/>
                    <a:pt x="0" y="19391"/>
                    <a:pt x="0" y="12492"/>
                  </a:cubicBezTo>
                  <a:cubicBezTo>
                    <a:pt x="0" y="5593"/>
                    <a:pt x="5593" y="0"/>
                    <a:pt x="12492" y="0"/>
                  </a:cubicBezTo>
                  <a:cubicBezTo>
                    <a:pt x="19391" y="0"/>
                    <a:pt x="24983" y="5593"/>
                    <a:pt x="24983" y="12492"/>
                  </a:cubicBezTo>
                  <a:close/>
                </a:path>
              </a:pathLst>
            </a:custGeom>
            <a:solidFill>
              <a:srgbClr val="FFFFFF"/>
            </a:solidFill>
            <a:ln w="2907"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0B752526-6CFC-459F-B73B-855FBAD94CE2}"/>
                </a:ext>
              </a:extLst>
            </p:cNvPr>
            <p:cNvSpPr/>
            <p:nvPr/>
          </p:nvSpPr>
          <p:spPr>
            <a:xfrm>
              <a:off x="882094" y="4561181"/>
              <a:ext cx="401135" cy="302797"/>
            </a:xfrm>
            <a:custGeom>
              <a:avLst/>
              <a:gdLst>
                <a:gd name="connsiteX0" fmla="*/ 354278 w 401135"/>
                <a:gd name="connsiteY0" fmla="*/ -145 h 302797"/>
                <a:gd name="connsiteX1" fmla="*/ 46464 w 401135"/>
                <a:gd name="connsiteY1" fmla="*/ -145 h 302797"/>
                <a:gd name="connsiteX2" fmla="*/ -197 w 401135"/>
                <a:gd name="connsiteY2" fmla="*/ 46490 h 302797"/>
                <a:gd name="connsiteX3" fmla="*/ -197 w 401135"/>
                <a:gd name="connsiteY3" fmla="*/ 46515 h 302797"/>
                <a:gd name="connsiteX4" fmla="*/ -197 w 401135"/>
                <a:gd name="connsiteY4" fmla="*/ 255992 h 302797"/>
                <a:gd name="connsiteX5" fmla="*/ 46439 w 401135"/>
                <a:gd name="connsiteY5" fmla="*/ 302652 h 302797"/>
                <a:gd name="connsiteX6" fmla="*/ 46464 w 401135"/>
                <a:gd name="connsiteY6" fmla="*/ 302652 h 302797"/>
                <a:gd name="connsiteX7" fmla="*/ 354278 w 401135"/>
                <a:gd name="connsiteY7" fmla="*/ 302652 h 302797"/>
                <a:gd name="connsiteX8" fmla="*/ 400938 w 401135"/>
                <a:gd name="connsiteY8" fmla="*/ 255992 h 302797"/>
                <a:gd name="connsiteX9" fmla="*/ 400938 w 401135"/>
                <a:gd name="connsiteY9" fmla="*/ 46515 h 302797"/>
                <a:gd name="connsiteX10" fmla="*/ 354278 w 401135"/>
                <a:gd name="connsiteY10" fmla="*/ -145 h 30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135" h="302797">
                  <a:moveTo>
                    <a:pt x="354278" y="-145"/>
                  </a:moveTo>
                  <a:lnTo>
                    <a:pt x="46464" y="-145"/>
                  </a:lnTo>
                  <a:cubicBezTo>
                    <a:pt x="20701" y="-152"/>
                    <a:pt x="-190" y="20727"/>
                    <a:pt x="-197" y="46490"/>
                  </a:cubicBezTo>
                  <a:cubicBezTo>
                    <a:pt x="-197" y="46499"/>
                    <a:pt x="-197" y="46507"/>
                    <a:pt x="-197" y="46515"/>
                  </a:cubicBezTo>
                  <a:lnTo>
                    <a:pt x="-197" y="255992"/>
                  </a:lnTo>
                  <a:cubicBezTo>
                    <a:pt x="-204" y="281755"/>
                    <a:pt x="20675" y="302646"/>
                    <a:pt x="46439" y="302652"/>
                  </a:cubicBezTo>
                  <a:cubicBezTo>
                    <a:pt x="46447" y="302652"/>
                    <a:pt x="46455" y="302652"/>
                    <a:pt x="46464" y="302652"/>
                  </a:cubicBezTo>
                  <a:lnTo>
                    <a:pt x="354278" y="302652"/>
                  </a:lnTo>
                  <a:cubicBezTo>
                    <a:pt x="380046" y="302649"/>
                    <a:pt x="400935" y="281761"/>
                    <a:pt x="400938" y="255992"/>
                  </a:cubicBezTo>
                  <a:lnTo>
                    <a:pt x="400938" y="46515"/>
                  </a:lnTo>
                  <a:cubicBezTo>
                    <a:pt x="400935" y="20747"/>
                    <a:pt x="380047" y="-142"/>
                    <a:pt x="354278" y="-145"/>
                  </a:cubicBezTo>
                  <a:close/>
                </a:path>
              </a:pathLst>
            </a:custGeom>
            <a:solidFill>
              <a:schemeClr val="accent2"/>
            </a:solidFill>
            <a:ln w="2907"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4FCCCCD2-E6DF-470E-BDB0-CF997CB58D46}"/>
                </a:ext>
              </a:extLst>
            </p:cNvPr>
            <p:cNvSpPr/>
            <p:nvPr/>
          </p:nvSpPr>
          <p:spPr>
            <a:xfrm>
              <a:off x="1453681" y="4561170"/>
              <a:ext cx="401128" cy="302822"/>
            </a:xfrm>
            <a:custGeom>
              <a:avLst/>
              <a:gdLst>
                <a:gd name="connsiteX0" fmla="*/ -197 w 401128"/>
                <a:gd name="connsiteY0" fmla="*/ 46515 h 302822"/>
                <a:gd name="connsiteX1" fmla="*/ -197 w 401128"/>
                <a:gd name="connsiteY1" fmla="*/ 256017 h 302822"/>
                <a:gd name="connsiteX2" fmla="*/ 46464 w 401128"/>
                <a:gd name="connsiteY2" fmla="*/ 302677 h 302822"/>
                <a:gd name="connsiteX3" fmla="*/ 354271 w 401128"/>
                <a:gd name="connsiteY3" fmla="*/ 302677 h 302822"/>
                <a:gd name="connsiteX4" fmla="*/ 400931 w 401128"/>
                <a:gd name="connsiteY4" fmla="*/ 256017 h 302822"/>
                <a:gd name="connsiteX5" fmla="*/ 400931 w 401128"/>
                <a:gd name="connsiteY5" fmla="*/ 46515 h 302822"/>
                <a:gd name="connsiteX6" fmla="*/ 354271 w 401128"/>
                <a:gd name="connsiteY6" fmla="*/ -145 h 302822"/>
                <a:gd name="connsiteX7" fmla="*/ 46464 w 401128"/>
                <a:gd name="connsiteY7" fmla="*/ -145 h 302822"/>
                <a:gd name="connsiteX8" fmla="*/ -197 w 401128"/>
                <a:gd name="connsiteY8" fmla="*/ 46515 h 30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128" h="302822">
                  <a:moveTo>
                    <a:pt x="-197" y="46515"/>
                  </a:moveTo>
                  <a:lnTo>
                    <a:pt x="-197" y="256017"/>
                  </a:lnTo>
                  <a:cubicBezTo>
                    <a:pt x="-197" y="281787"/>
                    <a:pt x="20694" y="302677"/>
                    <a:pt x="46464" y="302677"/>
                  </a:cubicBezTo>
                  <a:lnTo>
                    <a:pt x="354271" y="302677"/>
                  </a:lnTo>
                  <a:cubicBezTo>
                    <a:pt x="380041" y="302677"/>
                    <a:pt x="400931" y="281787"/>
                    <a:pt x="400931" y="256017"/>
                  </a:cubicBezTo>
                  <a:lnTo>
                    <a:pt x="400931" y="46515"/>
                  </a:lnTo>
                  <a:cubicBezTo>
                    <a:pt x="400931" y="20745"/>
                    <a:pt x="380041" y="-145"/>
                    <a:pt x="354271" y="-145"/>
                  </a:cubicBezTo>
                  <a:lnTo>
                    <a:pt x="46464" y="-145"/>
                  </a:lnTo>
                  <a:cubicBezTo>
                    <a:pt x="20694" y="-145"/>
                    <a:pt x="-197" y="20746"/>
                    <a:pt x="-197" y="46515"/>
                  </a:cubicBezTo>
                  <a:close/>
                </a:path>
              </a:pathLst>
            </a:custGeom>
            <a:solidFill>
              <a:schemeClr val="accent2"/>
            </a:solidFill>
            <a:ln w="2907"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6D2BB8EF-A9F9-4487-826E-EFCF003DC830}"/>
                </a:ext>
              </a:extLst>
            </p:cNvPr>
            <p:cNvSpPr/>
            <p:nvPr/>
          </p:nvSpPr>
          <p:spPr>
            <a:xfrm>
              <a:off x="2025273" y="4561170"/>
              <a:ext cx="401128" cy="302822"/>
            </a:xfrm>
            <a:custGeom>
              <a:avLst/>
              <a:gdLst>
                <a:gd name="connsiteX0" fmla="*/ -197 w 401128"/>
                <a:gd name="connsiteY0" fmla="*/ 46515 h 302822"/>
                <a:gd name="connsiteX1" fmla="*/ -197 w 401128"/>
                <a:gd name="connsiteY1" fmla="*/ 256017 h 302822"/>
                <a:gd name="connsiteX2" fmla="*/ 46464 w 401128"/>
                <a:gd name="connsiteY2" fmla="*/ 302677 h 302822"/>
                <a:gd name="connsiteX3" fmla="*/ 354271 w 401128"/>
                <a:gd name="connsiteY3" fmla="*/ 302677 h 302822"/>
                <a:gd name="connsiteX4" fmla="*/ 400931 w 401128"/>
                <a:gd name="connsiteY4" fmla="*/ 256017 h 302822"/>
                <a:gd name="connsiteX5" fmla="*/ 400931 w 401128"/>
                <a:gd name="connsiteY5" fmla="*/ 46515 h 302822"/>
                <a:gd name="connsiteX6" fmla="*/ 354271 w 401128"/>
                <a:gd name="connsiteY6" fmla="*/ -145 h 302822"/>
                <a:gd name="connsiteX7" fmla="*/ 46464 w 401128"/>
                <a:gd name="connsiteY7" fmla="*/ -145 h 302822"/>
                <a:gd name="connsiteX8" fmla="*/ -197 w 401128"/>
                <a:gd name="connsiteY8" fmla="*/ 46515 h 30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128" h="302822">
                  <a:moveTo>
                    <a:pt x="-197" y="46515"/>
                  </a:moveTo>
                  <a:lnTo>
                    <a:pt x="-197" y="256017"/>
                  </a:lnTo>
                  <a:cubicBezTo>
                    <a:pt x="-197" y="281787"/>
                    <a:pt x="20694" y="302677"/>
                    <a:pt x="46464" y="302677"/>
                  </a:cubicBezTo>
                  <a:lnTo>
                    <a:pt x="354271" y="302677"/>
                  </a:lnTo>
                  <a:cubicBezTo>
                    <a:pt x="380041" y="302677"/>
                    <a:pt x="400931" y="281787"/>
                    <a:pt x="400931" y="256017"/>
                  </a:cubicBezTo>
                  <a:lnTo>
                    <a:pt x="400931" y="46515"/>
                  </a:lnTo>
                  <a:cubicBezTo>
                    <a:pt x="400931" y="20745"/>
                    <a:pt x="380041" y="-145"/>
                    <a:pt x="354271" y="-145"/>
                  </a:cubicBezTo>
                  <a:lnTo>
                    <a:pt x="46464" y="-145"/>
                  </a:lnTo>
                  <a:cubicBezTo>
                    <a:pt x="20694" y="-145"/>
                    <a:pt x="-197" y="20746"/>
                    <a:pt x="-197" y="46515"/>
                  </a:cubicBezTo>
                  <a:close/>
                </a:path>
              </a:pathLst>
            </a:custGeom>
            <a:solidFill>
              <a:srgbClr val="E6E6E6"/>
            </a:solidFill>
            <a:ln w="2907"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582D004C-478B-4C11-BCEE-76DB80265995}"/>
                </a:ext>
              </a:extLst>
            </p:cNvPr>
            <p:cNvSpPr/>
            <p:nvPr/>
          </p:nvSpPr>
          <p:spPr>
            <a:xfrm>
              <a:off x="882090" y="5024859"/>
              <a:ext cx="401128" cy="302822"/>
            </a:xfrm>
            <a:custGeom>
              <a:avLst/>
              <a:gdLst>
                <a:gd name="connsiteX0" fmla="*/ -197 w 401128"/>
                <a:gd name="connsiteY0" fmla="*/ 46515 h 302822"/>
                <a:gd name="connsiteX1" fmla="*/ -197 w 401128"/>
                <a:gd name="connsiteY1" fmla="*/ 256017 h 302822"/>
                <a:gd name="connsiteX2" fmla="*/ 46464 w 401128"/>
                <a:gd name="connsiteY2" fmla="*/ 302677 h 302822"/>
                <a:gd name="connsiteX3" fmla="*/ 354271 w 401128"/>
                <a:gd name="connsiteY3" fmla="*/ 302677 h 302822"/>
                <a:gd name="connsiteX4" fmla="*/ 400931 w 401128"/>
                <a:gd name="connsiteY4" fmla="*/ 256017 h 302822"/>
                <a:gd name="connsiteX5" fmla="*/ 400931 w 401128"/>
                <a:gd name="connsiteY5" fmla="*/ 46515 h 302822"/>
                <a:gd name="connsiteX6" fmla="*/ 354271 w 401128"/>
                <a:gd name="connsiteY6" fmla="*/ -145 h 302822"/>
                <a:gd name="connsiteX7" fmla="*/ 46464 w 401128"/>
                <a:gd name="connsiteY7" fmla="*/ -145 h 302822"/>
                <a:gd name="connsiteX8" fmla="*/ -197 w 401128"/>
                <a:gd name="connsiteY8" fmla="*/ 46515 h 30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128" h="302822">
                  <a:moveTo>
                    <a:pt x="-197" y="46515"/>
                  </a:moveTo>
                  <a:lnTo>
                    <a:pt x="-197" y="256017"/>
                  </a:lnTo>
                  <a:cubicBezTo>
                    <a:pt x="-197" y="281787"/>
                    <a:pt x="20694" y="302677"/>
                    <a:pt x="46464" y="302677"/>
                  </a:cubicBezTo>
                  <a:lnTo>
                    <a:pt x="354271" y="302677"/>
                  </a:lnTo>
                  <a:cubicBezTo>
                    <a:pt x="380041" y="302677"/>
                    <a:pt x="400931" y="281787"/>
                    <a:pt x="400931" y="256017"/>
                  </a:cubicBezTo>
                  <a:lnTo>
                    <a:pt x="400931" y="46515"/>
                  </a:lnTo>
                  <a:cubicBezTo>
                    <a:pt x="400931" y="20746"/>
                    <a:pt x="380041" y="-145"/>
                    <a:pt x="354271" y="-145"/>
                  </a:cubicBezTo>
                  <a:lnTo>
                    <a:pt x="46464" y="-145"/>
                  </a:lnTo>
                  <a:cubicBezTo>
                    <a:pt x="20694" y="-145"/>
                    <a:pt x="-197" y="20746"/>
                    <a:pt x="-197" y="46515"/>
                  </a:cubicBezTo>
                  <a:close/>
                </a:path>
              </a:pathLst>
            </a:custGeom>
            <a:solidFill>
              <a:srgbClr val="E6E6E6"/>
            </a:solidFill>
            <a:ln w="2907"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AEFF5F20-A67B-416E-836E-74E5CC8AC34F}"/>
                </a:ext>
              </a:extLst>
            </p:cNvPr>
            <p:cNvSpPr/>
            <p:nvPr/>
          </p:nvSpPr>
          <p:spPr>
            <a:xfrm>
              <a:off x="1453681" y="5024859"/>
              <a:ext cx="401128" cy="302822"/>
            </a:xfrm>
            <a:custGeom>
              <a:avLst/>
              <a:gdLst>
                <a:gd name="connsiteX0" fmla="*/ -197 w 401128"/>
                <a:gd name="connsiteY0" fmla="*/ 46515 h 302822"/>
                <a:gd name="connsiteX1" fmla="*/ -197 w 401128"/>
                <a:gd name="connsiteY1" fmla="*/ 256017 h 302822"/>
                <a:gd name="connsiteX2" fmla="*/ 46464 w 401128"/>
                <a:gd name="connsiteY2" fmla="*/ 302677 h 302822"/>
                <a:gd name="connsiteX3" fmla="*/ 354271 w 401128"/>
                <a:gd name="connsiteY3" fmla="*/ 302677 h 302822"/>
                <a:gd name="connsiteX4" fmla="*/ 400931 w 401128"/>
                <a:gd name="connsiteY4" fmla="*/ 256017 h 302822"/>
                <a:gd name="connsiteX5" fmla="*/ 400931 w 401128"/>
                <a:gd name="connsiteY5" fmla="*/ 46515 h 302822"/>
                <a:gd name="connsiteX6" fmla="*/ 354271 w 401128"/>
                <a:gd name="connsiteY6" fmla="*/ -145 h 302822"/>
                <a:gd name="connsiteX7" fmla="*/ 46464 w 401128"/>
                <a:gd name="connsiteY7" fmla="*/ -145 h 302822"/>
                <a:gd name="connsiteX8" fmla="*/ -197 w 401128"/>
                <a:gd name="connsiteY8" fmla="*/ 46515 h 30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128" h="302822">
                  <a:moveTo>
                    <a:pt x="-197" y="46515"/>
                  </a:moveTo>
                  <a:lnTo>
                    <a:pt x="-197" y="256017"/>
                  </a:lnTo>
                  <a:cubicBezTo>
                    <a:pt x="-197" y="281787"/>
                    <a:pt x="20694" y="302677"/>
                    <a:pt x="46464" y="302677"/>
                  </a:cubicBezTo>
                  <a:lnTo>
                    <a:pt x="354271" y="302677"/>
                  </a:lnTo>
                  <a:cubicBezTo>
                    <a:pt x="380041" y="302677"/>
                    <a:pt x="400931" y="281787"/>
                    <a:pt x="400931" y="256017"/>
                  </a:cubicBezTo>
                  <a:lnTo>
                    <a:pt x="400931" y="46515"/>
                  </a:lnTo>
                  <a:cubicBezTo>
                    <a:pt x="400931" y="20746"/>
                    <a:pt x="380041" y="-145"/>
                    <a:pt x="354271" y="-145"/>
                  </a:cubicBezTo>
                  <a:lnTo>
                    <a:pt x="46464" y="-145"/>
                  </a:lnTo>
                  <a:cubicBezTo>
                    <a:pt x="20694" y="-145"/>
                    <a:pt x="-197" y="20746"/>
                    <a:pt x="-197" y="46515"/>
                  </a:cubicBezTo>
                  <a:close/>
                </a:path>
              </a:pathLst>
            </a:custGeom>
            <a:solidFill>
              <a:srgbClr val="E6E6E6"/>
            </a:solidFill>
            <a:ln w="2907"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C1FEE803-296D-4F30-BCE6-0DB5FBD5B79C}"/>
                </a:ext>
              </a:extLst>
            </p:cNvPr>
            <p:cNvSpPr/>
            <p:nvPr/>
          </p:nvSpPr>
          <p:spPr>
            <a:xfrm>
              <a:off x="2025273" y="5024859"/>
              <a:ext cx="401128" cy="302822"/>
            </a:xfrm>
            <a:custGeom>
              <a:avLst/>
              <a:gdLst>
                <a:gd name="connsiteX0" fmla="*/ -197 w 401128"/>
                <a:gd name="connsiteY0" fmla="*/ 46515 h 302822"/>
                <a:gd name="connsiteX1" fmla="*/ -197 w 401128"/>
                <a:gd name="connsiteY1" fmla="*/ 256017 h 302822"/>
                <a:gd name="connsiteX2" fmla="*/ 46464 w 401128"/>
                <a:gd name="connsiteY2" fmla="*/ 302677 h 302822"/>
                <a:gd name="connsiteX3" fmla="*/ 354271 w 401128"/>
                <a:gd name="connsiteY3" fmla="*/ 302677 h 302822"/>
                <a:gd name="connsiteX4" fmla="*/ 400931 w 401128"/>
                <a:gd name="connsiteY4" fmla="*/ 256017 h 302822"/>
                <a:gd name="connsiteX5" fmla="*/ 400931 w 401128"/>
                <a:gd name="connsiteY5" fmla="*/ 46515 h 302822"/>
                <a:gd name="connsiteX6" fmla="*/ 354271 w 401128"/>
                <a:gd name="connsiteY6" fmla="*/ -145 h 302822"/>
                <a:gd name="connsiteX7" fmla="*/ 46464 w 401128"/>
                <a:gd name="connsiteY7" fmla="*/ -145 h 302822"/>
                <a:gd name="connsiteX8" fmla="*/ -197 w 401128"/>
                <a:gd name="connsiteY8" fmla="*/ 46515 h 30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128" h="302822">
                  <a:moveTo>
                    <a:pt x="-197" y="46515"/>
                  </a:moveTo>
                  <a:lnTo>
                    <a:pt x="-197" y="256017"/>
                  </a:lnTo>
                  <a:cubicBezTo>
                    <a:pt x="-197" y="281787"/>
                    <a:pt x="20694" y="302677"/>
                    <a:pt x="46464" y="302677"/>
                  </a:cubicBezTo>
                  <a:lnTo>
                    <a:pt x="354271" y="302677"/>
                  </a:lnTo>
                  <a:cubicBezTo>
                    <a:pt x="380041" y="302677"/>
                    <a:pt x="400931" y="281787"/>
                    <a:pt x="400931" y="256017"/>
                  </a:cubicBezTo>
                  <a:lnTo>
                    <a:pt x="400931" y="46515"/>
                  </a:lnTo>
                  <a:cubicBezTo>
                    <a:pt x="400931" y="20746"/>
                    <a:pt x="380041" y="-145"/>
                    <a:pt x="354271" y="-145"/>
                  </a:cubicBezTo>
                  <a:lnTo>
                    <a:pt x="46464" y="-145"/>
                  </a:lnTo>
                  <a:cubicBezTo>
                    <a:pt x="20694" y="-145"/>
                    <a:pt x="-197" y="20746"/>
                    <a:pt x="-197" y="46515"/>
                  </a:cubicBezTo>
                  <a:close/>
                </a:path>
              </a:pathLst>
            </a:custGeom>
            <a:solidFill>
              <a:schemeClr val="accent2"/>
            </a:solidFill>
            <a:ln w="2907"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5050B594-8829-4D56-9F80-1249510F273C}"/>
                </a:ext>
              </a:extLst>
            </p:cNvPr>
            <p:cNvSpPr/>
            <p:nvPr/>
          </p:nvSpPr>
          <p:spPr>
            <a:xfrm>
              <a:off x="1018496" y="4648423"/>
              <a:ext cx="128316" cy="128316"/>
            </a:xfrm>
            <a:custGeom>
              <a:avLst/>
              <a:gdLst>
                <a:gd name="connsiteX0" fmla="*/ 128316 w 128316"/>
                <a:gd name="connsiteY0" fmla="*/ 64158 h 128316"/>
                <a:gd name="connsiteX1" fmla="*/ 64158 w 128316"/>
                <a:gd name="connsiteY1" fmla="*/ 128316 h 128316"/>
                <a:gd name="connsiteX2" fmla="*/ 0 w 128316"/>
                <a:gd name="connsiteY2" fmla="*/ 64158 h 128316"/>
                <a:gd name="connsiteX3" fmla="*/ 64158 w 128316"/>
                <a:gd name="connsiteY3" fmla="*/ 0 h 128316"/>
                <a:gd name="connsiteX4" fmla="*/ 128316 w 128316"/>
                <a:gd name="connsiteY4" fmla="*/ 64158 h 128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16" h="128316">
                  <a:moveTo>
                    <a:pt x="128316" y="64158"/>
                  </a:moveTo>
                  <a:cubicBezTo>
                    <a:pt x="128316" y="99592"/>
                    <a:pt x="99592" y="128316"/>
                    <a:pt x="64158" y="128316"/>
                  </a:cubicBezTo>
                  <a:cubicBezTo>
                    <a:pt x="28725" y="128316"/>
                    <a:pt x="0" y="99592"/>
                    <a:pt x="0" y="64158"/>
                  </a:cubicBezTo>
                  <a:cubicBezTo>
                    <a:pt x="0" y="28725"/>
                    <a:pt x="28725" y="0"/>
                    <a:pt x="64158" y="0"/>
                  </a:cubicBezTo>
                  <a:cubicBezTo>
                    <a:pt x="99592" y="0"/>
                    <a:pt x="128316" y="28725"/>
                    <a:pt x="128316" y="64158"/>
                  </a:cubicBezTo>
                  <a:close/>
                </a:path>
              </a:pathLst>
            </a:custGeom>
            <a:solidFill>
              <a:srgbClr val="FFFFFF"/>
            </a:solidFill>
            <a:ln w="2907"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364ABF53-3350-4774-A67F-97D9566C765D}"/>
                </a:ext>
              </a:extLst>
            </p:cNvPr>
            <p:cNvSpPr/>
            <p:nvPr/>
          </p:nvSpPr>
          <p:spPr>
            <a:xfrm>
              <a:off x="984602" y="4817668"/>
              <a:ext cx="196090" cy="52143"/>
            </a:xfrm>
            <a:custGeom>
              <a:avLst/>
              <a:gdLst>
                <a:gd name="connsiteX0" fmla="*/ 195893 w 196090"/>
                <a:gd name="connsiteY0" fmla="*/ 51998 h 52143"/>
                <a:gd name="connsiteX1" fmla="*/ -197 w 196090"/>
                <a:gd name="connsiteY1" fmla="*/ 51998 h 52143"/>
                <a:gd name="connsiteX2" fmla="*/ 17329 w 196090"/>
                <a:gd name="connsiteY2" fmla="*/ 28026 h 52143"/>
                <a:gd name="connsiteX3" fmla="*/ 85366 w 196090"/>
                <a:gd name="connsiteY3" fmla="*/ -145 h 52143"/>
                <a:gd name="connsiteX4" fmla="*/ 110330 w 196090"/>
                <a:gd name="connsiteY4" fmla="*/ -145 h 52143"/>
                <a:gd name="connsiteX5" fmla="*/ 195893 w 196090"/>
                <a:gd name="connsiteY5" fmla="*/ 51998 h 5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90" h="52143">
                  <a:moveTo>
                    <a:pt x="195893" y="51998"/>
                  </a:moveTo>
                  <a:lnTo>
                    <a:pt x="-197" y="51998"/>
                  </a:lnTo>
                  <a:cubicBezTo>
                    <a:pt x="4384" y="43158"/>
                    <a:pt x="10295" y="35073"/>
                    <a:pt x="17329" y="28026"/>
                  </a:cubicBezTo>
                  <a:cubicBezTo>
                    <a:pt x="35357" y="9958"/>
                    <a:pt x="59842" y="-181"/>
                    <a:pt x="85366" y="-145"/>
                  </a:cubicBezTo>
                  <a:lnTo>
                    <a:pt x="110330" y="-145"/>
                  </a:lnTo>
                  <a:cubicBezTo>
                    <a:pt x="146366" y="-161"/>
                    <a:pt x="179389" y="19963"/>
                    <a:pt x="195893" y="51998"/>
                  </a:cubicBezTo>
                  <a:close/>
                </a:path>
              </a:pathLst>
            </a:custGeom>
            <a:solidFill>
              <a:srgbClr val="FFFFFF"/>
            </a:solidFill>
            <a:ln w="2907"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1930DF19-F9F7-44E2-93A5-AC921119D8D6}"/>
                </a:ext>
              </a:extLst>
            </p:cNvPr>
            <p:cNvSpPr/>
            <p:nvPr/>
          </p:nvSpPr>
          <p:spPr>
            <a:xfrm>
              <a:off x="1590087" y="4648423"/>
              <a:ext cx="128316" cy="128316"/>
            </a:xfrm>
            <a:custGeom>
              <a:avLst/>
              <a:gdLst>
                <a:gd name="connsiteX0" fmla="*/ 128316 w 128316"/>
                <a:gd name="connsiteY0" fmla="*/ 64158 h 128316"/>
                <a:gd name="connsiteX1" fmla="*/ 64158 w 128316"/>
                <a:gd name="connsiteY1" fmla="*/ 128316 h 128316"/>
                <a:gd name="connsiteX2" fmla="*/ 0 w 128316"/>
                <a:gd name="connsiteY2" fmla="*/ 64158 h 128316"/>
                <a:gd name="connsiteX3" fmla="*/ 64158 w 128316"/>
                <a:gd name="connsiteY3" fmla="*/ 0 h 128316"/>
                <a:gd name="connsiteX4" fmla="*/ 128316 w 128316"/>
                <a:gd name="connsiteY4" fmla="*/ 64158 h 128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16" h="128316">
                  <a:moveTo>
                    <a:pt x="128316" y="64158"/>
                  </a:moveTo>
                  <a:cubicBezTo>
                    <a:pt x="128316" y="99592"/>
                    <a:pt x="99592" y="128316"/>
                    <a:pt x="64158" y="128316"/>
                  </a:cubicBezTo>
                  <a:cubicBezTo>
                    <a:pt x="28725" y="128316"/>
                    <a:pt x="0" y="99592"/>
                    <a:pt x="0" y="64158"/>
                  </a:cubicBezTo>
                  <a:cubicBezTo>
                    <a:pt x="0" y="28725"/>
                    <a:pt x="28725" y="0"/>
                    <a:pt x="64158" y="0"/>
                  </a:cubicBezTo>
                  <a:cubicBezTo>
                    <a:pt x="99592" y="0"/>
                    <a:pt x="128316" y="28725"/>
                    <a:pt x="128316" y="64158"/>
                  </a:cubicBezTo>
                  <a:close/>
                </a:path>
              </a:pathLst>
            </a:custGeom>
            <a:solidFill>
              <a:srgbClr val="FFFFFF"/>
            </a:solidFill>
            <a:ln w="2907"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569C42F1-9F8E-425E-A87A-60EBC03ACBC2}"/>
                </a:ext>
              </a:extLst>
            </p:cNvPr>
            <p:cNvSpPr/>
            <p:nvPr/>
          </p:nvSpPr>
          <p:spPr>
            <a:xfrm>
              <a:off x="1556193" y="4817668"/>
              <a:ext cx="196090" cy="52143"/>
            </a:xfrm>
            <a:custGeom>
              <a:avLst/>
              <a:gdLst>
                <a:gd name="connsiteX0" fmla="*/ 195893 w 196090"/>
                <a:gd name="connsiteY0" fmla="*/ 51998 h 52143"/>
                <a:gd name="connsiteX1" fmla="*/ -197 w 196090"/>
                <a:gd name="connsiteY1" fmla="*/ 51998 h 52143"/>
                <a:gd name="connsiteX2" fmla="*/ 17329 w 196090"/>
                <a:gd name="connsiteY2" fmla="*/ 28026 h 52143"/>
                <a:gd name="connsiteX3" fmla="*/ 85366 w 196090"/>
                <a:gd name="connsiteY3" fmla="*/ -145 h 52143"/>
                <a:gd name="connsiteX4" fmla="*/ 110330 w 196090"/>
                <a:gd name="connsiteY4" fmla="*/ -145 h 52143"/>
                <a:gd name="connsiteX5" fmla="*/ 195893 w 196090"/>
                <a:gd name="connsiteY5" fmla="*/ 51998 h 5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90" h="52143">
                  <a:moveTo>
                    <a:pt x="195893" y="51998"/>
                  </a:moveTo>
                  <a:lnTo>
                    <a:pt x="-197" y="51998"/>
                  </a:lnTo>
                  <a:cubicBezTo>
                    <a:pt x="4384" y="43158"/>
                    <a:pt x="10295" y="35073"/>
                    <a:pt x="17329" y="28026"/>
                  </a:cubicBezTo>
                  <a:cubicBezTo>
                    <a:pt x="35357" y="9958"/>
                    <a:pt x="59842" y="-181"/>
                    <a:pt x="85366" y="-145"/>
                  </a:cubicBezTo>
                  <a:lnTo>
                    <a:pt x="110330" y="-145"/>
                  </a:lnTo>
                  <a:cubicBezTo>
                    <a:pt x="146366" y="-161"/>
                    <a:pt x="179389" y="19963"/>
                    <a:pt x="195893" y="51998"/>
                  </a:cubicBezTo>
                  <a:close/>
                </a:path>
              </a:pathLst>
            </a:custGeom>
            <a:solidFill>
              <a:srgbClr val="FFFFFF"/>
            </a:solidFill>
            <a:ln w="2907"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F040B253-F647-4D39-8D17-16D1D3F206B0}"/>
                </a:ext>
              </a:extLst>
            </p:cNvPr>
            <p:cNvSpPr/>
            <p:nvPr/>
          </p:nvSpPr>
          <p:spPr>
            <a:xfrm>
              <a:off x="2161679" y="4648423"/>
              <a:ext cx="128316" cy="128316"/>
            </a:xfrm>
            <a:custGeom>
              <a:avLst/>
              <a:gdLst>
                <a:gd name="connsiteX0" fmla="*/ 128316 w 128316"/>
                <a:gd name="connsiteY0" fmla="*/ 64158 h 128316"/>
                <a:gd name="connsiteX1" fmla="*/ 64158 w 128316"/>
                <a:gd name="connsiteY1" fmla="*/ 128316 h 128316"/>
                <a:gd name="connsiteX2" fmla="*/ 0 w 128316"/>
                <a:gd name="connsiteY2" fmla="*/ 64158 h 128316"/>
                <a:gd name="connsiteX3" fmla="*/ 64158 w 128316"/>
                <a:gd name="connsiteY3" fmla="*/ 0 h 128316"/>
                <a:gd name="connsiteX4" fmla="*/ 128316 w 128316"/>
                <a:gd name="connsiteY4" fmla="*/ 64158 h 128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16" h="128316">
                  <a:moveTo>
                    <a:pt x="128316" y="64158"/>
                  </a:moveTo>
                  <a:cubicBezTo>
                    <a:pt x="128316" y="99592"/>
                    <a:pt x="99592" y="128316"/>
                    <a:pt x="64158" y="128316"/>
                  </a:cubicBezTo>
                  <a:cubicBezTo>
                    <a:pt x="28725" y="128316"/>
                    <a:pt x="0" y="99592"/>
                    <a:pt x="0" y="64158"/>
                  </a:cubicBezTo>
                  <a:cubicBezTo>
                    <a:pt x="0" y="28725"/>
                    <a:pt x="28725" y="0"/>
                    <a:pt x="64158" y="0"/>
                  </a:cubicBezTo>
                  <a:cubicBezTo>
                    <a:pt x="99592" y="0"/>
                    <a:pt x="128316" y="28725"/>
                    <a:pt x="128316" y="64158"/>
                  </a:cubicBezTo>
                  <a:close/>
                </a:path>
              </a:pathLst>
            </a:custGeom>
            <a:solidFill>
              <a:srgbClr val="FFFFFF"/>
            </a:solidFill>
            <a:ln w="2907"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FC9862AD-65A6-4DFE-A873-90F76EA622B4}"/>
                </a:ext>
              </a:extLst>
            </p:cNvPr>
            <p:cNvSpPr/>
            <p:nvPr/>
          </p:nvSpPr>
          <p:spPr>
            <a:xfrm>
              <a:off x="2127785" y="4817668"/>
              <a:ext cx="196090" cy="52143"/>
            </a:xfrm>
            <a:custGeom>
              <a:avLst/>
              <a:gdLst>
                <a:gd name="connsiteX0" fmla="*/ 195893 w 196090"/>
                <a:gd name="connsiteY0" fmla="*/ 51998 h 52143"/>
                <a:gd name="connsiteX1" fmla="*/ -197 w 196090"/>
                <a:gd name="connsiteY1" fmla="*/ 51998 h 52143"/>
                <a:gd name="connsiteX2" fmla="*/ 17329 w 196090"/>
                <a:gd name="connsiteY2" fmla="*/ 28026 h 52143"/>
                <a:gd name="connsiteX3" fmla="*/ 85366 w 196090"/>
                <a:gd name="connsiteY3" fmla="*/ -145 h 52143"/>
                <a:gd name="connsiteX4" fmla="*/ 110330 w 196090"/>
                <a:gd name="connsiteY4" fmla="*/ -145 h 52143"/>
                <a:gd name="connsiteX5" fmla="*/ 195893 w 196090"/>
                <a:gd name="connsiteY5" fmla="*/ 51998 h 5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90" h="52143">
                  <a:moveTo>
                    <a:pt x="195893" y="51998"/>
                  </a:moveTo>
                  <a:lnTo>
                    <a:pt x="-197" y="51998"/>
                  </a:lnTo>
                  <a:cubicBezTo>
                    <a:pt x="4384" y="43158"/>
                    <a:pt x="10295" y="35073"/>
                    <a:pt x="17329" y="28026"/>
                  </a:cubicBezTo>
                  <a:cubicBezTo>
                    <a:pt x="35357" y="9958"/>
                    <a:pt x="59842" y="-181"/>
                    <a:pt x="85366" y="-145"/>
                  </a:cubicBezTo>
                  <a:lnTo>
                    <a:pt x="110330" y="-145"/>
                  </a:lnTo>
                  <a:cubicBezTo>
                    <a:pt x="146366" y="-161"/>
                    <a:pt x="179389" y="19963"/>
                    <a:pt x="195893" y="51998"/>
                  </a:cubicBezTo>
                  <a:close/>
                </a:path>
              </a:pathLst>
            </a:custGeom>
            <a:solidFill>
              <a:srgbClr val="FFFFFF"/>
            </a:solidFill>
            <a:ln w="2907"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27FE9DB7-85F7-4198-971F-170F1357A9B9}"/>
                </a:ext>
              </a:extLst>
            </p:cNvPr>
            <p:cNvSpPr/>
            <p:nvPr/>
          </p:nvSpPr>
          <p:spPr>
            <a:xfrm>
              <a:off x="1018496" y="5112112"/>
              <a:ext cx="128316" cy="128316"/>
            </a:xfrm>
            <a:custGeom>
              <a:avLst/>
              <a:gdLst>
                <a:gd name="connsiteX0" fmla="*/ 128316 w 128316"/>
                <a:gd name="connsiteY0" fmla="*/ 64158 h 128316"/>
                <a:gd name="connsiteX1" fmla="*/ 64158 w 128316"/>
                <a:gd name="connsiteY1" fmla="*/ 128316 h 128316"/>
                <a:gd name="connsiteX2" fmla="*/ 0 w 128316"/>
                <a:gd name="connsiteY2" fmla="*/ 64158 h 128316"/>
                <a:gd name="connsiteX3" fmla="*/ 64158 w 128316"/>
                <a:gd name="connsiteY3" fmla="*/ 0 h 128316"/>
                <a:gd name="connsiteX4" fmla="*/ 128316 w 128316"/>
                <a:gd name="connsiteY4" fmla="*/ 64158 h 128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16" h="128316">
                  <a:moveTo>
                    <a:pt x="128316" y="64158"/>
                  </a:moveTo>
                  <a:cubicBezTo>
                    <a:pt x="128316" y="99592"/>
                    <a:pt x="99592" y="128316"/>
                    <a:pt x="64158" y="128316"/>
                  </a:cubicBezTo>
                  <a:cubicBezTo>
                    <a:pt x="28725" y="128316"/>
                    <a:pt x="0" y="99592"/>
                    <a:pt x="0" y="64158"/>
                  </a:cubicBezTo>
                  <a:cubicBezTo>
                    <a:pt x="0" y="28725"/>
                    <a:pt x="28725" y="0"/>
                    <a:pt x="64158" y="0"/>
                  </a:cubicBezTo>
                  <a:cubicBezTo>
                    <a:pt x="99592" y="0"/>
                    <a:pt x="128316" y="28725"/>
                    <a:pt x="128316" y="64158"/>
                  </a:cubicBezTo>
                  <a:close/>
                </a:path>
              </a:pathLst>
            </a:custGeom>
            <a:solidFill>
              <a:srgbClr val="FFFFFF"/>
            </a:solidFill>
            <a:ln w="2907"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8392217F-C6C1-476B-85B8-6B92834079D8}"/>
                </a:ext>
              </a:extLst>
            </p:cNvPr>
            <p:cNvSpPr/>
            <p:nvPr/>
          </p:nvSpPr>
          <p:spPr>
            <a:xfrm>
              <a:off x="984602" y="5281357"/>
              <a:ext cx="196090" cy="52143"/>
            </a:xfrm>
            <a:custGeom>
              <a:avLst/>
              <a:gdLst>
                <a:gd name="connsiteX0" fmla="*/ 195893 w 196090"/>
                <a:gd name="connsiteY0" fmla="*/ 51998 h 52143"/>
                <a:gd name="connsiteX1" fmla="*/ -197 w 196090"/>
                <a:gd name="connsiteY1" fmla="*/ 51998 h 52143"/>
                <a:gd name="connsiteX2" fmla="*/ 17329 w 196090"/>
                <a:gd name="connsiteY2" fmla="*/ 28026 h 52143"/>
                <a:gd name="connsiteX3" fmla="*/ 85366 w 196090"/>
                <a:gd name="connsiteY3" fmla="*/ -145 h 52143"/>
                <a:gd name="connsiteX4" fmla="*/ 110330 w 196090"/>
                <a:gd name="connsiteY4" fmla="*/ -145 h 52143"/>
                <a:gd name="connsiteX5" fmla="*/ 195893 w 196090"/>
                <a:gd name="connsiteY5" fmla="*/ 51998 h 5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90" h="52143">
                  <a:moveTo>
                    <a:pt x="195893" y="51998"/>
                  </a:moveTo>
                  <a:lnTo>
                    <a:pt x="-197" y="51998"/>
                  </a:lnTo>
                  <a:cubicBezTo>
                    <a:pt x="4384" y="43158"/>
                    <a:pt x="10295" y="35073"/>
                    <a:pt x="17329" y="28026"/>
                  </a:cubicBezTo>
                  <a:cubicBezTo>
                    <a:pt x="35357" y="9958"/>
                    <a:pt x="59842" y="-181"/>
                    <a:pt x="85366" y="-145"/>
                  </a:cubicBezTo>
                  <a:lnTo>
                    <a:pt x="110330" y="-145"/>
                  </a:lnTo>
                  <a:cubicBezTo>
                    <a:pt x="146366" y="-161"/>
                    <a:pt x="179389" y="19963"/>
                    <a:pt x="195893" y="51998"/>
                  </a:cubicBezTo>
                  <a:close/>
                </a:path>
              </a:pathLst>
            </a:custGeom>
            <a:solidFill>
              <a:srgbClr val="FFFFFF"/>
            </a:solidFill>
            <a:ln w="2907"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40E0BECA-134A-4328-9A3A-9B8CDDDB5F48}"/>
                </a:ext>
              </a:extLst>
            </p:cNvPr>
            <p:cNvSpPr/>
            <p:nvPr/>
          </p:nvSpPr>
          <p:spPr>
            <a:xfrm>
              <a:off x="1590087" y="5112112"/>
              <a:ext cx="128316" cy="128316"/>
            </a:xfrm>
            <a:custGeom>
              <a:avLst/>
              <a:gdLst>
                <a:gd name="connsiteX0" fmla="*/ 128316 w 128316"/>
                <a:gd name="connsiteY0" fmla="*/ 64158 h 128316"/>
                <a:gd name="connsiteX1" fmla="*/ 64158 w 128316"/>
                <a:gd name="connsiteY1" fmla="*/ 128316 h 128316"/>
                <a:gd name="connsiteX2" fmla="*/ 0 w 128316"/>
                <a:gd name="connsiteY2" fmla="*/ 64158 h 128316"/>
                <a:gd name="connsiteX3" fmla="*/ 64158 w 128316"/>
                <a:gd name="connsiteY3" fmla="*/ 0 h 128316"/>
                <a:gd name="connsiteX4" fmla="*/ 128316 w 128316"/>
                <a:gd name="connsiteY4" fmla="*/ 64158 h 128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16" h="128316">
                  <a:moveTo>
                    <a:pt x="128316" y="64158"/>
                  </a:moveTo>
                  <a:cubicBezTo>
                    <a:pt x="128316" y="99592"/>
                    <a:pt x="99592" y="128316"/>
                    <a:pt x="64158" y="128316"/>
                  </a:cubicBezTo>
                  <a:cubicBezTo>
                    <a:pt x="28725" y="128316"/>
                    <a:pt x="0" y="99592"/>
                    <a:pt x="0" y="64158"/>
                  </a:cubicBezTo>
                  <a:cubicBezTo>
                    <a:pt x="0" y="28725"/>
                    <a:pt x="28725" y="0"/>
                    <a:pt x="64158" y="0"/>
                  </a:cubicBezTo>
                  <a:cubicBezTo>
                    <a:pt x="99592" y="0"/>
                    <a:pt x="128316" y="28725"/>
                    <a:pt x="128316" y="64158"/>
                  </a:cubicBezTo>
                  <a:close/>
                </a:path>
              </a:pathLst>
            </a:custGeom>
            <a:solidFill>
              <a:srgbClr val="FFFFFF"/>
            </a:solidFill>
            <a:ln w="2907"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A32D2A59-4D2D-443A-8C8D-EF13E18C3CE4}"/>
                </a:ext>
              </a:extLst>
            </p:cNvPr>
            <p:cNvSpPr/>
            <p:nvPr/>
          </p:nvSpPr>
          <p:spPr>
            <a:xfrm>
              <a:off x="1556193" y="5281357"/>
              <a:ext cx="196090" cy="52143"/>
            </a:xfrm>
            <a:custGeom>
              <a:avLst/>
              <a:gdLst>
                <a:gd name="connsiteX0" fmla="*/ 195893 w 196090"/>
                <a:gd name="connsiteY0" fmla="*/ 51998 h 52143"/>
                <a:gd name="connsiteX1" fmla="*/ -197 w 196090"/>
                <a:gd name="connsiteY1" fmla="*/ 51998 h 52143"/>
                <a:gd name="connsiteX2" fmla="*/ 17329 w 196090"/>
                <a:gd name="connsiteY2" fmla="*/ 28026 h 52143"/>
                <a:gd name="connsiteX3" fmla="*/ 85366 w 196090"/>
                <a:gd name="connsiteY3" fmla="*/ -145 h 52143"/>
                <a:gd name="connsiteX4" fmla="*/ 110330 w 196090"/>
                <a:gd name="connsiteY4" fmla="*/ -145 h 52143"/>
                <a:gd name="connsiteX5" fmla="*/ 195893 w 196090"/>
                <a:gd name="connsiteY5" fmla="*/ 51998 h 5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90" h="52143">
                  <a:moveTo>
                    <a:pt x="195893" y="51998"/>
                  </a:moveTo>
                  <a:lnTo>
                    <a:pt x="-197" y="51998"/>
                  </a:lnTo>
                  <a:cubicBezTo>
                    <a:pt x="4384" y="43158"/>
                    <a:pt x="10295" y="35073"/>
                    <a:pt x="17329" y="28026"/>
                  </a:cubicBezTo>
                  <a:cubicBezTo>
                    <a:pt x="35357" y="9958"/>
                    <a:pt x="59842" y="-181"/>
                    <a:pt x="85366" y="-145"/>
                  </a:cubicBezTo>
                  <a:lnTo>
                    <a:pt x="110330" y="-145"/>
                  </a:lnTo>
                  <a:cubicBezTo>
                    <a:pt x="146366" y="-161"/>
                    <a:pt x="179389" y="19963"/>
                    <a:pt x="195893" y="51998"/>
                  </a:cubicBezTo>
                  <a:close/>
                </a:path>
              </a:pathLst>
            </a:custGeom>
            <a:solidFill>
              <a:srgbClr val="FFFFFF"/>
            </a:solidFill>
            <a:ln w="2907"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0620CB1-0763-4135-B54D-00E02DFC4A2A}"/>
                </a:ext>
              </a:extLst>
            </p:cNvPr>
            <p:cNvSpPr/>
            <p:nvPr/>
          </p:nvSpPr>
          <p:spPr>
            <a:xfrm>
              <a:off x="2161679" y="5112112"/>
              <a:ext cx="128316" cy="128316"/>
            </a:xfrm>
            <a:custGeom>
              <a:avLst/>
              <a:gdLst>
                <a:gd name="connsiteX0" fmla="*/ 128316 w 128316"/>
                <a:gd name="connsiteY0" fmla="*/ 64158 h 128316"/>
                <a:gd name="connsiteX1" fmla="*/ 64158 w 128316"/>
                <a:gd name="connsiteY1" fmla="*/ 128316 h 128316"/>
                <a:gd name="connsiteX2" fmla="*/ 0 w 128316"/>
                <a:gd name="connsiteY2" fmla="*/ 64158 h 128316"/>
                <a:gd name="connsiteX3" fmla="*/ 64158 w 128316"/>
                <a:gd name="connsiteY3" fmla="*/ 0 h 128316"/>
                <a:gd name="connsiteX4" fmla="*/ 128316 w 128316"/>
                <a:gd name="connsiteY4" fmla="*/ 64158 h 128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16" h="128316">
                  <a:moveTo>
                    <a:pt x="128316" y="64158"/>
                  </a:moveTo>
                  <a:cubicBezTo>
                    <a:pt x="128316" y="99592"/>
                    <a:pt x="99592" y="128316"/>
                    <a:pt x="64158" y="128316"/>
                  </a:cubicBezTo>
                  <a:cubicBezTo>
                    <a:pt x="28725" y="128316"/>
                    <a:pt x="0" y="99592"/>
                    <a:pt x="0" y="64158"/>
                  </a:cubicBezTo>
                  <a:cubicBezTo>
                    <a:pt x="0" y="28725"/>
                    <a:pt x="28725" y="0"/>
                    <a:pt x="64158" y="0"/>
                  </a:cubicBezTo>
                  <a:cubicBezTo>
                    <a:pt x="99592" y="0"/>
                    <a:pt x="128316" y="28725"/>
                    <a:pt x="128316" y="64158"/>
                  </a:cubicBezTo>
                  <a:close/>
                </a:path>
              </a:pathLst>
            </a:custGeom>
            <a:solidFill>
              <a:srgbClr val="FFFFFF"/>
            </a:solidFill>
            <a:ln w="2907"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DD788DCA-651B-4C72-B0ED-54E253A4E595}"/>
                </a:ext>
              </a:extLst>
            </p:cNvPr>
            <p:cNvSpPr/>
            <p:nvPr/>
          </p:nvSpPr>
          <p:spPr>
            <a:xfrm>
              <a:off x="2127785" y="5281357"/>
              <a:ext cx="196090" cy="52143"/>
            </a:xfrm>
            <a:custGeom>
              <a:avLst/>
              <a:gdLst>
                <a:gd name="connsiteX0" fmla="*/ 195893 w 196090"/>
                <a:gd name="connsiteY0" fmla="*/ 51998 h 52143"/>
                <a:gd name="connsiteX1" fmla="*/ -197 w 196090"/>
                <a:gd name="connsiteY1" fmla="*/ 51998 h 52143"/>
                <a:gd name="connsiteX2" fmla="*/ 17329 w 196090"/>
                <a:gd name="connsiteY2" fmla="*/ 28026 h 52143"/>
                <a:gd name="connsiteX3" fmla="*/ 85366 w 196090"/>
                <a:gd name="connsiteY3" fmla="*/ -145 h 52143"/>
                <a:gd name="connsiteX4" fmla="*/ 110330 w 196090"/>
                <a:gd name="connsiteY4" fmla="*/ -145 h 52143"/>
                <a:gd name="connsiteX5" fmla="*/ 195893 w 196090"/>
                <a:gd name="connsiteY5" fmla="*/ 51998 h 5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90" h="52143">
                  <a:moveTo>
                    <a:pt x="195893" y="51998"/>
                  </a:moveTo>
                  <a:lnTo>
                    <a:pt x="-197" y="51998"/>
                  </a:lnTo>
                  <a:cubicBezTo>
                    <a:pt x="4384" y="43158"/>
                    <a:pt x="10295" y="35073"/>
                    <a:pt x="17329" y="28026"/>
                  </a:cubicBezTo>
                  <a:cubicBezTo>
                    <a:pt x="35357" y="9958"/>
                    <a:pt x="59842" y="-181"/>
                    <a:pt x="85366" y="-145"/>
                  </a:cubicBezTo>
                  <a:lnTo>
                    <a:pt x="110330" y="-145"/>
                  </a:lnTo>
                  <a:cubicBezTo>
                    <a:pt x="146366" y="-161"/>
                    <a:pt x="179389" y="19963"/>
                    <a:pt x="195893" y="51998"/>
                  </a:cubicBezTo>
                  <a:close/>
                </a:path>
              </a:pathLst>
            </a:custGeom>
            <a:solidFill>
              <a:srgbClr val="FFFFFF"/>
            </a:solidFill>
            <a:ln w="2907"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F7BEF8F0-1470-4C74-886E-21E793AC1E40}"/>
                </a:ext>
              </a:extLst>
            </p:cNvPr>
            <p:cNvSpPr/>
            <p:nvPr/>
          </p:nvSpPr>
          <p:spPr>
            <a:xfrm>
              <a:off x="2259190" y="6048339"/>
              <a:ext cx="766982" cy="5832"/>
            </a:xfrm>
            <a:custGeom>
              <a:avLst/>
              <a:gdLst>
                <a:gd name="connsiteX0" fmla="*/ 763869 w 766982"/>
                <a:gd name="connsiteY0" fmla="*/ 5687 h 5832"/>
                <a:gd name="connsiteX1" fmla="*/ 2719 w 766982"/>
                <a:gd name="connsiteY1" fmla="*/ 5687 h 5832"/>
                <a:gd name="connsiteX2" fmla="*/ -197 w 766982"/>
                <a:gd name="connsiteY2" fmla="*/ 2771 h 5832"/>
                <a:gd name="connsiteX3" fmla="*/ 2719 w 766982"/>
                <a:gd name="connsiteY3" fmla="*/ -145 h 5832"/>
                <a:gd name="connsiteX4" fmla="*/ 763869 w 766982"/>
                <a:gd name="connsiteY4" fmla="*/ -145 h 5832"/>
                <a:gd name="connsiteX5" fmla="*/ 766785 w 766982"/>
                <a:gd name="connsiteY5" fmla="*/ 2771 h 5832"/>
                <a:gd name="connsiteX6" fmla="*/ 763869 w 766982"/>
                <a:gd name="connsiteY6" fmla="*/ 5687 h 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982" h="5832">
                  <a:moveTo>
                    <a:pt x="763869" y="5687"/>
                  </a:moveTo>
                  <a:lnTo>
                    <a:pt x="2719" y="5687"/>
                  </a:lnTo>
                  <a:cubicBezTo>
                    <a:pt x="1109" y="5687"/>
                    <a:pt x="-197" y="4382"/>
                    <a:pt x="-197" y="2771"/>
                  </a:cubicBezTo>
                  <a:cubicBezTo>
                    <a:pt x="-197" y="1160"/>
                    <a:pt x="1109" y="-145"/>
                    <a:pt x="2719" y="-145"/>
                  </a:cubicBezTo>
                  <a:lnTo>
                    <a:pt x="763869" y="-145"/>
                  </a:lnTo>
                  <a:cubicBezTo>
                    <a:pt x="765480" y="-145"/>
                    <a:pt x="766785" y="1160"/>
                    <a:pt x="766785" y="2771"/>
                  </a:cubicBezTo>
                  <a:cubicBezTo>
                    <a:pt x="766785" y="4382"/>
                    <a:pt x="765480" y="5687"/>
                    <a:pt x="763869" y="5687"/>
                  </a:cubicBezTo>
                  <a:close/>
                </a:path>
              </a:pathLst>
            </a:custGeom>
            <a:solidFill>
              <a:srgbClr val="3F3D56"/>
            </a:solidFill>
            <a:ln w="2907"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FC6FFF7D-BDFC-4D59-8E6F-8D712DB3AC55}"/>
                </a:ext>
              </a:extLst>
            </p:cNvPr>
            <p:cNvSpPr/>
            <p:nvPr/>
          </p:nvSpPr>
          <p:spPr>
            <a:xfrm>
              <a:off x="2578863" y="5880704"/>
              <a:ext cx="52767" cy="137908"/>
            </a:xfrm>
            <a:custGeom>
              <a:avLst/>
              <a:gdLst>
                <a:gd name="connsiteX0" fmla="*/ 52761 w 52767"/>
                <a:gd name="connsiteY0" fmla="*/ 137908 h 137908"/>
                <a:gd name="connsiteX1" fmla="*/ 17011 w 52767"/>
                <a:gd name="connsiteY1" fmla="*/ 137905 h 137908"/>
                <a:gd name="connsiteX2" fmla="*/ 0 w 52767"/>
                <a:gd name="connsiteY2" fmla="*/ 0 h 137908"/>
                <a:gd name="connsiteX3" fmla="*/ 52767 w 52767"/>
                <a:gd name="connsiteY3" fmla="*/ 3 h 137908"/>
                <a:gd name="connsiteX4" fmla="*/ 52761 w 52767"/>
                <a:gd name="connsiteY4" fmla="*/ 137908 h 137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67" h="137908">
                  <a:moveTo>
                    <a:pt x="52761" y="137908"/>
                  </a:moveTo>
                  <a:lnTo>
                    <a:pt x="17011" y="137905"/>
                  </a:lnTo>
                  <a:lnTo>
                    <a:pt x="0" y="0"/>
                  </a:lnTo>
                  <a:lnTo>
                    <a:pt x="52767" y="3"/>
                  </a:lnTo>
                  <a:lnTo>
                    <a:pt x="52761" y="137908"/>
                  </a:lnTo>
                  <a:close/>
                </a:path>
              </a:pathLst>
            </a:custGeom>
            <a:solidFill>
              <a:srgbClr val="A0616A"/>
            </a:solidFill>
            <a:ln w="2907"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7D1DC6D5-75F7-402D-B90A-C8C122F36CF9}"/>
                </a:ext>
              </a:extLst>
            </p:cNvPr>
            <p:cNvSpPr/>
            <p:nvPr/>
          </p:nvSpPr>
          <p:spPr>
            <a:xfrm>
              <a:off x="2526920" y="6008394"/>
              <a:ext cx="112366" cy="43414"/>
            </a:xfrm>
            <a:custGeom>
              <a:avLst/>
              <a:gdLst>
                <a:gd name="connsiteX0" fmla="*/ 43414 w 112366"/>
                <a:gd name="connsiteY0" fmla="*/ 0 h 43414"/>
                <a:gd name="connsiteX1" fmla="*/ 112366 w 112366"/>
                <a:gd name="connsiteY1" fmla="*/ 0 h 43414"/>
                <a:gd name="connsiteX2" fmla="*/ 112366 w 112366"/>
                <a:gd name="connsiteY2" fmla="*/ 0 h 43414"/>
                <a:gd name="connsiteX3" fmla="*/ 112366 w 112366"/>
                <a:gd name="connsiteY3" fmla="*/ 43414 h 43414"/>
                <a:gd name="connsiteX4" fmla="*/ 112366 w 112366"/>
                <a:gd name="connsiteY4" fmla="*/ 43414 h 43414"/>
                <a:gd name="connsiteX5" fmla="*/ 0 w 112366"/>
                <a:gd name="connsiteY5" fmla="*/ 43414 h 43414"/>
                <a:gd name="connsiteX6" fmla="*/ 0 w 112366"/>
                <a:gd name="connsiteY6" fmla="*/ 43414 h 43414"/>
                <a:gd name="connsiteX7" fmla="*/ 0 w 112366"/>
                <a:gd name="connsiteY7" fmla="*/ 43414 h 43414"/>
                <a:gd name="connsiteX8" fmla="*/ 43414 w 112366"/>
                <a:gd name="connsiteY8" fmla="*/ 0 h 4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66" h="43414">
                  <a:moveTo>
                    <a:pt x="43414" y="0"/>
                  </a:moveTo>
                  <a:lnTo>
                    <a:pt x="112366" y="0"/>
                  </a:lnTo>
                  <a:lnTo>
                    <a:pt x="112366" y="0"/>
                  </a:lnTo>
                  <a:lnTo>
                    <a:pt x="112366" y="43414"/>
                  </a:lnTo>
                  <a:lnTo>
                    <a:pt x="112366" y="43414"/>
                  </a:lnTo>
                  <a:lnTo>
                    <a:pt x="0" y="43414"/>
                  </a:lnTo>
                  <a:lnTo>
                    <a:pt x="0" y="43414"/>
                  </a:lnTo>
                  <a:lnTo>
                    <a:pt x="0" y="43414"/>
                  </a:lnTo>
                  <a:cubicBezTo>
                    <a:pt x="0" y="19437"/>
                    <a:pt x="19437" y="0"/>
                    <a:pt x="43414" y="0"/>
                  </a:cubicBezTo>
                  <a:close/>
                </a:path>
              </a:pathLst>
            </a:custGeom>
            <a:solidFill>
              <a:srgbClr val="2F2E41"/>
            </a:solidFill>
            <a:ln w="2907"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681104B7-EE51-4D37-A5C9-266D7CD58072}"/>
                </a:ext>
              </a:extLst>
            </p:cNvPr>
            <p:cNvSpPr/>
            <p:nvPr/>
          </p:nvSpPr>
          <p:spPr>
            <a:xfrm>
              <a:off x="2713012" y="5880704"/>
              <a:ext cx="52767" cy="137908"/>
            </a:xfrm>
            <a:custGeom>
              <a:avLst/>
              <a:gdLst>
                <a:gd name="connsiteX0" fmla="*/ 52761 w 52767"/>
                <a:gd name="connsiteY0" fmla="*/ 137908 h 137908"/>
                <a:gd name="connsiteX1" fmla="*/ 17011 w 52767"/>
                <a:gd name="connsiteY1" fmla="*/ 137905 h 137908"/>
                <a:gd name="connsiteX2" fmla="*/ 0 w 52767"/>
                <a:gd name="connsiteY2" fmla="*/ 0 h 137908"/>
                <a:gd name="connsiteX3" fmla="*/ 52767 w 52767"/>
                <a:gd name="connsiteY3" fmla="*/ 3 h 137908"/>
                <a:gd name="connsiteX4" fmla="*/ 52761 w 52767"/>
                <a:gd name="connsiteY4" fmla="*/ 137908 h 137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67" h="137908">
                  <a:moveTo>
                    <a:pt x="52761" y="137908"/>
                  </a:moveTo>
                  <a:lnTo>
                    <a:pt x="17011" y="137905"/>
                  </a:lnTo>
                  <a:lnTo>
                    <a:pt x="0" y="0"/>
                  </a:lnTo>
                  <a:lnTo>
                    <a:pt x="52767" y="3"/>
                  </a:lnTo>
                  <a:lnTo>
                    <a:pt x="52761" y="137908"/>
                  </a:lnTo>
                  <a:close/>
                </a:path>
              </a:pathLst>
            </a:custGeom>
            <a:solidFill>
              <a:srgbClr val="A0616A"/>
            </a:solidFill>
            <a:ln w="2907"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BF0F0038-03C7-4872-884C-2189480906E6}"/>
                </a:ext>
              </a:extLst>
            </p:cNvPr>
            <p:cNvSpPr/>
            <p:nvPr/>
          </p:nvSpPr>
          <p:spPr>
            <a:xfrm>
              <a:off x="2661068" y="6008394"/>
              <a:ext cx="112366" cy="43414"/>
            </a:xfrm>
            <a:custGeom>
              <a:avLst/>
              <a:gdLst>
                <a:gd name="connsiteX0" fmla="*/ 43414 w 112366"/>
                <a:gd name="connsiteY0" fmla="*/ 0 h 43414"/>
                <a:gd name="connsiteX1" fmla="*/ 112366 w 112366"/>
                <a:gd name="connsiteY1" fmla="*/ 0 h 43414"/>
                <a:gd name="connsiteX2" fmla="*/ 112366 w 112366"/>
                <a:gd name="connsiteY2" fmla="*/ 0 h 43414"/>
                <a:gd name="connsiteX3" fmla="*/ 112366 w 112366"/>
                <a:gd name="connsiteY3" fmla="*/ 43414 h 43414"/>
                <a:gd name="connsiteX4" fmla="*/ 112366 w 112366"/>
                <a:gd name="connsiteY4" fmla="*/ 43414 h 43414"/>
                <a:gd name="connsiteX5" fmla="*/ 0 w 112366"/>
                <a:gd name="connsiteY5" fmla="*/ 43414 h 43414"/>
                <a:gd name="connsiteX6" fmla="*/ 0 w 112366"/>
                <a:gd name="connsiteY6" fmla="*/ 43414 h 43414"/>
                <a:gd name="connsiteX7" fmla="*/ 0 w 112366"/>
                <a:gd name="connsiteY7" fmla="*/ 43414 h 43414"/>
                <a:gd name="connsiteX8" fmla="*/ 43414 w 112366"/>
                <a:gd name="connsiteY8" fmla="*/ 0 h 4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66" h="43414">
                  <a:moveTo>
                    <a:pt x="43414" y="0"/>
                  </a:moveTo>
                  <a:lnTo>
                    <a:pt x="112366" y="0"/>
                  </a:lnTo>
                  <a:lnTo>
                    <a:pt x="112366" y="0"/>
                  </a:lnTo>
                  <a:lnTo>
                    <a:pt x="112366" y="43414"/>
                  </a:lnTo>
                  <a:lnTo>
                    <a:pt x="112366" y="43414"/>
                  </a:lnTo>
                  <a:lnTo>
                    <a:pt x="0" y="43414"/>
                  </a:lnTo>
                  <a:lnTo>
                    <a:pt x="0" y="43414"/>
                  </a:lnTo>
                  <a:lnTo>
                    <a:pt x="0" y="43414"/>
                  </a:lnTo>
                  <a:cubicBezTo>
                    <a:pt x="0" y="19437"/>
                    <a:pt x="19437" y="0"/>
                    <a:pt x="43414" y="0"/>
                  </a:cubicBezTo>
                  <a:close/>
                </a:path>
              </a:pathLst>
            </a:custGeom>
            <a:solidFill>
              <a:srgbClr val="2F2E41"/>
            </a:solidFill>
            <a:ln w="2907"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99446AE5-53B5-4245-BB1A-5C128A4E8FD5}"/>
                </a:ext>
              </a:extLst>
            </p:cNvPr>
            <p:cNvSpPr/>
            <p:nvPr/>
          </p:nvSpPr>
          <p:spPr>
            <a:xfrm>
              <a:off x="2731852" y="5226143"/>
              <a:ext cx="78265" cy="386862"/>
            </a:xfrm>
            <a:custGeom>
              <a:avLst/>
              <a:gdLst>
                <a:gd name="connsiteX0" fmla="*/ 29359 w 78265"/>
                <a:gd name="connsiteY0" fmla="*/ 381599 h 386862"/>
                <a:gd name="connsiteX1" fmla="*/ 19959 w 78265"/>
                <a:gd name="connsiteY1" fmla="*/ 338302 h 386862"/>
                <a:gd name="connsiteX2" fmla="*/ 23345 w 78265"/>
                <a:gd name="connsiteY2" fmla="*/ 333938 h 386862"/>
                <a:gd name="connsiteX3" fmla="*/ -197 w 78265"/>
                <a:gd name="connsiteY3" fmla="*/ -145 h 386862"/>
                <a:gd name="connsiteX4" fmla="*/ 67615 w 78265"/>
                <a:gd name="connsiteY4" fmla="*/ 6431 h 386862"/>
                <a:gd name="connsiteX5" fmla="*/ 69478 w 78265"/>
                <a:gd name="connsiteY5" fmla="*/ 333599 h 386862"/>
                <a:gd name="connsiteX6" fmla="*/ 68189 w 78265"/>
                <a:gd name="connsiteY6" fmla="*/ 378126 h 386862"/>
                <a:gd name="connsiteX7" fmla="*/ 29358 w 78265"/>
                <a:gd name="connsiteY7" fmla="*/ 381599 h 38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65" h="386862">
                  <a:moveTo>
                    <a:pt x="29359" y="381599"/>
                  </a:moveTo>
                  <a:cubicBezTo>
                    <a:pt x="14807" y="372238"/>
                    <a:pt x="10598" y="352854"/>
                    <a:pt x="19959" y="338302"/>
                  </a:cubicBezTo>
                  <a:cubicBezTo>
                    <a:pt x="20957" y="336750"/>
                    <a:pt x="22090" y="335290"/>
                    <a:pt x="23345" y="333938"/>
                  </a:cubicBezTo>
                  <a:lnTo>
                    <a:pt x="-197" y="-145"/>
                  </a:lnTo>
                  <a:lnTo>
                    <a:pt x="67615" y="6431"/>
                  </a:lnTo>
                  <a:lnTo>
                    <a:pt x="69478" y="333599"/>
                  </a:lnTo>
                  <a:cubicBezTo>
                    <a:pt x="81418" y="346251"/>
                    <a:pt x="80841" y="366186"/>
                    <a:pt x="68189" y="378126"/>
                  </a:cubicBezTo>
                  <a:cubicBezTo>
                    <a:pt x="57603" y="388117"/>
                    <a:pt x="41550" y="389553"/>
                    <a:pt x="29358" y="381599"/>
                  </a:cubicBezTo>
                  <a:close/>
                </a:path>
              </a:pathLst>
            </a:custGeom>
            <a:solidFill>
              <a:srgbClr val="A0616A"/>
            </a:solidFill>
            <a:ln w="2907"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AB4C0BD7-9760-44E3-8F69-3362FF6F8120}"/>
                </a:ext>
              </a:extLst>
            </p:cNvPr>
            <p:cNvSpPr/>
            <p:nvPr/>
          </p:nvSpPr>
          <p:spPr>
            <a:xfrm>
              <a:off x="2563791" y="5522792"/>
              <a:ext cx="215673" cy="426362"/>
            </a:xfrm>
            <a:custGeom>
              <a:avLst/>
              <a:gdLst>
                <a:gd name="connsiteX0" fmla="*/ 65948 w 215673"/>
                <a:gd name="connsiteY0" fmla="*/ 426201 h 426362"/>
                <a:gd name="connsiteX1" fmla="*/ 26589 w 215673"/>
                <a:gd name="connsiteY1" fmla="*/ 424324 h 426362"/>
                <a:gd name="connsiteX2" fmla="*/ 14090 w 215673"/>
                <a:gd name="connsiteY2" fmla="*/ 411309 h 426362"/>
                <a:gd name="connsiteX3" fmla="*/ 11344 w 215673"/>
                <a:gd name="connsiteY3" fmla="*/ 13071 h 426362"/>
                <a:gd name="connsiteX4" fmla="*/ 24380 w 215673"/>
                <a:gd name="connsiteY4" fmla="*/ -145 h 426362"/>
                <a:gd name="connsiteX5" fmla="*/ 26352 w 215673"/>
                <a:gd name="connsiteY5" fmla="*/ -10 h 426362"/>
                <a:gd name="connsiteX6" fmla="*/ 183813 w 215673"/>
                <a:gd name="connsiteY6" fmla="*/ 22848 h 426362"/>
                <a:gd name="connsiteX7" fmla="*/ 195051 w 215673"/>
                <a:gd name="connsiteY7" fmla="*/ 35738 h 426362"/>
                <a:gd name="connsiteX8" fmla="*/ 215302 w 215673"/>
                <a:gd name="connsiteY8" fmla="*/ 404747 h 426362"/>
                <a:gd name="connsiteX9" fmla="*/ 202276 w 215673"/>
                <a:gd name="connsiteY9" fmla="*/ 417970 h 426362"/>
                <a:gd name="connsiteX10" fmla="*/ 202179 w 215673"/>
                <a:gd name="connsiteY10" fmla="*/ 417970 h 426362"/>
                <a:gd name="connsiteX11" fmla="*/ 159747 w 215673"/>
                <a:gd name="connsiteY11" fmla="*/ 417970 h 426362"/>
                <a:gd name="connsiteX12" fmla="*/ 146783 w 215673"/>
                <a:gd name="connsiteY12" fmla="*/ 406886 h 426362"/>
                <a:gd name="connsiteX13" fmla="*/ 120604 w 215673"/>
                <a:gd name="connsiteY13" fmla="*/ 240461 h 426362"/>
                <a:gd name="connsiteX14" fmla="*/ 108936 w 215673"/>
                <a:gd name="connsiteY14" fmla="*/ 231962 h 426362"/>
                <a:gd name="connsiteX15" fmla="*/ 100386 w 215673"/>
                <a:gd name="connsiteY15" fmla="*/ 240834 h 426362"/>
                <a:gd name="connsiteX16" fmla="*/ 79604 w 215673"/>
                <a:gd name="connsiteY16" fmla="*/ 414652 h 426362"/>
                <a:gd name="connsiteX17" fmla="*/ 66571 w 215673"/>
                <a:gd name="connsiteY17" fmla="*/ 426218 h 426362"/>
                <a:gd name="connsiteX18" fmla="*/ 65948 w 215673"/>
                <a:gd name="connsiteY18" fmla="*/ 426201 h 42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5673" h="426362">
                  <a:moveTo>
                    <a:pt x="65948" y="426201"/>
                  </a:moveTo>
                  <a:lnTo>
                    <a:pt x="26589" y="424324"/>
                  </a:lnTo>
                  <a:cubicBezTo>
                    <a:pt x="19628" y="423994"/>
                    <a:pt x="14139" y="418278"/>
                    <a:pt x="14090" y="411309"/>
                  </a:cubicBezTo>
                  <a:cubicBezTo>
                    <a:pt x="3714" y="251149"/>
                    <a:pt x="-10657" y="79415"/>
                    <a:pt x="11344" y="13071"/>
                  </a:cubicBezTo>
                  <a:cubicBezTo>
                    <a:pt x="11294" y="5822"/>
                    <a:pt x="17131" y="-95"/>
                    <a:pt x="24380" y="-145"/>
                  </a:cubicBezTo>
                  <a:cubicBezTo>
                    <a:pt x="25040" y="-149"/>
                    <a:pt x="25699" y="-104"/>
                    <a:pt x="26352" y="-10"/>
                  </a:cubicBezTo>
                  <a:lnTo>
                    <a:pt x="183813" y="22848"/>
                  </a:lnTo>
                  <a:cubicBezTo>
                    <a:pt x="190245" y="23749"/>
                    <a:pt x="195035" y="29243"/>
                    <a:pt x="195051" y="35738"/>
                  </a:cubicBezTo>
                  <a:cubicBezTo>
                    <a:pt x="215154" y="114292"/>
                    <a:pt x="216063" y="256739"/>
                    <a:pt x="215302" y="404747"/>
                  </a:cubicBezTo>
                  <a:cubicBezTo>
                    <a:pt x="215357" y="411996"/>
                    <a:pt x="209525" y="417916"/>
                    <a:pt x="202276" y="417970"/>
                  </a:cubicBezTo>
                  <a:cubicBezTo>
                    <a:pt x="202244" y="417970"/>
                    <a:pt x="202212" y="417970"/>
                    <a:pt x="202179" y="417970"/>
                  </a:cubicBezTo>
                  <a:lnTo>
                    <a:pt x="159747" y="417970"/>
                  </a:lnTo>
                  <a:cubicBezTo>
                    <a:pt x="153277" y="417996"/>
                    <a:pt x="147763" y="413282"/>
                    <a:pt x="146783" y="406886"/>
                  </a:cubicBezTo>
                  <a:lnTo>
                    <a:pt x="120604" y="240461"/>
                  </a:lnTo>
                  <a:cubicBezTo>
                    <a:pt x="119729" y="234893"/>
                    <a:pt x="114505" y="231087"/>
                    <a:pt x="108936" y="231962"/>
                  </a:cubicBezTo>
                  <a:cubicBezTo>
                    <a:pt x="104421" y="232672"/>
                    <a:pt x="100928" y="236296"/>
                    <a:pt x="100386" y="240834"/>
                  </a:cubicBezTo>
                  <a:lnTo>
                    <a:pt x="79604" y="414652"/>
                  </a:lnTo>
                  <a:cubicBezTo>
                    <a:pt x="78793" y="421240"/>
                    <a:pt x="73209" y="426196"/>
                    <a:pt x="66571" y="426218"/>
                  </a:cubicBezTo>
                  <a:cubicBezTo>
                    <a:pt x="66365" y="426218"/>
                    <a:pt x="66157" y="426212"/>
                    <a:pt x="65948" y="426201"/>
                  </a:cubicBezTo>
                  <a:close/>
                </a:path>
              </a:pathLst>
            </a:custGeom>
            <a:solidFill>
              <a:srgbClr val="2F2E41"/>
            </a:solidFill>
            <a:ln w="2907"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199FE7BD-3F56-45A1-9992-91ADA786BB99}"/>
                </a:ext>
              </a:extLst>
            </p:cNvPr>
            <p:cNvSpPr/>
            <p:nvPr/>
          </p:nvSpPr>
          <p:spPr>
            <a:xfrm>
              <a:off x="2571010" y="5153822"/>
              <a:ext cx="229261" cy="418795"/>
            </a:xfrm>
            <a:custGeom>
              <a:avLst/>
              <a:gdLst>
                <a:gd name="connsiteX0" fmla="*/ 86437 w 229261"/>
                <a:gd name="connsiteY0" fmla="*/ 404725 h 418795"/>
                <a:gd name="connsiteX1" fmla="*/ 11547 w 229261"/>
                <a:gd name="connsiteY1" fmla="*/ 379074 h 418795"/>
                <a:gd name="connsiteX2" fmla="*/ 2642 w 229261"/>
                <a:gd name="connsiteY2" fmla="*/ 374195 h 418795"/>
                <a:gd name="connsiteX3" fmla="*/ -74 w 229261"/>
                <a:gd name="connsiteY3" fmla="*/ 364276 h 418795"/>
                <a:gd name="connsiteX4" fmla="*/ 37656 w 229261"/>
                <a:gd name="connsiteY4" fmla="*/ 84164 h 418795"/>
                <a:gd name="connsiteX5" fmla="*/ 94125 w 229261"/>
                <a:gd name="connsiteY5" fmla="*/ 8467 h 418795"/>
                <a:gd name="connsiteX6" fmla="*/ 185683 w 229261"/>
                <a:gd name="connsiteY6" fmla="*/ 15643 h 418795"/>
                <a:gd name="connsiteX7" fmla="*/ 189490 w 229261"/>
                <a:gd name="connsiteY7" fmla="*/ 18278 h 418795"/>
                <a:gd name="connsiteX8" fmla="*/ 226341 w 229261"/>
                <a:gd name="connsiteY8" fmla="*/ 119103 h 418795"/>
                <a:gd name="connsiteX9" fmla="*/ 193899 w 229261"/>
                <a:gd name="connsiteY9" fmla="*/ 399063 h 418795"/>
                <a:gd name="connsiteX10" fmla="*/ 185389 w 229261"/>
                <a:gd name="connsiteY10" fmla="*/ 410743 h 418795"/>
                <a:gd name="connsiteX11" fmla="*/ 140987 w 229261"/>
                <a:gd name="connsiteY11" fmla="*/ 418648 h 418795"/>
                <a:gd name="connsiteX12" fmla="*/ 86437 w 229261"/>
                <a:gd name="connsiteY12" fmla="*/ 404725 h 41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61" h="418795">
                  <a:moveTo>
                    <a:pt x="86437" y="404725"/>
                  </a:moveTo>
                  <a:cubicBezTo>
                    <a:pt x="51734" y="385444"/>
                    <a:pt x="24620" y="380378"/>
                    <a:pt x="11547" y="379074"/>
                  </a:cubicBezTo>
                  <a:cubicBezTo>
                    <a:pt x="8036" y="378735"/>
                    <a:pt x="4817" y="376972"/>
                    <a:pt x="2642" y="374195"/>
                  </a:cubicBezTo>
                  <a:cubicBezTo>
                    <a:pt x="418" y="371399"/>
                    <a:pt x="-563" y="367814"/>
                    <a:pt x="-74" y="364276"/>
                  </a:cubicBezTo>
                  <a:lnTo>
                    <a:pt x="37656" y="84164"/>
                  </a:lnTo>
                  <a:cubicBezTo>
                    <a:pt x="42073" y="50844"/>
                    <a:pt x="63445" y="22194"/>
                    <a:pt x="94125" y="8467"/>
                  </a:cubicBezTo>
                  <a:cubicBezTo>
                    <a:pt x="123823" y="-5185"/>
                    <a:pt x="158475" y="-2469"/>
                    <a:pt x="185683" y="15643"/>
                  </a:cubicBezTo>
                  <a:cubicBezTo>
                    <a:pt x="186976" y="16503"/>
                    <a:pt x="188245" y="17382"/>
                    <a:pt x="189490" y="18278"/>
                  </a:cubicBezTo>
                  <a:cubicBezTo>
                    <a:pt x="221000" y="41366"/>
                    <a:pt x="235537" y="81137"/>
                    <a:pt x="226341" y="119103"/>
                  </a:cubicBezTo>
                  <a:cubicBezTo>
                    <a:pt x="203205" y="213751"/>
                    <a:pt x="195257" y="368918"/>
                    <a:pt x="193899" y="399063"/>
                  </a:cubicBezTo>
                  <a:cubicBezTo>
                    <a:pt x="193681" y="404317"/>
                    <a:pt x="190324" y="408925"/>
                    <a:pt x="185389" y="410743"/>
                  </a:cubicBezTo>
                  <a:cubicBezTo>
                    <a:pt x="171154" y="415916"/>
                    <a:pt x="156132" y="418590"/>
                    <a:pt x="140987" y="418648"/>
                  </a:cubicBezTo>
                  <a:cubicBezTo>
                    <a:pt x="121910" y="418764"/>
                    <a:pt x="103124" y="413969"/>
                    <a:pt x="86437" y="404725"/>
                  </a:cubicBezTo>
                  <a:close/>
                </a:path>
              </a:pathLst>
            </a:custGeom>
            <a:solidFill>
              <a:srgbClr val="3F3D56"/>
            </a:solidFill>
            <a:ln w="2907"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C1E28F84-3CC0-44B6-BB46-F28248413E0C}"/>
                </a:ext>
              </a:extLst>
            </p:cNvPr>
            <p:cNvSpPr/>
            <p:nvPr/>
          </p:nvSpPr>
          <p:spPr>
            <a:xfrm>
              <a:off x="2736757" y="5200291"/>
              <a:ext cx="93340" cy="140596"/>
            </a:xfrm>
            <a:custGeom>
              <a:avLst/>
              <a:gdLst>
                <a:gd name="connsiteX0" fmla="*/ 10248 w 93340"/>
                <a:gd name="connsiteY0" fmla="*/ 137964 h 140596"/>
                <a:gd name="connsiteX1" fmla="*/ 4828 w 93340"/>
                <a:gd name="connsiteY1" fmla="*/ 128046 h 140596"/>
                <a:gd name="connsiteX2" fmla="*/ -141 w 93340"/>
                <a:gd name="connsiteY2" fmla="*/ 38003 h 140596"/>
                <a:gd name="connsiteX3" fmla="*/ 33973 w 93340"/>
                <a:gd name="connsiteY3" fmla="*/ -90 h 140596"/>
                <a:gd name="connsiteX4" fmla="*/ 70860 w 93340"/>
                <a:gd name="connsiteY4" fmla="*/ 26551 h 140596"/>
                <a:gd name="connsiteX5" fmla="*/ 92687 w 93340"/>
                <a:gd name="connsiteY5" fmla="*/ 107055 h 140596"/>
                <a:gd name="connsiteX6" fmla="*/ 83455 w 93340"/>
                <a:gd name="connsiteY6" fmla="*/ 123155 h 140596"/>
                <a:gd name="connsiteX7" fmla="*/ 21365 w 93340"/>
                <a:gd name="connsiteY7" fmla="*/ 139989 h 140596"/>
                <a:gd name="connsiteX8" fmla="*/ 10248 w 93340"/>
                <a:gd name="connsiteY8" fmla="*/ 137964 h 14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340" h="140596">
                  <a:moveTo>
                    <a:pt x="10248" y="137964"/>
                  </a:moveTo>
                  <a:cubicBezTo>
                    <a:pt x="7032" y="135650"/>
                    <a:pt x="5038" y="132003"/>
                    <a:pt x="4828" y="128046"/>
                  </a:cubicBezTo>
                  <a:lnTo>
                    <a:pt x="-141" y="38003"/>
                  </a:lnTo>
                  <a:cubicBezTo>
                    <a:pt x="-1240" y="18064"/>
                    <a:pt x="14033" y="1009"/>
                    <a:pt x="33973" y="-90"/>
                  </a:cubicBezTo>
                  <a:cubicBezTo>
                    <a:pt x="51015" y="-1029"/>
                    <a:pt x="66393" y="10077"/>
                    <a:pt x="70860" y="26551"/>
                  </a:cubicBezTo>
                  <a:lnTo>
                    <a:pt x="92687" y="107055"/>
                  </a:lnTo>
                  <a:cubicBezTo>
                    <a:pt x="94575" y="114049"/>
                    <a:pt x="90445" y="121251"/>
                    <a:pt x="83455" y="123155"/>
                  </a:cubicBezTo>
                  <a:lnTo>
                    <a:pt x="21365" y="139989"/>
                  </a:lnTo>
                  <a:cubicBezTo>
                    <a:pt x="17544" y="141033"/>
                    <a:pt x="13456" y="140288"/>
                    <a:pt x="10248" y="137964"/>
                  </a:cubicBezTo>
                  <a:close/>
                </a:path>
              </a:pathLst>
            </a:custGeom>
            <a:solidFill>
              <a:srgbClr val="3F3D56"/>
            </a:solidFill>
            <a:ln w="2907"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61835285-8FEB-41AA-9EFC-7CC25C47284A}"/>
                </a:ext>
              </a:extLst>
            </p:cNvPr>
            <p:cNvSpPr/>
            <p:nvPr/>
          </p:nvSpPr>
          <p:spPr>
            <a:xfrm>
              <a:off x="2617576" y="4981146"/>
              <a:ext cx="143253" cy="143253"/>
            </a:xfrm>
            <a:custGeom>
              <a:avLst/>
              <a:gdLst>
                <a:gd name="connsiteX0" fmla="*/ 143254 w 143253"/>
                <a:gd name="connsiteY0" fmla="*/ 71627 h 143253"/>
                <a:gd name="connsiteX1" fmla="*/ 71627 w 143253"/>
                <a:gd name="connsiteY1" fmla="*/ 143254 h 143253"/>
                <a:gd name="connsiteX2" fmla="*/ 0 w 143253"/>
                <a:gd name="connsiteY2" fmla="*/ 71627 h 143253"/>
                <a:gd name="connsiteX3" fmla="*/ 71627 w 143253"/>
                <a:gd name="connsiteY3" fmla="*/ 0 h 143253"/>
                <a:gd name="connsiteX4" fmla="*/ 143254 w 143253"/>
                <a:gd name="connsiteY4" fmla="*/ 71627 h 14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53" h="143253">
                  <a:moveTo>
                    <a:pt x="143254" y="71627"/>
                  </a:moveTo>
                  <a:cubicBezTo>
                    <a:pt x="143254" y="111185"/>
                    <a:pt x="111185" y="143254"/>
                    <a:pt x="71627" y="143254"/>
                  </a:cubicBezTo>
                  <a:cubicBezTo>
                    <a:pt x="32068" y="143254"/>
                    <a:pt x="0" y="111185"/>
                    <a:pt x="0" y="71627"/>
                  </a:cubicBezTo>
                  <a:cubicBezTo>
                    <a:pt x="0" y="32068"/>
                    <a:pt x="32068" y="0"/>
                    <a:pt x="71627" y="0"/>
                  </a:cubicBezTo>
                  <a:cubicBezTo>
                    <a:pt x="111185" y="0"/>
                    <a:pt x="143254" y="32068"/>
                    <a:pt x="143254" y="71627"/>
                  </a:cubicBezTo>
                  <a:close/>
                </a:path>
              </a:pathLst>
            </a:custGeom>
            <a:solidFill>
              <a:srgbClr val="A0616A"/>
            </a:solidFill>
            <a:ln w="2907"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C05C2CE0-8E1D-4BB7-8A7E-67C7B24B667B}"/>
                </a:ext>
              </a:extLst>
            </p:cNvPr>
            <p:cNvSpPr/>
            <p:nvPr/>
          </p:nvSpPr>
          <p:spPr>
            <a:xfrm>
              <a:off x="2369226" y="5169873"/>
              <a:ext cx="249301" cy="172074"/>
            </a:xfrm>
            <a:custGeom>
              <a:avLst/>
              <a:gdLst>
                <a:gd name="connsiteX0" fmla="*/ 60219 w 249301"/>
                <a:gd name="connsiteY0" fmla="*/ 23479 h 172074"/>
                <a:gd name="connsiteX1" fmla="*/ 60917 w 249301"/>
                <a:gd name="connsiteY1" fmla="*/ 28262 h 172074"/>
                <a:gd name="connsiteX2" fmla="*/ 186193 w 249301"/>
                <a:gd name="connsiteY2" fmla="*/ 100533 h 172074"/>
                <a:gd name="connsiteX3" fmla="*/ 216643 w 249301"/>
                <a:gd name="connsiteY3" fmla="*/ 83004 h 172074"/>
                <a:gd name="connsiteX4" fmla="*/ 249105 w 249301"/>
                <a:gd name="connsiteY4" fmla="*/ 125501 h 172074"/>
                <a:gd name="connsiteX5" fmla="*/ 183963 w 249301"/>
                <a:gd name="connsiteY5" fmla="*/ 171930 h 172074"/>
                <a:gd name="connsiteX6" fmla="*/ 41042 w 249301"/>
                <a:gd name="connsiteY6" fmla="*/ 59178 h 172074"/>
                <a:gd name="connsiteX7" fmla="*/ 1714 w 249301"/>
                <a:gd name="connsiteY7" fmla="*/ 41094 h 172074"/>
                <a:gd name="connsiteX8" fmla="*/ 19797 w 249301"/>
                <a:gd name="connsiteY8" fmla="*/ 1766 h 172074"/>
                <a:gd name="connsiteX9" fmla="*/ 59126 w 249301"/>
                <a:gd name="connsiteY9" fmla="*/ 19849 h 172074"/>
                <a:gd name="connsiteX10" fmla="*/ 60219 w 249301"/>
                <a:gd name="connsiteY10" fmla="*/ 23479 h 17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1" h="172074">
                  <a:moveTo>
                    <a:pt x="60219" y="23479"/>
                  </a:moveTo>
                  <a:cubicBezTo>
                    <a:pt x="60577" y="25053"/>
                    <a:pt x="60811" y="26652"/>
                    <a:pt x="60917" y="28262"/>
                  </a:cubicBezTo>
                  <a:lnTo>
                    <a:pt x="186193" y="100533"/>
                  </a:lnTo>
                  <a:lnTo>
                    <a:pt x="216643" y="83004"/>
                  </a:lnTo>
                  <a:lnTo>
                    <a:pt x="249105" y="125501"/>
                  </a:lnTo>
                  <a:lnTo>
                    <a:pt x="183963" y="171930"/>
                  </a:lnTo>
                  <a:lnTo>
                    <a:pt x="41042" y="59178"/>
                  </a:lnTo>
                  <a:cubicBezTo>
                    <a:pt x="25188" y="65045"/>
                    <a:pt x="7580" y="56948"/>
                    <a:pt x="1714" y="41094"/>
                  </a:cubicBezTo>
                  <a:cubicBezTo>
                    <a:pt x="-4153" y="25240"/>
                    <a:pt x="3943" y="7632"/>
                    <a:pt x="19797" y="1766"/>
                  </a:cubicBezTo>
                  <a:cubicBezTo>
                    <a:pt x="35652" y="-4101"/>
                    <a:pt x="53260" y="3995"/>
                    <a:pt x="59126" y="19849"/>
                  </a:cubicBezTo>
                  <a:cubicBezTo>
                    <a:pt x="59565" y="21036"/>
                    <a:pt x="59930" y="22248"/>
                    <a:pt x="60219" y="23479"/>
                  </a:cubicBezTo>
                  <a:close/>
                </a:path>
              </a:pathLst>
            </a:custGeom>
            <a:solidFill>
              <a:srgbClr val="A0616A"/>
            </a:solidFill>
            <a:ln w="2907"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5684D3C3-BB71-459B-BAB2-FD5F75D65A78}"/>
                </a:ext>
              </a:extLst>
            </p:cNvPr>
            <p:cNvSpPr/>
            <p:nvPr/>
          </p:nvSpPr>
          <p:spPr>
            <a:xfrm>
              <a:off x="2560016" y="5179385"/>
              <a:ext cx="129333" cy="131784"/>
            </a:xfrm>
            <a:custGeom>
              <a:avLst/>
              <a:gdLst>
                <a:gd name="connsiteX0" fmla="*/ -122 w 129333"/>
                <a:gd name="connsiteY0" fmla="*/ 84876 h 131784"/>
                <a:gd name="connsiteX1" fmla="*/ 3649 w 129333"/>
                <a:gd name="connsiteY1" fmla="*/ 74221 h 131784"/>
                <a:gd name="connsiteX2" fmla="*/ 67409 w 129333"/>
                <a:gd name="connsiteY2" fmla="*/ 10447 h 131784"/>
                <a:gd name="connsiteX3" fmla="*/ 118544 w 129333"/>
                <a:gd name="connsiteY3" fmla="*/ 10444 h 131784"/>
                <a:gd name="connsiteX4" fmla="*/ 123308 w 129333"/>
                <a:gd name="connsiteY4" fmla="*/ 55696 h 131784"/>
                <a:gd name="connsiteX5" fmla="*/ 77902 w 129333"/>
                <a:gd name="connsiteY5" fmla="*/ 125664 h 131784"/>
                <a:gd name="connsiteX6" fmla="*/ 59749 w 129333"/>
                <a:gd name="connsiteY6" fmla="*/ 129529 h 131784"/>
                <a:gd name="connsiteX7" fmla="*/ 5786 w 129333"/>
                <a:gd name="connsiteY7" fmla="*/ 94508 h 131784"/>
                <a:gd name="connsiteX8" fmla="*/ -122 w 129333"/>
                <a:gd name="connsiteY8" fmla="*/ 84876 h 13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333" h="131784">
                  <a:moveTo>
                    <a:pt x="-122" y="84876"/>
                  </a:moveTo>
                  <a:cubicBezTo>
                    <a:pt x="-545" y="80936"/>
                    <a:pt x="842" y="77018"/>
                    <a:pt x="3649" y="74221"/>
                  </a:cubicBezTo>
                  <a:lnTo>
                    <a:pt x="67409" y="10447"/>
                  </a:lnTo>
                  <a:cubicBezTo>
                    <a:pt x="81528" y="-3675"/>
                    <a:pt x="104422" y="-3676"/>
                    <a:pt x="118544" y="10444"/>
                  </a:cubicBezTo>
                  <a:cubicBezTo>
                    <a:pt x="130614" y="22513"/>
                    <a:pt x="132600" y="41378"/>
                    <a:pt x="123308" y="55696"/>
                  </a:cubicBezTo>
                  <a:lnTo>
                    <a:pt x="77902" y="125664"/>
                  </a:lnTo>
                  <a:cubicBezTo>
                    <a:pt x="73951" y="131737"/>
                    <a:pt x="65831" y="133465"/>
                    <a:pt x="59749" y="129529"/>
                  </a:cubicBezTo>
                  <a:lnTo>
                    <a:pt x="5786" y="94508"/>
                  </a:lnTo>
                  <a:cubicBezTo>
                    <a:pt x="2459" y="92358"/>
                    <a:pt x="286" y="88816"/>
                    <a:pt x="-122" y="84876"/>
                  </a:cubicBezTo>
                  <a:close/>
                </a:path>
              </a:pathLst>
            </a:custGeom>
            <a:solidFill>
              <a:srgbClr val="3F3D56"/>
            </a:solidFill>
            <a:ln w="2907"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024B92A6-2648-4247-9985-EF4D5909BE30}"/>
                </a:ext>
              </a:extLst>
            </p:cNvPr>
            <p:cNvSpPr/>
            <p:nvPr/>
          </p:nvSpPr>
          <p:spPr>
            <a:xfrm>
              <a:off x="2606699" y="4949448"/>
              <a:ext cx="167406" cy="167331"/>
            </a:xfrm>
            <a:custGeom>
              <a:avLst/>
              <a:gdLst>
                <a:gd name="connsiteX0" fmla="*/ 132993 w 167406"/>
                <a:gd name="connsiteY0" fmla="*/ 159847 h 167331"/>
                <a:gd name="connsiteX1" fmla="*/ 93074 w 167406"/>
                <a:gd name="connsiteY1" fmla="*/ 146995 h 167331"/>
                <a:gd name="connsiteX2" fmla="*/ 93104 w 167406"/>
                <a:gd name="connsiteY2" fmla="*/ 142458 h 167331"/>
                <a:gd name="connsiteX3" fmla="*/ 97787 w 167406"/>
                <a:gd name="connsiteY3" fmla="*/ 116930 h 167331"/>
                <a:gd name="connsiteX4" fmla="*/ 95337 w 167406"/>
                <a:gd name="connsiteY4" fmla="*/ 110663 h 167331"/>
                <a:gd name="connsiteX5" fmla="*/ 49644 w 167406"/>
                <a:gd name="connsiteY5" fmla="*/ 104133 h 167331"/>
                <a:gd name="connsiteX6" fmla="*/ 45997 w 167406"/>
                <a:gd name="connsiteY6" fmla="*/ 74910 h 167331"/>
                <a:gd name="connsiteX7" fmla="*/ 9678 w 167406"/>
                <a:gd name="connsiteY7" fmla="*/ 62600 h 167331"/>
                <a:gd name="connsiteX8" fmla="*/ 6042 w 167406"/>
                <a:gd name="connsiteY8" fmla="*/ 23660 h 167331"/>
                <a:gd name="connsiteX9" fmla="*/ 52479 w 167406"/>
                <a:gd name="connsiteY9" fmla="*/ 19 h 167331"/>
                <a:gd name="connsiteX10" fmla="*/ 104949 w 167406"/>
                <a:gd name="connsiteY10" fmla="*/ 10259 h 167331"/>
                <a:gd name="connsiteX11" fmla="*/ 154528 w 167406"/>
                <a:gd name="connsiteY11" fmla="*/ 44635 h 167331"/>
                <a:gd name="connsiteX12" fmla="*/ 163012 w 167406"/>
                <a:gd name="connsiteY12" fmla="*/ 116089 h 167331"/>
                <a:gd name="connsiteX13" fmla="*/ 132993 w 167406"/>
                <a:gd name="connsiteY13" fmla="*/ 159847 h 16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06" h="167331">
                  <a:moveTo>
                    <a:pt x="132993" y="159847"/>
                  </a:moveTo>
                  <a:cubicBezTo>
                    <a:pt x="119631" y="174081"/>
                    <a:pt x="94816" y="166440"/>
                    <a:pt x="93074" y="146995"/>
                  </a:cubicBezTo>
                  <a:cubicBezTo>
                    <a:pt x="92938" y="145485"/>
                    <a:pt x="92948" y="143966"/>
                    <a:pt x="93104" y="142458"/>
                  </a:cubicBezTo>
                  <a:cubicBezTo>
                    <a:pt x="94003" y="133845"/>
                    <a:pt x="98979" y="126025"/>
                    <a:pt x="97787" y="116930"/>
                  </a:cubicBezTo>
                  <a:cubicBezTo>
                    <a:pt x="97517" y="114666"/>
                    <a:pt x="96674" y="112509"/>
                    <a:pt x="95337" y="110663"/>
                  </a:cubicBezTo>
                  <a:cubicBezTo>
                    <a:pt x="84689" y="96404"/>
                    <a:pt x="59694" y="117041"/>
                    <a:pt x="49644" y="104133"/>
                  </a:cubicBezTo>
                  <a:cubicBezTo>
                    <a:pt x="43482" y="96218"/>
                    <a:pt x="50726" y="83756"/>
                    <a:pt x="45997" y="74910"/>
                  </a:cubicBezTo>
                  <a:cubicBezTo>
                    <a:pt x="39756" y="63235"/>
                    <a:pt x="21270" y="68994"/>
                    <a:pt x="9678" y="62600"/>
                  </a:cubicBezTo>
                  <a:cubicBezTo>
                    <a:pt x="-3220" y="55486"/>
                    <a:pt x="-2449" y="35697"/>
                    <a:pt x="6042" y="23660"/>
                  </a:cubicBezTo>
                  <a:cubicBezTo>
                    <a:pt x="16396" y="8980"/>
                    <a:pt x="34550" y="1148"/>
                    <a:pt x="52479" y="19"/>
                  </a:cubicBezTo>
                  <a:cubicBezTo>
                    <a:pt x="70407" y="-1110"/>
                    <a:pt x="88212" y="3736"/>
                    <a:pt x="104949" y="10259"/>
                  </a:cubicBezTo>
                  <a:cubicBezTo>
                    <a:pt x="123967" y="17670"/>
                    <a:pt x="142825" y="27913"/>
                    <a:pt x="154528" y="44635"/>
                  </a:cubicBezTo>
                  <a:cubicBezTo>
                    <a:pt x="168760" y="64971"/>
                    <a:pt x="170130" y="92310"/>
                    <a:pt x="163012" y="116089"/>
                  </a:cubicBezTo>
                  <a:cubicBezTo>
                    <a:pt x="158682" y="130554"/>
                    <a:pt x="143905" y="148224"/>
                    <a:pt x="132993" y="159847"/>
                  </a:cubicBezTo>
                  <a:close/>
                </a:path>
              </a:pathLst>
            </a:custGeom>
            <a:solidFill>
              <a:srgbClr val="2F2E41"/>
            </a:solidFill>
            <a:ln w="2907" cap="flat">
              <a:noFill/>
              <a:prstDash val="solid"/>
              <a:miter/>
            </a:ln>
          </p:spPr>
          <p:txBody>
            <a:bodyPr rtlCol="0" anchor="ctr"/>
            <a:lstStyle/>
            <a:p>
              <a:endParaRPr lang="en-US"/>
            </a:p>
          </p:txBody>
        </p:sp>
      </p:grpSp>
      <p:grpSp>
        <p:nvGrpSpPr>
          <p:cNvPr id="189" name="Graphic 187">
            <a:extLst>
              <a:ext uri="{FF2B5EF4-FFF2-40B4-BE49-F238E27FC236}">
                <a16:creationId xmlns:a16="http://schemas.microsoft.com/office/drawing/2014/main" id="{01C0E6AF-95F5-4F4A-8C0C-1B6B51D6C79C}"/>
              </a:ext>
            </a:extLst>
          </p:cNvPr>
          <p:cNvGrpSpPr/>
          <p:nvPr/>
        </p:nvGrpSpPr>
        <p:grpSpPr>
          <a:xfrm>
            <a:off x="3343289" y="4191447"/>
            <a:ext cx="2044203" cy="2199564"/>
            <a:chOff x="3343289" y="4191447"/>
            <a:chExt cx="2044203" cy="2199564"/>
          </a:xfrm>
        </p:grpSpPr>
        <p:sp>
          <p:nvSpPr>
            <p:cNvPr id="190" name="Freeform: Shape 189">
              <a:extLst>
                <a:ext uri="{FF2B5EF4-FFF2-40B4-BE49-F238E27FC236}">
                  <a16:creationId xmlns:a16="http://schemas.microsoft.com/office/drawing/2014/main" id="{04403777-7E3F-4E68-8E90-3761A132E6DB}"/>
                </a:ext>
              </a:extLst>
            </p:cNvPr>
            <p:cNvSpPr/>
            <p:nvPr/>
          </p:nvSpPr>
          <p:spPr>
            <a:xfrm>
              <a:off x="3343289" y="4191447"/>
              <a:ext cx="1384297" cy="1479194"/>
            </a:xfrm>
            <a:custGeom>
              <a:avLst/>
              <a:gdLst>
                <a:gd name="connsiteX0" fmla="*/ 1296382 w 1384297"/>
                <a:gd name="connsiteY0" fmla="*/ 1247821 h 1479194"/>
                <a:gd name="connsiteX1" fmla="*/ 412741 w 1384297"/>
                <a:gd name="connsiteY1" fmla="*/ 1475369 h 1479194"/>
                <a:gd name="connsiteX2" fmla="*/ 270612 w 1384297"/>
                <a:gd name="connsiteY2" fmla="*/ 1391450 h 1479194"/>
                <a:gd name="connsiteX3" fmla="*/ 3376 w 1384297"/>
                <a:gd name="connsiteY3" fmla="*/ 353686 h 1479194"/>
                <a:gd name="connsiteX4" fmla="*/ 87294 w 1384297"/>
                <a:gd name="connsiteY4" fmla="*/ 211557 h 1479194"/>
                <a:gd name="connsiteX5" fmla="*/ 909378 w 1384297"/>
                <a:gd name="connsiteY5" fmla="*/ -139 h 1479194"/>
                <a:gd name="connsiteX6" fmla="*/ 1119793 w 1384297"/>
                <a:gd name="connsiteY6" fmla="*/ 94057 h 1479194"/>
                <a:gd name="connsiteX7" fmla="*/ 1380300 w 1384297"/>
                <a:gd name="connsiteY7" fmla="*/ 1105692 h 1479194"/>
                <a:gd name="connsiteX8" fmla="*/ 1296382 w 1384297"/>
                <a:gd name="connsiteY8" fmla="*/ 1247821 h 147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4297" h="1479194">
                  <a:moveTo>
                    <a:pt x="1296382" y="1247821"/>
                  </a:moveTo>
                  <a:lnTo>
                    <a:pt x="412741" y="1475369"/>
                  </a:lnTo>
                  <a:cubicBezTo>
                    <a:pt x="350330" y="1491365"/>
                    <a:pt x="286749" y="1453824"/>
                    <a:pt x="270612" y="1391450"/>
                  </a:cubicBezTo>
                  <a:lnTo>
                    <a:pt x="3376" y="353686"/>
                  </a:lnTo>
                  <a:cubicBezTo>
                    <a:pt x="-12621" y="291275"/>
                    <a:pt x="24920" y="227694"/>
                    <a:pt x="87294" y="211557"/>
                  </a:cubicBezTo>
                  <a:lnTo>
                    <a:pt x="909378" y="-139"/>
                  </a:lnTo>
                  <a:lnTo>
                    <a:pt x="1119793" y="94057"/>
                  </a:lnTo>
                  <a:lnTo>
                    <a:pt x="1380300" y="1105692"/>
                  </a:lnTo>
                  <a:cubicBezTo>
                    <a:pt x="1396297" y="1168103"/>
                    <a:pt x="1358756" y="1231684"/>
                    <a:pt x="1296382" y="1247821"/>
                  </a:cubicBezTo>
                  <a:close/>
                </a:path>
              </a:pathLst>
            </a:custGeom>
            <a:solidFill>
              <a:srgbClr val="F2F2F2"/>
            </a:solidFill>
            <a:ln w="3527"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1CA9979B-8A00-436D-8AE5-617959F9918D}"/>
                </a:ext>
              </a:extLst>
            </p:cNvPr>
            <p:cNvSpPr/>
            <p:nvPr/>
          </p:nvSpPr>
          <p:spPr>
            <a:xfrm>
              <a:off x="3376887" y="4226914"/>
              <a:ext cx="1317101" cy="1410128"/>
            </a:xfrm>
            <a:custGeom>
              <a:avLst/>
              <a:gdLst>
                <a:gd name="connsiteX0" fmla="*/ 62075 w 1317101"/>
                <a:gd name="connsiteY0" fmla="*/ 208626 h 1410128"/>
                <a:gd name="connsiteX1" fmla="*/ 2314 w 1317101"/>
                <a:gd name="connsiteY1" fmla="*/ 309839 h 1410128"/>
                <a:gd name="connsiteX2" fmla="*/ 269551 w 1317101"/>
                <a:gd name="connsiteY2" fmla="*/ 1347604 h 1410128"/>
                <a:gd name="connsiteX3" fmla="*/ 370763 w 1317101"/>
                <a:gd name="connsiteY3" fmla="*/ 1407364 h 1410128"/>
                <a:gd name="connsiteX4" fmla="*/ 1254405 w 1317101"/>
                <a:gd name="connsiteY4" fmla="*/ 1179816 h 1410128"/>
                <a:gd name="connsiteX5" fmla="*/ 1314165 w 1317101"/>
                <a:gd name="connsiteY5" fmla="*/ 1078603 h 1410128"/>
                <a:gd name="connsiteX6" fmla="*/ 1057693 w 1317101"/>
                <a:gd name="connsiteY6" fmla="*/ 82643 h 1410128"/>
                <a:gd name="connsiteX7" fmla="*/ 872777 w 1317101"/>
                <a:gd name="connsiteY7" fmla="*/ -139 h 141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7101" h="1410128">
                  <a:moveTo>
                    <a:pt x="62075" y="208626"/>
                  </a:moveTo>
                  <a:cubicBezTo>
                    <a:pt x="17657" y="220118"/>
                    <a:pt x="-9077" y="265395"/>
                    <a:pt x="2314" y="309839"/>
                  </a:cubicBezTo>
                  <a:lnTo>
                    <a:pt x="269551" y="1347604"/>
                  </a:lnTo>
                  <a:cubicBezTo>
                    <a:pt x="281042" y="1392022"/>
                    <a:pt x="326320" y="1418755"/>
                    <a:pt x="370763" y="1407364"/>
                  </a:cubicBezTo>
                  <a:lnTo>
                    <a:pt x="1254405" y="1179816"/>
                  </a:lnTo>
                  <a:cubicBezTo>
                    <a:pt x="1298822" y="1168325"/>
                    <a:pt x="1325556" y="1123047"/>
                    <a:pt x="1314165" y="1078603"/>
                  </a:cubicBezTo>
                  <a:lnTo>
                    <a:pt x="1057693" y="82643"/>
                  </a:lnTo>
                  <a:lnTo>
                    <a:pt x="872777" y="-139"/>
                  </a:lnTo>
                  <a:close/>
                </a:path>
              </a:pathLst>
            </a:custGeom>
            <a:solidFill>
              <a:srgbClr val="FFFFFF"/>
            </a:solidFill>
            <a:ln w="3527"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3F9FF8E9-E958-4BCE-AEDE-E0D474592F4D}"/>
                </a:ext>
              </a:extLst>
            </p:cNvPr>
            <p:cNvSpPr/>
            <p:nvPr/>
          </p:nvSpPr>
          <p:spPr>
            <a:xfrm>
              <a:off x="4250968" y="4194222"/>
              <a:ext cx="212003" cy="133227"/>
            </a:xfrm>
            <a:custGeom>
              <a:avLst/>
              <a:gdLst>
                <a:gd name="connsiteX0" fmla="*/ 209868 w 212003"/>
                <a:gd name="connsiteY0" fmla="*/ 96635 h 133227"/>
                <a:gd name="connsiteX1" fmla="*/ 73113 w 212003"/>
                <a:gd name="connsiteY1" fmla="*/ 131851 h 133227"/>
                <a:gd name="connsiteX2" fmla="*/ 25777 w 212003"/>
                <a:gd name="connsiteY2" fmla="*/ 103902 h 133227"/>
                <a:gd name="connsiteX3" fmla="*/ -234 w 212003"/>
                <a:gd name="connsiteY3" fmla="*/ 2896 h 133227"/>
                <a:gd name="connsiteX4" fmla="*/ 1513 w 212003"/>
                <a:gd name="connsiteY4" fmla="*/ -62 h 133227"/>
                <a:gd name="connsiteX5" fmla="*/ 3105 w 212003"/>
                <a:gd name="connsiteY5" fmla="*/ 70 h 133227"/>
                <a:gd name="connsiteX6" fmla="*/ 210248 w 212003"/>
                <a:gd name="connsiteY6" fmla="*/ 92062 h 133227"/>
                <a:gd name="connsiteX7" fmla="*/ 211482 w 212003"/>
                <a:gd name="connsiteY7" fmla="*/ 95269 h 133227"/>
                <a:gd name="connsiteX8" fmla="*/ 209868 w 212003"/>
                <a:gd name="connsiteY8" fmla="*/ 96635 h 13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003" h="133227">
                  <a:moveTo>
                    <a:pt x="209868" y="96635"/>
                  </a:moveTo>
                  <a:lnTo>
                    <a:pt x="73113" y="131851"/>
                  </a:lnTo>
                  <a:cubicBezTo>
                    <a:pt x="52323" y="137205"/>
                    <a:pt x="31130" y="124691"/>
                    <a:pt x="25777" y="103902"/>
                  </a:cubicBezTo>
                  <a:lnTo>
                    <a:pt x="-234" y="2896"/>
                  </a:lnTo>
                  <a:cubicBezTo>
                    <a:pt x="-568" y="1597"/>
                    <a:pt x="214" y="272"/>
                    <a:pt x="1513" y="-62"/>
                  </a:cubicBezTo>
                  <a:cubicBezTo>
                    <a:pt x="2043" y="-199"/>
                    <a:pt x="2604" y="-152"/>
                    <a:pt x="3105" y="70"/>
                  </a:cubicBezTo>
                  <a:lnTo>
                    <a:pt x="210248" y="92062"/>
                  </a:lnTo>
                  <a:cubicBezTo>
                    <a:pt x="211474" y="92607"/>
                    <a:pt x="212027" y="94042"/>
                    <a:pt x="211482" y="95269"/>
                  </a:cubicBezTo>
                  <a:cubicBezTo>
                    <a:pt x="211181" y="95947"/>
                    <a:pt x="210587" y="96450"/>
                    <a:pt x="209868" y="96635"/>
                  </a:cubicBezTo>
                  <a:close/>
                </a:path>
              </a:pathLst>
            </a:custGeom>
            <a:solidFill>
              <a:srgbClr val="F2F2F2"/>
            </a:solidFill>
            <a:ln w="3527"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4174E4F4-76AD-41CB-87E4-63F305EB2D23}"/>
                </a:ext>
              </a:extLst>
            </p:cNvPr>
            <p:cNvSpPr/>
            <p:nvPr/>
          </p:nvSpPr>
          <p:spPr>
            <a:xfrm>
              <a:off x="3962605" y="5138963"/>
              <a:ext cx="441189" cy="142479"/>
            </a:xfrm>
            <a:custGeom>
              <a:avLst/>
              <a:gdLst>
                <a:gd name="connsiteX0" fmla="*/ 426285 w 441189"/>
                <a:gd name="connsiteY0" fmla="*/ 38123 h 142479"/>
                <a:gd name="connsiteX1" fmla="*/ 23976 w 441189"/>
                <a:gd name="connsiteY1" fmla="*/ 141722 h 142479"/>
                <a:gd name="connsiteX2" fmla="*/ 308 w 441189"/>
                <a:gd name="connsiteY2" fmla="*/ 127747 h 142479"/>
                <a:gd name="connsiteX3" fmla="*/ 14283 w 441189"/>
                <a:gd name="connsiteY3" fmla="*/ 104079 h 142479"/>
                <a:gd name="connsiteX4" fmla="*/ 416592 w 441189"/>
                <a:gd name="connsiteY4" fmla="*/ 480 h 142479"/>
                <a:gd name="connsiteX5" fmla="*/ 440260 w 441189"/>
                <a:gd name="connsiteY5" fmla="*/ 14454 h 142479"/>
                <a:gd name="connsiteX6" fmla="*/ 426285 w 441189"/>
                <a:gd name="connsiteY6" fmla="*/ 38123 h 1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89" h="142479">
                  <a:moveTo>
                    <a:pt x="426285" y="38123"/>
                  </a:moveTo>
                  <a:lnTo>
                    <a:pt x="23976" y="141722"/>
                  </a:lnTo>
                  <a:cubicBezTo>
                    <a:pt x="13581" y="144399"/>
                    <a:pt x="2984" y="138142"/>
                    <a:pt x="308" y="127747"/>
                  </a:cubicBezTo>
                  <a:cubicBezTo>
                    <a:pt x="-2369" y="117353"/>
                    <a:pt x="3888" y="106756"/>
                    <a:pt x="14283" y="104079"/>
                  </a:cubicBezTo>
                  <a:lnTo>
                    <a:pt x="416592" y="480"/>
                  </a:lnTo>
                  <a:cubicBezTo>
                    <a:pt x="426987" y="-2197"/>
                    <a:pt x="437583" y="4060"/>
                    <a:pt x="440260" y="14454"/>
                  </a:cubicBezTo>
                  <a:cubicBezTo>
                    <a:pt x="442937" y="24849"/>
                    <a:pt x="436680" y="35446"/>
                    <a:pt x="426285" y="38123"/>
                  </a:cubicBezTo>
                  <a:close/>
                </a:path>
              </a:pathLst>
            </a:custGeom>
            <a:solidFill>
              <a:srgbClr val="CCCCCC"/>
            </a:solidFill>
            <a:ln w="3527"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81EBDE3F-CADE-4A09-9E28-077491D6D78A}"/>
                </a:ext>
              </a:extLst>
            </p:cNvPr>
            <p:cNvSpPr/>
            <p:nvPr/>
          </p:nvSpPr>
          <p:spPr>
            <a:xfrm>
              <a:off x="3978962" y="5182497"/>
              <a:ext cx="518811" cy="162468"/>
            </a:xfrm>
            <a:custGeom>
              <a:avLst/>
              <a:gdLst>
                <a:gd name="connsiteX0" fmla="*/ 503924 w 518811"/>
                <a:gd name="connsiteY0" fmla="*/ 38118 h 162468"/>
                <a:gd name="connsiteX1" fmla="*/ 23976 w 518811"/>
                <a:gd name="connsiteY1" fmla="*/ 161710 h 162468"/>
                <a:gd name="connsiteX2" fmla="*/ 308 w 518811"/>
                <a:gd name="connsiteY2" fmla="*/ 147736 h 162468"/>
                <a:gd name="connsiteX3" fmla="*/ 14282 w 518811"/>
                <a:gd name="connsiteY3" fmla="*/ 124068 h 162468"/>
                <a:gd name="connsiteX4" fmla="*/ 494230 w 518811"/>
                <a:gd name="connsiteY4" fmla="*/ 475 h 162468"/>
                <a:gd name="connsiteX5" fmla="*/ 517886 w 518811"/>
                <a:gd name="connsiteY5" fmla="*/ 14471 h 162468"/>
                <a:gd name="connsiteX6" fmla="*/ 503924 w 518811"/>
                <a:gd name="connsiteY6" fmla="*/ 38118 h 16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811" h="162468">
                  <a:moveTo>
                    <a:pt x="503924" y="38118"/>
                  </a:moveTo>
                  <a:lnTo>
                    <a:pt x="23976" y="161710"/>
                  </a:lnTo>
                  <a:cubicBezTo>
                    <a:pt x="13581" y="164387"/>
                    <a:pt x="2984" y="158131"/>
                    <a:pt x="308" y="147736"/>
                  </a:cubicBezTo>
                  <a:cubicBezTo>
                    <a:pt x="-2369" y="137341"/>
                    <a:pt x="3888" y="126744"/>
                    <a:pt x="14282" y="124068"/>
                  </a:cubicBezTo>
                  <a:lnTo>
                    <a:pt x="494230" y="475"/>
                  </a:lnTo>
                  <a:cubicBezTo>
                    <a:pt x="504628" y="-2192"/>
                    <a:pt x="515219" y="4074"/>
                    <a:pt x="517886" y="14471"/>
                  </a:cubicBezTo>
                  <a:cubicBezTo>
                    <a:pt x="520550" y="24855"/>
                    <a:pt x="514303" y="35436"/>
                    <a:pt x="503924" y="38118"/>
                  </a:cubicBezTo>
                  <a:close/>
                </a:path>
              </a:pathLst>
            </a:custGeom>
            <a:solidFill>
              <a:srgbClr val="CCCCCC"/>
            </a:solidFill>
            <a:ln w="3527"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ACE2B202-6C89-4065-BD3D-ABF59BFF9ADD}"/>
                </a:ext>
              </a:extLst>
            </p:cNvPr>
            <p:cNvSpPr/>
            <p:nvPr/>
          </p:nvSpPr>
          <p:spPr>
            <a:xfrm>
              <a:off x="3753998" y="5268211"/>
              <a:ext cx="137387" cy="137387"/>
            </a:xfrm>
            <a:custGeom>
              <a:avLst/>
              <a:gdLst>
                <a:gd name="connsiteX0" fmla="*/ 137388 w 137387"/>
                <a:gd name="connsiteY0" fmla="*/ 68694 h 137387"/>
                <a:gd name="connsiteX1" fmla="*/ 68694 w 137387"/>
                <a:gd name="connsiteY1" fmla="*/ 137388 h 137387"/>
                <a:gd name="connsiteX2" fmla="*/ 0 w 137387"/>
                <a:gd name="connsiteY2" fmla="*/ 68694 h 137387"/>
                <a:gd name="connsiteX3" fmla="*/ 68694 w 137387"/>
                <a:gd name="connsiteY3" fmla="*/ 0 h 137387"/>
                <a:gd name="connsiteX4" fmla="*/ 137388 w 137387"/>
                <a:gd name="connsiteY4" fmla="*/ 68694 h 13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7" h="137387">
                  <a:moveTo>
                    <a:pt x="137388" y="68694"/>
                  </a:moveTo>
                  <a:cubicBezTo>
                    <a:pt x="137388" y="106632"/>
                    <a:pt x="106632" y="137388"/>
                    <a:pt x="68694" y="137388"/>
                  </a:cubicBezTo>
                  <a:cubicBezTo>
                    <a:pt x="30755" y="137388"/>
                    <a:pt x="0" y="106632"/>
                    <a:pt x="0" y="68694"/>
                  </a:cubicBezTo>
                  <a:cubicBezTo>
                    <a:pt x="0" y="30755"/>
                    <a:pt x="30755" y="0"/>
                    <a:pt x="68694" y="0"/>
                  </a:cubicBezTo>
                  <a:cubicBezTo>
                    <a:pt x="106632" y="0"/>
                    <a:pt x="137388" y="30755"/>
                    <a:pt x="137388" y="68694"/>
                  </a:cubicBezTo>
                  <a:close/>
                </a:path>
              </a:pathLst>
            </a:custGeom>
            <a:solidFill>
              <a:srgbClr val="E6E6E6"/>
            </a:solidFill>
            <a:ln w="3527"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020E3BC1-B154-4155-964C-4DACB325025B}"/>
                </a:ext>
              </a:extLst>
            </p:cNvPr>
            <p:cNvSpPr/>
            <p:nvPr/>
          </p:nvSpPr>
          <p:spPr>
            <a:xfrm>
              <a:off x="3625034" y="4444118"/>
              <a:ext cx="766525" cy="692766"/>
            </a:xfrm>
            <a:custGeom>
              <a:avLst/>
              <a:gdLst>
                <a:gd name="connsiteX0" fmla="*/ 721079 w 766525"/>
                <a:gd name="connsiteY0" fmla="*/ 553191 h 692766"/>
                <a:gd name="connsiteX1" fmla="*/ 186772 w 766525"/>
                <a:gd name="connsiteY1" fmla="*/ 690730 h 692766"/>
                <a:gd name="connsiteX2" fmla="*/ 113558 w 766525"/>
                <a:gd name="connsiteY2" fmla="*/ 647492 h 692766"/>
                <a:gd name="connsiteX3" fmla="*/ 1587 w 766525"/>
                <a:gd name="connsiteY3" fmla="*/ 212512 h 692766"/>
                <a:gd name="connsiteX4" fmla="*/ 44824 w 766525"/>
                <a:gd name="connsiteY4" fmla="*/ 139298 h 692766"/>
                <a:gd name="connsiteX5" fmla="*/ 579131 w 766525"/>
                <a:gd name="connsiteY5" fmla="*/ 1759 h 692766"/>
                <a:gd name="connsiteX6" fmla="*/ 652345 w 766525"/>
                <a:gd name="connsiteY6" fmla="*/ 44996 h 692766"/>
                <a:gd name="connsiteX7" fmla="*/ 764316 w 766525"/>
                <a:gd name="connsiteY7" fmla="*/ 479977 h 692766"/>
                <a:gd name="connsiteX8" fmla="*/ 721079 w 766525"/>
                <a:gd name="connsiteY8" fmla="*/ 553191 h 6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525" h="692766">
                  <a:moveTo>
                    <a:pt x="721079" y="553191"/>
                  </a:moveTo>
                  <a:lnTo>
                    <a:pt x="186772" y="690730"/>
                  </a:lnTo>
                  <a:cubicBezTo>
                    <a:pt x="154620" y="698968"/>
                    <a:pt x="121868" y="679625"/>
                    <a:pt x="113558" y="647492"/>
                  </a:cubicBezTo>
                  <a:lnTo>
                    <a:pt x="1587" y="212512"/>
                  </a:lnTo>
                  <a:cubicBezTo>
                    <a:pt x="-6651" y="180360"/>
                    <a:pt x="12691" y="147608"/>
                    <a:pt x="44824" y="139298"/>
                  </a:cubicBezTo>
                  <a:lnTo>
                    <a:pt x="579131" y="1759"/>
                  </a:lnTo>
                  <a:cubicBezTo>
                    <a:pt x="611283" y="-6479"/>
                    <a:pt x="644035" y="12863"/>
                    <a:pt x="652345" y="44996"/>
                  </a:cubicBezTo>
                  <a:lnTo>
                    <a:pt x="764316" y="479977"/>
                  </a:lnTo>
                  <a:cubicBezTo>
                    <a:pt x="772554" y="512129"/>
                    <a:pt x="753212" y="544881"/>
                    <a:pt x="721079" y="553191"/>
                  </a:cubicBezTo>
                  <a:close/>
                </a:path>
              </a:pathLst>
            </a:custGeom>
            <a:solidFill>
              <a:srgbClr val="FFFFFF"/>
            </a:solidFill>
            <a:ln w="3527"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EDD7FFD2-F8B1-43CE-9586-D7079C6D613A}"/>
                </a:ext>
              </a:extLst>
            </p:cNvPr>
            <p:cNvSpPr/>
            <p:nvPr/>
          </p:nvSpPr>
          <p:spPr>
            <a:xfrm>
              <a:off x="3625034" y="4444118"/>
              <a:ext cx="766525" cy="692766"/>
            </a:xfrm>
            <a:custGeom>
              <a:avLst/>
              <a:gdLst>
                <a:gd name="connsiteX0" fmla="*/ 721079 w 766525"/>
                <a:gd name="connsiteY0" fmla="*/ 553191 h 692766"/>
                <a:gd name="connsiteX1" fmla="*/ 186772 w 766525"/>
                <a:gd name="connsiteY1" fmla="*/ 690730 h 692766"/>
                <a:gd name="connsiteX2" fmla="*/ 113558 w 766525"/>
                <a:gd name="connsiteY2" fmla="*/ 647492 h 692766"/>
                <a:gd name="connsiteX3" fmla="*/ 1587 w 766525"/>
                <a:gd name="connsiteY3" fmla="*/ 212512 h 692766"/>
                <a:gd name="connsiteX4" fmla="*/ 44824 w 766525"/>
                <a:gd name="connsiteY4" fmla="*/ 139298 h 692766"/>
                <a:gd name="connsiteX5" fmla="*/ 579131 w 766525"/>
                <a:gd name="connsiteY5" fmla="*/ 1759 h 692766"/>
                <a:gd name="connsiteX6" fmla="*/ 652345 w 766525"/>
                <a:gd name="connsiteY6" fmla="*/ 44996 h 692766"/>
                <a:gd name="connsiteX7" fmla="*/ 764316 w 766525"/>
                <a:gd name="connsiteY7" fmla="*/ 479977 h 692766"/>
                <a:gd name="connsiteX8" fmla="*/ 721079 w 766525"/>
                <a:gd name="connsiteY8" fmla="*/ 553191 h 692766"/>
                <a:gd name="connsiteX9" fmla="*/ 46588 w 766525"/>
                <a:gd name="connsiteY9" fmla="*/ 146148 h 692766"/>
                <a:gd name="connsiteX10" fmla="*/ 8437 w 766525"/>
                <a:gd name="connsiteY10" fmla="*/ 210749 h 692766"/>
                <a:gd name="connsiteX11" fmla="*/ 120408 w 766525"/>
                <a:gd name="connsiteY11" fmla="*/ 645729 h 692766"/>
                <a:gd name="connsiteX12" fmla="*/ 185009 w 766525"/>
                <a:gd name="connsiteY12" fmla="*/ 683880 h 692766"/>
                <a:gd name="connsiteX13" fmla="*/ 719316 w 766525"/>
                <a:gd name="connsiteY13" fmla="*/ 546341 h 692766"/>
                <a:gd name="connsiteX14" fmla="*/ 757466 w 766525"/>
                <a:gd name="connsiteY14" fmla="*/ 481740 h 692766"/>
                <a:gd name="connsiteX15" fmla="*/ 645495 w 766525"/>
                <a:gd name="connsiteY15" fmla="*/ 46760 h 692766"/>
                <a:gd name="connsiteX16" fmla="*/ 580895 w 766525"/>
                <a:gd name="connsiteY16" fmla="*/ 8609 h 6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6525" h="692766">
                  <a:moveTo>
                    <a:pt x="721079" y="553191"/>
                  </a:moveTo>
                  <a:lnTo>
                    <a:pt x="186772" y="690730"/>
                  </a:lnTo>
                  <a:cubicBezTo>
                    <a:pt x="154620" y="698968"/>
                    <a:pt x="121868" y="679625"/>
                    <a:pt x="113558" y="647492"/>
                  </a:cubicBezTo>
                  <a:lnTo>
                    <a:pt x="1587" y="212512"/>
                  </a:lnTo>
                  <a:cubicBezTo>
                    <a:pt x="-6651" y="180360"/>
                    <a:pt x="12691" y="147608"/>
                    <a:pt x="44824" y="139298"/>
                  </a:cubicBezTo>
                  <a:lnTo>
                    <a:pt x="579131" y="1759"/>
                  </a:lnTo>
                  <a:cubicBezTo>
                    <a:pt x="611283" y="-6479"/>
                    <a:pt x="644035" y="12863"/>
                    <a:pt x="652345" y="44996"/>
                  </a:cubicBezTo>
                  <a:lnTo>
                    <a:pt x="764316" y="479977"/>
                  </a:lnTo>
                  <a:cubicBezTo>
                    <a:pt x="772554" y="512129"/>
                    <a:pt x="753212" y="544881"/>
                    <a:pt x="721079" y="553191"/>
                  </a:cubicBezTo>
                  <a:close/>
                  <a:moveTo>
                    <a:pt x="46588" y="146148"/>
                  </a:moveTo>
                  <a:cubicBezTo>
                    <a:pt x="18235" y="153481"/>
                    <a:pt x="1169" y="182379"/>
                    <a:pt x="8437" y="210749"/>
                  </a:cubicBezTo>
                  <a:lnTo>
                    <a:pt x="120408" y="645729"/>
                  </a:lnTo>
                  <a:cubicBezTo>
                    <a:pt x="127740" y="674082"/>
                    <a:pt x="156640" y="691148"/>
                    <a:pt x="185009" y="683880"/>
                  </a:cubicBezTo>
                  <a:lnTo>
                    <a:pt x="719316" y="546341"/>
                  </a:lnTo>
                  <a:cubicBezTo>
                    <a:pt x="747668" y="539008"/>
                    <a:pt x="764735" y="510109"/>
                    <a:pt x="757466" y="481740"/>
                  </a:cubicBezTo>
                  <a:lnTo>
                    <a:pt x="645495" y="46760"/>
                  </a:lnTo>
                  <a:cubicBezTo>
                    <a:pt x="638163" y="18407"/>
                    <a:pt x="609264" y="1340"/>
                    <a:pt x="580895" y="8609"/>
                  </a:cubicBezTo>
                  <a:close/>
                </a:path>
              </a:pathLst>
            </a:custGeom>
            <a:solidFill>
              <a:srgbClr val="E6E6E6"/>
            </a:solidFill>
            <a:ln w="3527"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DE263670-F50A-4ABD-905D-90A5ADF764D9}"/>
                </a:ext>
              </a:extLst>
            </p:cNvPr>
            <p:cNvSpPr/>
            <p:nvPr/>
          </p:nvSpPr>
          <p:spPr>
            <a:xfrm>
              <a:off x="3895577" y="4573140"/>
              <a:ext cx="288775" cy="88904"/>
            </a:xfrm>
            <a:custGeom>
              <a:avLst/>
              <a:gdLst>
                <a:gd name="connsiteX0" fmla="*/ 281482 w 288775"/>
                <a:gd name="connsiteY0" fmla="*/ 18994 h 88904"/>
                <a:gd name="connsiteX1" fmla="*/ 11824 w 288775"/>
                <a:gd name="connsiteY1" fmla="*/ 88408 h 88904"/>
                <a:gd name="connsiteX2" fmla="*/ 123 w 288775"/>
                <a:gd name="connsiteY2" fmla="*/ 82330 h 88904"/>
                <a:gd name="connsiteX3" fmla="*/ 6195 w 288775"/>
                <a:gd name="connsiteY3" fmla="*/ 70658 h 88904"/>
                <a:gd name="connsiteX4" fmla="*/ 6676 w 288775"/>
                <a:gd name="connsiteY4" fmla="*/ 70520 h 88904"/>
                <a:gd name="connsiteX5" fmla="*/ 281171 w 288775"/>
                <a:gd name="connsiteY5" fmla="*/ -139 h 88904"/>
                <a:gd name="connsiteX6" fmla="*/ 281478 w 288775"/>
                <a:gd name="connsiteY6" fmla="*/ 18995 h 8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775" h="88904">
                  <a:moveTo>
                    <a:pt x="281482" y="18994"/>
                  </a:moveTo>
                  <a:lnTo>
                    <a:pt x="11824" y="88408"/>
                  </a:lnTo>
                  <a:cubicBezTo>
                    <a:pt x="6932" y="89774"/>
                    <a:pt x="1818" y="87118"/>
                    <a:pt x="123" y="82330"/>
                  </a:cubicBezTo>
                  <a:cubicBezTo>
                    <a:pt x="-1424" y="77430"/>
                    <a:pt x="1295" y="72204"/>
                    <a:pt x="6195" y="70658"/>
                  </a:cubicBezTo>
                  <a:cubicBezTo>
                    <a:pt x="6354" y="70608"/>
                    <a:pt x="6514" y="70562"/>
                    <a:pt x="6676" y="70520"/>
                  </a:cubicBezTo>
                  <a:lnTo>
                    <a:pt x="281171" y="-139"/>
                  </a:lnTo>
                  <a:cubicBezTo>
                    <a:pt x="292259" y="5479"/>
                    <a:pt x="289341" y="16971"/>
                    <a:pt x="281478" y="18995"/>
                  </a:cubicBezTo>
                  <a:close/>
                </a:path>
              </a:pathLst>
            </a:custGeom>
            <a:solidFill>
              <a:srgbClr val="F2F2F2"/>
            </a:solidFill>
            <a:ln w="3527"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17190C73-9D69-4489-A56F-4F64D09F0018}"/>
                </a:ext>
              </a:extLst>
            </p:cNvPr>
            <p:cNvSpPr/>
            <p:nvPr/>
          </p:nvSpPr>
          <p:spPr>
            <a:xfrm>
              <a:off x="3907753" y="4620440"/>
              <a:ext cx="288775" cy="88904"/>
            </a:xfrm>
            <a:custGeom>
              <a:avLst/>
              <a:gdLst>
                <a:gd name="connsiteX0" fmla="*/ 281481 w 288775"/>
                <a:gd name="connsiteY0" fmla="*/ 18994 h 88904"/>
                <a:gd name="connsiteX1" fmla="*/ 11824 w 288775"/>
                <a:gd name="connsiteY1" fmla="*/ 88408 h 88904"/>
                <a:gd name="connsiteX2" fmla="*/ 123 w 288775"/>
                <a:gd name="connsiteY2" fmla="*/ 82330 h 88904"/>
                <a:gd name="connsiteX3" fmla="*/ 6195 w 288775"/>
                <a:gd name="connsiteY3" fmla="*/ 70658 h 88904"/>
                <a:gd name="connsiteX4" fmla="*/ 6676 w 288775"/>
                <a:gd name="connsiteY4" fmla="*/ 70520 h 88904"/>
                <a:gd name="connsiteX5" fmla="*/ 281171 w 288775"/>
                <a:gd name="connsiteY5" fmla="*/ -139 h 88904"/>
                <a:gd name="connsiteX6" fmla="*/ 281478 w 288775"/>
                <a:gd name="connsiteY6" fmla="*/ 18995 h 8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775" h="88904">
                  <a:moveTo>
                    <a:pt x="281481" y="18994"/>
                  </a:moveTo>
                  <a:lnTo>
                    <a:pt x="11824" y="88408"/>
                  </a:lnTo>
                  <a:cubicBezTo>
                    <a:pt x="6932" y="89774"/>
                    <a:pt x="1818" y="87118"/>
                    <a:pt x="123" y="82330"/>
                  </a:cubicBezTo>
                  <a:cubicBezTo>
                    <a:pt x="-1424" y="77430"/>
                    <a:pt x="1295" y="72204"/>
                    <a:pt x="6195" y="70658"/>
                  </a:cubicBezTo>
                  <a:cubicBezTo>
                    <a:pt x="6354" y="70608"/>
                    <a:pt x="6514" y="70562"/>
                    <a:pt x="6676" y="70520"/>
                  </a:cubicBezTo>
                  <a:lnTo>
                    <a:pt x="281171" y="-139"/>
                  </a:lnTo>
                  <a:cubicBezTo>
                    <a:pt x="292259" y="5479"/>
                    <a:pt x="289341" y="16971"/>
                    <a:pt x="281478" y="18995"/>
                  </a:cubicBezTo>
                  <a:close/>
                </a:path>
              </a:pathLst>
            </a:custGeom>
            <a:solidFill>
              <a:srgbClr val="F2F2F2"/>
            </a:solidFill>
            <a:ln w="3527"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39F8A4B8-7866-46E6-B17B-BB35158B9564}"/>
                </a:ext>
              </a:extLst>
            </p:cNvPr>
            <p:cNvSpPr/>
            <p:nvPr/>
          </p:nvSpPr>
          <p:spPr>
            <a:xfrm>
              <a:off x="3748156" y="4633208"/>
              <a:ext cx="128227" cy="139231"/>
            </a:xfrm>
            <a:custGeom>
              <a:avLst/>
              <a:gdLst>
                <a:gd name="connsiteX0" fmla="*/ 120060 w 128227"/>
                <a:gd name="connsiteY0" fmla="*/ 117577 h 139231"/>
                <a:gd name="connsiteX1" fmla="*/ 37763 w 128227"/>
                <a:gd name="connsiteY1" fmla="*/ 138762 h 139231"/>
                <a:gd name="connsiteX2" fmla="*/ 25019 w 128227"/>
                <a:gd name="connsiteY2" fmla="*/ 131236 h 139231"/>
                <a:gd name="connsiteX3" fmla="*/ 20 w 128227"/>
                <a:gd name="connsiteY3" fmla="*/ 34119 h 139231"/>
                <a:gd name="connsiteX4" fmla="*/ 7545 w 128227"/>
                <a:gd name="connsiteY4" fmla="*/ 21375 h 139231"/>
                <a:gd name="connsiteX5" fmla="*/ 89842 w 128227"/>
                <a:gd name="connsiteY5" fmla="*/ 191 h 139231"/>
                <a:gd name="connsiteX6" fmla="*/ 102586 w 128227"/>
                <a:gd name="connsiteY6" fmla="*/ 7717 h 139231"/>
                <a:gd name="connsiteX7" fmla="*/ 127586 w 128227"/>
                <a:gd name="connsiteY7" fmla="*/ 104834 h 139231"/>
                <a:gd name="connsiteX8" fmla="*/ 120060 w 128227"/>
                <a:gd name="connsiteY8" fmla="*/ 117577 h 13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227" h="139231">
                  <a:moveTo>
                    <a:pt x="120060" y="117577"/>
                  </a:moveTo>
                  <a:lnTo>
                    <a:pt x="37763" y="138762"/>
                  </a:lnTo>
                  <a:cubicBezTo>
                    <a:pt x="32166" y="140197"/>
                    <a:pt x="26465" y="136830"/>
                    <a:pt x="25019" y="131236"/>
                  </a:cubicBezTo>
                  <a:lnTo>
                    <a:pt x="20" y="34119"/>
                  </a:lnTo>
                  <a:cubicBezTo>
                    <a:pt x="-1415" y="28523"/>
                    <a:pt x="1952" y="22821"/>
                    <a:pt x="7545" y="21375"/>
                  </a:cubicBezTo>
                  <a:lnTo>
                    <a:pt x="89842" y="191"/>
                  </a:lnTo>
                  <a:cubicBezTo>
                    <a:pt x="95439" y="-1242"/>
                    <a:pt x="101139" y="2124"/>
                    <a:pt x="102586" y="7717"/>
                  </a:cubicBezTo>
                  <a:lnTo>
                    <a:pt x="127586" y="104834"/>
                  </a:lnTo>
                  <a:cubicBezTo>
                    <a:pt x="129020" y="110430"/>
                    <a:pt x="125653" y="116132"/>
                    <a:pt x="120060" y="117577"/>
                  </a:cubicBezTo>
                  <a:close/>
                </a:path>
              </a:pathLst>
            </a:custGeom>
            <a:solidFill>
              <a:srgbClr val="E6E6E6"/>
            </a:solidFill>
            <a:ln w="3527"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1DC8F360-B2DD-4FBC-938F-9F4B59619539}"/>
                </a:ext>
              </a:extLst>
            </p:cNvPr>
            <p:cNvSpPr/>
            <p:nvPr/>
          </p:nvSpPr>
          <p:spPr>
            <a:xfrm>
              <a:off x="3790009" y="4717488"/>
              <a:ext cx="430668" cy="125430"/>
            </a:xfrm>
            <a:custGeom>
              <a:avLst/>
              <a:gdLst>
                <a:gd name="connsiteX0" fmla="*/ 423371 w 430668"/>
                <a:gd name="connsiteY0" fmla="*/ 18995 h 125430"/>
                <a:gd name="connsiteX1" fmla="*/ 11824 w 430668"/>
                <a:gd name="connsiteY1" fmla="*/ 124934 h 125430"/>
                <a:gd name="connsiteX2" fmla="*/ 123 w 430668"/>
                <a:gd name="connsiteY2" fmla="*/ 118856 h 125430"/>
                <a:gd name="connsiteX3" fmla="*/ 6195 w 430668"/>
                <a:gd name="connsiteY3" fmla="*/ 107183 h 125430"/>
                <a:gd name="connsiteX4" fmla="*/ 6676 w 430668"/>
                <a:gd name="connsiteY4" fmla="*/ 107046 h 125430"/>
                <a:gd name="connsiteX5" fmla="*/ 423063 w 430668"/>
                <a:gd name="connsiteY5" fmla="*/ -139 h 125430"/>
                <a:gd name="connsiteX6" fmla="*/ 423371 w 430668"/>
                <a:gd name="connsiteY6" fmla="*/ 18995 h 12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668" h="125430">
                  <a:moveTo>
                    <a:pt x="423371" y="18995"/>
                  </a:moveTo>
                  <a:lnTo>
                    <a:pt x="11824" y="124934"/>
                  </a:lnTo>
                  <a:cubicBezTo>
                    <a:pt x="6932" y="126299"/>
                    <a:pt x="1818" y="123643"/>
                    <a:pt x="123" y="118856"/>
                  </a:cubicBezTo>
                  <a:cubicBezTo>
                    <a:pt x="-1424" y="113956"/>
                    <a:pt x="1295" y="108730"/>
                    <a:pt x="6195" y="107183"/>
                  </a:cubicBezTo>
                  <a:cubicBezTo>
                    <a:pt x="6354" y="107133"/>
                    <a:pt x="6514" y="107087"/>
                    <a:pt x="6676" y="107046"/>
                  </a:cubicBezTo>
                  <a:lnTo>
                    <a:pt x="423063" y="-139"/>
                  </a:lnTo>
                  <a:cubicBezTo>
                    <a:pt x="434152" y="5479"/>
                    <a:pt x="431234" y="16971"/>
                    <a:pt x="423371" y="18995"/>
                  </a:cubicBezTo>
                  <a:close/>
                </a:path>
              </a:pathLst>
            </a:custGeom>
            <a:solidFill>
              <a:srgbClr val="F2F2F2"/>
            </a:solidFill>
            <a:ln w="3527"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48DEEA96-557C-49BA-B973-722999678CC4}"/>
                </a:ext>
              </a:extLst>
            </p:cNvPr>
            <p:cNvSpPr/>
            <p:nvPr/>
          </p:nvSpPr>
          <p:spPr>
            <a:xfrm>
              <a:off x="3802188" y="4764801"/>
              <a:ext cx="430668" cy="125430"/>
            </a:xfrm>
            <a:custGeom>
              <a:avLst/>
              <a:gdLst>
                <a:gd name="connsiteX0" fmla="*/ 423371 w 430668"/>
                <a:gd name="connsiteY0" fmla="*/ 18995 h 125430"/>
                <a:gd name="connsiteX1" fmla="*/ 11824 w 430668"/>
                <a:gd name="connsiteY1" fmla="*/ 124934 h 125430"/>
                <a:gd name="connsiteX2" fmla="*/ 123 w 430668"/>
                <a:gd name="connsiteY2" fmla="*/ 118856 h 125430"/>
                <a:gd name="connsiteX3" fmla="*/ 6195 w 430668"/>
                <a:gd name="connsiteY3" fmla="*/ 107183 h 125430"/>
                <a:gd name="connsiteX4" fmla="*/ 6676 w 430668"/>
                <a:gd name="connsiteY4" fmla="*/ 107046 h 125430"/>
                <a:gd name="connsiteX5" fmla="*/ 423064 w 430668"/>
                <a:gd name="connsiteY5" fmla="*/ -139 h 125430"/>
                <a:gd name="connsiteX6" fmla="*/ 423371 w 430668"/>
                <a:gd name="connsiteY6" fmla="*/ 18995 h 12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668" h="125430">
                  <a:moveTo>
                    <a:pt x="423371" y="18995"/>
                  </a:moveTo>
                  <a:lnTo>
                    <a:pt x="11824" y="124934"/>
                  </a:lnTo>
                  <a:cubicBezTo>
                    <a:pt x="6932" y="126299"/>
                    <a:pt x="1819" y="123643"/>
                    <a:pt x="123" y="118856"/>
                  </a:cubicBezTo>
                  <a:cubicBezTo>
                    <a:pt x="-1424" y="113956"/>
                    <a:pt x="1295" y="108730"/>
                    <a:pt x="6195" y="107183"/>
                  </a:cubicBezTo>
                  <a:cubicBezTo>
                    <a:pt x="6354" y="107133"/>
                    <a:pt x="6514" y="107087"/>
                    <a:pt x="6676" y="107046"/>
                  </a:cubicBezTo>
                  <a:lnTo>
                    <a:pt x="423064" y="-139"/>
                  </a:lnTo>
                  <a:cubicBezTo>
                    <a:pt x="434152" y="5479"/>
                    <a:pt x="431234" y="16971"/>
                    <a:pt x="423371" y="18995"/>
                  </a:cubicBezTo>
                  <a:close/>
                </a:path>
              </a:pathLst>
            </a:custGeom>
            <a:solidFill>
              <a:srgbClr val="F2F2F2"/>
            </a:solidFill>
            <a:ln w="3527"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E8941644-EA50-4A66-AC3B-79FBAD419337}"/>
                </a:ext>
              </a:extLst>
            </p:cNvPr>
            <p:cNvSpPr/>
            <p:nvPr/>
          </p:nvSpPr>
          <p:spPr>
            <a:xfrm>
              <a:off x="3814360" y="4812084"/>
              <a:ext cx="430668" cy="125430"/>
            </a:xfrm>
            <a:custGeom>
              <a:avLst/>
              <a:gdLst>
                <a:gd name="connsiteX0" fmla="*/ 423371 w 430668"/>
                <a:gd name="connsiteY0" fmla="*/ 18995 h 125430"/>
                <a:gd name="connsiteX1" fmla="*/ 11824 w 430668"/>
                <a:gd name="connsiteY1" fmla="*/ 124934 h 125430"/>
                <a:gd name="connsiteX2" fmla="*/ 123 w 430668"/>
                <a:gd name="connsiteY2" fmla="*/ 118856 h 125430"/>
                <a:gd name="connsiteX3" fmla="*/ 6195 w 430668"/>
                <a:gd name="connsiteY3" fmla="*/ 107183 h 125430"/>
                <a:gd name="connsiteX4" fmla="*/ 6676 w 430668"/>
                <a:gd name="connsiteY4" fmla="*/ 107046 h 125430"/>
                <a:gd name="connsiteX5" fmla="*/ 423063 w 430668"/>
                <a:gd name="connsiteY5" fmla="*/ -139 h 125430"/>
                <a:gd name="connsiteX6" fmla="*/ 423371 w 430668"/>
                <a:gd name="connsiteY6" fmla="*/ 18995 h 12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668" h="125430">
                  <a:moveTo>
                    <a:pt x="423371" y="18995"/>
                  </a:moveTo>
                  <a:lnTo>
                    <a:pt x="11824" y="124934"/>
                  </a:lnTo>
                  <a:cubicBezTo>
                    <a:pt x="6932" y="126299"/>
                    <a:pt x="1819" y="123643"/>
                    <a:pt x="123" y="118856"/>
                  </a:cubicBezTo>
                  <a:cubicBezTo>
                    <a:pt x="-1424" y="113956"/>
                    <a:pt x="1295" y="108730"/>
                    <a:pt x="6195" y="107183"/>
                  </a:cubicBezTo>
                  <a:cubicBezTo>
                    <a:pt x="6354" y="107133"/>
                    <a:pt x="6514" y="107087"/>
                    <a:pt x="6676" y="107046"/>
                  </a:cubicBezTo>
                  <a:lnTo>
                    <a:pt x="423063" y="-139"/>
                  </a:lnTo>
                  <a:cubicBezTo>
                    <a:pt x="434152" y="5479"/>
                    <a:pt x="431234" y="16971"/>
                    <a:pt x="423371" y="18995"/>
                  </a:cubicBezTo>
                  <a:close/>
                </a:path>
              </a:pathLst>
            </a:custGeom>
            <a:solidFill>
              <a:srgbClr val="F2F2F2"/>
            </a:solidFill>
            <a:ln w="3527"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3D5C3D99-C384-45A5-90A8-2F9EDA18C8BE}"/>
                </a:ext>
              </a:extLst>
            </p:cNvPr>
            <p:cNvSpPr/>
            <p:nvPr/>
          </p:nvSpPr>
          <p:spPr>
            <a:xfrm>
              <a:off x="3826538" y="4859394"/>
              <a:ext cx="430668" cy="125430"/>
            </a:xfrm>
            <a:custGeom>
              <a:avLst/>
              <a:gdLst>
                <a:gd name="connsiteX0" fmla="*/ 423371 w 430668"/>
                <a:gd name="connsiteY0" fmla="*/ 18995 h 125430"/>
                <a:gd name="connsiteX1" fmla="*/ 11824 w 430668"/>
                <a:gd name="connsiteY1" fmla="*/ 124934 h 125430"/>
                <a:gd name="connsiteX2" fmla="*/ 123 w 430668"/>
                <a:gd name="connsiteY2" fmla="*/ 118856 h 125430"/>
                <a:gd name="connsiteX3" fmla="*/ 6195 w 430668"/>
                <a:gd name="connsiteY3" fmla="*/ 107183 h 125430"/>
                <a:gd name="connsiteX4" fmla="*/ 6676 w 430668"/>
                <a:gd name="connsiteY4" fmla="*/ 107046 h 125430"/>
                <a:gd name="connsiteX5" fmla="*/ 423063 w 430668"/>
                <a:gd name="connsiteY5" fmla="*/ -139 h 125430"/>
                <a:gd name="connsiteX6" fmla="*/ 423371 w 430668"/>
                <a:gd name="connsiteY6" fmla="*/ 18995 h 12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668" h="125430">
                  <a:moveTo>
                    <a:pt x="423371" y="18995"/>
                  </a:moveTo>
                  <a:lnTo>
                    <a:pt x="11824" y="124934"/>
                  </a:lnTo>
                  <a:cubicBezTo>
                    <a:pt x="6932" y="126299"/>
                    <a:pt x="1818" y="123643"/>
                    <a:pt x="123" y="118856"/>
                  </a:cubicBezTo>
                  <a:cubicBezTo>
                    <a:pt x="-1424" y="113956"/>
                    <a:pt x="1295" y="108730"/>
                    <a:pt x="6195" y="107183"/>
                  </a:cubicBezTo>
                  <a:cubicBezTo>
                    <a:pt x="6354" y="107133"/>
                    <a:pt x="6514" y="107087"/>
                    <a:pt x="6676" y="107046"/>
                  </a:cubicBezTo>
                  <a:lnTo>
                    <a:pt x="423063" y="-139"/>
                  </a:lnTo>
                  <a:cubicBezTo>
                    <a:pt x="434152" y="5479"/>
                    <a:pt x="431234" y="16971"/>
                    <a:pt x="423371" y="18995"/>
                  </a:cubicBezTo>
                  <a:close/>
                </a:path>
              </a:pathLst>
            </a:custGeom>
            <a:solidFill>
              <a:srgbClr val="F2F2F2"/>
            </a:solidFill>
            <a:ln w="3527"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91FE05A9-EC88-4474-AEFD-B29A8132CCDE}"/>
                </a:ext>
              </a:extLst>
            </p:cNvPr>
            <p:cNvSpPr/>
            <p:nvPr/>
          </p:nvSpPr>
          <p:spPr>
            <a:xfrm>
              <a:off x="3838710" y="4906680"/>
              <a:ext cx="430668" cy="125430"/>
            </a:xfrm>
            <a:custGeom>
              <a:avLst/>
              <a:gdLst>
                <a:gd name="connsiteX0" fmla="*/ 423371 w 430668"/>
                <a:gd name="connsiteY0" fmla="*/ 18995 h 125430"/>
                <a:gd name="connsiteX1" fmla="*/ 11824 w 430668"/>
                <a:gd name="connsiteY1" fmla="*/ 124934 h 125430"/>
                <a:gd name="connsiteX2" fmla="*/ 123 w 430668"/>
                <a:gd name="connsiteY2" fmla="*/ 118856 h 125430"/>
                <a:gd name="connsiteX3" fmla="*/ 6195 w 430668"/>
                <a:gd name="connsiteY3" fmla="*/ 107183 h 125430"/>
                <a:gd name="connsiteX4" fmla="*/ 6676 w 430668"/>
                <a:gd name="connsiteY4" fmla="*/ 107046 h 125430"/>
                <a:gd name="connsiteX5" fmla="*/ 423063 w 430668"/>
                <a:gd name="connsiteY5" fmla="*/ -139 h 125430"/>
                <a:gd name="connsiteX6" fmla="*/ 423371 w 430668"/>
                <a:gd name="connsiteY6" fmla="*/ 18995 h 12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668" h="125430">
                  <a:moveTo>
                    <a:pt x="423371" y="18995"/>
                  </a:moveTo>
                  <a:lnTo>
                    <a:pt x="11824" y="124934"/>
                  </a:lnTo>
                  <a:cubicBezTo>
                    <a:pt x="6932" y="126299"/>
                    <a:pt x="1818" y="123643"/>
                    <a:pt x="123" y="118856"/>
                  </a:cubicBezTo>
                  <a:cubicBezTo>
                    <a:pt x="-1424" y="113956"/>
                    <a:pt x="1295" y="108730"/>
                    <a:pt x="6195" y="107183"/>
                  </a:cubicBezTo>
                  <a:cubicBezTo>
                    <a:pt x="6354" y="107133"/>
                    <a:pt x="6514" y="107087"/>
                    <a:pt x="6676" y="107046"/>
                  </a:cubicBezTo>
                  <a:lnTo>
                    <a:pt x="423063" y="-139"/>
                  </a:lnTo>
                  <a:cubicBezTo>
                    <a:pt x="434152" y="5479"/>
                    <a:pt x="431234" y="16971"/>
                    <a:pt x="423371" y="18995"/>
                  </a:cubicBezTo>
                  <a:close/>
                </a:path>
              </a:pathLst>
            </a:custGeom>
            <a:solidFill>
              <a:srgbClr val="F2F2F2"/>
            </a:solidFill>
            <a:ln w="3527"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18469599-C1E0-4FCD-9AE6-382A416635DD}"/>
                </a:ext>
              </a:extLst>
            </p:cNvPr>
            <p:cNvSpPr/>
            <p:nvPr/>
          </p:nvSpPr>
          <p:spPr>
            <a:xfrm>
              <a:off x="3800072" y="5302910"/>
              <a:ext cx="51786" cy="58302"/>
            </a:xfrm>
            <a:custGeom>
              <a:avLst/>
              <a:gdLst>
                <a:gd name="connsiteX0" fmla="*/ 27377 w 51786"/>
                <a:gd name="connsiteY0" fmla="*/ 57936 h 58302"/>
                <a:gd name="connsiteX1" fmla="*/ 22871 w 51786"/>
                <a:gd name="connsiteY1" fmla="*/ 57625 h 58302"/>
                <a:gd name="connsiteX2" fmla="*/ 22782 w 51786"/>
                <a:gd name="connsiteY2" fmla="*/ 57589 h 58302"/>
                <a:gd name="connsiteX3" fmla="*/ 4069 w 51786"/>
                <a:gd name="connsiteY3" fmla="*/ 49655 h 58302"/>
                <a:gd name="connsiteX4" fmla="*/ 258 w 51786"/>
                <a:gd name="connsiteY4" fmla="*/ 40252 h 58302"/>
                <a:gd name="connsiteX5" fmla="*/ 9662 w 51786"/>
                <a:gd name="connsiteY5" fmla="*/ 36442 h 58302"/>
                <a:gd name="connsiteX6" fmla="*/ 9683 w 51786"/>
                <a:gd name="connsiteY6" fmla="*/ 36451 h 58302"/>
                <a:gd name="connsiteX7" fmla="*/ 21809 w 51786"/>
                <a:gd name="connsiteY7" fmla="*/ 41608 h 58302"/>
                <a:gd name="connsiteX8" fmla="*/ 37699 w 51786"/>
                <a:gd name="connsiteY8" fmla="*/ 4228 h 58302"/>
                <a:gd name="connsiteX9" fmla="*/ 47105 w 51786"/>
                <a:gd name="connsiteY9" fmla="*/ 435 h 58302"/>
                <a:gd name="connsiteX10" fmla="*/ 47105 w 51786"/>
                <a:gd name="connsiteY10" fmla="*/ 435 h 58302"/>
                <a:gd name="connsiteX11" fmla="*/ 47107 w 51786"/>
                <a:gd name="connsiteY11" fmla="*/ 436 h 58302"/>
                <a:gd name="connsiteX12" fmla="*/ 47012 w 51786"/>
                <a:gd name="connsiteY12" fmla="*/ 680 h 58302"/>
                <a:gd name="connsiteX13" fmla="*/ 47111 w 51786"/>
                <a:gd name="connsiteY13" fmla="*/ 435 h 58302"/>
                <a:gd name="connsiteX14" fmla="*/ 50903 w 51786"/>
                <a:gd name="connsiteY14" fmla="*/ 9843 h 58302"/>
                <a:gd name="connsiteX15" fmla="*/ 32209 w 51786"/>
                <a:gd name="connsiteY15" fmla="*/ 53794 h 58302"/>
                <a:gd name="connsiteX16" fmla="*/ 27381 w 51786"/>
                <a:gd name="connsiteY16" fmla="*/ 57926 h 5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786" h="58302">
                  <a:moveTo>
                    <a:pt x="27377" y="57936"/>
                  </a:moveTo>
                  <a:cubicBezTo>
                    <a:pt x="25881" y="58324"/>
                    <a:pt x="24299" y="58215"/>
                    <a:pt x="22871" y="57625"/>
                  </a:cubicBezTo>
                  <a:lnTo>
                    <a:pt x="22782" y="57589"/>
                  </a:lnTo>
                  <a:lnTo>
                    <a:pt x="4069" y="49655"/>
                  </a:lnTo>
                  <a:cubicBezTo>
                    <a:pt x="420" y="48111"/>
                    <a:pt x="-1286" y="43901"/>
                    <a:pt x="258" y="40252"/>
                  </a:cubicBezTo>
                  <a:cubicBezTo>
                    <a:pt x="1803" y="36603"/>
                    <a:pt x="6013" y="34897"/>
                    <a:pt x="9662" y="36442"/>
                  </a:cubicBezTo>
                  <a:cubicBezTo>
                    <a:pt x="9669" y="36445"/>
                    <a:pt x="9676" y="36448"/>
                    <a:pt x="9683" y="36451"/>
                  </a:cubicBezTo>
                  <a:lnTo>
                    <a:pt x="21809" y="41608"/>
                  </a:lnTo>
                  <a:lnTo>
                    <a:pt x="37699" y="4228"/>
                  </a:lnTo>
                  <a:cubicBezTo>
                    <a:pt x="39249" y="583"/>
                    <a:pt x="43460" y="-1115"/>
                    <a:pt x="47105" y="435"/>
                  </a:cubicBezTo>
                  <a:cubicBezTo>
                    <a:pt x="47105" y="435"/>
                    <a:pt x="47105" y="435"/>
                    <a:pt x="47105" y="435"/>
                  </a:cubicBezTo>
                  <a:lnTo>
                    <a:pt x="47107" y="436"/>
                  </a:lnTo>
                  <a:lnTo>
                    <a:pt x="47012" y="680"/>
                  </a:lnTo>
                  <a:lnTo>
                    <a:pt x="47111" y="435"/>
                  </a:lnTo>
                  <a:cubicBezTo>
                    <a:pt x="50753" y="1988"/>
                    <a:pt x="52450" y="6197"/>
                    <a:pt x="50903" y="9843"/>
                  </a:cubicBezTo>
                  <a:lnTo>
                    <a:pt x="32209" y="53794"/>
                  </a:lnTo>
                  <a:cubicBezTo>
                    <a:pt x="31331" y="55848"/>
                    <a:pt x="29546" y="57375"/>
                    <a:pt x="27381" y="57926"/>
                  </a:cubicBezTo>
                  <a:close/>
                </a:path>
              </a:pathLst>
            </a:custGeom>
            <a:solidFill>
              <a:srgbClr val="FFFFFF"/>
            </a:solidFill>
            <a:ln w="3527"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DE916B16-3B10-4EAF-9C06-849691D1A01C}"/>
                </a:ext>
              </a:extLst>
            </p:cNvPr>
            <p:cNvSpPr/>
            <p:nvPr/>
          </p:nvSpPr>
          <p:spPr>
            <a:xfrm>
              <a:off x="3949731" y="4529829"/>
              <a:ext cx="1145891" cy="1305042"/>
            </a:xfrm>
            <a:custGeom>
              <a:avLst/>
              <a:gdLst>
                <a:gd name="connsiteX0" fmla="*/ 1028869 w 1145891"/>
                <a:gd name="connsiteY0" fmla="*/ 1304904 h 1305042"/>
                <a:gd name="connsiteX1" fmla="*/ 116400 w 1145891"/>
                <a:gd name="connsiteY1" fmla="*/ 1304904 h 1305042"/>
                <a:gd name="connsiteX2" fmla="*/ -311 w 1145891"/>
                <a:gd name="connsiteY2" fmla="*/ 1188192 h 1305042"/>
                <a:gd name="connsiteX3" fmla="*/ -311 w 1145891"/>
                <a:gd name="connsiteY3" fmla="*/ 116572 h 1305042"/>
                <a:gd name="connsiteX4" fmla="*/ 116400 w 1145891"/>
                <a:gd name="connsiteY4" fmla="*/ -139 h 1305042"/>
                <a:gd name="connsiteX5" fmla="*/ 965303 w 1145891"/>
                <a:gd name="connsiteY5" fmla="*/ -139 h 1305042"/>
                <a:gd name="connsiteX6" fmla="*/ 1145580 w 1145891"/>
                <a:gd name="connsiteY6" fmla="*/ 143553 h 1305042"/>
                <a:gd name="connsiteX7" fmla="*/ 1145580 w 1145891"/>
                <a:gd name="connsiteY7" fmla="*/ 1188192 h 1305042"/>
                <a:gd name="connsiteX8" fmla="*/ 1028869 w 1145891"/>
                <a:gd name="connsiteY8" fmla="*/ 1304904 h 130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891" h="1305042">
                  <a:moveTo>
                    <a:pt x="1028869" y="1304904"/>
                  </a:moveTo>
                  <a:lnTo>
                    <a:pt x="116400" y="1304904"/>
                  </a:lnTo>
                  <a:cubicBezTo>
                    <a:pt x="51973" y="1304831"/>
                    <a:pt x="-238" y="1252620"/>
                    <a:pt x="-311" y="1188192"/>
                  </a:cubicBezTo>
                  <a:lnTo>
                    <a:pt x="-311" y="116572"/>
                  </a:lnTo>
                  <a:cubicBezTo>
                    <a:pt x="-238" y="52144"/>
                    <a:pt x="51973" y="-66"/>
                    <a:pt x="116400" y="-139"/>
                  </a:cubicBezTo>
                  <a:lnTo>
                    <a:pt x="965303" y="-139"/>
                  </a:lnTo>
                  <a:lnTo>
                    <a:pt x="1145580" y="143553"/>
                  </a:lnTo>
                  <a:lnTo>
                    <a:pt x="1145580" y="1188192"/>
                  </a:lnTo>
                  <a:cubicBezTo>
                    <a:pt x="1145507" y="1252620"/>
                    <a:pt x="1093297" y="1304831"/>
                    <a:pt x="1028869" y="1304904"/>
                  </a:cubicBezTo>
                  <a:close/>
                </a:path>
              </a:pathLst>
            </a:custGeom>
            <a:solidFill>
              <a:srgbClr val="E6E6E6"/>
            </a:solidFill>
            <a:ln w="3527"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85E68117-005A-442B-8CD4-9D0720F2A2E6}"/>
                </a:ext>
              </a:extLst>
            </p:cNvPr>
            <p:cNvSpPr/>
            <p:nvPr/>
          </p:nvSpPr>
          <p:spPr>
            <a:xfrm>
              <a:off x="3983329" y="4563428"/>
              <a:ext cx="1078693" cy="1237845"/>
            </a:xfrm>
            <a:custGeom>
              <a:avLst/>
              <a:gdLst>
                <a:gd name="connsiteX0" fmla="*/ 82802 w 1078693"/>
                <a:gd name="connsiteY0" fmla="*/ -139 h 1237845"/>
                <a:gd name="connsiteX1" fmla="*/ -311 w 1078693"/>
                <a:gd name="connsiteY1" fmla="*/ 82973 h 1237845"/>
                <a:gd name="connsiteX2" fmla="*/ -311 w 1078693"/>
                <a:gd name="connsiteY2" fmla="*/ 1154594 h 1237845"/>
                <a:gd name="connsiteX3" fmla="*/ 82802 w 1078693"/>
                <a:gd name="connsiteY3" fmla="*/ 1237706 h 1237845"/>
                <a:gd name="connsiteX4" fmla="*/ 995270 w 1078693"/>
                <a:gd name="connsiteY4" fmla="*/ 1237706 h 1237845"/>
                <a:gd name="connsiteX5" fmla="*/ 1078383 w 1078693"/>
                <a:gd name="connsiteY5" fmla="*/ 1154594 h 1237845"/>
                <a:gd name="connsiteX6" fmla="*/ 1078383 w 1078693"/>
                <a:gd name="connsiteY6" fmla="*/ 126141 h 1237845"/>
                <a:gd name="connsiteX7" fmla="*/ 919952 w 1078693"/>
                <a:gd name="connsiteY7" fmla="*/ -139 h 123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8693" h="1237845">
                  <a:moveTo>
                    <a:pt x="82802" y="-139"/>
                  </a:moveTo>
                  <a:cubicBezTo>
                    <a:pt x="36921" y="-87"/>
                    <a:pt x="-259" y="37093"/>
                    <a:pt x="-311" y="82973"/>
                  </a:cubicBezTo>
                  <a:lnTo>
                    <a:pt x="-311" y="1154594"/>
                  </a:lnTo>
                  <a:cubicBezTo>
                    <a:pt x="-259" y="1200474"/>
                    <a:pt x="36921" y="1237654"/>
                    <a:pt x="82802" y="1237706"/>
                  </a:cubicBezTo>
                  <a:lnTo>
                    <a:pt x="995270" y="1237706"/>
                  </a:lnTo>
                  <a:cubicBezTo>
                    <a:pt x="1041151" y="1237654"/>
                    <a:pt x="1078331" y="1200474"/>
                    <a:pt x="1078383" y="1154594"/>
                  </a:cubicBezTo>
                  <a:lnTo>
                    <a:pt x="1078383" y="126141"/>
                  </a:lnTo>
                  <a:lnTo>
                    <a:pt x="919952" y="-139"/>
                  </a:lnTo>
                  <a:close/>
                </a:path>
              </a:pathLst>
            </a:custGeom>
            <a:solidFill>
              <a:srgbClr val="FFFFFF"/>
            </a:solidFill>
            <a:ln w="3527"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76568C35-714C-4C63-9207-F41043E3F8A8}"/>
                </a:ext>
              </a:extLst>
            </p:cNvPr>
            <p:cNvSpPr/>
            <p:nvPr/>
          </p:nvSpPr>
          <p:spPr>
            <a:xfrm>
              <a:off x="4366566" y="4836155"/>
              <a:ext cx="454305" cy="38871"/>
            </a:xfrm>
            <a:custGeom>
              <a:avLst/>
              <a:gdLst>
                <a:gd name="connsiteX0" fmla="*/ 434559 w 454305"/>
                <a:gd name="connsiteY0" fmla="*/ 38732 h 38871"/>
                <a:gd name="connsiteX1" fmla="*/ 19124 w 454305"/>
                <a:gd name="connsiteY1" fmla="*/ 38732 h 38871"/>
                <a:gd name="connsiteX2" fmla="*/ -311 w 454305"/>
                <a:gd name="connsiteY2" fmla="*/ 19297 h 38871"/>
                <a:gd name="connsiteX3" fmla="*/ 19124 w 454305"/>
                <a:gd name="connsiteY3" fmla="*/ -139 h 38871"/>
                <a:gd name="connsiteX4" fmla="*/ 434559 w 454305"/>
                <a:gd name="connsiteY4" fmla="*/ -139 h 38871"/>
                <a:gd name="connsiteX5" fmla="*/ 453994 w 454305"/>
                <a:gd name="connsiteY5" fmla="*/ 19297 h 38871"/>
                <a:gd name="connsiteX6" fmla="*/ 434559 w 454305"/>
                <a:gd name="connsiteY6" fmla="*/ 38732 h 3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305" h="38871">
                  <a:moveTo>
                    <a:pt x="434559" y="38732"/>
                  </a:moveTo>
                  <a:lnTo>
                    <a:pt x="19124" y="38732"/>
                  </a:lnTo>
                  <a:cubicBezTo>
                    <a:pt x="8390" y="38732"/>
                    <a:pt x="-311" y="30031"/>
                    <a:pt x="-311" y="19297"/>
                  </a:cubicBezTo>
                  <a:cubicBezTo>
                    <a:pt x="-311" y="8563"/>
                    <a:pt x="8391" y="-139"/>
                    <a:pt x="19124" y="-139"/>
                  </a:cubicBezTo>
                  <a:lnTo>
                    <a:pt x="434559" y="-139"/>
                  </a:lnTo>
                  <a:cubicBezTo>
                    <a:pt x="445293" y="-139"/>
                    <a:pt x="453994" y="8563"/>
                    <a:pt x="453994" y="19297"/>
                  </a:cubicBezTo>
                  <a:cubicBezTo>
                    <a:pt x="453994" y="30031"/>
                    <a:pt x="445293" y="38732"/>
                    <a:pt x="434559" y="38732"/>
                  </a:cubicBezTo>
                  <a:close/>
                </a:path>
              </a:pathLst>
            </a:custGeom>
            <a:solidFill>
              <a:schemeClr val="accent2"/>
            </a:solidFill>
            <a:ln w="3527"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3B7FDCB3-39D0-424A-B673-4930B2376682}"/>
                </a:ext>
              </a:extLst>
            </p:cNvPr>
            <p:cNvSpPr/>
            <p:nvPr/>
          </p:nvSpPr>
          <p:spPr>
            <a:xfrm>
              <a:off x="4366592" y="4901750"/>
              <a:ext cx="534476" cy="38871"/>
            </a:xfrm>
            <a:custGeom>
              <a:avLst/>
              <a:gdLst>
                <a:gd name="connsiteX0" fmla="*/ 514704 w 534476"/>
                <a:gd name="connsiteY0" fmla="*/ 38732 h 38871"/>
                <a:gd name="connsiteX1" fmla="*/ 19098 w 534476"/>
                <a:gd name="connsiteY1" fmla="*/ 38732 h 38871"/>
                <a:gd name="connsiteX2" fmla="*/ -311 w 534476"/>
                <a:gd name="connsiteY2" fmla="*/ 19270 h 38871"/>
                <a:gd name="connsiteX3" fmla="*/ 19098 w 534476"/>
                <a:gd name="connsiteY3" fmla="*/ -139 h 38871"/>
                <a:gd name="connsiteX4" fmla="*/ 514704 w 534476"/>
                <a:gd name="connsiteY4" fmla="*/ -139 h 38871"/>
                <a:gd name="connsiteX5" fmla="*/ 534166 w 534476"/>
                <a:gd name="connsiteY5" fmla="*/ 19270 h 38871"/>
                <a:gd name="connsiteX6" fmla="*/ 514756 w 534476"/>
                <a:gd name="connsiteY6" fmla="*/ 38732 h 38871"/>
                <a:gd name="connsiteX7" fmla="*/ 514704 w 534476"/>
                <a:gd name="connsiteY7" fmla="*/ 38732 h 3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476" h="38871">
                  <a:moveTo>
                    <a:pt x="514704" y="38732"/>
                  </a:moveTo>
                  <a:lnTo>
                    <a:pt x="19098" y="38732"/>
                  </a:lnTo>
                  <a:cubicBezTo>
                    <a:pt x="8364" y="38718"/>
                    <a:pt x="-325" y="30004"/>
                    <a:pt x="-311" y="19270"/>
                  </a:cubicBezTo>
                  <a:cubicBezTo>
                    <a:pt x="-297" y="8557"/>
                    <a:pt x="8385" y="-125"/>
                    <a:pt x="19098" y="-139"/>
                  </a:cubicBezTo>
                  <a:lnTo>
                    <a:pt x="514704" y="-139"/>
                  </a:lnTo>
                  <a:cubicBezTo>
                    <a:pt x="525438" y="-153"/>
                    <a:pt x="534151" y="8536"/>
                    <a:pt x="534166" y="19270"/>
                  </a:cubicBezTo>
                  <a:cubicBezTo>
                    <a:pt x="534180" y="30004"/>
                    <a:pt x="525490" y="38718"/>
                    <a:pt x="514756" y="38732"/>
                  </a:cubicBezTo>
                  <a:cubicBezTo>
                    <a:pt x="514739" y="38732"/>
                    <a:pt x="514722" y="38732"/>
                    <a:pt x="514704" y="38732"/>
                  </a:cubicBezTo>
                  <a:close/>
                </a:path>
              </a:pathLst>
            </a:custGeom>
            <a:solidFill>
              <a:schemeClr val="accent2"/>
            </a:solidFill>
            <a:ln w="3527"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F4E51835-C248-4663-A159-C1FC3530CD5F}"/>
                </a:ext>
              </a:extLst>
            </p:cNvPr>
            <p:cNvSpPr/>
            <p:nvPr/>
          </p:nvSpPr>
          <p:spPr>
            <a:xfrm>
              <a:off x="4366583" y="5130107"/>
              <a:ext cx="454289" cy="38868"/>
            </a:xfrm>
            <a:custGeom>
              <a:avLst/>
              <a:gdLst>
                <a:gd name="connsiteX0" fmla="*/ 434544 w 454289"/>
                <a:gd name="connsiteY0" fmla="*/ -139 h 38868"/>
                <a:gd name="connsiteX1" fmla="*/ 19123 w 454289"/>
                <a:gd name="connsiteY1" fmla="*/ -139 h 38868"/>
                <a:gd name="connsiteX2" fmla="*/ -311 w 454289"/>
                <a:gd name="connsiteY2" fmla="*/ 19295 h 38868"/>
                <a:gd name="connsiteX3" fmla="*/ 19123 w 454289"/>
                <a:gd name="connsiteY3" fmla="*/ 38729 h 38868"/>
                <a:gd name="connsiteX4" fmla="*/ 434544 w 454289"/>
                <a:gd name="connsiteY4" fmla="*/ 38729 h 38868"/>
                <a:gd name="connsiteX5" fmla="*/ 453978 w 454289"/>
                <a:gd name="connsiteY5" fmla="*/ 19295 h 38868"/>
                <a:gd name="connsiteX6" fmla="*/ 434544 w 454289"/>
                <a:gd name="connsiteY6" fmla="*/ -139 h 3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289" h="38868">
                  <a:moveTo>
                    <a:pt x="434544" y="-139"/>
                  </a:moveTo>
                  <a:lnTo>
                    <a:pt x="19123" y="-139"/>
                  </a:lnTo>
                  <a:cubicBezTo>
                    <a:pt x="8390" y="-139"/>
                    <a:pt x="-311" y="8562"/>
                    <a:pt x="-311" y="19295"/>
                  </a:cubicBezTo>
                  <a:cubicBezTo>
                    <a:pt x="-311" y="30028"/>
                    <a:pt x="8390" y="38729"/>
                    <a:pt x="19123" y="38729"/>
                  </a:cubicBezTo>
                  <a:lnTo>
                    <a:pt x="434544" y="38729"/>
                  </a:lnTo>
                  <a:cubicBezTo>
                    <a:pt x="445277" y="38729"/>
                    <a:pt x="453978" y="30028"/>
                    <a:pt x="453978" y="19295"/>
                  </a:cubicBezTo>
                  <a:cubicBezTo>
                    <a:pt x="453978" y="8562"/>
                    <a:pt x="445277" y="-139"/>
                    <a:pt x="434544" y="-139"/>
                  </a:cubicBezTo>
                  <a:close/>
                </a:path>
              </a:pathLst>
            </a:custGeom>
            <a:solidFill>
              <a:srgbClr val="CCCCCC"/>
            </a:solidFill>
            <a:ln w="3527"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CCD2660D-886C-473E-A352-1C15817756BC}"/>
                </a:ext>
              </a:extLst>
            </p:cNvPr>
            <p:cNvSpPr/>
            <p:nvPr/>
          </p:nvSpPr>
          <p:spPr>
            <a:xfrm>
              <a:off x="4366583" y="5195712"/>
              <a:ext cx="534465" cy="38868"/>
            </a:xfrm>
            <a:custGeom>
              <a:avLst/>
              <a:gdLst>
                <a:gd name="connsiteX0" fmla="*/ 514721 w 534465"/>
                <a:gd name="connsiteY0" fmla="*/ -139 h 38868"/>
                <a:gd name="connsiteX1" fmla="*/ 19123 w 534465"/>
                <a:gd name="connsiteY1" fmla="*/ -139 h 38868"/>
                <a:gd name="connsiteX2" fmla="*/ -311 w 534465"/>
                <a:gd name="connsiteY2" fmla="*/ 19295 h 38868"/>
                <a:gd name="connsiteX3" fmla="*/ 19123 w 534465"/>
                <a:gd name="connsiteY3" fmla="*/ 38729 h 38868"/>
                <a:gd name="connsiteX4" fmla="*/ 514721 w 534465"/>
                <a:gd name="connsiteY4" fmla="*/ 38729 h 38868"/>
                <a:gd name="connsiteX5" fmla="*/ 534155 w 534465"/>
                <a:gd name="connsiteY5" fmla="*/ 19295 h 38868"/>
                <a:gd name="connsiteX6" fmla="*/ 514721 w 534465"/>
                <a:gd name="connsiteY6" fmla="*/ -139 h 3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465" h="38868">
                  <a:moveTo>
                    <a:pt x="514721" y="-139"/>
                  </a:moveTo>
                  <a:lnTo>
                    <a:pt x="19123" y="-139"/>
                  </a:lnTo>
                  <a:cubicBezTo>
                    <a:pt x="8390" y="-139"/>
                    <a:pt x="-311" y="8562"/>
                    <a:pt x="-311" y="19295"/>
                  </a:cubicBezTo>
                  <a:cubicBezTo>
                    <a:pt x="-311" y="30028"/>
                    <a:pt x="8390" y="38729"/>
                    <a:pt x="19123" y="38729"/>
                  </a:cubicBezTo>
                  <a:lnTo>
                    <a:pt x="514721" y="38729"/>
                  </a:lnTo>
                  <a:cubicBezTo>
                    <a:pt x="525454" y="38729"/>
                    <a:pt x="534155" y="30028"/>
                    <a:pt x="534155" y="19295"/>
                  </a:cubicBezTo>
                  <a:cubicBezTo>
                    <a:pt x="534155" y="8562"/>
                    <a:pt x="525454" y="-139"/>
                    <a:pt x="514721" y="-139"/>
                  </a:cubicBezTo>
                  <a:close/>
                </a:path>
              </a:pathLst>
            </a:custGeom>
            <a:solidFill>
              <a:srgbClr val="CCCCCC"/>
            </a:solidFill>
            <a:ln w="3527"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A77AC0C-C485-45DB-A0C2-7B67CB9EEFFE}"/>
                </a:ext>
              </a:extLst>
            </p:cNvPr>
            <p:cNvSpPr/>
            <p:nvPr/>
          </p:nvSpPr>
          <p:spPr>
            <a:xfrm>
              <a:off x="4366566" y="5424080"/>
              <a:ext cx="454305" cy="38871"/>
            </a:xfrm>
            <a:custGeom>
              <a:avLst/>
              <a:gdLst>
                <a:gd name="connsiteX0" fmla="*/ 434559 w 454305"/>
                <a:gd name="connsiteY0" fmla="*/ 38732 h 38871"/>
                <a:gd name="connsiteX1" fmla="*/ 19124 w 454305"/>
                <a:gd name="connsiteY1" fmla="*/ 38732 h 38871"/>
                <a:gd name="connsiteX2" fmla="*/ -311 w 454305"/>
                <a:gd name="connsiteY2" fmla="*/ 19297 h 38871"/>
                <a:gd name="connsiteX3" fmla="*/ 19124 w 454305"/>
                <a:gd name="connsiteY3" fmla="*/ -139 h 38871"/>
                <a:gd name="connsiteX4" fmla="*/ 434559 w 454305"/>
                <a:gd name="connsiteY4" fmla="*/ -139 h 38871"/>
                <a:gd name="connsiteX5" fmla="*/ 453994 w 454305"/>
                <a:gd name="connsiteY5" fmla="*/ 19297 h 38871"/>
                <a:gd name="connsiteX6" fmla="*/ 434559 w 454305"/>
                <a:gd name="connsiteY6" fmla="*/ 38732 h 3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305" h="38871">
                  <a:moveTo>
                    <a:pt x="434559" y="38732"/>
                  </a:moveTo>
                  <a:lnTo>
                    <a:pt x="19124" y="38732"/>
                  </a:lnTo>
                  <a:cubicBezTo>
                    <a:pt x="8390" y="38732"/>
                    <a:pt x="-311" y="30031"/>
                    <a:pt x="-311" y="19297"/>
                  </a:cubicBezTo>
                  <a:cubicBezTo>
                    <a:pt x="-311" y="8563"/>
                    <a:pt x="8391" y="-139"/>
                    <a:pt x="19124" y="-139"/>
                  </a:cubicBezTo>
                  <a:lnTo>
                    <a:pt x="434559" y="-139"/>
                  </a:lnTo>
                  <a:cubicBezTo>
                    <a:pt x="445293" y="-139"/>
                    <a:pt x="453994" y="8563"/>
                    <a:pt x="453994" y="19297"/>
                  </a:cubicBezTo>
                  <a:cubicBezTo>
                    <a:pt x="453994" y="30031"/>
                    <a:pt x="445293" y="38732"/>
                    <a:pt x="434559" y="38732"/>
                  </a:cubicBezTo>
                  <a:close/>
                </a:path>
              </a:pathLst>
            </a:custGeom>
            <a:solidFill>
              <a:srgbClr val="CCCCCC"/>
            </a:solidFill>
            <a:ln w="3527"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9237DF65-7AA5-4787-A5C4-3A228B90BD3B}"/>
                </a:ext>
              </a:extLst>
            </p:cNvPr>
            <p:cNvSpPr/>
            <p:nvPr/>
          </p:nvSpPr>
          <p:spPr>
            <a:xfrm>
              <a:off x="4366592" y="5489675"/>
              <a:ext cx="534476" cy="38871"/>
            </a:xfrm>
            <a:custGeom>
              <a:avLst/>
              <a:gdLst>
                <a:gd name="connsiteX0" fmla="*/ 514704 w 534476"/>
                <a:gd name="connsiteY0" fmla="*/ 38732 h 38871"/>
                <a:gd name="connsiteX1" fmla="*/ 19098 w 534476"/>
                <a:gd name="connsiteY1" fmla="*/ 38732 h 38871"/>
                <a:gd name="connsiteX2" fmla="*/ -311 w 534476"/>
                <a:gd name="connsiteY2" fmla="*/ 19270 h 38871"/>
                <a:gd name="connsiteX3" fmla="*/ 19098 w 534476"/>
                <a:gd name="connsiteY3" fmla="*/ -139 h 38871"/>
                <a:gd name="connsiteX4" fmla="*/ 514704 w 534476"/>
                <a:gd name="connsiteY4" fmla="*/ -139 h 38871"/>
                <a:gd name="connsiteX5" fmla="*/ 534166 w 534476"/>
                <a:gd name="connsiteY5" fmla="*/ 19270 h 38871"/>
                <a:gd name="connsiteX6" fmla="*/ 514756 w 534476"/>
                <a:gd name="connsiteY6" fmla="*/ 38732 h 38871"/>
                <a:gd name="connsiteX7" fmla="*/ 514704 w 534476"/>
                <a:gd name="connsiteY7" fmla="*/ 38732 h 3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476" h="38871">
                  <a:moveTo>
                    <a:pt x="514704" y="38732"/>
                  </a:moveTo>
                  <a:lnTo>
                    <a:pt x="19098" y="38732"/>
                  </a:lnTo>
                  <a:cubicBezTo>
                    <a:pt x="8364" y="38718"/>
                    <a:pt x="-325" y="30004"/>
                    <a:pt x="-311" y="19270"/>
                  </a:cubicBezTo>
                  <a:cubicBezTo>
                    <a:pt x="-297" y="8557"/>
                    <a:pt x="8385" y="-125"/>
                    <a:pt x="19098" y="-139"/>
                  </a:cubicBezTo>
                  <a:lnTo>
                    <a:pt x="514704" y="-139"/>
                  </a:lnTo>
                  <a:cubicBezTo>
                    <a:pt x="525438" y="-153"/>
                    <a:pt x="534151" y="8536"/>
                    <a:pt x="534166" y="19270"/>
                  </a:cubicBezTo>
                  <a:cubicBezTo>
                    <a:pt x="534180" y="30004"/>
                    <a:pt x="525490" y="38718"/>
                    <a:pt x="514756" y="38732"/>
                  </a:cubicBezTo>
                  <a:cubicBezTo>
                    <a:pt x="514739" y="38732"/>
                    <a:pt x="514722" y="38732"/>
                    <a:pt x="514704" y="38732"/>
                  </a:cubicBezTo>
                  <a:close/>
                </a:path>
              </a:pathLst>
            </a:custGeom>
            <a:solidFill>
              <a:srgbClr val="CCCCCC"/>
            </a:solidFill>
            <a:ln w="3527"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D6C3A4D2-B2C7-49B8-B7B9-6FC81F18F518}"/>
                </a:ext>
              </a:extLst>
            </p:cNvPr>
            <p:cNvSpPr/>
            <p:nvPr/>
          </p:nvSpPr>
          <p:spPr>
            <a:xfrm>
              <a:off x="4144310" y="4819694"/>
              <a:ext cx="137387" cy="137387"/>
            </a:xfrm>
            <a:custGeom>
              <a:avLst/>
              <a:gdLst>
                <a:gd name="connsiteX0" fmla="*/ 137388 w 137387"/>
                <a:gd name="connsiteY0" fmla="*/ 68694 h 137387"/>
                <a:gd name="connsiteX1" fmla="*/ 68694 w 137387"/>
                <a:gd name="connsiteY1" fmla="*/ 137388 h 137387"/>
                <a:gd name="connsiteX2" fmla="*/ 0 w 137387"/>
                <a:gd name="connsiteY2" fmla="*/ 68694 h 137387"/>
                <a:gd name="connsiteX3" fmla="*/ 68694 w 137387"/>
                <a:gd name="connsiteY3" fmla="*/ 0 h 137387"/>
                <a:gd name="connsiteX4" fmla="*/ 137388 w 137387"/>
                <a:gd name="connsiteY4" fmla="*/ 68694 h 13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7" h="137387">
                  <a:moveTo>
                    <a:pt x="137388" y="68694"/>
                  </a:moveTo>
                  <a:cubicBezTo>
                    <a:pt x="137388" y="106632"/>
                    <a:pt x="106632" y="137388"/>
                    <a:pt x="68694" y="137388"/>
                  </a:cubicBezTo>
                  <a:cubicBezTo>
                    <a:pt x="30755" y="137388"/>
                    <a:pt x="0" y="106632"/>
                    <a:pt x="0" y="68694"/>
                  </a:cubicBezTo>
                  <a:cubicBezTo>
                    <a:pt x="0" y="30755"/>
                    <a:pt x="30755" y="0"/>
                    <a:pt x="68694" y="0"/>
                  </a:cubicBezTo>
                  <a:cubicBezTo>
                    <a:pt x="106632" y="0"/>
                    <a:pt x="137388" y="30755"/>
                    <a:pt x="137388" y="68694"/>
                  </a:cubicBezTo>
                  <a:close/>
                </a:path>
              </a:pathLst>
            </a:custGeom>
            <a:solidFill>
              <a:schemeClr val="accent2"/>
            </a:solidFill>
            <a:ln w="3527"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04A5867C-F206-4493-88CA-EA7BDF4EA229}"/>
                </a:ext>
              </a:extLst>
            </p:cNvPr>
            <p:cNvSpPr/>
            <p:nvPr/>
          </p:nvSpPr>
          <p:spPr>
            <a:xfrm>
              <a:off x="4182868" y="4862348"/>
              <a:ext cx="59584" cy="52245"/>
            </a:xfrm>
            <a:custGeom>
              <a:avLst/>
              <a:gdLst>
                <a:gd name="connsiteX0" fmla="*/ 23018 w 59584"/>
                <a:gd name="connsiteY0" fmla="*/ 52106 h 52245"/>
                <a:gd name="connsiteX1" fmla="*/ 18732 w 59584"/>
                <a:gd name="connsiteY1" fmla="*/ 50682 h 52245"/>
                <a:gd name="connsiteX2" fmla="*/ 18655 w 59584"/>
                <a:gd name="connsiteY2" fmla="*/ 50624 h 52245"/>
                <a:gd name="connsiteX3" fmla="*/ 2511 w 59584"/>
                <a:gd name="connsiteY3" fmla="*/ 38275 h 52245"/>
                <a:gd name="connsiteX4" fmla="*/ 1161 w 59584"/>
                <a:gd name="connsiteY4" fmla="*/ 28219 h 52245"/>
                <a:gd name="connsiteX5" fmla="*/ 11216 w 59584"/>
                <a:gd name="connsiteY5" fmla="*/ 26869 h 52245"/>
                <a:gd name="connsiteX6" fmla="*/ 11241 w 59584"/>
                <a:gd name="connsiteY6" fmla="*/ 26888 h 52245"/>
                <a:gd name="connsiteX7" fmla="*/ 21698 w 59584"/>
                <a:gd name="connsiteY7" fmla="*/ 34906 h 52245"/>
                <a:gd name="connsiteX8" fmla="*/ 46408 w 59584"/>
                <a:gd name="connsiteY8" fmla="*/ 2669 h 52245"/>
                <a:gd name="connsiteX9" fmla="*/ 56462 w 59584"/>
                <a:gd name="connsiteY9" fmla="*/ 1341 h 52245"/>
                <a:gd name="connsiteX10" fmla="*/ 56464 w 59584"/>
                <a:gd name="connsiteY10" fmla="*/ 1343 h 52245"/>
                <a:gd name="connsiteX11" fmla="*/ 56311 w 59584"/>
                <a:gd name="connsiteY11" fmla="*/ 1556 h 52245"/>
                <a:gd name="connsiteX12" fmla="*/ 56468 w 59584"/>
                <a:gd name="connsiteY12" fmla="*/ 1343 h 52245"/>
                <a:gd name="connsiteX13" fmla="*/ 57795 w 59584"/>
                <a:gd name="connsiteY13" fmla="*/ 11399 h 52245"/>
                <a:gd name="connsiteX14" fmla="*/ 28731 w 59584"/>
                <a:gd name="connsiteY14" fmla="*/ 49300 h 52245"/>
                <a:gd name="connsiteX15" fmla="*/ 23024 w 59584"/>
                <a:gd name="connsiteY15" fmla="*/ 52098 h 5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584" h="52245">
                  <a:moveTo>
                    <a:pt x="23018" y="52106"/>
                  </a:moveTo>
                  <a:cubicBezTo>
                    <a:pt x="21473" y="52109"/>
                    <a:pt x="19968" y="51609"/>
                    <a:pt x="18732" y="50682"/>
                  </a:cubicBezTo>
                  <a:lnTo>
                    <a:pt x="18655" y="50624"/>
                  </a:lnTo>
                  <a:lnTo>
                    <a:pt x="2511" y="38275"/>
                  </a:lnTo>
                  <a:cubicBezTo>
                    <a:pt x="-639" y="35871"/>
                    <a:pt x="-1243" y="31369"/>
                    <a:pt x="1161" y="28219"/>
                  </a:cubicBezTo>
                  <a:cubicBezTo>
                    <a:pt x="3564" y="25069"/>
                    <a:pt x="8066" y="24465"/>
                    <a:pt x="11216" y="26869"/>
                  </a:cubicBezTo>
                  <a:cubicBezTo>
                    <a:pt x="11225" y="26875"/>
                    <a:pt x="11233" y="26881"/>
                    <a:pt x="11241" y="26888"/>
                  </a:cubicBezTo>
                  <a:lnTo>
                    <a:pt x="21698" y="34906"/>
                  </a:lnTo>
                  <a:lnTo>
                    <a:pt x="46408" y="2669"/>
                  </a:lnTo>
                  <a:cubicBezTo>
                    <a:pt x="48817" y="-474"/>
                    <a:pt x="53319" y="-1068"/>
                    <a:pt x="56462" y="1341"/>
                  </a:cubicBezTo>
                  <a:lnTo>
                    <a:pt x="56464" y="1343"/>
                  </a:lnTo>
                  <a:lnTo>
                    <a:pt x="56311" y="1556"/>
                  </a:lnTo>
                  <a:lnTo>
                    <a:pt x="56468" y="1343"/>
                  </a:lnTo>
                  <a:cubicBezTo>
                    <a:pt x="59608" y="3756"/>
                    <a:pt x="60201" y="8255"/>
                    <a:pt x="57795" y="11399"/>
                  </a:cubicBezTo>
                  <a:lnTo>
                    <a:pt x="28731" y="49300"/>
                  </a:lnTo>
                  <a:cubicBezTo>
                    <a:pt x="27368" y="51070"/>
                    <a:pt x="25258" y="52104"/>
                    <a:pt x="23024" y="52098"/>
                  </a:cubicBezTo>
                  <a:close/>
                </a:path>
              </a:pathLst>
            </a:custGeom>
            <a:solidFill>
              <a:srgbClr val="FFFFFF"/>
            </a:solidFill>
            <a:ln w="3527"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4107C702-C80D-4BB9-A3E2-F94982A6CA00}"/>
                </a:ext>
              </a:extLst>
            </p:cNvPr>
            <p:cNvSpPr/>
            <p:nvPr/>
          </p:nvSpPr>
          <p:spPr>
            <a:xfrm>
              <a:off x="4151378" y="5113634"/>
              <a:ext cx="137380" cy="137431"/>
            </a:xfrm>
            <a:custGeom>
              <a:avLst/>
              <a:gdLst>
                <a:gd name="connsiteX0" fmla="*/ 137069 w 137380"/>
                <a:gd name="connsiteY0" fmla="*/ 68571 h 137431"/>
                <a:gd name="connsiteX1" fmla="*/ 68404 w 137380"/>
                <a:gd name="connsiteY1" fmla="*/ 137289 h 137431"/>
                <a:gd name="connsiteX2" fmla="*/ 68387 w 137380"/>
                <a:gd name="connsiteY2" fmla="*/ 137289 h 137431"/>
                <a:gd name="connsiteX3" fmla="*/ 66618 w 137380"/>
                <a:gd name="connsiteY3" fmla="*/ 137218 h 137431"/>
                <a:gd name="connsiteX4" fmla="*/ -288 w 137380"/>
                <a:gd name="connsiteY4" fmla="*/ 66790 h 137431"/>
                <a:gd name="connsiteX5" fmla="*/ 70140 w 137380"/>
                <a:gd name="connsiteY5" fmla="*/ -116 h 137431"/>
                <a:gd name="connsiteX6" fmla="*/ 137069 w 137380"/>
                <a:gd name="connsiteY6" fmla="*/ 68571 h 13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380" h="137431">
                  <a:moveTo>
                    <a:pt x="137069" y="68571"/>
                  </a:moveTo>
                  <a:cubicBezTo>
                    <a:pt x="137084" y="106508"/>
                    <a:pt x="106341" y="137275"/>
                    <a:pt x="68404" y="137289"/>
                  </a:cubicBezTo>
                  <a:cubicBezTo>
                    <a:pt x="68398" y="137289"/>
                    <a:pt x="68393" y="137289"/>
                    <a:pt x="68387" y="137289"/>
                  </a:cubicBezTo>
                  <a:cubicBezTo>
                    <a:pt x="67796" y="137301"/>
                    <a:pt x="67206" y="137277"/>
                    <a:pt x="66618" y="137218"/>
                  </a:cubicBezTo>
                  <a:cubicBezTo>
                    <a:pt x="28694" y="136246"/>
                    <a:pt x="-1260" y="104714"/>
                    <a:pt x="-288" y="66790"/>
                  </a:cubicBezTo>
                  <a:cubicBezTo>
                    <a:pt x="685" y="28866"/>
                    <a:pt x="32216" y="-1089"/>
                    <a:pt x="70140" y="-116"/>
                  </a:cubicBezTo>
                  <a:cubicBezTo>
                    <a:pt x="107386" y="839"/>
                    <a:pt x="137080" y="31313"/>
                    <a:pt x="137069" y="68571"/>
                  </a:cubicBezTo>
                  <a:close/>
                </a:path>
              </a:pathLst>
            </a:custGeom>
            <a:solidFill>
              <a:srgbClr val="CCCCCC"/>
            </a:solidFill>
            <a:ln w="3527"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210422F1-7D98-4F4A-BF98-42CF722E7A37}"/>
                </a:ext>
              </a:extLst>
            </p:cNvPr>
            <p:cNvSpPr/>
            <p:nvPr/>
          </p:nvSpPr>
          <p:spPr>
            <a:xfrm>
              <a:off x="4144310" y="5407619"/>
              <a:ext cx="137387" cy="137387"/>
            </a:xfrm>
            <a:custGeom>
              <a:avLst/>
              <a:gdLst>
                <a:gd name="connsiteX0" fmla="*/ 137388 w 137387"/>
                <a:gd name="connsiteY0" fmla="*/ 68694 h 137387"/>
                <a:gd name="connsiteX1" fmla="*/ 68694 w 137387"/>
                <a:gd name="connsiteY1" fmla="*/ 137388 h 137387"/>
                <a:gd name="connsiteX2" fmla="*/ 0 w 137387"/>
                <a:gd name="connsiteY2" fmla="*/ 68694 h 137387"/>
                <a:gd name="connsiteX3" fmla="*/ 68694 w 137387"/>
                <a:gd name="connsiteY3" fmla="*/ 0 h 137387"/>
                <a:gd name="connsiteX4" fmla="*/ 137388 w 137387"/>
                <a:gd name="connsiteY4" fmla="*/ 68694 h 13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7" h="137387">
                  <a:moveTo>
                    <a:pt x="137388" y="68694"/>
                  </a:moveTo>
                  <a:cubicBezTo>
                    <a:pt x="137388" y="106632"/>
                    <a:pt x="106632" y="137388"/>
                    <a:pt x="68694" y="137388"/>
                  </a:cubicBezTo>
                  <a:cubicBezTo>
                    <a:pt x="30755" y="137388"/>
                    <a:pt x="0" y="106632"/>
                    <a:pt x="0" y="68694"/>
                  </a:cubicBezTo>
                  <a:cubicBezTo>
                    <a:pt x="0" y="30755"/>
                    <a:pt x="30755" y="0"/>
                    <a:pt x="68694" y="0"/>
                  </a:cubicBezTo>
                  <a:cubicBezTo>
                    <a:pt x="106632" y="0"/>
                    <a:pt x="137388" y="30755"/>
                    <a:pt x="137388" y="68694"/>
                  </a:cubicBezTo>
                  <a:close/>
                </a:path>
              </a:pathLst>
            </a:custGeom>
            <a:solidFill>
              <a:srgbClr val="CCCCCC"/>
            </a:solidFill>
            <a:ln w="3527"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1B8A2AB4-E690-4E13-A6AE-E5C666BCD429}"/>
                </a:ext>
              </a:extLst>
            </p:cNvPr>
            <p:cNvSpPr/>
            <p:nvPr/>
          </p:nvSpPr>
          <p:spPr>
            <a:xfrm>
              <a:off x="4912025" y="4532545"/>
              <a:ext cx="182517" cy="145601"/>
            </a:xfrm>
            <a:custGeom>
              <a:avLst/>
              <a:gdLst>
                <a:gd name="connsiteX0" fmla="*/ 179777 w 182517"/>
                <a:gd name="connsiteY0" fmla="*/ 145462 h 145601"/>
                <a:gd name="connsiteX1" fmla="*/ 38560 w 182517"/>
                <a:gd name="connsiteY1" fmla="*/ 145462 h 145601"/>
                <a:gd name="connsiteX2" fmla="*/ -311 w 182517"/>
                <a:gd name="connsiteY2" fmla="*/ 106591 h 145601"/>
                <a:gd name="connsiteX3" fmla="*/ -311 w 182517"/>
                <a:gd name="connsiteY3" fmla="*/ 2290 h 145601"/>
                <a:gd name="connsiteX4" fmla="*/ 2118 w 182517"/>
                <a:gd name="connsiteY4" fmla="*/ -139 h 145601"/>
                <a:gd name="connsiteX5" fmla="*/ 3627 w 182517"/>
                <a:gd name="connsiteY5" fmla="*/ 386 h 145601"/>
                <a:gd name="connsiteX6" fmla="*/ 181286 w 182517"/>
                <a:gd name="connsiteY6" fmla="*/ 141129 h 145601"/>
                <a:gd name="connsiteX7" fmla="*/ 181681 w 182517"/>
                <a:gd name="connsiteY7" fmla="*/ 144541 h 145601"/>
                <a:gd name="connsiteX8" fmla="*/ 179777 w 182517"/>
                <a:gd name="connsiteY8" fmla="*/ 145462 h 14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517" h="145601">
                  <a:moveTo>
                    <a:pt x="179777" y="145462"/>
                  </a:moveTo>
                  <a:lnTo>
                    <a:pt x="38560" y="145462"/>
                  </a:lnTo>
                  <a:cubicBezTo>
                    <a:pt x="17092" y="145462"/>
                    <a:pt x="-311" y="128059"/>
                    <a:pt x="-311" y="106591"/>
                  </a:cubicBezTo>
                  <a:lnTo>
                    <a:pt x="-311" y="2290"/>
                  </a:lnTo>
                  <a:cubicBezTo>
                    <a:pt x="-311" y="949"/>
                    <a:pt x="777" y="-139"/>
                    <a:pt x="2118" y="-139"/>
                  </a:cubicBezTo>
                  <a:cubicBezTo>
                    <a:pt x="2666" y="-139"/>
                    <a:pt x="3198" y="46"/>
                    <a:pt x="3627" y="386"/>
                  </a:cubicBezTo>
                  <a:lnTo>
                    <a:pt x="181286" y="141129"/>
                  </a:lnTo>
                  <a:cubicBezTo>
                    <a:pt x="182337" y="141962"/>
                    <a:pt x="182514" y="143490"/>
                    <a:pt x="181681" y="144541"/>
                  </a:cubicBezTo>
                  <a:cubicBezTo>
                    <a:pt x="181221" y="145123"/>
                    <a:pt x="180519" y="145462"/>
                    <a:pt x="179777" y="145462"/>
                  </a:cubicBezTo>
                  <a:close/>
                </a:path>
              </a:pathLst>
            </a:custGeom>
            <a:solidFill>
              <a:srgbClr val="CCCCCC"/>
            </a:solidFill>
            <a:ln w="3527"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A01A647A-5039-4D57-82FC-AA9A1A9B8181}"/>
                </a:ext>
              </a:extLst>
            </p:cNvPr>
            <p:cNvSpPr/>
            <p:nvPr/>
          </p:nvSpPr>
          <p:spPr>
            <a:xfrm>
              <a:off x="4207626" y="5114616"/>
              <a:ext cx="81132" cy="136448"/>
            </a:xfrm>
            <a:custGeom>
              <a:avLst/>
              <a:gdLst>
                <a:gd name="connsiteX0" fmla="*/ 80821 w 81132"/>
                <a:gd name="connsiteY0" fmla="*/ 67589 h 136448"/>
                <a:gd name="connsiteX1" fmla="*/ 12156 w 81132"/>
                <a:gd name="connsiteY1" fmla="*/ 136307 h 136448"/>
                <a:gd name="connsiteX2" fmla="*/ 12139 w 81132"/>
                <a:gd name="connsiteY2" fmla="*/ 136307 h 136448"/>
                <a:gd name="connsiteX3" fmla="*/ 10370 w 81132"/>
                <a:gd name="connsiteY3" fmla="*/ 136236 h 136448"/>
                <a:gd name="connsiteX4" fmla="*/ 23704 w 81132"/>
                <a:gd name="connsiteY4" fmla="*/ -139 h 136448"/>
                <a:gd name="connsiteX5" fmla="*/ 80821 w 81132"/>
                <a:gd name="connsiteY5" fmla="*/ 67589 h 13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32" h="136448">
                  <a:moveTo>
                    <a:pt x="80821" y="67589"/>
                  </a:moveTo>
                  <a:cubicBezTo>
                    <a:pt x="80836" y="105526"/>
                    <a:pt x="50093" y="136292"/>
                    <a:pt x="12156" y="136307"/>
                  </a:cubicBezTo>
                  <a:cubicBezTo>
                    <a:pt x="12150" y="136307"/>
                    <a:pt x="12145" y="136307"/>
                    <a:pt x="12139" y="136307"/>
                  </a:cubicBezTo>
                  <a:cubicBezTo>
                    <a:pt x="11548" y="136319"/>
                    <a:pt x="10958" y="136295"/>
                    <a:pt x="10370" y="136236"/>
                  </a:cubicBezTo>
                  <a:cubicBezTo>
                    <a:pt x="-7639" y="91316"/>
                    <a:pt x="-2665" y="40442"/>
                    <a:pt x="23704" y="-139"/>
                  </a:cubicBezTo>
                  <a:cubicBezTo>
                    <a:pt x="56695" y="5516"/>
                    <a:pt x="80815" y="34116"/>
                    <a:pt x="80821" y="67589"/>
                  </a:cubicBezTo>
                  <a:close/>
                </a:path>
              </a:pathLst>
            </a:custGeom>
            <a:solidFill>
              <a:schemeClr val="accent1"/>
            </a:solidFill>
            <a:ln w="3527"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F04AB278-43E2-478D-AB27-13E40038FCC2}"/>
                </a:ext>
              </a:extLst>
            </p:cNvPr>
            <p:cNvSpPr/>
            <p:nvPr/>
          </p:nvSpPr>
          <p:spPr>
            <a:xfrm>
              <a:off x="4366566" y="5130107"/>
              <a:ext cx="135738" cy="38868"/>
            </a:xfrm>
            <a:custGeom>
              <a:avLst/>
              <a:gdLst>
                <a:gd name="connsiteX0" fmla="*/ -311 w 135738"/>
                <a:gd name="connsiteY0" fmla="*/ 19313 h 38868"/>
                <a:gd name="connsiteX1" fmla="*/ 19141 w 135738"/>
                <a:gd name="connsiteY1" fmla="*/ -139 h 38868"/>
                <a:gd name="connsiteX2" fmla="*/ 122660 w 135738"/>
                <a:gd name="connsiteY2" fmla="*/ -139 h 38868"/>
                <a:gd name="connsiteX3" fmla="*/ 135427 w 135738"/>
                <a:gd name="connsiteY3" fmla="*/ 38729 h 38868"/>
                <a:gd name="connsiteX4" fmla="*/ 19141 w 135738"/>
                <a:gd name="connsiteY4" fmla="*/ 38729 h 38868"/>
                <a:gd name="connsiteX5" fmla="*/ -311 w 135738"/>
                <a:gd name="connsiteY5" fmla="*/ 19313 h 3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738" h="38868">
                  <a:moveTo>
                    <a:pt x="-311" y="19313"/>
                  </a:moveTo>
                  <a:cubicBezTo>
                    <a:pt x="-292" y="8578"/>
                    <a:pt x="8406" y="-120"/>
                    <a:pt x="19141" y="-139"/>
                  </a:cubicBezTo>
                  <a:lnTo>
                    <a:pt x="122660" y="-139"/>
                  </a:lnTo>
                  <a:cubicBezTo>
                    <a:pt x="128706" y="12159"/>
                    <a:pt x="133004" y="25241"/>
                    <a:pt x="135427" y="38729"/>
                  </a:cubicBezTo>
                  <a:lnTo>
                    <a:pt x="19141" y="38729"/>
                  </a:lnTo>
                  <a:cubicBezTo>
                    <a:pt x="8413" y="38727"/>
                    <a:pt x="-289" y="30041"/>
                    <a:pt x="-311" y="19313"/>
                  </a:cubicBezTo>
                  <a:close/>
                </a:path>
              </a:pathLst>
            </a:custGeom>
            <a:solidFill>
              <a:schemeClr val="accent1"/>
            </a:solidFill>
            <a:ln w="3527"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D1B23A53-1EA5-4EEB-AA7A-FCDDAE97A94E}"/>
                </a:ext>
              </a:extLst>
            </p:cNvPr>
            <p:cNvSpPr/>
            <p:nvPr/>
          </p:nvSpPr>
          <p:spPr>
            <a:xfrm>
              <a:off x="4366583" y="5195712"/>
              <a:ext cx="138126" cy="38868"/>
            </a:xfrm>
            <a:custGeom>
              <a:avLst/>
              <a:gdLst>
                <a:gd name="connsiteX0" fmla="*/ 137815 w 138126"/>
                <a:gd name="connsiteY0" fmla="*/ -139 h 38868"/>
                <a:gd name="connsiteX1" fmla="*/ 132652 w 138126"/>
                <a:gd name="connsiteY1" fmla="*/ 38729 h 38868"/>
                <a:gd name="connsiteX2" fmla="*/ 19123 w 138126"/>
                <a:gd name="connsiteY2" fmla="*/ 38729 h 38868"/>
                <a:gd name="connsiteX3" fmla="*/ -311 w 138126"/>
                <a:gd name="connsiteY3" fmla="*/ 19295 h 38868"/>
                <a:gd name="connsiteX4" fmla="*/ 19123 w 138126"/>
                <a:gd name="connsiteY4" fmla="*/ -139 h 3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26" h="38868">
                  <a:moveTo>
                    <a:pt x="137815" y="-139"/>
                  </a:moveTo>
                  <a:cubicBezTo>
                    <a:pt x="137822" y="12989"/>
                    <a:pt x="136086" y="26059"/>
                    <a:pt x="132652" y="38729"/>
                  </a:cubicBezTo>
                  <a:lnTo>
                    <a:pt x="19123" y="38729"/>
                  </a:lnTo>
                  <a:cubicBezTo>
                    <a:pt x="8390" y="38729"/>
                    <a:pt x="-311" y="30028"/>
                    <a:pt x="-311" y="19295"/>
                  </a:cubicBezTo>
                  <a:cubicBezTo>
                    <a:pt x="-311" y="8562"/>
                    <a:pt x="8390" y="-139"/>
                    <a:pt x="19123" y="-139"/>
                  </a:cubicBezTo>
                  <a:close/>
                </a:path>
              </a:pathLst>
            </a:custGeom>
            <a:solidFill>
              <a:schemeClr val="accent1"/>
            </a:solidFill>
            <a:ln w="3527"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9BF8839C-F914-4EEB-AC91-9A55C8893F42}"/>
                </a:ext>
              </a:extLst>
            </p:cNvPr>
            <p:cNvSpPr/>
            <p:nvPr/>
          </p:nvSpPr>
          <p:spPr>
            <a:xfrm>
              <a:off x="4473917" y="5252129"/>
              <a:ext cx="290032" cy="193464"/>
            </a:xfrm>
            <a:custGeom>
              <a:avLst/>
              <a:gdLst>
                <a:gd name="connsiteX0" fmla="*/ 286615 w 290032"/>
                <a:gd name="connsiteY0" fmla="*/ 183153 h 193464"/>
                <a:gd name="connsiteX1" fmla="*/ 257448 w 290032"/>
                <a:gd name="connsiteY1" fmla="*/ 190218 h 193464"/>
                <a:gd name="connsiteX2" fmla="*/ 9862 w 290032"/>
                <a:gd name="connsiteY2" fmla="*/ 39200 h 193464"/>
                <a:gd name="connsiteX3" fmla="*/ 2796 w 290032"/>
                <a:gd name="connsiteY3" fmla="*/ 10034 h 193464"/>
                <a:gd name="connsiteX4" fmla="*/ 31962 w 290032"/>
                <a:gd name="connsiteY4" fmla="*/ 2968 h 193464"/>
                <a:gd name="connsiteX5" fmla="*/ 279549 w 290032"/>
                <a:gd name="connsiteY5" fmla="*/ 153986 h 193464"/>
                <a:gd name="connsiteX6" fmla="*/ 286615 w 290032"/>
                <a:gd name="connsiteY6" fmla="*/ 183153 h 19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032" h="193464">
                  <a:moveTo>
                    <a:pt x="286615" y="183153"/>
                  </a:moveTo>
                  <a:cubicBezTo>
                    <a:pt x="280512" y="193158"/>
                    <a:pt x="267454" y="196321"/>
                    <a:pt x="257448" y="190218"/>
                  </a:cubicBezTo>
                  <a:lnTo>
                    <a:pt x="9862" y="39200"/>
                  </a:lnTo>
                  <a:cubicBezTo>
                    <a:pt x="-143" y="33098"/>
                    <a:pt x="-3307" y="20039"/>
                    <a:pt x="2796" y="10034"/>
                  </a:cubicBezTo>
                  <a:cubicBezTo>
                    <a:pt x="8899" y="29"/>
                    <a:pt x="21957" y="-3135"/>
                    <a:pt x="31962" y="2968"/>
                  </a:cubicBezTo>
                  <a:lnTo>
                    <a:pt x="279549" y="153986"/>
                  </a:lnTo>
                  <a:cubicBezTo>
                    <a:pt x="289554" y="160089"/>
                    <a:pt x="292717" y="173147"/>
                    <a:pt x="286615" y="183153"/>
                  </a:cubicBezTo>
                  <a:close/>
                </a:path>
              </a:pathLst>
            </a:custGeom>
            <a:solidFill>
              <a:srgbClr val="3F3D56"/>
            </a:solidFill>
            <a:ln w="3527"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3D065C66-C34B-401A-989D-1703BD9098C4}"/>
                </a:ext>
              </a:extLst>
            </p:cNvPr>
            <p:cNvSpPr/>
            <p:nvPr/>
          </p:nvSpPr>
          <p:spPr>
            <a:xfrm>
              <a:off x="4198542" y="5026216"/>
              <a:ext cx="339500" cy="339572"/>
            </a:xfrm>
            <a:custGeom>
              <a:avLst/>
              <a:gdLst>
                <a:gd name="connsiteX0" fmla="*/ 314404 w 339500"/>
                <a:gd name="connsiteY0" fmla="*/ 258048 h 339572"/>
                <a:gd name="connsiteX1" fmla="*/ 81074 w 339500"/>
                <a:gd name="connsiteY1" fmla="*/ 314576 h 339572"/>
                <a:gd name="connsiteX2" fmla="*/ 24546 w 339500"/>
                <a:gd name="connsiteY2" fmla="*/ 81246 h 339572"/>
                <a:gd name="connsiteX3" fmla="*/ 257876 w 339500"/>
                <a:gd name="connsiteY3" fmla="*/ 24718 h 339572"/>
                <a:gd name="connsiteX4" fmla="*/ 314404 w 339500"/>
                <a:gd name="connsiteY4" fmla="*/ 258048 h 339572"/>
                <a:gd name="connsiteX5" fmla="*/ 60779 w 339500"/>
                <a:gd name="connsiteY5" fmla="*/ 103346 h 339572"/>
                <a:gd name="connsiteX6" fmla="*/ 103174 w 339500"/>
                <a:gd name="connsiteY6" fmla="*/ 278344 h 339572"/>
                <a:gd name="connsiteX7" fmla="*/ 278172 w 339500"/>
                <a:gd name="connsiteY7" fmla="*/ 235948 h 339572"/>
                <a:gd name="connsiteX8" fmla="*/ 235776 w 339500"/>
                <a:gd name="connsiteY8" fmla="*/ 60951 h 339572"/>
                <a:gd name="connsiteX9" fmla="*/ 60779 w 339500"/>
                <a:gd name="connsiteY9" fmla="*/ 103346 h 33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500" h="339572">
                  <a:moveTo>
                    <a:pt x="314404" y="258048"/>
                  </a:moveTo>
                  <a:cubicBezTo>
                    <a:pt x="265581" y="338090"/>
                    <a:pt x="161116" y="363398"/>
                    <a:pt x="81074" y="314576"/>
                  </a:cubicBezTo>
                  <a:cubicBezTo>
                    <a:pt x="1032" y="265753"/>
                    <a:pt x="-24276" y="161288"/>
                    <a:pt x="24546" y="81246"/>
                  </a:cubicBezTo>
                  <a:cubicBezTo>
                    <a:pt x="73369" y="1204"/>
                    <a:pt x="177834" y="-24104"/>
                    <a:pt x="257876" y="24718"/>
                  </a:cubicBezTo>
                  <a:cubicBezTo>
                    <a:pt x="337825" y="73609"/>
                    <a:pt x="363113" y="177988"/>
                    <a:pt x="314404" y="258048"/>
                  </a:cubicBezTo>
                  <a:close/>
                  <a:moveTo>
                    <a:pt x="60779" y="103346"/>
                  </a:moveTo>
                  <a:cubicBezTo>
                    <a:pt x="24162" y="163378"/>
                    <a:pt x="43143" y="241727"/>
                    <a:pt x="103174" y="278344"/>
                  </a:cubicBezTo>
                  <a:cubicBezTo>
                    <a:pt x="163206" y="314960"/>
                    <a:pt x="241555" y="295979"/>
                    <a:pt x="278172" y="235948"/>
                  </a:cubicBezTo>
                  <a:cubicBezTo>
                    <a:pt x="314788" y="175916"/>
                    <a:pt x="295807" y="97567"/>
                    <a:pt x="235776" y="60951"/>
                  </a:cubicBezTo>
                  <a:cubicBezTo>
                    <a:pt x="175731" y="24419"/>
                    <a:pt x="97446" y="43384"/>
                    <a:pt x="60779" y="103346"/>
                  </a:cubicBezTo>
                  <a:close/>
                </a:path>
              </a:pathLst>
            </a:custGeom>
            <a:solidFill>
              <a:srgbClr val="3F3D56"/>
            </a:solidFill>
            <a:ln w="3527"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F511AADF-4095-4BF5-8E66-0BDBA0C136B5}"/>
                </a:ext>
              </a:extLst>
            </p:cNvPr>
            <p:cNvSpPr/>
            <p:nvPr/>
          </p:nvSpPr>
          <p:spPr>
            <a:xfrm>
              <a:off x="4970305" y="5049491"/>
              <a:ext cx="173730" cy="173730"/>
            </a:xfrm>
            <a:custGeom>
              <a:avLst/>
              <a:gdLst>
                <a:gd name="connsiteX0" fmla="*/ 173730 w 173730"/>
                <a:gd name="connsiteY0" fmla="*/ 86865 h 173730"/>
                <a:gd name="connsiteX1" fmla="*/ 86865 w 173730"/>
                <a:gd name="connsiteY1" fmla="*/ 173730 h 173730"/>
                <a:gd name="connsiteX2" fmla="*/ 0 w 173730"/>
                <a:gd name="connsiteY2" fmla="*/ 86865 h 173730"/>
                <a:gd name="connsiteX3" fmla="*/ 86865 w 173730"/>
                <a:gd name="connsiteY3" fmla="*/ 0 h 173730"/>
                <a:gd name="connsiteX4" fmla="*/ 173730 w 173730"/>
                <a:gd name="connsiteY4" fmla="*/ 86865 h 173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30" h="173730">
                  <a:moveTo>
                    <a:pt x="173730" y="86865"/>
                  </a:moveTo>
                  <a:cubicBezTo>
                    <a:pt x="173730" y="134839"/>
                    <a:pt x="134839" y="173730"/>
                    <a:pt x="86865" y="173730"/>
                  </a:cubicBezTo>
                  <a:cubicBezTo>
                    <a:pt x="38891" y="173730"/>
                    <a:pt x="0" y="134839"/>
                    <a:pt x="0" y="86865"/>
                  </a:cubicBezTo>
                  <a:cubicBezTo>
                    <a:pt x="0" y="38891"/>
                    <a:pt x="38891" y="0"/>
                    <a:pt x="86865" y="0"/>
                  </a:cubicBezTo>
                  <a:cubicBezTo>
                    <a:pt x="134839" y="0"/>
                    <a:pt x="173730" y="38891"/>
                    <a:pt x="173730" y="86865"/>
                  </a:cubicBezTo>
                  <a:close/>
                </a:path>
              </a:pathLst>
            </a:custGeom>
            <a:solidFill>
              <a:srgbClr val="A0616A"/>
            </a:solidFill>
            <a:ln w="3527"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98809B24-EDFC-4172-831A-AB453A90BBB5}"/>
                </a:ext>
              </a:extLst>
            </p:cNvPr>
            <p:cNvSpPr/>
            <p:nvPr/>
          </p:nvSpPr>
          <p:spPr>
            <a:xfrm>
              <a:off x="5049684" y="5288794"/>
              <a:ext cx="211388" cy="361557"/>
            </a:xfrm>
            <a:custGeom>
              <a:avLst/>
              <a:gdLst>
                <a:gd name="connsiteX0" fmla="*/ 1561 w 211388"/>
                <a:gd name="connsiteY0" fmla="*/ 334396 h 361557"/>
                <a:gd name="connsiteX1" fmla="*/ 26720 w 211388"/>
                <a:gd name="connsiteY1" fmla="*/ 285456 h 361557"/>
                <a:gd name="connsiteX2" fmla="*/ 30995 w 211388"/>
                <a:gd name="connsiteY2" fmla="*/ 284347 h 361557"/>
                <a:gd name="connsiteX3" fmla="*/ 36156 w 211388"/>
                <a:gd name="connsiteY3" fmla="*/ 283711 h 361557"/>
                <a:gd name="connsiteX4" fmla="*/ 127656 w 211388"/>
                <a:gd name="connsiteY4" fmla="*/ 136855 h 361557"/>
                <a:gd name="connsiteX5" fmla="*/ 44076 w 211388"/>
                <a:gd name="connsiteY5" fmla="*/ 57397 h 361557"/>
                <a:gd name="connsiteX6" fmla="*/ 42881 w 211388"/>
                <a:gd name="connsiteY6" fmla="*/ 10236 h 361557"/>
                <a:gd name="connsiteX7" fmla="*/ 90042 w 211388"/>
                <a:gd name="connsiteY7" fmla="*/ 9042 h 361557"/>
                <a:gd name="connsiteX8" fmla="*/ 90479 w 211388"/>
                <a:gd name="connsiteY8" fmla="*/ 9465 h 361557"/>
                <a:gd name="connsiteX9" fmla="*/ 205880 w 211388"/>
                <a:gd name="connsiteY9" fmla="*/ 123254 h 361557"/>
                <a:gd name="connsiteX10" fmla="*/ 206112 w 211388"/>
                <a:gd name="connsiteY10" fmla="*/ 123538 h 361557"/>
                <a:gd name="connsiteX11" fmla="*/ 204009 w 211388"/>
                <a:gd name="connsiteY11" fmla="*/ 159557 h 361557"/>
                <a:gd name="connsiteX12" fmla="*/ 75804 w 211388"/>
                <a:gd name="connsiteY12" fmla="*/ 311186 h 361557"/>
                <a:gd name="connsiteX13" fmla="*/ 76759 w 211388"/>
                <a:gd name="connsiteY13" fmla="*/ 314885 h 361557"/>
                <a:gd name="connsiteX14" fmla="*/ 46207 w 211388"/>
                <a:gd name="connsiteY14" fmla="*/ 360657 h 361557"/>
                <a:gd name="connsiteX15" fmla="*/ 41834 w 211388"/>
                <a:gd name="connsiteY15" fmla="*/ 361273 h 361557"/>
                <a:gd name="connsiteX16" fmla="*/ 38537 w 211388"/>
                <a:gd name="connsiteY16" fmla="*/ 361419 h 361557"/>
                <a:gd name="connsiteX17" fmla="*/ 1561 w 211388"/>
                <a:gd name="connsiteY17" fmla="*/ 334396 h 36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1388" h="361557">
                  <a:moveTo>
                    <a:pt x="1561" y="334396"/>
                  </a:moveTo>
                  <a:cubicBezTo>
                    <a:pt x="-5006" y="313934"/>
                    <a:pt x="6258" y="292023"/>
                    <a:pt x="26720" y="285456"/>
                  </a:cubicBezTo>
                  <a:cubicBezTo>
                    <a:pt x="28123" y="285006"/>
                    <a:pt x="29550" y="284635"/>
                    <a:pt x="30995" y="284347"/>
                  </a:cubicBezTo>
                  <a:cubicBezTo>
                    <a:pt x="32698" y="284014"/>
                    <a:pt x="34423" y="283802"/>
                    <a:pt x="36156" y="283711"/>
                  </a:cubicBezTo>
                  <a:lnTo>
                    <a:pt x="127656" y="136855"/>
                  </a:lnTo>
                  <a:lnTo>
                    <a:pt x="44076" y="57397"/>
                  </a:lnTo>
                  <a:cubicBezTo>
                    <a:pt x="30722" y="44704"/>
                    <a:pt x="30188" y="23589"/>
                    <a:pt x="42881" y="10236"/>
                  </a:cubicBezTo>
                  <a:cubicBezTo>
                    <a:pt x="55574" y="-3117"/>
                    <a:pt x="76689" y="-3651"/>
                    <a:pt x="90042" y="9042"/>
                  </a:cubicBezTo>
                  <a:cubicBezTo>
                    <a:pt x="90189" y="9182"/>
                    <a:pt x="90335" y="9323"/>
                    <a:pt x="90479" y="9465"/>
                  </a:cubicBezTo>
                  <a:lnTo>
                    <a:pt x="205880" y="123254"/>
                  </a:lnTo>
                  <a:lnTo>
                    <a:pt x="206112" y="123538"/>
                  </a:lnTo>
                  <a:cubicBezTo>
                    <a:pt x="213442" y="134691"/>
                    <a:pt x="212587" y="149332"/>
                    <a:pt x="204009" y="159557"/>
                  </a:cubicBezTo>
                  <a:lnTo>
                    <a:pt x="75804" y="311186"/>
                  </a:lnTo>
                  <a:cubicBezTo>
                    <a:pt x="76187" y="312402"/>
                    <a:pt x="76506" y="313637"/>
                    <a:pt x="76759" y="314885"/>
                  </a:cubicBezTo>
                  <a:cubicBezTo>
                    <a:pt x="80962" y="335961"/>
                    <a:pt x="67283" y="356454"/>
                    <a:pt x="46207" y="360657"/>
                  </a:cubicBezTo>
                  <a:cubicBezTo>
                    <a:pt x="44762" y="360945"/>
                    <a:pt x="43302" y="361151"/>
                    <a:pt x="41834" y="361273"/>
                  </a:cubicBezTo>
                  <a:cubicBezTo>
                    <a:pt x="40730" y="361370"/>
                    <a:pt x="39631" y="361419"/>
                    <a:pt x="38537" y="361419"/>
                  </a:cubicBezTo>
                  <a:cubicBezTo>
                    <a:pt x="21667" y="361348"/>
                    <a:pt x="6752" y="350448"/>
                    <a:pt x="1561" y="334396"/>
                  </a:cubicBezTo>
                  <a:close/>
                </a:path>
              </a:pathLst>
            </a:custGeom>
            <a:solidFill>
              <a:srgbClr val="A0616A"/>
            </a:solidFill>
            <a:ln w="3527"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9B0444B7-715F-486D-9532-D218C537B4AE}"/>
                </a:ext>
              </a:extLst>
            </p:cNvPr>
            <p:cNvSpPr/>
            <p:nvPr/>
          </p:nvSpPr>
          <p:spPr>
            <a:xfrm>
              <a:off x="4850118" y="6178054"/>
              <a:ext cx="63993" cy="167247"/>
            </a:xfrm>
            <a:custGeom>
              <a:avLst/>
              <a:gdLst>
                <a:gd name="connsiteX0" fmla="*/ 63986 w 63993"/>
                <a:gd name="connsiteY0" fmla="*/ 167247 h 167247"/>
                <a:gd name="connsiteX1" fmla="*/ 20626 w 63993"/>
                <a:gd name="connsiteY1" fmla="*/ 167244 h 167247"/>
                <a:gd name="connsiteX2" fmla="*/ 0 w 63993"/>
                <a:gd name="connsiteY2" fmla="*/ 0 h 167247"/>
                <a:gd name="connsiteX3" fmla="*/ 63993 w 63993"/>
                <a:gd name="connsiteY3" fmla="*/ 4 h 167247"/>
                <a:gd name="connsiteX4" fmla="*/ 63986 w 63993"/>
                <a:gd name="connsiteY4" fmla="*/ 167247 h 16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93" h="167247">
                  <a:moveTo>
                    <a:pt x="63986" y="167247"/>
                  </a:moveTo>
                  <a:lnTo>
                    <a:pt x="20626" y="167244"/>
                  </a:lnTo>
                  <a:lnTo>
                    <a:pt x="0" y="0"/>
                  </a:lnTo>
                  <a:lnTo>
                    <a:pt x="63993" y="4"/>
                  </a:lnTo>
                  <a:lnTo>
                    <a:pt x="63986" y="167247"/>
                  </a:lnTo>
                  <a:close/>
                </a:path>
              </a:pathLst>
            </a:custGeom>
            <a:solidFill>
              <a:srgbClr val="A0616A"/>
            </a:solidFill>
            <a:ln w="3527"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B3435C5E-41FD-40ED-8CC4-354C2DEA4CCE}"/>
                </a:ext>
              </a:extLst>
            </p:cNvPr>
            <p:cNvSpPr/>
            <p:nvPr/>
          </p:nvSpPr>
          <p:spPr>
            <a:xfrm>
              <a:off x="4785353" y="6331140"/>
              <a:ext cx="139810" cy="56190"/>
            </a:xfrm>
            <a:custGeom>
              <a:avLst/>
              <a:gdLst>
                <a:gd name="connsiteX0" fmla="*/ 139496 w 139810"/>
                <a:gd name="connsiteY0" fmla="*/ 56051 h 56190"/>
                <a:gd name="connsiteX1" fmla="*/ -311 w 139810"/>
                <a:gd name="connsiteY1" fmla="*/ 56046 h 56190"/>
                <a:gd name="connsiteX2" fmla="*/ -311 w 139810"/>
                <a:gd name="connsiteY2" fmla="*/ 54277 h 56190"/>
                <a:gd name="connsiteX3" fmla="*/ 54104 w 139810"/>
                <a:gd name="connsiteY3" fmla="*/ -139 h 56190"/>
                <a:gd name="connsiteX4" fmla="*/ 54106 w 139810"/>
                <a:gd name="connsiteY4" fmla="*/ -139 h 56190"/>
                <a:gd name="connsiteX5" fmla="*/ 54110 w 139810"/>
                <a:gd name="connsiteY5" fmla="*/ -139 h 56190"/>
                <a:gd name="connsiteX6" fmla="*/ 139499 w 139810"/>
                <a:gd name="connsiteY6" fmla="*/ -135 h 5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810" h="56190">
                  <a:moveTo>
                    <a:pt x="139496" y="56051"/>
                  </a:moveTo>
                  <a:lnTo>
                    <a:pt x="-311" y="56046"/>
                  </a:lnTo>
                  <a:lnTo>
                    <a:pt x="-311" y="54277"/>
                  </a:lnTo>
                  <a:cubicBezTo>
                    <a:pt x="-311" y="24224"/>
                    <a:pt x="24051" y="-139"/>
                    <a:pt x="54104" y="-139"/>
                  </a:cubicBezTo>
                  <a:cubicBezTo>
                    <a:pt x="54105" y="-139"/>
                    <a:pt x="54106" y="-139"/>
                    <a:pt x="54106" y="-139"/>
                  </a:cubicBezTo>
                  <a:lnTo>
                    <a:pt x="54110" y="-139"/>
                  </a:lnTo>
                  <a:lnTo>
                    <a:pt x="139499" y="-135"/>
                  </a:lnTo>
                  <a:close/>
                </a:path>
              </a:pathLst>
            </a:custGeom>
            <a:solidFill>
              <a:srgbClr val="2F2E41"/>
            </a:solidFill>
            <a:ln w="3527"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A87C3A57-FF3A-43F8-9BA1-7B027556F710}"/>
                </a:ext>
              </a:extLst>
            </p:cNvPr>
            <p:cNvSpPr/>
            <p:nvPr/>
          </p:nvSpPr>
          <p:spPr>
            <a:xfrm>
              <a:off x="5204527" y="6141651"/>
              <a:ext cx="140544" cy="165881"/>
            </a:xfrm>
            <a:custGeom>
              <a:avLst/>
              <a:gdLst>
                <a:gd name="connsiteX0" fmla="*/ 140545 w 140544"/>
                <a:gd name="connsiteY0" fmla="*/ 143700 h 165881"/>
                <a:gd name="connsiteX1" fmla="*/ 103289 w 140544"/>
                <a:gd name="connsiteY1" fmla="*/ 165882 h 165881"/>
                <a:gd name="connsiteX2" fmla="*/ 0 w 140544"/>
                <a:gd name="connsiteY2" fmla="*/ 32739 h 165881"/>
                <a:gd name="connsiteX3" fmla="*/ 54985 w 140544"/>
                <a:gd name="connsiteY3" fmla="*/ 0 h 165881"/>
                <a:gd name="connsiteX4" fmla="*/ 140545 w 140544"/>
                <a:gd name="connsiteY4" fmla="*/ 143700 h 16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44" h="165881">
                  <a:moveTo>
                    <a:pt x="140545" y="143700"/>
                  </a:moveTo>
                  <a:lnTo>
                    <a:pt x="103289" y="165882"/>
                  </a:lnTo>
                  <a:lnTo>
                    <a:pt x="0" y="32739"/>
                  </a:lnTo>
                  <a:lnTo>
                    <a:pt x="54985" y="0"/>
                  </a:lnTo>
                  <a:lnTo>
                    <a:pt x="140545" y="143700"/>
                  </a:lnTo>
                  <a:close/>
                </a:path>
              </a:pathLst>
            </a:custGeom>
            <a:solidFill>
              <a:srgbClr val="A0616A"/>
            </a:solidFill>
            <a:ln w="3527"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DD91482C-FCD9-4BA9-9675-AEBF4ED85D32}"/>
                </a:ext>
              </a:extLst>
            </p:cNvPr>
            <p:cNvSpPr/>
            <p:nvPr/>
          </p:nvSpPr>
          <p:spPr>
            <a:xfrm>
              <a:off x="5247373" y="6267529"/>
              <a:ext cx="128701" cy="119801"/>
            </a:xfrm>
            <a:custGeom>
              <a:avLst/>
              <a:gdLst>
                <a:gd name="connsiteX0" fmla="*/ 128391 w 128701"/>
                <a:gd name="connsiteY0" fmla="*/ 48139 h 119801"/>
                <a:gd name="connsiteX1" fmla="*/ 8264 w 128701"/>
                <a:gd name="connsiteY1" fmla="*/ 119662 h 119801"/>
                <a:gd name="connsiteX2" fmla="*/ 7359 w 128701"/>
                <a:gd name="connsiteY2" fmla="*/ 118143 h 119801"/>
                <a:gd name="connsiteX3" fmla="*/ 26272 w 128701"/>
                <a:gd name="connsiteY3" fmla="*/ 43548 h 119801"/>
                <a:gd name="connsiteX4" fmla="*/ 26274 w 128701"/>
                <a:gd name="connsiteY4" fmla="*/ 43547 h 119801"/>
                <a:gd name="connsiteX5" fmla="*/ 26277 w 128701"/>
                <a:gd name="connsiteY5" fmla="*/ 43545 h 119801"/>
                <a:gd name="connsiteX6" fmla="*/ 99647 w 128701"/>
                <a:gd name="connsiteY6" fmla="*/ -139 h 11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701" h="119801">
                  <a:moveTo>
                    <a:pt x="128391" y="48139"/>
                  </a:moveTo>
                  <a:lnTo>
                    <a:pt x="8264" y="119662"/>
                  </a:lnTo>
                  <a:lnTo>
                    <a:pt x="7359" y="118143"/>
                  </a:lnTo>
                  <a:cubicBezTo>
                    <a:pt x="-8017" y="92321"/>
                    <a:pt x="451" y="58924"/>
                    <a:pt x="26272" y="43548"/>
                  </a:cubicBezTo>
                  <a:cubicBezTo>
                    <a:pt x="26273" y="43548"/>
                    <a:pt x="26274" y="43547"/>
                    <a:pt x="26274" y="43547"/>
                  </a:cubicBezTo>
                  <a:lnTo>
                    <a:pt x="26277" y="43545"/>
                  </a:lnTo>
                  <a:lnTo>
                    <a:pt x="99647" y="-139"/>
                  </a:lnTo>
                  <a:close/>
                </a:path>
              </a:pathLst>
            </a:custGeom>
            <a:solidFill>
              <a:srgbClr val="2F2E41"/>
            </a:solidFill>
            <a:ln w="3527"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A9BA15EC-4424-42B6-94EF-CAFA4243620D}"/>
                </a:ext>
              </a:extLst>
            </p:cNvPr>
            <p:cNvSpPr/>
            <p:nvPr/>
          </p:nvSpPr>
          <p:spPr>
            <a:xfrm>
              <a:off x="4822549" y="5481274"/>
              <a:ext cx="497981" cy="804955"/>
            </a:xfrm>
            <a:custGeom>
              <a:avLst/>
              <a:gdLst>
                <a:gd name="connsiteX0" fmla="*/ 21789 w 497981"/>
                <a:gd name="connsiteY0" fmla="*/ 790234 h 804955"/>
                <a:gd name="connsiteX1" fmla="*/ 81644 w 497981"/>
                <a:gd name="connsiteY1" fmla="*/ 866 h 804955"/>
                <a:gd name="connsiteX2" fmla="*/ 82466 w 497981"/>
                <a:gd name="connsiteY2" fmla="*/ -139 h 804955"/>
                <a:gd name="connsiteX3" fmla="*/ 261160 w 497981"/>
                <a:gd name="connsiteY3" fmla="*/ 71341 h 804955"/>
                <a:gd name="connsiteX4" fmla="*/ 261454 w 497981"/>
                <a:gd name="connsiteY4" fmla="*/ 71980 h 804955"/>
                <a:gd name="connsiteX5" fmla="*/ 307623 w 497981"/>
                <a:gd name="connsiteY5" fmla="*/ 291943 h 804955"/>
                <a:gd name="connsiteX6" fmla="*/ 351700 w 497981"/>
                <a:gd name="connsiteY6" fmla="*/ 494695 h 804955"/>
                <a:gd name="connsiteX7" fmla="*/ 495416 w 497981"/>
                <a:gd name="connsiteY7" fmla="*/ 735336 h 804955"/>
                <a:gd name="connsiteX8" fmla="*/ 489911 w 497981"/>
                <a:gd name="connsiteY8" fmla="*/ 757167 h 804955"/>
                <a:gd name="connsiteX9" fmla="*/ 488163 w 497981"/>
                <a:gd name="connsiteY9" fmla="*/ 758069 h 804955"/>
                <a:gd name="connsiteX10" fmla="*/ 425708 w 497981"/>
                <a:gd name="connsiteY10" fmla="*/ 785547 h 804955"/>
                <a:gd name="connsiteX11" fmla="*/ 405731 w 497981"/>
                <a:gd name="connsiteY11" fmla="*/ 779303 h 804955"/>
                <a:gd name="connsiteX12" fmla="*/ 249394 w 497981"/>
                <a:gd name="connsiteY12" fmla="*/ 524377 h 804955"/>
                <a:gd name="connsiteX13" fmla="*/ 161091 w 497981"/>
                <a:gd name="connsiteY13" fmla="*/ 328847 h 804955"/>
                <a:gd name="connsiteX14" fmla="*/ 154070 w 497981"/>
                <a:gd name="connsiteY14" fmla="*/ 326198 h 804955"/>
                <a:gd name="connsiteX15" fmla="*/ 150980 w 497981"/>
                <a:gd name="connsiteY15" fmla="*/ 330470 h 804955"/>
                <a:gd name="connsiteX16" fmla="*/ 102031 w 497981"/>
                <a:gd name="connsiteY16" fmla="*/ 790583 h 804955"/>
                <a:gd name="connsiteX17" fmla="*/ 86206 w 497981"/>
                <a:gd name="connsiteY17" fmla="*/ 804816 h 804955"/>
                <a:gd name="connsiteX18" fmla="*/ 37653 w 497981"/>
                <a:gd name="connsiteY18" fmla="*/ 804816 h 804955"/>
                <a:gd name="connsiteX19" fmla="*/ 21789 w 497981"/>
                <a:gd name="connsiteY19" fmla="*/ 790234 h 80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7981" h="804955">
                  <a:moveTo>
                    <a:pt x="21789" y="790234"/>
                  </a:moveTo>
                  <a:cubicBezTo>
                    <a:pt x="-7257" y="448214"/>
                    <a:pt x="-24537" y="130481"/>
                    <a:pt x="81644" y="866"/>
                  </a:cubicBezTo>
                  <a:lnTo>
                    <a:pt x="82466" y="-139"/>
                  </a:lnTo>
                  <a:lnTo>
                    <a:pt x="261160" y="71341"/>
                  </a:lnTo>
                  <a:lnTo>
                    <a:pt x="261454" y="71980"/>
                  </a:lnTo>
                  <a:cubicBezTo>
                    <a:pt x="262057" y="73292"/>
                    <a:pt x="321486" y="204016"/>
                    <a:pt x="307623" y="291943"/>
                  </a:cubicBezTo>
                  <a:lnTo>
                    <a:pt x="351700" y="494695"/>
                  </a:lnTo>
                  <a:lnTo>
                    <a:pt x="495416" y="735336"/>
                  </a:lnTo>
                  <a:cubicBezTo>
                    <a:pt x="499924" y="742884"/>
                    <a:pt x="497460" y="752659"/>
                    <a:pt x="489911" y="757167"/>
                  </a:cubicBezTo>
                  <a:cubicBezTo>
                    <a:pt x="489347" y="757503"/>
                    <a:pt x="488764" y="757805"/>
                    <a:pt x="488163" y="758069"/>
                  </a:cubicBezTo>
                  <a:lnTo>
                    <a:pt x="425708" y="785547"/>
                  </a:lnTo>
                  <a:cubicBezTo>
                    <a:pt x="418422" y="788718"/>
                    <a:pt x="409914" y="786058"/>
                    <a:pt x="405731" y="779303"/>
                  </a:cubicBezTo>
                  <a:lnTo>
                    <a:pt x="249394" y="524377"/>
                  </a:lnTo>
                  <a:lnTo>
                    <a:pt x="161091" y="328847"/>
                  </a:lnTo>
                  <a:cubicBezTo>
                    <a:pt x="159883" y="326176"/>
                    <a:pt x="156740" y="324991"/>
                    <a:pt x="154070" y="326198"/>
                  </a:cubicBezTo>
                  <a:cubicBezTo>
                    <a:pt x="152355" y="326973"/>
                    <a:pt x="151179" y="328599"/>
                    <a:pt x="150980" y="330470"/>
                  </a:cubicBezTo>
                  <a:lnTo>
                    <a:pt x="102031" y="790583"/>
                  </a:lnTo>
                  <a:cubicBezTo>
                    <a:pt x="101184" y="798682"/>
                    <a:pt x="94349" y="804829"/>
                    <a:pt x="86206" y="804816"/>
                  </a:cubicBezTo>
                  <a:lnTo>
                    <a:pt x="37653" y="804816"/>
                  </a:lnTo>
                  <a:cubicBezTo>
                    <a:pt x="29398" y="804768"/>
                    <a:pt x="22531" y="798456"/>
                    <a:pt x="21789" y="790234"/>
                  </a:cubicBezTo>
                  <a:close/>
                </a:path>
              </a:pathLst>
            </a:custGeom>
            <a:solidFill>
              <a:srgbClr val="2F2E41"/>
            </a:solidFill>
            <a:ln w="3527"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ACF8B3EE-7E53-4CC9-BEBA-2F830F9224B2}"/>
                </a:ext>
              </a:extLst>
            </p:cNvPr>
            <p:cNvSpPr/>
            <p:nvPr/>
          </p:nvSpPr>
          <p:spPr>
            <a:xfrm>
              <a:off x="4901826" y="5252605"/>
              <a:ext cx="260811" cy="321572"/>
            </a:xfrm>
            <a:custGeom>
              <a:avLst/>
              <a:gdLst>
                <a:gd name="connsiteX0" fmla="*/ 2969 w 260811"/>
                <a:gd name="connsiteY0" fmla="*/ 232246 h 321572"/>
                <a:gd name="connsiteX1" fmla="*/ 2117 w 260811"/>
                <a:gd name="connsiteY1" fmla="*/ 231839 h 321572"/>
                <a:gd name="connsiteX2" fmla="*/ 1984 w 260811"/>
                <a:gd name="connsiteY2" fmla="*/ 230903 h 321572"/>
                <a:gd name="connsiteX3" fmla="*/ 25468 w 260811"/>
                <a:gd name="connsiteY3" fmla="*/ 76614 h 321572"/>
                <a:gd name="connsiteX4" fmla="*/ 167650 w 260811"/>
                <a:gd name="connsiteY4" fmla="*/ 3252 h 321572"/>
                <a:gd name="connsiteX5" fmla="*/ 167650 w 260811"/>
                <a:gd name="connsiteY5" fmla="*/ 3252 h 321572"/>
                <a:gd name="connsiteX6" fmla="*/ 245671 w 260811"/>
                <a:gd name="connsiteY6" fmla="*/ 63248 h 321572"/>
                <a:gd name="connsiteX7" fmla="*/ 254063 w 260811"/>
                <a:gd name="connsiteY7" fmla="*/ 160241 h 321572"/>
                <a:gd name="connsiteX8" fmla="*/ 189240 w 260811"/>
                <a:gd name="connsiteY8" fmla="*/ 319831 h 321572"/>
                <a:gd name="connsiteX9" fmla="*/ 188477 w 260811"/>
                <a:gd name="connsiteY9" fmla="*/ 321434 h 32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811" h="321572">
                  <a:moveTo>
                    <a:pt x="2969" y="232246"/>
                  </a:moveTo>
                  <a:lnTo>
                    <a:pt x="2117" y="231839"/>
                  </a:lnTo>
                  <a:lnTo>
                    <a:pt x="1984" y="230903"/>
                  </a:lnTo>
                  <a:cubicBezTo>
                    <a:pt x="-4691" y="184183"/>
                    <a:pt x="3210" y="132272"/>
                    <a:pt x="25468" y="76614"/>
                  </a:cubicBezTo>
                  <a:cubicBezTo>
                    <a:pt x="48142" y="20313"/>
                    <a:pt x="108626" y="-10895"/>
                    <a:pt x="167650" y="3252"/>
                  </a:cubicBezTo>
                  <a:lnTo>
                    <a:pt x="167650" y="3252"/>
                  </a:lnTo>
                  <a:cubicBezTo>
                    <a:pt x="200909" y="11447"/>
                    <a:pt x="229209" y="33209"/>
                    <a:pt x="245671" y="63248"/>
                  </a:cubicBezTo>
                  <a:cubicBezTo>
                    <a:pt x="261922" y="92979"/>
                    <a:pt x="264966" y="128161"/>
                    <a:pt x="254063" y="160241"/>
                  </a:cubicBezTo>
                  <a:cubicBezTo>
                    <a:pt x="226004" y="242293"/>
                    <a:pt x="189604" y="319065"/>
                    <a:pt x="189240" y="319831"/>
                  </a:cubicBezTo>
                  <a:lnTo>
                    <a:pt x="188477" y="321434"/>
                  </a:lnTo>
                  <a:close/>
                </a:path>
              </a:pathLst>
            </a:custGeom>
            <a:solidFill>
              <a:schemeClr val="accent2"/>
            </a:solidFill>
            <a:ln w="3527"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ECE14EC-002D-4B1A-9C10-EE0EAA8B249E}"/>
                </a:ext>
              </a:extLst>
            </p:cNvPr>
            <p:cNvSpPr/>
            <p:nvPr/>
          </p:nvSpPr>
          <p:spPr>
            <a:xfrm>
              <a:off x="4695362" y="5291135"/>
              <a:ext cx="353189" cy="207622"/>
            </a:xfrm>
            <a:custGeom>
              <a:avLst/>
              <a:gdLst>
                <a:gd name="connsiteX0" fmla="*/ 14469 w 353189"/>
                <a:gd name="connsiteY0" fmla="*/ 77347 h 207622"/>
                <a:gd name="connsiteX1" fmla="*/ 69120 w 353189"/>
                <a:gd name="connsiteY1" fmla="*/ 83774 h 207622"/>
                <a:gd name="connsiteX2" fmla="*/ 71657 w 353189"/>
                <a:gd name="connsiteY2" fmla="*/ 87391 h 207622"/>
                <a:gd name="connsiteX3" fmla="*/ 74059 w 353189"/>
                <a:gd name="connsiteY3" fmla="*/ 92002 h 207622"/>
                <a:gd name="connsiteX4" fmla="*/ 243659 w 353189"/>
                <a:gd name="connsiteY4" fmla="*/ 126281 h 207622"/>
                <a:gd name="connsiteX5" fmla="*/ 288816 w 353189"/>
                <a:gd name="connsiteY5" fmla="*/ 20167 h 207622"/>
                <a:gd name="connsiteX6" fmla="*/ 332573 w 353189"/>
                <a:gd name="connsiteY6" fmla="*/ 2533 h 207622"/>
                <a:gd name="connsiteX7" fmla="*/ 350207 w 353189"/>
                <a:gd name="connsiteY7" fmla="*/ 46289 h 207622"/>
                <a:gd name="connsiteX8" fmla="*/ 349963 w 353189"/>
                <a:gd name="connsiteY8" fmla="*/ 46847 h 207622"/>
                <a:gd name="connsiteX9" fmla="*/ 283791 w 353189"/>
                <a:gd name="connsiteY9" fmla="*/ 194788 h 207622"/>
                <a:gd name="connsiteX10" fmla="*/ 283607 w 353189"/>
                <a:gd name="connsiteY10" fmla="*/ 195105 h 207622"/>
                <a:gd name="connsiteX11" fmla="*/ 249132 w 353189"/>
                <a:gd name="connsiteY11" fmla="*/ 205749 h 207622"/>
                <a:gd name="connsiteX12" fmla="*/ 62208 w 353189"/>
                <a:gd name="connsiteY12" fmla="*/ 138761 h 207622"/>
                <a:gd name="connsiteX13" fmla="*/ 59078 w 353189"/>
                <a:gd name="connsiteY13" fmla="*/ 140951 h 207622"/>
                <a:gd name="connsiteX14" fmla="*/ 5506 w 353189"/>
                <a:gd name="connsiteY14" fmla="*/ 128363 h 207622"/>
                <a:gd name="connsiteX15" fmla="*/ 3397 w 353189"/>
                <a:gd name="connsiteY15" fmla="*/ 124482 h 207622"/>
                <a:gd name="connsiteX16" fmla="*/ 2106 w 353189"/>
                <a:gd name="connsiteY16" fmla="*/ 121445 h 207622"/>
                <a:gd name="connsiteX17" fmla="*/ 14469 w 353189"/>
                <a:gd name="connsiteY17" fmla="*/ 77347 h 20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3189" h="207622">
                  <a:moveTo>
                    <a:pt x="14469" y="77347"/>
                  </a:moveTo>
                  <a:cubicBezTo>
                    <a:pt x="31335" y="64030"/>
                    <a:pt x="55804" y="66908"/>
                    <a:pt x="69120" y="83774"/>
                  </a:cubicBezTo>
                  <a:cubicBezTo>
                    <a:pt x="70034" y="84931"/>
                    <a:pt x="70880" y="86138"/>
                    <a:pt x="71657" y="87391"/>
                  </a:cubicBezTo>
                  <a:cubicBezTo>
                    <a:pt x="72565" y="88870"/>
                    <a:pt x="73367" y="90411"/>
                    <a:pt x="74059" y="92002"/>
                  </a:cubicBezTo>
                  <a:lnTo>
                    <a:pt x="243659" y="126281"/>
                  </a:lnTo>
                  <a:lnTo>
                    <a:pt x="288816" y="20167"/>
                  </a:lnTo>
                  <a:cubicBezTo>
                    <a:pt x="296030" y="3214"/>
                    <a:pt x="315620" y="-4681"/>
                    <a:pt x="332573" y="2533"/>
                  </a:cubicBezTo>
                  <a:cubicBezTo>
                    <a:pt x="349525" y="9746"/>
                    <a:pt x="357420" y="29337"/>
                    <a:pt x="350207" y="46289"/>
                  </a:cubicBezTo>
                  <a:cubicBezTo>
                    <a:pt x="350127" y="46476"/>
                    <a:pt x="350046" y="46662"/>
                    <a:pt x="349963" y="46847"/>
                  </a:cubicBezTo>
                  <a:lnTo>
                    <a:pt x="283791" y="194788"/>
                  </a:lnTo>
                  <a:lnTo>
                    <a:pt x="283607" y="195105"/>
                  </a:lnTo>
                  <a:cubicBezTo>
                    <a:pt x="275727" y="205876"/>
                    <a:pt x="261714" y="210203"/>
                    <a:pt x="249132" y="205749"/>
                  </a:cubicBezTo>
                  <a:lnTo>
                    <a:pt x="62208" y="138761"/>
                  </a:lnTo>
                  <a:cubicBezTo>
                    <a:pt x="61204" y="139546"/>
                    <a:pt x="60159" y="140276"/>
                    <a:pt x="59078" y="140951"/>
                  </a:cubicBezTo>
                  <a:cubicBezTo>
                    <a:pt x="40808" y="152269"/>
                    <a:pt x="16823" y="146633"/>
                    <a:pt x="5506" y="128363"/>
                  </a:cubicBezTo>
                  <a:cubicBezTo>
                    <a:pt x="4730" y="127111"/>
                    <a:pt x="4026" y="125815"/>
                    <a:pt x="3397" y="124482"/>
                  </a:cubicBezTo>
                  <a:cubicBezTo>
                    <a:pt x="2919" y="123482"/>
                    <a:pt x="2489" y="122470"/>
                    <a:pt x="2106" y="121445"/>
                  </a:cubicBezTo>
                  <a:cubicBezTo>
                    <a:pt x="-3735" y="105619"/>
                    <a:pt x="1251" y="87830"/>
                    <a:pt x="14469" y="77347"/>
                  </a:cubicBezTo>
                  <a:close/>
                </a:path>
              </a:pathLst>
            </a:custGeom>
            <a:solidFill>
              <a:srgbClr val="A0616A"/>
            </a:solidFill>
            <a:ln w="3527"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4AA83F3C-8353-4774-8B76-9DC7D9D9ADC3}"/>
                </a:ext>
              </a:extLst>
            </p:cNvPr>
            <p:cNvSpPr/>
            <p:nvPr/>
          </p:nvSpPr>
          <p:spPr>
            <a:xfrm>
              <a:off x="4951850" y="5014051"/>
              <a:ext cx="435196" cy="402048"/>
            </a:xfrm>
            <a:custGeom>
              <a:avLst/>
              <a:gdLst>
                <a:gd name="connsiteX0" fmla="*/ 418816 w 435196"/>
                <a:gd name="connsiteY0" fmla="*/ 215191 h 402048"/>
                <a:gd name="connsiteX1" fmla="*/ 382143 w 435196"/>
                <a:gd name="connsiteY1" fmla="*/ 181307 h 402048"/>
                <a:gd name="connsiteX2" fmla="*/ 317396 w 435196"/>
                <a:gd name="connsiteY2" fmla="*/ 186796 h 402048"/>
                <a:gd name="connsiteX3" fmla="*/ 267067 w 435196"/>
                <a:gd name="connsiteY3" fmla="*/ 189774 h 402048"/>
                <a:gd name="connsiteX4" fmla="*/ 226862 w 435196"/>
                <a:gd name="connsiteY4" fmla="*/ 161678 h 402048"/>
                <a:gd name="connsiteX5" fmla="*/ 224432 w 435196"/>
                <a:gd name="connsiteY5" fmla="*/ 87894 h 402048"/>
                <a:gd name="connsiteX6" fmla="*/ 132563 w 435196"/>
                <a:gd name="connsiteY6" fmla="*/ 621 h 402048"/>
                <a:gd name="connsiteX7" fmla="*/ 111529 w 435196"/>
                <a:gd name="connsiteY7" fmla="*/ 3683 h 402048"/>
                <a:gd name="connsiteX8" fmla="*/ 59813 w 435196"/>
                <a:gd name="connsiteY8" fmla="*/ 12974 h 402048"/>
                <a:gd name="connsiteX9" fmla="*/ -311 w 435196"/>
                <a:gd name="connsiteY9" fmla="*/ 73098 h 402048"/>
                <a:gd name="connsiteX10" fmla="*/ 57179 w 435196"/>
                <a:gd name="connsiteY10" fmla="*/ 73098 h 402048"/>
                <a:gd name="connsiteX11" fmla="*/ 65859 w 435196"/>
                <a:gd name="connsiteY11" fmla="*/ 115295 h 402048"/>
                <a:gd name="connsiteX12" fmla="*/ 97052 w 435196"/>
                <a:gd name="connsiteY12" fmla="*/ 158704 h 402048"/>
                <a:gd name="connsiteX13" fmla="*/ 76436 w 435196"/>
                <a:gd name="connsiteY13" fmla="*/ 204634 h 402048"/>
                <a:gd name="connsiteX14" fmla="*/ 46177 w 435196"/>
                <a:gd name="connsiteY14" fmla="*/ 246531 h 402048"/>
                <a:gd name="connsiteX15" fmla="*/ 53617 w 435196"/>
                <a:gd name="connsiteY15" fmla="*/ 283895 h 402048"/>
                <a:gd name="connsiteX16" fmla="*/ 79740 w 435196"/>
                <a:gd name="connsiteY16" fmla="*/ 312669 h 402048"/>
                <a:gd name="connsiteX17" fmla="*/ 239024 w 435196"/>
                <a:gd name="connsiteY17" fmla="*/ 394156 h 402048"/>
                <a:gd name="connsiteX18" fmla="*/ 364121 w 435196"/>
                <a:gd name="connsiteY18" fmla="*/ 388371 h 402048"/>
                <a:gd name="connsiteX19" fmla="*/ 422749 w 435196"/>
                <a:gd name="connsiteY19" fmla="*/ 222756 h 402048"/>
                <a:gd name="connsiteX20" fmla="*/ 418816 w 435196"/>
                <a:gd name="connsiteY20" fmla="*/ 215191 h 40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5196" h="402048">
                  <a:moveTo>
                    <a:pt x="418816" y="215191"/>
                  </a:moveTo>
                  <a:cubicBezTo>
                    <a:pt x="410449" y="200366"/>
                    <a:pt x="398259" y="186787"/>
                    <a:pt x="382143" y="181307"/>
                  </a:cubicBezTo>
                  <a:cubicBezTo>
                    <a:pt x="361330" y="174230"/>
                    <a:pt x="338794" y="181765"/>
                    <a:pt x="317396" y="186796"/>
                  </a:cubicBezTo>
                  <a:cubicBezTo>
                    <a:pt x="300910" y="190672"/>
                    <a:pt x="283685" y="193045"/>
                    <a:pt x="267067" y="189774"/>
                  </a:cubicBezTo>
                  <a:cubicBezTo>
                    <a:pt x="250451" y="186503"/>
                    <a:pt x="234422" y="176832"/>
                    <a:pt x="226862" y="161678"/>
                  </a:cubicBezTo>
                  <a:cubicBezTo>
                    <a:pt x="215739" y="139384"/>
                    <a:pt x="225109" y="112799"/>
                    <a:pt x="224432" y="87894"/>
                  </a:cubicBezTo>
                  <a:cubicBezTo>
                    <a:pt x="223163" y="38425"/>
                    <a:pt x="182032" y="-648"/>
                    <a:pt x="132563" y="621"/>
                  </a:cubicBezTo>
                  <a:cubicBezTo>
                    <a:pt x="125455" y="803"/>
                    <a:pt x="118394" y="1831"/>
                    <a:pt x="111529" y="3683"/>
                  </a:cubicBezTo>
                  <a:cubicBezTo>
                    <a:pt x="91039" y="-2231"/>
                    <a:pt x="72487" y="-2778"/>
                    <a:pt x="59813" y="12974"/>
                  </a:cubicBezTo>
                  <a:cubicBezTo>
                    <a:pt x="26608" y="12974"/>
                    <a:pt x="-311" y="39892"/>
                    <a:pt x="-311" y="73098"/>
                  </a:cubicBezTo>
                  <a:lnTo>
                    <a:pt x="57179" y="73098"/>
                  </a:lnTo>
                  <a:cubicBezTo>
                    <a:pt x="54454" y="87757"/>
                    <a:pt x="57569" y="102901"/>
                    <a:pt x="65859" y="115295"/>
                  </a:cubicBezTo>
                  <a:cubicBezTo>
                    <a:pt x="76008" y="130205"/>
                    <a:pt x="93655" y="140990"/>
                    <a:pt x="97052" y="158704"/>
                  </a:cubicBezTo>
                  <a:cubicBezTo>
                    <a:pt x="100345" y="175869"/>
                    <a:pt x="88676" y="192157"/>
                    <a:pt x="76436" y="204634"/>
                  </a:cubicBezTo>
                  <a:cubicBezTo>
                    <a:pt x="64198" y="217112"/>
                    <a:pt x="49999" y="229475"/>
                    <a:pt x="46177" y="246531"/>
                  </a:cubicBezTo>
                  <a:cubicBezTo>
                    <a:pt x="43836" y="259478"/>
                    <a:pt x="46495" y="272832"/>
                    <a:pt x="53617" y="283895"/>
                  </a:cubicBezTo>
                  <a:cubicBezTo>
                    <a:pt x="60726" y="294824"/>
                    <a:pt x="69547" y="304539"/>
                    <a:pt x="79740" y="312669"/>
                  </a:cubicBezTo>
                  <a:cubicBezTo>
                    <a:pt x="125665" y="352013"/>
                    <a:pt x="180246" y="379936"/>
                    <a:pt x="239024" y="394156"/>
                  </a:cubicBezTo>
                  <a:cubicBezTo>
                    <a:pt x="280418" y="404121"/>
                    <a:pt x="325694" y="406705"/>
                    <a:pt x="364121" y="388371"/>
                  </a:cubicBezTo>
                  <a:cubicBezTo>
                    <a:pt x="426044" y="358828"/>
                    <a:pt x="452293" y="284679"/>
                    <a:pt x="422749" y="222756"/>
                  </a:cubicBezTo>
                  <a:cubicBezTo>
                    <a:pt x="421525" y="220190"/>
                    <a:pt x="420213" y="217667"/>
                    <a:pt x="418816" y="215191"/>
                  </a:cubicBezTo>
                  <a:close/>
                </a:path>
              </a:pathLst>
            </a:custGeom>
            <a:solidFill>
              <a:srgbClr val="2F2E41"/>
            </a:solidFill>
            <a:ln w="3527"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71C56918-A072-4290-A368-1B7F546B4434}"/>
                </a:ext>
              </a:extLst>
            </p:cNvPr>
            <p:cNvSpPr/>
            <p:nvPr/>
          </p:nvSpPr>
          <p:spPr>
            <a:xfrm>
              <a:off x="4708446" y="6383938"/>
              <a:ext cx="679046" cy="7073"/>
            </a:xfrm>
            <a:custGeom>
              <a:avLst/>
              <a:gdLst>
                <a:gd name="connsiteX0" fmla="*/ 675199 w 679046"/>
                <a:gd name="connsiteY0" fmla="*/ 6934 h 7073"/>
                <a:gd name="connsiteX1" fmla="*/ 3226 w 679046"/>
                <a:gd name="connsiteY1" fmla="*/ 6934 h 7073"/>
                <a:gd name="connsiteX2" fmla="*/ -311 w 679046"/>
                <a:gd name="connsiteY2" fmla="*/ 3398 h 7073"/>
                <a:gd name="connsiteX3" fmla="*/ 3226 w 679046"/>
                <a:gd name="connsiteY3" fmla="*/ -139 h 7073"/>
                <a:gd name="connsiteX4" fmla="*/ 675199 w 679046"/>
                <a:gd name="connsiteY4" fmla="*/ -139 h 7073"/>
                <a:gd name="connsiteX5" fmla="*/ 678736 w 679046"/>
                <a:gd name="connsiteY5" fmla="*/ 3398 h 7073"/>
                <a:gd name="connsiteX6" fmla="*/ 675199 w 679046"/>
                <a:gd name="connsiteY6" fmla="*/ 6934 h 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046" h="7073">
                  <a:moveTo>
                    <a:pt x="675199" y="6934"/>
                  </a:moveTo>
                  <a:lnTo>
                    <a:pt x="3226" y="6934"/>
                  </a:lnTo>
                  <a:cubicBezTo>
                    <a:pt x="1272" y="6934"/>
                    <a:pt x="-311" y="5351"/>
                    <a:pt x="-311" y="3398"/>
                  </a:cubicBezTo>
                  <a:cubicBezTo>
                    <a:pt x="-311" y="1444"/>
                    <a:pt x="1272" y="-139"/>
                    <a:pt x="3226" y="-139"/>
                  </a:cubicBezTo>
                  <a:lnTo>
                    <a:pt x="675199" y="-139"/>
                  </a:lnTo>
                  <a:cubicBezTo>
                    <a:pt x="677152" y="-139"/>
                    <a:pt x="678736" y="1444"/>
                    <a:pt x="678736" y="3398"/>
                  </a:cubicBezTo>
                  <a:cubicBezTo>
                    <a:pt x="678736" y="5351"/>
                    <a:pt x="677152" y="6934"/>
                    <a:pt x="675199" y="6934"/>
                  </a:cubicBezTo>
                  <a:close/>
                </a:path>
              </a:pathLst>
            </a:custGeom>
            <a:solidFill>
              <a:srgbClr val="CCCCCC"/>
            </a:solidFill>
            <a:ln w="3527" cap="flat">
              <a:noFill/>
              <a:prstDash val="solid"/>
              <a:miter/>
            </a:ln>
          </p:spPr>
          <p:txBody>
            <a:bodyPr rtlCol="0" anchor="ctr"/>
            <a:lstStyle/>
            <a:p>
              <a:endParaRPr lang="en-US"/>
            </a:p>
          </p:txBody>
        </p:sp>
      </p:grpSp>
      <p:grpSp>
        <p:nvGrpSpPr>
          <p:cNvPr id="238" name="Graphic 236">
            <a:extLst>
              <a:ext uri="{FF2B5EF4-FFF2-40B4-BE49-F238E27FC236}">
                <a16:creationId xmlns:a16="http://schemas.microsoft.com/office/drawing/2014/main" id="{021487E3-2ABA-44F2-9EE2-208B410A77BE}"/>
              </a:ext>
            </a:extLst>
          </p:cNvPr>
          <p:cNvGrpSpPr/>
          <p:nvPr/>
        </p:nvGrpSpPr>
        <p:grpSpPr>
          <a:xfrm>
            <a:off x="5796985" y="4155505"/>
            <a:ext cx="2978968" cy="2158150"/>
            <a:chOff x="6095767" y="4121725"/>
            <a:chExt cx="2978968" cy="2158150"/>
          </a:xfrm>
        </p:grpSpPr>
        <p:sp>
          <p:nvSpPr>
            <p:cNvPr id="239" name="Freeform: Shape 238">
              <a:extLst>
                <a:ext uri="{FF2B5EF4-FFF2-40B4-BE49-F238E27FC236}">
                  <a16:creationId xmlns:a16="http://schemas.microsoft.com/office/drawing/2014/main" id="{8AA41A22-22A2-41BF-9B20-3A3AAAB3D435}"/>
                </a:ext>
              </a:extLst>
            </p:cNvPr>
            <p:cNvSpPr/>
            <p:nvPr/>
          </p:nvSpPr>
          <p:spPr>
            <a:xfrm>
              <a:off x="6420547" y="5740481"/>
              <a:ext cx="1573567" cy="520518"/>
            </a:xfrm>
            <a:custGeom>
              <a:avLst/>
              <a:gdLst>
                <a:gd name="connsiteX0" fmla="*/ 1573340 w 1573567"/>
                <a:gd name="connsiteY0" fmla="*/ -180 h 520518"/>
                <a:gd name="connsiteX1" fmla="*/ 1573340 w 1573567"/>
                <a:gd name="connsiteY1" fmla="*/ 520338 h 520518"/>
                <a:gd name="connsiteX2" fmla="*/ 269245 w 1573567"/>
                <a:gd name="connsiteY2" fmla="*/ 520338 h 520518"/>
                <a:gd name="connsiteX3" fmla="*/ -228 w 1573567"/>
                <a:gd name="connsiteY3" fmla="*/ 260079 h 520518"/>
                <a:gd name="connsiteX4" fmla="*/ 269245 w 1573567"/>
                <a:gd name="connsiteY4" fmla="*/ -180 h 52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567" h="520518">
                  <a:moveTo>
                    <a:pt x="1573340" y="-180"/>
                  </a:moveTo>
                  <a:lnTo>
                    <a:pt x="1573340" y="520338"/>
                  </a:lnTo>
                  <a:lnTo>
                    <a:pt x="269245" y="520338"/>
                  </a:lnTo>
                  <a:cubicBezTo>
                    <a:pt x="120661" y="520338"/>
                    <a:pt x="-228" y="403582"/>
                    <a:pt x="-228" y="260079"/>
                  </a:cubicBezTo>
                  <a:cubicBezTo>
                    <a:pt x="-228" y="116575"/>
                    <a:pt x="120661" y="-180"/>
                    <a:pt x="269245" y="-180"/>
                  </a:cubicBezTo>
                  <a:close/>
                </a:path>
              </a:pathLst>
            </a:custGeom>
            <a:solidFill>
              <a:srgbClr val="F2F2F2"/>
            </a:solidFill>
            <a:ln w="3994"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78AB29BD-25A6-4C31-B164-8662DC47D14F}"/>
                </a:ext>
              </a:extLst>
            </p:cNvPr>
            <p:cNvSpPr/>
            <p:nvPr/>
          </p:nvSpPr>
          <p:spPr>
            <a:xfrm>
              <a:off x="6392519" y="5728469"/>
              <a:ext cx="1633627" cy="548546"/>
            </a:xfrm>
            <a:custGeom>
              <a:avLst/>
              <a:gdLst>
                <a:gd name="connsiteX0" fmla="*/ 1633400 w 1633627"/>
                <a:gd name="connsiteY0" fmla="*/ 528346 h 548546"/>
                <a:gd name="connsiteX1" fmla="*/ 1613380 w 1633627"/>
                <a:gd name="connsiteY1" fmla="*/ 548366 h 548546"/>
                <a:gd name="connsiteX2" fmla="*/ 274045 w 1633627"/>
                <a:gd name="connsiteY2" fmla="*/ 548366 h 548546"/>
                <a:gd name="connsiteX3" fmla="*/ -228 w 1633627"/>
                <a:gd name="connsiteY3" fmla="*/ 274093 h 548546"/>
                <a:gd name="connsiteX4" fmla="*/ 274045 w 1633627"/>
                <a:gd name="connsiteY4" fmla="*/ -180 h 548546"/>
                <a:gd name="connsiteX5" fmla="*/ 1613380 w 1633627"/>
                <a:gd name="connsiteY5" fmla="*/ -180 h 548546"/>
                <a:gd name="connsiteX6" fmla="*/ 1633400 w 1633627"/>
                <a:gd name="connsiteY6" fmla="*/ 19840 h 548546"/>
                <a:gd name="connsiteX7" fmla="*/ 1613380 w 1633627"/>
                <a:gd name="connsiteY7" fmla="*/ 39860 h 548546"/>
                <a:gd name="connsiteX8" fmla="*/ 274045 w 1633627"/>
                <a:gd name="connsiteY8" fmla="*/ 39860 h 548546"/>
                <a:gd name="connsiteX9" fmla="*/ 39812 w 1633627"/>
                <a:gd name="connsiteY9" fmla="*/ 274093 h 548546"/>
                <a:gd name="connsiteX10" fmla="*/ 274045 w 1633627"/>
                <a:gd name="connsiteY10" fmla="*/ 508326 h 548546"/>
                <a:gd name="connsiteX11" fmla="*/ 1613380 w 1633627"/>
                <a:gd name="connsiteY11" fmla="*/ 508326 h 548546"/>
                <a:gd name="connsiteX12" fmla="*/ 1633400 w 1633627"/>
                <a:gd name="connsiteY12" fmla="*/ 528346 h 54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3627" h="548546">
                  <a:moveTo>
                    <a:pt x="1633400" y="528346"/>
                  </a:moveTo>
                  <a:cubicBezTo>
                    <a:pt x="1633395" y="539401"/>
                    <a:pt x="1624435" y="548362"/>
                    <a:pt x="1613380" y="548366"/>
                  </a:cubicBezTo>
                  <a:lnTo>
                    <a:pt x="274045" y="548366"/>
                  </a:lnTo>
                  <a:cubicBezTo>
                    <a:pt x="122568" y="548366"/>
                    <a:pt x="-228" y="425570"/>
                    <a:pt x="-228" y="274093"/>
                  </a:cubicBezTo>
                  <a:cubicBezTo>
                    <a:pt x="-228" y="122616"/>
                    <a:pt x="122568" y="-180"/>
                    <a:pt x="274045" y="-180"/>
                  </a:cubicBezTo>
                  <a:lnTo>
                    <a:pt x="1613380" y="-180"/>
                  </a:lnTo>
                  <a:cubicBezTo>
                    <a:pt x="1624437" y="-180"/>
                    <a:pt x="1633400" y="8783"/>
                    <a:pt x="1633400" y="19840"/>
                  </a:cubicBezTo>
                  <a:cubicBezTo>
                    <a:pt x="1633400" y="30896"/>
                    <a:pt x="1624437" y="39860"/>
                    <a:pt x="1613380" y="39860"/>
                  </a:cubicBezTo>
                  <a:lnTo>
                    <a:pt x="274045" y="39860"/>
                  </a:lnTo>
                  <a:cubicBezTo>
                    <a:pt x="144682" y="39860"/>
                    <a:pt x="39812" y="144729"/>
                    <a:pt x="39812" y="274093"/>
                  </a:cubicBezTo>
                  <a:cubicBezTo>
                    <a:pt x="39812" y="403456"/>
                    <a:pt x="144682" y="508326"/>
                    <a:pt x="274045" y="508326"/>
                  </a:cubicBezTo>
                  <a:lnTo>
                    <a:pt x="1613380" y="508326"/>
                  </a:lnTo>
                  <a:cubicBezTo>
                    <a:pt x="1624435" y="508331"/>
                    <a:pt x="1633395" y="517291"/>
                    <a:pt x="1633400" y="528346"/>
                  </a:cubicBezTo>
                  <a:close/>
                </a:path>
              </a:pathLst>
            </a:custGeom>
            <a:solidFill>
              <a:schemeClr val="accent2"/>
            </a:solidFill>
            <a:ln w="3994"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6A30F81A-0677-4654-9E5F-752D0649E132}"/>
                </a:ext>
              </a:extLst>
            </p:cNvPr>
            <p:cNvSpPr/>
            <p:nvPr/>
          </p:nvSpPr>
          <p:spPr>
            <a:xfrm>
              <a:off x="6588714" y="5852593"/>
              <a:ext cx="1409404" cy="8007"/>
            </a:xfrm>
            <a:custGeom>
              <a:avLst/>
              <a:gdLst>
                <a:gd name="connsiteX0" fmla="*/ 1405172 w 1409404"/>
                <a:gd name="connsiteY0" fmla="*/ 7828 h 8007"/>
                <a:gd name="connsiteX1" fmla="*/ 3776 w 1409404"/>
                <a:gd name="connsiteY1" fmla="*/ 7828 h 8007"/>
                <a:gd name="connsiteX2" fmla="*/ -228 w 1409404"/>
                <a:gd name="connsiteY2" fmla="*/ 3824 h 8007"/>
                <a:gd name="connsiteX3" fmla="*/ 3776 w 1409404"/>
                <a:gd name="connsiteY3" fmla="*/ -180 h 8007"/>
                <a:gd name="connsiteX4" fmla="*/ 1405172 w 1409404"/>
                <a:gd name="connsiteY4" fmla="*/ -180 h 8007"/>
                <a:gd name="connsiteX5" fmla="*/ 1409176 w 1409404"/>
                <a:gd name="connsiteY5" fmla="*/ 3824 h 8007"/>
                <a:gd name="connsiteX6" fmla="*/ 1405172 w 1409404"/>
                <a:gd name="connsiteY6" fmla="*/ 7828 h 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9404" h="8007">
                  <a:moveTo>
                    <a:pt x="1405172" y="7828"/>
                  </a:moveTo>
                  <a:lnTo>
                    <a:pt x="3776" y="7828"/>
                  </a:lnTo>
                  <a:cubicBezTo>
                    <a:pt x="1565" y="7828"/>
                    <a:pt x="-228" y="6035"/>
                    <a:pt x="-228" y="3824"/>
                  </a:cubicBezTo>
                  <a:cubicBezTo>
                    <a:pt x="-228" y="1612"/>
                    <a:pt x="1565" y="-180"/>
                    <a:pt x="3776" y="-180"/>
                  </a:cubicBezTo>
                  <a:lnTo>
                    <a:pt x="1405172" y="-180"/>
                  </a:lnTo>
                  <a:cubicBezTo>
                    <a:pt x="1407384" y="-180"/>
                    <a:pt x="1409176" y="1612"/>
                    <a:pt x="1409176" y="3824"/>
                  </a:cubicBezTo>
                  <a:cubicBezTo>
                    <a:pt x="1409176" y="6035"/>
                    <a:pt x="1407384" y="7828"/>
                    <a:pt x="1405172" y="7828"/>
                  </a:cubicBezTo>
                  <a:close/>
                </a:path>
              </a:pathLst>
            </a:custGeom>
            <a:solidFill>
              <a:srgbClr val="CCCCCC"/>
            </a:solidFill>
            <a:ln w="3994"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3976A06D-B3B4-4122-90A2-26ABCE75236D}"/>
                </a:ext>
              </a:extLst>
            </p:cNvPr>
            <p:cNvSpPr/>
            <p:nvPr/>
          </p:nvSpPr>
          <p:spPr>
            <a:xfrm>
              <a:off x="6588714" y="5948688"/>
              <a:ext cx="1409404" cy="8007"/>
            </a:xfrm>
            <a:custGeom>
              <a:avLst/>
              <a:gdLst>
                <a:gd name="connsiteX0" fmla="*/ 1405172 w 1409404"/>
                <a:gd name="connsiteY0" fmla="*/ 7828 h 8007"/>
                <a:gd name="connsiteX1" fmla="*/ 3776 w 1409404"/>
                <a:gd name="connsiteY1" fmla="*/ 7828 h 8007"/>
                <a:gd name="connsiteX2" fmla="*/ -228 w 1409404"/>
                <a:gd name="connsiteY2" fmla="*/ 3824 h 8007"/>
                <a:gd name="connsiteX3" fmla="*/ 3776 w 1409404"/>
                <a:gd name="connsiteY3" fmla="*/ -180 h 8007"/>
                <a:gd name="connsiteX4" fmla="*/ 1405172 w 1409404"/>
                <a:gd name="connsiteY4" fmla="*/ -180 h 8007"/>
                <a:gd name="connsiteX5" fmla="*/ 1409176 w 1409404"/>
                <a:gd name="connsiteY5" fmla="*/ 3824 h 8007"/>
                <a:gd name="connsiteX6" fmla="*/ 1405172 w 1409404"/>
                <a:gd name="connsiteY6" fmla="*/ 7828 h 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9404" h="8007">
                  <a:moveTo>
                    <a:pt x="1405172" y="7828"/>
                  </a:moveTo>
                  <a:lnTo>
                    <a:pt x="3776" y="7828"/>
                  </a:lnTo>
                  <a:cubicBezTo>
                    <a:pt x="1565" y="7828"/>
                    <a:pt x="-228" y="6035"/>
                    <a:pt x="-228" y="3824"/>
                  </a:cubicBezTo>
                  <a:cubicBezTo>
                    <a:pt x="-228" y="1612"/>
                    <a:pt x="1565" y="-180"/>
                    <a:pt x="3776" y="-180"/>
                  </a:cubicBezTo>
                  <a:lnTo>
                    <a:pt x="1405172" y="-180"/>
                  </a:lnTo>
                  <a:cubicBezTo>
                    <a:pt x="1407384" y="-180"/>
                    <a:pt x="1409176" y="1612"/>
                    <a:pt x="1409176" y="3824"/>
                  </a:cubicBezTo>
                  <a:cubicBezTo>
                    <a:pt x="1409176" y="6035"/>
                    <a:pt x="1407384" y="7828"/>
                    <a:pt x="1405172" y="7828"/>
                  </a:cubicBezTo>
                  <a:close/>
                </a:path>
              </a:pathLst>
            </a:custGeom>
            <a:solidFill>
              <a:srgbClr val="CCCCCC"/>
            </a:solidFill>
            <a:ln w="3994"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AA97E794-0055-4113-8176-6D899A2CA2E9}"/>
                </a:ext>
              </a:extLst>
            </p:cNvPr>
            <p:cNvSpPr/>
            <p:nvPr/>
          </p:nvSpPr>
          <p:spPr>
            <a:xfrm>
              <a:off x="6588714" y="6044784"/>
              <a:ext cx="1409404" cy="8007"/>
            </a:xfrm>
            <a:custGeom>
              <a:avLst/>
              <a:gdLst>
                <a:gd name="connsiteX0" fmla="*/ 1405172 w 1409404"/>
                <a:gd name="connsiteY0" fmla="*/ 7828 h 8007"/>
                <a:gd name="connsiteX1" fmla="*/ 3776 w 1409404"/>
                <a:gd name="connsiteY1" fmla="*/ 7828 h 8007"/>
                <a:gd name="connsiteX2" fmla="*/ -228 w 1409404"/>
                <a:gd name="connsiteY2" fmla="*/ 3824 h 8007"/>
                <a:gd name="connsiteX3" fmla="*/ 3776 w 1409404"/>
                <a:gd name="connsiteY3" fmla="*/ -180 h 8007"/>
                <a:gd name="connsiteX4" fmla="*/ 1405172 w 1409404"/>
                <a:gd name="connsiteY4" fmla="*/ -180 h 8007"/>
                <a:gd name="connsiteX5" fmla="*/ 1409176 w 1409404"/>
                <a:gd name="connsiteY5" fmla="*/ 3824 h 8007"/>
                <a:gd name="connsiteX6" fmla="*/ 1405172 w 1409404"/>
                <a:gd name="connsiteY6" fmla="*/ 7828 h 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9404" h="8007">
                  <a:moveTo>
                    <a:pt x="1405172" y="7828"/>
                  </a:moveTo>
                  <a:lnTo>
                    <a:pt x="3776" y="7828"/>
                  </a:lnTo>
                  <a:cubicBezTo>
                    <a:pt x="1565" y="7828"/>
                    <a:pt x="-228" y="6035"/>
                    <a:pt x="-228" y="3824"/>
                  </a:cubicBezTo>
                  <a:cubicBezTo>
                    <a:pt x="-228" y="1612"/>
                    <a:pt x="1565" y="-180"/>
                    <a:pt x="3776" y="-180"/>
                  </a:cubicBezTo>
                  <a:lnTo>
                    <a:pt x="1405172" y="-180"/>
                  </a:lnTo>
                  <a:cubicBezTo>
                    <a:pt x="1407384" y="-180"/>
                    <a:pt x="1409176" y="1612"/>
                    <a:pt x="1409176" y="3824"/>
                  </a:cubicBezTo>
                  <a:cubicBezTo>
                    <a:pt x="1409176" y="6035"/>
                    <a:pt x="1407384" y="7828"/>
                    <a:pt x="1405172" y="7828"/>
                  </a:cubicBezTo>
                  <a:close/>
                </a:path>
              </a:pathLst>
            </a:custGeom>
            <a:solidFill>
              <a:srgbClr val="CCCCCC"/>
            </a:solidFill>
            <a:ln w="3994"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C016B863-EC49-4AB3-B704-09669FB3EBCA}"/>
                </a:ext>
              </a:extLst>
            </p:cNvPr>
            <p:cNvSpPr/>
            <p:nvPr/>
          </p:nvSpPr>
          <p:spPr>
            <a:xfrm>
              <a:off x="6588714" y="6140880"/>
              <a:ext cx="1409404" cy="8007"/>
            </a:xfrm>
            <a:custGeom>
              <a:avLst/>
              <a:gdLst>
                <a:gd name="connsiteX0" fmla="*/ 1405172 w 1409404"/>
                <a:gd name="connsiteY0" fmla="*/ 7828 h 8007"/>
                <a:gd name="connsiteX1" fmla="*/ 3776 w 1409404"/>
                <a:gd name="connsiteY1" fmla="*/ 7828 h 8007"/>
                <a:gd name="connsiteX2" fmla="*/ -228 w 1409404"/>
                <a:gd name="connsiteY2" fmla="*/ 3824 h 8007"/>
                <a:gd name="connsiteX3" fmla="*/ 3776 w 1409404"/>
                <a:gd name="connsiteY3" fmla="*/ -180 h 8007"/>
                <a:gd name="connsiteX4" fmla="*/ 1405172 w 1409404"/>
                <a:gd name="connsiteY4" fmla="*/ -180 h 8007"/>
                <a:gd name="connsiteX5" fmla="*/ 1409176 w 1409404"/>
                <a:gd name="connsiteY5" fmla="*/ 3824 h 8007"/>
                <a:gd name="connsiteX6" fmla="*/ 1405172 w 1409404"/>
                <a:gd name="connsiteY6" fmla="*/ 7828 h 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9404" h="8007">
                  <a:moveTo>
                    <a:pt x="1405172" y="7828"/>
                  </a:moveTo>
                  <a:lnTo>
                    <a:pt x="3776" y="7828"/>
                  </a:lnTo>
                  <a:cubicBezTo>
                    <a:pt x="1565" y="7828"/>
                    <a:pt x="-228" y="6035"/>
                    <a:pt x="-228" y="3824"/>
                  </a:cubicBezTo>
                  <a:cubicBezTo>
                    <a:pt x="-228" y="1612"/>
                    <a:pt x="1565" y="-180"/>
                    <a:pt x="3776" y="-180"/>
                  </a:cubicBezTo>
                  <a:lnTo>
                    <a:pt x="1405172" y="-180"/>
                  </a:lnTo>
                  <a:cubicBezTo>
                    <a:pt x="1407384" y="-180"/>
                    <a:pt x="1409176" y="1612"/>
                    <a:pt x="1409176" y="3824"/>
                  </a:cubicBezTo>
                  <a:cubicBezTo>
                    <a:pt x="1409176" y="6035"/>
                    <a:pt x="1407384" y="7828"/>
                    <a:pt x="1405172" y="7828"/>
                  </a:cubicBezTo>
                  <a:close/>
                </a:path>
              </a:pathLst>
            </a:custGeom>
            <a:solidFill>
              <a:srgbClr val="CCCCCC"/>
            </a:solidFill>
            <a:ln w="3994"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377EA1E8-2A90-4435-B933-AD3FE0EA6676}"/>
                </a:ext>
              </a:extLst>
            </p:cNvPr>
            <p:cNvSpPr/>
            <p:nvPr/>
          </p:nvSpPr>
          <p:spPr>
            <a:xfrm>
              <a:off x="7557447" y="4959096"/>
              <a:ext cx="1444541" cy="1284684"/>
            </a:xfrm>
            <a:custGeom>
              <a:avLst/>
              <a:gdLst>
                <a:gd name="connsiteX0" fmla="*/ 1444313 w 1444541"/>
                <a:gd name="connsiteY0" fmla="*/ 879186 h 1284684"/>
                <a:gd name="connsiteX1" fmla="*/ 1117729 w 1444541"/>
                <a:gd name="connsiteY1" fmla="*/ 1284504 h 1284684"/>
                <a:gd name="connsiteX2" fmla="*/ 102257 w 1444541"/>
                <a:gd name="connsiteY2" fmla="*/ 466288 h 1284684"/>
                <a:gd name="connsiteX3" fmla="*/ 55715 w 1444541"/>
                <a:gd name="connsiteY3" fmla="*/ 94556 h 1284684"/>
                <a:gd name="connsiteX4" fmla="*/ 428841 w 1444541"/>
                <a:gd name="connsiteY4" fmla="*/ 60970 h 128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541" h="1284684">
                  <a:moveTo>
                    <a:pt x="1444313" y="879186"/>
                  </a:moveTo>
                  <a:lnTo>
                    <a:pt x="1117729" y="1284504"/>
                  </a:lnTo>
                  <a:lnTo>
                    <a:pt x="102257" y="466288"/>
                  </a:lnTo>
                  <a:cubicBezTo>
                    <a:pt x="-13443" y="373063"/>
                    <a:pt x="-34322" y="206299"/>
                    <a:pt x="55715" y="94556"/>
                  </a:cubicBezTo>
                  <a:cubicBezTo>
                    <a:pt x="145752" y="-17188"/>
                    <a:pt x="313141" y="-32255"/>
                    <a:pt x="428841" y="60970"/>
                  </a:cubicBezTo>
                  <a:close/>
                </a:path>
              </a:pathLst>
            </a:custGeom>
            <a:solidFill>
              <a:srgbClr val="F2F2F2"/>
            </a:solidFill>
            <a:ln w="3994"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DCA5F0E1-EC6D-40AE-B52C-5F21302B2024}"/>
                </a:ext>
              </a:extLst>
            </p:cNvPr>
            <p:cNvSpPr/>
            <p:nvPr/>
          </p:nvSpPr>
          <p:spPr>
            <a:xfrm>
              <a:off x="7529598" y="4935607"/>
              <a:ext cx="1496749" cy="1332608"/>
            </a:xfrm>
            <a:custGeom>
              <a:avLst/>
              <a:gdLst>
                <a:gd name="connsiteX0" fmla="*/ 1173033 w 1496749"/>
                <a:gd name="connsiteY0" fmla="*/ 1324972 h 1332608"/>
                <a:gd name="connsiteX1" fmla="*/ 1144883 w 1496749"/>
                <a:gd name="connsiteY1" fmla="*/ 1328000 h 1332608"/>
                <a:gd name="connsiteX2" fmla="*/ 101970 w 1496749"/>
                <a:gd name="connsiteY2" fmla="*/ 487674 h 1332608"/>
                <a:gd name="connsiteX3" fmla="*/ 60484 w 1496749"/>
                <a:gd name="connsiteY3" fmla="*/ 102018 h 1332608"/>
                <a:gd name="connsiteX4" fmla="*/ 446140 w 1496749"/>
                <a:gd name="connsiteY4" fmla="*/ 60531 h 1332608"/>
                <a:gd name="connsiteX5" fmla="*/ 1489053 w 1496749"/>
                <a:gd name="connsiteY5" fmla="*/ 900858 h 1332608"/>
                <a:gd name="connsiteX6" fmla="*/ 1492097 w 1496749"/>
                <a:gd name="connsiteY6" fmla="*/ 929006 h 1332608"/>
                <a:gd name="connsiteX7" fmla="*/ 1463949 w 1496749"/>
                <a:gd name="connsiteY7" fmla="*/ 932051 h 1332608"/>
                <a:gd name="connsiteX8" fmla="*/ 1463931 w 1496749"/>
                <a:gd name="connsiteY8" fmla="*/ 932036 h 1332608"/>
                <a:gd name="connsiteX9" fmla="*/ 421018 w 1496749"/>
                <a:gd name="connsiteY9" fmla="*/ 91709 h 1332608"/>
                <a:gd name="connsiteX10" fmla="*/ 91648 w 1496749"/>
                <a:gd name="connsiteY10" fmla="*/ 127010 h 1332608"/>
                <a:gd name="connsiteX11" fmla="*/ 126948 w 1496749"/>
                <a:gd name="connsiteY11" fmla="*/ 456379 h 1332608"/>
                <a:gd name="connsiteX12" fmla="*/ 127092 w 1496749"/>
                <a:gd name="connsiteY12" fmla="*/ 456495 h 1332608"/>
                <a:gd name="connsiteX13" fmla="*/ 1170005 w 1496749"/>
                <a:gd name="connsiteY13" fmla="*/ 1296822 h 1332608"/>
                <a:gd name="connsiteX14" fmla="*/ 1173033 w 1496749"/>
                <a:gd name="connsiteY14" fmla="*/ 1324972 h 133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96749" h="1332608">
                  <a:moveTo>
                    <a:pt x="1173033" y="1324972"/>
                  </a:moveTo>
                  <a:cubicBezTo>
                    <a:pt x="1166094" y="1333577"/>
                    <a:pt x="1153494" y="1334933"/>
                    <a:pt x="1144883" y="1328000"/>
                  </a:cubicBezTo>
                  <a:lnTo>
                    <a:pt x="101970" y="487674"/>
                  </a:lnTo>
                  <a:cubicBezTo>
                    <a:pt x="-15982" y="392634"/>
                    <a:pt x="-34556" y="219970"/>
                    <a:pt x="60484" y="102018"/>
                  </a:cubicBezTo>
                  <a:cubicBezTo>
                    <a:pt x="155523" y="-15935"/>
                    <a:pt x="328188" y="-34509"/>
                    <a:pt x="446140" y="60531"/>
                  </a:cubicBezTo>
                  <a:lnTo>
                    <a:pt x="1489053" y="900858"/>
                  </a:lnTo>
                  <a:cubicBezTo>
                    <a:pt x="1497666" y="907790"/>
                    <a:pt x="1499030" y="920392"/>
                    <a:pt x="1492097" y="929006"/>
                  </a:cubicBezTo>
                  <a:cubicBezTo>
                    <a:pt x="1485165" y="937620"/>
                    <a:pt x="1472563" y="938983"/>
                    <a:pt x="1463949" y="932051"/>
                  </a:cubicBezTo>
                  <a:cubicBezTo>
                    <a:pt x="1463943" y="932046"/>
                    <a:pt x="1463937" y="932041"/>
                    <a:pt x="1463931" y="932036"/>
                  </a:cubicBezTo>
                  <a:lnTo>
                    <a:pt x="421018" y="91709"/>
                  </a:lnTo>
                  <a:cubicBezTo>
                    <a:pt x="320317" y="10504"/>
                    <a:pt x="172853" y="26309"/>
                    <a:pt x="91648" y="127010"/>
                  </a:cubicBezTo>
                  <a:cubicBezTo>
                    <a:pt x="10443" y="227710"/>
                    <a:pt x="26247" y="375174"/>
                    <a:pt x="126948" y="456379"/>
                  </a:cubicBezTo>
                  <a:cubicBezTo>
                    <a:pt x="126996" y="456418"/>
                    <a:pt x="127044" y="456457"/>
                    <a:pt x="127092" y="456495"/>
                  </a:cubicBezTo>
                  <a:lnTo>
                    <a:pt x="1170005" y="1296822"/>
                  </a:lnTo>
                  <a:cubicBezTo>
                    <a:pt x="1178610" y="1303761"/>
                    <a:pt x="1179966" y="1316361"/>
                    <a:pt x="1173033" y="1324972"/>
                  </a:cubicBezTo>
                  <a:close/>
                </a:path>
              </a:pathLst>
            </a:custGeom>
            <a:solidFill>
              <a:srgbClr val="CCCCCC"/>
            </a:solidFill>
            <a:ln w="3994"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5DFF6554-19C7-4369-B973-796AAC5C63C5}"/>
                </a:ext>
              </a:extLst>
            </p:cNvPr>
            <p:cNvSpPr/>
            <p:nvPr/>
          </p:nvSpPr>
          <p:spPr>
            <a:xfrm>
              <a:off x="7833891" y="5045610"/>
              <a:ext cx="1099251" cy="887276"/>
            </a:xfrm>
            <a:custGeom>
              <a:avLst/>
              <a:gdLst>
                <a:gd name="connsiteX0" fmla="*/ 1092504 w 1099251"/>
                <a:gd name="connsiteY0" fmla="*/ 886207 h 887276"/>
                <a:gd name="connsiteX1" fmla="*/ 1264 w 1099251"/>
                <a:gd name="connsiteY1" fmla="*/ 6942 h 887276"/>
                <a:gd name="connsiteX2" fmla="*/ 658 w 1099251"/>
                <a:gd name="connsiteY2" fmla="*/ 1312 h 887276"/>
                <a:gd name="connsiteX3" fmla="*/ 6289 w 1099251"/>
                <a:gd name="connsiteY3" fmla="*/ 706 h 887276"/>
                <a:gd name="connsiteX4" fmla="*/ 1097528 w 1099251"/>
                <a:gd name="connsiteY4" fmla="*/ 879971 h 887276"/>
                <a:gd name="connsiteX5" fmla="*/ 1098141 w 1099251"/>
                <a:gd name="connsiteY5" fmla="*/ 885600 h 887276"/>
                <a:gd name="connsiteX6" fmla="*/ 1092511 w 1099251"/>
                <a:gd name="connsiteY6" fmla="*/ 886213 h 887276"/>
                <a:gd name="connsiteX7" fmla="*/ 1092504 w 1099251"/>
                <a:gd name="connsiteY7" fmla="*/ 886207 h 88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9251" h="887276">
                  <a:moveTo>
                    <a:pt x="1092504" y="886207"/>
                  </a:moveTo>
                  <a:lnTo>
                    <a:pt x="1264" y="6942"/>
                  </a:lnTo>
                  <a:cubicBezTo>
                    <a:pt x="-458" y="5554"/>
                    <a:pt x="-729" y="3034"/>
                    <a:pt x="658" y="1312"/>
                  </a:cubicBezTo>
                  <a:cubicBezTo>
                    <a:pt x="2046" y="-410"/>
                    <a:pt x="4567" y="-682"/>
                    <a:pt x="6289" y="706"/>
                  </a:cubicBezTo>
                  <a:lnTo>
                    <a:pt x="1097528" y="879971"/>
                  </a:lnTo>
                  <a:cubicBezTo>
                    <a:pt x="1099252" y="881356"/>
                    <a:pt x="1099526" y="883877"/>
                    <a:pt x="1098141" y="885600"/>
                  </a:cubicBezTo>
                  <a:cubicBezTo>
                    <a:pt x="1096755" y="887324"/>
                    <a:pt x="1094235" y="887598"/>
                    <a:pt x="1092511" y="886213"/>
                  </a:cubicBezTo>
                  <a:cubicBezTo>
                    <a:pt x="1092509" y="886211"/>
                    <a:pt x="1092506" y="886209"/>
                    <a:pt x="1092504" y="886207"/>
                  </a:cubicBezTo>
                  <a:close/>
                </a:path>
              </a:pathLst>
            </a:custGeom>
            <a:solidFill>
              <a:srgbClr val="CCCCCC"/>
            </a:solidFill>
            <a:ln w="3994"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E69CB824-27F8-43AE-AC2F-F9BAD2F0E59F}"/>
                </a:ext>
              </a:extLst>
            </p:cNvPr>
            <p:cNvSpPr/>
            <p:nvPr/>
          </p:nvSpPr>
          <p:spPr>
            <a:xfrm>
              <a:off x="7773603" y="5120441"/>
              <a:ext cx="1099247" cy="887273"/>
            </a:xfrm>
            <a:custGeom>
              <a:avLst/>
              <a:gdLst>
                <a:gd name="connsiteX0" fmla="*/ 1092500 w 1099247"/>
                <a:gd name="connsiteY0" fmla="*/ 886204 h 887273"/>
                <a:gd name="connsiteX1" fmla="*/ 1260 w 1099247"/>
                <a:gd name="connsiteY1" fmla="*/ 6938 h 887273"/>
                <a:gd name="connsiteX2" fmla="*/ 661 w 1099247"/>
                <a:gd name="connsiteY2" fmla="*/ 1308 h 887273"/>
                <a:gd name="connsiteX3" fmla="*/ 6284 w 1099247"/>
                <a:gd name="connsiteY3" fmla="*/ 703 h 887273"/>
                <a:gd name="connsiteX4" fmla="*/ 1097524 w 1099247"/>
                <a:gd name="connsiteY4" fmla="*/ 879968 h 887273"/>
                <a:gd name="connsiteX5" fmla="*/ 1098137 w 1099247"/>
                <a:gd name="connsiteY5" fmla="*/ 885597 h 887273"/>
                <a:gd name="connsiteX6" fmla="*/ 1092507 w 1099247"/>
                <a:gd name="connsiteY6" fmla="*/ 886210 h 887273"/>
                <a:gd name="connsiteX7" fmla="*/ 1092500 w 1099247"/>
                <a:gd name="connsiteY7" fmla="*/ 886204 h 88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9247" h="887273">
                  <a:moveTo>
                    <a:pt x="1092500" y="886204"/>
                  </a:moveTo>
                  <a:lnTo>
                    <a:pt x="1260" y="6938"/>
                  </a:lnTo>
                  <a:cubicBezTo>
                    <a:pt x="-460" y="5549"/>
                    <a:pt x="-728" y="3028"/>
                    <a:pt x="661" y="1308"/>
                  </a:cubicBezTo>
                  <a:cubicBezTo>
                    <a:pt x="2049" y="-409"/>
                    <a:pt x="4564" y="-680"/>
                    <a:pt x="6284" y="703"/>
                  </a:cubicBezTo>
                  <a:lnTo>
                    <a:pt x="1097524" y="879968"/>
                  </a:lnTo>
                  <a:cubicBezTo>
                    <a:pt x="1099248" y="881353"/>
                    <a:pt x="1099522" y="883874"/>
                    <a:pt x="1098137" y="885597"/>
                  </a:cubicBezTo>
                  <a:cubicBezTo>
                    <a:pt x="1096751" y="887321"/>
                    <a:pt x="1094231" y="887595"/>
                    <a:pt x="1092507" y="886210"/>
                  </a:cubicBezTo>
                  <a:cubicBezTo>
                    <a:pt x="1092505" y="886208"/>
                    <a:pt x="1092502" y="886206"/>
                    <a:pt x="1092500" y="886204"/>
                  </a:cubicBezTo>
                  <a:close/>
                </a:path>
              </a:pathLst>
            </a:custGeom>
            <a:solidFill>
              <a:srgbClr val="CCCCCC"/>
            </a:solidFill>
            <a:ln w="3994"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0FC301AD-5CE2-46EA-98F9-041D405A5FCF}"/>
                </a:ext>
              </a:extLst>
            </p:cNvPr>
            <p:cNvSpPr/>
            <p:nvPr/>
          </p:nvSpPr>
          <p:spPr>
            <a:xfrm>
              <a:off x="7713306" y="5195265"/>
              <a:ext cx="1099247" cy="887273"/>
            </a:xfrm>
            <a:custGeom>
              <a:avLst/>
              <a:gdLst>
                <a:gd name="connsiteX0" fmla="*/ 1092504 w 1099247"/>
                <a:gd name="connsiteY0" fmla="*/ 886207 h 887273"/>
                <a:gd name="connsiteX1" fmla="*/ 1264 w 1099247"/>
                <a:gd name="connsiteY1" fmla="*/ 6942 h 887273"/>
                <a:gd name="connsiteX2" fmla="*/ 658 w 1099247"/>
                <a:gd name="connsiteY2" fmla="*/ 1312 h 887273"/>
                <a:gd name="connsiteX3" fmla="*/ 6289 w 1099247"/>
                <a:gd name="connsiteY3" fmla="*/ 706 h 887273"/>
                <a:gd name="connsiteX4" fmla="*/ 1097528 w 1099247"/>
                <a:gd name="connsiteY4" fmla="*/ 879971 h 887273"/>
                <a:gd name="connsiteX5" fmla="*/ 1098133 w 1099247"/>
                <a:gd name="connsiteY5" fmla="*/ 885602 h 887273"/>
                <a:gd name="connsiteX6" fmla="*/ 1092503 w 1099247"/>
                <a:gd name="connsiteY6" fmla="*/ 886207 h 88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9247" h="887273">
                  <a:moveTo>
                    <a:pt x="1092504" y="886207"/>
                  </a:moveTo>
                  <a:lnTo>
                    <a:pt x="1264" y="6942"/>
                  </a:lnTo>
                  <a:cubicBezTo>
                    <a:pt x="-458" y="5554"/>
                    <a:pt x="-729" y="3034"/>
                    <a:pt x="658" y="1312"/>
                  </a:cubicBezTo>
                  <a:cubicBezTo>
                    <a:pt x="2046" y="-410"/>
                    <a:pt x="4567" y="-681"/>
                    <a:pt x="6289" y="706"/>
                  </a:cubicBezTo>
                  <a:lnTo>
                    <a:pt x="1097528" y="879971"/>
                  </a:lnTo>
                  <a:cubicBezTo>
                    <a:pt x="1099250" y="881359"/>
                    <a:pt x="1099521" y="883880"/>
                    <a:pt x="1098133" y="885602"/>
                  </a:cubicBezTo>
                  <a:cubicBezTo>
                    <a:pt x="1096746" y="887323"/>
                    <a:pt x="1094225" y="887595"/>
                    <a:pt x="1092503" y="886207"/>
                  </a:cubicBezTo>
                  <a:close/>
                </a:path>
              </a:pathLst>
            </a:custGeom>
            <a:solidFill>
              <a:srgbClr val="CCCCCC"/>
            </a:solidFill>
            <a:ln w="3994"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601CC7FC-F02C-4200-A345-E77062CF3A17}"/>
                </a:ext>
              </a:extLst>
            </p:cNvPr>
            <p:cNvSpPr/>
            <p:nvPr/>
          </p:nvSpPr>
          <p:spPr>
            <a:xfrm>
              <a:off x="7653014" y="5270093"/>
              <a:ext cx="1099251" cy="887276"/>
            </a:xfrm>
            <a:custGeom>
              <a:avLst/>
              <a:gdLst>
                <a:gd name="connsiteX0" fmla="*/ 1092504 w 1099251"/>
                <a:gd name="connsiteY0" fmla="*/ 886207 h 887276"/>
                <a:gd name="connsiteX1" fmla="*/ 1264 w 1099251"/>
                <a:gd name="connsiteY1" fmla="*/ 6942 h 887276"/>
                <a:gd name="connsiteX2" fmla="*/ 658 w 1099251"/>
                <a:gd name="connsiteY2" fmla="*/ 1312 h 887276"/>
                <a:gd name="connsiteX3" fmla="*/ 6289 w 1099251"/>
                <a:gd name="connsiteY3" fmla="*/ 706 h 887276"/>
                <a:gd name="connsiteX4" fmla="*/ 1097528 w 1099251"/>
                <a:gd name="connsiteY4" fmla="*/ 879971 h 887276"/>
                <a:gd name="connsiteX5" fmla="*/ 1098141 w 1099251"/>
                <a:gd name="connsiteY5" fmla="*/ 885600 h 887276"/>
                <a:gd name="connsiteX6" fmla="*/ 1092511 w 1099251"/>
                <a:gd name="connsiteY6" fmla="*/ 886213 h 887276"/>
                <a:gd name="connsiteX7" fmla="*/ 1092504 w 1099251"/>
                <a:gd name="connsiteY7" fmla="*/ 886207 h 88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9251" h="887276">
                  <a:moveTo>
                    <a:pt x="1092504" y="886207"/>
                  </a:moveTo>
                  <a:lnTo>
                    <a:pt x="1264" y="6942"/>
                  </a:lnTo>
                  <a:cubicBezTo>
                    <a:pt x="-458" y="5554"/>
                    <a:pt x="-729" y="3034"/>
                    <a:pt x="658" y="1312"/>
                  </a:cubicBezTo>
                  <a:cubicBezTo>
                    <a:pt x="2046" y="-410"/>
                    <a:pt x="4567" y="-682"/>
                    <a:pt x="6289" y="706"/>
                  </a:cubicBezTo>
                  <a:lnTo>
                    <a:pt x="1097528" y="879971"/>
                  </a:lnTo>
                  <a:cubicBezTo>
                    <a:pt x="1099252" y="881356"/>
                    <a:pt x="1099526" y="883877"/>
                    <a:pt x="1098141" y="885600"/>
                  </a:cubicBezTo>
                  <a:cubicBezTo>
                    <a:pt x="1096755" y="887324"/>
                    <a:pt x="1094235" y="887598"/>
                    <a:pt x="1092511" y="886213"/>
                  </a:cubicBezTo>
                  <a:cubicBezTo>
                    <a:pt x="1092509" y="886211"/>
                    <a:pt x="1092506" y="886209"/>
                    <a:pt x="1092504" y="886207"/>
                  </a:cubicBezTo>
                  <a:close/>
                </a:path>
              </a:pathLst>
            </a:custGeom>
            <a:solidFill>
              <a:srgbClr val="CCCCCC"/>
            </a:solidFill>
            <a:ln w="3994"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93B4D4FD-0EC7-4C2C-8EA6-F96F3A311D23}"/>
                </a:ext>
              </a:extLst>
            </p:cNvPr>
            <p:cNvSpPr/>
            <p:nvPr/>
          </p:nvSpPr>
          <p:spPr>
            <a:xfrm>
              <a:off x="6095767" y="6273012"/>
              <a:ext cx="2978968" cy="8007"/>
            </a:xfrm>
            <a:custGeom>
              <a:avLst/>
              <a:gdLst>
                <a:gd name="connsiteX0" fmla="*/ 2974736 w 2978968"/>
                <a:gd name="connsiteY0" fmla="*/ 7828 h 8007"/>
                <a:gd name="connsiteX1" fmla="*/ 3776 w 2978968"/>
                <a:gd name="connsiteY1" fmla="*/ 7828 h 8007"/>
                <a:gd name="connsiteX2" fmla="*/ -228 w 2978968"/>
                <a:gd name="connsiteY2" fmla="*/ 3824 h 8007"/>
                <a:gd name="connsiteX3" fmla="*/ 3776 w 2978968"/>
                <a:gd name="connsiteY3" fmla="*/ -180 h 8007"/>
                <a:gd name="connsiteX4" fmla="*/ 2974736 w 2978968"/>
                <a:gd name="connsiteY4" fmla="*/ -180 h 8007"/>
                <a:gd name="connsiteX5" fmla="*/ 2978740 w 2978968"/>
                <a:gd name="connsiteY5" fmla="*/ 3824 h 8007"/>
                <a:gd name="connsiteX6" fmla="*/ 2974736 w 2978968"/>
                <a:gd name="connsiteY6" fmla="*/ 7828 h 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8968" h="8007">
                  <a:moveTo>
                    <a:pt x="2974736" y="7828"/>
                  </a:moveTo>
                  <a:lnTo>
                    <a:pt x="3776" y="7828"/>
                  </a:lnTo>
                  <a:cubicBezTo>
                    <a:pt x="1565" y="7828"/>
                    <a:pt x="-228" y="6035"/>
                    <a:pt x="-228" y="3824"/>
                  </a:cubicBezTo>
                  <a:cubicBezTo>
                    <a:pt x="-228" y="1612"/>
                    <a:pt x="1565" y="-180"/>
                    <a:pt x="3776" y="-180"/>
                  </a:cubicBezTo>
                  <a:lnTo>
                    <a:pt x="2974736" y="-180"/>
                  </a:lnTo>
                  <a:cubicBezTo>
                    <a:pt x="2976948" y="-180"/>
                    <a:pt x="2978740" y="1612"/>
                    <a:pt x="2978740" y="3824"/>
                  </a:cubicBezTo>
                  <a:cubicBezTo>
                    <a:pt x="2978740" y="6035"/>
                    <a:pt x="2976948" y="7828"/>
                    <a:pt x="2974736" y="7828"/>
                  </a:cubicBezTo>
                  <a:close/>
                </a:path>
              </a:pathLst>
            </a:custGeom>
            <a:solidFill>
              <a:srgbClr val="CCCCCC"/>
            </a:solidFill>
            <a:ln w="3994"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5FB27155-1B70-4A1F-9E83-32DD0FAC9871}"/>
                </a:ext>
              </a:extLst>
            </p:cNvPr>
            <p:cNvSpPr/>
            <p:nvPr/>
          </p:nvSpPr>
          <p:spPr>
            <a:xfrm>
              <a:off x="7381896" y="5509207"/>
              <a:ext cx="67559" cy="176563"/>
            </a:xfrm>
            <a:custGeom>
              <a:avLst/>
              <a:gdLst>
                <a:gd name="connsiteX0" fmla="*/ 67543 w 67559"/>
                <a:gd name="connsiteY0" fmla="*/ 176564 h 176563"/>
                <a:gd name="connsiteX1" fmla="*/ 21770 w 67559"/>
                <a:gd name="connsiteY1" fmla="*/ 176560 h 176563"/>
                <a:gd name="connsiteX2" fmla="*/ 0 w 67559"/>
                <a:gd name="connsiteY2" fmla="*/ 0 h 176563"/>
                <a:gd name="connsiteX3" fmla="*/ 67559 w 67559"/>
                <a:gd name="connsiteY3" fmla="*/ 8 h 176563"/>
                <a:gd name="connsiteX4" fmla="*/ 67543 w 67559"/>
                <a:gd name="connsiteY4" fmla="*/ 176564 h 176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59" h="176563">
                  <a:moveTo>
                    <a:pt x="67543" y="176564"/>
                  </a:moveTo>
                  <a:lnTo>
                    <a:pt x="21770" y="176560"/>
                  </a:lnTo>
                  <a:lnTo>
                    <a:pt x="0" y="0"/>
                  </a:lnTo>
                  <a:lnTo>
                    <a:pt x="67559" y="8"/>
                  </a:lnTo>
                  <a:lnTo>
                    <a:pt x="67543" y="176564"/>
                  </a:lnTo>
                  <a:close/>
                </a:path>
              </a:pathLst>
            </a:custGeom>
            <a:solidFill>
              <a:srgbClr val="FFB8B8"/>
            </a:solidFill>
            <a:ln w="3994"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FB41E816-C012-4DC0-B698-2AEF53F0B7F3}"/>
                </a:ext>
              </a:extLst>
            </p:cNvPr>
            <p:cNvSpPr/>
            <p:nvPr/>
          </p:nvSpPr>
          <p:spPr>
            <a:xfrm>
              <a:off x="7315384" y="5672688"/>
              <a:ext cx="143862" cy="55583"/>
            </a:xfrm>
            <a:custGeom>
              <a:avLst/>
              <a:gdLst>
                <a:gd name="connsiteX0" fmla="*/ 55583 w 143862"/>
                <a:gd name="connsiteY0" fmla="*/ 0 h 55583"/>
                <a:gd name="connsiteX1" fmla="*/ 143862 w 143862"/>
                <a:gd name="connsiteY1" fmla="*/ 0 h 55583"/>
                <a:gd name="connsiteX2" fmla="*/ 143862 w 143862"/>
                <a:gd name="connsiteY2" fmla="*/ 0 h 55583"/>
                <a:gd name="connsiteX3" fmla="*/ 143862 w 143862"/>
                <a:gd name="connsiteY3" fmla="*/ 55583 h 55583"/>
                <a:gd name="connsiteX4" fmla="*/ 143862 w 143862"/>
                <a:gd name="connsiteY4" fmla="*/ 55583 h 55583"/>
                <a:gd name="connsiteX5" fmla="*/ 0 w 143862"/>
                <a:gd name="connsiteY5" fmla="*/ 55583 h 55583"/>
                <a:gd name="connsiteX6" fmla="*/ 0 w 143862"/>
                <a:gd name="connsiteY6" fmla="*/ 55583 h 55583"/>
                <a:gd name="connsiteX7" fmla="*/ 0 w 143862"/>
                <a:gd name="connsiteY7" fmla="*/ 55583 h 55583"/>
                <a:gd name="connsiteX8" fmla="*/ 55583 w 143862"/>
                <a:gd name="connsiteY8" fmla="*/ 0 h 5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862" h="55583">
                  <a:moveTo>
                    <a:pt x="55583" y="0"/>
                  </a:moveTo>
                  <a:lnTo>
                    <a:pt x="143862" y="0"/>
                  </a:lnTo>
                  <a:lnTo>
                    <a:pt x="143862" y="0"/>
                  </a:lnTo>
                  <a:lnTo>
                    <a:pt x="143862" y="55583"/>
                  </a:lnTo>
                  <a:lnTo>
                    <a:pt x="143862" y="55583"/>
                  </a:lnTo>
                  <a:lnTo>
                    <a:pt x="0" y="55583"/>
                  </a:lnTo>
                  <a:lnTo>
                    <a:pt x="0" y="55583"/>
                  </a:lnTo>
                  <a:lnTo>
                    <a:pt x="0" y="55583"/>
                  </a:lnTo>
                  <a:cubicBezTo>
                    <a:pt x="0" y="24886"/>
                    <a:pt x="24885" y="0"/>
                    <a:pt x="55583" y="0"/>
                  </a:cubicBezTo>
                  <a:close/>
                </a:path>
              </a:pathLst>
            </a:custGeom>
            <a:solidFill>
              <a:srgbClr val="2F2E41"/>
            </a:solidFill>
            <a:ln w="3994"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1A3C554C-7B8B-4CB6-85B5-EB3E70A634C4}"/>
                </a:ext>
              </a:extLst>
            </p:cNvPr>
            <p:cNvSpPr/>
            <p:nvPr/>
          </p:nvSpPr>
          <p:spPr>
            <a:xfrm>
              <a:off x="6914250" y="5509207"/>
              <a:ext cx="67559" cy="176563"/>
            </a:xfrm>
            <a:custGeom>
              <a:avLst/>
              <a:gdLst>
                <a:gd name="connsiteX0" fmla="*/ 67543 w 67559"/>
                <a:gd name="connsiteY0" fmla="*/ 176564 h 176563"/>
                <a:gd name="connsiteX1" fmla="*/ 21770 w 67559"/>
                <a:gd name="connsiteY1" fmla="*/ 176560 h 176563"/>
                <a:gd name="connsiteX2" fmla="*/ 0 w 67559"/>
                <a:gd name="connsiteY2" fmla="*/ 0 h 176563"/>
                <a:gd name="connsiteX3" fmla="*/ 67559 w 67559"/>
                <a:gd name="connsiteY3" fmla="*/ 8 h 176563"/>
                <a:gd name="connsiteX4" fmla="*/ 67543 w 67559"/>
                <a:gd name="connsiteY4" fmla="*/ 176564 h 176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59" h="176563">
                  <a:moveTo>
                    <a:pt x="67543" y="176564"/>
                  </a:moveTo>
                  <a:lnTo>
                    <a:pt x="21770" y="176560"/>
                  </a:lnTo>
                  <a:lnTo>
                    <a:pt x="0" y="0"/>
                  </a:lnTo>
                  <a:lnTo>
                    <a:pt x="67559" y="8"/>
                  </a:lnTo>
                  <a:lnTo>
                    <a:pt x="67543" y="176564"/>
                  </a:lnTo>
                  <a:close/>
                </a:path>
              </a:pathLst>
            </a:custGeom>
            <a:solidFill>
              <a:srgbClr val="FFB8B8"/>
            </a:solidFill>
            <a:ln w="3994"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8A961F7E-B986-464B-82BD-A257D5E5EA1B}"/>
                </a:ext>
              </a:extLst>
            </p:cNvPr>
            <p:cNvSpPr/>
            <p:nvPr/>
          </p:nvSpPr>
          <p:spPr>
            <a:xfrm>
              <a:off x="6847739" y="5672688"/>
              <a:ext cx="143862" cy="55583"/>
            </a:xfrm>
            <a:custGeom>
              <a:avLst/>
              <a:gdLst>
                <a:gd name="connsiteX0" fmla="*/ 55583 w 143862"/>
                <a:gd name="connsiteY0" fmla="*/ 0 h 55583"/>
                <a:gd name="connsiteX1" fmla="*/ 143862 w 143862"/>
                <a:gd name="connsiteY1" fmla="*/ 0 h 55583"/>
                <a:gd name="connsiteX2" fmla="*/ 143862 w 143862"/>
                <a:gd name="connsiteY2" fmla="*/ 0 h 55583"/>
                <a:gd name="connsiteX3" fmla="*/ 143862 w 143862"/>
                <a:gd name="connsiteY3" fmla="*/ 55583 h 55583"/>
                <a:gd name="connsiteX4" fmla="*/ 143862 w 143862"/>
                <a:gd name="connsiteY4" fmla="*/ 55583 h 55583"/>
                <a:gd name="connsiteX5" fmla="*/ 0 w 143862"/>
                <a:gd name="connsiteY5" fmla="*/ 55583 h 55583"/>
                <a:gd name="connsiteX6" fmla="*/ 0 w 143862"/>
                <a:gd name="connsiteY6" fmla="*/ 55583 h 55583"/>
                <a:gd name="connsiteX7" fmla="*/ 0 w 143862"/>
                <a:gd name="connsiteY7" fmla="*/ 55583 h 55583"/>
                <a:gd name="connsiteX8" fmla="*/ 55583 w 143862"/>
                <a:gd name="connsiteY8" fmla="*/ 0 h 5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862" h="55583">
                  <a:moveTo>
                    <a:pt x="55583" y="0"/>
                  </a:moveTo>
                  <a:lnTo>
                    <a:pt x="143862" y="0"/>
                  </a:lnTo>
                  <a:lnTo>
                    <a:pt x="143862" y="0"/>
                  </a:lnTo>
                  <a:lnTo>
                    <a:pt x="143862" y="55583"/>
                  </a:lnTo>
                  <a:lnTo>
                    <a:pt x="143862" y="55583"/>
                  </a:lnTo>
                  <a:lnTo>
                    <a:pt x="0" y="55583"/>
                  </a:lnTo>
                  <a:lnTo>
                    <a:pt x="0" y="55583"/>
                  </a:lnTo>
                  <a:lnTo>
                    <a:pt x="0" y="55583"/>
                  </a:lnTo>
                  <a:cubicBezTo>
                    <a:pt x="0" y="24886"/>
                    <a:pt x="24885" y="0"/>
                    <a:pt x="55583" y="0"/>
                  </a:cubicBezTo>
                  <a:close/>
                </a:path>
              </a:pathLst>
            </a:custGeom>
            <a:solidFill>
              <a:srgbClr val="2F2E41"/>
            </a:solidFill>
            <a:ln w="3994"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E18E672-6CF0-43D9-A2EF-987E517116E2}"/>
                </a:ext>
              </a:extLst>
            </p:cNvPr>
            <p:cNvSpPr/>
            <p:nvPr/>
          </p:nvSpPr>
          <p:spPr>
            <a:xfrm>
              <a:off x="7134685" y="4226961"/>
              <a:ext cx="258257" cy="242241"/>
            </a:xfrm>
            <a:custGeom>
              <a:avLst/>
              <a:gdLst>
                <a:gd name="connsiteX0" fmla="*/ -228 w 258257"/>
                <a:gd name="connsiteY0" fmla="*/ 148968 h 242241"/>
                <a:gd name="connsiteX1" fmla="*/ -228 w 258257"/>
                <a:gd name="connsiteY1" fmla="*/ 128948 h 242241"/>
                <a:gd name="connsiteX2" fmla="*/ 128901 w 258257"/>
                <a:gd name="connsiteY2" fmla="*/ -180 h 242241"/>
                <a:gd name="connsiteX3" fmla="*/ 128901 w 258257"/>
                <a:gd name="connsiteY3" fmla="*/ -180 h 242241"/>
                <a:gd name="connsiteX4" fmla="*/ 258029 w 258257"/>
                <a:gd name="connsiteY4" fmla="*/ 128948 h 242241"/>
                <a:gd name="connsiteX5" fmla="*/ 258029 w 258257"/>
                <a:gd name="connsiteY5" fmla="*/ 148968 h 242241"/>
                <a:gd name="connsiteX6" fmla="*/ 164937 w 258257"/>
                <a:gd name="connsiteY6" fmla="*/ 242061 h 242241"/>
                <a:gd name="connsiteX7" fmla="*/ 92865 w 258257"/>
                <a:gd name="connsiteY7" fmla="*/ 242061 h 242241"/>
                <a:gd name="connsiteX8" fmla="*/ -228 w 258257"/>
                <a:gd name="connsiteY8" fmla="*/ 148969 h 24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257" h="242241">
                  <a:moveTo>
                    <a:pt x="-228" y="148968"/>
                  </a:moveTo>
                  <a:lnTo>
                    <a:pt x="-228" y="128948"/>
                  </a:lnTo>
                  <a:cubicBezTo>
                    <a:pt x="-228" y="57632"/>
                    <a:pt x="57585" y="-180"/>
                    <a:pt x="128901" y="-180"/>
                  </a:cubicBezTo>
                  <a:lnTo>
                    <a:pt x="128901" y="-180"/>
                  </a:lnTo>
                  <a:cubicBezTo>
                    <a:pt x="200216" y="-180"/>
                    <a:pt x="258029" y="57632"/>
                    <a:pt x="258029" y="128948"/>
                  </a:cubicBezTo>
                  <a:lnTo>
                    <a:pt x="258029" y="148968"/>
                  </a:lnTo>
                  <a:cubicBezTo>
                    <a:pt x="258029" y="200382"/>
                    <a:pt x="216350" y="242061"/>
                    <a:pt x="164937" y="242061"/>
                  </a:cubicBezTo>
                  <a:lnTo>
                    <a:pt x="92865" y="242061"/>
                  </a:lnTo>
                  <a:cubicBezTo>
                    <a:pt x="41451" y="242061"/>
                    <a:pt x="-228" y="200382"/>
                    <a:pt x="-228" y="148969"/>
                  </a:cubicBezTo>
                  <a:close/>
                </a:path>
              </a:pathLst>
            </a:custGeom>
            <a:solidFill>
              <a:srgbClr val="2F2E41"/>
            </a:solidFill>
            <a:ln w="3994"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F22CA38C-5A48-49C0-B01E-55F9C6DB23C4}"/>
                </a:ext>
              </a:extLst>
            </p:cNvPr>
            <p:cNvSpPr/>
            <p:nvPr/>
          </p:nvSpPr>
          <p:spPr>
            <a:xfrm>
              <a:off x="7165472" y="4279407"/>
              <a:ext cx="196684" cy="196684"/>
            </a:xfrm>
            <a:custGeom>
              <a:avLst/>
              <a:gdLst>
                <a:gd name="connsiteX0" fmla="*/ 196684 w 196684"/>
                <a:gd name="connsiteY0" fmla="*/ 98342 h 196684"/>
                <a:gd name="connsiteX1" fmla="*/ 98342 w 196684"/>
                <a:gd name="connsiteY1" fmla="*/ 196684 h 196684"/>
                <a:gd name="connsiteX2" fmla="*/ 0 w 196684"/>
                <a:gd name="connsiteY2" fmla="*/ 98342 h 196684"/>
                <a:gd name="connsiteX3" fmla="*/ 98342 w 196684"/>
                <a:gd name="connsiteY3" fmla="*/ 0 h 196684"/>
                <a:gd name="connsiteX4" fmla="*/ 196684 w 196684"/>
                <a:gd name="connsiteY4" fmla="*/ 98342 h 196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684" h="196684">
                  <a:moveTo>
                    <a:pt x="196684" y="98342"/>
                  </a:moveTo>
                  <a:cubicBezTo>
                    <a:pt x="196684" y="152655"/>
                    <a:pt x="152655" y="196684"/>
                    <a:pt x="98342" y="196684"/>
                  </a:cubicBezTo>
                  <a:cubicBezTo>
                    <a:pt x="44029" y="196684"/>
                    <a:pt x="0" y="152655"/>
                    <a:pt x="0" y="98342"/>
                  </a:cubicBezTo>
                  <a:cubicBezTo>
                    <a:pt x="0" y="44029"/>
                    <a:pt x="44029" y="0"/>
                    <a:pt x="98342" y="0"/>
                  </a:cubicBezTo>
                  <a:cubicBezTo>
                    <a:pt x="152655" y="0"/>
                    <a:pt x="196684" y="44029"/>
                    <a:pt x="196684" y="98342"/>
                  </a:cubicBezTo>
                  <a:close/>
                </a:path>
              </a:pathLst>
            </a:custGeom>
            <a:solidFill>
              <a:srgbClr val="FFB8B8"/>
            </a:solidFill>
            <a:ln w="3994"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BD92D933-1C62-4FC3-9C4B-8954AF2DA8FD}"/>
                </a:ext>
              </a:extLst>
            </p:cNvPr>
            <p:cNvSpPr/>
            <p:nvPr/>
          </p:nvSpPr>
          <p:spPr>
            <a:xfrm>
              <a:off x="5182857" y="3399577"/>
              <a:ext cx="4003" cy="4003"/>
            </a:xfrm>
            <a:custGeom>
              <a:avLst/>
              <a:gdLst/>
              <a:ahLst/>
              <a:cxnLst/>
              <a:rect l="l" t="t" r="r" b="b"/>
              <a:pathLst>
                <a:path w="4003" h="4003"/>
              </a:pathLst>
            </a:custGeom>
            <a:solidFill>
              <a:srgbClr val="FFB8B8"/>
            </a:solidFill>
            <a:ln w="3994"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1BE94ACC-E9B7-40D6-92C0-939E89155A81}"/>
                </a:ext>
              </a:extLst>
            </p:cNvPr>
            <p:cNvSpPr/>
            <p:nvPr/>
          </p:nvSpPr>
          <p:spPr>
            <a:xfrm>
              <a:off x="6716884" y="4705491"/>
              <a:ext cx="175677" cy="75615"/>
            </a:xfrm>
            <a:custGeom>
              <a:avLst/>
              <a:gdLst>
                <a:gd name="connsiteX0" fmla="*/ 11783 w 175677"/>
                <a:gd name="connsiteY0" fmla="*/ 10067 h 75615"/>
                <a:gd name="connsiteX1" fmla="*/ 64859 w 175677"/>
                <a:gd name="connsiteY1" fmla="*/ 11588 h 75615"/>
                <a:gd name="connsiteX2" fmla="*/ 68962 w 175677"/>
                <a:gd name="connsiteY2" fmla="*/ 16783 h 75615"/>
                <a:gd name="connsiteX3" fmla="*/ 153264 w 175677"/>
                <a:gd name="connsiteY3" fmla="*/ 836 h 75615"/>
                <a:gd name="connsiteX4" fmla="*/ 175450 w 175677"/>
                <a:gd name="connsiteY4" fmla="*/ 49703 h 75615"/>
                <a:gd name="connsiteX5" fmla="*/ 56082 w 175677"/>
                <a:gd name="connsiteY5" fmla="*/ 70551 h 75615"/>
                <a:gd name="connsiteX6" fmla="*/ 4651 w 175677"/>
                <a:gd name="connsiteY6" fmla="*/ 56240 h 75615"/>
                <a:gd name="connsiteX7" fmla="*/ 11783 w 175677"/>
                <a:gd name="connsiteY7" fmla="*/ 10067 h 75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677" h="75615">
                  <a:moveTo>
                    <a:pt x="11783" y="10067"/>
                  </a:moveTo>
                  <a:cubicBezTo>
                    <a:pt x="26860" y="-4170"/>
                    <a:pt x="50623" y="-3488"/>
                    <a:pt x="64859" y="11588"/>
                  </a:cubicBezTo>
                  <a:cubicBezTo>
                    <a:pt x="66377" y="13196"/>
                    <a:pt x="67750" y="14934"/>
                    <a:pt x="68962" y="16783"/>
                  </a:cubicBezTo>
                  <a:lnTo>
                    <a:pt x="153264" y="836"/>
                  </a:lnTo>
                  <a:lnTo>
                    <a:pt x="175450" y="49703"/>
                  </a:lnTo>
                  <a:lnTo>
                    <a:pt x="56082" y="70551"/>
                  </a:lnTo>
                  <a:cubicBezTo>
                    <a:pt x="37928" y="80801"/>
                    <a:pt x="14902" y="74394"/>
                    <a:pt x="4651" y="56240"/>
                  </a:cubicBezTo>
                  <a:cubicBezTo>
                    <a:pt x="-3926" y="41050"/>
                    <a:pt x="-977" y="21961"/>
                    <a:pt x="11783" y="10067"/>
                  </a:cubicBezTo>
                  <a:close/>
                </a:path>
              </a:pathLst>
            </a:custGeom>
            <a:solidFill>
              <a:srgbClr val="FFB8B8"/>
            </a:solidFill>
            <a:ln w="3994"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0C1F17BC-FE2B-494C-8C4A-C6BA3DB30306}"/>
                </a:ext>
              </a:extLst>
            </p:cNvPr>
            <p:cNvSpPr/>
            <p:nvPr/>
          </p:nvSpPr>
          <p:spPr>
            <a:xfrm>
              <a:off x="6806991" y="4533097"/>
              <a:ext cx="443175" cy="243349"/>
            </a:xfrm>
            <a:custGeom>
              <a:avLst/>
              <a:gdLst>
                <a:gd name="connsiteX0" fmla="*/ 379926 w 443175"/>
                <a:gd name="connsiteY0" fmla="*/ 4747 h 243349"/>
                <a:gd name="connsiteX1" fmla="*/ 381028 w 443175"/>
                <a:gd name="connsiteY1" fmla="*/ 6418 h 243349"/>
                <a:gd name="connsiteX2" fmla="*/ 242787 w 443175"/>
                <a:gd name="connsiteY2" fmla="*/ 97486 h 243349"/>
                <a:gd name="connsiteX3" fmla="*/ 9521 w 443175"/>
                <a:gd name="connsiteY3" fmla="*/ 171973 h 243349"/>
                <a:gd name="connsiteX4" fmla="*/ -136 w 443175"/>
                <a:gd name="connsiteY4" fmla="*/ 186941 h 243349"/>
                <a:gd name="connsiteX5" fmla="*/ 4952 w 443175"/>
                <a:gd name="connsiteY5" fmla="*/ 230771 h 243349"/>
                <a:gd name="connsiteX6" fmla="*/ 20495 w 443175"/>
                <a:gd name="connsiteY6" fmla="*/ 243074 h 243349"/>
                <a:gd name="connsiteX7" fmla="*/ 21810 w 443175"/>
                <a:gd name="connsiteY7" fmla="*/ 242858 h 243349"/>
                <a:gd name="connsiteX8" fmla="*/ 241348 w 443175"/>
                <a:gd name="connsiteY8" fmla="*/ 195800 h 243349"/>
                <a:gd name="connsiteX9" fmla="*/ 270863 w 443175"/>
                <a:gd name="connsiteY9" fmla="*/ 182805 h 243349"/>
                <a:gd name="connsiteX10" fmla="*/ 426169 w 443175"/>
                <a:gd name="connsiteY10" fmla="*/ 72307 h 243349"/>
                <a:gd name="connsiteX11" fmla="*/ 442819 w 443175"/>
                <a:gd name="connsiteY11" fmla="*/ 36481 h 243349"/>
                <a:gd name="connsiteX12" fmla="*/ 399733 w 443175"/>
                <a:gd name="connsiteY12" fmla="*/ -43 h 243349"/>
                <a:gd name="connsiteX13" fmla="*/ 381028 w 443175"/>
                <a:gd name="connsiteY13" fmla="*/ 6418 h 24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175" h="243349">
                  <a:moveTo>
                    <a:pt x="379926" y="4747"/>
                  </a:moveTo>
                  <a:lnTo>
                    <a:pt x="381028" y="6418"/>
                  </a:lnTo>
                  <a:lnTo>
                    <a:pt x="242787" y="97486"/>
                  </a:lnTo>
                  <a:lnTo>
                    <a:pt x="9521" y="171973"/>
                  </a:lnTo>
                  <a:cubicBezTo>
                    <a:pt x="3145" y="174022"/>
                    <a:pt x="-897" y="180287"/>
                    <a:pt x="-136" y="186941"/>
                  </a:cubicBezTo>
                  <a:lnTo>
                    <a:pt x="4952" y="230771"/>
                  </a:lnTo>
                  <a:cubicBezTo>
                    <a:pt x="5847" y="238461"/>
                    <a:pt x="12806" y="243969"/>
                    <a:pt x="20495" y="243074"/>
                  </a:cubicBezTo>
                  <a:cubicBezTo>
                    <a:pt x="20937" y="243023"/>
                    <a:pt x="21376" y="242951"/>
                    <a:pt x="21810" y="242858"/>
                  </a:cubicBezTo>
                  <a:lnTo>
                    <a:pt x="241348" y="195800"/>
                  </a:lnTo>
                  <a:cubicBezTo>
                    <a:pt x="251972" y="193535"/>
                    <a:pt x="262018" y="189112"/>
                    <a:pt x="270863" y="182805"/>
                  </a:cubicBezTo>
                  <a:lnTo>
                    <a:pt x="426169" y="72307"/>
                  </a:lnTo>
                  <a:cubicBezTo>
                    <a:pt x="437622" y="64114"/>
                    <a:pt x="443941" y="50518"/>
                    <a:pt x="442819" y="36481"/>
                  </a:cubicBezTo>
                  <a:cubicBezTo>
                    <a:pt x="441007" y="14497"/>
                    <a:pt x="421717" y="-1855"/>
                    <a:pt x="399733" y="-43"/>
                  </a:cubicBezTo>
                  <a:cubicBezTo>
                    <a:pt x="393055" y="507"/>
                    <a:pt x="386622" y="2729"/>
                    <a:pt x="381028" y="6418"/>
                  </a:cubicBezTo>
                  <a:close/>
                </a:path>
              </a:pathLst>
            </a:custGeom>
            <a:solidFill>
              <a:srgbClr val="CCCCCC"/>
            </a:solidFill>
            <a:ln w="3994"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BB64F7F3-D6B1-4D43-ABB1-93A8E80F54E8}"/>
                </a:ext>
              </a:extLst>
            </p:cNvPr>
            <p:cNvSpPr/>
            <p:nvPr/>
          </p:nvSpPr>
          <p:spPr>
            <a:xfrm>
              <a:off x="6900995" y="4786777"/>
              <a:ext cx="572140" cy="848890"/>
            </a:xfrm>
            <a:custGeom>
              <a:avLst/>
              <a:gdLst>
                <a:gd name="connsiteX0" fmla="*/ 503260 w 572140"/>
                <a:gd name="connsiteY0" fmla="*/ 848710 h 848890"/>
                <a:gd name="connsiteX1" fmla="*/ 486693 w 572140"/>
                <a:gd name="connsiteY1" fmla="*/ 837895 h 848890"/>
                <a:gd name="connsiteX2" fmla="*/ 276844 w 572140"/>
                <a:gd name="connsiteY2" fmla="*/ 319374 h 848890"/>
                <a:gd name="connsiteX3" fmla="*/ 268940 w 572140"/>
                <a:gd name="connsiteY3" fmla="*/ 316267 h 848890"/>
                <a:gd name="connsiteX4" fmla="*/ 265598 w 572140"/>
                <a:gd name="connsiteY4" fmla="*/ 320008 h 848890"/>
                <a:gd name="connsiteX5" fmla="*/ 94395 w 572140"/>
                <a:gd name="connsiteY5" fmla="*/ 824805 h 848890"/>
                <a:gd name="connsiteX6" fmla="*/ 71871 w 572140"/>
                <a:gd name="connsiteY6" fmla="*/ 836731 h 848890"/>
                <a:gd name="connsiteX7" fmla="*/ 70845 w 572140"/>
                <a:gd name="connsiteY7" fmla="*/ 836381 h 848890"/>
                <a:gd name="connsiteX8" fmla="*/ 13434 w 572140"/>
                <a:gd name="connsiteY8" fmla="*/ 814852 h 848890"/>
                <a:gd name="connsiteX9" fmla="*/ 1835 w 572140"/>
                <a:gd name="connsiteY9" fmla="*/ 800019 h 848890"/>
                <a:gd name="connsiteX10" fmla="*/ 203512 w 572140"/>
                <a:gd name="connsiteY10" fmla="*/ 1401 h 848890"/>
                <a:gd name="connsiteX11" fmla="*/ 204143 w 572140"/>
                <a:gd name="connsiteY11" fmla="*/ -180 h 848890"/>
                <a:gd name="connsiteX12" fmla="*/ 409455 w 572140"/>
                <a:gd name="connsiteY12" fmla="*/ 45236 h 848890"/>
                <a:gd name="connsiteX13" fmla="*/ 409883 w 572140"/>
                <a:gd name="connsiteY13" fmla="*/ 45701 h 848890"/>
                <a:gd name="connsiteX14" fmla="*/ 571791 w 572140"/>
                <a:gd name="connsiteY14" fmla="*/ 810759 h 848890"/>
                <a:gd name="connsiteX15" fmla="*/ 559894 w 572140"/>
                <a:gd name="connsiteY15" fmla="*/ 829764 h 848890"/>
                <a:gd name="connsiteX16" fmla="*/ 509219 w 572140"/>
                <a:gd name="connsiteY16" fmla="*/ 847686 h 848890"/>
                <a:gd name="connsiteX17" fmla="*/ 503260 w 572140"/>
                <a:gd name="connsiteY17" fmla="*/ 848710 h 84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2140" h="848890">
                  <a:moveTo>
                    <a:pt x="503260" y="848710"/>
                  </a:moveTo>
                  <a:cubicBezTo>
                    <a:pt x="496081" y="848711"/>
                    <a:pt x="489580" y="844468"/>
                    <a:pt x="486693" y="837895"/>
                  </a:cubicBezTo>
                  <a:lnTo>
                    <a:pt x="276844" y="319374"/>
                  </a:lnTo>
                  <a:cubicBezTo>
                    <a:pt x="275519" y="316334"/>
                    <a:pt x="271981" y="314943"/>
                    <a:pt x="268940" y="316267"/>
                  </a:cubicBezTo>
                  <a:cubicBezTo>
                    <a:pt x="267334" y="316967"/>
                    <a:pt x="266113" y="318333"/>
                    <a:pt x="265598" y="320008"/>
                  </a:cubicBezTo>
                  <a:lnTo>
                    <a:pt x="94395" y="824805"/>
                  </a:lnTo>
                  <a:cubicBezTo>
                    <a:pt x="91468" y="834318"/>
                    <a:pt x="81384" y="839658"/>
                    <a:pt x="71871" y="836731"/>
                  </a:cubicBezTo>
                  <a:cubicBezTo>
                    <a:pt x="71525" y="836625"/>
                    <a:pt x="71183" y="836508"/>
                    <a:pt x="70845" y="836381"/>
                  </a:cubicBezTo>
                  <a:lnTo>
                    <a:pt x="13434" y="814852"/>
                  </a:lnTo>
                  <a:cubicBezTo>
                    <a:pt x="7080" y="812491"/>
                    <a:pt x="2594" y="806755"/>
                    <a:pt x="1835" y="800019"/>
                  </a:cubicBezTo>
                  <a:cubicBezTo>
                    <a:pt x="-23993" y="575026"/>
                    <a:pt x="201233" y="7110"/>
                    <a:pt x="203512" y="1401"/>
                  </a:cubicBezTo>
                  <a:lnTo>
                    <a:pt x="204143" y="-180"/>
                  </a:lnTo>
                  <a:lnTo>
                    <a:pt x="409455" y="45236"/>
                  </a:lnTo>
                  <a:lnTo>
                    <a:pt x="409883" y="45701"/>
                  </a:lnTo>
                  <a:cubicBezTo>
                    <a:pt x="491795" y="135062"/>
                    <a:pt x="559125" y="698680"/>
                    <a:pt x="571791" y="810759"/>
                  </a:cubicBezTo>
                  <a:cubicBezTo>
                    <a:pt x="572763" y="819097"/>
                    <a:pt x="567820" y="826995"/>
                    <a:pt x="559894" y="829764"/>
                  </a:cubicBezTo>
                  <a:lnTo>
                    <a:pt x="509219" y="847686"/>
                  </a:lnTo>
                  <a:cubicBezTo>
                    <a:pt x="507305" y="848364"/>
                    <a:pt x="505290" y="848710"/>
                    <a:pt x="503260" y="848710"/>
                  </a:cubicBezTo>
                  <a:close/>
                </a:path>
              </a:pathLst>
            </a:custGeom>
            <a:solidFill>
              <a:srgbClr val="2F2E41"/>
            </a:solidFill>
            <a:ln w="3994"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E98BE516-DC60-4E16-8725-3ED355467CE2}"/>
                </a:ext>
              </a:extLst>
            </p:cNvPr>
            <p:cNvSpPr/>
            <p:nvPr/>
          </p:nvSpPr>
          <p:spPr>
            <a:xfrm>
              <a:off x="7099917" y="4496032"/>
              <a:ext cx="289398" cy="354440"/>
            </a:xfrm>
            <a:custGeom>
              <a:avLst/>
              <a:gdLst>
                <a:gd name="connsiteX0" fmla="*/ 127439 w 289398"/>
                <a:gd name="connsiteY0" fmla="*/ 354260 h 354440"/>
                <a:gd name="connsiteX1" fmla="*/ 5166 w 289398"/>
                <a:gd name="connsiteY1" fmla="*/ 303407 h 354440"/>
                <a:gd name="connsiteX2" fmla="*/ 4773 w 289398"/>
                <a:gd name="connsiteY2" fmla="*/ 302467 h 354440"/>
                <a:gd name="connsiteX3" fmla="*/ 5304 w 289398"/>
                <a:gd name="connsiteY3" fmla="*/ 301595 h 354440"/>
                <a:gd name="connsiteX4" fmla="*/ 27015 w 289398"/>
                <a:gd name="connsiteY4" fmla="*/ 234694 h 354440"/>
                <a:gd name="connsiteX5" fmla="*/ -178 w 289398"/>
                <a:gd name="connsiteY5" fmla="*/ 166524 h 354440"/>
                <a:gd name="connsiteX6" fmla="*/ 115000 w 289398"/>
                <a:gd name="connsiteY6" fmla="*/ 16445 h 354440"/>
                <a:gd name="connsiteX7" fmla="*/ 115001 w 289398"/>
                <a:gd name="connsiteY7" fmla="*/ 16445 h 354440"/>
                <a:gd name="connsiteX8" fmla="*/ 172109 w 289398"/>
                <a:gd name="connsiteY8" fmla="*/ 1741 h 354440"/>
                <a:gd name="connsiteX9" fmla="*/ 252720 w 289398"/>
                <a:gd name="connsiteY9" fmla="*/ 21648 h 354440"/>
                <a:gd name="connsiteX10" fmla="*/ 289140 w 289398"/>
                <a:gd name="connsiteY10" fmla="*/ 97205 h 354440"/>
                <a:gd name="connsiteX11" fmla="*/ 221424 w 289398"/>
                <a:gd name="connsiteY11" fmla="*/ 340329 h 354440"/>
                <a:gd name="connsiteX12" fmla="*/ 210882 w 289398"/>
                <a:gd name="connsiteY12" fmla="*/ 346460 h 354440"/>
                <a:gd name="connsiteX13" fmla="*/ 127439 w 289398"/>
                <a:gd name="connsiteY13" fmla="*/ 354260 h 35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398" h="354440">
                  <a:moveTo>
                    <a:pt x="127439" y="354260"/>
                  </a:moveTo>
                  <a:cubicBezTo>
                    <a:pt x="77695" y="354260"/>
                    <a:pt x="22237" y="344342"/>
                    <a:pt x="5166" y="303407"/>
                  </a:cubicBezTo>
                  <a:lnTo>
                    <a:pt x="4773" y="302467"/>
                  </a:lnTo>
                  <a:lnTo>
                    <a:pt x="5304" y="301595"/>
                  </a:lnTo>
                  <a:cubicBezTo>
                    <a:pt x="18778" y="279487"/>
                    <a:pt x="36587" y="241773"/>
                    <a:pt x="27015" y="234694"/>
                  </a:cubicBezTo>
                  <a:cubicBezTo>
                    <a:pt x="8159" y="220752"/>
                    <a:pt x="-991" y="197817"/>
                    <a:pt x="-178" y="166524"/>
                  </a:cubicBezTo>
                  <a:cubicBezTo>
                    <a:pt x="1585" y="98594"/>
                    <a:pt x="47872" y="38281"/>
                    <a:pt x="115000" y="16445"/>
                  </a:cubicBezTo>
                  <a:lnTo>
                    <a:pt x="115001" y="16445"/>
                  </a:lnTo>
                  <a:cubicBezTo>
                    <a:pt x="133738" y="10449"/>
                    <a:pt x="152806" y="5539"/>
                    <a:pt x="172109" y="1741"/>
                  </a:cubicBezTo>
                  <a:cubicBezTo>
                    <a:pt x="200604" y="-4009"/>
                    <a:pt x="230177" y="3294"/>
                    <a:pt x="252720" y="21648"/>
                  </a:cubicBezTo>
                  <a:cubicBezTo>
                    <a:pt x="275546" y="40122"/>
                    <a:pt x="288907" y="67841"/>
                    <a:pt x="289140" y="97205"/>
                  </a:cubicBezTo>
                  <a:cubicBezTo>
                    <a:pt x="289844" y="169801"/>
                    <a:pt x="278668" y="270912"/>
                    <a:pt x="221424" y="340329"/>
                  </a:cubicBezTo>
                  <a:cubicBezTo>
                    <a:pt x="218741" y="343549"/>
                    <a:pt x="215008" y="345720"/>
                    <a:pt x="210882" y="346460"/>
                  </a:cubicBezTo>
                  <a:cubicBezTo>
                    <a:pt x="183342" y="351441"/>
                    <a:pt x="155425" y="354051"/>
                    <a:pt x="127439" y="354260"/>
                  </a:cubicBezTo>
                  <a:close/>
                </a:path>
              </a:pathLst>
            </a:custGeom>
            <a:solidFill>
              <a:srgbClr val="CCCCCC"/>
            </a:solidFill>
            <a:ln w="3994"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8B3880F9-E6B0-4AC5-9962-4EE3D1CFBA39}"/>
                </a:ext>
              </a:extLst>
            </p:cNvPr>
            <p:cNvSpPr/>
            <p:nvPr/>
          </p:nvSpPr>
          <p:spPr>
            <a:xfrm>
              <a:off x="7207636" y="4764965"/>
              <a:ext cx="162528" cy="130667"/>
            </a:xfrm>
            <a:custGeom>
              <a:avLst/>
              <a:gdLst>
                <a:gd name="connsiteX0" fmla="*/ 1216 w 162528"/>
                <a:gd name="connsiteY0" fmla="*/ 82609 h 130667"/>
                <a:gd name="connsiteX1" fmla="*/ 47977 w 162528"/>
                <a:gd name="connsiteY1" fmla="*/ 55926 h 130667"/>
                <a:gd name="connsiteX2" fmla="*/ 53774 w 162528"/>
                <a:gd name="connsiteY2" fmla="*/ 58073 h 130667"/>
                <a:gd name="connsiteX3" fmla="*/ 117784 w 162528"/>
                <a:gd name="connsiteY3" fmla="*/ -180 h 130667"/>
                <a:gd name="connsiteX4" fmla="*/ 162301 w 162528"/>
                <a:gd name="connsiteY4" fmla="*/ 29811 h 130667"/>
                <a:gd name="connsiteX5" fmla="*/ 70762 w 162528"/>
                <a:gd name="connsiteY5" fmla="*/ 110815 h 130667"/>
                <a:gd name="connsiteX6" fmla="*/ 27466 w 162528"/>
                <a:gd name="connsiteY6" fmla="*/ 129180 h 130667"/>
                <a:gd name="connsiteX7" fmla="*/ 1116 w 162528"/>
                <a:gd name="connsiteY7" fmla="*/ 82970 h 130667"/>
                <a:gd name="connsiteX8" fmla="*/ 1216 w 162528"/>
                <a:gd name="connsiteY8" fmla="*/ 82609 h 13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28" h="130667">
                  <a:moveTo>
                    <a:pt x="1216" y="82609"/>
                  </a:moveTo>
                  <a:cubicBezTo>
                    <a:pt x="6851" y="62398"/>
                    <a:pt x="27710" y="50495"/>
                    <a:pt x="47977" y="55926"/>
                  </a:cubicBezTo>
                  <a:cubicBezTo>
                    <a:pt x="49965" y="56482"/>
                    <a:pt x="51904" y="57200"/>
                    <a:pt x="53774" y="58073"/>
                  </a:cubicBezTo>
                  <a:lnTo>
                    <a:pt x="117784" y="-180"/>
                  </a:lnTo>
                  <a:lnTo>
                    <a:pt x="162301" y="29811"/>
                  </a:lnTo>
                  <a:lnTo>
                    <a:pt x="70762" y="110815"/>
                  </a:lnTo>
                  <a:cubicBezTo>
                    <a:pt x="62257" y="126149"/>
                    <a:pt x="44403" y="133723"/>
                    <a:pt x="27466" y="129180"/>
                  </a:cubicBezTo>
                  <a:cubicBezTo>
                    <a:pt x="7430" y="123696"/>
                    <a:pt x="-4368" y="103007"/>
                    <a:pt x="1116" y="82970"/>
                  </a:cubicBezTo>
                  <a:cubicBezTo>
                    <a:pt x="1149" y="82850"/>
                    <a:pt x="1182" y="82729"/>
                    <a:pt x="1216" y="82609"/>
                  </a:cubicBezTo>
                  <a:close/>
                </a:path>
              </a:pathLst>
            </a:custGeom>
            <a:solidFill>
              <a:srgbClr val="FFB8B8"/>
            </a:solidFill>
            <a:ln w="3994"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912AFD69-C6E4-400C-A4FD-712C748119FE}"/>
                </a:ext>
              </a:extLst>
            </p:cNvPr>
            <p:cNvSpPr/>
            <p:nvPr/>
          </p:nvSpPr>
          <p:spPr>
            <a:xfrm>
              <a:off x="7272256" y="4534043"/>
              <a:ext cx="215839" cy="314451"/>
            </a:xfrm>
            <a:custGeom>
              <a:avLst/>
              <a:gdLst>
                <a:gd name="connsiteX0" fmla="*/ 43025 w 215839"/>
                <a:gd name="connsiteY0" fmla="*/ 314271 h 314451"/>
                <a:gd name="connsiteX1" fmla="*/ 31632 w 215839"/>
                <a:gd name="connsiteY1" fmla="*/ 310207 h 314451"/>
                <a:gd name="connsiteX2" fmla="*/ 6389 w 215839"/>
                <a:gd name="connsiteY2" fmla="*/ 289579 h 314451"/>
                <a:gd name="connsiteX3" fmla="*/ 3839 w 215839"/>
                <a:gd name="connsiteY3" fmla="*/ 264226 h 314451"/>
                <a:gd name="connsiteX4" fmla="*/ 6826 w 215839"/>
                <a:gd name="connsiteY4" fmla="*/ 261330 h 314451"/>
                <a:gd name="connsiteX5" fmla="*/ 112698 w 215839"/>
                <a:gd name="connsiteY5" fmla="*/ 180130 h 314451"/>
                <a:gd name="connsiteX6" fmla="*/ 113833 w 215839"/>
                <a:gd name="connsiteY6" fmla="*/ 171743 h 314451"/>
                <a:gd name="connsiteX7" fmla="*/ 48486 w 215839"/>
                <a:gd name="connsiteY7" fmla="*/ 85352 h 314451"/>
                <a:gd name="connsiteX8" fmla="*/ 52040 w 215839"/>
                <a:gd name="connsiteY8" fmla="*/ 16827 h 314451"/>
                <a:gd name="connsiteX9" fmla="*/ 52040 w 215839"/>
                <a:gd name="connsiteY9" fmla="*/ 16827 h 314451"/>
                <a:gd name="connsiteX10" fmla="*/ 123662 w 215839"/>
                <a:gd name="connsiteY10" fmla="*/ 11098 h 314451"/>
                <a:gd name="connsiteX11" fmla="*/ 124075 w 215839"/>
                <a:gd name="connsiteY11" fmla="*/ 11534 h 314451"/>
                <a:gd name="connsiteX12" fmla="*/ 192311 w 215839"/>
                <a:gd name="connsiteY12" fmla="*/ 109241 h 314451"/>
                <a:gd name="connsiteX13" fmla="*/ 202648 w 215839"/>
                <a:gd name="connsiteY13" fmla="*/ 194646 h 314451"/>
                <a:gd name="connsiteX14" fmla="*/ 190869 w 215839"/>
                <a:gd name="connsiteY14" fmla="*/ 206080 h 314451"/>
                <a:gd name="connsiteX15" fmla="*/ 53750 w 215839"/>
                <a:gd name="connsiteY15" fmla="*/ 310739 h 314451"/>
                <a:gd name="connsiteX16" fmla="*/ 43025 w 215839"/>
                <a:gd name="connsiteY16" fmla="*/ 314271 h 31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839" h="314451">
                  <a:moveTo>
                    <a:pt x="43025" y="314271"/>
                  </a:moveTo>
                  <a:cubicBezTo>
                    <a:pt x="38871" y="314274"/>
                    <a:pt x="34846" y="312838"/>
                    <a:pt x="31632" y="310207"/>
                  </a:cubicBezTo>
                  <a:lnTo>
                    <a:pt x="6389" y="289579"/>
                  </a:lnTo>
                  <a:cubicBezTo>
                    <a:pt x="-1317" y="283282"/>
                    <a:pt x="-2458" y="271931"/>
                    <a:pt x="3839" y="264226"/>
                  </a:cubicBezTo>
                  <a:cubicBezTo>
                    <a:pt x="4719" y="263149"/>
                    <a:pt x="5722" y="262177"/>
                    <a:pt x="6826" y="261330"/>
                  </a:cubicBezTo>
                  <a:lnTo>
                    <a:pt x="112698" y="180130"/>
                  </a:lnTo>
                  <a:cubicBezTo>
                    <a:pt x="115309" y="178117"/>
                    <a:pt x="115816" y="174377"/>
                    <a:pt x="113833" y="171743"/>
                  </a:cubicBezTo>
                  <a:lnTo>
                    <a:pt x="48486" y="85352"/>
                  </a:lnTo>
                  <a:cubicBezTo>
                    <a:pt x="32811" y="64697"/>
                    <a:pt x="34312" y="35749"/>
                    <a:pt x="52040" y="16827"/>
                  </a:cubicBezTo>
                  <a:lnTo>
                    <a:pt x="52040" y="16827"/>
                  </a:lnTo>
                  <a:cubicBezTo>
                    <a:pt x="70789" y="-3423"/>
                    <a:pt x="101932" y="-5914"/>
                    <a:pt x="123662" y="11098"/>
                  </a:cubicBezTo>
                  <a:lnTo>
                    <a:pt x="124075" y="11534"/>
                  </a:lnTo>
                  <a:lnTo>
                    <a:pt x="192311" y="109241"/>
                  </a:lnTo>
                  <a:cubicBezTo>
                    <a:pt x="218750" y="129970"/>
                    <a:pt x="223378" y="168208"/>
                    <a:pt x="202648" y="194646"/>
                  </a:cubicBezTo>
                  <a:cubicBezTo>
                    <a:pt x="199257" y="198972"/>
                    <a:pt x="195294" y="202818"/>
                    <a:pt x="190869" y="206080"/>
                  </a:cubicBezTo>
                  <a:lnTo>
                    <a:pt x="53750" y="310739"/>
                  </a:lnTo>
                  <a:cubicBezTo>
                    <a:pt x="50645" y="313033"/>
                    <a:pt x="46886" y="314271"/>
                    <a:pt x="43025" y="314271"/>
                  </a:cubicBezTo>
                  <a:close/>
                </a:path>
              </a:pathLst>
            </a:custGeom>
            <a:solidFill>
              <a:srgbClr val="CCCCCC"/>
            </a:solidFill>
            <a:ln w="3994"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BD5A7A82-1361-4B8F-A4E2-DF17C124724C}"/>
                </a:ext>
              </a:extLst>
            </p:cNvPr>
            <p:cNvSpPr/>
            <p:nvPr/>
          </p:nvSpPr>
          <p:spPr>
            <a:xfrm>
              <a:off x="7176704" y="4263253"/>
              <a:ext cx="170169" cy="94839"/>
            </a:xfrm>
            <a:custGeom>
              <a:avLst/>
              <a:gdLst>
                <a:gd name="connsiteX0" fmla="*/ -228 w 170169"/>
                <a:gd name="connsiteY0" fmla="*/ 86651 h 94839"/>
                <a:gd name="connsiteX1" fmla="*/ -228 w 170169"/>
                <a:gd name="connsiteY1" fmla="*/ 37858 h 94839"/>
                <a:gd name="connsiteX2" fmla="*/ 86881 w 170169"/>
                <a:gd name="connsiteY2" fmla="*/ -180 h 94839"/>
                <a:gd name="connsiteX3" fmla="*/ 169941 w 170169"/>
                <a:gd name="connsiteY3" fmla="*/ 37858 h 94839"/>
                <a:gd name="connsiteX4" fmla="*/ 169941 w 170169"/>
                <a:gd name="connsiteY4" fmla="*/ 86651 h 94839"/>
                <a:gd name="connsiteX5" fmla="*/ 161933 w 170169"/>
                <a:gd name="connsiteY5" fmla="*/ 94659 h 94839"/>
                <a:gd name="connsiteX6" fmla="*/ 7780 w 170169"/>
                <a:gd name="connsiteY6" fmla="*/ 94659 h 94839"/>
                <a:gd name="connsiteX7" fmla="*/ -228 w 170169"/>
                <a:gd name="connsiteY7" fmla="*/ 86651 h 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169" h="94839">
                  <a:moveTo>
                    <a:pt x="-228" y="86651"/>
                  </a:moveTo>
                  <a:lnTo>
                    <a:pt x="-228" y="37858"/>
                  </a:lnTo>
                  <a:lnTo>
                    <a:pt x="86881" y="-180"/>
                  </a:lnTo>
                  <a:lnTo>
                    <a:pt x="169941" y="37858"/>
                  </a:lnTo>
                  <a:lnTo>
                    <a:pt x="169941" y="86651"/>
                  </a:lnTo>
                  <a:cubicBezTo>
                    <a:pt x="169941" y="91073"/>
                    <a:pt x="166356" y="94659"/>
                    <a:pt x="161933" y="94659"/>
                  </a:cubicBezTo>
                  <a:lnTo>
                    <a:pt x="7780" y="94659"/>
                  </a:lnTo>
                  <a:cubicBezTo>
                    <a:pt x="3357" y="94659"/>
                    <a:pt x="-228" y="91073"/>
                    <a:pt x="-228" y="86651"/>
                  </a:cubicBezTo>
                  <a:close/>
                </a:path>
              </a:pathLst>
            </a:custGeom>
            <a:solidFill>
              <a:srgbClr val="2F2E41"/>
            </a:solidFill>
            <a:ln w="3994"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EC6DFEF1-26C1-408B-B317-3011A7E9C5B3}"/>
                </a:ext>
              </a:extLst>
            </p:cNvPr>
            <p:cNvSpPr/>
            <p:nvPr/>
          </p:nvSpPr>
          <p:spPr>
            <a:xfrm>
              <a:off x="7256593" y="4121725"/>
              <a:ext cx="328171" cy="434555"/>
            </a:xfrm>
            <a:custGeom>
              <a:avLst/>
              <a:gdLst>
                <a:gd name="connsiteX0" fmla="*/ 2993 w 328171"/>
                <a:gd name="connsiteY0" fmla="*/ 111529 h 434555"/>
                <a:gd name="connsiteX1" fmla="*/ 56851 w 328171"/>
                <a:gd name="connsiteY1" fmla="*/ 7326 h 434555"/>
                <a:gd name="connsiteX2" fmla="*/ 177746 w 328171"/>
                <a:gd name="connsiteY2" fmla="*/ 29251 h 434555"/>
                <a:gd name="connsiteX3" fmla="*/ 243149 w 328171"/>
                <a:gd name="connsiteY3" fmla="*/ 137724 h 434555"/>
                <a:gd name="connsiteX4" fmla="*/ 258310 w 328171"/>
                <a:gd name="connsiteY4" fmla="*/ 265416 h 434555"/>
                <a:gd name="connsiteX5" fmla="*/ 323478 w 328171"/>
                <a:gd name="connsiteY5" fmla="*/ 379043 h 434555"/>
                <a:gd name="connsiteX6" fmla="*/ 200645 w 328171"/>
                <a:gd name="connsiteY6" fmla="*/ 424537 h 434555"/>
                <a:gd name="connsiteX7" fmla="*/ 176075 w 328171"/>
                <a:gd name="connsiteY7" fmla="*/ 295874 h 434555"/>
                <a:gd name="connsiteX8" fmla="*/ 160321 w 328171"/>
                <a:gd name="connsiteY8" fmla="*/ 147366 h 434555"/>
                <a:gd name="connsiteX9" fmla="*/ 53201 w 328171"/>
                <a:gd name="connsiteY9" fmla="*/ 132072 h 434555"/>
                <a:gd name="connsiteX10" fmla="*/ 2993 w 328171"/>
                <a:gd name="connsiteY10" fmla="*/ 111529 h 434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8171" h="434555">
                  <a:moveTo>
                    <a:pt x="2993" y="111529"/>
                  </a:moveTo>
                  <a:cubicBezTo>
                    <a:pt x="-9814" y="70534"/>
                    <a:pt x="17085" y="23552"/>
                    <a:pt x="56851" y="7326"/>
                  </a:cubicBezTo>
                  <a:cubicBezTo>
                    <a:pt x="96616" y="-8901"/>
                    <a:pt x="144191" y="2442"/>
                    <a:pt x="177746" y="29251"/>
                  </a:cubicBezTo>
                  <a:cubicBezTo>
                    <a:pt x="211300" y="56060"/>
                    <a:pt x="232118" y="96215"/>
                    <a:pt x="243149" y="137724"/>
                  </a:cubicBezTo>
                  <a:cubicBezTo>
                    <a:pt x="254180" y="179232"/>
                    <a:pt x="256274" y="222515"/>
                    <a:pt x="258310" y="265416"/>
                  </a:cubicBezTo>
                  <a:cubicBezTo>
                    <a:pt x="307168" y="274391"/>
                    <a:pt x="340403" y="332340"/>
                    <a:pt x="323478" y="379043"/>
                  </a:cubicBezTo>
                  <a:cubicBezTo>
                    <a:pt x="306553" y="425746"/>
                    <a:pt x="243908" y="448948"/>
                    <a:pt x="200645" y="424537"/>
                  </a:cubicBezTo>
                  <a:cubicBezTo>
                    <a:pt x="157381" y="400127"/>
                    <a:pt x="144850" y="334509"/>
                    <a:pt x="176075" y="295874"/>
                  </a:cubicBezTo>
                  <a:cubicBezTo>
                    <a:pt x="212734" y="250515"/>
                    <a:pt x="205681" y="184025"/>
                    <a:pt x="160321" y="147366"/>
                  </a:cubicBezTo>
                  <a:cubicBezTo>
                    <a:pt x="130137" y="122972"/>
                    <a:pt x="89005" y="117099"/>
                    <a:pt x="53201" y="132072"/>
                  </a:cubicBezTo>
                  <a:cubicBezTo>
                    <a:pt x="29122" y="142142"/>
                    <a:pt x="-1091" y="115979"/>
                    <a:pt x="2993" y="111529"/>
                  </a:cubicBezTo>
                  <a:close/>
                </a:path>
              </a:pathLst>
            </a:custGeom>
            <a:solidFill>
              <a:srgbClr val="2F2E41"/>
            </a:solidFill>
            <a:ln w="3994"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4445A1D4-28E2-4B50-B465-CD788F024E36}"/>
                </a:ext>
              </a:extLst>
            </p:cNvPr>
            <p:cNvSpPr/>
            <p:nvPr/>
          </p:nvSpPr>
          <p:spPr>
            <a:xfrm>
              <a:off x="6530656" y="4309055"/>
              <a:ext cx="360359" cy="217403"/>
            </a:xfrm>
            <a:custGeom>
              <a:avLst/>
              <a:gdLst>
                <a:gd name="connsiteX0" fmla="*/ 179952 w 360359"/>
                <a:gd name="connsiteY0" fmla="*/ 217224 h 217403"/>
                <a:gd name="connsiteX1" fmla="*/ 10390 w 360359"/>
                <a:gd name="connsiteY1" fmla="*/ 180087 h 217403"/>
                <a:gd name="connsiteX2" fmla="*/ -228 w 360359"/>
                <a:gd name="connsiteY2" fmla="*/ 163655 h 217403"/>
                <a:gd name="connsiteX3" fmla="*/ -228 w 360359"/>
                <a:gd name="connsiteY3" fmla="*/ 17838 h 217403"/>
                <a:gd name="connsiteX4" fmla="*/ 17790 w 360359"/>
                <a:gd name="connsiteY4" fmla="*/ -180 h 217403"/>
                <a:gd name="connsiteX5" fmla="*/ 342113 w 360359"/>
                <a:gd name="connsiteY5" fmla="*/ -180 h 217403"/>
                <a:gd name="connsiteX6" fmla="*/ 360131 w 360359"/>
                <a:gd name="connsiteY6" fmla="*/ 17838 h 217403"/>
                <a:gd name="connsiteX7" fmla="*/ 360131 w 360359"/>
                <a:gd name="connsiteY7" fmla="*/ 163655 h 217403"/>
                <a:gd name="connsiteX8" fmla="*/ 349513 w 360359"/>
                <a:gd name="connsiteY8" fmla="*/ 180087 h 217403"/>
                <a:gd name="connsiteX9" fmla="*/ 349513 w 360359"/>
                <a:gd name="connsiteY9" fmla="*/ 180087 h 217403"/>
                <a:gd name="connsiteX10" fmla="*/ 179952 w 360359"/>
                <a:gd name="connsiteY10" fmla="*/ 217224 h 21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0359" h="217403">
                  <a:moveTo>
                    <a:pt x="179952" y="217224"/>
                  </a:moveTo>
                  <a:cubicBezTo>
                    <a:pt x="121456" y="216840"/>
                    <a:pt x="63691" y="204188"/>
                    <a:pt x="10390" y="180087"/>
                  </a:cubicBezTo>
                  <a:cubicBezTo>
                    <a:pt x="3907" y="177198"/>
                    <a:pt x="-258" y="170752"/>
                    <a:pt x="-228" y="163655"/>
                  </a:cubicBezTo>
                  <a:lnTo>
                    <a:pt x="-228" y="17838"/>
                  </a:lnTo>
                  <a:cubicBezTo>
                    <a:pt x="-217" y="7891"/>
                    <a:pt x="7844" y="-169"/>
                    <a:pt x="17790" y="-180"/>
                  </a:cubicBezTo>
                  <a:lnTo>
                    <a:pt x="342113" y="-180"/>
                  </a:lnTo>
                  <a:cubicBezTo>
                    <a:pt x="352060" y="-169"/>
                    <a:pt x="360120" y="7891"/>
                    <a:pt x="360131" y="17838"/>
                  </a:cubicBezTo>
                  <a:lnTo>
                    <a:pt x="360131" y="163655"/>
                  </a:lnTo>
                  <a:cubicBezTo>
                    <a:pt x="360161" y="170752"/>
                    <a:pt x="355996" y="177198"/>
                    <a:pt x="349513" y="180087"/>
                  </a:cubicBezTo>
                  <a:lnTo>
                    <a:pt x="349513" y="180087"/>
                  </a:lnTo>
                  <a:cubicBezTo>
                    <a:pt x="296212" y="204188"/>
                    <a:pt x="238447" y="216840"/>
                    <a:pt x="179952" y="217224"/>
                  </a:cubicBezTo>
                  <a:close/>
                </a:path>
              </a:pathLst>
            </a:custGeom>
            <a:solidFill>
              <a:schemeClr val="accent2"/>
            </a:solidFill>
            <a:ln w="3994"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50318E9B-35D9-4B20-9288-EF5EAE111AEC}"/>
                </a:ext>
              </a:extLst>
            </p:cNvPr>
            <p:cNvSpPr/>
            <p:nvPr/>
          </p:nvSpPr>
          <p:spPr>
            <a:xfrm>
              <a:off x="6435587" y="4166225"/>
              <a:ext cx="546973" cy="242104"/>
            </a:xfrm>
            <a:custGeom>
              <a:avLst/>
              <a:gdLst>
                <a:gd name="connsiteX0" fmla="*/ 274976 w 546973"/>
                <a:gd name="connsiteY0" fmla="*/ 241924 h 242104"/>
                <a:gd name="connsiteX1" fmla="*/ 267974 w 546973"/>
                <a:gd name="connsiteY1" fmla="*/ 240517 h 242104"/>
                <a:gd name="connsiteX2" fmla="*/ 10790 w 546973"/>
                <a:gd name="connsiteY2" fmla="*/ 132010 h 242104"/>
                <a:gd name="connsiteX3" fmla="*/ 1193 w 546973"/>
                <a:gd name="connsiteY3" fmla="*/ 108407 h 242104"/>
                <a:gd name="connsiteX4" fmla="*/ 11403 w 546973"/>
                <a:gd name="connsiteY4" fmla="*/ 98565 h 242104"/>
                <a:gd name="connsiteX5" fmla="*/ 268591 w 546973"/>
                <a:gd name="connsiteY5" fmla="*/ 997 h 242104"/>
                <a:gd name="connsiteX6" fmla="*/ 281449 w 546973"/>
                <a:gd name="connsiteY6" fmla="*/ 1024 h 242104"/>
                <a:gd name="connsiteX7" fmla="*/ 535190 w 546973"/>
                <a:gd name="connsiteY7" fmla="*/ 98592 h 242104"/>
                <a:gd name="connsiteX8" fmla="*/ 545540 w 546973"/>
                <a:gd name="connsiteY8" fmla="*/ 121877 h 242104"/>
                <a:gd name="connsiteX9" fmla="*/ 535807 w 546973"/>
                <a:gd name="connsiteY9" fmla="*/ 131977 h 242104"/>
                <a:gd name="connsiteX10" fmla="*/ 282063 w 546973"/>
                <a:gd name="connsiteY10" fmla="*/ 240481 h 242104"/>
                <a:gd name="connsiteX11" fmla="*/ 274976 w 546973"/>
                <a:gd name="connsiteY11" fmla="*/ 241924 h 24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973" h="242104">
                  <a:moveTo>
                    <a:pt x="274976" y="241924"/>
                  </a:moveTo>
                  <a:cubicBezTo>
                    <a:pt x="272572" y="241926"/>
                    <a:pt x="270191" y="241448"/>
                    <a:pt x="267974" y="240517"/>
                  </a:cubicBezTo>
                  <a:lnTo>
                    <a:pt x="10790" y="132010"/>
                  </a:lnTo>
                  <a:cubicBezTo>
                    <a:pt x="1623" y="128143"/>
                    <a:pt x="-2674" y="117575"/>
                    <a:pt x="1193" y="108407"/>
                  </a:cubicBezTo>
                  <a:cubicBezTo>
                    <a:pt x="3108" y="103869"/>
                    <a:pt x="6798" y="100312"/>
                    <a:pt x="11403" y="98565"/>
                  </a:cubicBezTo>
                  <a:lnTo>
                    <a:pt x="268591" y="997"/>
                  </a:lnTo>
                  <a:cubicBezTo>
                    <a:pt x="272733" y="-582"/>
                    <a:pt x="277313" y="-572"/>
                    <a:pt x="281449" y="1024"/>
                  </a:cubicBezTo>
                  <a:lnTo>
                    <a:pt x="535190" y="98592"/>
                  </a:lnTo>
                  <a:cubicBezTo>
                    <a:pt x="544478" y="102164"/>
                    <a:pt x="549112" y="112589"/>
                    <a:pt x="545540" y="121877"/>
                  </a:cubicBezTo>
                  <a:cubicBezTo>
                    <a:pt x="543793" y="126420"/>
                    <a:pt x="540282" y="130063"/>
                    <a:pt x="535807" y="131977"/>
                  </a:cubicBezTo>
                  <a:lnTo>
                    <a:pt x="282063" y="240481"/>
                  </a:lnTo>
                  <a:cubicBezTo>
                    <a:pt x="279822" y="241436"/>
                    <a:pt x="277411" y="241926"/>
                    <a:pt x="274976" y="241924"/>
                  </a:cubicBezTo>
                  <a:close/>
                </a:path>
              </a:pathLst>
            </a:custGeom>
            <a:solidFill>
              <a:schemeClr val="accent2">
                <a:lumMod val="40000"/>
                <a:lumOff val="60000"/>
              </a:schemeClr>
            </a:solidFill>
            <a:ln w="3994"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6B5CD37F-1503-4808-BF3C-4941CEDD35F5}"/>
                </a:ext>
              </a:extLst>
            </p:cNvPr>
            <p:cNvSpPr/>
            <p:nvPr/>
          </p:nvSpPr>
          <p:spPr>
            <a:xfrm>
              <a:off x="6536662" y="4451196"/>
              <a:ext cx="48047" cy="48047"/>
            </a:xfrm>
            <a:custGeom>
              <a:avLst/>
              <a:gdLst>
                <a:gd name="connsiteX0" fmla="*/ 48048 w 48047"/>
                <a:gd name="connsiteY0" fmla="*/ 24024 h 48047"/>
                <a:gd name="connsiteX1" fmla="*/ 24024 w 48047"/>
                <a:gd name="connsiteY1" fmla="*/ 48048 h 48047"/>
                <a:gd name="connsiteX2" fmla="*/ 0 w 48047"/>
                <a:gd name="connsiteY2" fmla="*/ 24024 h 48047"/>
                <a:gd name="connsiteX3" fmla="*/ 24024 w 48047"/>
                <a:gd name="connsiteY3" fmla="*/ 0 h 48047"/>
                <a:gd name="connsiteX4" fmla="*/ 48048 w 48047"/>
                <a:gd name="connsiteY4" fmla="*/ 24024 h 48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47" h="48047">
                  <a:moveTo>
                    <a:pt x="48048" y="24024"/>
                  </a:moveTo>
                  <a:cubicBezTo>
                    <a:pt x="48048" y="37292"/>
                    <a:pt x="37292" y="48048"/>
                    <a:pt x="24024" y="48048"/>
                  </a:cubicBezTo>
                  <a:cubicBezTo>
                    <a:pt x="10756" y="48048"/>
                    <a:pt x="0" y="37292"/>
                    <a:pt x="0" y="24024"/>
                  </a:cubicBezTo>
                  <a:cubicBezTo>
                    <a:pt x="0" y="10756"/>
                    <a:pt x="10756" y="0"/>
                    <a:pt x="24024" y="0"/>
                  </a:cubicBezTo>
                  <a:cubicBezTo>
                    <a:pt x="37292" y="0"/>
                    <a:pt x="48048" y="10756"/>
                    <a:pt x="48048" y="24024"/>
                  </a:cubicBezTo>
                  <a:close/>
                </a:path>
              </a:pathLst>
            </a:custGeom>
            <a:solidFill>
              <a:srgbClr val="3F3D56"/>
            </a:solidFill>
            <a:ln w="3994"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EA8B39D5-E9E4-45DC-BB09-592A20FB12B6}"/>
                </a:ext>
              </a:extLst>
            </p:cNvPr>
            <p:cNvSpPr/>
            <p:nvPr/>
          </p:nvSpPr>
          <p:spPr>
            <a:xfrm>
              <a:off x="6439247" y="4276281"/>
              <a:ext cx="542981" cy="132510"/>
            </a:xfrm>
            <a:custGeom>
              <a:avLst/>
              <a:gdLst>
                <a:gd name="connsiteX0" fmla="*/ 533024 w 542981"/>
                <a:gd name="connsiteY0" fmla="*/ 6519 h 132510"/>
                <a:gd name="connsiteX1" fmla="*/ 279279 w 542981"/>
                <a:gd name="connsiteY1" fmla="*/ 115024 h 132510"/>
                <a:gd name="connsiteX2" fmla="*/ 266757 w 542981"/>
                <a:gd name="connsiteY2" fmla="*/ 115054 h 132510"/>
                <a:gd name="connsiteX3" fmla="*/ 9573 w 542981"/>
                <a:gd name="connsiteY3" fmla="*/ 6551 h 132510"/>
                <a:gd name="connsiteX4" fmla="*/ 1915 w 542981"/>
                <a:gd name="connsiteY4" fmla="*/ -180 h 132510"/>
                <a:gd name="connsiteX5" fmla="*/ 7783 w 542981"/>
                <a:gd name="connsiteY5" fmla="*/ 21679 h 132510"/>
                <a:gd name="connsiteX6" fmla="*/ 9573 w 542981"/>
                <a:gd name="connsiteY6" fmla="*/ 22567 h 132510"/>
                <a:gd name="connsiteX7" fmla="*/ 266757 w 542981"/>
                <a:gd name="connsiteY7" fmla="*/ 131070 h 132510"/>
                <a:gd name="connsiteX8" fmla="*/ 279279 w 542981"/>
                <a:gd name="connsiteY8" fmla="*/ 131040 h 132510"/>
                <a:gd name="connsiteX9" fmla="*/ 533024 w 542981"/>
                <a:gd name="connsiteY9" fmla="*/ 22535 h 132510"/>
                <a:gd name="connsiteX10" fmla="*/ 541466 w 542981"/>
                <a:gd name="connsiteY10" fmla="*/ 1535 h 132510"/>
                <a:gd name="connsiteX11" fmla="*/ 540610 w 542981"/>
                <a:gd name="connsiteY11" fmla="*/ -180 h 132510"/>
                <a:gd name="connsiteX12" fmla="*/ 533024 w 542981"/>
                <a:gd name="connsiteY12" fmla="*/ 6519 h 13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2981" h="132510">
                  <a:moveTo>
                    <a:pt x="533024" y="6519"/>
                  </a:moveTo>
                  <a:lnTo>
                    <a:pt x="279279" y="115024"/>
                  </a:lnTo>
                  <a:cubicBezTo>
                    <a:pt x="275282" y="116733"/>
                    <a:pt x="270762" y="116744"/>
                    <a:pt x="266757" y="115054"/>
                  </a:cubicBezTo>
                  <a:lnTo>
                    <a:pt x="9573" y="6551"/>
                  </a:lnTo>
                  <a:cubicBezTo>
                    <a:pt x="6343" y="5221"/>
                    <a:pt x="3648" y="2852"/>
                    <a:pt x="1915" y="-180"/>
                  </a:cubicBezTo>
                  <a:cubicBezTo>
                    <a:pt x="-2501" y="7477"/>
                    <a:pt x="127" y="17263"/>
                    <a:pt x="7783" y="21679"/>
                  </a:cubicBezTo>
                  <a:cubicBezTo>
                    <a:pt x="8361" y="22012"/>
                    <a:pt x="8959" y="22308"/>
                    <a:pt x="9573" y="22567"/>
                  </a:cubicBezTo>
                  <a:lnTo>
                    <a:pt x="266757" y="131070"/>
                  </a:lnTo>
                  <a:cubicBezTo>
                    <a:pt x="270762" y="132760"/>
                    <a:pt x="275282" y="132749"/>
                    <a:pt x="279279" y="131040"/>
                  </a:cubicBezTo>
                  <a:lnTo>
                    <a:pt x="533024" y="22535"/>
                  </a:lnTo>
                  <a:cubicBezTo>
                    <a:pt x="541154" y="19067"/>
                    <a:pt x="544934" y="9665"/>
                    <a:pt x="541466" y="1535"/>
                  </a:cubicBezTo>
                  <a:cubicBezTo>
                    <a:pt x="541215" y="946"/>
                    <a:pt x="540929" y="374"/>
                    <a:pt x="540610" y="-180"/>
                  </a:cubicBezTo>
                  <a:cubicBezTo>
                    <a:pt x="538889" y="2828"/>
                    <a:pt x="536222" y="5183"/>
                    <a:pt x="533024" y="6519"/>
                  </a:cubicBezTo>
                  <a:close/>
                </a:path>
              </a:pathLst>
            </a:custGeom>
            <a:solidFill>
              <a:srgbClr val="000000">
                <a:alpha val="20000"/>
              </a:srgbClr>
            </a:solidFill>
            <a:ln w="3994"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A96E1A9A-6FDE-4984-A285-BE37EF2EABF8}"/>
                </a:ext>
              </a:extLst>
            </p:cNvPr>
            <p:cNvSpPr/>
            <p:nvPr/>
          </p:nvSpPr>
          <p:spPr>
            <a:xfrm>
              <a:off x="6558701" y="4281027"/>
              <a:ext cx="144128" cy="194099"/>
            </a:xfrm>
            <a:custGeom>
              <a:avLst/>
              <a:gdLst>
                <a:gd name="connsiteX0" fmla="*/ 3776 w 144128"/>
                <a:gd name="connsiteY0" fmla="*/ 193919 h 194099"/>
                <a:gd name="connsiteX1" fmla="*/ 7780 w 144128"/>
                <a:gd name="connsiteY1" fmla="*/ 189915 h 194099"/>
                <a:gd name="connsiteX2" fmla="*/ 7780 w 144128"/>
                <a:gd name="connsiteY2" fmla="*/ 55936 h 194099"/>
                <a:gd name="connsiteX3" fmla="*/ 139836 w 144128"/>
                <a:gd name="connsiteY3" fmla="*/ 7828 h 194099"/>
                <a:gd name="connsiteX4" fmla="*/ 143900 w 144128"/>
                <a:gd name="connsiteY4" fmla="*/ 3883 h 194099"/>
                <a:gd name="connsiteX5" fmla="*/ 139956 w 144128"/>
                <a:gd name="connsiteY5" fmla="*/ -180 h 194099"/>
                <a:gd name="connsiteX6" fmla="*/ 7899 w 144128"/>
                <a:gd name="connsiteY6" fmla="*/ 47928 h 194099"/>
                <a:gd name="connsiteX7" fmla="*/ 2160 w 144128"/>
                <a:gd name="connsiteY7" fmla="*/ 50231 h 194099"/>
                <a:gd name="connsiteX8" fmla="*/ -228 w 144128"/>
                <a:gd name="connsiteY8" fmla="*/ 55936 h 194099"/>
                <a:gd name="connsiteX9" fmla="*/ -228 w 144128"/>
                <a:gd name="connsiteY9" fmla="*/ 189915 h 194099"/>
                <a:gd name="connsiteX10" fmla="*/ 3776 w 144128"/>
                <a:gd name="connsiteY10" fmla="*/ 193919 h 1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128" h="194099">
                  <a:moveTo>
                    <a:pt x="3776" y="193919"/>
                  </a:moveTo>
                  <a:cubicBezTo>
                    <a:pt x="5987" y="193919"/>
                    <a:pt x="7780" y="192127"/>
                    <a:pt x="7780" y="189915"/>
                  </a:cubicBezTo>
                  <a:lnTo>
                    <a:pt x="7780" y="55936"/>
                  </a:lnTo>
                  <a:lnTo>
                    <a:pt x="139836" y="7828"/>
                  </a:lnTo>
                  <a:cubicBezTo>
                    <a:pt x="142048" y="7861"/>
                    <a:pt x="143867" y="6095"/>
                    <a:pt x="143900" y="3883"/>
                  </a:cubicBezTo>
                  <a:cubicBezTo>
                    <a:pt x="143933" y="1672"/>
                    <a:pt x="142167" y="-147"/>
                    <a:pt x="139956" y="-180"/>
                  </a:cubicBezTo>
                  <a:lnTo>
                    <a:pt x="7899" y="47928"/>
                  </a:lnTo>
                  <a:cubicBezTo>
                    <a:pt x="5752" y="47879"/>
                    <a:pt x="3678" y="48711"/>
                    <a:pt x="2160" y="50231"/>
                  </a:cubicBezTo>
                  <a:cubicBezTo>
                    <a:pt x="627" y="51733"/>
                    <a:pt x="-234" y="53790"/>
                    <a:pt x="-228" y="55936"/>
                  </a:cubicBezTo>
                  <a:lnTo>
                    <a:pt x="-228" y="189915"/>
                  </a:lnTo>
                  <a:cubicBezTo>
                    <a:pt x="-228" y="192127"/>
                    <a:pt x="1565" y="193919"/>
                    <a:pt x="3776" y="193919"/>
                  </a:cubicBezTo>
                  <a:close/>
                </a:path>
              </a:pathLst>
            </a:custGeom>
            <a:solidFill>
              <a:srgbClr val="3F3D56"/>
            </a:solidFill>
            <a:ln w="3994" cap="flat">
              <a:noFill/>
              <a:prstDash val="solid"/>
              <a:miter/>
            </a:ln>
          </p:spPr>
          <p:txBody>
            <a:bodyPr rtlCol="0" anchor="ctr"/>
            <a:lstStyle/>
            <a:p>
              <a:endParaRPr lang="en-US"/>
            </a:p>
          </p:txBody>
        </p:sp>
      </p:grpSp>
      <p:grpSp>
        <p:nvGrpSpPr>
          <p:cNvPr id="274" name="Graphic 272">
            <a:extLst>
              <a:ext uri="{FF2B5EF4-FFF2-40B4-BE49-F238E27FC236}">
                <a16:creationId xmlns:a16="http://schemas.microsoft.com/office/drawing/2014/main" id="{89979893-1BC3-49B5-86D7-D63D9C100641}"/>
              </a:ext>
            </a:extLst>
          </p:cNvPr>
          <p:cNvGrpSpPr/>
          <p:nvPr/>
        </p:nvGrpSpPr>
        <p:grpSpPr>
          <a:xfrm>
            <a:off x="9091869" y="4185226"/>
            <a:ext cx="2526829" cy="2049952"/>
            <a:chOff x="9091869" y="4185226"/>
            <a:chExt cx="2526829" cy="2049952"/>
          </a:xfrm>
        </p:grpSpPr>
        <p:sp>
          <p:nvSpPr>
            <p:cNvPr id="275" name="Freeform: Shape 274">
              <a:extLst>
                <a:ext uri="{FF2B5EF4-FFF2-40B4-BE49-F238E27FC236}">
                  <a16:creationId xmlns:a16="http://schemas.microsoft.com/office/drawing/2014/main" id="{05D37EC8-EDD3-457B-B55E-44D516A7B583}"/>
                </a:ext>
              </a:extLst>
            </p:cNvPr>
            <p:cNvSpPr/>
            <p:nvPr/>
          </p:nvSpPr>
          <p:spPr>
            <a:xfrm>
              <a:off x="9091868" y="5820369"/>
              <a:ext cx="2446813" cy="247909"/>
            </a:xfrm>
            <a:custGeom>
              <a:avLst/>
              <a:gdLst>
                <a:gd name="connsiteX0" fmla="*/ 1702976 w 2446813"/>
                <a:gd name="connsiteY0" fmla="*/ 247781 h 247909"/>
                <a:gd name="connsiteX1" fmla="*/ 1351151 w 2446813"/>
                <a:gd name="connsiteY1" fmla="*/ 224728 h 247909"/>
                <a:gd name="connsiteX2" fmla="*/ 1339651 w 2446813"/>
                <a:gd name="connsiteY2" fmla="*/ 223127 h 247909"/>
                <a:gd name="connsiteX3" fmla="*/ 1254546 w 2446813"/>
                <a:gd name="connsiteY3" fmla="*/ 209296 h 247909"/>
                <a:gd name="connsiteX4" fmla="*/ 903375 w 2446813"/>
                <a:gd name="connsiteY4" fmla="*/ 109826 h 247909"/>
                <a:gd name="connsiteX5" fmla="*/ 193520 w 2446813"/>
                <a:gd name="connsiteY5" fmla="*/ 47796 h 247909"/>
                <a:gd name="connsiteX6" fmla="*/ 4292 w 2446813"/>
                <a:gd name="connsiteY6" fmla="*/ 193778 h 247909"/>
                <a:gd name="connsiteX7" fmla="*/ -192 w 2446813"/>
                <a:gd name="connsiteY7" fmla="*/ 191232 h 247909"/>
                <a:gd name="connsiteX8" fmla="*/ 191207 w 2446813"/>
                <a:gd name="connsiteY8" fmla="*/ 43171 h 247909"/>
                <a:gd name="connsiteX9" fmla="*/ 469818 w 2446813"/>
                <a:gd name="connsiteY9" fmla="*/ 691 h 247909"/>
                <a:gd name="connsiteX10" fmla="*/ 905290 w 2446813"/>
                <a:gd name="connsiteY10" fmla="*/ 105037 h 247909"/>
                <a:gd name="connsiteX11" fmla="*/ 1255474 w 2446813"/>
                <a:gd name="connsiteY11" fmla="*/ 204225 h 247909"/>
                <a:gd name="connsiteX12" fmla="*/ 1340394 w 2446813"/>
                <a:gd name="connsiteY12" fmla="*/ 218024 h 247909"/>
                <a:gd name="connsiteX13" fmla="*/ 1351831 w 2446813"/>
                <a:gd name="connsiteY13" fmla="*/ 219617 h 247909"/>
                <a:gd name="connsiteX14" fmla="*/ 2173054 w 2446813"/>
                <a:gd name="connsiteY14" fmla="*/ 207226 h 247909"/>
                <a:gd name="connsiteX15" fmla="*/ 2445272 w 2446813"/>
                <a:gd name="connsiteY15" fmla="*/ 153925 h 247909"/>
                <a:gd name="connsiteX16" fmla="*/ 2446622 w 2446813"/>
                <a:gd name="connsiteY16" fmla="*/ 158900 h 247909"/>
                <a:gd name="connsiteX17" fmla="*/ 2173810 w 2446813"/>
                <a:gd name="connsiteY17" fmla="*/ 212327 h 247909"/>
                <a:gd name="connsiteX18" fmla="*/ 1702976 w 2446813"/>
                <a:gd name="connsiteY18" fmla="*/ 247781 h 24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46813" h="247909">
                  <a:moveTo>
                    <a:pt x="1702976" y="247781"/>
                  </a:moveTo>
                  <a:cubicBezTo>
                    <a:pt x="1585313" y="248095"/>
                    <a:pt x="1467766" y="240393"/>
                    <a:pt x="1351151" y="224728"/>
                  </a:cubicBezTo>
                  <a:cubicBezTo>
                    <a:pt x="1347345" y="224242"/>
                    <a:pt x="1343485" y="223699"/>
                    <a:pt x="1339651" y="223127"/>
                  </a:cubicBezTo>
                  <a:cubicBezTo>
                    <a:pt x="1311027" y="219056"/>
                    <a:pt x="1282387" y="214404"/>
                    <a:pt x="1254546" y="209296"/>
                  </a:cubicBezTo>
                  <a:cubicBezTo>
                    <a:pt x="1129255" y="186384"/>
                    <a:pt x="1011103" y="152918"/>
                    <a:pt x="903375" y="109826"/>
                  </a:cubicBezTo>
                  <a:cubicBezTo>
                    <a:pt x="544880" y="-33575"/>
                    <a:pt x="319478" y="-3055"/>
                    <a:pt x="193520" y="47796"/>
                  </a:cubicBezTo>
                  <a:cubicBezTo>
                    <a:pt x="57205" y="102832"/>
                    <a:pt x="4805" y="192874"/>
                    <a:pt x="4292" y="193778"/>
                  </a:cubicBezTo>
                  <a:lnTo>
                    <a:pt x="-192" y="191232"/>
                  </a:lnTo>
                  <a:cubicBezTo>
                    <a:pt x="328" y="190316"/>
                    <a:pt x="53404" y="98932"/>
                    <a:pt x="191207" y="43171"/>
                  </a:cubicBezTo>
                  <a:cubicBezTo>
                    <a:pt x="272004" y="10476"/>
                    <a:pt x="365735" y="-3811"/>
                    <a:pt x="469818" y="691"/>
                  </a:cubicBezTo>
                  <a:cubicBezTo>
                    <a:pt x="599740" y="6317"/>
                    <a:pt x="746254" y="41424"/>
                    <a:pt x="905290" y="105037"/>
                  </a:cubicBezTo>
                  <a:cubicBezTo>
                    <a:pt x="1012700" y="148001"/>
                    <a:pt x="1130520" y="181374"/>
                    <a:pt x="1255474" y="204225"/>
                  </a:cubicBezTo>
                  <a:cubicBezTo>
                    <a:pt x="1283248" y="209318"/>
                    <a:pt x="1311820" y="213963"/>
                    <a:pt x="1340394" y="218024"/>
                  </a:cubicBezTo>
                  <a:cubicBezTo>
                    <a:pt x="1344210" y="218593"/>
                    <a:pt x="1348034" y="219132"/>
                    <a:pt x="1351831" y="219617"/>
                  </a:cubicBezTo>
                  <a:cubicBezTo>
                    <a:pt x="1667940" y="263100"/>
                    <a:pt x="1972888" y="236878"/>
                    <a:pt x="2173054" y="207226"/>
                  </a:cubicBezTo>
                  <a:cubicBezTo>
                    <a:pt x="2338040" y="182786"/>
                    <a:pt x="2444217" y="154209"/>
                    <a:pt x="2445272" y="153925"/>
                  </a:cubicBezTo>
                  <a:lnTo>
                    <a:pt x="2446622" y="158900"/>
                  </a:lnTo>
                  <a:cubicBezTo>
                    <a:pt x="2445567" y="159187"/>
                    <a:pt x="2339123" y="187839"/>
                    <a:pt x="2173810" y="212327"/>
                  </a:cubicBezTo>
                  <a:cubicBezTo>
                    <a:pt x="2017932" y="235542"/>
                    <a:pt x="1860573" y="247392"/>
                    <a:pt x="1702976" y="247781"/>
                  </a:cubicBezTo>
                  <a:close/>
                </a:path>
              </a:pathLst>
            </a:custGeom>
            <a:solidFill>
              <a:srgbClr val="3F3D56"/>
            </a:solidFill>
            <a:ln w="3093"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8B95C11E-91C4-4206-838F-4803DD47F827}"/>
                </a:ext>
              </a:extLst>
            </p:cNvPr>
            <p:cNvSpPr/>
            <p:nvPr/>
          </p:nvSpPr>
          <p:spPr>
            <a:xfrm>
              <a:off x="9091868" y="4340624"/>
              <a:ext cx="2446813" cy="247982"/>
            </a:xfrm>
            <a:custGeom>
              <a:avLst/>
              <a:gdLst>
                <a:gd name="connsiteX0" fmla="*/ 1703326 w 2446813"/>
                <a:gd name="connsiteY0" fmla="*/ 247864 h 247982"/>
                <a:gd name="connsiteX1" fmla="*/ 1438600 w 2446813"/>
                <a:gd name="connsiteY1" fmla="*/ 235110 h 247982"/>
                <a:gd name="connsiteX2" fmla="*/ 903375 w 2446813"/>
                <a:gd name="connsiteY2" fmla="*/ 109828 h 247982"/>
                <a:gd name="connsiteX3" fmla="*/ 193520 w 2446813"/>
                <a:gd name="connsiteY3" fmla="*/ 47799 h 247982"/>
                <a:gd name="connsiteX4" fmla="*/ 4292 w 2446813"/>
                <a:gd name="connsiteY4" fmla="*/ 193778 h 247982"/>
                <a:gd name="connsiteX5" fmla="*/ -192 w 2446813"/>
                <a:gd name="connsiteY5" fmla="*/ 191233 h 247982"/>
                <a:gd name="connsiteX6" fmla="*/ 191207 w 2446813"/>
                <a:gd name="connsiteY6" fmla="*/ 43173 h 247982"/>
                <a:gd name="connsiteX7" fmla="*/ 469818 w 2446813"/>
                <a:gd name="connsiteY7" fmla="*/ 693 h 247982"/>
                <a:gd name="connsiteX8" fmla="*/ 905290 w 2446813"/>
                <a:gd name="connsiteY8" fmla="*/ 105039 h 247982"/>
                <a:gd name="connsiteX9" fmla="*/ 1935850 w 2446813"/>
                <a:gd name="connsiteY9" fmla="*/ 233769 h 247982"/>
                <a:gd name="connsiteX10" fmla="*/ 2445272 w 2446813"/>
                <a:gd name="connsiteY10" fmla="*/ 153927 h 247982"/>
                <a:gd name="connsiteX11" fmla="*/ 2446622 w 2446813"/>
                <a:gd name="connsiteY11" fmla="*/ 158902 h 247982"/>
                <a:gd name="connsiteX12" fmla="*/ 1936351 w 2446813"/>
                <a:gd name="connsiteY12" fmla="*/ 238901 h 247982"/>
                <a:gd name="connsiteX13" fmla="*/ 1703326 w 2446813"/>
                <a:gd name="connsiteY13" fmla="*/ 247864 h 24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46813" h="247982">
                  <a:moveTo>
                    <a:pt x="1703326" y="247864"/>
                  </a:moveTo>
                  <a:cubicBezTo>
                    <a:pt x="1612443" y="247865"/>
                    <a:pt x="1523964" y="243612"/>
                    <a:pt x="1438600" y="235110"/>
                  </a:cubicBezTo>
                  <a:cubicBezTo>
                    <a:pt x="1242441" y="215574"/>
                    <a:pt x="1062366" y="173423"/>
                    <a:pt x="903375" y="109828"/>
                  </a:cubicBezTo>
                  <a:cubicBezTo>
                    <a:pt x="544880" y="-33573"/>
                    <a:pt x="319478" y="-3056"/>
                    <a:pt x="193520" y="47799"/>
                  </a:cubicBezTo>
                  <a:cubicBezTo>
                    <a:pt x="57205" y="102833"/>
                    <a:pt x="4805" y="192876"/>
                    <a:pt x="4292" y="193778"/>
                  </a:cubicBezTo>
                  <a:lnTo>
                    <a:pt x="-192" y="191233"/>
                  </a:lnTo>
                  <a:cubicBezTo>
                    <a:pt x="328" y="190317"/>
                    <a:pt x="53404" y="98935"/>
                    <a:pt x="191207" y="43173"/>
                  </a:cubicBezTo>
                  <a:cubicBezTo>
                    <a:pt x="272005" y="10478"/>
                    <a:pt x="365735" y="-3816"/>
                    <a:pt x="469818" y="693"/>
                  </a:cubicBezTo>
                  <a:cubicBezTo>
                    <a:pt x="599740" y="6318"/>
                    <a:pt x="746254" y="41425"/>
                    <a:pt x="905290" y="105039"/>
                  </a:cubicBezTo>
                  <a:cubicBezTo>
                    <a:pt x="1264351" y="248664"/>
                    <a:pt x="1663899" y="254309"/>
                    <a:pt x="1935850" y="233769"/>
                  </a:cubicBezTo>
                  <a:cubicBezTo>
                    <a:pt x="2230615" y="211497"/>
                    <a:pt x="2443160" y="154500"/>
                    <a:pt x="2445272" y="153927"/>
                  </a:cubicBezTo>
                  <a:lnTo>
                    <a:pt x="2446622" y="158902"/>
                  </a:lnTo>
                  <a:cubicBezTo>
                    <a:pt x="2444507" y="159477"/>
                    <a:pt x="2231579" y="216585"/>
                    <a:pt x="1936351" y="238901"/>
                  </a:cubicBezTo>
                  <a:cubicBezTo>
                    <a:pt x="1857303" y="244877"/>
                    <a:pt x="1779469" y="247864"/>
                    <a:pt x="1703326" y="247864"/>
                  </a:cubicBezTo>
                  <a:close/>
                </a:path>
              </a:pathLst>
            </a:custGeom>
            <a:solidFill>
              <a:srgbClr val="3F3D56"/>
            </a:solidFill>
            <a:ln w="3093"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D20D3410-868E-487C-9064-3229C64DF8B0}"/>
                </a:ext>
              </a:extLst>
            </p:cNvPr>
            <p:cNvSpPr/>
            <p:nvPr/>
          </p:nvSpPr>
          <p:spPr>
            <a:xfrm>
              <a:off x="10449010" y="4185225"/>
              <a:ext cx="767407" cy="530025"/>
            </a:xfrm>
            <a:custGeom>
              <a:avLst/>
              <a:gdLst>
                <a:gd name="connsiteX0" fmla="*/ 332834 w 767407"/>
                <a:gd name="connsiteY0" fmla="*/ 24809 h 530025"/>
                <a:gd name="connsiteX1" fmla="*/ 166321 w 767407"/>
                <a:gd name="connsiteY1" fmla="*/ 133404 h 530025"/>
                <a:gd name="connsiteX2" fmla="*/ -192 w 767407"/>
                <a:gd name="connsiteY2" fmla="*/ 437471 h 530025"/>
                <a:gd name="connsiteX3" fmla="*/ 57726 w 767407"/>
                <a:gd name="connsiteY3" fmla="*/ 451951 h 530025"/>
                <a:gd name="connsiteX4" fmla="*/ 108404 w 767407"/>
                <a:gd name="connsiteY4" fmla="*/ 336116 h 530025"/>
                <a:gd name="connsiteX5" fmla="*/ 93924 w 767407"/>
                <a:gd name="connsiteY5" fmla="*/ 466430 h 530025"/>
                <a:gd name="connsiteX6" fmla="*/ 723778 w 767407"/>
                <a:gd name="connsiteY6" fmla="*/ 451951 h 530025"/>
                <a:gd name="connsiteX7" fmla="*/ 716538 w 767407"/>
                <a:gd name="connsiteY7" fmla="*/ 401273 h 530025"/>
                <a:gd name="connsiteX8" fmla="*/ 745497 w 767407"/>
                <a:gd name="connsiteY8" fmla="*/ 451951 h 530025"/>
                <a:gd name="connsiteX9" fmla="*/ 767216 w 767407"/>
                <a:gd name="connsiteY9" fmla="*/ 430232 h 530025"/>
                <a:gd name="connsiteX10" fmla="*/ 680340 w 767407"/>
                <a:gd name="connsiteY10" fmla="*/ 328876 h 530025"/>
                <a:gd name="connsiteX11" fmla="*/ 617826 w 767407"/>
                <a:gd name="connsiteY11" fmla="*/ 173322 h 530025"/>
                <a:gd name="connsiteX12" fmla="*/ 574489 w 767407"/>
                <a:gd name="connsiteY12" fmla="*/ 70813 h 530025"/>
                <a:gd name="connsiteX13" fmla="*/ 332834 w 767407"/>
                <a:gd name="connsiteY13" fmla="*/ 24809 h 53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7407" h="530025">
                  <a:moveTo>
                    <a:pt x="332834" y="24809"/>
                  </a:moveTo>
                  <a:cubicBezTo>
                    <a:pt x="332834" y="24809"/>
                    <a:pt x="231478" y="-11390"/>
                    <a:pt x="166321" y="133404"/>
                  </a:cubicBezTo>
                  <a:cubicBezTo>
                    <a:pt x="101164" y="278198"/>
                    <a:pt x="-192" y="437471"/>
                    <a:pt x="-192" y="437471"/>
                  </a:cubicBezTo>
                  <a:lnTo>
                    <a:pt x="57726" y="451951"/>
                  </a:lnTo>
                  <a:cubicBezTo>
                    <a:pt x="57726" y="451951"/>
                    <a:pt x="72205" y="350595"/>
                    <a:pt x="108404" y="336116"/>
                  </a:cubicBezTo>
                  <a:lnTo>
                    <a:pt x="93924" y="466430"/>
                  </a:lnTo>
                  <a:cubicBezTo>
                    <a:pt x="93924" y="466430"/>
                    <a:pt x="528306" y="618464"/>
                    <a:pt x="723778" y="451951"/>
                  </a:cubicBezTo>
                  <a:lnTo>
                    <a:pt x="716538" y="401273"/>
                  </a:lnTo>
                  <a:cubicBezTo>
                    <a:pt x="716538" y="401273"/>
                    <a:pt x="745497" y="408513"/>
                    <a:pt x="745497" y="451951"/>
                  </a:cubicBezTo>
                  <a:lnTo>
                    <a:pt x="767216" y="430232"/>
                  </a:lnTo>
                  <a:cubicBezTo>
                    <a:pt x="767216" y="430232"/>
                    <a:pt x="745497" y="386793"/>
                    <a:pt x="680340" y="328876"/>
                  </a:cubicBezTo>
                  <a:cubicBezTo>
                    <a:pt x="637573" y="290861"/>
                    <a:pt x="622877" y="218539"/>
                    <a:pt x="617826" y="173322"/>
                  </a:cubicBezTo>
                  <a:cubicBezTo>
                    <a:pt x="614043" y="135565"/>
                    <a:pt x="598936" y="99833"/>
                    <a:pt x="574489" y="70813"/>
                  </a:cubicBezTo>
                  <a:cubicBezTo>
                    <a:pt x="531188" y="20630"/>
                    <a:pt x="452289" y="-32707"/>
                    <a:pt x="332834" y="24809"/>
                  </a:cubicBezTo>
                  <a:close/>
                </a:path>
              </a:pathLst>
            </a:custGeom>
            <a:solidFill>
              <a:srgbClr val="2F2E41"/>
            </a:solidFill>
            <a:ln w="3093"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F79C0E9D-665F-4AB6-9FDE-1A234981C2E1}"/>
                </a:ext>
              </a:extLst>
            </p:cNvPr>
            <p:cNvSpPr/>
            <p:nvPr/>
          </p:nvSpPr>
          <p:spPr>
            <a:xfrm>
              <a:off x="11136145" y="5029486"/>
              <a:ext cx="483673" cy="544988"/>
            </a:xfrm>
            <a:custGeom>
              <a:avLst/>
              <a:gdLst>
                <a:gd name="connsiteX0" fmla="*/ 260859 w 483673"/>
                <a:gd name="connsiteY0" fmla="*/ -119 h 544988"/>
                <a:gd name="connsiteX1" fmla="*/ 479638 w 483673"/>
                <a:gd name="connsiteY1" fmla="*/ 257928 h 544988"/>
                <a:gd name="connsiteX2" fmla="*/ 373053 w 483673"/>
                <a:gd name="connsiteY2" fmla="*/ 364512 h 544988"/>
                <a:gd name="connsiteX3" fmla="*/ 81349 w 483673"/>
                <a:gd name="connsiteY3" fmla="*/ 392561 h 544988"/>
                <a:gd name="connsiteX4" fmla="*/ 25252 w 483673"/>
                <a:gd name="connsiteY4" fmla="*/ 544023 h 544988"/>
                <a:gd name="connsiteX5" fmla="*/ 15002 w 483673"/>
                <a:gd name="connsiteY5" fmla="*/ 321388 h 544988"/>
                <a:gd name="connsiteX6" fmla="*/ 300127 w 483673"/>
                <a:gd name="connsiteY6" fmla="*/ 241099 h 544988"/>
                <a:gd name="connsiteX7" fmla="*/ 171104 w 483673"/>
                <a:gd name="connsiteY7" fmla="*/ 106465 h 544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673" h="544988">
                  <a:moveTo>
                    <a:pt x="260859" y="-119"/>
                  </a:moveTo>
                  <a:cubicBezTo>
                    <a:pt x="260859" y="-119"/>
                    <a:pt x="451589" y="162563"/>
                    <a:pt x="479638" y="257928"/>
                  </a:cubicBezTo>
                  <a:cubicBezTo>
                    <a:pt x="507686" y="353293"/>
                    <a:pt x="373053" y="364512"/>
                    <a:pt x="373053" y="364512"/>
                  </a:cubicBezTo>
                  <a:lnTo>
                    <a:pt x="81349" y="392561"/>
                  </a:lnTo>
                  <a:cubicBezTo>
                    <a:pt x="81349" y="392561"/>
                    <a:pt x="75739" y="527194"/>
                    <a:pt x="25252" y="544023"/>
                  </a:cubicBezTo>
                  <a:cubicBezTo>
                    <a:pt x="-25236" y="560852"/>
                    <a:pt x="15002" y="321388"/>
                    <a:pt x="15002" y="321388"/>
                  </a:cubicBezTo>
                  <a:lnTo>
                    <a:pt x="300127" y="241099"/>
                  </a:lnTo>
                  <a:lnTo>
                    <a:pt x="171104" y="106465"/>
                  </a:lnTo>
                  <a:close/>
                </a:path>
              </a:pathLst>
            </a:custGeom>
            <a:solidFill>
              <a:srgbClr val="FBBEBE"/>
            </a:solidFill>
            <a:ln w="3093"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3223BAEF-E008-4A09-B89F-86226E447173}"/>
                </a:ext>
              </a:extLst>
            </p:cNvPr>
            <p:cNvSpPr/>
            <p:nvPr/>
          </p:nvSpPr>
          <p:spPr>
            <a:xfrm>
              <a:off x="10304149" y="5197778"/>
              <a:ext cx="324517" cy="1037899"/>
            </a:xfrm>
            <a:custGeom>
              <a:avLst/>
              <a:gdLst>
                <a:gd name="connsiteX0" fmla="*/ 200912 w 324517"/>
                <a:gd name="connsiteY0" fmla="*/ -119 h 1037899"/>
                <a:gd name="connsiteX1" fmla="*/ 178473 w 324517"/>
                <a:gd name="connsiteY1" fmla="*/ 297196 h 1037899"/>
                <a:gd name="connsiteX2" fmla="*/ 55059 w 324517"/>
                <a:gd name="connsiteY2" fmla="*/ 802069 h 1037899"/>
                <a:gd name="connsiteX3" fmla="*/ 38230 w 324517"/>
                <a:gd name="connsiteY3" fmla="*/ 1037677 h 1037899"/>
                <a:gd name="connsiteX4" fmla="*/ 127985 w 324517"/>
                <a:gd name="connsiteY4" fmla="*/ 818898 h 1037899"/>
                <a:gd name="connsiteX5" fmla="*/ 307496 w 324517"/>
                <a:gd name="connsiteY5" fmla="*/ 342073 h 1037899"/>
                <a:gd name="connsiteX6" fmla="*/ 324325 w 324517"/>
                <a:gd name="connsiteY6" fmla="*/ 16710 h 103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517" h="1037899">
                  <a:moveTo>
                    <a:pt x="200912" y="-119"/>
                  </a:moveTo>
                  <a:lnTo>
                    <a:pt x="178473" y="297196"/>
                  </a:lnTo>
                  <a:lnTo>
                    <a:pt x="55059" y="802069"/>
                  </a:lnTo>
                  <a:cubicBezTo>
                    <a:pt x="55059" y="802069"/>
                    <a:pt x="-57135" y="1032067"/>
                    <a:pt x="38230" y="1037677"/>
                  </a:cubicBezTo>
                  <a:cubicBezTo>
                    <a:pt x="133595" y="1043287"/>
                    <a:pt x="127985" y="818898"/>
                    <a:pt x="127985" y="818898"/>
                  </a:cubicBezTo>
                  <a:lnTo>
                    <a:pt x="307496" y="342073"/>
                  </a:lnTo>
                  <a:lnTo>
                    <a:pt x="324325" y="16710"/>
                  </a:lnTo>
                  <a:close/>
                </a:path>
              </a:pathLst>
            </a:custGeom>
            <a:solidFill>
              <a:srgbClr val="FBBEBE"/>
            </a:solidFill>
            <a:ln w="3093"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0C763909-DCA4-4D38-86D2-BBD8577EB354}"/>
                </a:ext>
              </a:extLst>
            </p:cNvPr>
            <p:cNvSpPr/>
            <p:nvPr/>
          </p:nvSpPr>
          <p:spPr>
            <a:xfrm>
              <a:off x="10634276" y="4305834"/>
              <a:ext cx="370240" cy="370240"/>
            </a:xfrm>
            <a:custGeom>
              <a:avLst/>
              <a:gdLst>
                <a:gd name="connsiteX0" fmla="*/ 370241 w 370240"/>
                <a:gd name="connsiteY0" fmla="*/ 185120 h 370240"/>
                <a:gd name="connsiteX1" fmla="*/ 185120 w 370240"/>
                <a:gd name="connsiteY1" fmla="*/ 370241 h 370240"/>
                <a:gd name="connsiteX2" fmla="*/ 0 w 370240"/>
                <a:gd name="connsiteY2" fmla="*/ 185120 h 370240"/>
                <a:gd name="connsiteX3" fmla="*/ 185120 w 370240"/>
                <a:gd name="connsiteY3" fmla="*/ 0 h 370240"/>
                <a:gd name="connsiteX4" fmla="*/ 370241 w 370240"/>
                <a:gd name="connsiteY4" fmla="*/ 185120 h 37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240" h="370240">
                  <a:moveTo>
                    <a:pt x="370241" y="185120"/>
                  </a:moveTo>
                  <a:cubicBezTo>
                    <a:pt x="370241" y="287359"/>
                    <a:pt x="287359" y="370241"/>
                    <a:pt x="185120" y="370241"/>
                  </a:cubicBezTo>
                  <a:cubicBezTo>
                    <a:pt x="82881" y="370241"/>
                    <a:pt x="0" y="287360"/>
                    <a:pt x="0" y="185120"/>
                  </a:cubicBezTo>
                  <a:cubicBezTo>
                    <a:pt x="0" y="82881"/>
                    <a:pt x="82881" y="0"/>
                    <a:pt x="185120" y="0"/>
                  </a:cubicBezTo>
                  <a:cubicBezTo>
                    <a:pt x="287359" y="0"/>
                    <a:pt x="370241" y="82881"/>
                    <a:pt x="370241" y="185120"/>
                  </a:cubicBezTo>
                  <a:close/>
                </a:path>
              </a:pathLst>
            </a:custGeom>
            <a:solidFill>
              <a:srgbClr val="FBBEBE"/>
            </a:solidFill>
            <a:ln w="3093"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293CDAE4-DA12-4506-B21A-38F95063FF2B}"/>
                </a:ext>
              </a:extLst>
            </p:cNvPr>
            <p:cNvSpPr/>
            <p:nvPr/>
          </p:nvSpPr>
          <p:spPr>
            <a:xfrm>
              <a:off x="10677139" y="4580710"/>
              <a:ext cx="389084" cy="356655"/>
            </a:xfrm>
            <a:custGeom>
              <a:avLst/>
              <a:gdLst>
                <a:gd name="connsiteX0" fmla="*/ 57920 w 389084"/>
                <a:gd name="connsiteY0" fmla="*/ -119 h 356655"/>
                <a:gd name="connsiteX1" fmla="*/ 18652 w 389084"/>
                <a:gd name="connsiteY1" fmla="*/ 302805 h 356655"/>
                <a:gd name="connsiteX2" fmla="*/ 388892 w 389084"/>
                <a:gd name="connsiteY2" fmla="*/ 224269 h 356655"/>
                <a:gd name="connsiteX3" fmla="*/ 259869 w 389084"/>
                <a:gd name="connsiteY3" fmla="*/ -119 h 356655"/>
              </a:gdLst>
              <a:ahLst/>
              <a:cxnLst>
                <a:cxn ang="0">
                  <a:pos x="connsiteX0" y="connsiteY0"/>
                </a:cxn>
                <a:cxn ang="0">
                  <a:pos x="connsiteX1" y="connsiteY1"/>
                </a:cxn>
                <a:cxn ang="0">
                  <a:pos x="connsiteX2" y="connsiteY2"/>
                </a:cxn>
                <a:cxn ang="0">
                  <a:pos x="connsiteX3" y="connsiteY3"/>
                </a:cxn>
              </a:cxnLst>
              <a:rect l="l" t="t" r="r" b="b"/>
              <a:pathLst>
                <a:path w="389084" h="356655">
                  <a:moveTo>
                    <a:pt x="57920" y="-119"/>
                  </a:moveTo>
                  <a:cubicBezTo>
                    <a:pt x="57920" y="-119"/>
                    <a:pt x="125236" y="241098"/>
                    <a:pt x="18652" y="302805"/>
                  </a:cubicBezTo>
                  <a:cubicBezTo>
                    <a:pt x="-87933" y="364512"/>
                    <a:pt x="287917" y="409390"/>
                    <a:pt x="388892" y="224269"/>
                  </a:cubicBezTo>
                  <a:cubicBezTo>
                    <a:pt x="388892" y="224269"/>
                    <a:pt x="209382" y="162563"/>
                    <a:pt x="259869" y="-119"/>
                  </a:cubicBezTo>
                  <a:close/>
                </a:path>
              </a:pathLst>
            </a:custGeom>
            <a:solidFill>
              <a:srgbClr val="FBBEBE"/>
            </a:solidFill>
            <a:ln w="3093"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B779A3F2-CF59-4A4E-A46F-F5D827EC2E9E}"/>
                </a:ext>
              </a:extLst>
            </p:cNvPr>
            <p:cNvSpPr/>
            <p:nvPr/>
          </p:nvSpPr>
          <p:spPr>
            <a:xfrm>
              <a:off x="10494033" y="4900463"/>
              <a:ext cx="151462" cy="347801"/>
            </a:xfrm>
            <a:custGeom>
              <a:avLst/>
              <a:gdLst>
                <a:gd name="connsiteX0" fmla="*/ 112002 w 151462"/>
                <a:gd name="connsiteY0" fmla="*/ 11101 h 347801"/>
                <a:gd name="connsiteX1" fmla="*/ 78344 w 151462"/>
                <a:gd name="connsiteY1" fmla="*/ -119 h 347801"/>
                <a:gd name="connsiteX2" fmla="*/ 11028 w 151462"/>
                <a:gd name="connsiteY2" fmla="*/ 78417 h 347801"/>
                <a:gd name="connsiteX3" fmla="*/ -192 w 151462"/>
                <a:gd name="connsiteY3" fmla="*/ 330854 h 347801"/>
                <a:gd name="connsiteX4" fmla="*/ 151270 w 151462"/>
                <a:gd name="connsiteY4" fmla="*/ 347683 h 347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62" h="347801">
                  <a:moveTo>
                    <a:pt x="112002" y="11101"/>
                  </a:moveTo>
                  <a:lnTo>
                    <a:pt x="78344" y="-119"/>
                  </a:lnTo>
                  <a:cubicBezTo>
                    <a:pt x="78344" y="-119"/>
                    <a:pt x="11028" y="27930"/>
                    <a:pt x="11028" y="78417"/>
                  </a:cubicBezTo>
                  <a:cubicBezTo>
                    <a:pt x="11028" y="128904"/>
                    <a:pt x="-192" y="330854"/>
                    <a:pt x="-192" y="330854"/>
                  </a:cubicBezTo>
                  <a:lnTo>
                    <a:pt x="151270" y="347683"/>
                  </a:lnTo>
                  <a:close/>
                </a:path>
              </a:pathLst>
            </a:custGeom>
            <a:solidFill>
              <a:schemeClr val="accent2"/>
            </a:solidFill>
            <a:ln w="3093"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3525D238-03B1-4E97-B25E-4FFF153F3A00}"/>
                </a:ext>
              </a:extLst>
            </p:cNvPr>
            <p:cNvSpPr/>
            <p:nvPr/>
          </p:nvSpPr>
          <p:spPr>
            <a:xfrm>
              <a:off x="10443538" y="5511534"/>
              <a:ext cx="821953" cy="554228"/>
            </a:xfrm>
            <a:custGeom>
              <a:avLst/>
              <a:gdLst>
                <a:gd name="connsiteX0" fmla="*/ 821762 w 821953"/>
                <a:gd name="connsiteY0" fmla="*/ 518612 h 554228"/>
                <a:gd name="connsiteX1" fmla="*/ -166 w 821953"/>
                <a:gd name="connsiteY1" fmla="*/ 531012 h 554228"/>
                <a:gd name="connsiteX2" fmla="*/ -192 w 821953"/>
                <a:gd name="connsiteY2" fmla="*/ 521963 h 554228"/>
                <a:gd name="connsiteX3" fmla="*/ 1819 w 821953"/>
                <a:gd name="connsiteY3" fmla="*/ 470043 h 554228"/>
                <a:gd name="connsiteX4" fmla="*/ 168380 w 821953"/>
                <a:gd name="connsiteY4" fmla="*/ 22872 h 554228"/>
                <a:gd name="connsiteX5" fmla="*/ 174206 w 821953"/>
                <a:gd name="connsiteY5" fmla="*/ 14519 h 554228"/>
                <a:gd name="connsiteX6" fmla="*/ 184931 w 821953"/>
                <a:gd name="connsiteY6" fmla="*/ -20 h 554228"/>
                <a:gd name="connsiteX7" fmla="*/ 678582 w 821953"/>
                <a:gd name="connsiteY7" fmla="*/ 61980 h 554228"/>
                <a:gd name="connsiteX8" fmla="*/ 700495 w 821953"/>
                <a:gd name="connsiteY8" fmla="*/ 76313 h 554228"/>
                <a:gd name="connsiteX9" fmla="*/ 821762 w 821953"/>
                <a:gd name="connsiteY9" fmla="*/ 518612 h 5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1953" h="554228">
                  <a:moveTo>
                    <a:pt x="821762" y="518612"/>
                  </a:moveTo>
                  <a:cubicBezTo>
                    <a:pt x="614675" y="549289"/>
                    <a:pt x="312849" y="574064"/>
                    <a:pt x="-166" y="531012"/>
                  </a:cubicBezTo>
                  <a:cubicBezTo>
                    <a:pt x="-192" y="527918"/>
                    <a:pt x="-192" y="524902"/>
                    <a:pt x="-192" y="521963"/>
                  </a:cubicBezTo>
                  <a:cubicBezTo>
                    <a:pt x="-192" y="504459"/>
                    <a:pt x="478" y="487152"/>
                    <a:pt x="1819" y="470043"/>
                  </a:cubicBezTo>
                  <a:cubicBezTo>
                    <a:pt x="17854" y="259373"/>
                    <a:pt x="126385" y="83738"/>
                    <a:pt x="168380" y="22872"/>
                  </a:cubicBezTo>
                  <a:cubicBezTo>
                    <a:pt x="170494" y="19778"/>
                    <a:pt x="172453" y="16994"/>
                    <a:pt x="174206" y="14519"/>
                  </a:cubicBezTo>
                  <a:cubicBezTo>
                    <a:pt x="180986" y="5007"/>
                    <a:pt x="184931" y="-20"/>
                    <a:pt x="184931" y="-20"/>
                  </a:cubicBezTo>
                  <a:cubicBezTo>
                    <a:pt x="184931" y="-20"/>
                    <a:pt x="510294" y="-5331"/>
                    <a:pt x="678582" y="61980"/>
                  </a:cubicBezTo>
                  <a:cubicBezTo>
                    <a:pt x="686697" y="65386"/>
                    <a:pt x="694123" y="70243"/>
                    <a:pt x="700495" y="76313"/>
                  </a:cubicBezTo>
                  <a:cubicBezTo>
                    <a:pt x="763242" y="134214"/>
                    <a:pt x="800107" y="322198"/>
                    <a:pt x="821762" y="518612"/>
                  </a:cubicBezTo>
                  <a:close/>
                </a:path>
              </a:pathLst>
            </a:custGeom>
            <a:solidFill>
              <a:srgbClr val="2F2E41"/>
            </a:solidFill>
            <a:ln w="3093"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955922C-CA52-4F98-9C39-087D8D7EBF7A}"/>
                </a:ext>
              </a:extLst>
            </p:cNvPr>
            <p:cNvSpPr/>
            <p:nvPr/>
          </p:nvSpPr>
          <p:spPr>
            <a:xfrm>
              <a:off x="11111101" y="4823995"/>
              <a:ext cx="325362" cy="345734"/>
            </a:xfrm>
            <a:custGeom>
              <a:avLst/>
              <a:gdLst>
                <a:gd name="connsiteX0" fmla="*/ 33466 w 325362"/>
                <a:gd name="connsiteY0" fmla="*/ 9033 h 345734"/>
                <a:gd name="connsiteX1" fmla="*/ 179319 w 325362"/>
                <a:gd name="connsiteY1" fmla="*/ 53910 h 345734"/>
                <a:gd name="connsiteX2" fmla="*/ 325171 w 325362"/>
                <a:gd name="connsiteY2" fmla="*/ 222202 h 345734"/>
                <a:gd name="connsiteX3" fmla="*/ 212977 w 325362"/>
                <a:gd name="connsiteY3" fmla="*/ 345615 h 345734"/>
                <a:gd name="connsiteX4" fmla="*/ -192 w 325362"/>
                <a:gd name="connsiteY4" fmla="*/ 216592 h 345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362" h="345734">
                  <a:moveTo>
                    <a:pt x="33466" y="9033"/>
                  </a:moveTo>
                  <a:cubicBezTo>
                    <a:pt x="33466" y="9033"/>
                    <a:pt x="106392" y="-30235"/>
                    <a:pt x="179319" y="53910"/>
                  </a:cubicBezTo>
                  <a:lnTo>
                    <a:pt x="325171" y="222202"/>
                  </a:lnTo>
                  <a:lnTo>
                    <a:pt x="212977" y="345615"/>
                  </a:lnTo>
                  <a:lnTo>
                    <a:pt x="-192" y="216592"/>
                  </a:lnTo>
                  <a:close/>
                </a:path>
              </a:pathLst>
            </a:custGeom>
            <a:solidFill>
              <a:schemeClr val="accent2"/>
            </a:solidFill>
            <a:ln w="3093"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3431A4A-3FBE-4AD1-B733-16C9956291E0}"/>
                </a:ext>
              </a:extLst>
            </p:cNvPr>
            <p:cNvSpPr/>
            <p:nvPr/>
          </p:nvSpPr>
          <p:spPr>
            <a:xfrm>
              <a:off x="10612677" y="4271640"/>
              <a:ext cx="388610" cy="220488"/>
            </a:xfrm>
            <a:custGeom>
              <a:avLst/>
              <a:gdLst>
                <a:gd name="connsiteX0" fmla="*/ 6490 w 388610"/>
                <a:gd name="connsiteY0" fmla="*/ 220370 h 220488"/>
                <a:gd name="connsiteX1" fmla="*/ 160164 w 388610"/>
                <a:gd name="connsiteY1" fmla="*/ 53333 h 220488"/>
                <a:gd name="connsiteX2" fmla="*/ 353927 w 388610"/>
                <a:gd name="connsiteY2" fmla="*/ 193644 h 220488"/>
                <a:gd name="connsiteX3" fmla="*/ 360608 w 388610"/>
                <a:gd name="connsiteY3" fmla="*/ 33288 h 220488"/>
                <a:gd name="connsiteX4" fmla="*/ 226978 w 388610"/>
                <a:gd name="connsiteY4" fmla="*/ -119 h 220488"/>
                <a:gd name="connsiteX5" fmla="*/ 100030 w 388610"/>
                <a:gd name="connsiteY5" fmla="*/ 13244 h 220488"/>
                <a:gd name="connsiteX6" fmla="*/ -192 w 388610"/>
                <a:gd name="connsiteY6" fmla="*/ 80059 h 22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610" h="220488">
                  <a:moveTo>
                    <a:pt x="6490" y="220370"/>
                  </a:moveTo>
                  <a:cubicBezTo>
                    <a:pt x="72024" y="172942"/>
                    <a:pt x="125072" y="118315"/>
                    <a:pt x="160164" y="53333"/>
                  </a:cubicBezTo>
                  <a:cubicBezTo>
                    <a:pt x="160164" y="53333"/>
                    <a:pt x="280430" y="186962"/>
                    <a:pt x="353927" y="193644"/>
                  </a:cubicBezTo>
                  <a:cubicBezTo>
                    <a:pt x="427423" y="200325"/>
                    <a:pt x="360608" y="33288"/>
                    <a:pt x="360608" y="33288"/>
                  </a:cubicBezTo>
                  <a:lnTo>
                    <a:pt x="226978" y="-119"/>
                  </a:lnTo>
                  <a:lnTo>
                    <a:pt x="100030" y="13244"/>
                  </a:lnTo>
                  <a:lnTo>
                    <a:pt x="-192" y="80059"/>
                  </a:lnTo>
                  <a:close/>
                </a:path>
              </a:pathLst>
            </a:custGeom>
            <a:solidFill>
              <a:srgbClr val="2F2E41"/>
            </a:solidFill>
            <a:ln w="3093"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7EED4CE9-24BA-4A9F-B9DE-F51E6F41EE4E}"/>
                </a:ext>
              </a:extLst>
            </p:cNvPr>
            <p:cNvSpPr/>
            <p:nvPr/>
          </p:nvSpPr>
          <p:spPr>
            <a:xfrm>
              <a:off x="10572569" y="4793879"/>
              <a:ext cx="656335" cy="802188"/>
            </a:xfrm>
            <a:custGeom>
              <a:avLst/>
              <a:gdLst>
                <a:gd name="connsiteX0" fmla="*/ 465414 w 656335"/>
                <a:gd name="connsiteY0" fmla="*/ -119 h 802188"/>
                <a:gd name="connsiteX1" fmla="*/ 151286 w 656335"/>
                <a:gd name="connsiteY1" fmla="*/ 64748 h 802188"/>
                <a:gd name="connsiteX2" fmla="*/ 17579 w 656335"/>
                <a:gd name="connsiteY2" fmla="*/ 101571 h 802188"/>
                <a:gd name="connsiteX3" fmla="*/ -192 w 656335"/>
                <a:gd name="connsiteY3" fmla="*/ 106465 h 802188"/>
                <a:gd name="connsiteX4" fmla="*/ 61515 w 656335"/>
                <a:gd name="connsiteY4" fmla="*/ 504755 h 802188"/>
                <a:gd name="connsiteX5" fmla="*/ 83954 w 656335"/>
                <a:gd name="connsiteY5" fmla="*/ 605729 h 802188"/>
                <a:gd name="connsiteX6" fmla="*/ 61515 w 656335"/>
                <a:gd name="connsiteY6" fmla="*/ 628168 h 802188"/>
                <a:gd name="connsiteX7" fmla="*/ 78344 w 656335"/>
                <a:gd name="connsiteY7" fmla="*/ 656217 h 802188"/>
                <a:gd name="connsiteX8" fmla="*/ 44686 w 656335"/>
                <a:gd name="connsiteY8" fmla="*/ 734753 h 802188"/>
                <a:gd name="connsiteX9" fmla="*/ 571998 w 656335"/>
                <a:gd name="connsiteY9" fmla="*/ 802069 h 802188"/>
                <a:gd name="connsiteX10" fmla="*/ 600047 w 656335"/>
                <a:gd name="connsiteY10" fmla="*/ 471097 h 802188"/>
                <a:gd name="connsiteX11" fmla="*/ 656144 w 656335"/>
                <a:gd name="connsiteY11" fmla="*/ 314025 h 802188"/>
                <a:gd name="connsiteX12" fmla="*/ 622486 w 656335"/>
                <a:gd name="connsiteY12" fmla="*/ 33539 h 80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335" h="802188">
                  <a:moveTo>
                    <a:pt x="465414" y="-119"/>
                  </a:moveTo>
                  <a:cubicBezTo>
                    <a:pt x="465414" y="-119"/>
                    <a:pt x="386910" y="124004"/>
                    <a:pt x="151286" y="64748"/>
                  </a:cubicBezTo>
                  <a:lnTo>
                    <a:pt x="17579" y="101571"/>
                  </a:lnTo>
                  <a:lnTo>
                    <a:pt x="-192" y="106465"/>
                  </a:lnTo>
                  <a:cubicBezTo>
                    <a:pt x="-192" y="106465"/>
                    <a:pt x="16637" y="443048"/>
                    <a:pt x="61515" y="504755"/>
                  </a:cubicBezTo>
                  <a:cubicBezTo>
                    <a:pt x="106393" y="566462"/>
                    <a:pt x="95173" y="600120"/>
                    <a:pt x="83954" y="605729"/>
                  </a:cubicBezTo>
                  <a:cubicBezTo>
                    <a:pt x="72734" y="611339"/>
                    <a:pt x="44686" y="600120"/>
                    <a:pt x="61515" y="628168"/>
                  </a:cubicBezTo>
                  <a:cubicBezTo>
                    <a:pt x="78344" y="656217"/>
                    <a:pt x="100783" y="639388"/>
                    <a:pt x="78344" y="656217"/>
                  </a:cubicBezTo>
                  <a:cubicBezTo>
                    <a:pt x="55905" y="673046"/>
                    <a:pt x="44686" y="734753"/>
                    <a:pt x="44686" y="734753"/>
                  </a:cubicBezTo>
                  <a:lnTo>
                    <a:pt x="571998" y="802069"/>
                  </a:lnTo>
                  <a:cubicBezTo>
                    <a:pt x="571998" y="802069"/>
                    <a:pt x="555169" y="583291"/>
                    <a:pt x="600047" y="471097"/>
                  </a:cubicBezTo>
                  <a:cubicBezTo>
                    <a:pt x="644924" y="358902"/>
                    <a:pt x="656144" y="314025"/>
                    <a:pt x="656144" y="314025"/>
                  </a:cubicBezTo>
                  <a:lnTo>
                    <a:pt x="622486" y="33539"/>
                  </a:lnTo>
                  <a:close/>
                </a:path>
              </a:pathLst>
            </a:custGeom>
            <a:solidFill>
              <a:schemeClr val="accent2">
                <a:lumMod val="40000"/>
                <a:lumOff val="60000"/>
              </a:schemeClr>
            </a:solidFill>
            <a:ln w="3093"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1E3D6C6E-FC24-41C2-90F1-3B5AFE4692EF}"/>
                </a:ext>
              </a:extLst>
            </p:cNvPr>
            <p:cNvSpPr/>
            <p:nvPr/>
          </p:nvSpPr>
          <p:spPr>
            <a:xfrm>
              <a:off x="9220430" y="4684059"/>
              <a:ext cx="721826" cy="902282"/>
            </a:xfrm>
            <a:custGeom>
              <a:avLst/>
              <a:gdLst>
                <a:gd name="connsiteX0" fmla="*/ 0 w 721826"/>
                <a:gd name="connsiteY0" fmla="*/ 0 h 902282"/>
                <a:gd name="connsiteX1" fmla="*/ 721826 w 721826"/>
                <a:gd name="connsiteY1" fmla="*/ 0 h 902282"/>
                <a:gd name="connsiteX2" fmla="*/ 721826 w 721826"/>
                <a:gd name="connsiteY2" fmla="*/ 902283 h 902282"/>
                <a:gd name="connsiteX3" fmla="*/ 0 w 721826"/>
                <a:gd name="connsiteY3" fmla="*/ 902283 h 902282"/>
              </a:gdLst>
              <a:ahLst/>
              <a:cxnLst>
                <a:cxn ang="0">
                  <a:pos x="connsiteX0" y="connsiteY0"/>
                </a:cxn>
                <a:cxn ang="0">
                  <a:pos x="connsiteX1" y="connsiteY1"/>
                </a:cxn>
                <a:cxn ang="0">
                  <a:pos x="connsiteX2" y="connsiteY2"/>
                </a:cxn>
                <a:cxn ang="0">
                  <a:pos x="connsiteX3" y="connsiteY3"/>
                </a:cxn>
              </a:cxnLst>
              <a:rect l="l" t="t" r="r" b="b"/>
              <a:pathLst>
                <a:path w="721826" h="902282">
                  <a:moveTo>
                    <a:pt x="0" y="0"/>
                  </a:moveTo>
                  <a:lnTo>
                    <a:pt x="721826" y="0"/>
                  </a:lnTo>
                  <a:lnTo>
                    <a:pt x="721826" y="902283"/>
                  </a:lnTo>
                  <a:lnTo>
                    <a:pt x="0" y="902283"/>
                  </a:lnTo>
                  <a:close/>
                </a:path>
              </a:pathLst>
            </a:custGeom>
            <a:solidFill>
              <a:srgbClr val="E6E6E6"/>
            </a:solidFill>
            <a:ln w="3093"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8A3B7F28-7158-41E2-99EA-0BD2CDA80270}"/>
                </a:ext>
              </a:extLst>
            </p:cNvPr>
            <p:cNvSpPr/>
            <p:nvPr/>
          </p:nvSpPr>
          <p:spPr>
            <a:xfrm>
              <a:off x="9270700" y="4760108"/>
              <a:ext cx="154676" cy="103118"/>
            </a:xfrm>
            <a:custGeom>
              <a:avLst/>
              <a:gdLst>
                <a:gd name="connsiteX0" fmla="*/ 0 w 154676"/>
                <a:gd name="connsiteY0" fmla="*/ 0 h 103118"/>
                <a:gd name="connsiteX1" fmla="*/ 154677 w 154676"/>
                <a:gd name="connsiteY1" fmla="*/ 0 h 103118"/>
                <a:gd name="connsiteX2" fmla="*/ 154677 w 154676"/>
                <a:gd name="connsiteY2" fmla="*/ 103118 h 103118"/>
                <a:gd name="connsiteX3" fmla="*/ 0 w 154676"/>
                <a:gd name="connsiteY3" fmla="*/ 103118 h 103118"/>
              </a:gdLst>
              <a:ahLst/>
              <a:cxnLst>
                <a:cxn ang="0">
                  <a:pos x="connsiteX0" y="connsiteY0"/>
                </a:cxn>
                <a:cxn ang="0">
                  <a:pos x="connsiteX1" y="connsiteY1"/>
                </a:cxn>
                <a:cxn ang="0">
                  <a:pos x="connsiteX2" y="connsiteY2"/>
                </a:cxn>
                <a:cxn ang="0">
                  <a:pos x="connsiteX3" y="connsiteY3"/>
                </a:cxn>
              </a:cxnLst>
              <a:rect l="l" t="t" r="r" b="b"/>
              <a:pathLst>
                <a:path w="154676" h="103118">
                  <a:moveTo>
                    <a:pt x="0" y="0"/>
                  </a:moveTo>
                  <a:lnTo>
                    <a:pt x="154677" y="0"/>
                  </a:lnTo>
                  <a:lnTo>
                    <a:pt x="154677" y="103118"/>
                  </a:lnTo>
                  <a:lnTo>
                    <a:pt x="0" y="103118"/>
                  </a:lnTo>
                  <a:close/>
                </a:path>
              </a:pathLst>
            </a:custGeom>
            <a:solidFill>
              <a:srgbClr val="FFFFFF"/>
            </a:solidFill>
            <a:ln w="3093"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40165A10-9759-400A-A84A-86B92B44E3CF}"/>
                </a:ext>
              </a:extLst>
            </p:cNvPr>
            <p:cNvSpPr/>
            <p:nvPr/>
          </p:nvSpPr>
          <p:spPr>
            <a:xfrm>
              <a:off x="9271989" y="4961188"/>
              <a:ext cx="598084" cy="36091"/>
            </a:xfrm>
            <a:custGeom>
              <a:avLst/>
              <a:gdLst>
                <a:gd name="connsiteX0" fmla="*/ 0 w 598084"/>
                <a:gd name="connsiteY0" fmla="*/ 0 h 36091"/>
                <a:gd name="connsiteX1" fmla="*/ 598084 w 598084"/>
                <a:gd name="connsiteY1" fmla="*/ 0 h 36091"/>
                <a:gd name="connsiteX2" fmla="*/ 598084 w 598084"/>
                <a:gd name="connsiteY2" fmla="*/ 36091 h 36091"/>
                <a:gd name="connsiteX3" fmla="*/ 0 w 598084"/>
                <a:gd name="connsiteY3" fmla="*/ 36091 h 36091"/>
              </a:gdLst>
              <a:ahLst/>
              <a:cxnLst>
                <a:cxn ang="0">
                  <a:pos x="connsiteX0" y="connsiteY0"/>
                </a:cxn>
                <a:cxn ang="0">
                  <a:pos x="connsiteX1" y="connsiteY1"/>
                </a:cxn>
                <a:cxn ang="0">
                  <a:pos x="connsiteX2" y="connsiteY2"/>
                </a:cxn>
                <a:cxn ang="0">
                  <a:pos x="connsiteX3" y="connsiteY3"/>
                </a:cxn>
              </a:cxnLst>
              <a:rect l="l" t="t" r="r" b="b"/>
              <a:pathLst>
                <a:path w="598084" h="36091">
                  <a:moveTo>
                    <a:pt x="0" y="0"/>
                  </a:moveTo>
                  <a:lnTo>
                    <a:pt x="598084" y="0"/>
                  </a:lnTo>
                  <a:lnTo>
                    <a:pt x="598084" y="36091"/>
                  </a:lnTo>
                  <a:lnTo>
                    <a:pt x="0" y="36091"/>
                  </a:lnTo>
                  <a:close/>
                </a:path>
              </a:pathLst>
            </a:custGeom>
            <a:solidFill>
              <a:srgbClr val="FFFFFF"/>
            </a:solidFill>
            <a:ln w="3093"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B3A871DD-2E85-4C75-9656-35E2A4B7D2BF}"/>
                </a:ext>
              </a:extLst>
            </p:cNvPr>
            <p:cNvSpPr/>
            <p:nvPr/>
          </p:nvSpPr>
          <p:spPr>
            <a:xfrm>
              <a:off x="9271989" y="5056573"/>
              <a:ext cx="598084" cy="36091"/>
            </a:xfrm>
            <a:custGeom>
              <a:avLst/>
              <a:gdLst>
                <a:gd name="connsiteX0" fmla="*/ 0 w 598084"/>
                <a:gd name="connsiteY0" fmla="*/ 0 h 36091"/>
                <a:gd name="connsiteX1" fmla="*/ 598084 w 598084"/>
                <a:gd name="connsiteY1" fmla="*/ 0 h 36091"/>
                <a:gd name="connsiteX2" fmla="*/ 598084 w 598084"/>
                <a:gd name="connsiteY2" fmla="*/ 36091 h 36091"/>
                <a:gd name="connsiteX3" fmla="*/ 0 w 598084"/>
                <a:gd name="connsiteY3" fmla="*/ 36091 h 36091"/>
              </a:gdLst>
              <a:ahLst/>
              <a:cxnLst>
                <a:cxn ang="0">
                  <a:pos x="connsiteX0" y="connsiteY0"/>
                </a:cxn>
                <a:cxn ang="0">
                  <a:pos x="connsiteX1" y="connsiteY1"/>
                </a:cxn>
                <a:cxn ang="0">
                  <a:pos x="connsiteX2" y="connsiteY2"/>
                </a:cxn>
                <a:cxn ang="0">
                  <a:pos x="connsiteX3" y="connsiteY3"/>
                </a:cxn>
              </a:cxnLst>
              <a:rect l="l" t="t" r="r" b="b"/>
              <a:pathLst>
                <a:path w="598084" h="36091">
                  <a:moveTo>
                    <a:pt x="0" y="0"/>
                  </a:moveTo>
                  <a:lnTo>
                    <a:pt x="598084" y="0"/>
                  </a:lnTo>
                  <a:lnTo>
                    <a:pt x="598084" y="36091"/>
                  </a:lnTo>
                  <a:lnTo>
                    <a:pt x="0" y="36091"/>
                  </a:lnTo>
                  <a:close/>
                </a:path>
              </a:pathLst>
            </a:custGeom>
            <a:solidFill>
              <a:srgbClr val="FFFFFF"/>
            </a:solidFill>
            <a:ln w="3093"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12112AC3-BC7D-4AED-ADE8-37C4FB16FA1A}"/>
                </a:ext>
              </a:extLst>
            </p:cNvPr>
            <p:cNvSpPr/>
            <p:nvPr/>
          </p:nvSpPr>
          <p:spPr>
            <a:xfrm>
              <a:off x="9271989" y="5151957"/>
              <a:ext cx="598084" cy="36091"/>
            </a:xfrm>
            <a:custGeom>
              <a:avLst/>
              <a:gdLst>
                <a:gd name="connsiteX0" fmla="*/ 0 w 598084"/>
                <a:gd name="connsiteY0" fmla="*/ 0 h 36091"/>
                <a:gd name="connsiteX1" fmla="*/ 598084 w 598084"/>
                <a:gd name="connsiteY1" fmla="*/ 0 h 36091"/>
                <a:gd name="connsiteX2" fmla="*/ 598084 w 598084"/>
                <a:gd name="connsiteY2" fmla="*/ 36091 h 36091"/>
                <a:gd name="connsiteX3" fmla="*/ 0 w 598084"/>
                <a:gd name="connsiteY3" fmla="*/ 36091 h 36091"/>
              </a:gdLst>
              <a:ahLst/>
              <a:cxnLst>
                <a:cxn ang="0">
                  <a:pos x="connsiteX0" y="connsiteY0"/>
                </a:cxn>
                <a:cxn ang="0">
                  <a:pos x="connsiteX1" y="connsiteY1"/>
                </a:cxn>
                <a:cxn ang="0">
                  <a:pos x="connsiteX2" y="connsiteY2"/>
                </a:cxn>
                <a:cxn ang="0">
                  <a:pos x="connsiteX3" y="connsiteY3"/>
                </a:cxn>
              </a:cxnLst>
              <a:rect l="l" t="t" r="r" b="b"/>
              <a:pathLst>
                <a:path w="598084" h="36091">
                  <a:moveTo>
                    <a:pt x="0" y="0"/>
                  </a:moveTo>
                  <a:lnTo>
                    <a:pt x="598084" y="0"/>
                  </a:lnTo>
                  <a:lnTo>
                    <a:pt x="598084" y="36091"/>
                  </a:lnTo>
                  <a:lnTo>
                    <a:pt x="0" y="36091"/>
                  </a:lnTo>
                  <a:close/>
                </a:path>
              </a:pathLst>
            </a:custGeom>
            <a:solidFill>
              <a:srgbClr val="FFFFFF"/>
            </a:solidFill>
            <a:ln w="3093"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0C81356E-820F-459F-A273-0DE03B462F7C}"/>
                </a:ext>
              </a:extLst>
            </p:cNvPr>
            <p:cNvSpPr/>
            <p:nvPr/>
          </p:nvSpPr>
          <p:spPr>
            <a:xfrm>
              <a:off x="9271989" y="5247341"/>
              <a:ext cx="598084" cy="36091"/>
            </a:xfrm>
            <a:custGeom>
              <a:avLst/>
              <a:gdLst>
                <a:gd name="connsiteX0" fmla="*/ 0 w 598084"/>
                <a:gd name="connsiteY0" fmla="*/ 0 h 36091"/>
                <a:gd name="connsiteX1" fmla="*/ 598084 w 598084"/>
                <a:gd name="connsiteY1" fmla="*/ 0 h 36091"/>
                <a:gd name="connsiteX2" fmla="*/ 598084 w 598084"/>
                <a:gd name="connsiteY2" fmla="*/ 36091 h 36091"/>
                <a:gd name="connsiteX3" fmla="*/ 0 w 598084"/>
                <a:gd name="connsiteY3" fmla="*/ 36091 h 36091"/>
              </a:gdLst>
              <a:ahLst/>
              <a:cxnLst>
                <a:cxn ang="0">
                  <a:pos x="connsiteX0" y="connsiteY0"/>
                </a:cxn>
                <a:cxn ang="0">
                  <a:pos x="connsiteX1" y="connsiteY1"/>
                </a:cxn>
                <a:cxn ang="0">
                  <a:pos x="connsiteX2" y="connsiteY2"/>
                </a:cxn>
                <a:cxn ang="0">
                  <a:pos x="connsiteX3" y="connsiteY3"/>
                </a:cxn>
              </a:cxnLst>
              <a:rect l="l" t="t" r="r" b="b"/>
              <a:pathLst>
                <a:path w="598084" h="36091">
                  <a:moveTo>
                    <a:pt x="0" y="0"/>
                  </a:moveTo>
                  <a:lnTo>
                    <a:pt x="598084" y="0"/>
                  </a:lnTo>
                  <a:lnTo>
                    <a:pt x="598084" y="36091"/>
                  </a:lnTo>
                  <a:lnTo>
                    <a:pt x="0" y="36091"/>
                  </a:lnTo>
                  <a:close/>
                </a:path>
              </a:pathLst>
            </a:custGeom>
            <a:solidFill>
              <a:srgbClr val="FFFFFF"/>
            </a:solidFill>
            <a:ln w="3093"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4190A07C-3C87-47A2-85BF-36AA718E2099}"/>
                </a:ext>
              </a:extLst>
            </p:cNvPr>
            <p:cNvSpPr/>
            <p:nvPr/>
          </p:nvSpPr>
          <p:spPr>
            <a:xfrm>
              <a:off x="9271989" y="5342725"/>
              <a:ext cx="598084" cy="36091"/>
            </a:xfrm>
            <a:custGeom>
              <a:avLst/>
              <a:gdLst>
                <a:gd name="connsiteX0" fmla="*/ 0 w 598084"/>
                <a:gd name="connsiteY0" fmla="*/ 0 h 36091"/>
                <a:gd name="connsiteX1" fmla="*/ 598084 w 598084"/>
                <a:gd name="connsiteY1" fmla="*/ 0 h 36091"/>
                <a:gd name="connsiteX2" fmla="*/ 598084 w 598084"/>
                <a:gd name="connsiteY2" fmla="*/ 36091 h 36091"/>
                <a:gd name="connsiteX3" fmla="*/ 0 w 598084"/>
                <a:gd name="connsiteY3" fmla="*/ 36091 h 36091"/>
              </a:gdLst>
              <a:ahLst/>
              <a:cxnLst>
                <a:cxn ang="0">
                  <a:pos x="connsiteX0" y="connsiteY0"/>
                </a:cxn>
                <a:cxn ang="0">
                  <a:pos x="connsiteX1" y="connsiteY1"/>
                </a:cxn>
                <a:cxn ang="0">
                  <a:pos x="connsiteX2" y="connsiteY2"/>
                </a:cxn>
                <a:cxn ang="0">
                  <a:pos x="connsiteX3" y="connsiteY3"/>
                </a:cxn>
              </a:cxnLst>
              <a:rect l="l" t="t" r="r" b="b"/>
              <a:pathLst>
                <a:path w="598084" h="36091">
                  <a:moveTo>
                    <a:pt x="0" y="0"/>
                  </a:moveTo>
                  <a:lnTo>
                    <a:pt x="598084" y="0"/>
                  </a:lnTo>
                  <a:lnTo>
                    <a:pt x="598084" y="36091"/>
                  </a:lnTo>
                  <a:lnTo>
                    <a:pt x="0" y="36091"/>
                  </a:lnTo>
                  <a:close/>
                </a:path>
              </a:pathLst>
            </a:custGeom>
            <a:solidFill>
              <a:srgbClr val="FFFFFF"/>
            </a:solidFill>
            <a:ln w="3093"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E254BB66-4902-4E5B-A647-10D764198B53}"/>
                </a:ext>
              </a:extLst>
            </p:cNvPr>
            <p:cNvSpPr/>
            <p:nvPr/>
          </p:nvSpPr>
          <p:spPr>
            <a:xfrm>
              <a:off x="9801265" y="5443529"/>
              <a:ext cx="282778" cy="282778"/>
            </a:xfrm>
            <a:custGeom>
              <a:avLst/>
              <a:gdLst>
                <a:gd name="connsiteX0" fmla="*/ 282586 w 282778"/>
                <a:gd name="connsiteY0" fmla="*/ 141404 h 282778"/>
                <a:gd name="connsiteX1" fmla="*/ 141063 w 282778"/>
                <a:gd name="connsiteY1" fmla="*/ 282659 h 282778"/>
                <a:gd name="connsiteX2" fmla="*/ -192 w 282778"/>
                <a:gd name="connsiteY2" fmla="*/ 141136 h 282778"/>
                <a:gd name="connsiteX3" fmla="*/ 141332 w 282778"/>
                <a:gd name="connsiteY3" fmla="*/ -119 h 282778"/>
                <a:gd name="connsiteX4" fmla="*/ 260674 w 282778"/>
                <a:gd name="connsiteY4" fmla="*/ 65664 h 282778"/>
                <a:gd name="connsiteX5" fmla="*/ 282586 w 282778"/>
                <a:gd name="connsiteY5" fmla="*/ 141404 h 28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778" h="282778">
                  <a:moveTo>
                    <a:pt x="282586" y="141404"/>
                  </a:moveTo>
                  <a:cubicBezTo>
                    <a:pt x="282512" y="219491"/>
                    <a:pt x="219150" y="282733"/>
                    <a:pt x="141063" y="282659"/>
                  </a:cubicBezTo>
                  <a:cubicBezTo>
                    <a:pt x="62976" y="282585"/>
                    <a:pt x="-266" y="219223"/>
                    <a:pt x="-192" y="141136"/>
                  </a:cubicBezTo>
                  <a:cubicBezTo>
                    <a:pt x="-118" y="63049"/>
                    <a:pt x="63245" y="-193"/>
                    <a:pt x="141332" y="-119"/>
                  </a:cubicBezTo>
                  <a:cubicBezTo>
                    <a:pt x="189752" y="-73"/>
                    <a:pt x="234781" y="24748"/>
                    <a:pt x="260674" y="65664"/>
                  </a:cubicBezTo>
                  <a:cubicBezTo>
                    <a:pt x="274992" y="88331"/>
                    <a:pt x="282591" y="114593"/>
                    <a:pt x="282586" y="141404"/>
                  </a:cubicBezTo>
                  <a:close/>
                </a:path>
              </a:pathLst>
            </a:custGeom>
            <a:solidFill>
              <a:schemeClr val="accent2"/>
            </a:solidFill>
            <a:ln w="3093"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4FC89D54-1DB4-4767-A21E-F654FC07E6E5}"/>
                </a:ext>
              </a:extLst>
            </p:cNvPr>
            <p:cNvSpPr/>
            <p:nvPr/>
          </p:nvSpPr>
          <p:spPr>
            <a:xfrm>
              <a:off x="9864917" y="5488199"/>
              <a:ext cx="197213" cy="160657"/>
            </a:xfrm>
            <a:custGeom>
              <a:avLst/>
              <a:gdLst>
                <a:gd name="connsiteX0" fmla="*/ 197021 w 197213"/>
                <a:gd name="connsiteY0" fmla="*/ 20994 h 160657"/>
                <a:gd name="connsiteX1" fmla="*/ 57451 w 197213"/>
                <a:gd name="connsiteY1" fmla="*/ 160539 h 160657"/>
                <a:gd name="connsiteX2" fmla="*/ -192 w 197213"/>
                <a:gd name="connsiteY2" fmla="*/ 83845 h 160657"/>
                <a:gd name="connsiteX3" fmla="*/ 19813 w 197213"/>
                <a:gd name="connsiteY3" fmla="*/ 66186 h 160657"/>
                <a:gd name="connsiteX4" fmla="*/ 60338 w 197213"/>
                <a:gd name="connsiteY4" fmla="*/ 120220 h 160657"/>
                <a:gd name="connsiteX5" fmla="*/ 180677 w 197213"/>
                <a:gd name="connsiteY5" fmla="*/ -119 h 160657"/>
                <a:gd name="connsiteX6" fmla="*/ 197021 w 197213"/>
                <a:gd name="connsiteY6" fmla="*/ 20994 h 1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13" h="160657">
                  <a:moveTo>
                    <a:pt x="197021" y="20994"/>
                  </a:moveTo>
                  <a:lnTo>
                    <a:pt x="57451" y="160539"/>
                  </a:lnTo>
                  <a:cubicBezTo>
                    <a:pt x="48679" y="146958"/>
                    <a:pt x="-192" y="83845"/>
                    <a:pt x="-192" y="83845"/>
                  </a:cubicBezTo>
                  <a:cubicBezTo>
                    <a:pt x="6071" y="77515"/>
                    <a:pt x="12755" y="71615"/>
                    <a:pt x="19813" y="66186"/>
                  </a:cubicBezTo>
                  <a:lnTo>
                    <a:pt x="60338" y="120220"/>
                  </a:lnTo>
                  <a:lnTo>
                    <a:pt x="180677" y="-119"/>
                  </a:lnTo>
                  <a:cubicBezTo>
                    <a:pt x="186780" y="6387"/>
                    <a:pt x="192252" y="13456"/>
                    <a:pt x="197021" y="20994"/>
                  </a:cubicBezTo>
                  <a:close/>
                </a:path>
              </a:pathLst>
            </a:custGeom>
            <a:solidFill>
              <a:srgbClr val="FFFFFF"/>
            </a:solidFill>
            <a:ln w="3093" cap="flat">
              <a:noFill/>
              <a:prstDash val="solid"/>
              <a:miter/>
            </a:ln>
          </p:spPr>
          <p:txBody>
            <a:bodyPr rtlCol="0" anchor="ctr"/>
            <a:lstStyle/>
            <a:p>
              <a:endParaRPr lang="en-US"/>
            </a:p>
          </p:txBody>
        </p:sp>
      </p:grpSp>
      <p:sp>
        <p:nvSpPr>
          <p:cNvPr id="297" name="TextBox 296">
            <a:extLst>
              <a:ext uri="{FF2B5EF4-FFF2-40B4-BE49-F238E27FC236}">
                <a16:creationId xmlns:a16="http://schemas.microsoft.com/office/drawing/2014/main" id="{B6583894-8098-4D5B-94E3-280A75609224}"/>
              </a:ext>
            </a:extLst>
          </p:cNvPr>
          <p:cNvSpPr txBox="1"/>
          <p:nvPr/>
        </p:nvSpPr>
        <p:spPr>
          <a:xfrm>
            <a:off x="3386860" y="489734"/>
            <a:ext cx="5239234" cy="1107996"/>
          </a:xfrm>
          <a:prstGeom prst="rect">
            <a:avLst/>
          </a:prstGeom>
          <a:noFill/>
        </p:spPr>
        <p:txBody>
          <a:bodyPr wrap="square" rtlCol="0">
            <a:spAutoFit/>
          </a:bodyPr>
          <a:lstStyle/>
          <a:p>
            <a:pPr algn="ctr"/>
            <a:r>
              <a:rPr lang="en-US" sz="6600" b="1" dirty="0">
                <a:solidFill>
                  <a:schemeClr val="accent2"/>
                </a:solidFill>
                <a:latin typeface="+mj-lt"/>
                <a:cs typeface="Arial" panose="020B0604020202020204" pitchFamily="34" charset="0"/>
              </a:rPr>
              <a:t>Illustrations</a:t>
            </a:r>
            <a:endParaRPr lang="ko-KR" altLang="en-US" sz="6600" b="1" dirty="0">
              <a:solidFill>
                <a:schemeClr val="accent2"/>
              </a:solidFill>
              <a:latin typeface="+mj-lt"/>
              <a:cs typeface="Arial" panose="020B0604020202020204" pitchFamily="34" charset="0"/>
            </a:endParaRPr>
          </a:p>
        </p:txBody>
      </p:sp>
    </p:spTree>
    <p:extLst>
      <p:ext uri="{BB962C8B-B14F-4D97-AF65-F5344CB8AC3E}">
        <p14:creationId xmlns:p14="http://schemas.microsoft.com/office/powerpoint/2010/main" val="3313861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2">
            <a:extLst>
              <a:ext uri="{FF2B5EF4-FFF2-40B4-BE49-F238E27FC236}">
                <a16:creationId xmlns:a16="http://schemas.microsoft.com/office/drawing/2014/main" id="{1B59F7BF-027B-4B2A-B347-0C4F2FF585A8}"/>
              </a:ext>
            </a:extLst>
          </p:cNvPr>
          <p:cNvGrpSpPr/>
          <p:nvPr/>
        </p:nvGrpSpPr>
        <p:grpSpPr>
          <a:xfrm>
            <a:off x="658434" y="1987198"/>
            <a:ext cx="1839233" cy="1781042"/>
            <a:chOff x="1284967" y="2097264"/>
            <a:chExt cx="3998233" cy="3871735"/>
          </a:xfrm>
        </p:grpSpPr>
        <p:sp>
          <p:nvSpPr>
            <p:cNvPr id="5" name="Freeform: Shape 4">
              <a:extLst>
                <a:ext uri="{FF2B5EF4-FFF2-40B4-BE49-F238E27FC236}">
                  <a16:creationId xmlns:a16="http://schemas.microsoft.com/office/drawing/2014/main" id="{2799EE04-F4CC-4BE5-B934-31453F26CA8C}"/>
                </a:ext>
              </a:extLst>
            </p:cNvPr>
            <p:cNvSpPr/>
            <p:nvPr/>
          </p:nvSpPr>
          <p:spPr>
            <a:xfrm rot="-1471200">
              <a:off x="2183807" y="2433520"/>
              <a:ext cx="2315406" cy="3199173"/>
            </a:xfrm>
            <a:custGeom>
              <a:avLst/>
              <a:gdLst>
                <a:gd name="connsiteX0" fmla="*/ -157 w 2315406"/>
                <a:gd name="connsiteY0" fmla="*/ -21 h 3199173"/>
                <a:gd name="connsiteX1" fmla="*/ 2315249 w 2315406"/>
                <a:gd name="connsiteY1" fmla="*/ -21 h 3199173"/>
                <a:gd name="connsiteX2" fmla="*/ 2315249 w 2315406"/>
                <a:gd name="connsiteY2" fmla="*/ 3199153 h 3199173"/>
                <a:gd name="connsiteX3" fmla="*/ -157 w 2315406"/>
                <a:gd name="connsiteY3" fmla="*/ 3199153 h 3199173"/>
              </a:gdLst>
              <a:ahLst/>
              <a:cxnLst>
                <a:cxn ang="0">
                  <a:pos x="connsiteX0" y="connsiteY0"/>
                </a:cxn>
                <a:cxn ang="0">
                  <a:pos x="connsiteX1" y="connsiteY1"/>
                </a:cxn>
                <a:cxn ang="0">
                  <a:pos x="connsiteX2" y="connsiteY2"/>
                </a:cxn>
                <a:cxn ang="0">
                  <a:pos x="connsiteX3" y="connsiteY3"/>
                </a:cxn>
              </a:cxnLst>
              <a:rect l="l" t="t" r="r" b="b"/>
              <a:pathLst>
                <a:path w="2315406" h="3199173">
                  <a:moveTo>
                    <a:pt x="-157" y="-21"/>
                  </a:moveTo>
                  <a:lnTo>
                    <a:pt x="2315249" y="-21"/>
                  </a:lnTo>
                  <a:lnTo>
                    <a:pt x="2315249" y="3199153"/>
                  </a:lnTo>
                  <a:lnTo>
                    <a:pt x="-157" y="3199153"/>
                  </a:lnTo>
                  <a:close/>
                </a:path>
              </a:pathLst>
            </a:custGeom>
            <a:solidFill>
              <a:srgbClr val="808080"/>
            </a:solidFill>
            <a:ln w="451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6082132F-30ED-4FFC-A9C4-AEF90502B713}"/>
                </a:ext>
              </a:extLst>
            </p:cNvPr>
            <p:cNvSpPr/>
            <p:nvPr/>
          </p:nvSpPr>
          <p:spPr>
            <a:xfrm rot="-1471200">
              <a:off x="2208346" y="2458152"/>
              <a:ext cx="2256494" cy="3128470"/>
            </a:xfrm>
            <a:custGeom>
              <a:avLst/>
              <a:gdLst>
                <a:gd name="connsiteX0" fmla="*/ -157 w 2256494"/>
                <a:gd name="connsiteY0" fmla="*/ -21 h 3128470"/>
                <a:gd name="connsiteX1" fmla="*/ 2256337 w 2256494"/>
                <a:gd name="connsiteY1" fmla="*/ -21 h 3128470"/>
                <a:gd name="connsiteX2" fmla="*/ 2256337 w 2256494"/>
                <a:gd name="connsiteY2" fmla="*/ 3128450 h 3128470"/>
                <a:gd name="connsiteX3" fmla="*/ -157 w 2256494"/>
                <a:gd name="connsiteY3" fmla="*/ 3128450 h 3128470"/>
              </a:gdLst>
              <a:ahLst/>
              <a:cxnLst>
                <a:cxn ang="0">
                  <a:pos x="connsiteX0" y="connsiteY0"/>
                </a:cxn>
                <a:cxn ang="0">
                  <a:pos x="connsiteX1" y="connsiteY1"/>
                </a:cxn>
                <a:cxn ang="0">
                  <a:pos x="connsiteX2" y="connsiteY2"/>
                </a:cxn>
                <a:cxn ang="0">
                  <a:pos x="connsiteX3" y="connsiteY3"/>
                </a:cxn>
              </a:cxnLst>
              <a:rect l="l" t="t" r="r" b="b"/>
              <a:pathLst>
                <a:path w="2256494" h="3128470">
                  <a:moveTo>
                    <a:pt x="-157" y="-21"/>
                  </a:moveTo>
                  <a:lnTo>
                    <a:pt x="2256337" y="-21"/>
                  </a:lnTo>
                  <a:lnTo>
                    <a:pt x="2256337" y="3128450"/>
                  </a:lnTo>
                  <a:lnTo>
                    <a:pt x="-157" y="3128450"/>
                  </a:lnTo>
                  <a:close/>
                </a:path>
              </a:pathLst>
            </a:custGeom>
            <a:solidFill>
              <a:srgbClr val="FFFFFF"/>
            </a:solidFill>
            <a:ln w="451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906139A8-14FB-469A-9718-453AB5B649E9}"/>
                </a:ext>
              </a:extLst>
            </p:cNvPr>
            <p:cNvSpPr/>
            <p:nvPr/>
          </p:nvSpPr>
          <p:spPr>
            <a:xfrm rot="-1471200">
              <a:off x="2152398" y="2510562"/>
              <a:ext cx="1119414" cy="271156"/>
            </a:xfrm>
            <a:custGeom>
              <a:avLst/>
              <a:gdLst>
                <a:gd name="connsiteX0" fmla="*/ -157 w 1119414"/>
                <a:gd name="connsiteY0" fmla="*/ -21 h 271156"/>
                <a:gd name="connsiteX1" fmla="*/ 1119258 w 1119414"/>
                <a:gd name="connsiteY1" fmla="*/ -21 h 271156"/>
                <a:gd name="connsiteX2" fmla="*/ 1119258 w 1119414"/>
                <a:gd name="connsiteY2" fmla="*/ 271136 h 271156"/>
                <a:gd name="connsiteX3" fmla="*/ -157 w 1119414"/>
                <a:gd name="connsiteY3" fmla="*/ 271136 h 271156"/>
              </a:gdLst>
              <a:ahLst/>
              <a:cxnLst>
                <a:cxn ang="0">
                  <a:pos x="connsiteX0" y="connsiteY0"/>
                </a:cxn>
                <a:cxn ang="0">
                  <a:pos x="connsiteX1" y="connsiteY1"/>
                </a:cxn>
                <a:cxn ang="0">
                  <a:pos x="connsiteX2" y="connsiteY2"/>
                </a:cxn>
                <a:cxn ang="0">
                  <a:pos x="connsiteX3" y="connsiteY3"/>
                </a:cxn>
              </a:cxnLst>
              <a:rect l="l" t="t" r="r" b="b"/>
              <a:pathLst>
                <a:path w="1119414" h="271156">
                  <a:moveTo>
                    <a:pt x="-157" y="-21"/>
                  </a:moveTo>
                  <a:lnTo>
                    <a:pt x="1119258" y="-21"/>
                  </a:lnTo>
                  <a:lnTo>
                    <a:pt x="1119258" y="271136"/>
                  </a:lnTo>
                  <a:lnTo>
                    <a:pt x="-157" y="271136"/>
                  </a:lnTo>
                  <a:close/>
                </a:path>
              </a:pathLst>
            </a:custGeom>
            <a:solidFill>
              <a:srgbClr val="808080"/>
            </a:solidFill>
            <a:ln w="451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E76CA82-720B-4F45-8811-7F371A724FB0}"/>
                </a:ext>
              </a:extLst>
            </p:cNvPr>
            <p:cNvSpPr/>
            <p:nvPr/>
          </p:nvSpPr>
          <p:spPr>
            <a:xfrm>
              <a:off x="2455176" y="2267825"/>
              <a:ext cx="314317" cy="319241"/>
            </a:xfrm>
            <a:custGeom>
              <a:avLst/>
              <a:gdLst>
                <a:gd name="connsiteX0" fmla="*/ 90500 w 314317"/>
                <a:gd name="connsiteY0" fmla="*/ 13834 h 319241"/>
                <a:gd name="connsiteX1" fmla="*/ 14647 w 314317"/>
                <a:gd name="connsiteY1" fmla="*/ 224543 h 319241"/>
                <a:gd name="connsiteX2" fmla="*/ 223503 w 314317"/>
                <a:gd name="connsiteY2" fmla="*/ 305366 h 319241"/>
                <a:gd name="connsiteX3" fmla="*/ 299357 w 314317"/>
                <a:gd name="connsiteY3" fmla="*/ 94657 h 319241"/>
                <a:gd name="connsiteX4" fmla="*/ 90500 w 314317"/>
                <a:gd name="connsiteY4" fmla="*/ 13834 h 319241"/>
                <a:gd name="connsiteX5" fmla="*/ 195358 w 314317"/>
                <a:gd name="connsiteY5" fmla="*/ 243698 h 319241"/>
                <a:gd name="connsiteX6" fmla="*/ 71787 w 314317"/>
                <a:gd name="connsiteY6" fmla="*/ 200860 h 319241"/>
                <a:gd name="connsiteX7" fmla="*/ 114625 w 314317"/>
                <a:gd name="connsiteY7" fmla="*/ 77290 h 319241"/>
                <a:gd name="connsiteX8" fmla="*/ 238195 w 314317"/>
                <a:gd name="connsiteY8" fmla="*/ 120128 h 319241"/>
                <a:gd name="connsiteX9" fmla="*/ 239135 w 314317"/>
                <a:gd name="connsiteY9" fmla="*/ 122125 h 319241"/>
                <a:gd name="connsiteX10" fmla="*/ 195365 w 314317"/>
                <a:gd name="connsiteY10" fmla="*/ 243740 h 319241"/>
                <a:gd name="connsiteX11" fmla="*/ 195358 w 314317"/>
                <a:gd name="connsiteY11" fmla="*/ 243743 h 31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317" h="319241">
                  <a:moveTo>
                    <a:pt x="90500" y="13834"/>
                  </a:moveTo>
                  <a:cubicBezTo>
                    <a:pt x="11891" y="49705"/>
                    <a:pt x="-22083" y="144036"/>
                    <a:pt x="14647" y="224543"/>
                  </a:cubicBezTo>
                  <a:cubicBezTo>
                    <a:pt x="51376" y="305049"/>
                    <a:pt x="144894" y="341237"/>
                    <a:pt x="223503" y="305366"/>
                  </a:cubicBezTo>
                  <a:cubicBezTo>
                    <a:pt x="302113" y="269495"/>
                    <a:pt x="336086" y="175163"/>
                    <a:pt x="299357" y="94657"/>
                  </a:cubicBezTo>
                  <a:cubicBezTo>
                    <a:pt x="262627" y="14150"/>
                    <a:pt x="169109" y="-22038"/>
                    <a:pt x="90500" y="13834"/>
                  </a:cubicBezTo>
                  <a:close/>
                  <a:moveTo>
                    <a:pt x="195358" y="243698"/>
                  </a:moveTo>
                  <a:cubicBezTo>
                    <a:pt x="149405" y="265992"/>
                    <a:pt x="94081" y="246813"/>
                    <a:pt x="71787" y="200860"/>
                  </a:cubicBezTo>
                  <a:cubicBezTo>
                    <a:pt x="49494" y="154908"/>
                    <a:pt x="68673" y="99584"/>
                    <a:pt x="114625" y="77290"/>
                  </a:cubicBezTo>
                  <a:cubicBezTo>
                    <a:pt x="160577" y="54996"/>
                    <a:pt x="215902" y="74175"/>
                    <a:pt x="238195" y="120128"/>
                  </a:cubicBezTo>
                  <a:cubicBezTo>
                    <a:pt x="238516" y="120790"/>
                    <a:pt x="238830" y="121455"/>
                    <a:pt x="239135" y="122125"/>
                  </a:cubicBezTo>
                  <a:cubicBezTo>
                    <a:pt x="260631" y="167794"/>
                    <a:pt x="241035" y="222243"/>
                    <a:pt x="195365" y="243740"/>
                  </a:cubicBezTo>
                  <a:cubicBezTo>
                    <a:pt x="195363" y="243741"/>
                    <a:pt x="195360" y="243742"/>
                    <a:pt x="195358" y="243743"/>
                  </a:cubicBezTo>
                  <a:close/>
                </a:path>
              </a:pathLst>
            </a:custGeom>
            <a:solidFill>
              <a:srgbClr val="808080"/>
            </a:solidFill>
            <a:ln w="451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E4DA0E4-F433-4266-BAEE-1D844736F55F}"/>
                </a:ext>
              </a:extLst>
            </p:cNvPr>
            <p:cNvSpPr/>
            <p:nvPr/>
          </p:nvSpPr>
          <p:spPr>
            <a:xfrm rot="-1471200">
              <a:off x="2161764" y="2511283"/>
              <a:ext cx="1095832" cy="259230"/>
            </a:xfrm>
            <a:custGeom>
              <a:avLst/>
              <a:gdLst>
                <a:gd name="connsiteX0" fmla="*/ -157 w 1095832"/>
                <a:gd name="connsiteY0" fmla="*/ -21 h 259230"/>
                <a:gd name="connsiteX1" fmla="*/ 1095675 w 1095832"/>
                <a:gd name="connsiteY1" fmla="*/ -21 h 259230"/>
                <a:gd name="connsiteX2" fmla="*/ 1095675 w 1095832"/>
                <a:gd name="connsiteY2" fmla="*/ 259209 h 259230"/>
                <a:gd name="connsiteX3" fmla="*/ -157 w 1095832"/>
                <a:gd name="connsiteY3" fmla="*/ 259209 h 259230"/>
              </a:gdLst>
              <a:ahLst/>
              <a:cxnLst>
                <a:cxn ang="0">
                  <a:pos x="connsiteX0" y="connsiteY0"/>
                </a:cxn>
                <a:cxn ang="0">
                  <a:pos x="connsiteX1" y="connsiteY1"/>
                </a:cxn>
                <a:cxn ang="0">
                  <a:pos x="connsiteX2" y="connsiteY2"/>
                </a:cxn>
                <a:cxn ang="0">
                  <a:pos x="connsiteX3" y="connsiteY3"/>
                </a:cxn>
              </a:cxnLst>
              <a:rect l="l" t="t" r="r" b="b"/>
              <a:pathLst>
                <a:path w="1095832" h="259230">
                  <a:moveTo>
                    <a:pt x="-157" y="-21"/>
                  </a:moveTo>
                  <a:lnTo>
                    <a:pt x="1095675" y="-21"/>
                  </a:lnTo>
                  <a:lnTo>
                    <a:pt x="1095675" y="259209"/>
                  </a:lnTo>
                  <a:lnTo>
                    <a:pt x="-157" y="259209"/>
                  </a:lnTo>
                  <a:close/>
                </a:path>
              </a:pathLst>
            </a:custGeom>
            <a:solidFill>
              <a:schemeClr val="accent2"/>
            </a:solidFill>
            <a:ln w="451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F1C0E02-2AC8-44DF-BAC0-777A1DD812F5}"/>
                </a:ext>
              </a:extLst>
            </p:cNvPr>
            <p:cNvSpPr/>
            <p:nvPr/>
          </p:nvSpPr>
          <p:spPr>
            <a:xfrm>
              <a:off x="2461036" y="2278587"/>
              <a:ext cx="306470" cy="306470"/>
            </a:xfrm>
            <a:custGeom>
              <a:avLst/>
              <a:gdLst>
                <a:gd name="connsiteX0" fmla="*/ 89520 w 306470"/>
                <a:gd name="connsiteY0" fmla="*/ 13823 h 306470"/>
                <a:gd name="connsiteX1" fmla="*/ 13687 w 306470"/>
                <a:gd name="connsiteY1" fmla="*/ 216773 h 306470"/>
                <a:gd name="connsiteX2" fmla="*/ 216637 w 306470"/>
                <a:gd name="connsiteY2" fmla="*/ 292605 h 306470"/>
                <a:gd name="connsiteX3" fmla="*/ 292469 w 306470"/>
                <a:gd name="connsiteY3" fmla="*/ 89656 h 306470"/>
                <a:gd name="connsiteX4" fmla="*/ 292458 w 306470"/>
                <a:gd name="connsiteY4" fmla="*/ 89631 h 306470"/>
                <a:gd name="connsiteX5" fmla="*/ 89520 w 306470"/>
                <a:gd name="connsiteY5" fmla="*/ 13823 h 306470"/>
                <a:gd name="connsiteX6" fmla="*/ 189769 w 306470"/>
                <a:gd name="connsiteY6" fmla="*/ 233613 h 306470"/>
                <a:gd name="connsiteX7" fmla="*/ 72706 w 306470"/>
                <a:gd name="connsiteY7" fmla="*/ 189864 h 306470"/>
                <a:gd name="connsiteX8" fmla="*/ 116456 w 306470"/>
                <a:gd name="connsiteY8" fmla="*/ 72801 h 306470"/>
                <a:gd name="connsiteX9" fmla="*/ 233501 w 306470"/>
                <a:gd name="connsiteY9" fmla="*/ 116512 h 306470"/>
                <a:gd name="connsiteX10" fmla="*/ 189769 w 306470"/>
                <a:gd name="connsiteY10" fmla="*/ 233568 h 30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470" h="306470">
                  <a:moveTo>
                    <a:pt x="89520" y="13823"/>
                  </a:moveTo>
                  <a:cubicBezTo>
                    <a:pt x="12536" y="48926"/>
                    <a:pt x="-21416" y="139789"/>
                    <a:pt x="13687" y="216773"/>
                  </a:cubicBezTo>
                  <a:cubicBezTo>
                    <a:pt x="48789" y="293756"/>
                    <a:pt x="139653" y="327708"/>
                    <a:pt x="216637" y="292605"/>
                  </a:cubicBezTo>
                  <a:cubicBezTo>
                    <a:pt x="293620" y="257503"/>
                    <a:pt x="327572" y="166639"/>
                    <a:pt x="292469" y="89656"/>
                  </a:cubicBezTo>
                  <a:cubicBezTo>
                    <a:pt x="292466" y="89648"/>
                    <a:pt x="292462" y="89640"/>
                    <a:pt x="292458" y="89631"/>
                  </a:cubicBezTo>
                  <a:cubicBezTo>
                    <a:pt x="257347" y="12663"/>
                    <a:pt x="166494" y="-21275"/>
                    <a:pt x="89520" y="13823"/>
                  </a:cubicBezTo>
                  <a:close/>
                  <a:moveTo>
                    <a:pt x="189769" y="233613"/>
                  </a:moveTo>
                  <a:cubicBezTo>
                    <a:pt x="145362" y="253858"/>
                    <a:pt x="92951" y="234271"/>
                    <a:pt x="72706" y="189864"/>
                  </a:cubicBezTo>
                  <a:cubicBezTo>
                    <a:pt x="52461" y="145456"/>
                    <a:pt x="72049" y="93046"/>
                    <a:pt x="116456" y="72801"/>
                  </a:cubicBezTo>
                  <a:cubicBezTo>
                    <a:pt x="160848" y="52563"/>
                    <a:pt x="213242" y="72130"/>
                    <a:pt x="233501" y="116512"/>
                  </a:cubicBezTo>
                  <a:cubicBezTo>
                    <a:pt x="253743" y="160913"/>
                    <a:pt x="234165" y="213316"/>
                    <a:pt x="189769" y="233568"/>
                  </a:cubicBezTo>
                  <a:close/>
                </a:path>
              </a:pathLst>
            </a:custGeom>
            <a:solidFill>
              <a:schemeClr val="accent2"/>
            </a:solidFill>
            <a:ln w="451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5073A69-11D6-4A54-A7C9-D230A699B2D5}"/>
                </a:ext>
              </a:extLst>
            </p:cNvPr>
            <p:cNvSpPr/>
            <p:nvPr/>
          </p:nvSpPr>
          <p:spPr>
            <a:xfrm rot="-1471200">
              <a:off x="2046173" y="3362398"/>
              <a:ext cx="483131" cy="483131"/>
            </a:xfrm>
            <a:custGeom>
              <a:avLst/>
              <a:gdLst>
                <a:gd name="connsiteX0" fmla="*/ -157 w 483131"/>
                <a:gd name="connsiteY0" fmla="*/ -21 h 483131"/>
                <a:gd name="connsiteX1" fmla="*/ 482974 w 483131"/>
                <a:gd name="connsiteY1" fmla="*/ -21 h 483131"/>
                <a:gd name="connsiteX2" fmla="*/ 482974 w 483131"/>
                <a:gd name="connsiteY2" fmla="*/ 483110 h 483131"/>
                <a:gd name="connsiteX3" fmla="*/ -157 w 483131"/>
                <a:gd name="connsiteY3" fmla="*/ 483110 h 483131"/>
              </a:gdLst>
              <a:ahLst/>
              <a:cxnLst>
                <a:cxn ang="0">
                  <a:pos x="connsiteX0" y="connsiteY0"/>
                </a:cxn>
                <a:cxn ang="0">
                  <a:pos x="connsiteX1" y="connsiteY1"/>
                </a:cxn>
                <a:cxn ang="0">
                  <a:pos x="connsiteX2" y="connsiteY2"/>
                </a:cxn>
                <a:cxn ang="0">
                  <a:pos x="connsiteX3" y="connsiteY3"/>
                </a:cxn>
              </a:cxnLst>
              <a:rect l="l" t="t" r="r" b="b"/>
              <a:pathLst>
                <a:path w="483131" h="483131">
                  <a:moveTo>
                    <a:pt x="-157" y="-21"/>
                  </a:moveTo>
                  <a:lnTo>
                    <a:pt x="482974" y="-21"/>
                  </a:lnTo>
                  <a:lnTo>
                    <a:pt x="482974" y="483110"/>
                  </a:lnTo>
                  <a:lnTo>
                    <a:pt x="-157" y="483110"/>
                  </a:lnTo>
                  <a:close/>
                </a:path>
              </a:pathLst>
            </a:custGeom>
            <a:solidFill>
              <a:srgbClr val="808080"/>
            </a:solidFill>
            <a:ln w="451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814BE165-1D49-4CB3-A3FD-351D863E1122}"/>
                </a:ext>
              </a:extLst>
            </p:cNvPr>
            <p:cNvSpPr/>
            <p:nvPr/>
          </p:nvSpPr>
          <p:spPr>
            <a:xfrm rot="-1471200">
              <a:off x="2445004" y="4232789"/>
              <a:ext cx="483131" cy="483131"/>
            </a:xfrm>
            <a:custGeom>
              <a:avLst/>
              <a:gdLst>
                <a:gd name="connsiteX0" fmla="*/ -157 w 483131"/>
                <a:gd name="connsiteY0" fmla="*/ -21 h 483131"/>
                <a:gd name="connsiteX1" fmla="*/ 482974 w 483131"/>
                <a:gd name="connsiteY1" fmla="*/ -21 h 483131"/>
                <a:gd name="connsiteX2" fmla="*/ 482974 w 483131"/>
                <a:gd name="connsiteY2" fmla="*/ 483110 h 483131"/>
                <a:gd name="connsiteX3" fmla="*/ -157 w 483131"/>
                <a:gd name="connsiteY3" fmla="*/ 483110 h 483131"/>
              </a:gdLst>
              <a:ahLst/>
              <a:cxnLst>
                <a:cxn ang="0">
                  <a:pos x="connsiteX0" y="connsiteY0"/>
                </a:cxn>
                <a:cxn ang="0">
                  <a:pos x="connsiteX1" y="connsiteY1"/>
                </a:cxn>
                <a:cxn ang="0">
                  <a:pos x="connsiteX2" y="connsiteY2"/>
                </a:cxn>
                <a:cxn ang="0">
                  <a:pos x="connsiteX3" y="connsiteY3"/>
                </a:cxn>
              </a:cxnLst>
              <a:rect l="l" t="t" r="r" b="b"/>
              <a:pathLst>
                <a:path w="483131" h="483131">
                  <a:moveTo>
                    <a:pt x="-157" y="-21"/>
                  </a:moveTo>
                  <a:lnTo>
                    <a:pt x="482974" y="-21"/>
                  </a:lnTo>
                  <a:lnTo>
                    <a:pt x="482974" y="483110"/>
                  </a:lnTo>
                  <a:lnTo>
                    <a:pt x="-157" y="483110"/>
                  </a:lnTo>
                  <a:close/>
                </a:path>
              </a:pathLst>
            </a:custGeom>
            <a:solidFill>
              <a:srgbClr val="808080"/>
            </a:solidFill>
            <a:ln w="451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F1988F84-1475-4B5D-A0CD-91E6F14CF3D2}"/>
                </a:ext>
              </a:extLst>
            </p:cNvPr>
            <p:cNvSpPr/>
            <p:nvPr/>
          </p:nvSpPr>
          <p:spPr>
            <a:xfrm rot="-1471200">
              <a:off x="2063830" y="3380074"/>
              <a:ext cx="447756" cy="447756"/>
            </a:xfrm>
            <a:custGeom>
              <a:avLst/>
              <a:gdLst>
                <a:gd name="connsiteX0" fmla="*/ -157 w 447756"/>
                <a:gd name="connsiteY0" fmla="*/ -21 h 447756"/>
                <a:gd name="connsiteX1" fmla="*/ 447600 w 447756"/>
                <a:gd name="connsiteY1" fmla="*/ -21 h 447756"/>
                <a:gd name="connsiteX2" fmla="*/ 447600 w 447756"/>
                <a:gd name="connsiteY2" fmla="*/ 447736 h 447756"/>
                <a:gd name="connsiteX3" fmla="*/ -157 w 447756"/>
                <a:gd name="connsiteY3" fmla="*/ 447736 h 447756"/>
              </a:gdLst>
              <a:ahLst/>
              <a:cxnLst>
                <a:cxn ang="0">
                  <a:pos x="connsiteX0" y="connsiteY0"/>
                </a:cxn>
                <a:cxn ang="0">
                  <a:pos x="connsiteX1" y="connsiteY1"/>
                </a:cxn>
                <a:cxn ang="0">
                  <a:pos x="connsiteX2" y="connsiteY2"/>
                </a:cxn>
                <a:cxn ang="0">
                  <a:pos x="connsiteX3" y="connsiteY3"/>
                </a:cxn>
              </a:cxnLst>
              <a:rect l="l" t="t" r="r" b="b"/>
              <a:pathLst>
                <a:path w="447756" h="447756">
                  <a:moveTo>
                    <a:pt x="-157" y="-21"/>
                  </a:moveTo>
                  <a:lnTo>
                    <a:pt x="447600" y="-21"/>
                  </a:lnTo>
                  <a:lnTo>
                    <a:pt x="447600" y="447736"/>
                  </a:lnTo>
                  <a:lnTo>
                    <a:pt x="-157" y="447736"/>
                  </a:lnTo>
                  <a:close/>
                </a:path>
              </a:pathLst>
            </a:custGeom>
            <a:solidFill>
              <a:srgbClr val="69F0AE"/>
            </a:solidFill>
            <a:ln w="451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10646EE-1BE3-4891-9EA2-BEA92A91C211}"/>
                </a:ext>
              </a:extLst>
            </p:cNvPr>
            <p:cNvSpPr/>
            <p:nvPr/>
          </p:nvSpPr>
          <p:spPr>
            <a:xfrm rot="-1471200">
              <a:off x="2457495" y="4243056"/>
              <a:ext cx="447756" cy="447756"/>
            </a:xfrm>
            <a:custGeom>
              <a:avLst/>
              <a:gdLst>
                <a:gd name="connsiteX0" fmla="*/ -157 w 447756"/>
                <a:gd name="connsiteY0" fmla="*/ -21 h 447756"/>
                <a:gd name="connsiteX1" fmla="*/ 447600 w 447756"/>
                <a:gd name="connsiteY1" fmla="*/ -21 h 447756"/>
                <a:gd name="connsiteX2" fmla="*/ 447600 w 447756"/>
                <a:gd name="connsiteY2" fmla="*/ 447736 h 447756"/>
                <a:gd name="connsiteX3" fmla="*/ -157 w 447756"/>
                <a:gd name="connsiteY3" fmla="*/ 447736 h 447756"/>
              </a:gdLst>
              <a:ahLst/>
              <a:cxnLst>
                <a:cxn ang="0">
                  <a:pos x="connsiteX0" y="connsiteY0"/>
                </a:cxn>
                <a:cxn ang="0">
                  <a:pos x="connsiteX1" y="connsiteY1"/>
                </a:cxn>
                <a:cxn ang="0">
                  <a:pos x="connsiteX2" y="connsiteY2"/>
                </a:cxn>
                <a:cxn ang="0">
                  <a:pos x="connsiteX3" y="connsiteY3"/>
                </a:cxn>
              </a:cxnLst>
              <a:rect l="l" t="t" r="r" b="b"/>
              <a:pathLst>
                <a:path w="447756" h="447756">
                  <a:moveTo>
                    <a:pt x="-157" y="-21"/>
                  </a:moveTo>
                  <a:lnTo>
                    <a:pt x="447600" y="-21"/>
                  </a:lnTo>
                  <a:lnTo>
                    <a:pt x="447600" y="447736"/>
                  </a:lnTo>
                  <a:lnTo>
                    <a:pt x="-157" y="447736"/>
                  </a:lnTo>
                  <a:close/>
                </a:path>
              </a:pathLst>
            </a:custGeom>
            <a:solidFill>
              <a:schemeClr val="accent2"/>
            </a:solidFill>
            <a:ln w="451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C947802-CDF1-49E5-8909-A50E623D160F}"/>
                </a:ext>
              </a:extLst>
            </p:cNvPr>
            <p:cNvSpPr/>
            <p:nvPr/>
          </p:nvSpPr>
          <p:spPr>
            <a:xfrm rot="-1471200">
              <a:off x="2705076" y="3181581"/>
              <a:ext cx="613740" cy="42828"/>
            </a:xfrm>
            <a:custGeom>
              <a:avLst/>
              <a:gdLst>
                <a:gd name="connsiteX0" fmla="*/ -157 w 613740"/>
                <a:gd name="connsiteY0" fmla="*/ -21 h 42828"/>
                <a:gd name="connsiteX1" fmla="*/ 613583 w 613740"/>
                <a:gd name="connsiteY1" fmla="*/ -21 h 42828"/>
                <a:gd name="connsiteX2" fmla="*/ 613583 w 613740"/>
                <a:gd name="connsiteY2" fmla="*/ 42808 h 42828"/>
                <a:gd name="connsiteX3" fmla="*/ -157 w 613740"/>
                <a:gd name="connsiteY3" fmla="*/ 42808 h 42828"/>
              </a:gdLst>
              <a:ahLst/>
              <a:cxnLst>
                <a:cxn ang="0">
                  <a:pos x="connsiteX0" y="connsiteY0"/>
                </a:cxn>
                <a:cxn ang="0">
                  <a:pos x="connsiteX1" y="connsiteY1"/>
                </a:cxn>
                <a:cxn ang="0">
                  <a:pos x="connsiteX2" y="connsiteY2"/>
                </a:cxn>
                <a:cxn ang="0">
                  <a:pos x="connsiteX3" y="connsiteY3"/>
                </a:cxn>
              </a:cxnLst>
              <a:rect l="l" t="t" r="r" b="b"/>
              <a:pathLst>
                <a:path w="613740" h="42828">
                  <a:moveTo>
                    <a:pt x="-157" y="-21"/>
                  </a:moveTo>
                  <a:lnTo>
                    <a:pt x="613583" y="-21"/>
                  </a:lnTo>
                  <a:lnTo>
                    <a:pt x="613583" y="42808"/>
                  </a:lnTo>
                  <a:lnTo>
                    <a:pt x="-157" y="42808"/>
                  </a:lnTo>
                  <a:close/>
                </a:path>
              </a:pathLst>
            </a:custGeom>
            <a:solidFill>
              <a:srgbClr val="E0E0E0"/>
            </a:solidFill>
            <a:ln w="451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59566C1-7A12-4AE1-B22C-CA48A8BC217A}"/>
                </a:ext>
              </a:extLst>
            </p:cNvPr>
            <p:cNvSpPr/>
            <p:nvPr/>
          </p:nvSpPr>
          <p:spPr>
            <a:xfrm rot="-1471200">
              <a:off x="2713748" y="3157095"/>
              <a:ext cx="1013382" cy="42828"/>
            </a:xfrm>
            <a:custGeom>
              <a:avLst/>
              <a:gdLst>
                <a:gd name="connsiteX0" fmla="*/ -157 w 1013382"/>
                <a:gd name="connsiteY0" fmla="*/ -21 h 42828"/>
                <a:gd name="connsiteX1" fmla="*/ 1013226 w 1013382"/>
                <a:gd name="connsiteY1" fmla="*/ -21 h 42828"/>
                <a:gd name="connsiteX2" fmla="*/ 1013226 w 1013382"/>
                <a:gd name="connsiteY2" fmla="*/ 42808 h 42828"/>
                <a:gd name="connsiteX3" fmla="*/ -157 w 1013382"/>
                <a:gd name="connsiteY3" fmla="*/ 42808 h 42828"/>
              </a:gdLst>
              <a:ahLst/>
              <a:cxnLst>
                <a:cxn ang="0">
                  <a:pos x="connsiteX0" y="connsiteY0"/>
                </a:cxn>
                <a:cxn ang="0">
                  <a:pos x="connsiteX1" y="connsiteY1"/>
                </a:cxn>
                <a:cxn ang="0">
                  <a:pos x="connsiteX2" y="connsiteY2"/>
                </a:cxn>
                <a:cxn ang="0">
                  <a:pos x="connsiteX3" y="connsiteY3"/>
                </a:cxn>
              </a:cxnLst>
              <a:rect l="l" t="t" r="r" b="b"/>
              <a:pathLst>
                <a:path w="1013382" h="42828">
                  <a:moveTo>
                    <a:pt x="-157" y="-21"/>
                  </a:moveTo>
                  <a:lnTo>
                    <a:pt x="1013226" y="-21"/>
                  </a:lnTo>
                  <a:lnTo>
                    <a:pt x="1013226" y="42808"/>
                  </a:lnTo>
                  <a:lnTo>
                    <a:pt x="-157" y="42808"/>
                  </a:lnTo>
                  <a:close/>
                </a:path>
              </a:pathLst>
            </a:custGeom>
            <a:solidFill>
              <a:srgbClr val="E0E0E0"/>
            </a:solidFill>
            <a:ln w="451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5CF026D-4830-4D04-8A50-964986C0D14B}"/>
                </a:ext>
              </a:extLst>
            </p:cNvPr>
            <p:cNvSpPr/>
            <p:nvPr/>
          </p:nvSpPr>
          <p:spPr>
            <a:xfrm rot="-1471200">
              <a:off x="2743582" y="3230344"/>
              <a:ext cx="942001" cy="42828"/>
            </a:xfrm>
            <a:custGeom>
              <a:avLst/>
              <a:gdLst>
                <a:gd name="connsiteX0" fmla="*/ -157 w 942001"/>
                <a:gd name="connsiteY0" fmla="*/ -21 h 42828"/>
                <a:gd name="connsiteX1" fmla="*/ 941845 w 942001"/>
                <a:gd name="connsiteY1" fmla="*/ -21 h 42828"/>
                <a:gd name="connsiteX2" fmla="*/ 941845 w 942001"/>
                <a:gd name="connsiteY2" fmla="*/ 42808 h 42828"/>
                <a:gd name="connsiteX3" fmla="*/ -157 w 942001"/>
                <a:gd name="connsiteY3" fmla="*/ 42808 h 42828"/>
              </a:gdLst>
              <a:ahLst/>
              <a:cxnLst>
                <a:cxn ang="0">
                  <a:pos x="connsiteX0" y="connsiteY0"/>
                </a:cxn>
                <a:cxn ang="0">
                  <a:pos x="connsiteX1" y="connsiteY1"/>
                </a:cxn>
                <a:cxn ang="0">
                  <a:pos x="connsiteX2" y="connsiteY2"/>
                </a:cxn>
                <a:cxn ang="0">
                  <a:pos x="connsiteX3" y="connsiteY3"/>
                </a:cxn>
              </a:cxnLst>
              <a:rect l="l" t="t" r="r" b="b"/>
              <a:pathLst>
                <a:path w="942001" h="42828">
                  <a:moveTo>
                    <a:pt x="-157" y="-21"/>
                  </a:moveTo>
                  <a:lnTo>
                    <a:pt x="941845" y="-21"/>
                  </a:lnTo>
                  <a:lnTo>
                    <a:pt x="941845" y="42808"/>
                  </a:lnTo>
                  <a:lnTo>
                    <a:pt x="-157" y="42808"/>
                  </a:lnTo>
                  <a:close/>
                </a:path>
              </a:pathLst>
            </a:custGeom>
            <a:solidFill>
              <a:srgbClr val="E0E0E0"/>
            </a:solidFill>
            <a:ln w="451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3EAA39D-1FEE-45BA-869B-4E9BEA5D6E95}"/>
                </a:ext>
              </a:extLst>
            </p:cNvPr>
            <p:cNvSpPr/>
            <p:nvPr/>
          </p:nvSpPr>
          <p:spPr>
            <a:xfrm rot="-1471200">
              <a:off x="3098760" y="4044603"/>
              <a:ext cx="613740" cy="42828"/>
            </a:xfrm>
            <a:custGeom>
              <a:avLst/>
              <a:gdLst>
                <a:gd name="connsiteX0" fmla="*/ -157 w 613740"/>
                <a:gd name="connsiteY0" fmla="*/ -21 h 42828"/>
                <a:gd name="connsiteX1" fmla="*/ 613583 w 613740"/>
                <a:gd name="connsiteY1" fmla="*/ -21 h 42828"/>
                <a:gd name="connsiteX2" fmla="*/ 613583 w 613740"/>
                <a:gd name="connsiteY2" fmla="*/ 42808 h 42828"/>
                <a:gd name="connsiteX3" fmla="*/ -157 w 613740"/>
                <a:gd name="connsiteY3" fmla="*/ 42808 h 42828"/>
              </a:gdLst>
              <a:ahLst/>
              <a:cxnLst>
                <a:cxn ang="0">
                  <a:pos x="connsiteX0" y="connsiteY0"/>
                </a:cxn>
                <a:cxn ang="0">
                  <a:pos x="connsiteX1" y="connsiteY1"/>
                </a:cxn>
                <a:cxn ang="0">
                  <a:pos x="connsiteX2" y="connsiteY2"/>
                </a:cxn>
                <a:cxn ang="0">
                  <a:pos x="connsiteX3" y="connsiteY3"/>
                </a:cxn>
              </a:cxnLst>
              <a:rect l="l" t="t" r="r" b="b"/>
              <a:pathLst>
                <a:path w="613740" h="42828">
                  <a:moveTo>
                    <a:pt x="-157" y="-21"/>
                  </a:moveTo>
                  <a:lnTo>
                    <a:pt x="613583" y="-21"/>
                  </a:lnTo>
                  <a:lnTo>
                    <a:pt x="613583" y="42808"/>
                  </a:lnTo>
                  <a:lnTo>
                    <a:pt x="-157" y="42808"/>
                  </a:lnTo>
                  <a:close/>
                </a:path>
              </a:pathLst>
            </a:custGeom>
            <a:solidFill>
              <a:srgbClr val="E0E0E0"/>
            </a:solidFill>
            <a:ln w="451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8C32EA0-65C8-40BD-8FF8-62531F9A50C6}"/>
                </a:ext>
              </a:extLst>
            </p:cNvPr>
            <p:cNvSpPr/>
            <p:nvPr/>
          </p:nvSpPr>
          <p:spPr>
            <a:xfrm rot="-1471200">
              <a:off x="3107413" y="4020077"/>
              <a:ext cx="1013382" cy="42828"/>
            </a:xfrm>
            <a:custGeom>
              <a:avLst/>
              <a:gdLst>
                <a:gd name="connsiteX0" fmla="*/ -157 w 1013382"/>
                <a:gd name="connsiteY0" fmla="*/ -21 h 42828"/>
                <a:gd name="connsiteX1" fmla="*/ 1013226 w 1013382"/>
                <a:gd name="connsiteY1" fmla="*/ -21 h 42828"/>
                <a:gd name="connsiteX2" fmla="*/ 1013226 w 1013382"/>
                <a:gd name="connsiteY2" fmla="*/ 42808 h 42828"/>
                <a:gd name="connsiteX3" fmla="*/ -157 w 1013382"/>
                <a:gd name="connsiteY3" fmla="*/ 42808 h 42828"/>
              </a:gdLst>
              <a:ahLst/>
              <a:cxnLst>
                <a:cxn ang="0">
                  <a:pos x="connsiteX0" y="connsiteY0"/>
                </a:cxn>
                <a:cxn ang="0">
                  <a:pos x="connsiteX1" y="connsiteY1"/>
                </a:cxn>
                <a:cxn ang="0">
                  <a:pos x="connsiteX2" y="connsiteY2"/>
                </a:cxn>
                <a:cxn ang="0">
                  <a:pos x="connsiteX3" y="connsiteY3"/>
                </a:cxn>
              </a:cxnLst>
              <a:rect l="l" t="t" r="r" b="b"/>
              <a:pathLst>
                <a:path w="1013382" h="42828">
                  <a:moveTo>
                    <a:pt x="-157" y="-21"/>
                  </a:moveTo>
                  <a:lnTo>
                    <a:pt x="1013226" y="-21"/>
                  </a:lnTo>
                  <a:lnTo>
                    <a:pt x="1013226" y="42808"/>
                  </a:lnTo>
                  <a:lnTo>
                    <a:pt x="-157" y="42808"/>
                  </a:lnTo>
                  <a:close/>
                </a:path>
              </a:pathLst>
            </a:custGeom>
            <a:solidFill>
              <a:srgbClr val="E0E0E0"/>
            </a:solidFill>
            <a:ln w="451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F4653CB-160E-43B2-9F50-C4B5A26ABB13}"/>
                </a:ext>
              </a:extLst>
            </p:cNvPr>
            <p:cNvSpPr/>
            <p:nvPr/>
          </p:nvSpPr>
          <p:spPr>
            <a:xfrm rot="-1471200">
              <a:off x="3137266" y="4093367"/>
              <a:ext cx="942001" cy="42828"/>
            </a:xfrm>
            <a:custGeom>
              <a:avLst/>
              <a:gdLst>
                <a:gd name="connsiteX0" fmla="*/ -157 w 942001"/>
                <a:gd name="connsiteY0" fmla="*/ -21 h 42828"/>
                <a:gd name="connsiteX1" fmla="*/ 941845 w 942001"/>
                <a:gd name="connsiteY1" fmla="*/ -21 h 42828"/>
                <a:gd name="connsiteX2" fmla="*/ 941845 w 942001"/>
                <a:gd name="connsiteY2" fmla="*/ 42808 h 42828"/>
                <a:gd name="connsiteX3" fmla="*/ -157 w 942001"/>
                <a:gd name="connsiteY3" fmla="*/ 42808 h 42828"/>
              </a:gdLst>
              <a:ahLst/>
              <a:cxnLst>
                <a:cxn ang="0">
                  <a:pos x="connsiteX0" y="connsiteY0"/>
                </a:cxn>
                <a:cxn ang="0">
                  <a:pos x="connsiteX1" y="connsiteY1"/>
                </a:cxn>
                <a:cxn ang="0">
                  <a:pos x="connsiteX2" y="connsiteY2"/>
                </a:cxn>
                <a:cxn ang="0">
                  <a:pos x="connsiteX3" y="connsiteY3"/>
                </a:cxn>
              </a:cxnLst>
              <a:rect l="l" t="t" r="r" b="b"/>
              <a:pathLst>
                <a:path w="942001" h="42828">
                  <a:moveTo>
                    <a:pt x="-157" y="-21"/>
                  </a:moveTo>
                  <a:lnTo>
                    <a:pt x="941845" y="-21"/>
                  </a:lnTo>
                  <a:lnTo>
                    <a:pt x="941845" y="42808"/>
                  </a:lnTo>
                  <a:lnTo>
                    <a:pt x="-157" y="42808"/>
                  </a:lnTo>
                  <a:close/>
                </a:path>
              </a:pathLst>
            </a:custGeom>
            <a:solidFill>
              <a:srgbClr val="E0E0E0"/>
            </a:solidFill>
            <a:ln w="451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D95153C-9CE7-459A-BFEC-F60F61CFF452}"/>
                </a:ext>
              </a:extLst>
            </p:cNvPr>
            <p:cNvSpPr/>
            <p:nvPr/>
          </p:nvSpPr>
          <p:spPr>
            <a:xfrm>
              <a:off x="2159021" y="3453997"/>
              <a:ext cx="215633" cy="263567"/>
            </a:xfrm>
            <a:custGeom>
              <a:avLst/>
              <a:gdLst>
                <a:gd name="connsiteX0" fmla="*/ 25164 w 215633"/>
                <a:gd name="connsiteY0" fmla="*/ 167835 h 263567"/>
                <a:gd name="connsiteX1" fmla="*/ 130067 w 215633"/>
                <a:gd name="connsiteY1" fmla="*/ 201899 h 263567"/>
                <a:gd name="connsiteX2" fmla="*/ 164583 w 215633"/>
                <a:gd name="connsiteY2" fmla="*/ 0 h 263567"/>
                <a:gd name="connsiteX3" fmla="*/ 215634 w 215633"/>
                <a:gd name="connsiteY3" fmla="*/ 13960 h 263567"/>
                <a:gd name="connsiteX4" fmla="*/ 158213 w 215633"/>
                <a:gd name="connsiteY4" fmla="*/ 263567 h 263567"/>
                <a:gd name="connsiteX5" fmla="*/ 0 w 215633"/>
                <a:gd name="connsiteY5" fmla="*/ 194219 h 263567"/>
                <a:gd name="connsiteX6" fmla="*/ 25164 w 215633"/>
                <a:gd name="connsiteY6" fmla="*/ 167835 h 26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633" h="263567">
                  <a:moveTo>
                    <a:pt x="25164" y="167835"/>
                  </a:moveTo>
                  <a:lnTo>
                    <a:pt x="130067" y="201899"/>
                  </a:lnTo>
                  <a:lnTo>
                    <a:pt x="164583" y="0"/>
                  </a:lnTo>
                  <a:lnTo>
                    <a:pt x="215634" y="13960"/>
                  </a:lnTo>
                  <a:lnTo>
                    <a:pt x="158213" y="263567"/>
                  </a:lnTo>
                  <a:lnTo>
                    <a:pt x="0" y="194219"/>
                  </a:lnTo>
                  <a:lnTo>
                    <a:pt x="25164" y="167835"/>
                  </a:lnTo>
                  <a:close/>
                </a:path>
              </a:pathLst>
            </a:custGeom>
            <a:solidFill>
              <a:srgbClr val="808080"/>
            </a:solidFill>
            <a:ln w="451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CF60136-FDE7-48FE-AB4D-904C9211AE83}"/>
                </a:ext>
              </a:extLst>
            </p:cNvPr>
            <p:cNvSpPr/>
            <p:nvPr/>
          </p:nvSpPr>
          <p:spPr>
            <a:xfrm>
              <a:off x="2175646" y="3473198"/>
              <a:ext cx="187487" cy="229186"/>
            </a:xfrm>
            <a:custGeom>
              <a:avLst/>
              <a:gdLst>
                <a:gd name="connsiteX0" fmla="*/ 21911 w 187487"/>
                <a:gd name="connsiteY0" fmla="*/ 145969 h 229186"/>
                <a:gd name="connsiteX1" fmla="*/ 113125 w 187487"/>
                <a:gd name="connsiteY1" fmla="*/ 175561 h 229186"/>
                <a:gd name="connsiteX2" fmla="*/ 143123 w 187487"/>
                <a:gd name="connsiteY2" fmla="*/ 0 h 229186"/>
                <a:gd name="connsiteX3" fmla="*/ 187488 w 187487"/>
                <a:gd name="connsiteY3" fmla="*/ 12153 h 229186"/>
                <a:gd name="connsiteX4" fmla="*/ 137566 w 187487"/>
                <a:gd name="connsiteY4" fmla="*/ 229187 h 229186"/>
                <a:gd name="connsiteX5" fmla="*/ 0 w 187487"/>
                <a:gd name="connsiteY5" fmla="*/ 168920 h 229186"/>
                <a:gd name="connsiteX6" fmla="*/ 21911 w 187487"/>
                <a:gd name="connsiteY6" fmla="*/ 145969 h 22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487" h="229186">
                  <a:moveTo>
                    <a:pt x="21911" y="145969"/>
                  </a:moveTo>
                  <a:lnTo>
                    <a:pt x="113125" y="175561"/>
                  </a:lnTo>
                  <a:lnTo>
                    <a:pt x="143123" y="0"/>
                  </a:lnTo>
                  <a:lnTo>
                    <a:pt x="187488" y="12153"/>
                  </a:lnTo>
                  <a:lnTo>
                    <a:pt x="137566" y="229187"/>
                  </a:lnTo>
                  <a:lnTo>
                    <a:pt x="0" y="168920"/>
                  </a:lnTo>
                  <a:lnTo>
                    <a:pt x="21911" y="145969"/>
                  </a:lnTo>
                  <a:close/>
                </a:path>
              </a:pathLst>
            </a:custGeom>
            <a:solidFill>
              <a:srgbClr val="FFFFFF"/>
            </a:solidFill>
            <a:ln w="451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C744675C-BE6C-4923-A7A1-48815D2DB332}"/>
                </a:ext>
              </a:extLst>
            </p:cNvPr>
            <p:cNvSpPr/>
            <p:nvPr/>
          </p:nvSpPr>
          <p:spPr>
            <a:xfrm>
              <a:off x="2571765" y="4341560"/>
              <a:ext cx="187487" cy="229186"/>
            </a:xfrm>
            <a:custGeom>
              <a:avLst/>
              <a:gdLst>
                <a:gd name="connsiteX0" fmla="*/ 21911 w 187487"/>
                <a:gd name="connsiteY0" fmla="*/ 145970 h 229186"/>
                <a:gd name="connsiteX1" fmla="*/ 113125 w 187487"/>
                <a:gd name="connsiteY1" fmla="*/ 175561 h 229186"/>
                <a:gd name="connsiteX2" fmla="*/ 143123 w 187487"/>
                <a:gd name="connsiteY2" fmla="*/ 0 h 229186"/>
                <a:gd name="connsiteX3" fmla="*/ 187488 w 187487"/>
                <a:gd name="connsiteY3" fmla="*/ 12153 h 229186"/>
                <a:gd name="connsiteX4" fmla="*/ 137566 w 187487"/>
                <a:gd name="connsiteY4" fmla="*/ 229187 h 229186"/>
                <a:gd name="connsiteX5" fmla="*/ 0 w 187487"/>
                <a:gd name="connsiteY5" fmla="*/ 168920 h 229186"/>
                <a:gd name="connsiteX6" fmla="*/ 21911 w 187487"/>
                <a:gd name="connsiteY6" fmla="*/ 145970 h 22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487" h="229186">
                  <a:moveTo>
                    <a:pt x="21911" y="145970"/>
                  </a:moveTo>
                  <a:lnTo>
                    <a:pt x="113125" y="175561"/>
                  </a:lnTo>
                  <a:lnTo>
                    <a:pt x="143123" y="0"/>
                  </a:lnTo>
                  <a:lnTo>
                    <a:pt x="187488" y="12153"/>
                  </a:lnTo>
                  <a:lnTo>
                    <a:pt x="137566" y="229187"/>
                  </a:lnTo>
                  <a:lnTo>
                    <a:pt x="0" y="168920"/>
                  </a:lnTo>
                  <a:lnTo>
                    <a:pt x="21911" y="145970"/>
                  </a:lnTo>
                  <a:close/>
                </a:path>
              </a:pathLst>
            </a:custGeom>
            <a:solidFill>
              <a:srgbClr val="FFFFFF"/>
            </a:solidFill>
            <a:ln w="451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819D332-E512-4E21-9B97-DB2ECC2C1AE1}"/>
                </a:ext>
              </a:extLst>
            </p:cNvPr>
            <p:cNvSpPr/>
            <p:nvPr/>
          </p:nvSpPr>
          <p:spPr>
            <a:xfrm rot="-1471200">
              <a:off x="3076789" y="4783458"/>
              <a:ext cx="1431683" cy="477212"/>
            </a:xfrm>
            <a:custGeom>
              <a:avLst/>
              <a:gdLst>
                <a:gd name="connsiteX0" fmla="*/ -157 w 1431683"/>
                <a:gd name="connsiteY0" fmla="*/ -21 h 477212"/>
                <a:gd name="connsiteX1" fmla="*/ 1431527 w 1431683"/>
                <a:gd name="connsiteY1" fmla="*/ -21 h 477212"/>
                <a:gd name="connsiteX2" fmla="*/ 1431527 w 1431683"/>
                <a:gd name="connsiteY2" fmla="*/ 477192 h 477212"/>
                <a:gd name="connsiteX3" fmla="*/ -157 w 1431683"/>
                <a:gd name="connsiteY3" fmla="*/ 477192 h 477212"/>
              </a:gdLst>
              <a:ahLst/>
              <a:cxnLst>
                <a:cxn ang="0">
                  <a:pos x="connsiteX0" y="connsiteY0"/>
                </a:cxn>
                <a:cxn ang="0">
                  <a:pos x="connsiteX1" y="connsiteY1"/>
                </a:cxn>
                <a:cxn ang="0">
                  <a:pos x="connsiteX2" y="connsiteY2"/>
                </a:cxn>
                <a:cxn ang="0">
                  <a:pos x="connsiteX3" y="connsiteY3"/>
                </a:cxn>
              </a:cxnLst>
              <a:rect l="l" t="t" r="r" b="b"/>
              <a:pathLst>
                <a:path w="1431683" h="477212">
                  <a:moveTo>
                    <a:pt x="-157" y="-21"/>
                  </a:moveTo>
                  <a:lnTo>
                    <a:pt x="1431527" y="-21"/>
                  </a:lnTo>
                  <a:lnTo>
                    <a:pt x="1431527" y="477192"/>
                  </a:lnTo>
                  <a:lnTo>
                    <a:pt x="-157" y="477192"/>
                  </a:lnTo>
                  <a:close/>
                </a:path>
              </a:pathLst>
            </a:custGeom>
            <a:solidFill>
              <a:srgbClr val="E0E0E0"/>
            </a:solidFill>
            <a:ln w="451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00B8EE5-0FD6-4AA1-A511-13FFAF12A25F}"/>
                </a:ext>
              </a:extLst>
            </p:cNvPr>
            <p:cNvSpPr/>
            <p:nvPr/>
          </p:nvSpPr>
          <p:spPr>
            <a:xfrm>
              <a:off x="3410234" y="4846659"/>
              <a:ext cx="756481" cy="427330"/>
            </a:xfrm>
            <a:custGeom>
              <a:avLst/>
              <a:gdLst>
                <a:gd name="connsiteX0" fmla="*/ 745669 w 756481"/>
                <a:gd name="connsiteY0" fmla="*/ 7241 h 427330"/>
                <a:gd name="connsiteX1" fmla="*/ 628432 w 756481"/>
                <a:gd name="connsiteY1" fmla="*/ 52916 h 427330"/>
                <a:gd name="connsiteX2" fmla="*/ 601732 w 756481"/>
                <a:gd name="connsiteY2" fmla="*/ 112098 h 427330"/>
                <a:gd name="connsiteX3" fmla="*/ 508124 w 756481"/>
                <a:gd name="connsiteY3" fmla="*/ 85534 h 427330"/>
                <a:gd name="connsiteX4" fmla="*/ 379819 w 756481"/>
                <a:gd name="connsiteY4" fmla="*/ 125155 h 427330"/>
                <a:gd name="connsiteX5" fmla="*/ 354248 w 756481"/>
                <a:gd name="connsiteY5" fmla="*/ 203041 h 427330"/>
                <a:gd name="connsiteX6" fmla="*/ 346929 w 756481"/>
                <a:gd name="connsiteY6" fmla="*/ 240222 h 427330"/>
                <a:gd name="connsiteX7" fmla="*/ 288560 w 756481"/>
                <a:gd name="connsiteY7" fmla="*/ 258610 h 427330"/>
                <a:gd name="connsiteX8" fmla="*/ 275639 w 756481"/>
                <a:gd name="connsiteY8" fmla="*/ 257661 h 427330"/>
                <a:gd name="connsiteX9" fmla="*/ 297324 w 756481"/>
                <a:gd name="connsiteY9" fmla="*/ 184789 h 427330"/>
                <a:gd name="connsiteX10" fmla="*/ 219709 w 756481"/>
                <a:gd name="connsiteY10" fmla="*/ 100442 h 427330"/>
                <a:gd name="connsiteX11" fmla="*/ 150451 w 756481"/>
                <a:gd name="connsiteY11" fmla="*/ 189488 h 427330"/>
                <a:gd name="connsiteX12" fmla="*/ 208324 w 756481"/>
                <a:gd name="connsiteY12" fmla="*/ 270808 h 427330"/>
                <a:gd name="connsiteX13" fmla="*/ 163688 w 756481"/>
                <a:gd name="connsiteY13" fmla="*/ 289240 h 427330"/>
                <a:gd name="connsiteX14" fmla="*/ 144668 w 756481"/>
                <a:gd name="connsiteY14" fmla="*/ 299857 h 427330"/>
                <a:gd name="connsiteX15" fmla="*/ 8638 w 756481"/>
                <a:gd name="connsiteY15" fmla="*/ 296424 h 427330"/>
                <a:gd name="connsiteX16" fmla="*/ 22192 w 756481"/>
                <a:gd name="connsiteY16" fmla="*/ 326286 h 427330"/>
                <a:gd name="connsiteX17" fmla="*/ 113496 w 756481"/>
                <a:gd name="connsiteY17" fmla="*/ 324479 h 427330"/>
                <a:gd name="connsiteX18" fmla="*/ 116026 w 756481"/>
                <a:gd name="connsiteY18" fmla="*/ 325383 h 427330"/>
                <a:gd name="connsiteX19" fmla="*/ 108120 w 756481"/>
                <a:gd name="connsiteY19" fmla="*/ 337626 h 427330"/>
                <a:gd name="connsiteX20" fmla="*/ 149774 w 756481"/>
                <a:gd name="connsiteY20" fmla="*/ 427078 h 427330"/>
                <a:gd name="connsiteX21" fmla="*/ 179365 w 756481"/>
                <a:gd name="connsiteY21" fmla="*/ 323575 h 427330"/>
                <a:gd name="connsiteX22" fmla="*/ 175209 w 756481"/>
                <a:gd name="connsiteY22" fmla="*/ 319781 h 427330"/>
                <a:gd name="connsiteX23" fmla="*/ 215281 w 756481"/>
                <a:gd name="connsiteY23" fmla="*/ 303245 h 427330"/>
                <a:gd name="connsiteX24" fmla="*/ 246454 w 756481"/>
                <a:gd name="connsiteY24" fmla="*/ 285897 h 427330"/>
                <a:gd name="connsiteX25" fmla="*/ 248713 w 756481"/>
                <a:gd name="connsiteY25" fmla="*/ 286484 h 427330"/>
                <a:gd name="connsiteX26" fmla="*/ 379729 w 756481"/>
                <a:gd name="connsiteY26" fmla="*/ 245463 h 427330"/>
                <a:gd name="connsiteX27" fmla="*/ 469406 w 756481"/>
                <a:gd name="connsiteY27" fmla="*/ 107400 h 427330"/>
                <a:gd name="connsiteX28" fmla="*/ 553663 w 756481"/>
                <a:gd name="connsiteY28" fmla="*/ 142955 h 427330"/>
                <a:gd name="connsiteX29" fmla="*/ 630736 w 756481"/>
                <a:gd name="connsiteY29" fmla="*/ 131931 h 427330"/>
                <a:gd name="connsiteX30" fmla="*/ 657572 w 756481"/>
                <a:gd name="connsiteY30" fmla="*/ 71303 h 427330"/>
                <a:gd name="connsiteX31" fmla="*/ 672164 w 756481"/>
                <a:gd name="connsiteY31" fmla="*/ 38730 h 427330"/>
                <a:gd name="connsiteX32" fmla="*/ 734284 w 756481"/>
                <a:gd name="connsiteY32" fmla="*/ 38052 h 427330"/>
                <a:gd name="connsiteX33" fmla="*/ 745669 w 756481"/>
                <a:gd name="connsiteY33" fmla="*/ 7241 h 427330"/>
                <a:gd name="connsiteX34" fmla="*/ 162875 w 756481"/>
                <a:gd name="connsiteY34" fmla="*/ 389400 h 427330"/>
                <a:gd name="connsiteX35" fmla="*/ 137214 w 756481"/>
                <a:gd name="connsiteY35" fmla="*/ 381177 h 427330"/>
                <a:gd name="connsiteX36" fmla="*/ 141732 w 756481"/>
                <a:gd name="connsiteY36" fmla="*/ 345442 h 427330"/>
                <a:gd name="connsiteX37" fmla="*/ 146024 w 756481"/>
                <a:gd name="connsiteY37" fmla="*/ 340291 h 427330"/>
                <a:gd name="connsiteX38" fmla="*/ 163056 w 756481"/>
                <a:gd name="connsiteY38" fmla="*/ 389400 h 427330"/>
                <a:gd name="connsiteX39" fmla="*/ 197572 w 756481"/>
                <a:gd name="connsiteY39" fmla="*/ 145440 h 427330"/>
                <a:gd name="connsiteX40" fmla="*/ 258336 w 756481"/>
                <a:gd name="connsiteY40" fmla="*/ 156644 h 427330"/>
                <a:gd name="connsiteX41" fmla="*/ 248126 w 756481"/>
                <a:gd name="connsiteY41" fmla="*/ 242030 h 427330"/>
                <a:gd name="connsiteX42" fmla="*/ 240671 w 756481"/>
                <a:gd name="connsiteY42" fmla="*/ 250433 h 427330"/>
                <a:gd name="connsiteX43" fmla="*/ 208459 w 756481"/>
                <a:gd name="connsiteY43" fmla="*/ 232045 h 427330"/>
                <a:gd name="connsiteX44" fmla="*/ 197752 w 756481"/>
                <a:gd name="connsiteY44" fmla="*/ 145304 h 42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56481" h="427330">
                  <a:moveTo>
                    <a:pt x="745669" y="7241"/>
                  </a:moveTo>
                  <a:cubicBezTo>
                    <a:pt x="695611" y="-7035"/>
                    <a:pt x="644380" y="-4325"/>
                    <a:pt x="628432" y="52916"/>
                  </a:cubicBezTo>
                  <a:cubicBezTo>
                    <a:pt x="623056" y="72206"/>
                    <a:pt x="622423" y="102159"/>
                    <a:pt x="601732" y="112098"/>
                  </a:cubicBezTo>
                  <a:cubicBezTo>
                    <a:pt x="571282" y="126736"/>
                    <a:pt x="534553" y="97461"/>
                    <a:pt x="508124" y="85534"/>
                  </a:cubicBezTo>
                  <a:cubicBezTo>
                    <a:pt x="458880" y="63306"/>
                    <a:pt x="408326" y="78441"/>
                    <a:pt x="379819" y="125155"/>
                  </a:cubicBezTo>
                  <a:cubicBezTo>
                    <a:pt x="365362" y="148828"/>
                    <a:pt x="359173" y="176070"/>
                    <a:pt x="354248" y="203041"/>
                  </a:cubicBezTo>
                  <a:cubicBezTo>
                    <a:pt x="352125" y="214742"/>
                    <a:pt x="351854" y="229199"/>
                    <a:pt x="346929" y="240222"/>
                  </a:cubicBezTo>
                  <a:cubicBezTo>
                    <a:pt x="337487" y="261321"/>
                    <a:pt x="307941" y="259423"/>
                    <a:pt x="288560" y="258610"/>
                  </a:cubicBezTo>
                  <a:cubicBezTo>
                    <a:pt x="284313" y="258610"/>
                    <a:pt x="279976" y="258113"/>
                    <a:pt x="275639" y="257661"/>
                  </a:cubicBezTo>
                  <a:cubicBezTo>
                    <a:pt x="290961" y="236552"/>
                    <a:pt x="298612" y="210842"/>
                    <a:pt x="297324" y="184789"/>
                  </a:cubicBezTo>
                  <a:cubicBezTo>
                    <a:pt x="296059" y="142006"/>
                    <a:pt x="268275" y="95202"/>
                    <a:pt x="219709" y="100442"/>
                  </a:cubicBezTo>
                  <a:cubicBezTo>
                    <a:pt x="176203" y="104960"/>
                    <a:pt x="145572" y="146976"/>
                    <a:pt x="150451" y="189488"/>
                  </a:cubicBezTo>
                  <a:cubicBezTo>
                    <a:pt x="154608" y="225630"/>
                    <a:pt x="178145" y="253640"/>
                    <a:pt x="208324" y="270808"/>
                  </a:cubicBezTo>
                  <a:cubicBezTo>
                    <a:pt x="193506" y="277359"/>
                    <a:pt x="177693" y="282464"/>
                    <a:pt x="163688" y="289240"/>
                  </a:cubicBezTo>
                  <a:cubicBezTo>
                    <a:pt x="157148" y="292407"/>
                    <a:pt x="150797" y="295952"/>
                    <a:pt x="144668" y="299857"/>
                  </a:cubicBezTo>
                  <a:cubicBezTo>
                    <a:pt x="102337" y="279437"/>
                    <a:pt x="46723" y="275597"/>
                    <a:pt x="8638" y="296424"/>
                  </a:cubicBezTo>
                  <a:cubicBezTo>
                    <a:pt x="-9794" y="306498"/>
                    <a:pt x="3669" y="336451"/>
                    <a:pt x="22192" y="326286"/>
                  </a:cubicBezTo>
                  <a:cubicBezTo>
                    <a:pt x="51196" y="310429"/>
                    <a:pt x="83182" y="314405"/>
                    <a:pt x="113496" y="324479"/>
                  </a:cubicBezTo>
                  <a:lnTo>
                    <a:pt x="116026" y="325383"/>
                  </a:lnTo>
                  <a:cubicBezTo>
                    <a:pt x="113031" y="329220"/>
                    <a:pt x="110385" y="333317"/>
                    <a:pt x="108120" y="337626"/>
                  </a:cubicBezTo>
                  <a:cubicBezTo>
                    <a:pt x="90997" y="370877"/>
                    <a:pt x="108120" y="423463"/>
                    <a:pt x="149774" y="427078"/>
                  </a:cubicBezTo>
                  <a:cubicBezTo>
                    <a:pt x="208505" y="432093"/>
                    <a:pt x="211261" y="354477"/>
                    <a:pt x="179365" y="323575"/>
                  </a:cubicBezTo>
                  <a:cubicBezTo>
                    <a:pt x="178010" y="322265"/>
                    <a:pt x="176654" y="321000"/>
                    <a:pt x="175209" y="319781"/>
                  </a:cubicBezTo>
                  <a:cubicBezTo>
                    <a:pt x="188401" y="313410"/>
                    <a:pt x="202677" y="308622"/>
                    <a:pt x="215281" y="303245"/>
                  </a:cubicBezTo>
                  <a:cubicBezTo>
                    <a:pt x="226263" y="298595"/>
                    <a:pt x="236714" y="292779"/>
                    <a:pt x="246454" y="285897"/>
                  </a:cubicBezTo>
                  <a:lnTo>
                    <a:pt x="248713" y="286484"/>
                  </a:lnTo>
                  <a:cubicBezTo>
                    <a:pt x="293575" y="296649"/>
                    <a:pt x="363600" y="299812"/>
                    <a:pt x="379729" y="245463"/>
                  </a:cubicBezTo>
                  <a:cubicBezTo>
                    <a:pt x="393553" y="198298"/>
                    <a:pt x="394863" y="98138"/>
                    <a:pt x="469406" y="107400"/>
                  </a:cubicBezTo>
                  <a:cubicBezTo>
                    <a:pt x="499811" y="111149"/>
                    <a:pt x="524749" y="134507"/>
                    <a:pt x="553663" y="142955"/>
                  </a:cubicBezTo>
                  <a:cubicBezTo>
                    <a:pt x="579550" y="150680"/>
                    <a:pt x="609503" y="150996"/>
                    <a:pt x="630736" y="131931"/>
                  </a:cubicBezTo>
                  <a:cubicBezTo>
                    <a:pt x="648265" y="116209"/>
                    <a:pt x="652196" y="92988"/>
                    <a:pt x="657572" y="71303"/>
                  </a:cubicBezTo>
                  <a:cubicBezTo>
                    <a:pt x="660328" y="60099"/>
                    <a:pt x="663038" y="46726"/>
                    <a:pt x="672164" y="38730"/>
                  </a:cubicBezTo>
                  <a:cubicBezTo>
                    <a:pt x="688654" y="24318"/>
                    <a:pt x="715896" y="32811"/>
                    <a:pt x="734284" y="38052"/>
                  </a:cubicBezTo>
                  <a:cubicBezTo>
                    <a:pt x="754388" y="43744"/>
                    <a:pt x="766044" y="13023"/>
                    <a:pt x="745669" y="7241"/>
                  </a:cubicBezTo>
                  <a:close/>
                  <a:moveTo>
                    <a:pt x="162875" y="389400"/>
                  </a:moveTo>
                  <a:cubicBezTo>
                    <a:pt x="152981" y="399203"/>
                    <a:pt x="142500" y="391433"/>
                    <a:pt x="137214" y="381177"/>
                  </a:cubicBezTo>
                  <a:cubicBezTo>
                    <a:pt x="130799" y="368708"/>
                    <a:pt x="133555" y="356420"/>
                    <a:pt x="141732" y="345442"/>
                  </a:cubicBezTo>
                  <a:cubicBezTo>
                    <a:pt x="143069" y="343649"/>
                    <a:pt x="144502" y="341929"/>
                    <a:pt x="146024" y="340291"/>
                  </a:cubicBezTo>
                  <a:cubicBezTo>
                    <a:pt x="165586" y="352941"/>
                    <a:pt x="181579" y="371057"/>
                    <a:pt x="163056" y="389400"/>
                  </a:cubicBezTo>
                  <a:close/>
                  <a:moveTo>
                    <a:pt x="197572" y="145440"/>
                  </a:moveTo>
                  <a:cubicBezTo>
                    <a:pt x="217902" y="126555"/>
                    <a:pt x="246228" y="130712"/>
                    <a:pt x="258336" y="156644"/>
                  </a:cubicBezTo>
                  <a:cubicBezTo>
                    <a:pt x="270444" y="182576"/>
                    <a:pt x="265113" y="219170"/>
                    <a:pt x="248126" y="242030"/>
                  </a:cubicBezTo>
                  <a:cubicBezTo>
                    <a:pt x="245874" y="245029"/>
                    <a:pt x="243381" y="247839"/>
                    <a:pt x="240671" y="250433"/>
                  </a:cubicBezTo>
                  <a:cubicBezTo>
                    <a:pt x="228832" y="246475"/>
                    <a:pt x="217887" y="240227"/>
                    <a:pt x="208459" y="232045"/>
                  </a:cubicBezTo>
                  <a:cubicBezTo>
                    <a:pt x="184425" y="210360"/>
                    <a:pt x="170827" y="170287"/>
                    <a:pt x="197752" y="145304"/>
                  </a:cubicBezTo>
                  <a:close/>
                </a:path>
              </a:pathLst>
            </a:custGeom>
            <a:solidFill>
              <a:schemeClr val="accent2"/>
            </a:solidFill>
            <a:ln w="451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7AAD6B2-AE48-4AAA-9870-3F6C9B898B09}"/>
                </a:ext>
              </a:extLst>
            </p:cNvPr>
            <p:cNvSpPr/>
            <p:nvPr/>
          </p:nvSpPr>
          <p:spPr>
            <a:xfrm>
              <a:off x="1284966" y="2458053"/>
              <a:ext cx="3998006" cy="2287488"/>
            </a:xfrm>
            <a:custGeom>
              <a:avLst/>
              <a:gdLst>
                <a:gd name="connsiteX0" fmla="*/ 3141867 w 3998006"/>
                <a:gd name="connsiteY0" fmla="*/ 640826 h 2287488"/>
                <a:gd name="connsiteX1" fmla="*/ 2777192 w 3998006"/>
                <a:gd name="connsiteY1" fmla="*/ 783000 h 2287488"/>
                <a:gd name="connsiteX2" fmla="*/ 2421101 w 3998006"/>
                <a:gd name="connsiteY2" fmla="*/ 691741 h 2287488"/>
                <a:gd name="connsiteX3" fmla="*/ 1924145 w 3998006"/>
                <a:gd name="connsiteY3" fmla="*/ 695491 h 2287488"/>
                <a:gd name="connsiteX4" fmla="*/ 1265995 w 3998006"/>
                <a:gd name="connsiteY4" fmla="*/ 615029 h 2287488"/>
                <a:gd name="connsiteX5" fmla="*/ 1293644 w 3998006"/>
                <a:gd name="connsiteY5" fmla="*/ 558286 h 2287488"/>
                <a:gd name="connsiteX6" fmla="*/ 923999 w 3998006"/>
                <a:gd name="connsiteY6" fmla="*/ 414169 h 2287488"/>
                <a:gd name="connsiteX7" fmla="*/ -157 w 3998006"/>
                <a:gd name="connsiteY7" fmla="*/ -21 h 2287488"/>
                <a:gd name="connsiteX8" fmla="*/ -157 w 3998006"/>
                <a:gd name="connsiteY8" fmla="*/ 1697579 h 2287488"/>
                <a:gd name="connsiteX9" fmla="*/ 323271 w 3998006"/>
                <a:gd name="connsiteY9" fmla="*/ 1841696 h 2287488"/>
                <a:gd name="connsiteX10" fmla="*/ 496753 w 3998006"/>
                <a:gd name="connsiteY10" fmla="*/ 1425519 h 2287488"/>
                <a:gd name="connsiteX11" fmla="*/ 877737 w 3998006"/>
                <a:gd name="connsiteY11" fmla="*/ 1601712 h 2287488"/>
                <a:gd name="connsiteX12" fmla="*/ 950880 w 3998006"/>
                <a:gd name="connsiteY12" fmla="*/ 1415850 h 2287488"/>
                <a:gd name="connsiteX13" fmla="*/ 1201030 w 3998006"/>
                <a:gd name="connsiteY13" fmla="*/ 1601486 h 2287488"/>
                <a:gd name="connsiteX14" fmla="*/ 1218062 w 3998006"/>
                <a:gd name="connsiteY14" fmla="*/ 1615807 h 2287488"/>
                <a:gd name="connsiteX15" fmla="*/ 1194614 w 3998006"/>
                <a:gd name="connsiteY15" fmla="*/ 1640158 h 2287488"/>
                <a:gd name="connsiteX16" fmla="*/ 1194614 w 3998006"/>
                <a:gd name="connsiteY16" fmla="*/ 1808265 h 2287488"/>
                <a:gd name="connsiteX17" fmla="*/ 1194614 w 3998006"/>
                <a:gd name="connsiteY17" fmla="*/ 1808265 h 2287488"/>
                <a:gd name="connsiteX18" fmla="*/ 1351981 w 3998006"/>
                <a:gd name="connsiteY18" fmla="*/ 1812634 h 2287488"/>
                <a:gd name="connsiteX19" fmla="*/ 1356351 w 3998006"/>
                <a:gd name="connsiteY19" fmla="*/ 1808265 h 2287488"/>
                <a:gd name="connsiteX20" fmla="*/ 1343520 w 3998006"/>
                <a:gd name="connsiteY20" fmla="*/ 1821818 h 2287488"/>
                <a:gd name="connsiteX21" fmla="*/ 1343520 w 3998006"/>
                <a:gd name="connsiteY21" fmla="*/ 1989924 h 2287488"/>
                <a:gd name="connsiteX22" fmla="*/ 1343520 w 3998006"/>
                <a:gd name="connsiteY22" fmla="*/ 1989924 h 2287488"/>
                <a:gd name="connsiteX23" fmla="*/ 1500887 w 3998006"/>
                <a:gd name="connsiteY23" fmla="*/ 1994294 h 2287488"/>
                <a:gd name="connsiteX24" fmla="*/ 1505257 w 3998006"/>
                <a:gd name="connsiteY24" fmla="*/ 1989924 h 2287488"/>
                <a:gd name="connsiteX25" fmla="*/ 1579348 w 3998006"/>
                <a:gd name="connsiteY25" fmla="*/ 1912896 h 2287488"/>
                <a:gd name="connsiteX26" fmla="*/ 1579348 w 3998006"/>
                <a:gd name="connsiteY26" fmla="*/ 1912896 h 2287488"/>
                <a:gd name="connsiteX27" fmla="*/ 1528478 w 3998006"/>
                <a:gd name="connsiteY27" fmla="*/ 1965754 h 2287488"/>
                <a:gd name="connsiteX28" fmla="*/ 1528478 w 3998006"/>
                <a:gd name="connsiteY28" fmla="*/ 2133861 h 2287488"/>
                <a:gd name="connsiteX29" fmla="*/ 1528478 w 3998006"/>
                <a:gd name="connsiteY29" fmla="*/ 2133861 h 2287488"/>
                <a:gd name="connsiteX30" fmla="*/ 1685845 w 3998006"/>
                <a:gd name="connsiteY30" fmla="*/ 2138231 h 2287488"/>
                <a:gd name="connsiteX31" fmla="*/ 1690215 w 3998006"/>
                <a:gd name="connsiteY31" fmla="*/ 2133861 h 2287488"/>
                <a:gd name="connsiteX32" fmla="*/ 1763357 w 3998006"/>
                <a:gd name="connsiteY32" fmla="*/ 2057827 h 2287488"/>
                <a:gd name="connsiteX33" fmla="*/ 1763357 w 3998006"/>
                <a:gd name="connsiteY33" fmla="*/ 2057827 h 2287488"/>
                <a:gd name="connsiteX34" fmla="*/ 1732591 w 3998006"/>
                <a:gd name="connsiteY34" fmla="*/ 2089812 h 2287488"/>
                <a:gd name="connsiteX35" fmla="*/ 1732591 w 3998006"/>
                <a:gd name="connsiteY35" fmla="*/ 2207275 h 2287488"/>
                <a:gd name="connsiteX36" fmla="*/ 1842506 w 3998006"/>
                <a:gd name="connsiteY36" fmla="*/ 2210305 h 2287488"/>
                <a:gd name="connsiteX37" fmla="*/ 1845536 w 3998006"/>
                <a:gd name="connsiteY37" fmla="*/ 2207275 h 2287488"/>
                <a:gd name="connsiteX38" fmla="*/ 1894328 w 3998006"/>
                <a:gd name="connsiteY38" fmla="*/ 2156585 h 2287488"/>
                <a:gd name="connsiteX39" fmla="*/ 2079150 w 3998006"/>
                <a:gd name="connsiteY39" fmla="*/ 2274048 h 2287488"/>
                <a:gd name="connsiteX40" fmla="*/ 2217530 w 3998006"/>
                <a:gd name="connsiteY40" fmla="*/ 2225933 h 2287488"/>
                <a:gd name="connsiteX41" fmla="*/ 2494786 w 3998006"/>
                <a:gd name="connsiteY41" fmla="*/ 2129885 h 2287488"/>
                <a:gd name="connsiteX42" fmla="*/ 2725825 w 3998006"/>
                <a:gd name="connsiteY42" fmla="*/ 1985768 h 2287488"/>
                <a:gd name="connsiteX43" fmla="*/ 2854310 w 3998006"/>
                <a:gd name="connsiteY43" fmla="*/ 1972215 h 2287488"/>
                <a:gd name="connsiteX44" fmla="*/ 2871568 w 3998006"/>
                <a:gd name="connsiteY44" fmla="*/ 1802843 h 2287488"/>
                <a:gd name="connsiteX45" fmla="*/ 3092397 w 3998006"/>
                <a:gd name="connsiteY45" fmla="*/ 1598775 h 2287488"/>
                <a:gd name="connsiteX46" fmla="*/ 3187903 w 3998006"/>
                <a:gd name="connsiteY46" fmla="*/ 1794034 h 2287488"/>
                <a:gd name="connsiteX47" fmla="*/ 3568887 w 3998006"/>
                <a:gd name="connsiteY47" fmla="*/ 1617840 h 2287488"/>
                <a:gd name="connsiteX48" fmla="*/ 3742370 w 3998006"/>
                <a:gd name="connsiteY48" fmla="*/ 2002439 h 2287488"/>
                <a:gd name="connsiteX49" fmla="*/ 3997850 w 3998006"/>
                <a:gd name="connsiteY49" fmla="*/ 1888365 h 2287488"/>
                <a:gd name="connsiteX50" fmla="*/ 3997850 w 3998006"/>
                <a:gd name="connsiteY50" fmla="*/ 208520 h 228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98006" h="2287488">
                  <a:moveTo>
                    <a:pt x="3141867" y="640826"/>
                  </a:moveTo>
                  <a:lnTo>
                    <a:pt x="2777192" y="783000"/>
                  </a:lnTo>
                  <a:cubicBezTo>
                    <a:pt x="2708612" y="777895"/>
                    <a:pt x="2564314" y="759282"/>
                    <a:pt x="2421101" y="691741"/>
                  </a:cubicBezTo>
                  <a:cubicBezTo>
                    <a:pt x="2261668" y="616565"/>
                    <a:pt x="2079015" y="616746"/>
                    <a:pt x="1924145" y="695491"/>
                  </a:cubicBezTo>
                  <a:cubicBezTo>
                    <a:pt x="1567241" y="704029"/>
                    <a:pt x="1370808" y="658310"/>
                    <a:pt x="1265995" y="615029"/>
                  </a:cubicBezTo>
                  <a:lnTo>
                    <a:pt x="1293644" y="558286"/>
                  </a:lnTo>
                  <a:lnTo>
                    <a:pt x="923999" y="414169"/>
                  </a:lnTo>
                  <a:lnTo>
                    <a:pt x="-157" y="-21"/>
                  </a:lnTo>
                  <a:lnTo>
                    <a:pt x="-157" y="1697579"/>
                  </a:lnTo>
                  <a:lnTo>
                    <a:pt x="323271" y="1841696"/>
                  </a:lnTo>
                  <a:lnTo>
                    <a:pt x="496753" y="1425519"/>
                  </a:lnTo>
                  <a:lnTo>
                    <a:pt x="877737" y="1601712"/>
                  </a:lnTo>
                  <a:lnTo>
                    <a:pt x="950880" y="1415850"/>
                  </a:lnTo>
                  <a:lnTo>
                    <a:pt x="1201030" y="1601486"/>
                  </a:lnTo>
                  <a:lnTo>
                    <a:pt x="1218062" y="1615807"/>
                  </a:lnTo>
                  <a:lnTo>
                    <a:pt x="1194614" y="1640158"/>
                  </a:lnTo>
                  <a:cubicBezTo>
                    <a:pt x="1149975" y="1687303"/>
                    <a:pt x="1149975" y="1761119"/>
                    <a:pt x="1194614" y="1808265"/>
                  </a:cubicBezTo>
                  <a:lnTo>
                    <a:pt x="1194614" y="1808265"/>
                  </a:lnTo>
                  <a:cubicBezTo>
                    <a:pt x="1236863" y="1852927"/>
                    <a:pt x="1307319" y="1854883"/>
                    <a:pt x="1351981" y="1812634"/>
                  </a:cubicBezTo>
                  <a:cubicBezTo>
                    <a:pt x="1353478" y="1811218"/>
                    <a:pt x="1354935" y="1809761"/>
                    <a:pt x="1356351" y="1808265"/>
                  </a:cubicBezTo>
                  <a:lnTo>
                    <a:pt x="1343520" y="1821818"/>
                  </a:lnTo>
                  <a:cubicBezTo>
                    <a:pt x="1298881" y="1868963"/>
                    <a:pt x="1298881" y="1942779"/>
                    <a:pt x="1343520" y="1989924"/>
                  </a:cubicBezTo>
                  <a:lnTo>
                    <a:pt x="1343520" y="1989924"/>
                  </a:lnTo>
                  <a:cubicBezTo>
                    <a:pt x="1385769" y="2034587"/>
                    <a:pt x="1456225" y="2036543"/>
                    <a:pt x="1500887" y="1994294"/>
                  </a:cubicBezTo>
                  <a:cubicBezTo>
                    <a:pt x="1502384" y="1992878"/>
                    <a:pt x="1503841" y="1991421"/>
                    <a:pt x="1505257" y="1989924"/>
                  </a:cubicBezTo>
                  <a:lnTo>
                    <a:pt x="1579348" y="1912896"/>
                  </a:lnTo>
                  <a:lnTo>
                    <a:pt x="1579348" y="1912896"/>
                  </a:lnTo>
                  <a:lnTo>
                    <a:pt x="1528478" y="1965754"/>
                  </a:lnTo>
                  <a:cubicBezTo>
                    <a:pt x="1483839" y="2012900"/>
                    <a:pt x="1483839" y="2086716"/>
                    <a:pt x="1528478" y="2133861"/>
                  </a:cubicBezTo>
                  <a:lnTo>
                    <a:pt x="1528478" y="2133861"/>
                  </a:lnTo>
                  <a:cubicBezTo>
                    <a:pt x="1570727" y="2178523"/>
                    <a:pt x="1641183" y="2180479"/>
                    <a:pt x="1685845" y="2138231"/>
                  </a:cubicBezTo>
                  <a:cubicBezTo>
                    <a:pt x="1687342" y="2136815"/>
                    <a:pt x="1688799" y="2135358"/>
                    <a:pt x="1690215" y="2133861"/>
                  </a:cubicBezTo>
                  <a:lnTo>
                    <a:pt x="1763357" y="2057827"/>
                  </a:lnTo>
                  <a:lnTo>
                    <a:pt x="1763357" y="2057827"/>
                  </a:lnTo>
                  <a:lnTo>
                    <a:pt x="1732591" y="2089812"/>
                  </a:lnTo>
                  <a:cubicBezTo>
                    <a:pt x="1701382" y="2122748"/>
                    <a:pt x="1701382" y="2174340"/>
                    <a:pt x="1732591" y="2207275"/>
                  </a:cubicBezTo>
                  <a:cubicBezTo>
                    <a:pt x="1762107" y="2238463"/>
                    <a:pt x="1811317" y="2239820"/>
                    <a:pt x="1842506" y="2210305"/>
                  </a:cubicBezTo>
                  <a:cubicBezTo>
                    <a:pt x="1843543" y="2209323"/>
                    <a:pt x="1844554" y="2208312"/>
                    <a:pt x="1845536" y="2207275"/>
                  </a:cubicBezTo>
                  <a:lnTo>
                    <a:pt x="1894328" y="2156585"/>
                  </a:lnTo>
                  <a:cubicBezTo>
                    <a:pt x="1978133" y="2217801"/>
                    <a:pt x="2045944" y="2262482"/>
                    <a:pt x="2079150" y="2274048"/>
                  </a:cubicBezTo>
                  <a:cubicBezTo>
                    <a:pt x="2217530" y="2322026"/>
                    <a:pt x="2217530" y="2225933"/>
                    <a:pt x="2217530" y="2225933"/>
                  </a:cubicBezTo>
                  <a:cubicBezTo>
                    <a:pt x="2402352" y="2321981"/>
                    <a:pt x="2494786" y="2129885"/>
                    <a:pt x="2494786" y="2129885"/>
                  </a:cubicBezTo>
                  <a:cubicBezTo>
                    <a:pt x="2725825" y="2225933"/>
                    <a:pt x="2725825" y="1985768"/>
                    <a:pt x="2725825" y="1985768"/>
                  </a:cubicBezTo>
                  <a:cubicBezTo>
                    <a:pt x="2783562" y="2025796"/>
                    <a:pt x="2825216" y="2007453"/>
                    <a:pt x="2854310" y="1972215"/>
                  </a:cubicBezTo>
                  <a:cubicBezTo>
                    <a:pt x="2893931" y="1924417"/>
                    <a:pt x="2898765" y="1856966"/>
                    <a:pt x="2871568" y="1802843"/>
                  </a:cubicBezTo>
                  <a:lnTo>
                    <a:pt x="3092397" y="1598775"/>
                  </a:lnTo>
                  <a:lnTo>
                    <a:pt x="3187903" y="1794034"/>
                  </a:lnTo>
                  <a:lnTo>
                    <a:pt x="3568887" y="1617840"/>
                  </a:lnTo>
                  <a:lnTo>
                    <a:pt x="3742370" y="2002439"/>
                  </a:lnTo>
                  <a:lnTo>
                    <a:pt x="3997850" y="1888365"/>
                  </a:lnTo>
                  <a:lnTo>
                    <a:pt x="3997850" y="208520"/>
                  </a:lnTo>
                  <a:close/>
                </a:path>
              </a:pathLst>
            </a:custGeom>
            <a:solidFill>
              <a:srgbClr val="808080"/>
            </a:solidFill>
            <a:ln w="451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0D2B7BD-9C38-4F82-8936-E99845151097}"/>
                </a:ext>
              </a:extLst>
            </p:cNvPr>
            <p:cNvSpPr/>
            <p:nvPr/>
          </p:nvSpPr>
          <p:spPr>
            <a:xfrm>
              <a:off x="3650701" y="3585690"/>
              <a:ext cx="714938" cy="759619"/>
            </a:xfrm>
            <a:custGeom>
              <a:avLst/>
              <a:gdLst>
                <a:gd name="connsiteX0" fmla="*/ 714938 w 714938"/>
                <a:gd name="connsiteY0" fmla="*/ 402173 h 759619"/>
                <a:gd name="connsiteX1" fmla="*/ 312766 w 714938"/>
                <a:gd name="connsiteY1" fmla="*/ 759619 h 759619"/>
                <a:gd name="connsiteX2" fmla="*/ 0 w 714938"/>
                <a:gd name="connsiteY2" fmla="*/ 178723 h 759619"/>
                <a:gd name="connsiteX3" fmla="*/ 714938 w 714938"/>
                <a:gd name="connsiteY3" fmla="*/ 0 h 759619"/>
                <a:gd name="connsiteX4" fmla="*/ 714938 w 714938"/>
                <a:gd name="connsiteY4" fmla="*/ 402173 h 759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938" h="759619">
                  <a:moveTo>
                    <a:pt x="714938" y="402173"/>
                  </a:moveTo>
                  <a:lnTo>
                    <a:pt x="312766" y="759619"/>
                  </a:lnTo>
                  <a:lnTo>
                    <a:pt x="0" y="178723"/>
                  </a:lnTo>
                  <a:lnTo>
                    <a:pt x="714938" y="0"/>
                  </a:lnTo>
                  <a:lnTo>
                    <a:pt x="714938" y="402173"/>
                  </a:lnTo>
                  <a:close/>
                </a:path>
              </a:pathLst>
            </a:custGeom>
            <a:solidFill>
              <a:srgbClr val="BE7C5E"/>
            </a:solidFill>
            <a:ln w="451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DAE3B49-A0D2-4C53-89F3-9F24ED80D7BF}"/>
                </a:ext>
              </a:extLst>
            </p:cNvPr>
            <p:cNvSpPr/>
            <p:nvPr/>
          </p:nvSpPr>
          <p:spPr>
            <a:xfrm>
              <a:off x="2176143" y="3049475"/>
              <a:ext cx="1944789" cy="1621110"/>
            </a:xfrm>
            <a:custGeom>
              <a:avLst/>
              <a:gdLst>
                <a:gd name="connsiteX0" fmla="*/ 267928 w 1944789"/>
                <a:gd name="connsiteY0" fmla="*/ -21 h 1621110"/>
                <a:gd name="connsiteX1" fmla="*/ 1161590 w 1944789"/>
                <a:gd name="connsiteY1" fmla="*/ 134021 h 1621110"/>
                <a:gd name="connsiteX2" fmla="*/ 1608443 w 1944789"/>
                <a:gd name="connsiteY2" fmla="*/ 804279 h 1621110"/>
                <a:gd name="connsiteX3" fmla="*/ 1907881 w 1944789"/>
                <a:gd name="connsiteY3" fmla="*/ 1141170 h 1621110"/>
                <a:gd name="connsiteX4" fmla="*/ 1911405 w 1944789"/>
                <a:gd name="connsiteY4" fmla="*/ 1328070 h 1621110"/>
                <a:gd name="connsiteX5" fmla="*/ 1787166 w 1944789"/>
                <a:gd name="connsiteY5" fmla="*/ 1340494 h 1621110"/>
                <a:gd name="connsiteX6" fmla="*/ 1563762 w 1944789"/>
                <a:gd name="connsiteY6" fmla="*/ 1474536 h 1621110"/>
                <a:gd name="connsiteX7" fmla="*/ 1295677 w 1944789"/>
                <a:gd name="connsiteY7" fmla="*/ 1563898 h 1621110"/>
                <a:gd name="connsiteX8" fmla="*/ 1161634 w 1944789"/>
                <a:gd name="connsiteY8" fmla="*/ 1608579 h 1621110"/>
                <a:gd name="connsiteX9" fmla="*/ 312609 w 1944789"/>
                <a:gd name="connsiteY9" fmla="*/ 983047 h 1621110"/>
                <a:gd name="connsiteX10" fmla="*/ -157 w 1944789"/>
                <a:gd name="connsiteY10" fmla="*/ 759643 h 16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4789" h="1621110">
                  <a:moveTo>
                    <a:pt x="267928" y="-21"/>
                  </a:moveTo>
                  <a:cubicBezTo>
                    <a:pt x="267928" y="-21"/>
                    <a:pt x="397001" y="178702"/>
                    <a:pt x="1161590" y="134021"/>
                  </a:cubicBezTo>
                  <a:lnTo>
                    <a:pt x="1608443" y="804279"/>
                  </a:lnTo>
                  <a:lnTo>
                    <a:pt x="1907881" y="1141170"/>
                  </a:lnTo>
                  <a:cubicBezTo>
                    <a:pt x="1954911" y="1194118"/>
                    <a:pt x="1957576" y="1274399"/>
                    <a:pt x="1911405" y="1328070"/>
                  </a:cubicBezTo>
                  <a:cubicBezTo>
                    <a:pt x="1883349" y="1360643"/>
                    <a:pt x="1843006" y="1377766"/>
                    <a:pt x="1787166" y="1340494"/>
                  </a:cubicBezTo>
                  <a:cubicBezTo>
                    <a:pt x="1787166" y="1340494"/>
                    <a:pt x="1787166" y="1563898"/>
                    <a:pt x="1563762" y="1474536"/>
                  </a:cubicBezTo>
                  <a:cubicBezTo>
                    <a:pt x="1563762" y="1474536"/>
                    <a:pt x="1474400" y="1653260"/>
                    <a:pt x="1295677" y="1563898"/>
                  </a:cubicBezTo>
                  <a:cubicBezTo>
                    <a:pt x="1295677" y="1563898"/>
                    <a:pt x="1295677" y="1653260"/>
                    <a:pt x="1161634" y="1608579"/>
                  </a:cubicBezTo>
                  <a:cubicBezTo>
                    <a:pt x="1027592" y="1563898"/>
                    <a:pt x="312609" y="983047"/>
                    <a:pt x="312609" y="983047"/>
                  </a:cubicBezTo>
                  <a:lnTo>
                    <a:pt x="-157" y="759643"/>
                  </a:lnTo>
                  <a:close/>
                </a:path>
              </a:pathLst>
            </a:custGeom>
            <a:solidFill>
              <a:srgbClr val="FDA57D"/>
            </a:solidFill>
            <a:ln w="451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2FF5E758-464C-45F3-A281-E6833B73F201}"/>
                </a:ext>
              </a:extLst>
            </p:cNvPr>
            <p:cNvSpPr/>
            <p:nvPr/>
          </p:nvSpPr>
          <p:spPr>
            <a:xfrm>
              <a:off x="2891233" y="3134234"/>
              <a:ext cx="1429905" cy="767330"/>
            </a:xfrm>
            <a:custGeom>
              <a:avLst/>
              <a:gdLst>
                <a:gd name="connsiteX0" fmla="*/ 1161438 w 1429905"/>
                <a:gd name="connsiteY0" fmla="*/ 138670 h 767330"/>
                <a:gd name="connsiteX1" fmla="*/ 777427 w 1429905"/>
                <a:gd name="connsiteY1" fmla="*/ 51974 h 767330"/>
                <a:gd name="connsiteX2" fmla="*/ 241438 w 1429905"/>
                <a:gd name="connsiteY2" fmla="*/ 86625 h 767330"/>
                <a:gd name="connsiteX3" fmla="*/ -128 w 1429905"/>
                <a:gd name="connsiteY3" fmla="*/ 540798 h 767330"/>
                <a:gd name="connsiteX4" fmla="*/ 357319 w 1429905"/>
                <a:gd name="connsiteY4" fmla="*/ 362074 h 767330"/>
                <a:gd name="connsiteX5" fmla="*/ 491361 w 1429905"/>
                <a:gd name="connsiteY5" fmla="*/ 362074 h 767330"/>
                <a:gd name="connsiteX6" fmla="*/ 982896 w 1429905"/>
                <a:gd name="connsiteY6" fmla="*/ 764156 h 767330"/>
                <a:gd name="connsiteX7" fmla="*/ 1429749 w 1429905"/>
                <a:gd name="connsiteY7" fmla="*/ 674795 h 76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9905" h="767330">
                  <a:moveTo>
                    <a:pt x="1161438" y="138670"/>
                  </a:moveTo>
                  <a:cubicBezTo>
                    <a:pt x="1161438" y="138670"/>
                    <a:pt x="968348" y="138670"/>
                    <a:pt x="777427" y="51974"/>
                  </a:cubicBezTo>
                  <a:cubicBezTo>
                    <a:pt x="603809" y="-26771"/>
                    <a:pt x="401638" y="-16741"/>
                    <a:pt x="241438" y="86625"/>
                  </a:cubicBezTo>
                  <a:cubicBezTo>
                    <a:pt x="110874" y="170882"/>
                    <a:pt x="-2251" y="310391"/>
                    <a:pt x="-128" y="540798"/>
                  </a:cubicBezTo>
                  <a:cubicBezTo>
                    <a:pt x="-128" y="540798"/>
                    <a:pt x="173626" y="719521"/>
                    <a:pt x="357319" y="362074"/>
                  </a:cubicBezTo>
                  <a:lnTo>
                    <a:pt x="491361" y="362074"/>
                  </a:lnTo>
                  <a:cubicBezTo>
                    <a:pt x="491361" y="362074"/>
                    <a:pt x="620434" y="808928"/>
                    <a:pt x="982896" y="764156"/>
                  </a:cubicBezTo>
                  <a:cubicBezTo>
                    <a:pt x="1345357" y="719385"/>
                    <a:pt x="1429749" y="674795"/>
                    <a:pt x="1429749" y="674795"/>
                  </a:cubicBezTo>
                  <a:close/>
                </a:path>
              </a:pathLst>
            </a:custGeom>
            <a:solidFill>
              <a:srgbClr val="BE7C5E"/>
            </a:solidFill>
            <a:ln w="451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9426224-9978-40F7-8128-9FE9807FDDC8}"/>
                </a:ext>
              </a:extLst>
            </p:cNvPr>
            <p:cNvSpPr/>
            <p:nvPr/>
          </p:nvSpPr>
          <p:spPr>
            <a:xfrm rot="2700000">
              <a:off x="2639013" y="4097080"/>
              <a:ext cx="221190" cy="347552"/>
            </a:xfrm>
            <a:custGeom>
              <a:avLst/>
              <a:gdLst>
                <a:gd name="connsiteX0" fmla="*/ 120693 w 221190"/>
                <a:gd name="connsiteY0" fmla="*/ -21 h 347552"/>
                <a:gd name="connsiteX1" fmla="*/ 221033 w 221190"/>
                <a:gd name="connsiteY1" fmla="*/ 100319 h 347552"/>
                <a:gd name="connsiteX2" fmla="*/ 221033 w 221190"/>
                <a:gd name="connsiteY2" fmla="*/ 247192 h 347552"/>
                <a:gd name="connsiteX3" fmla="*/ 120693 w 221190"/>
                <a:gd name="connsiteY3" fmla="*/ 347532 h 347552"/>
                <a:gd name="connsiteX4" fmla="*/ 100183 w 221190"/>
                <a:gd name="connsiteY4" fmla="*/ 347532 h 347552"/>
                <a:gd name="connsiteX5" fmla="*/ -157 w 221190"/>
                <a:gd name="connsiteY5" fmla="*/ 247192 h 347552"/>
                <a:gd name="connsiteX6" fmla="*/ -157 w 221190"/>
                <a:gd name="connsiteY6" fmla="*/ 100319 h 347552"/>
                <a:gd name="connsiteX7" fmla="*/ 100183 w 221190"/>
                <a:gd name="connsiteY7" fmla="*/ -21 h 34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190" h="347552">
                  <a:moveTo>
                    <a:pt x="120693" y="-21"/>
                  </a:moveTo>
                  <a:cubicBezTo>
                    <a:pt x="176109" y="-21"/>
                    <a:pt x="221033" y="44903"/>
                    <a:pt x="221033" y="100319"/>
                  </a:cubicBezTo>
                  <a:lnTo>
                    <a:pt x="221033" y="247192"/>
                  </a:lnTo>
                  <a:cubicBezTo>
                    <a:pt x="221033" y="302608"/>
                    <a:pt x="176109" y="347532"/>
                    <a:pt x="120693" y="347532"/>
                  </a:cubicBezTo>
                  <a:lnTo>
                    <a:pt x="100183" y="347532"/>
                  </a:lnTo>
                  <a:cubicBezTo>
                    <a:pt x="44767" y="347532"/>
                    <a:pt x="-157" y="302608"/>
                    <a:pt x="-157" y="247192"/>
                  </a:cubicBezTo>
                  <a:lnTo>
                    <a:pt x="-157" y="100319"/>
                  </a:lnTo>
                  <a:cubicBezTo>
                    <a:pt x="-157" y="44903"/>
                    <a:pt x="44767" y="-21"/>
                    <a:pt x="100183" y="-21"/>
                  </a:cubicBezTo>
                  <a:close/>
                </a:path>
              </a:pathLst>
            </a:custGeom>
            <a:solidFill>
              <a:srgbClr val="BE7C5E"/>
            </a:solidFill>
            <a:ln w="451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9D79B50-BD0D-4579-A0AF-1F8A8B19A807}"/>
                </a:ext>
              </a:extLst>
            </p:cNvPr>
            <p:cNvSpPr/>
            <p:nvPr/>
          </p:nvSpPr>
          <p:spPr>
            <a:xfrm rot="2700000">
              <a:off x="2494995" y="3928282"/>
              <a:ext cx="221190" cy="347552"/>
            </a:xfrm>
            <a:custGeom>
              <a:avLst/>
              <a:gdLst>
                <a:gd name="connsiteX0" fmla="*/ 120693 w 221190"/>
                <a:gd name="connsiteY0" fmla="*/ -21 h 347552"/>
                <a:gd name="connsiteX1" fmla="*/ 221033 w 221190"/>
                <a:gd name="connsiteY1" fmla="*/ 100319 h 347552"/>
                <a:gd name="connsiteX2" fmla="*/ 221033 w 221190"/>
                <a:gd name="connsiteY2" fmla="*/ 247192 h 347552"/>
                <a:gd name="connsiteX3" fmla="*/ 120693 w 221190"/>
                <a:gd name="connsiteY3" fmla="*/ 347532 h 347552"/>
                <a:gd name="connsiteX4" fmla="*/ 100183 w 221190"/>
                <a:gd name="connsiteY4" fmla="*/ 347532 h 347552"/>
                <a:gd name="connsiteX5" fmla="*/ -157 w 221190"/>
                <a:gd name="connsiteY5" fmla="*/ 247192 h 347552"/>
                <a:gd name="connsiteX6" fmla="*/ -157 w 221190"/>
                <a:gd name="connsiteY6" fmla="*/ 100319 h 347552"/>
                <a:gd name="connsiteX7" fmla="*/ 100183 w 221190"/>
                <a:gd name="connsiteY7" fmla="*/ -21 h 34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190" h="347552">
                  <a:moveTo>
                    <a:pt x="120693" y="-21"/>
                  </a:moveTo>
                  <a:cubicBezTo>
                    <a:pt x="176110" y="-21"/>
                    <a:pt x="221033" y="44903"/>
                    <a:pt x="221033" y="100319"/>
                  </a:cubicBezTo>
                  <a:lnTo>
                    <a:pt x="221033" y="247192"/>
                  </a:lnTo>
                  <a:cubicBezTo>
                    <a:pt x="221033" y="302608"/>
                    <a:pt x="176110" y="347532"/>
                    <a:pt x="120693" y="347532"/>
                  </a:cubicBezTo>
                  <a:lnTo>
                    <a:pt x="100183" y="347532"/>
                  </a:lnTo>
                  <a:cubicBezTo>
                    <a:pt x="44767" y="347532"/>
                    <a:pt x="-157" y="302608"/>
                    <a:pt x="-157" y="247192"/>
                  </a:cubicBezTo>
                  <a:lnTo>
                    <a:pt x="-157" y="100319"/>
                  </a:lnTo>
                  <a:cubicBezTo>
                    <a:pt x="-157" y="44903"/>
                    <a:pt x="44767" y="-21"/>
                    <a:pt x="100183" y="-21"/>
                  </a:cubicBezTo>
                  <a:close/>
                </a:path>
              </a:pathLst>
            </a:custGeom>
            <a:solidFill>
              <a:srgbClr val="BE7C5E"/>
            </a:solidFill>
            <a:ln w="451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66D92EA-2C40-4460-A5E7-6368C04EDEE7}"/>
                </a:ext>
              </a:extLst>
            </p:cNvPr>
            <p:cNvSpPr/>
            <p:nvPr/>
          </p:nvSpPr>
          <p:spPr>
            <a:xfrm rot="2700000">
              <a:off x="2828895" y="4204126"/>
              <a:ext cx="221190" cy="379131"/>
            </a:xfrm>
            <a:custGeom>
              <a:avLst/>
              <a:gdLst>
                <a:gd name="connsiteX0" fmla="*/ 120693 w 221190"/>
                <a:gd name="connsiteY0" fmla="*/ -21 h 379131"/>
                <a:gd name="connsiteX1" fmla="*/ 221033 w 221190"/>
                <a:gd name="connsiteY1" fmla="*/ 100319 h 379131"/>
                <a:gd name="connsiteX2" fmla="*/ 221033 w 221190"/>
                <a:gd name="connsiteY2" fmla="*/ 278771 h 379131"/>
                <a:gd name="connsiteX3" fmla="*/ 120693 w 221190"/>
                <a:gd name="connsiteY3" fmla="*/ 379111 h 379131"/>
                <a:gd name="connsiteX4" fmla="*/ 100183 w 221190"/>
                <a:gd name="connsiteY4" fmla="*/ 379111 h 379131"/>
                <a:gd name="connsiteX5" fmla="*/ -157 w 221190"/>
                <a:gd name="connsiteY5" fmla="*/ 278771 h 379131"/>
                <a:gd name="connsiteX6" fmla="*/ -157 w 221190"/>
                <a:gd name="connsiteY6" fmla="*/ 100319 h 379131"/>
                <a:gd name="connsiteX7" fmla="*/ 100183 w 221190"/>
                <a:gd name="connsiteY7" fmla="*/ -21 h 37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190" h="379131">
                  <a:moveTo>
                    <a:pt x="120693" y="-21"/>
                  </a:moveTo>
                  <a:cubicBezTo>
                    <a:pt x="176109" y="-21"/>
                    <a:pt x="221033" y="44903"/>
                    <a:pt x="221033" y="100319"/>
                  </a:cubicBezTo>
                  <a:lnTo>
                    <a:pt x="221033" y="278771"/>
                  </a:lnTo>
                  <a:cubicBezTo>
                    <a:pt x="221033" y="334187"/>
                    <a:pt x="176110" y="379111"/>
                    <a:pt x="120693" y="379111"/>
                  </a:cubicBezTo>
                  <a:lnTo>
                    <a:pt x="100183" y="379111"/>
                  </a:lnTo>
                  <a:cubicBezTo>
                    <a:pt x="44767" y="379111"/>
                    <a:pt x="-157" y="334187"/>
                    <a:pt x="-157" y="278771"/>
                  </a:cubicBezTo>
                  <a:lnTo>
                    <a:pt x="-157" y="100319"/>
                  </a:lnTo>
                  <a:cubicBezTo>
                    <a:pt x="-157" y="44903"/>
                    <a:pt x="44767" y="-21"/>
                    <a:pt x="100183" y="-21"/>
                  </a:cubicBezTo>
                  <a:close/>
                </a:path>
              </a:pathLst>
            </a:custGeom>
            <a:solidFill>
              <a:srgbClr val="BE7C5E"/>
            </a:solidFill>
            <a:ln w="451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AA1DAED-1142-43FD-A0D0-2927508C4832}"/>
                </a:ext>
              </a:extLst>
            </p:cNvPr>
            <p:cNvSpPr/>
            <p:nvPr/>
          </p:nvSpPr>
          <p:spPr>
            <a:xfrm rot="2700000">
              <a:off x="3014939" y="4380287"/>
              <a:ext cx="154462" cy="252769"/>
            </a:xfrm>
            <a:custGeom>
              <a:avLst/>
              <a:gdLst>
                <a:gd name="connsiteX0" fmla="*/ 84235 w 154462"/>
                <a:gd name="connsiteY0" fmla="*/ -21 h 252769"/>
                <a:gd name="connsiteX1" fmla="*/ 154306 w 154462"/>
                <a:gd name="connsiteY1" fmla="*/ 70050 h 252769"/>
                <a:gd name="connsiteX2" fmla="*/ 154306 w 154462"/>
                <a:gd name="connsiteY2" fmla="*/ 182678 h 252769"/>
                <a:gd name="connsiteX3" fmla="*/ 84235 w 154462"/>
                <a:gd name="connsiteY3" fmla="*/ 252749 h 252769"/>
                <a:gd name="connsiteX4" fmla="*/ 69914 w 154462"/>
                <a:gd name="connsiteY4" fmla="*/ 252749 h 252769"/>
                <a:gd name="connsiteX5" fmla="*/ -157 w 154462"/>
                <a:gd name="connsiteY5" fmla="*/ 182678 h 252769"/>
                <a:gd name="connsiteX6" fmla="*/ -157 w 154462"/>
                <a:gd name="connsiteY6" fmla="*/ 70050 h 252769"/>
                <a:gd name="connsiteX7" fmla="*/ 69914 w 154462"/>
                <a:gd name="connsiteY7" fmla="*/ -21 h 25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462" h="252769">
                  <a:moveTo>
                    <a:pt x="84235" y="-21"/>
                  </a:moveTo>
                  <a:cubicBezTo>
                    <a:pt x="122934" y="-21"/>
                    <a:pt x="154306" y="31351"/>
                    <a:pt x="154306" y="70050"/>
                  </a:cubicBezTo>
                  <a:lnTo>
                    <a:pt x="154306" y="182678"/>
                  </a:lnTo>
                  <a:cubicBezTo>
                    <a:pt x="154306" y="221377"/>
                    <a:pt x="122934" y="252749"/>
                    <a:pt x="84235" y="252749"/>
                  </a:cubicBezTo>
                  <a:lnTo>
                    <a:pt x="69914" y="252749"/>
                  </a:lnTo>
                  <a:cubicBezTo>
                    <a:pt x="31215" y="252749"/>
                    <a:pt x="-157" y="221377"/>
                    <a:pt x="-157" y="182678"/>
                  </a:cubicBezTo>
                  <a:lnTo>
                    <a:pt x="-157" y="70050"/>
                  </a:lnTo>
                  <a:cubicBezTo>
                    <a:pt x="-157" y="31351"/>
                    <a:pt x="31215" y="-21"/>
                    <a:pt x="69914" y="-21"/>
                  </a:cubicBezTo>
                  <a:close/>
                </a:path>
              </a:pathLst>
            </a:custGeom>
            <a:solidFill>
              <a:srgbClr val="BE7C5E"/>
            </a:solidFill>
            <a:ln w="451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ED8D6F58-7FB5-420C-B63F-25B5FA172DED}"/>
                </a:ext>
              </a:extLst>
            </p:cNvPr>
            <p:cNvSpPr/>
            <p:nvPr/>
          </p:nvSpPr>
          <p:spPr>
            <a:xfrm>
              <a:off x="4008147" y="3138882"/>
              <a:ext cx="804299" cy="1117065"/>
            </a:xfrm>
            <a:custGeom>
              <a:avLst/>
              <a:gdLst>
                <a:gd name="connsiteX0" fmla="*/ 804300 w 804299"/>
                <a:gd name="connsiteY0" fmla="*/ 938342 h 1117065"/>
                <a:gd name="connsiteX1" fmla="*/ 402172 w 804299"/>
                <a:gd name="connsiteY1" fmla="*/ 1117066 h 1117065"/>
                <a:gd name="connsiteX2" fmla="*/ 0 w 804299"/>
                <a:gd name="connsiteY2" fmla="*/ 134043 h 1117065"/>
                <a:gd name="connsiteX3" fmla="*/ 357492 w 804299"/>
                <a:gd name="connsiteY3" fmla="*/ 0 h 1117065"/>
                <a:gd name="connsiteX4" fmla="*/ 804300 w 804299"/>
                <a:gd name="connsiteY4" fmla="*/ 938342 h 111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299" h="1117065">
                  <a:moveTo>
                    <a:pt x="804300" y="938342"/>
                  </a:moveTo>
                  <a:lnTo>
                    <a:pt x="402172" y="1117066"/>
                  </a:lnTo>
                  <a:lnTo>
                    <a:pt x="0" y="134043"/>
                  </a:lnTo>
                  <a:lnTo>
                    <a:pt x="357492" y="0"/>
                  </a:lnTo>
                  <a:lnTo>
                    <a:pt x="804300" y="938342"/>
                  </a:lnTo>
                  <a:close/>
                </a:path>
              </a:pathLst>
            </a:custGeom>
            <a:solidFill>
              <a:srgbClr val="FFFFFF"/>
            </a:solidFill>
            <a:ln w="451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1AF3008B-949C-4E66-BCAB-A90487C4E0EF}"/>
                </a:ext>
              </a:extLst>
            </p:cNvPr>
            <p:cNvSpPr/>
            <p:nvPr/>
          </p:nvSpPr>
          <p:spPr>
            <a:xfrm>
              <a:off x="1774016" y="2915433"/>
              <a:ext cx="804299" cy="1117110"/>
            </a:xfrm>
            <a:custGeom>
              <a:avLst/>
              <a:gdLst>
                <a:gd name="connsiteX0" fmla="*/ 0 w 804299"/>
                <a:gd name="connsiteY0" fmla="*/ 938387 h 1117110"/>
                <a:gd name="connsiteX1" fmla="*/ 402127 w 804299"/>
                <a:gd name="connsiteY1" fmla="*/ 1117111 h 1117110"/>
                <a:gd name="connsiteX2" fmla="*/ 804300 w 804299"/>
                <a:gd name="connsiteY2" fmla="*/ 134088 h 1117110"/>
                <a:gd name="connsiteX3" fmla="*/ 446808 w 804299"/>
                <a:gd name="connsiteY3" fmla="*/ 0 h 1117110"/>
                <a:gd name="connsiteX4" fmla="*/ 0 w 804299"/>
                <a:gd name="connsiteY4" fmla="*/ 938387 h 1117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299" h="1117110">
                  <a:moveTo>
                    <a:pt x="0" y="938387"/>
                  </a:moveTo>
                  <a:lnTo>
                    <a:pt x="402127" y="1117111"/>
                  </a:lnTo>
                  <a:lnTo>
                    <a:pt x="804300" y="134088"/>
                  </a:lnTo>
                  <a:lnTo>
                    <a:pt x="446808" y="0"/>
                  </a:lnTo>
                  <a:lnTo>
                    <a:pt x="0" y="938387"/>
                  </a:lnTo>
                  <a:close/>
                </a:path>
              </a:pathLst>
            </a:custGeom>
            <a:solidFill>
              <a:srgbClr val="FFFFFF"/>
            </a:solidFill>
            <a:ln w="451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0B1D236-B587-4D0C-ABB4-686512B8C72E}"/>
                </a:ext>
              </a:extLst>
            </p:cNvPr>
            <p:cNvSpPr/>
            <p:nvPr/>
          </p:nvSpPr>
          <p:spPr>
            <a:xfrm>
              <a:off x="1327163" y="2513306"/>
              <a:ext cx="893661" cy="1742642"/>
            </a:xfrm>
            <a:custGeom>
              <a:avLst/>
              <a:gdLst>
                <a:gd name="connsiteX0" fmla="*/ 0 w 893661"/>
                <a:gd name="connsiteY0" fmla="*/ 0 h 1742642"/>
                <a:gd name="connsiteX1" fmla="*/ 893662 w 893661"/>
                <a:gd name="connsiteY1" fmla="*/ 402127 h 1742642"/>
                <a:gd name="connsiteX2" fmla="*/ 312811 w 893661"/>
                <a:gd name="connsiteY2" fmla="*/ 1742642 h 1742642"/>
                <a:gd name="connsiteX3" fmla="*/ 0 w 893661"/>
                <a:gd name="connsiteY3" fmla="*/ 1608600 h 1742642"/>
                <a:gd name="connsiteX4" fmla="*/ 0 w 893661"/>
                <a:gd name="connsiteY4" fmla="*/ 0 h 1742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661" h="1742642">
                  <a:moveTo>
                    <a:pt x="0" y="0"/>
                  </a:moveTo>
                  <a:lnTo>
                    <a:pt x="893662" y="402127"/>
                  </a:lnTo>
                  <a:lnTo>
                    <a:pt x="312811" y="1742642"/>
                  </a:lnTo>
                  <a:lnTo>
                    <a:pt x="0" y="1608600"/>
                  </a:lnTo>
                  <a:lnTo>
                    <a:pt x="0" y="0"/>
                  </a:lnTo>
                  <a:close/>
                </a:path>
              </a:pathLst>
            </a:custGeom>
            <a:solidFill>
              <a:srgbClr val="333333"/>
            </a:solidFill>
            <a:ln w="451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3CE0AC7-3B04-4F08-BDC0-32F6BCD82929}"/>
                </a:ext>
              </a:extLst>
            </p:cNvPr>
            <p:cNvSpPr/>
            <p:nvPr/>
          </p:nvSpPr>
          <p:spPr>
            <a:xfrm>
              <a:off x="4365639" y="2736710"/>
              <a:ext cx="893661" cy="1742642"/>
            </a:xfrm>
            <a:custGeom>
              <a:avLst/>
              <a:gdLst>
                <a:gd name="connsiteX0" fmla="*/ 893662 w 893661"/>
                <a:gd name="connsiteY0" fmla="*/ 0 h 1742642"/>
                <a:gd name="connsiteX1" fmla="*/ 0 w 893661"/>
                <a:gd name="connsiteY1" fmla="*/ 402173 h 1742642"/>
                <a:gd name="connsiteX2" fmla="*/ 580896 w 893661"/>
                <a:gd name="connsiteY2" fmla="*/ 1742642 h 1742642"/>
                <a:gd name="connsiteX3" fmla="*/ 893662 w 893661"/>
                <a:gd name="connsiteY3" fmla="*/ 1608600 h 1742642"/>
                <a:gd name="connsiteX4" fmla="*/ 893662 w 893661"/>
                <a:gd name="connsiteY4" fmla="*/ 0 h 1742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661" h="1742642">
                  <a:moveTo>
                    <a:pt x="893662" y="0"/>
                  </a:moveTo>
                  <a:lnTo>
                    <a:pt x="0" y="402173"/>
                  </a:lnTo>
                  <a:lnTo>
                    <a:pt x="580896" y="1742642"/>
                  </a:lnTo>
                  <a:lnTo>
                    <a:pt x="893662" y="1608600"/>
                  </a:lnTo>
                  <a:lnTo>
                    <a:pt x="893662" y="0"/>
                  </a:lnTo>
                  <a:close/>
                </a:path>
              </a:pathLst>
            </a:custGeom>
            <a:solidFill>
              <a:schemeClr val="accent2"/>
            </a:solidFill>
            <a:ln w="4510" cap="flat">
              <a:noFill/>
              <a:prstDash val="solid"/>
              <a:miter/>
            </a:ln>
          </p:spPr>
          <p:txBody>
            <a:bodyPr rtlCol="0" anchor="ctr"/>
            <a:lstStyle/>
            <a:p>
              <a:endParaRPr lang="en-US"/>
            </a:p>
          </p:txBody>
        </p:sp>
      </p:grpSp>
      <p:grpSp>
        <p:nvGrpSpPr>
          <p:cNvPr id="40" name="Graphic 38">
            <a:extLst>
              <a:ext uri="{FF2B5EF4-FFF2-40B4-BE49-F238E27FC236}">
                <a16:creationId xmlns:a16="http://schemas.microsoft.com/office/drawing/2014/main" id="{C30F9DDF-CCC0-4085-8F0F-60B09BFE13AA}"/>
              </a:ext>
            </a:extLst>
          </p:cNvPr>
          <p:cNvGrpSpPr/>
          <p:nvPr/>
        </p:nvGrpSpPr>
        <p:grpSpPr>
          <a:xfrm>
            <a:off x="3029833" y="1870955"/>
            <a:ext cx="2278767" cy="2026031"/>
            <a:chOff x="3029833" y="1568123"/>
            <a:chExt cx="2619375" cy="2328863"/>
          </a:xfrm>
        </p:grpSpPr>
        <p:sp>
          <p:nvSpPr>
            <p:cNvPr id="41" name="Freeform: Shape 40">
              <a:extLst>
                <a:ext uri="{FF2B5EF4-FFF2-40B4-BE49-F238E27FC236}">
                  <a16:creationId xmlns:a16="http://schemas.microsoft.com/office/drawing/2014/main" id="{C783343A-5C73-4619-BA6F-40BE9782A426}"/>
                </a:ext>
              </a:extLst>
            </p:cNvPr>
            <p:cNvSpPr/>
            <p:nvPr/>
          </p:nvSpPr>
          <p:spPr>
            <a:xfrm>
              <a:off x="3458458" y="2249160"/>
              <a:ext cx="946537" cy="566737"/>
            </a:xfrm>
            <a:custGeom>
              <a:avLst/>
              <a:gdLst>
                <a:gd name="connsiteX0" fmla="*/ 867631 w 946537"/>
                <a:gd name="connsiteY0" fmla="*/ 566532 h 566737"/>
                <a:gd name="connsiteX1" fmla="*/ 78256 w 946537"/>
                <a:gd name="connsiteY1" fmla="*/ 566532 h 566737"/>
                <a:gd name="connsiteX2" fmla="*/ -325 w 946537"/>
                <a:gd name="connsiteY2" fmla="*/ 487951 h 566737"/>
                <a:gd name="connsiteX3" fmla="*/ -325 w 946537"/>
                <a:gd name="connsiteY3" fmla="*/ 78376 h 566737"/>
                <a:gd name="connsiteX4" fmla="*/ 78256 w 946537"/>
                <a:gd name="connsiteY4" fmla="*/ -206 h 566737"/>
                <a:gd name="connsiteX5" fmla="*/ 867631 w 946537"/>
                <a:gd name="connsiteY5" fmla="*/ -206 h 566737"/>
                <a:gd name="connsiteX6" fmla="*/ 946213 w 946537"/>
                <a:gd name="connsiteY6" fmla="*/ 78376 h 566737"/>
                <a:gd name="connsiteX7" fmla="*/ 946213 w 946537"/>
                <a:gd name="connsiteY7" fmla="*/ 487951 h 566737"/>
                <a:gd name="connsiteX8" fmla="*/ 867631 w 946537"/>
                <a:gd name="connsiteY8" fmla="*/ 566532 h 56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537" h="566737">
                  <a:moveTo>
                    <a:pt x="867631" y="566532"/>
                  </a:moveTo>
                  <a:lnTo>
                    <a:pt x="78256" y="566532"/>
                  </a:lnTo>
                  <a:cubicBezTo>
                    <a:pt x="34877" y="566483"/>
                    <a:pt x="-276" y="531330"/>
                    <a:pt x="-325" y="487951"/>
                  </a:cubicBezTo>
                  <a:lnTo>
                    <a:pt x="-325" y="78376"/>
                  </a:lnTo>
                  <a:cubicBezTo>
                    <a:pt x="-276" y="34997"/>
                    <a:pt x="34877" y="-157"/>
                    <a:pt x="78256" y="-206"/>
                  </a:cubicBezTo>
                  <a:lnTo>
                    <a:pt x="867631" y="-206"/>
                  </a:lnTo>
                  <a:cubicBezTo>
                    <a:pt x="911010" y="-157"/>
                    <a:pt x="946163" y="34997"/>
                    <a:pt x="946213" y="78376"/>
                  </a:cubicBezTo>
                  <a:lnTo>
                    <a:pt x="946213" y="487951"/>
                  </a:lnTo>
                  <a:cubicBezTo>
                    <a:pt x="946163" y="531330"/>
                    <a:pt x="911010" y="566483"/>
                    <a:pt x="867631" y="566532"/>
                  </a:cubicBezTo>
                  <a:close/>
                </a:path>
              </a:pathLst>
            </a:custGeom>
            <a:solidFill>
              <a:srgbClr val="F2F2F2"/>
            </a:solidFill>
            <a:ln w="4763"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789539B3-E767-47CA-8CD1-09D53AEF1E71}"/>
                </a:ext>
              </a:extLst>
            </p:cNvPr>
            <p:cNvSpPr/>
            <p:nvPr/>
          </p:nvSpPr>
          <p:spPr>
            <a:xfrm>
              <a:off x="4497883" y="2249160"/>
              <a:ext cx="946537" cy="566737"/>
            </a:xfrm>
            <a:custGeom>
              <a:avLst/>
              <a:gdLst>
                <a:gd name="connsiteX0" fmla="*/ 867631 w 946537"/>
                <a:gd name="connsiteY0" fmla="*/ 566532 h 566737"/>
                <a:gd name="connsiteX1" fmla="*/ 78256 w 946537"/>
                <a:gd name="connsiteY1" fmla="*/ 566532 h 566737"/>
                <a:gd name="connsiteX2" fmla="*/ -325 w 946537"/>
                <a:gd name="connsiteY2" fmla="*/ 487951 h 566737"/>
                <a:gd name="connsiteX3" fmla="*/ -325 w 946537"/>
                <a:gd name="connsiteY3" fmla="*/ 78376 h 566737"/>
                <a:gd name="connsiteX4" fmla="*/ 78256 w 946537"/>
                <a:gd name="connsiteY4" fmla="*/ -206 h 566737"/>
                <a:gd name="connsiteX5" fmla="*/ 867631 w 946537"/>
                <a:gd name="connsiteY5" fmla="*/ -206 h 566737"/>
                <a:gd name="connsiteX6" fmla="*/ 946212 w 946537"/>
                <a:gd name="connsiteY6" fmla="*/ 78376 h 566737"/>
                <a:gd name="connsiteX7" fmla="*/ 946212 w 946537"/>
                <a:gd name="connsiteY7" fmla="*/ 487951 h 566737"/>
                <a:gd name="connsiteX8" fmla="*/ 867631 w 946537"/>
                <a:gd name="connsiteY8" fmla="*/ 566532 h 56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537" h="566737">
                  <a:moveTo>
                    <a:pt x="867631" y="566532"/>
                  </a:moveTo>
                  <a:lnTo>
                    <a:pt x="78256" y="566532"/>
                  </a:lnTo>
                  <a:cubicBezTo>
                    <a:pt x="34877" y="566483"/>
                    <a:pt x="-276" y="531330"/>
                    <a:pt x="-325" y="487951"/>
                  </a:cubicBezTo>
                  <a:lnTo>
                    <a:pt x="-325" y="78376"/>
                  </a:lnTo>
                  <a:cubicBezTo>
                    <a:pt x="-276" y="34997"/>
                    <a:pt x="34877" y="-157"/>
                    <a:pt x="78256" y="-206"/>
                  </a:cubicBezTo>
                  <a:lnTo>
                    <a:pt x="867631" y="-206"/>
                  </a:lnTo>
                  <a:cubicBezTo>
                    <a:pt x="911010" y="-157"/>
                    <a:pt x="946163" y="34997"/>
                    <a:pt x="946212" y="78376"/>
                  </a:cubicBezTo>
                  <a:lnTo>
                    <a:pt x="946212" y="487951"/>
                  </a:lnTo>
                  <a:cubicBezTo>
                    <a:pt x="946163" y="531330"/>
                    <a:pt x="911010" y="566483"/>
                    <a:pt x="867631" y="566532"/>
                  </a:cubicBezTo>
                  <a:close/>
                </a:path>
              </a:pathLst>
            </a:custGeom>
            <a:solidFill>
              <a:srgbClr val="F2F2F2"/>
            </a:solidFill>
            <a:ln w="4763"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6352AAE7-1B7C-453D-B131-A06D1C8D2681}"/>
                </a:ext>
              </a:extLst>
            </p:cNvPr>
            <p:cNvSpPr/>
            <p:nvPr/>
          </p:nvSpPr>
          <p:spPr>
            <a:xfrm>
              <a:off x="3458458" y="2896860"/>
              <a:ext cx="946537" cy="600075"/>
            </a:xfrm>
            <a:custGeom>
              <a:avLst/>
              <a:gdLst>
                <a:gd name="connsiteX0" fmla="*/ 946213 w 946537"/>
                <a:gd name="connsiteY0" fmla="*/ 599869 h 600075"/>
                <a:gd name="connsiteX1" fmla="*/ -325 w 946537"/>
                <a:gd name="connsiteY1" fmla="*/ 599869 h 600075"/>
                <a:gd name="connsiteX2" fmla="*/ -325 w 946537"/>
                <a:gd name="connsiteY2" fmla="*/ 78376 h 600075"/>
                <a:gd name="connsiteX3" fmla="*/ 78256 w 946537"/>
                <a:gd name="connsiteY3" fmla="*/ -206 h 600075"/>
                <a:gd name="connsiteX4" fmla="*/ 867631 w 946537"/>
                <a:gd name="connsiteY4" fmla="*/ -206 h 600075"/>
                <a:gd name="connsiteX5" fmla="*/ 946213 w 946537"/>
                <a:gd name="connsiteY5" fmla="*/ 78376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6537" h="600075">
                  <a:moveTo>
                    <a:pt x="946213" y="599869"/>
                  </a:moveTo>
                  <a:lnTo>
                    <a:pt x="-325" y="599869"/>
                  </a:lnTo>
                  <a:lnTo>
                    <a:pt x="-325" y="78376"/>
                  </a:lnTo>
                  <a:cubicBezTo>
                    <a:pt x="-276" y="34997"/>
                    <a:pt x="34877" y="-157"/>
                    <a:pt x="78256" y="-206"/>
                  </a:cubicBezTo>
                  <a:lnTo>
                    <a:pt x="867631" y="-206"/>
                  </a:lnTo>
                  <a:cubicBezTo>
                    <a:pt x="911010" y="-157"/>
                    <a:pt x="946163" y="34997"/>
                    <a:pt x="946213" y="78376"/>
                  </a:cubicBezTo>
                  <a:close/>
                </a:path>
              </a:pathLst>
            </a:custGeom>
            <a:solidFill>
              <a:srgbClr val="F2F2F2"/>
            </a:solidFill>
            <a:ln w="4763"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BD2B07D-DD4B-42DD-A48F-6E5317893B89}"/>
                </a:ext>
              </a:extLst>
            </p:cNvPr>
            <p:cNvSpPr/>
            <p:nvPr/>
          </p:nvSpPr>
          <p:spPr>
            <a:xfrm>
              <a:off x="4497883" y="2896860"/>
              <a:ext cx="946537" cy="600075"/>
            </a:xfrm>
            <a:custGeom>
              <a:avLst/>
              <a:gdLst>
                <a:gd name="connsiteX0" fmla="*/ 946212 w 946537"/>
                <a:gd name="connsiteY0" fmla="*/ 599869 h 600075"/>
                <a:gd name="connsiteX1" fmla="*/ -325 w 946537"/>
                <a:gd name="connsiteY1" fmla="*/ 599869 h 600075"/>
                <a:gd name="connsiteX2" fmla="*/ -325 w 946537"/>
                <a:gd name="connsiteY2" fmla="*/ 78376 h 600075"/>
                <a:gd name="connsiteX3" fmla="*/ 78256 w 946537"/>
                <a:gd name="connsiteY3" fmla="*/ -206 h 600075"/>
                <a:gd name="connsiteX4" fmla="*/ 867631 w 946537"/>
                <a:gd name="connsiteY4" fmla="*/ -206 h 600075"/>
                <a:gd name="connsiteX5" fmla="*/ 946212 w 946537"/>
                <a:gd name="connsiteY5" fmla="*/ 78376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6537" h="600075">
                  <a:moveTo>
                    <a:pt x="946212" y="599869"/>
                  </a:moveTo>
                  <a:lnTo>
                    <a:pt x="-325" y="599869"/>
                  </a:lnTo>
                  <a:lnTo>
                    <a:pt x="-325" y="78376"/>
                  </a:lnTo>
                  <a:cubicBezTo>
                    <a:pt x="-276" y="34997"/>
                    <a:pt x="34877" y="-157"/>
                    <a:pt x="78256" y="-206"/>
                  </a:cubicBezTo>
                  <a:lnTo>
                    <a:pt x="867631" y="-206"/>
                  </a:lnTo>
                  <a:cubicBezTo>
                    <a:pt x="911010" y="-157"/>
                    <a:pt x="946163" y="34997"/>
                    <a:pt x="946212" y="78376"/>
                  </a:cubicBezTo>
                  <a:close/>
                </a:path>
              </a:pathLst>
            </a:custGeom>
            <a:solidFill>
              <a:srgbClr val="F2F2F2"/>
            </a:solidFill>
            <a:ln w="4763"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109C5AAD-50F9-4A6A-AC71-F002DA92C3E4}"/>
                </a:ext>
              </a:extLst>
            </p:cNvPr>
            <p:cNvSpPr/>
            <p:nvPr/>
          </p:nvSpPr>
          <p:spPr>
            <a:xfrm>
              <a:off x="4497883" y="1568123"/>
              <a:ext cx="946537" cy="600075"/>
            </a:xfrm>
            <a:custGeom>
              <a:avLst/>
              <a:gdLst>
                <a:gd name="connsiteX0" fmla="*/ 867631 w 946537"/>
                <a:gd name="connsiteY0" fmla="*/ 599869 h 600075"/>
                <a:gd name="connsiteX1" fmla="*/ 78256 w 946537"/>
                <a:gd name="connsiteY1" fmla="*/ 599869 h 600075"/>
                <a:gd name="connsiteX2" fmla="*/ -325 w 946537"/>
                <a:gd name="connsiteY2" fmla="*/ 521288 h 600075"/>
                <a:gd name="connsiteX3" fmla="*/ -325 w 946537"/>
                <a:gd name="connsiteY3" fmla="*/ 78376 h 600075"/>
                <a:gd name="connsiteX4" fmla="*/ 78256 w 946537"/>
                <a:gd name="connsiteY4" fmla="*/ -206 h 600075"/>
                <a:gd name="connsiteX5" fmla="*/ 867631 w 946537"/>
                <a:gd name="connsiteY5" fmla="*/ -206 h 600075"/>
                <a:gd name="connsiteX6" fmla="*/ 946212 w 946537"/>
                <a:gd name="connsiteY6" fmla="*/ 78376 h 600075"/>
                <a:gd name="connsiteX7" fmla="*/ 946212 w 946537"/>
                <a:gd name="connsiteY7" fmla="*/ 521288 h 600075"/>
                <a:gd name="connsiteX8" fmla="*/ 867631 w 946537"/>
                <a:gd name="connsiteY8" fmla="*/ 599869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537" h="600075">
                  <a:moveTo>
                    <a:pt x="867631" y="599869"/>
                  </a:moveTo>
                  <a:lnTo>
                    <a:pt x="78256" y="599869"/>
                  </a:lnTo>
                  <a:cubicBezTo>
                    <a:pt x="34877" y="599820"/>
                    <a:pt x="-276" y="564667"/>
                    <a:pt x="-325" y="521288"/>
                  </a:cubicBezTo>
                  <a:lnTo>
                    <a:pt x="-325" y="78376"/>
                  </a:lnTo>
                  <a:cubicBezTo>
                    <a:pt x="-276" y="34997"/>
                    <a:pt x="34877" y="-157"/>
                    <a:pt x="78256" y="-206"/>
                  </a:cubicBezTo>
                  <a:lnTo>
                    <a:pt x="867631" y="-206"/>
                  </a:lnTo>
                  <a:cubicBezTo>
                    <a:pt x="911010" y="-157"/>
                    <a:pt x="946163" y="34997"/>
                    <a:pt x="946212" y="78376"/>
                  </a:cubicBezTo>
                  <a:lnTo>
                    <a:pt x="946212" y="521288"/>
                  </a:lnTo>
                  <a:cubicBezTo>
                    <a:pt x="946163" y="564667"/>
                    <a:pt x="911010" y="599820"/>
                    <a:pt x="867631" y="599869"/>
                  </a:cubicBezTo>
                  <a:close/>
                </a:path>
              </a:pathLst>
            </a:custGeom>
            <a:solidFill>
              <a:srgbClr val="F2F2F2"/>
            </a:solidFill>
            <a:ln w="4763"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DFDFAAB-36D0-4B9D-A533-762729565780}"/>
                </a:ext>
              </a:extLst>
            </p:cNvPr>
            <p:cNvSpPr/>
            <p:nvPr/>
          </p:nvSpPr>
          <p:spPr>
            <a:xfrm>
              <a:off x="3458458" y="1568123"/>
              <a:ext cx="946537" cy="600075"/>
            </a:xfrm>
            <a:custGeom>
              <a:avLst/>
              <a:gdLst>
                <a:gd name="connsiteX0" fmla="*/ 867631 w 946537"/>
                <a:gd name="connsiteY0" fmla="*/ 599869 h 600075"/>
                <a:gd name="connsiteX1" fmla="*/ 78256 w 946537"/>
                <a:gd name="connsiteY1" fmla="*/ 599869 h 600075"/>
                <a:gd name="connsiteX2" fmla="*/ -325 w 946537"/>
                <a:gd name="connsiteY2" fmla="*/ 521288 h 600075"/>
                <a:gd name="connsiteX3" fmla="*/ -325 w 946537"/>
                <a:gd name="connsiteY3" fmla="*/ 78376 h 600075"/>
                <a:gd name="connsiteX4" fmla="*/ 78256 w 946537"/>
                <a:gd name="connsiteY4" fmla="*/ -206 h 600075"/>
                <a:gd name="connsiteX5" fmla="*/ 867631 w 946537"/>
                <a:gd name="connsiteY5" fmla="*/ -206 h 600075"/>
                <a:gd name="connsiteX6" fmla="*/ 946213 w 946537"/>
                <a:gd name="connsiteY6" fmla="*/ 78376 h 600075"/>
                <a:gd name="connsiteX7" fmla="*/ 946213 w 946537"/>
                <a:gd name="connsiteY7" fmla="*/ 521288 h 600075"/>
                <a:gd name="connsiteX8" fmla="*/ 867631 w 946537"/>
                <a:gd name="connsiteY8" fmla="*/ 599869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537" h="600075">
                  <a:moveTo>
                    <a:pt x="867631" y="599869"/>
                  </a:moveTo>
                  <a:lnTo>
                    <a:pt x="78256" y="599869"/>
                  </a:lnTo>
                  <a:cubicBezTo>
                    <a:pt x="34877" y="599820"/>
                    <a:pt x="-276" y="564667"/>
                    <a:pt x="-325" y="521288"/>
                  </a:cubicBezTo>
                  <a:lnTo>
                    <a:pt x="-325" y="78376"/>
                  </a:lnTo>
                  <a:cubicBezTo>
                    <a:pt x="-276" y="34997"/>
                    <a:pt x="34877" y="-157"/>
                    <a:pt x="78256" y="-206"/>
                  </a:cubicBezTo>
                  <a:lnTo>
                    <a:pt x="867631" y="-206"/>
                  </a:lnTo>
                  <a:cubicBezTo>
                    <a:pt x="911010" y="-157"/>
                    <a:pt x="946163" y="34997"/>
                    <a:pt x="946213" y="78376"/>
                  </a:cubicBezTo>
                  <a:lnTo>
                    <a:pt x="946213" y="521288"/>
                  </a:lnTo>
                  <a:cubicBezTo>
                    <a:pt x="946163" y="564667"/>
                    <a:pt x="911010" y="599820"/>
                    <a:pt x="867631" y="599869"/>
                  </a:cubicBezTo>
                  <a:close/>
                </a:path>
              </a:pathLst>
            </a:custGeom>
            <a:solidFill>
              <a:srgbClr val="F2F2F2"/>
            </a:solidFill>
            <a:ln w="4763"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EC58901A-2386-4A71-A207-34A42C5A218B}"/>
                </a:ext>
              </a:extLst>
            </p:cNvPr>
            <p:cNvSpPr/>
            <p:nvPr/>
          </p:nvSpPr>
          <p:spPr>
            <a:xfrm>
              <a:off x="3458458" y="3430260"/>
              <a:ext cx="2005012" cy="90487"/>
            </a:xfrm>
            <a:custGeom>
              <a:avLst/>
              <a:gdLst>
                <a:gd name="connsiteX0" fmla="*/ 1959444 w 2005012"/>
                <a:gd name="connsiteY0" fmla="*/ 90282 h 90487"/>
                <a:gd name="connsiteX1" fmla="*/ 44919 w 2005012"/>
                <a:gd name="connsiteY1" fmla="*/ 90282 h 90487"/>
                <a:gd name="connsiteX2" fmla="*/ -325 w 2005012"/>
                <a:gd name="connsiteY2" fmla="*/ 45038 h 90487"/>
                <a:gd name="connsiteX3" fmla="*/ 44919 w 2005012"/>
                <a:gd name="connsiteY3" fmla="*/ -206 h 90487"/>
                <a:gd name="connsiteX4" fmla="*/ 1959444 w 2005012"/>
                <a:gd name="connsiteY4" fmla="*/ -206 h 90487"/>
                <a:gd name="connsiteX5" fmla="*/ 2004688 w 2005012"/>
                <a:gd name="connsiteY5" fmla="*/ 45038 h 90487"/>
                <a:gd name="connsiteX6" fmla="*/ 1959444 w 2005012"/>
                <a:gd name="connsiteY6" fmla="*/ 90282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5012" h="90487">
                  <a:moveTo>
                    <a:pt x="1959444" y="90282"/>
                  </a:moveTo>
                  <a:lnTo>
                    <a:pt x="44919" y="90282"/>
                  </a:lnTo>
                  <a:cubicBezTo>
                    <a:pt x="19931" y="90282"/>
                    <a:pt x="-325" y="70025"/>
                    <a:pt x="-325" y="45038"/>
                  </a:cubicBezTo>
                  <a:cubicBezTo>
                    <a:pt x="-325" y="20051"/>
                    <a:pt x="19931" y="-206"/>
                    <a:pt x="44919" y="-206"/>
                  </a:cubicBezTo>
                  <a:lnTo>
                    <a:pt x="1959444" y="-206"/>
                  </a:lnTo>
                  <a:cubicBezTo>
                    <a:pt x="1984431" y="-206"/>
                    <a:pt x="2004688" y="20051"/>
                    <a:pt x="2004688" y="45038"/>
                  </a:cubicBezTo>
                  <a:cubicBezTo>
                    <a:pt x="2004688" y="70025"/>
                    <a:pt x="1984431" y="90282"/>
                    <a:pt x="1959444" y="90282"/>
                  </a:cubicBezTo>
                  <a:close/>
                </a:path>
              </a:pathLst>
            </a:custGeom>
            <a:solidFill>
              <a:srgbClr val="CCCCCC"/>
            </a:solidFill>
            <a:ln w="4763"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9023A79B-A335-47EB-9D3A-9B9260F16AB5}"/>
                </a:ext>
              </a:extLst>
            </p:cNvPr>
            <p:cNvSpPr/>
            <p:nvPr/>
          </p:nvSpPr>
          <p:spPr>
            <a:xfrm>
              <a:off x="3596570" y="2901623"/>
              <a:ext cx="781050" cy="571500"/>
            </a:xfrm>
            <a:custGeom>
              <a:avLst/>
              <a:gdLst>
                <a:gd name="connsiteX0" fmla="*/ 780725 w 781050"/>
                <a:gd name="connsiteY0" fmla="*/ 571294 h 571500"/>
                <a:gd name="connsiteX1" fmla="*/ -325 w 781050"/>
                <a:gd name="connsiteY1" fmla="*/ 571294 h 571500"/>
                <a:gd name="connsiteX2" fmla="*/ -325 w 781050"/>
                <a:gd name="connsiteY2" fmla="*/ 390319 h 571500"/>
                <a:gd name="connsiteX3" fmla="*/ 390200 w 781050"/>
                <a:gd name="connsiteY3" fmla="*/ -206 h 571500"/>
                <a:gd name="connsiteX4" fmla="*/ 780725 w 781050"/>
                <a:gd name="connsiteY4" fmla="*/ 390319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 h="571500">
                  <a:moveTo>
                    <a:pt x="780725" y="571294"/>
                  </a:moveTo>
                  <a:lnTo>
                    <a:pt x="-325" y="571294"/>
                  </a:lnTo>
                  <a:lnTo>
                    <a:pt x="-325" y="390319"/>
                  </a:lnTo>
                  <a:cubicBezTo>
                    <a:pt x="-325" y="174638"/>
                    <a:pt x="174519" y="-206"/>
                    <a:pt x="390200" y="-206"/>
                  </a:cubicBezTo>
                  <a:cubicBezTo>
                    <a:pt x="605881" y="-206"/>
                    <a:pt x="780725" y="174638"/>
                    <a:pt x="780725" y="390319"/>
                  </a:cubicBezTo>
                  <a:close/>
                </a:path>
              </a:pathLst>
            </a:custGeom>
            <a:solidFill>
              <a:srgbClr val="CCCCCC"/>
            </a:solidFill>
            <a:ln w="4763"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74998CFC-68B3-409F-B081-265C6C2EFD68}"/>
                </a:ext>
              </a:extLst>
            </p:cNvPr>
            <p:cNvSpPr/>
            <p:nvPr/>
          </p:nvSpPr>
          <p:spPr>
            <a:xfrm>
              <a:off x="4530020" y="2901623"/>
              <a:ext cx="781050" cy="571500"/>
            </a:xfrm>
            <a:custGeom>
              <a:avLst/>
              <a:gdLst>
                <a:gd name="connsiteX0" fmla="*/ 780725 w 781050"/>
                <a:gd name="connsiteY0" fmla="*/ 571294 h 571500"/>
                <a:gd name="connsiteX1" fmla="*/ -325 w 781050"/>
                <a:gd name="connsiteY1" fmla="*/ 571294 h 571500"/>
                <a:gd name="connsiteX2" fmla="*/ -325 w 781050"/>
                <a:gd name="connsiteY2" fmla="*/ 390319 h 571500"/>
                <a:gd name="connsiteX3" fmla="*/ 390200 w 781050"/>
                <a:gd name="connsiteY3" fmla="*/ -206 h 571500"/>
                <a:gd name="connsiteX4" fmla="*/ 780725 w 781050"/>
                <a:gd name="connsiteY4" fmla="*/ 390319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 h="571500">
                  <a:moveTo>
                    <a:pt x="780725" y="571294"/>
                  </a:moveTo>
                  <a:lnTo>
                    <a:pt x="-325" y="571294"/>
                  </a:lnTo>
                  <a:lnTo>
                    <a:pt x="-325" y="390319"/>
                  </a:lnTo>
                  <a:cubicBezTo>
                    <a:pt x="-325" y="174638"/>
                    <a:pt x="174519" y="-206"/>
                    <a:pt x="390200" y="-206"/>
                  </a:cubicBezTo>
                  <a:cubicBezTo>
                    <a:pt x="605881" y="-206"/>
                    <a:pt x="780725" y="174638"/>
                    <a:pt x="780725" y="390319"/>
                  </a:cubicBezTo>
                  <a:close/>
                </a:path>
              </a:pathLst>
            </a:custGeom>
            <a:solidFill>
              <a:srgbClr val="CCCCCC"/>
            </a:solidFill>
            <a:ln w="4763"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88ACB016-E5BC-4FCD-974A-275CDA2512E9}"/>
                </a:ext>
              </a:extLst>
            </p:cNvPr>
            <p:cNvSpPr/>
            <p:nvPr/>
          </p:nvSpPr>
          <p:spPr>
            <a:xfrm rot="-10800000">
              <a:off x="4884826" y="3489792"/>
              <a:ext cx="61912" cy="400050"/>
            </a:xfrm>
            <a:custGeom>
              <a:avLst/>
              <a:gdLst>
                <a:gd name="connsiteX0" fmla="*/ -325 w 61912"/>
                <a:gd name="connsiteY0" fmla="*/ -206 h 400050"/>
                <a:gd name="connsiteX1" fmla="*/ 61588 w 61912"/>
                <a:gd name="connsiteY1" fmla="*/ -206 h 400050"/>
                <a:gd name="connsiteX2" fmla="*/ 61588 w 61912"/>
                <a:gd name="connsiteY2" fmla="*/ 399844 h 400050"/>
                <a:gd name="connsiteX3" fmla="*/ -325 w 61912"/>
                <a:gd name="connsiteY3" fmla="*/ 399844 h 400050"/>
              </a:gdLst>
              <a:ahLst/>
              <a:cxnLst>
                <a:cxn ang="0">
                  <a:pos x="connsiteX0" y="connsiteY0"/>
                </a:cxn>
                <a:cxn ang="0">
                  <a:pos x="connsiteX1" y="connsiteY1"/>
                </a:cxn>
                <a:cxn ang="0">
                  <a:pos x="connsiteX2" y="connsiteY2"/>
                </a:cxn>
                <a:cxn ang="0">
                  <a:pos x="connsiteX3" y="connsiteY3"/>
                </a:cxn>
              </a:cxnLst>
              <a:rect l="l" t="t" r="r" b="b"/>
              <a:pathLst>
                <a:path w="61912" h="400050">
                  <a:moveTo>
                    <a:pt x="-325" y="-206"/>
                  </a:moveTo>
                  <a:lnTo>
                    <a:pt x="61588" y="-206"/>
                  </a:lnTo>
                  <a:lnTo>
                    <a:pt x="61588" y="399844"/>
                  </a:lnTo>
                  <a:lnTo>
                    <a:pt x="-325" y="399844"/>
                  </a:lnTo>
                  <a:close/>
                </a:path>
              </a:pathLst>
            </a:custGeom>
            <a:solidFill>
              <a:srgbClr val="CCCCCC"/>
            </a:solidFill>
            <a:ln w="4763"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5E5CD1A9-D1DA-48A4-AF54-7041B26A9846}"/>
                </a:ext>
              </a:extLst>
            </p:cNvPr>
            <p:cNvSpPr/>
            <p:nvPr/>
          </p:nvSpPr>
          <p:spPr>
            <a:xfrm>
              <a:off x="4708614" y="3827929"/>
              <a:ext cx="419100" cy="63569"/>
            </a:xfrm>
            <a:custGeom>
              <a:avLst/>
              <a:gdLst>
                <a:gd name="connsiteX0" fmla="*/ -325 w 419100"/>
                <a:gd name="connsiteY0" fmla="*/ 59532 h 63569"/>
                <a:gd name="connsiteX1" fmla="*/ 209225 w 419100"/>
                <a:gd name="connsiteY1" fmla="*/ 62119 h 63569"/>
                <a:gd name="connsiteX2" fmla="*/ 418775 w 419100"/>
                <a:gd name="connsiteY2" fmla="*/ 59532 h 63569"/>
                <a:gd name="connsiteX3" fmla="*/ 209225 w 419100"/>
                <a:gd name="connsiteY3" fmla="*/ -206 h 63569"/>
                <a:gd name="connsiteX4" fmla="*/ -325 w 419100"/>
                <a:gd name="connsiteY4" fmla="*/ 59532 h 6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 h="63569">
                  <a:moveTo>
                    <a:pt x="-325" y="59532"/>
                  </a:moveTo>
                  <a:cubicBezTo>
                    <a:pt x="-325" y="66221"/>
                    <a:pt x="93494" y="62119"/>
                    <a:pt x="209225" y="62119"/>
                  </a:cubicBezTo>
                  <a:cubicBezTo>
                    <a:pt x="324956" y="62119"/>
                    <a:pt x="418775" y="66221"/>
                    <a:pt x="418775" y="59532"/>
                  </a:cubicBezTo>
                  <a:cubicBezTo>
                    <a:pt x="418775" y="52842"/>
                    <a:pt x="324956" y="-206"/>
                    <a:pt x="209225" y="-206"/>
                  </a:cubicBezTo>
                  <a:cubicBezTo>
                    <a:pt x="93494" y="-206"/>
                    <a:pt x="-325" y="52842"/>
                    <a:pt x="-325" y="59532"/>
                  </a:cubicBezTo>
                  <a:close/>
                </a:path>
              </a:pathLst>
            </a:custGeom>
            <a:solidFill>
              <a:srgbClr val="CCCCCC"/>
            </a:solidFill>
            <a:ln w="4763"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E5341C0-2C61-4B57-A297-CB2EF43AB4DD}"/>
                </a:ext>
              </a:extLst>
            </p:cNvPr>
            <p:cNvSpPr/>
            <p:nvPr/>
          </p:nvSpPr>
          <p:spPr>
            <a:xfrm rot="-10800000">
              <a:off x="3951376" y="3489792"/>
              <a:ext cx="61912" cy="400050"/>
            </a:xfrm>
            <a:custGeom>
              <a:avLst/>
              <a:gdLst>
                <a:gd name="connsiteX0" fmla="*/ -325 w 61912"/>
                <a:gd name="connsiteY0" fmla="*/ -206 h 400050"/>
                <a:gd name="connsiteX1" fmla="*/ 61588 w 61912"/>
                <a:gd name="connsiteY1" fmla="*/ -206 h 400050"/>
                <a:gd name="connsiteX2" fmla="*/ 61588 w 61912"/>
                <a:gd name="connsiteY2" fmla="*/ 399844 h 400050"/>
                <a:gd name="connsiteX3" fmla="*/ -325 w 61912"/>
                <a:gd name="connsiteY3" fmla="*/ 399844 h 400050"/>
              </a:gdLst>
              <a:ahLst/>
              <a:cxnLst>
                <a:cxn ang="0">
                  <a:pos x="connsiteX0" y="connsiteY0"/>
                </a:cxn>
                <a:cxn ang="0">
                  <a:pos x="connsiteX1" y="connsiteY1"/>
                </a:cxn>
                <a:cxn ang="0">
                  <a:pos x="connsiteX2" y="connsiteY2"/>
                </a:cxn>
                <a:cxn ang="0">
                  <a:pos x="connsiteX3" y="connsiteY3"/>
                </a:cxn>
              </a:cxnLst>
              <a:rect l="l" t="t" r="r" b="b"/>
              <a:pathLst>
                <a:path w="61912" h="400050">
                  <a:moveTo>
                    <a:pt x="-325" y="-206"/>
                  </a:moveTo>
                  <a:lnTo>
                    <a:pt x="61588" y="-206"/>
                  </a:lnTo>
                  <a:lnTo>
                    <a:pt x="61588" y="399844"/>
                  </a:lnTo>
                  <a:lnTo>
                    <a:pt x="-325" y="399844"/>
                  </a:lnTo>
                  <a:close/>
                </a:path>
              </a:pathLst>
            </a:custGeom>
            <a:solidFill>
              <a:srgbClr val="CCCCCC"/>
            </a:solidFill>
            <a:ln w="4763"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68105403-BE63-4966-BB73-46D9B3779486}"/>
                </a:ext>
              </a:extLst>
            </p:cNvPr>
            <p:cNvSpPr/>
            <p:nvPr/>
          </p:nvSpPr>
          <p:spPr>
            <a:xfrm>
              <a:off x="3775164" y="3827929"/>
              <a:ext cx="419100" cy="63569"/>
            </a:xfrm>
            <a:custGeom>
              <a:avLst/>
              <a:gdLst>
                <a:gd name="connsiteX0" fmla="*/ -325 w 419100"/>
                <a:gd name="connsiteY0" fmla="*/ 59532 h 63569"/>
                <a:gd name="connsiteX1" fmla="*/ 209225 w 419100"/>
                <a:gd name="connsiteY1" fmla="*/ 62119 h 63569"/>
                <a:gd name="connsiteX2" fmla="*/ 418775 w 419100"/>
                <a:gd name="connsiteY2" fmla="*/ 59532 h 63569"/>
                <a:gd name="connsiteX3" fmla="*/ 209225 w 419100"/>
                <a:gd name="connsiteY3" fmla="*/ -206 h 63569"/>
                <a:gd name="connsiteX4" fmla="*/ -325 w 419100"/>
                <a:gd name="connsiteY4" fmla="*/ 59532 h 6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 h="63569">
                  <a:moveTo>
                    <a:pt x="-325" y="59532"/>
                  </a:moveTo>
                  <a:cubicBezTo>
                    <a:pt x="-325" y="66221"/>
                    <a:pt x="93494" y="62119"/>
                    <a:pt x="209225" y="62119"/>
                  </a:cubicBezTo>
                  <a:cubicBezTo>
                    <a:pt x="324956" y="62119"/>
                    <a:pt x="418775" y="66221"/>
                    <a:pt x="418775" y="59532"/>
                  </a:cubicBezTo>
                  <a:cubicBezTo>
                    <a:pt x="418775" y="52842"/>
                    <a:pt x="324956" y="-206"/>
                    <a:pt x="209225" y="-206"/>
                  </a:cubicBezTo>
                  <a:cubicBezTo>
                    <a:pt x="93494" y="-206"/>
                    <a:pt x="-325" y="52842"/>
                    <a:pt x="-325" y="59532"/>
                  </a:cubicBezTo>
                  <a:close/>
                </a:path>
              </a:pathLst>
            </a:custGeom>
            <a:solidFill>
              <a:srgbClr val="CCCCCC"/>
            </a:solidFill>
            <a:ln w="4763"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C8BAFFE-AC2C-4359-82C1-1F71A13ECEEE}"/>
                </a:ext>
              </a:extLst>
            </p:cNvPr>
            <p:cNvSpPr/>
            <p:nvPr/>
          </p:nvSpPr>
          <p:spPr>
            <a:xfrm>
              <a:off x="4260586" y="3610097"/>
              <a:ext cx="86172" cy="225209"/>
            </a:xfrm>
            <a:custGeom>
              <a:avLst/>
              <a:gdLst>
                <a:gd name="connsiteX0" fmla="*/ 10 w 86172"/>
                <a:gd name="connsiteY0" fmla="*/ 225209 h 225209"/>
                <a:gd name="connsiteX1" fmla="*/ 58398 w 86172"/>
                <a:gd name="connsiteY1" fmla="*/ 225209 h 225209"/>
                <a:gd name="connsiteX2" fmla="*/ 86173 w 86172"/>
                <a:gd name="connsiteY2" fmla="*/ 0 h 225209"/>
                <a:gd name="connsiteX3" fmla="*/ 0 w 86172"/>
                <a:gd name="connsiteY3" fmla="*/ 0 h 225209"/>
                <a:gd name="connsiteX4" fmla="*/ 10 w 86172"/>
                <a:gd name="connsiteY4" fmla="*/ 225209 h 225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72" h="225209">
                  <a:moveTo>
                    <a:pt x="10" y="225209"/>
                  </a:moveTo>
                  <a:lnTo>
                    <a:pt x="58398" y="225209"/>
                  </a:lnTo>
                  <a:lnTo>
                    <a:pt x="86173" y="0"/>
                  </a:lnTo>
                  <a:lnTo>
                    <a:pt x="0" y="0"/>
                  </a:lnTo>
                  <a:lnTo>
                    <a:pt x="10" y="225209"/>
                  </a:lnTo>
                  <a:close/>
                </a:path>
              </a:pathLst>
            </a:custGeom>
            <a:solidFill>
              <a:srgbClr val="A0616A"/>
            </a:solidFill>
            <a:ln w="4763"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47B36E5-8758-43AE-AF56-806F208175B6}"/>
                </a:ext>
              </a:extLst>
            </p:cNvPr>
            <p:cNvSpPr/>
            <p:nvPr/>
          </p:nvSpPr>
          <p:spPr>
            <a:xfrm rot="10799843">
              <a:off x="4248085" y="3818621"/>
              <a:ext cx="183502" cy="70898"/>
            </a:xfrm>
            <a:custGeom>
              <a:avLst/>
              <a:gdLst>
                <a:gd name="connsiteX0" fmla="*/ -325 w 183502"/>
                <a:gd name="connsiteY0" fmla="*/ -205 h 70898"/>
                <a:gd name="connsiteX1" fmla="*/ 183178 w 183502"/>
                <a:gd name="connsiteY1" fmla="*/ -205 h 70898"/>
                <a:gd name="connsiteX2" fmla="*/ 183178 w 183502"/>
                <a:gd name="connsiteY2" fmla="*/ -205 h 70898"/>
                <a:gd name="connsiteX3" fmla="*/ 183178 w 183502"/>
                <a:gd name="connsiteY3" fmla="*/ 70693 h 70898"/>
                <a:gd name="connsiteX4" fmla="*/ 183178 w 183502"/>
                <a:gd name="connsiteY4" fmla="*/ 70693 h 70898"/>
                <a:gd name="connsiteX5" fmla="*/ 70574 w 183502"/>
                <a:gd name="connsiteY5" fmla="*/ 70693 h 70898"/>
                <a:gd name="connsiteX6" fmla="*/ -325 w 183502"/>
                <a:gd name="connsiteY6" fmla="*/ -206 h 70898"/>
                <a:gd name="connsiteX7" fmla="*/ -325 w 183502"/>
                <a:gd name="connsiteY7" fmla="*/ -206 h 70898"/>
                <a:gd name="connsiteX8" fmla="*/ -325 w 183502"/>
                <a:gd name="connsiteY8" fmla="*/ -205 h 7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502" h="70898">
                  <a:moveTo>
                    <a:pt x="-325" y="-205"/>
                  </a:moveTo>
                  <a:lnTo>
                    <a:pt x="183178" y="-205"/>
                  </a:lnTo>
                  <a:lnTo>
                    <a:pt x="183178" y="-205"/>
                  </a:lnTo>
                  <a:lnTo>
                    <a:pt x="183178" y="70693"/>
                  </a:lnTo>
                  <a:lnTo>
                    <a:pt x="183178" y="70693"/>
                  </a:lnTo>
                  <a:lnTo>
                    <a:pt x="70574" y="70693"/>
                  </a:lnTo>
                  <a:cubicBezTo>
                    <a:pt x="31418" y="70693"/>
                    <a:pt x="-325" y="38951"/>
                    <a:pt x="-325" y="-206"/>
                  </a:cubicBezTo>
                  <a:lnTo>
                    <a:pt x="-325" y="-206"/>
                  </a:lnTo>
                  <a:lnTo>
                    <a:pt x="-325" y="-205"/>
                  </a:lnTo>
                  <a:close/>
                </a:path>
              </a:pathLst>
            </a:custGeom>
            <a:solidFill>
              <a:srgbClr val="2F2E41"/>
            </a:solidFill>
            <a:ln w="4763"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7340C5F-9869-466F-A99A-A7C27E379514}"/>
                </a:ext>
              </a:extLst>
            </p:cNvPr>
            <p:cNvSpPr/>
            <p:nvPr/>
          </p:nvSpPr>
          <p:spPr>
            <a:xfrm>
              <a:off x="4284308" y="3562044"/>
              <a:ext cx="123139" cy="240677"/>
            </a:xfrm>
            <a:custGeom>
              <a:avLst/>
              <a:gdLst>
                <a:gd name="connsiteX0" fmla="*/ 67432 w 123139"/>
                <a:gd name="connsiteY0" fmla="*/ 240678 h 240677"/>
                <a:gd name="connsiteX1" fmla="*/ 123139 w 123139"/>
                <a:gd name="connsiteY1" fmla="*/ 223195 h 240677"/>
                <a:gd name="connsiteX2" fmla="*/ 82220 w 123139"/>
                <a:gd name="connsiteY2" fmla="*/ 0 h 240677"/>
                <a:gd name="connsiteX3" fmla="*/ 0 w 123139"/>
                <a:gd name="connsiteY3" fmla="*/ 25799 h 240677"/>
                <a:gd name="connsiteX4" fmla="*/ 67432 w 123139"/>
                <a:gd name="connsiteY4" fmla="*/ 240678 h 24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39" h="240677">
                  <a:moveTo>
                    <a:pt x="67432" y="240678"/>
                  </a:moveTo>
                  <a:lnTo>
                    <a:pt x="123139" y="223195"/>
                  </a:lnTo>
                  <a:lnTo>
                    <a:pt x="82220" y="0"/>
                  </a:lnTo>
                  <a:lnTo>
                    <a:pt x="0" y="25799"/>
                  </a:lnTo>
                  <a:lnTo>
                    <a:pt x="67432" y="240678"/>
                  </a:lnTo>
                  <a:close/>
                </a:path>
              </a:pathLst>
            </a:custGeom>
            <a:solidFill>
              <a:srgbClr val="A0616A"/>
            </a:solidFill>
            <a:ln w="4763"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53F97571-16C4-4ACE-AD53-290ABCE566BA}"/>
                </a:ext>
              </a:extLst>
            </p:cNvPr>
            <p:cNvSpPr/>
            <p:nvPr/>
          </p:nvSpPr>
          <p:spPr>
            <a:xfrm rot="9754643">
              <a:off x="4341212" y="3761450"/>
              <a:ext cx="183502" cy="70898"/>
            </a:xfrm>
            <a:custGeom>
              <a:avLst/>
              <a:gdLst>
                <a:gd name="connsiteX0" fmla="*/ -325 w 183502"/>
                <a:gd name="connsiteY0" fmla="*/ -206 h 70898"/>
                <a:gd name="connsiteX1" fmla="*/ 183177 w 183502"/>
                <a:gd name="connsiteY1" fmla="*/ -206 h 70898"/>
                <a:gd name="connsiteX2" fmla="*/ 183177 w 183502"/>
                <a:gd name="connsiteY2" fmla="*/ -206 h 70898"/>
                <a:gd name="connsiteX3" fmla="*/ 183177 w 183502"/>
                <a:gd name="connsiteY3" fmla="*/ 70693 h 70898"/>
                <a:gd name="connsiteX4" fmla="*/ 183177 w 183502"/>
                <a:gd name="connsiteY4" fmla="*/ 70693 h 70898"/>
                <a:gd name="connsiteX5" fmla="*/ 70574 w 183502"/>
                <a:gd name="connsiteY5" fmla="*/ 70693 h 70898"/>
                <a:gd name="connsiteX6" fmla="*/ -325 w 183502"/>
                <a:gd name="connsiteY6" fmla="*/ -206 h 70898"/>
                <a:gd name="connsiteX7" fmla="*/ -325 w 183502"/>
                <a:gd name="connsiteY7" fmla="*/ -206 h 70898"/>
                <a:gd name="connsiteX8" fmla="*/ -325 w 183502"/>
                <a:gd name="connsiteY8" fmla="*/ -206 h 7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502" h="70898">
                  <a:moveTo>
                    <a:pt x="-325" y="-206"/>
                  </a:moveTo>
                  <a:lnTo>
                    <a:pt x="183177" y="-206"/>
                  </a:lnTo>
                  <a:lnTo>
                    <a:pt x="183177" y="-206"/>
                  </a:lnTo>
                  <a:lnTo>
                    <a:pt x="183177" y="70693"/>
                  </a:lnTo>
                  <a:lnTo>
                    <a:pt x="183177" y="70693"/>
                  </a:lnTo>
                  <a:lnTo>
                    <a:pt x="70574" y="70693"/>
                  </a:lnTo>
                  <a:cubicBezTo>
                    <a:pt x="31417" y="70693"/>
                    <a:pt x="-325" y="38950"/>
                    <a:pt x="-325" y="-206"/>
                  </a:cubicBezTo>
                  <a:lnTo>
                    <a:pt x="-325" y="-206"/>
                  </a:lnTo>
                  <a:lnTo>
                    <a:pt x="-325" y="-206"/>
                  </a:lnTo>
                  <a:close/>
                </a:path>
              </a:pathLst>
            </a:custGeom>
            <a:solidFill>
              <a:srgbClr val="2F2E41"/>
            </a:solidFill>
            <a:ln w="4763"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64839F1-CAB8-4BF3-98CD-EEA75FBCF73E}"/>
                </a:ext>
              </a:extLst>
            </p:cNvPr>
            <p:cNvSpPr/>
            <p:nvPr/>
          </p:nvSpPr>
          <p:spPr>
            <a:xfrm>
              <a:off x="3892185" y="3241999"/>
              <a:ext cx="504895" cy="470864"/>
            </a:xfrm>
            <a:custGeom>
              <a:avLst/>
              <a:gdLst>
                <a:gd name="connsiteX0" fmla="*/ 420167 w 504895"/>
                <a:gd name="connsiteY0" fmla="*/ 456860 h 470864"/>
                <a:gd name="connsiteX1" fmla="*/ 313358 w 504895"/>
                <a:gd name="connsiteY1" fmla="*/ 176486 h 470864"/>
                <a:gd name="connsiteX2" fmla="*/ 21136 w 504895"/>
                <a:gd name="connsiteY2" fmla="*/ 154920 h 470864"/>
                <a:gd name="connsiteX3" fmla="*/ 7765 w 504895"/>
                <a:gd name="connsiteY3" fmla="*/ 49154 h 470864"/>
                <a:gd name="connsiteX4" fmla="*/ 47044 w 504895"/>
                <a:gd name="connsiteY4" fmla="*/ -206 h 470864"/>
                <a:gd name="connsiteX5" fmla="*/ 48265 w 504895"/>
                <a:gd name="connsiteY5" fmla="*/ -141 h 470864"/>
                <a:gd name="connsiteX6" fmla="*/ 436224 w 504895"/>
                <a:gd name="connsiteY6" fmla="*/ 125535 h 470864"/>
                <a:gd name="connsiteX7" fmla="*/ 504076 w 504895"/>
                <a:gd name="connsiteY7" fmla="*/ 428503 h 470864"/>
                <a:gd name="connsiteX8" fmla="*/ 490675 w 504895"/>
                <a:gd name="connsiteY8" fmla="*/ 453190 h 470864"/>
                <a:gd name="connsiteX9" fmla="*/ 447720 w 504895"/>
                <a:gd name="connsiteY9" fmla="*/ 469296 h 470864"/>
                <a:gd name="connsiteX10" fmla="*/ 440234 w 504895"/>
                <a:gd name="connsiteY10" fmla="*/ 470659 h 470864"/>
                <a:gd name="connsiteX11" fmla="*/ 420167 w 504895"/>
                <a:gd name="connsiteY11" fmla="*/ 456860 h 47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895" h="470864">
                  <a:moveTo>
                    <a:pt x="420167" y="456860"/>
                  </a:moveTo>
                  <a:lnTo>
                    <a:pt x="313358" y="176486"/>
                  </a:lnTo>
                  <a:cubicBezTo>
                    <a:pt x="289395" y="182114"/>
                    <a:pt x="88441" y="226581"/>
                    <a:pt x="21136" y="154920"/>
                  </a:cubicBezTo>
                  <a:cubicBezTo>
                    <a:pt x="-1930" y="130359"/>
                    <a:pt x="-6428" y="94775"/>
                    <a:pt x="7765" y="49154"/>
                  </a:cubicBezTo>
                  <a:lnTo>
                    <a:pt x="47044" y="-206"/>
                  </a:lnTo>
                  <a:lnTo>
                    <a:pt x="48265" y="-141"/>
                  </a:lnTo>
                  <a:cubicBezTo>
                    <a:pt x="63116" y="641"/>
                    <a:pt x="412288" y="20212"/>
                    <a:pt x="436224" y="125535"/>
                  </a:cubicBezTo>
                  <a:cubicBezTo>
                    <a:pt x="456405" y="214330"/>
                    <a:pt x="493262" y="379878"/>
                    <a:pt x="504076" y="428503"/>
                  </a:cubicBezTo>
                  <a:cubicBezTo>
                    <a:pt x="506342" y="438916"/>
                    <a:pt x="500641" y="449418"/>
                    <a:pt x="490675" y="453190"/>
                  </a:cubicBezTo>
                  <a:lnTo>
                    <a:pt x="447720" y="469296"/>
                  </a:lnTo>
                  <a:cubicBezTo>
                    <a:pt x="445327" y="470197"/>
                    <a:pt x="442791" y="470659"/>
                    <a:pt x="440234" y="470659"/>
                  </a:cubicBezTo>
                  <a:cubicBezTo>
                    <a:pt x="431333" y="470658"/>
                    <a:pt x="423354" y="465171"/>
                    <a:pt x="420167" y="456860"/>
                  </a:cubicBezTo>
                  <a:close/>
                </a:path>
              </a:pathLst>
            </a:custGeom>
            <a:solidFill>
              <a:srgbClr val="2F2E41"/>
            </a:solidFill>
            <a:ln w="4763"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58A74A9B-753E-47FB-8559-B8AD95426E03}"/>
                </a:ext>
              </a:extLst>
            </p:cNvPr>
            <p:cNvSpPr/>
            <p:nvPr/>
          </p:nvSpPr>
          <p:spPr>
            <a:xfrm>
              <a:off x="3830273" y="3275336"/>
              <a:ext cx="504895" cy="470864"/>
            </a:xfrm>
            <a:custGeom>
              <a:avLst/>
              <a:gdLst>
                <a:gd name="connsiteX0" fmla="*/ 420167 w 504895"/>
                <a:gd name="connsiteY0" fmla="*/ 456860 h 470864"/>
                <a:gd name="connsiteX1" fmla="*/ 313358 w 504895"/>
                <a:gd name="connsiteY1" fmla="*/ 176486 h 470864"/>
                <a:gd name="connsiteX2" fmla="*/ 21136 w 504895"/>
                <a:gd name="connsiteY2" fmla="*/ 154920 h 470864"/>
                <a:gd name="connsiteX3" fmla="*/ 7765 w 504895"/>
                <a:gd name="connsiteY3" fmla="*/ 49154 h 470864"/>
                <a:gd name="connsiteX4" fmla="*/ 47044 w 504895"/>
                <a:gd name="connsiteY4" fmla="*/ -206 h 470864"/>
                <a:gd name="connsiteX5" fmla="*/ 48265 w 504895"/>
                <a:gd name="connsiteY5" fmla="*/ -141 h 470864"/>
                <a:gd name="connsiteX6" fmla="*/ 436224 w 504895"/>
                <a:gd name="connsiteY6" fmla="*/ 125535 h 470864"/>
                <a:gd name="connsiteX7" fmla="*/ 504076 w 504895"/>
                <a:gd name="connsiteY7" fmla="*/ 428503 h 470864"/>
                <a:gd name="connsiteX8" fmla="*/ 490675 w 504895"/>
                <a:gd name="connsiteY8" fmla="*/ 453190 h 470864"/>
                <a:gd name="connsiteX9" fmla="*/ 447720 w 504895"/>
                <a:gd name="connsiteY9" fmla="*/ 469296 h 470864"/>
                <a:gd name="connsiteX10" fmla="*/ 440234 w 504895"/>
                <a:gd name="connsiteY10" fmla="*/ 470659 h 470864"/>
                <a:gd name="connsiteX11" fmla="*/ 420167 w 504895"/>
                <a:gd name="connsiteY11" fmla="*/ 456860 h 47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895" h="470864">
                  <a:moveTo>
                    <a:pt x="420167" y="456860"/>
                  </a:moveTo>
                  <a:lnTo>
                    <a:pt x="313358" y="176486"/>
                  </a:lnTo>
                  <a:cubicBezTo>
                    <a:pt x="289394" y="182114"/>
                    <a:pt x="88441" y="226576"/>
                    <a:pt x="21136" y="154920"/>
                  </a:cubicBezTo>
                  <a:cubicBezTo>
                    <a:pt x="-1930" y="130359"/>
                    <a:pt x="-6428" y="94775"/>
                    <a:pt x="7765" y="49154"/>
                  </a:cubicBezTo>
                  <a:lnTo>
                    <a:pt x="47044" y="-206"/>
                  </a:lnTo>
                  <a:lnTo>
                    <a:pt x="48265" y="-141"/>
                  </a:lnTo>
                  <a:cubicBezTo>
                    <a:pt x="63116" y="641"/>
                    <a:pt x="412288" y="20212"/>
                    <a:pt x="436224" y="125535"/>
                  </a:cubicBezTo>
                  <a:cubicBezTo>
                    <a:pt x="456405" y="214330"/>
                    <a:pt x="493262" y="379878"/>
                    <a:pt x="504076" y="428503"/>
                  </a:cubicBezTo>
                  <a:cubicBezTo>
                    <a:pt x="506342" y="438916"/>
                    <a:pt x="500641" y="449418"/>
                    <a:pt x="490675" y="453190"/>
                  </a:cubicBezTo>
                  <a:lnTo>
                    <a:pt x="447720" y="469296"/>
                  </a:lnTo>
                  <a:cubicBezTo>
                    <a:pt x="445327" y="470197"/>
                    <a:pt x="442791" y="470659"/>
                    <a:pt x="440234" y="470659"/>
                  </a:cubicBezTo>
                  <a:cubicBezTo>
                    <a:pt x="431333" y="470658"/>
                    <a:pt x="423354" y="465171"/>
                    <a:pt x="420167" y="456860"/>
                  </a:cubicBezTo>
                  <a:close/>
                </a:path>
              </a:pathLst>
            </a:custGeom>
            <a:solidFill>
              <a:srgbClr val="2F2E41"/>
            </a:solidFill>
            <a:ln w="4763"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D8904DE5-551D-4C87-8E6E-D46CE61F4A0C}"/>
                </a:ext>
              </a:extLst>
            </p:cNvPr>
            <p:cNvSpPr/>
            <p:nvPr/>
          </p:nvSpPr>
          <p:spPr>
            <a:xfrm>
              <a:off x="4042260" y="3038130"/>
              <a:ext cx="445054" cy="150308"/>
            </a:xfrm>
            <a:custGeom>
              <a:avLst/>
              <a:gdLst>
                <a:gd name="connsiteX0" fmla="*/ 112104 w 445054"/>
                <a:gd name="connsiteY0" fmla="*/ 150103 h 150308"/>
                <a:gd name="connsiteX1" fmla="*/ 33596 w 445054"/>
                <a:gd name="connsiteY1" fmla="*/ 105471 h 150308"/>
                <a:gd name="connsiteX2" fmla="*/ -325 w 445054"/>
                <a:gd name="connsiteY2" fmla="*/ 48007 h 150308"/>
                <a:gd name="connsiteX3" fmla="*/ 80301 w 445054"/>
                <a:gd name="connsiteY3" fmla="*/ 3940 h 150308"/>
                <a:gd name="connsiteX4" fmla="*/ 114535 w 445054"/>
                <a:gd name="connsiteY4" fmla="*/ 50879 h 150308"/>
                <a:gd name="connsiteX5" fmla="*/ 346820 w 445054"/>
                <a:gd name="connsiteY5" fmla="*/ 26406 h 150308"/>
                <a:gd name="connsiteX6" fmla="*/ 350626 w 445054"/>
                <a:gd name="connsiteY6" fmla="*/ 20530 h 150308"/>
                <a:gd name="connsiteX7" fmla="*/ 350626 w 445054"/>
                <a:gd name="connsiteY7" fmla="*/ 20530 h 150308"/>
                <a:gd name="connsiteX8" fmla="*/ 388122 w 445054"/>
                <a:gd name="connsiteY8" fmla="*/ -16 h 150308"/>
                <a:gd name="connsiteX9" fmla="*/ 428569 w 445054"/>
                <a:gd name="connsiteY9" fmla="*/ 14330 h 150308"/>
                <a:gd name="connsiteX10" fmla="*/ 437426 w 445054"/>
                <a:gd name="connsiteY10" fmla="*/ 78926 h 150308"/>
                <a:gd name="connsiteX11" fmla="*/ 365615 w 445054"/>
                <a:gd name="connsiteY11" fmla="*/ 97249 h 150308"/>
                <a:gd name="connsiteX12" fmla="*/ 360686 w 445054"/>
                <a:gd name="connsiteY12" fmla="*/ 93932 h 150308"/>
                <a:gd name="connsiteX13" fmla="*/ 356767 w 445054"/>
                <a:gd name="connsiteY13" fmla="*/ 90597 h 150308"/>
                <a:gd name="connsiteX14" fmla="*/ 134289 w 445054"/>
                <a:gd name="connsiteY14" fmla="*/ 147322 h 150308"/>
                <a:gd name="connsiteX15" fmla="*/ 112104 w 445054"/>
                <a:gd name="connsiteY15" fmla="*/ 150103 h 15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054" h="150308">
                  <a:moveTo>
                    <a:pt x="112104" y="150103"/>
                  </a:moveTo>
                  <a:cubicBezTo>
                    <a:pt x="79900" y="150091"/>
                    <a:pt x="50078" y="133137"/>
                    <a:pt x="33596" y="105471"/>
                  </a:cubicBezTo>
                  <a:lnTo>
                    <a:pt x="-325" y="48007"/>
                  </a:lnTo>
                  <a:lnTo>
                    <a:pt x="80301" y="3940"/>
                  </a:lnTo>
                  <a:lnTo>
                    <a:pt x="114535" y="50879"/>
                  </a:lnTo>
                  <a:lnTo>
                    <a:pt x="346820" y="26406"/>
                  </a:lnTo>
                  <a:cubicBezTo>
                    <a:pt x="347950" y="24361"/>
                    <a:pt x="349222" y="22398"/>
                    <a:pt x="350626" y="20530"/>
                  </a:cubicBezTo>
                  <a:lnTo>
                    <a:pt x="350626" y="20530"/>
                  </a:lnTo>
                  <a:cubicBezTo>
                    <a:pt x="359640" y="8668"/>
                    <a:pt x="373273" y="1198"/>
                    <a:pt x="388122" y="-16"/>
                  </a:cubicBezTo>
                  <a:cubicBezTo>
                    <a:pt x="403043" y="-1296"/>
                    <a:pt x="417789" y="3935"/>
                    <a:pt x="428569" y="14330"/>
                  </a:cubicBezTo>
                  <a:cubicBezTo>
                    <a:pt x="446155" y="31197"/>
                    <a:pt x="449824" y="57948"/>
                    <a:pt x="437426" y="78926"/>
                  </a:cubicBezTo>
                  <a:cubicBezTo>
                    <a:pt x="422656" y="103816"/>
                    <a:pt x="390505" y="112019"/>
                    <a:pt x="365615" y="97249"/>
                  </a:cubicBezTo>
                  <a:cubicBezTo>
                    <a:pt x="363911" y="96237"/>
                    <a:pt x="362265" y="95130"/>
                    <a:pt x="360686" y="93932"/>
                  </a:cubicBezTo>
                  <a:cubicBezTo>
                    <a:pt x="359323" y="92889"/>
                    <a:pt x="358015" y="91776"/>
                    <a:pt x="356767" y="90597"/>
                  </a:cubicBezTo>
                  <a:lnTo>
                    <a:pt x="134289" y="147322"/>
                  </a:lnTo>
                  <a:cubicBezTo>
                    <a:pt x="127039" y="149171"/>
                    <a:pt x="119586" y="150105"/>
                    <a:pt x="112104" y="150103"/>
                  </a:cubicBezTo>
                  <a:close/>
                </a:path>
              </a:pathLst>
            </a:custGeom>
            <a:solidFill>
              <a:srgbClr val="A0616A"/>
            </a:solidFill>
            <a:ln w="4763"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C6B4623-F3BC-4372-A192-3D7B3C6949EC}"/>
                </a:ext>
              </a:extLst>
            </p:cNvPr>
            <p:cNvSpPr/>
            <p:nvPr/>
          </p:nvSpPr>
          <p:spPr>
            <a:xfrm>
              <a:off x="3809376" y="2878778"/>
              <a:ext cx="291938" cy="464810"/>
            </a:xfrm>
            <a:custGeom>
              <a:avLst/>
              <a:gdLst>
                <a:gd name="connsiteX0" fmla="*/ 27151 w 291938"/>
                <a:gd name="connsiteY0" fmla="*/ 460516 h 464810"/>
                <a:gd name="connsiteX1" fmla="*/ 18490 w 291938"/>
                <a:gd name="connsiteY1" fmla="*/ 439806 h 464810"/>
                <a:gd name="connsiteX2" fmla="*/ 1370 w 291938"/>
                <a:gd name="connsiteY2" fmla="*/ 137708 h 464810"/>
                <a:gd name="connsiteX3" fmla="*/ 97957 w 291938"/>
                <a:gd name="connsiteY3" fmla="*/ 1470 h 464810"/>
                <a:gd name="connsiteX4" fmla="*/ 132621 w 291938"/>
                <a:gd name="connsiteY4" fmla="*/ 730 h 464810"/>
                <a:gd name="connsiteX5" fmla="*/ 179831 w 291938"/>
                <a:gd name="connsiteY5" fmla="*/ 10037 h 464810"/>
                <a:gd name="connsiteX6" fmla="*/ 179831 w 291938"/>
                <a:gd name="connsiteY6" fmla="*/ 10037 h 464810"/>
                <a:gd name="connsiteX7" fmla="*/ 268328 w 291938"/>
                <a:gd name="connsiteY7" fmla="*/ 126565 h 464810"/>
                <a:gd name="connsiteX8" fmla="*/ 291275 w 291938"/>
                <a:gd name="connsiteY8" fmla="*/ 363266 h 464810"/>
                <a:gd name="connsiteX9" fmla="*/ 287305 w 291938"/>
                <a:gd name="connsiteY9" fmla="*/ 379986 h 464810"/>
                <a:gd name="connsiteX10" fmla="*/ 272563 w 291938"/>
                <a:gd name="connsiteY10" fmla="*/ 388321 h 464810"/>
                <a:gd name="connsiteX11" fmla="*/ 49323 w 291938"/>
                <a:gd name="connsiteY11" fmla="*/ 462219 h 464810"/>
                <a:gd name="connsiteX12" fmla="*/ 39562 w 291938"/>
                <a:gd name="connsiteY12" fmla="*/ 464604 h 464810"/>
                <a:gd name="connsiteX13" fmla="*/ 27151 w 291938"/>
                <a:gd name="connsiteY13" fmla="*/ 460516 h 46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1938" h="464810">
                  <a:moveTo>
                    <a:pt x="27151" y="460516"/>
                  </a:moveTo>
                  <a:cubicBezTo>
                    <a:pt x="20596" y="455793"/>
                    <a:pt x="17249" y="447789"/>
                    <a:pt x="18490" y="439806"/>
                  </a:cubicBezTo>
                  <a:cubicBezTo>
                    <a:pt x="31741" y="352448"/>
                    <a:pt x="16495" y="227307"/>
                    <a:pt x="1370" y="137708"/>
                  </a:cubicBezTo>
                  <a:cubicBezTo>
                    <a:pt x="-9579" y="73415"/>
                    <a:pt x="33664" y="12420"/>
                    <a:pt x="97957" y="1470"/>
                  </a:cubicBezTo>
                  <a:cubicBezTo>
                    <a:pt x="109412" y="-481"/>
                    <a:pt x="121093" y="-730"/>
                    <a:pt x="132621" y="730"/>
                  </a:cubicBezTo>
                  <a:cubicBezTo>
                    <a:pt x="148539" y="2833"/>
                    <a:pt x="164307" y="5941"/>
                    <a:pt x="179831" y="10037"/>
                  </a:cubicBezTo>
                  <a:lnTo>
                    <a:pt x="179831" y="10037"/>
                  </a:lnTo>
                  <a:cubicBezTo>
                    <a:pt x="232946" y="23412"/>
                    <a:pt x="269700" y="71809"/>
                    <a:pt x="268328" y="126565"/>
                  </a:cubicBezTo>
                  <a:cubicBezTo>
                    <a:pt x="266067" y="213024"/>
                    <a:pt x="283622" y="320902"/>
                    <a:pt x="291275" y="363266"/>
                  </a:cubicBezTo>
                  <a:cubicBezTo>
                    <a:pt x="292331" y="369149"/>
                    <a:pt x="290893" y="375206"/>
                    <a:pt x="287305" y="379986"/>
                  </a:cubicBezTo>
                  <a:cubicBezTo>
                    <a:pt x="283785" y="384718"/>
                    <a:pt x="278432" y="387745"/>
                    <a:pt x="272563" y="388321"/>
                  </a:cubicBezTo>
                  <a:cubicBezTo>
                    <a:pt x="187751" y="396976"/>
                    <a:pt x="96292" y="438336"/>
                    <a:pt x="49323" y="462219"/>
                  </a:cubicBezTo>
                  <a:cubicBezTo>
                    <a:pt x="46304" y="463776"/>
                    <a:pt x="42959" y="464594"/>
                    <a:pt x="39562" y="464604"/>
                  </a:cubicBezTo>
                  <a:cubicBezTo>
                    <a:pt x="35096" y="464590"/>
                    <a:pt x="30751" y="463158"/>
                    <a:pt x="27151" y="460516"/>
                  </a:cubicBezTo>
                  <a:close/>
                </a:path>
              </a:pathLst>
            </a:custGeom>
            <a:solidFill>
              <a:schemeClr val="accent2">
                <a:lumMod val="40000"/>
                <a:lumOff val="60000"/>
              </a:schemeClr>
            </a:solidFill>
            <a:ln w="4763"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325F3883-1DE3-4FD1-858A-CF508696A6B2}"/>
                </a:ext>
              </a:extLst>
            </p:cNvPr>
            <p:cNvSpPr/>
            <p:nvPr/>
          </p:nvSpPr>
          <p:spPr>
            <a:xfrm>
              <a:off x="4002172" y="2916920"/>
              <a:ext cx="154120" cy="198774"/>
            </a:xfrm>
            <a:custGeom>
              <a:avLst/>
              <a:gdLst>
                <a:gd name="connsiteX0" fmla="*/ 63292 w 154120"/>
                <a:gd name="connsiteY0" fmla="*/ 197053 h 198774"/>
                <a:gd name="connsiteX1" fmla="*/ 51511 w 154120"/>
                <a:gd name="connsiteY1" fmla="*/ 185635 h 198774"/>
                <a:gd name="connsiteX2" fmla="*/ 4213 w 154120"/>
                <a:gd name="connsiteY2" fmla="*/ 76372 h 198774"/>
                <a:gd name="connsiteX3" fmla="*/ 32660 w 154120"/>
                <a:gd name="connsiteY3" fmla="*/ 4332 h 198774"/>
                <a:gd name="connsiteX4" fmla="*/ 104700 w 154120"/>
                <a:gd name="connsiteY4" fmla="*/ 32779 h 198774"/>
                <a:gd name="connsiteX5" fmla="*/ 104736 w 154120"/>
                <a:gd name="connsiteY5" fmla="*/ 32863 h 198774"/>
                <a:gd name="connsiteX6" fmla="*/ 152035 w 154120"/>
                <a:gd name="connsiteY6" fmla="*/ 142126 h 198774"/>
                <a:gd name="connsiteX7" fmla="*/ 140882 w 154120"/>
                <a:gd name="connsiteY7" fmla="*/ 170306 h 198774"/>
                <a:gd name="connsiteX8" fmla="*/ 79694 w 154120"/>
                <a:gd name="connsiteY8" fmla="*/ 196793 h 198774"/>
                <a:gd name="connsiteX9" fmla="*/ 63292 w 154120"/>
                <a:gd name="connsiteY9" fmla="*/ 197053 h 19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120" h="198774">
                  <a:moveTo>
                    <a:pt x="63292" y="197053"/>
                  </a:moveTo>
                  <a:cubicBezTo>
                    <a:pt x="57998" y="194973"/>
                    <a:pt x="53755" y="190862"/>
                    <a:pt x="51511" y="185635"/>
                  </a:cubicBezTo>
                  <a:lnTo>
                    <a:pt x="4213" y="76372"/>
                  </a:lnTo>
                  <a:cubicBezTo>
                    <a:pt x="-7825" y="48623"/>
                    <a:pt x="4911" y="16370"/>
                    <a:pt x="32660" y="4332"/>
                  </a:cubicBezTo>
                  <a:cubicBezTo>
                    <a:pt x="60409" y="-7705"/>
                    <a:pt x="92662" y="5031"/>
                    <a:pt x="104700" y="32779"/>
                  </a:cubicBezTo>
                  <a:cubicBezTo>
                    <a:pt x="104712" y="32807"/>
                    <a:pt x="104724" y="32835"/>
                    <a:pt x="104736" y="32863"/>
                  </a:cubicBezTo>
                  <a:lnTo>
                    <a:pt x="152035" y="142126"/>
                  </a:lnTo>
                  <a:cubicBezTo>
                    <a:pt x="156720" y="152988"/>
                    <a:pt x="151731" y="165592"/>
                    <a:pt x="140882" y="170306"/>
                  </a:cubicBezTo>
                  <a:lnTo>
                    <a:pt x="79694" y="196793"/>
                  </a:lnTo>
                  <a:cubicBezTo>
                    <a:pt x="74481" y="199067"/>
                    <a:pt x="68575" y="199161"/>
                    <a:pt x="63292" y="197053"/>
                  </a:cubicBezTo>
                  <a:close/>
                </a:path>
              </a:pathLst>
            </a:custGeom>
            <a:solidFill>
              <a:schemeClr val="accent2"/>
            </a:solidFill>
            <a:ln w="4763"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D3A7334-946F-46CB-9AB9-136A96638227}"/>
                </a:ext>
              </a:extLst>
            </p:cNvPr>
            <p:cNvSpPr/>
            <p:nvPr/>
          </p:nvSpPr>
          <p:spPr>
            <a:xfrm>
              <a:off x="3816646" y="2608600"/>
              <a:ext cx="233943" cy="233943"/>
            </a:xfrm>
            <a:custGeom>
              <a:avLst/>
              <a:gdLst>
                <a:gd name="connsiteX0" fmla="*/ 233944 w 233943"/>
                <a:gd name="connsiteY0" fmla="*/ 116972 h 233943"/>
                <a:gd name="connsiteX1" fmla="*/ 116972 w 233943"/>
                <a:gd name="connsiteY1" fmla="*/ 233944 h 233943"/>
                <a:gd name="connsiteX2" fmla="*/ 0 w 233943"/>
                <a:gd name="connsiteY2" fmla="*/ 116972 h 233943"/>
                <a:gd name="connsiteX3" fmla="*/ 116972 w 233943"/>
                <a:gd name="connsiteY3" fmla="*/ 0 h 233943"/>
                <a:gd name="connsiteX4" fmla="*/ 233944 w 233943"/>
                <a:gd name="connsiteY4" fmla="*/ 116972 h 233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943" h="233943">
                  <a:moveTo>
                    <a:pt x="233944" y="116972"/>
                  </a:moveTo>
                  <a:cubicBezTo>
                    <a:pt x="233944" y="181574"/>
                    <a:pt x="181574" y="233944"/>
                    <a:pt x="116972" y="233944"/>
                  </a:cubicBezTo>
                  <a:cubicBezTo>
                    <a:pt x="52370" y="233944"/>
                    <a:pt x="0" y="181574"/>
                    <a:pt x="0" y="116972"/>
                  </a:cubicBezTo>
                  <a:cubicBezTo>
                    <a:pt x="0" y="52370"/>
                    <a:pt x="52370" y="0"/>
                    <a:pt x="116972" y="0"/>
                  </a:cubicBezTo>
                  <a:cubicBezTo>
                    <a:pt x="181574" y="0"/>
                    <a:pt x="233944" y="52370"/>
                    <a:pt x="233944" y="116972"/>
                  </a:cubicBezTo>
                  <a:close/>
                </a:path>
              </a:pathLst>
            </a:custGeom>
            <a:solidFill>
              <a:srgbClr val="A0616A"/>
            </a:solidFill>
            <a:ln w="4763"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2119FF3A-E4CA-4C31-AC45-0DB628DCB8D6}"/>
                </a:ext>
              </a:extLst>
            </p:cNvPr>
            <p:cNvSpPr/>
            <p:nvPr/>
          </p:nvSpPr>
          <p:spPr>
            <a:xfrm>
              <a:off x="3763206" y="2560985"/>
              <a:ext cx="285091" cy="275042"/>
            </a:xfrm>
            <a:custGeom>
              <a:avLst/>
              <a:gdLst>
                <a:gd name="connsiteX0" fmla="*/ 99399 w 285091"/>
                <a:gd name="connsiteY0" fmla="*/ 268302 h 275042"/>
                <a:gd name="connsiteX1" fmla="*/ 72699 w 285091"/>
                <a:gd name="connsiteY1" fmla="*/ 270215 h 275042"/>
                <a:gd name="connsiteX2" fmla="*/ 72300 w 285091"/>
                <a:gd name="connsiteY2" fmla="*/ 269859 h 275042"/>
                <a:gd name="connsiteX3" fmla="*/ 11948 w 285091"/>
                <a:gd name="connsiteY3" fmla="*/ 191045 h 275042"/>
                <a:gd name="connsiteX4" fmla="*/ 11819 w 285091"/>
                <a:gd name="connsiteY4" fmla="*/ 76588 h 275042"/>
                <a:gd name="connsiteX5" fmla="*/ 78932 w 285091"/>
                <a:gd name="connsiteY5" fmla="*/ 14641 h 275042"/>
                <a:gd name="connsiteX6" fmla="*/ 111545 w 285091"/>
                <a:gd name="connsiteY6" fmla="*/ 857 h 275042"/>
                <a:gd name="connsiteX7" fmla="*/ 145616 w 285091"/>
                <a:gd name="connsiteY7" fmla="*/ 7557 h 275042"/>
                <a:gd name="connsiteX8" fmla="*/ 159322 w 285091"/>
                <a:gd name="connsiteY8" fmla="*/ 41976 h 275042"/>
                <a:gd name="connsiteX9" fmla="*/ 206005 w 285091"/>
                <a:gd name="connsiteY9" fmla="*/ 6941 h 275042"/>
                <a:gd name="connsiteX10" fmla="*/ 241980 w 285091"/>
                <a:gd name="connsiteY10" fmla="*/ 4531 h 275042"/>
                <a:gd name="connsiteX11" fmla="*/ 278216 w 285091"/>
                <a:gd name="connsiteY11" fmla="*/ 45422 h 275042"/>
                <a:gd name="connsiteX12" fmla="*/ 284195 w 285091"/>
                <a:gd name="connsiteY12" fmla="*/ 89541 h 275042"/>
                <a:gd name="connsiteX13" fmla="*/ 263864 w 285091"/>
                <a:gd name="connsiteY13" fmla="*/ 126076 h 275042"/>
                <a:gd name="connsiteX14" fmla="*/ 216462 w 285091"/>
                <a:gd name="connsiteY14" fmla="*/ 130396 h 275042"/>
                <a:gd name="connsiteX15" fmla="*/ 168736 w 285091"/>
                <a:gd name="connsiteY15" fmla="*/ 117107 h 275042"/>
                <a:gd name="connsiteX16" fmla="*/ 124791 w 285091"/>
                <a:gd name="connsiteY16" fmla="*/ 133919 h 275042"/>
                <a:gd name="connsiteX17" fmla="*/ 114973 w 285091"/>
                <a:gd name="connsiteY17" fmla="*/ 170391 h 275042"/>
                <a:gd name="connsiteX18" fmla="*/ 107737 w 285091"/>
                <a:gd name="connsiteY18" fmla="*/ 237060 h 275042"/>
                <a:gd name="connsiteX19" fmla="*/ 101652 w 285091"/>
                <a:gd name="connsiteY19" fmla="*/ 264871 h 275042"/>
                <a:gd name="connsiteX20" fmla="*/ 99399 w 285091"/>
                <a:gd name="connsiteY20" fmla="*/ 268302 h 27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091" h="275042">
                  <a:moveTo>
                    <a:pt x="99399" y="268302"/>
                  </a:moveTo>
                  <a:cubicBezTo>
                    <a:pt x="92554" y="276203"/>
                    <a:pt x="80600" y="277060"/>
                    <a:pt x="72699" y="270215"/>
                  </a:cubicBezTo>
                  <a:cubicBezTo>
                    <a:pt x="72564" y="270098"/>
                    <a:pt x="72431" y="269979"/>
                    <a:pt x="72300" y="269859"/>
                  </a:cubicBezTo>
                  <a:cubicBezTo>
                    <a:pt x="46217" y="248745"/>
                    <a:pt x="25531" y="221731"/>
                    <a:pt x="11948" y="191045"/>
                  </a:cubicBezTo>
                  <a:cubicBezTo>
                    <a:pt x="-3259" y="154798"/>
                    <a:pt x="-5488" y="110564"/>
                    <a:pt x="11819" y="76588"/>
                  </a:cubicBezTo>
                  <a:cubicBezTo>
                    <a:pt x="26450" y="47866"/>
                    <a:pt x="52713" y="29583"/>
                    <a:pt x="78932" y="14641"/>
                  </a:cubicBezTo>
                  <a:cubicBezTo>
                    <a:pt x="88984" y="8308"/>
                    <a:pt x="99998" y="3652"/>
                    <a:pt x="111545" y="857"/>
                  </a:cubicBezTo>
                  <a:cubicBezTo>
                    <a:pt x="123338" y="-1820"/>
                    <a:pt x="135714" y="614"/>
                    <a:pt x="145616" y="7557"/>
                  </a:cubicBezTo>
                  <a:cubicBezTo>
                    <a:pt x="156204" y="15608"/>
                    <a:pt x="161477" y="28850"/>
                    <a:pt x="159322" y="41976"/>
                  </a:cubicBezTo>
                  <a:cubicBezTo>
                    <a:pt x="171316" y="26177"/>
                    <a:pt x="187484" y="14042"/>
                    <a:pt x="206005" y="6941"/>
                  </a:cubicBezTo>
                  <a:cubicBezTo>
                    <a:pt x="217369" y="2050"/>
                    <a:pt x="230065" y="1200"/>
                    <a:pt x="241980" y="4531"/>
                  </a:cubicBezTo>
                  <a:cubicBezTo>
                    <a:pt x="258818" y="10151"/>
                    <a:pt x="271281" y="27154"/>
                    <a:pt x="278216" y="45422"/>
                  </a:cubicBezTo>
                  <a:cubicBezTo>
                    <a:pt x="283825" y="59408"/>
                    <a:pt x="285880" y="74566"/>
                    <a:pt x="284195" y="89541"/>
                  </a:cubicBezTo>
                  <a:cubicBezTo>
                    <a:pt x="282711" y="103991"/>
                    <a:pt x="275361" y="117198"/>
                    <a:pt x="263864" y="126076"/>
                  </a:cubicBezTo>
                  <a:cubicBezTo>
                    <a:pt x="250130" y="135553"/>
                    <a:pt x="232435" y="134590"/>
                    <a:pt x="216462" y="130396"/>
                  </a:cubicBezTo>
                  <a:cubicBezTo>
                    <a:pt x="200489" y="126202"/>
                    <a:pt x="184987" y="119090"/>
                    <a:pt x="168736" y="117107"/>
                  </a:cubicBezTo>
                  <a:cubicBezTo>
                    <a:pt x="152485" y="115125"/>
                    <a:pt x="134474" y="119423"/>
                    <a:pt x="124791" y="133919"/>
                  </a:cubicBezTo>
                  <a:cubicBezTo>
                    <a:pt x="117972" y="144126"/>
                    <a:pt x="116365" y="157573"/>
                    <a:pt x="114973" y="170391"/>
                  </a:cubicBezTo>
                  <a:lnTo>
                    <a:pt x="107737" y="237060"/>
                  </a:lnTo>
                  <a:cubicBezTo>
                    <a:pt x="107226" y="246598"/>
                    <a:pt x="105171" y="255990"/>
                    <a:pt x="101652" y="264871"/>
                  </a:cubicBezTo>
                  <a:cubicBezTo>
                    <a:pt x="101057" y="266109"/>
                    <a:pt x="100299" y="267263"/>
                    <a:pt x="99399" y="268302"/>
                  </a:cubicBezTo>
                  <a:close/>
                </a:path>
              </a:pathLst>
            </a:custGeom>
            <a:solidFill>
              <a:srgbClr val="2F2E41"/>
            </a:solidFill>
            <a:ln w="4763"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2820E6A5-A9EE-4F20-8D18-04EF73A274EE}"/>
                </a:ext>
              </a:extLst>
            </p:cNvPr>
            <p:cNvSpPr/>
            <p:nvPr/>
          </p:nvSpPr>
          <p:spPr>
            <a:xfrm>
              <a:off x="3792914" y="3060003"/>
              <a:ext cx="389883" cy="253538"/>
            </a:xfrm>
            <a:custGeom>
              <a:avLst/>
              <a:gdLst>
                <a:gd name="connsiteX0" fmla="*/ 319733 w 389883"/>
                <a:gd name="connsiteY0" fmla="*/ 250369 h 253538"/>
                <a:gd name="connsiteX1" fmla="*/ 288616 w 389883"/>
                <a:gd name="connsiteY1" fmla="*/ 221043 h 253538"/>
                <a:gd name="connsiteX2" fmla="*/ 286905 w 389883"/>
                <a:gd name="connsiteY2" fmla="*/ 216190 h 253538"/>
                <a:gd name="connsiteX3" fmla="*/ 37722 w 389883"/>
                <a:gd name="connsiteY3" fmla="*/ 145262 h 253538"/>
                <a:gd name="connsiteX4" fmla="*/ 283 w 389883"/>
                <a:gd name="connsiteY4" fmla="*/ 96005 h 253538"/>
                <a:gd name="connsiteX5" fmla="*/ -325 w 389883"/>
                <a:gd name="connsiteY5" fmla="*/ -206 h 253538"/>
                <a:gd name="connsiteX6" fmla="*/ 91524 w 389883"/>
                <a:gd name="connsiteY6" fmla="*/ 2252 h 253538"/>
                <a:gd name="connsiteX7" fmla="*/ 97510 w 389883"/>
                <a:gd name="connsiteY7" fmla="*/ 60042 h 253538"/>
                <a:gd name="connsiteX8" fmla="*/ 310587 w 389883"/>
                <a:gd name="connsiteY8" fmla="*/ 155706 h 253538"/>
                <a:gd name="connsiteX9" fmla="*/ 316834 w 389883"/>
                <a:gd name="connsiteY9" fmla="*/ 152541 h 253538"/>
                <a:gd name="connsiteX10" fmla="*/ 316835 w 389883"/>
                <a:gd name="connsiteY10" fmla="*/ 152541 h 253538"/>
                <a:gd name="connsiteX11" fmla="*/ 385466 w 389883"/>
                <a:gd name="connsiteY11" fmla="*/ 180623 h 253538"/>
                <a:gd name="connsiteX12" fmla="*/ 357385 w 389883"/>
                <a:gd name="connsiteY12" fmla="*/ 249254 h 253538"/>
                <a:gd name="connsiteX13" fmla="*/ 319733 w 389883"/>
                <a:gd name="connsiteY13" fmla="*/ 250370 h 25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9883" h="253538">
                  <a:moveTo>
                    <a:pt x="319733" y="250369"/>
                  </a:moveTo>
                  <a:cubicBezTo>
                    <a:pt x="305668" y="245455"/>
                    <a:pt x="294355" y="234793"/>
                    <a:pt x="288616" y="221043"/>
                  </a:cubicBezTo>
                  <a:cubicBezTo>
                    <a:pt x="287961" y="219457"/>
                    <a:pt x="287390" y="217837"/>
                    <a:pt x="286905" y="216190"/>
                  </a:cubicBezTo>
                  <a:lnTo>
                    <a:pt x="37722" y="145262"/>
                  </a:lnTo>
                  <a:cubicBezTo>
                    <a:pt x="15733" y="138913"/>
                    <a:pt x="515" y="118890"/>
                    <a:pt x="283" y="96005"/>
                  </a:cubicBezTo>
                  <a:lnTo>
                    <a:pt x="-325" y="-206"/>
                  </a:lnTo>
                  <a:lnTo>
                    <a:pt x="91524" y="2252"/>
                  </a:lnTo>
                  <a:lnTo>
                    <a:pt x="97510" y="60042"/>
                  </a:lnTo>
                  <a:lnTo>
                    <a:pt x="310587" y="155706"/>
                  </a:lnTo>
                  <a:cubicBezTo>
                    <a:pt x="312593" y="154507"/>
                    <a:pt x="314680" y="153449"/>
                    <a:pt x="316834" y="152541"/>
                  </a:cubicBezTo>
                  <a:lnTo>
                    <a:pt x="316835" y="152541"/>
                  </a:lnTo>
                  <a:cubicBezTo>
                    <a:pt x="343541" y="141343"/>
                    <a:pt x="374269" y="153916"/>
                    <a:pt x="385466" y="180623"/>
                  </a:cubicBezTo>
                  <a:cubicBezTo>
                    <a:pt x="396664" y="207329"/>
                    <a:pt x="384091" y="238057"/>
                    <a:pt x="357385" y="249254"/>
                  </a:cubicBezTo>
                  <a:cubicBezTo>
                    <a:pt x="345406" y="254277"/>
                    <a:pt x="331989" y="254674"/>
                    <a:pt x="319733" y="250370"/>
                  </a:cubicBezTo>
                  <a:close/>
                </a:path>
              </a:pathLst>
            </a:custGeom>
            <a:solidFill>
              <a:srgbClr val="A0616A"/>
            </a:solidFill>
            <a:ln w="4763"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B166F95E-1F45-4E7B-955E-C2AA1BD5C154}"/>
                </a:ext>
              </a:extLst>
            </p:cNvPr>
            <p:cNvSpPr/>
            <p:nvPr/>
          </p:nvSpPr>
          <p:spPr>
            <a:xfrm>
              <a:off x="3788965" y="2916389"/>
              <a:ext cx="116788" cy="197176"/>
            </a:xfrm>
            <a:custGeom>
              <a:avLst/>
              <a:gdLst>
                <a:gd name="connsiteX0" fmla="*/ 5053 w 116788"/>
                <a:gd name="connsiteY0" fmla="*/ 185645 h 197176"/>
                <a:gd name="connsiteX1" fmla="*/ -281 w 116788"/>
                <a:gd name="connsiteY1" fmla="*/ 170130 h 197176"/>
                <a:gd name="connsiteX2" fmla="*/ 7025 w 116788"/>
                <a:gd name="connsiteY2" fmla="*/ 51294 h 197176"/>
                <a:gd name="connsiteX3" fmla="*/ 64964 w 116788"/>
                <a:gd name="connsiteY3" fmla="*/ -106 h 197176"/>
                <a:gd name="connsiteX4" fmla="*/ 116364 w 116788"/>
                <a:gd name="connsiteY4" fmla="*/ 57833 h 197176"/>
                <a:gd name="connsiteX5" fmla="*/ 116353 w 116788"/>
                <a:gd name="connsiteY5" fmla="*/ 58020 h 197176"/>
                <a:gd name="connsiteX6" fmla="*/ 109048 w 116788"/>
                <a:gd name="connsiteY6" fmla="*/ 176857 h 197176"/>
                <a:gd name="connsiteX7" fmla="*/ 86343 w 116788"/>
                <a:gd name="connsiteY7" fmla="*/ 196932 h 197176"/>
                <a:gd name="connsiteX8" fmla="*/ 19794 w 116788"/>
                <a:gd name="connsiteY8" fmla="*/ 192840 h 197176"/>
                <a:gd name="connsiteX9" fmla="*/ 5053 w 116788"/>
                <a:gd name="connsiteY9" fmla="*/ 185645 h 197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788" h="197176">
                  <a:moveTo>
                    <a:pt x="5053" y="185645"/>
                  </a:moveTo>
                  <a:cubicBezTo>
                    <a:pt x="1274" y="181394"/>
                    <a:pt x="-647" y="175807"/>
                    <a:pt x="-281" y="170130"/>
                  </a:cubicBezTo>
                  <a:lnTo>
                    <a:pt x="7025" y="51294"/>
                  </a:lnTo>
                  <a:cubicBezTo>
                    <a:pt x="8831" y="21100"/>
                    <a:pt x="34771" y="-1912"/>
                    <a:pt x="64964" y="-106"/>
                  </a:cubicBezTo>
                  <a:cubicBezTo>
                    <a:pt x="95158" y="1700"/>
                    <a:pt x="118170" y="27640"/>
                    <a:pt x="116364" y="57833"/>
                  </a:cubicBezTo>
                  <a:cubicBezTo>
                    <a:pt x="116361" y="57895"/>
                    <a:pt x="116357" y="57958"/>
                    <a:pt x="116353" y="58020"/>
                  </a:cubicBezTo>
                  <a:lnTo>
                    <a:pt x="109048" y="176857"/>
                  </a:lnTo>
                  <a:cubicBezTo>
                    <a:pt x="108307" y="188663"/>
                    <a:pt x="98151" y="197642"/>
                    <a:pt x="86343" y="196932"/>
                  </a:cubicBezTo>
                  <a:lnTo>
                    <a:pt x="19794" y="192840"/>
                  </a:lnTo>
                  <a:cubicBezTo>
                    <a:pt x="14116" y="192508"/>
                    <a:pt x="8808" y="189917"/>
                    <a:pt x="5053" y="185645"/>
                  </a:cubicBezTo>
                  <a:close/>
                </a:path>
              </a:pathLst>
            </a:custGeom>
            <a:solidFill>
              <a:schemeClr val="accent2"/>
            </a:solidFill>
            <a:ln w="4763"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2B6B511-E4C8-4DEE-B73D-E5CE7F6E7192}"/>
                </a:ext>
              </a:extLst>
            </p:cNvPr>
            <p:cNvSpPr/>
            <p:nvPr/>
          </p:nvSpPr>
          <p:spPr>
            <a:xfrm>
              <a:off x="4355174" y="3015215"/>
              <a:ext cx="111567" cy="145964"/>
            </a:xfrm>
            <a:custGeom>
              <a:avLst/>
              <a:gdLst>
                <a:gd name="connsiteX0" fmla="*/ 89119 w 111567"/>
                <a:gd name="connsiteY0" fmla="*/ 145758 h 145964"/>
                <a:gd name="connsiteX1" fmla="*/ 21798 w 111567"/>
                <a:gd name="connsiteY1" fmla="*/ 145758 h 145964"/>
                <a:gd name="connsiteX2" fmla="*/ 13150 w 111567"/>
                <a:gd name="connsiteY2" fmla="*/ 137915 h 145964"/>
                <a:gd name="connsiteX3" fmla="*/ -325 w 111567"/>
                <a:gd name="connsiteY3" fmla="*/ -206 h 145964"/>
                <a:gd name="connsiteX4" fmla="*/ 111242 w 111567"/>
                <a:gd name="connsiteY4" fmla="*/ -206 h 145964"/>
                <a:gd name="connsiteX5" fmla="*/ 97767 w 111567"/>
                <a:gd name="connsiteY5" fmla="*/ 137914 h 145964"/>
                <a:gd name="connsiteX6" fmla="*/ 89119 w 111567"/>
                <a:gd name="connsiteY6" fmla="*/ 145758 h 14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567" h="145964">
                  <a:moveTo>
                    <a:pt x="89119" y="145758"/>
                  </a:moveTo>
                  <a:lnTo>
                    <a:pt x="21798" y="145758"/>
                  </a:lnTo>
                  <a:cubicBezTo>
                    <a:pt x="17321" y="145773"/>
                    <a:pt x="13571" y="142372"/>
                    <a:pt x="13150" y="137915"/>
                  </a:cubicBezTo>
                  <a:lnTo>
                    <a:pt x="-325" y="-206"/>
                  </a:lnTo>
                  <a:lnTo>
                    <a:pt x="111242" y="-206"/>
                  </a:lnTo>
                  <a:lnTo>
                    <a:pt x="97767" y="137914"/>
                  </a:lnTo>
                  <a:cubicBezTo>
                    <a:pt x="97347" y="142371"/>
                    <a:pt x="93597" y="145773"/>
                    <a:pt x="89119" y="145758"/>
                  </a:cubicBezTo>
                  <a:close/>
                </a:path>
              </a:pathLst>
            </a:custGeom>
            <a:solidFill>
              <a:schemeClr val="accent2"/>
            </a:solidFill>
            <a:ln w="4763"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6DDA0102-4E3C-444C-8BBB-B2EBE784B85B}"/>
                </a:ext>
              </a:extLst>
            </p:cNvPr>
            <p:cNvSpPr/>
            <p:nvPr/>
          </p:nvSpPr>
          <p:spPr>
            <a:xfrm>
              <a:off x="4346664" y="2994363"/>
              <a:ext cx="128587" cy="38228"/>
            </a:xfrm>
            <a:custGeom>
              <a:avLst/>
              <a:gdLst>
                <a:gd name="connsiteX0" fmla="*/ 119574 w 128587"/>
                <a:gd name="connsiteY0" fmla="*/ 38023 h 38228"/>
                <a:gd name="connsiteX1" fmla="*/ 8363 w 128587"/>
                <a:gd name="connsiteY1" fmla="*/ 38023 h 38228"/>
                <a:gd name="connsiteX2" fmla="*/ -325 w 128587"/>
                <a:gd name="connsiteY2" fmla="*/ 29335 h 38228"/>
                <a:gd name="connsiteX3" fmla="*/ -325 w 128587"/>
                <a:gd name="connsiteY3" fmla="*/ 8483 h 38228"/>
                <a:gd name="connsiteX4" fmla="*/ 8363 w 128587"/>
                <a:gd name="connsiteY4" fmla="*/ -206 h 38228"/>
                <a:gd name="connsiteX5" fmla="*/ 119574 w 128587"/>
                <a:gd name="connsiteY5" fmla="*/ -206 h 38228"/>
                <a:gd name="connsiteX6" fmla="*/ 128263 w 128587"/>
                <a:gd name="connsiteY6" fmla="*/ 8483 h 38228"/>
                <a:gd name="connsiteX7" fmla="*/ 128263 w 128587"/>
                <a:gd name="connsiteY7" fmla="*/ 29335 h 38228"/>
                <a:gd name="connsiteX8" fmla="*/ 119574 w 128587"/>
                <a:gd name="connsiteY8" fmla="*/ 38023 h 38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 h="38228">
                  <a:moveTo>
                    <a:pt x="119574" y="38023"/>
                  </a:moveTo>
                  <a:lnTo>
                    <a:pt x="8363" y="38023"/>
                  </a:lnTo>
                  <a:cubicBezTo>
                    <a:pt x="3567" y="38018"/>
                    <a:pt x="-319" y="34131"/>
                    <a:pt x="-325" y="29335"/>
                  </a:cubicBezTo>
                  <a:lnTo>
                    <a:pt x="-325" y="8483"/>
                  </a:lnTo>
                  <a:cubicBezTo>
                    <a:pt x="-319" y="3687"/>
                    <a:pt x="3567" y="-200"/>
                    <a:pt x="8363" y="-206"/>
                  </a:cubicBezTo>
                  <a:lnTo>
                    <a:pt x="119574" y="-206"/>
                  </a:lnTo>
                  <a:cubicBezTo>
                    <a:pt x="124370" y="-200"/>
                    <a:pt x="128257" y="3686"/>
                    <a:pt x="128263" y="8483"/>
                  </a:cubicBezTo>
                  <a:lnTo>
                    <a:pt x="128263" y="29335"/>
                  </a:lnTo>
                  <a:cubicBezTo>
                    <a:pt x="128257" y="34131"/>
                    <a:pt x="124370" y="38018"/>
                    <a:pt x="119574" y="38023"/>
                  </a:cubicBezTo>
                  <a:close/>
                </a:path>
              </a:pathLst>
            </a:custGeom>
            <a:solidFill>
              <a:srgbClr val="3F3D56"/>
            </a:solidFill>
            <a:ln w="4763"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1424E16-3366-493D-A164-249A010A4CD1}"/>
                </a:ext>
              </a:extLst>
            </p:cNvPr>
            <p:cNvSpPr/>
            <p:nvPr/>
          </p:nvSpPr>
          <p:spPr>
            <a:xfrm>
              <a:off x="3281507" y="3037354"/>
              <a:ext cx="173515" cy="301765"/>
            </a:xfrm>
            <a:custGeom>
              <a:avLst/>
              <a:gdLst>
                <a:gd name="connsiteX0" fmla="*/ 150558 w 173515"/>
                <a:gd name="connsiteY0" fmla="*/ -206 h 301765"/>
                <a:gd name="connsiteX1" fmla="*/ 14763 w 173515"/>
                <a:gd name="connsiteY1" fmla="*/ -206 h 301765"/>
                <a:gd name="connsiteX2" fmla="*/ -325 w 173515"/>
                <a:gd name="connsiteY2" fmla="*/ 14883 h 301765"/>
                <a:gd name="connsiteX3" fmla="*/ -325 w 173515"/>
                <a:gd name="connsiteY3" fmla="*/ 301560 h 301765"/>
                <a:gd name="connsiteX4" fmla="*/ 22307 w 173515"/>
                <a:gd name="connsiteY4" fmla="*/ 301560 h 301765"/>
                <a:gd name="connsiteX5" fmla="*/ 22307 w 173515"/>
                <a:gd name="connsiteY5" fmla="*/ 37515 h 301765"/>
                <a:gd name="connsiteX6" fmla="*/ 37396 w 173515"/>
                <a:gd name="connsiteY6" fmla="*/ 22427 h 301765"/>
                <a:gd name="connsiteX7" fmla="*/ 135469 w 173515"/>
                <a:gd name="connsiteY7" fmla="*/ 22427 h 301765"/>
                <a:gd name="connsiteX8" fmla="*/ 150558 w 173515"/>
                <a:gd name="connsiteY8" fmla="*/ 37515 h 301765"/>
                <a:gd name="connsiteX9" fmla="*/ 150558 w 173515"/>
                <a:gd name="connsiteY9" fmla="*/ 301560 h 301765"/>
                <a:gd name="connsiteX10" fmla="*/ 173190 w 173515"/>
                <a:gd name="connsiteY10" fmla="*/ 301560 h 301765"/>
                <a:gd name="connsiteX11" fmla="*/ 173190 w 173515"/>
                <a:gd name="connsiteY11" fmla="*/ 14883 h 301765"/>
                <a:gd name="connsiteX12" fmla="*/ 158102 w 173515"/>
                <a:gd name="connsiteY12" fmla="*/ -206 h 30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515" h="301765">
                  <a:moveTo>
                    <a:pt x="150558" y="-206"/>
                  </a:moveTo>
                  <a:lnTo>
                    <a:pt x="14763" y="-206"/>
                  </a:lnTo>
                  <a:cubicBezTo>
                    <a:pt x="6430" y="-206"/>
                    <a:pt x="-325" y="6550"/>
                    <a:pt x="-325" y="14883"/>
                  </a:cubicBezTo>
                  <a:lnTo>
                    <a:pt x="-325" y="301560"/>
                  </a:lnTo>
                  <a:lnTo>
                    <a:pt x="22307" y="301560"/>
                  </a:lnTo>
                  <a:lnTo>
                    <a:pt x="22307" y="37515"/>
                  </a:lnTo>
                  <a:cubicBezTo>
                    <a:pt x="22307" y="29182"/>
                    <a:pt x="29063" y="22427"/>
                    <a:pt x="37396" y="22427"/>
                  </a:cubicBezTo>
                  <a:lnTo>
                    <a:pt x="135469" y="22427"/>
                  </a:lnTo>
                  <a:cubicBezTo>
                    <a:pt x="143803" y="22427"/>
                    <a:pt x="150558" y="29182"/>
                    <a:pt x="150558" y="37515"/>
                  </a:cubicBezTo>
                  <a:lnTo>
                    <a:pt x="150558" y="301560"/>
                  </a:lnTo>
                  <a:lnTo>
                    <a:pt x="173190" y="301560"/>
                  </a:lnTo>
                  <a:lnTo>
                    <a:pt x="173190" y="14883"/>
                  </a:lnTo>
                  <a:cubicBezTo>
                    <a:pt x="173190" y="6550"/>
                    <a:pt x="166435" y="-206"/>
                    <a:pt x="158102" y="-206"/>
                  </a:cubicBezTo>
                  <a:close/>
                </a:path>
              </a:pathLst>
            </a:custGeom>
            <a:solidFill>
              <a:srgbClr val="3F3D56"/>
            </a:solidFill>
            <a:ln w="4763"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8866EB2B-82B4-4050-8AD2-2ED08FB3CF5B}"/>
                </a:ext>
              </a:extLst>
            </p:cNvPr>
            <p:cNvSpPr/>
            <p:nvPr/>
          </p:nvSpPr>
          <p:spPr>
            <a:xfrm>
              <a:off x="3134397" y="3286311"/>
              <a:ext cx="452647" cy="603531"/>
            </a:xfrm>
            <a:custGeom>
              <a:avLst/>
              <a:gdLst>
                <a:gd name="connsiteX0" fmla="*/ 388198 w 452647"/>
                <a:gd name="connsiteY0" fmla="*/ 603325 h 603531"/>
                <a:gd name="connsiteX1" fmla="*/ 63800 w 452647"/>
                <a:gd name="connsiteY1" fmla="*/ 603325 h 603531"/>
                <a:gd name="connsiteX2" fmla="*/ -325 w 452647"/>
                <a:gd name="connsiteY2" fmla="*/ 539200 h 603531"/>
                <a:gd name="connsiteX3" fmla="*/ -325 w 452647"/>
                <a:gd name="connsiteY3" fmla="*/ 63919 h 603531"/>
                <a:gd name="connsiteX4" fmla="*/ 63800 w 452647"/>
                <a:gd name="connsiteY4" fmla="*/ -206 h 603531"/>
                <a:gd name="connsiteX5" fmla="*/ 388198 w 452647"/>
                <a:gd name="connsiteY5" fmla="*/ -206 h 603531"/>
                <a:gd name="connsiteX6" fmla="*/ 452323 w 452647"/>
                <a:gd name="connsiteY6" fmla="*/ 63919 h 603531"/>
                <a:gd name="connsiteX7" fmla="*/ 452323 w 452647"/>
                <a:gd name="connsiteY7" fmla="*/ 539200 h 603531"/>
                <a:gd name="connsiteX8" fmla="*/ 388198 w 452647"/>
                <a:gd name="connsiteY8" fmla="*/ 603325 h 60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647" h="603531">
                  <a:moveTo>
                    <a:pt x="388198" y="603325"/>
                  </a:moveTo>
                  <a:lnTo>
                    <a:pt x="63800" y="603325"/>
                  </a:lnTo>
                  <a:cubicBezTo>
                    <a:pt x="28401" y="603286"/>
                    <a:pt x="-285" y="574599"/>
                    <a:pt x="-325" y="539200"/>
                  </a:cubicBezTo>
                  <a:lnTo>
                    <a:pt x="-325" y="63919"/>
                  </a:lnTo>
                  <a:cubicBezTo>
                    <a:pt x="-285" y="28520"/>
                    <a:pt x="28401" y="-166"/>
                    <a:pt x="63800" y="-206"/>
                  </a:cubicBezTo>
                  <a:lnTo>
                    <a:pt x="388198" y="-206"/>
                  </a:lnTo>
                  <a:cubicBezTo>
                    <a:pt x="423597" y="-166"/>
                    <a:pt x="452283" y="28520"/>
                    <a:pt x="452323" y="63919"/>
                  </a:cubicBezTo>
                  <a:lnTo>
                    <a:pt x="452323" y="539200"/>
                  </a:lnTo>
                  <a:cubicBezTo>
                    <a:pt x="452283" y="574599"/>
                    <a:pt x="423597" y="603286"/>
                    <a:pt x="388198" y="603325"/>
                  </a:cubicBezTo>
                  <a:close/>
                </a:path>
              </a:pathLst>
            </a:custGeom>
            <a:solidFill>
              <a:srgbClr val="3F3D56"/>
            </a:solidFill>
            <a:ln w="4763"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184B3D8-815D-4E37-9F68-9E7CFEA4E2CA}"/>
                </a:ext>
              </a:extLst>
            </p:cNvPr>
            <p:cNvSpPr/>
            <p:nvPr/>
          </p:nvSpPr>
          <p:spPr>
            <a:xfrm>
              <a:off x="3106359" y="3504542"/>
              <a:ext cx="67897" cy="177287"/>
            </a:xfrm>
            <a:custGeom>
              <a:avLst/>
              <a:gdLst>
                <a:gd name="connsiteX0" fmla="*/ 33624 w 67897"/>
                <a:gd name="connsiteY0" fmla="*/ 177081 h 177287"/>
                <a:gd name="connsiteX1" fmla="*/ -325 w 67897"/>
                <a:gd name="connsiteY1" fmla="*/ 88438 h 177287"/>
                <a:gd name="connsiteX2" fmla="*/ 33624 w 67897"/>
                <a:gd name="connsiteY2" fmla="*/ -206 h 177287"/>
                <a:gd name="connsiteX3" fmla="*/ 67572 w 67897"/>
                <a:gd name="connsiteY3" fmla="*/ 88438 h 177287"/>
                <a:gd name="connsiteX4" fmla="*/ 33624 w 67897"/>
                <a:gd name="connsiteY4" fmla="*/ 177081 h 177287"/>
                <a:gd name="connsiteX5" fmla="*/ 33624 w 67897"/>
                <a:gd name="connsiteY5" fmla="*/ 7338 h 177287"/>
                <a:gd name="connsiteX6" fmla="*/ 7219 w 67897"/>
                <a:gd name="connsiteY6" fmla="*/ 88438 h 177287"/>
                <a:gd name="connsiteX7" fmla="*/ 33624 w 67897"/>
                <a:gd name="connsiteY7" fmla="*/ 169537 h 177287"/>
                <a:gd name="connsiteX8" fmla="*/ 60028 w 67897"/>
                <a:gd name="connsiteY8" fmla="*/ 88438 h 177287"/>
                <a:gd name="connsiteX9" fmla="*/ 33624 w 67897"/>
                <a:gd name="connsiteY9" fmla="*/ 7338 h 17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897" h="177287">
                  <a:moveTo>
                    <a:pt x="33624" y="177081"/>
                  </a:moveTo>
                  <a:cubicBezTo>
                    <a:pt x="11573" y="177081"/>
                    <a:pt x="-325" y="131411"/>
                    <a:pt x="-325" y="88438"/>
                  </a:cubicBezTo>
                  <a:cubicBezTo>
                    <a:pt x="-325" y="45464"/>
                    <a:pt x="11573" y="-206"/>
                    <a:pt x="33624" y="-206"/>
                  </a:cubicBezTo>
                  <a:cubicBezTo>
                    <a:pt x="55674" y="-206"/>
                    <a:pt x="67572" y="45464"/>
                    <a:pt x="67572" y="88438"/>
                  </a:cubicBezTo>
                  <a:cubicBezTo>
                    <a:pt x="67572" y="131411"/>
                    <a:pt x="55674" y="177081"/>
                    <a:pt x="33624" y="177081"/>
                  </a:cubicBezTo>
                  <a:close/>
                  <a:moveTo>
                    <a:pt x="33624" y="7338"/>
                  </a:moveTo>
                  <a:cubicBezTo>
                    <a:pt x="21134" y="7338"/>
                    <a:pt x="7219" y="40646"/>
                    <a:pt x="7219" y="88438"/>
                  </a:cubicBezTo>
                  <a:cubicBezTo>
                    <a:pt x="7219" y="136230"/>
                    <a:pt x="21134" y="169537"/>
                    <a:pt x="33624" y="169537"/>
                  </a:cubicBezTo>
                  <a:cubicBezTo>
                    <a:pt x="46113" y="169537"/>
                    <a:pt x="60028" y="136230"/>
                    <a:pt x="60028" y="88438"/>
                  </a:cubicBezTo>
                  <a:cubicBezTo>
                    <a:pt x="60028" y="40646"/>
                    <a:pt x="46113" y="7338"/>
                    <a:pt x="33624" y="7338"/>
                  </a:cubicBezTo>
                  <a:close/>
                </a:path>
              </a:pathLst>
            </a:custGeom>
            <a:solidFill>
              <a:srgbClr val="3F3D56"/>
            </a:solidFill>
            <a:ln w="4763"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AB1D00B4-0E00-47D1-B42B-D37C61098386}"/>
                </a:ext>
              </a:extLst>
            </p:cNvPr>
            <p:cNvSpPr/>
            <p:nvPr/>
          </p:nvSpPr>
          <p:spPr>
            <a:xfrm>
              <a:off x="3421074" y="3523951"/>
              <a:ext cx="98073" cy="82985"/>
            </a:xfrm>
            <a:custGeom>
              <a:avLst/>
              <a:gdLst>
                <a:gd name="connsiteX0" fmla="*/ 78888 w 98073"/>
                <a:gd name="connsiteY0" fmla="*/ 82780 h 82985"/>
                <a:gd name="connsiteX1" fmla="*/ 18535 w 98073"/>
                <a:gd name="connsiteY1" fmla="*/ 82780 h 82985"/>
                <a:gd name="connsiteX2" fmla="*/ -325 w 98073"/>
                <a:gd name="connsiteY2" fmla="*/ 63919 h 82985"/>
                <a:gd name="connsiteX3" fmla="*/ -325 w 98073"/>
                <a:gd name="connsiteY3" fmla="*/ 18655 h 82985"/>
                <a:gd name="connsiteX4" fmla="*/ 18535 w 98073"/>
                <a:gd name="connsiteY4" fmla="*/ -205 h 82985"/>
                <a:gd name="connsiteX5" fmla="*/ 78888 w 98073"/>
                <a:gd name="connsiteY5" fmla="*/ -206 h 82985"/>
                <a:gd name="connsiteX6" fmla="*/ 97749 w 98073"/>
                <a:gd name="connsiteY6" fmla="*/ 18654 h 82985"/>
                <a:gd name="connsiteX7" fmla="*/ 97749 w 98073"/>
                <a:gd name="connsiteY7" fmla="*/ 63919 h 82985"/>
                <a:gd name="connsiteX8" fmla="*/ 78888 w 98073"/>
                <a:gd name="connsiteY8" fmla="*/ 82780 h 8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73" h="82985">
                  <a:moveTo>
                    <a:pt x="78888" y="82780"/>
                  </a:moveTo>
                  <a:lnTo>
                    <a:pt x="18535" y="82780"/>
                  </a:lnTo>
                  <a:cubicBezTo>
                    <a:pt x="8124" y="82768"/>
                    <a:pt x="-313" y="74331"/>
                    <a:pt x="-325" y="63919"/>
                  </a:cubicBezTo>
                  <a:lnTo>
                    <a:pt x="-325" y="18655"/>
                  </a:lnTo>
                  <a:cubicBezTo>
                    <a:pt x="-313" y="8243"/>
                    <a:pt x="8124" y="-193"/>
                    <a:pt x="18535" y="-205"/>
                  </a:cubicBezTo>
                  <a:lnTo>
                    <a:pt x="78888" y="-206"/>
                  </a:lnTo>
                  <a:cubicBezTo>
                    <a:pt x="89300" y="-194"/>
                    <a:pt x="97737" y="8243"/>
                    <a:pt x="97749" y="18654"/>
                  </a:cubicBezTo>
                  <a:lnTo>
                    <a:pt x="97749" y="63919"/>
                  </a:lnTo>
                  <a:cubicBezTo>
                    <a:pt x="97736" y="74331"/>
                    <a:pt x="89300" y="82767"/>
                    <a:pt x="78888" y="82780"/>
                  </a:cubicBezTo>
                  <a:close/>
                </a:path>
              </a:pathLst>
            </a:custGeom>
            <a:solidFill>
              <a:srgbClr val="FFFFFF"/>
            </a:solidFill>
            <a:ln w="4763"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1C8CE1EE-9196-4632-ADEC-CEC2D4CF59F0}"/>
                </a:ext>
              </a:extLst>
            </p:cNvPr>
            <p:cNvSpPr/>
            <p:nvPr/>
          </p:nvSpPr>
          <p:spPr>
            <a:xfrm>
              <a:off x="3166712" y="3316487"/>
              <a:ext cx="359980" cy="541395"/>
            </a:xfrm>
            <a:custGeom>
              <a:avLst/>
              <a:gdLst>
                <a:gd name="connsiteX0" fmla="*/ 352111 w 359980"/>
                <a:gd name="connsiteY0" fmla="*/ 541190 h 541395"/>
                <a:gd name="connsiteX1" fmla="*/ 7219 w 359980"/>
                <a:gd name="connsiteY1" fmla="*/ 541190 h 541395"/>
                <a:gd name="connsiteX2" fmla="*/ -325 w 359980"/>
                <a:gd name="connsiteY2" fmla="*/ 533646 h 541395"/>
                <a:gd name="connsiteX3" fmla="*/ -325 w 359980"/>
                <a:gd name="connsiteY3" fmla="*/ 7339 h 541395"/>
                <a:gd name="connsiteX4" fmla="*/ 7219 w 359980"/>
                <a:gd name="connsiteY4" fmla="*/ -205 h 541395"/>
                <a:gd name="connsiteX5" fmla="*/ 352111 w 359980"/>
                <a:gd name="connsiteY5" fmla="*/ -206 h 541395"/>
                <a:gd name="connsiteX6" fmla="*/ 359655 w 359980"/>
                <a:gd name="connsiteY6" fmla="*/ 7338 h 541395"/>
                <a:gd name="connsiteX7" fmla="*/ 352111 w 359980"/>
                <a:gd name="connsiteY7" fmla="*/ 14882 h 541395"/>
                <a:gd name="connsiteX8" fmla="*/ 14763 w 359980"/>
                <a:gd name="connsiteY8" fmla="*/ 14883 h 541395"/>
                <a:gd name="connsiteX9" fmla="*/ 14763 w 359980"/>
                <a:gd name="connsiteY9" fmla="*/ 526101 h 541395"/>
                <a:gd name="connsiteX10" fmla="*/ 352111 w 359980"/>
                <a:gd name="connsiteY10" fmla="*/ 526101 h 541395"/>
                <a:gd name="connsiteX11" fmla="*/ 359636 w 359980"/>
                <a:gd name="connsiteY11" fmla="*/ 533664 h 541395"/>
                <a:gd name="connsiteX12" fmla="*/ 352111 w 359980"/>
                <a:gd name="connsiteY12" fmla="*/ 541190 h 54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80" h="541395">
                  <a:moveTo>
                    <a:pt x="352111" y="541190"/>
                  </a:moveTo>
                  <a:lnTo>
                    <a:pt x="7219" y="541190"/>
                  </a:lnTo>
                  <a:cubicBezTo>
                    <a:pt x="3053" y="541189"/>
                    <a:pt x="-325" y="537812"/>
                    <a:pt x="-325" y="533646"/>
                  </a:cubicBezTo>
                  <a:lnTo>
                    <a:pt x="-325" y="7339"/>
                  </a:lnTo>
                  <a:cubicBezTo>
                    <a:pt x="-325" y="3172"/>
                    <a:pt x="3053" y="-205"/>
                    <a:pt x="7219" y="-205"/>
                  </a:cubicBezTo>
                  <a:lnTo>
                    <a:pt x="352111" y="-206"/>
                  </a:lnTo>
                  <a:cubicBezTo>
                    <a:pt x="356278" y="-206"/>
                    <a:pt x="359655" y="3172"/>
                    <a:pt x="359655" y="7338"/>
                  </a:cubicBezTo>
                  <a:cubicBezTo>
                    <a:pt x="359655" y="11505"/>
                    <a:pt x="356278" y="14882"/>
                    <a:pt x="352111" y="14882"/>
                  </a:cubicBezTo>
                  <a:lnTo>
                    <a:pt x="14763" y="14883"/>
                  </a:lnTo>
                  <a:lnTo>
                    <a:pt x="14763" y="526101"/>
                  </a:lnTo>
                  <a:lnTo>
                    <a:pt x="352111" y="526101"/>
                  </a:lnTo>
                  <a:cubicBezTo>
                    <a:pt x="356278" y="526112"/>
                    <a:pt x="359647" y="529498"/>
                    <a:pt x="359636" y="533664"/>
                  </a:cubicBezTo>
                  <a:cubicBezTo>
                    <a:pt x="359626" y="537816"/>
                    <a:pt x="356263" y="541179"/>
                    <a:pt x="352111" y="541190"/>
                  </a:cubicBezTo>
                  <a:close/>
                </a:path>
              </a:pathLst>
            </a:custGeom>
            <a:solidFill>
              <a:srgbClr val="FFFFFF"/>
            </a:solidFill>
            <a:ln w="4763"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5196753E-0932-4D87-A1E2-C87690E5775D}"/>
                </a:ext>
              </a:extLst>
            </p:cNvPr>
            <p:cNvSpPr/>
            <p:nvPr/>
          </p:nvSpPr>
          <p:spPr>
            <a:xfrm>
              <a:off x="4648327" y="2433456"/>
              <a:ext cx="693699" cy="198660"/>
            </a:xfrm>
            <a:custGeom>
              <a:avLst/>
              <a:gdLst>
                <a:gd name="connsiteX0" fmla="*/ 689708 w 693699"/>
                <a:gd name="connsiteY0" fmla="*/ 12932 h 198660"/>
                <a:gd name="connsiteX1" fmla="*/ 674573 w 693699"/>
                <a:gd name="connsiteY1" fmla="*/ 4329 h 198660"/>
                <a:gd name="connsiteX2" fmla="*/ 636118 w 693699"/>
                <a:gd name="connsiteY2" fmla="*/ 148 h 198660"/>
                <a:gd name="connsiteX3" fmla="*/ 607854 w 693699"/>
                <a:gd name="connsiteY3" fmla="*/ 4087 h 198660"/>
                <a:gd name="connsiteX4" fmla="*/ 173678 w 693699"/>
                <a:gd name="connsiteY4" fmla="*/ 126919 h 198660"/>
                <a:gd name="connsiteX5" fmla="*/ 149491 w 693699"/>
                <a:gd name="connsiteY5" fmla="*/ 134969 h 198660"/>
                <a:gd name="connsiteX6" fmla="*/ 33707 w 693699"/>
                <a:gd name="connsiteY6" fmla="*/ 80965 h 198660"/>
                <a:gd name="connsiteX7" fmla="*/ -325 w 693699"/>
                <a:gd name="connsiteY7" fmla="*/ 90916 h 198660"/>
                <a:gd name="connsiteX8" fmla="*/ 56408 w 693699"/>
                <a:gd name="connsiteY8" fmla="*/ 175602 h 198660"/>
                <a:gd name="connsiteX9" fmla="*/ 52396 w 693699"/>
                <a:gd name="connsiteY9" fmla="*/ 185840 h 198660"/>
                <a:gd name="connsiteX10" fmla="*/ 56994 w 693699"/>
                <a:gd name="connsiteY10" fmla="*/ 190080 h 198660"/>
                <a:gd name="connsiteX11" fmla="*/ 221186 w 693699"/>
                <a:gd name="connsiteY11" fmla="*/ 182720 h 198660"/>
                <a:gd name="connsiteX12" fmla="*/ 600563 w 693699"/>
                <a:gd name="connsiteY12" fmla="*/ 74331 h 198660"/>
                <a:gd name="connsiteX13" fmla="*/ 689708 w 693699"/>
                <a:gd name="connsiteY13" fmla="*/ 12932 h 19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3699" h="198660">
                  <a:moveTo>
                    <a:pt x="689708" y="12932"/>
                  </a:moveTo>
                  <a:cubicBezTo>
                    <a:pt x="685273" y="9105"/>
                    <a:pt x="680131" y="6182"/>
                    <a:pt x="674573" y="4329"/>
                  </a:cubicBezTo>
                  <a:cubicBezTo>
                    <a:pt x="662142" y="482"/>
                    <a:pt x="649086" y="-938"/>
                    <a:pt x="636118" y="148"/>
                  </a:cubicBezTo>
                  <a:cubicBezTo>
                    <a:pt x="626604" y="684"/>
                    <a:pt x="617152" y="2002"/>
                    <a:pt x="607854" y="4087"/>
                  </a:cubicBezTo>
                  <a:lnTo>
                    <a:pt x="173678" y="126919"/>
                  </a:lnTo>
                  <a:cubicBezTo>
                    <a:pt x="165476" y="129222"/>
                    <a:pt x="157413" y="131906"/>
                    <a:pt x="149491" y="134969"/>
                  </a:cubicBezTo>
                  <a:cubicBezTo>
                    <a:pt x="121505" y="124016"/>
                    <a:pt x="42379" y="92333"/>
                    <a:pt x="33707" y="80965"/>
                  </a:cubicBezTo>
                  <a:lnTo>
                    <a:pt x="-325" y="90916"/>
                  </a:lnTo>
                  <a:lnTo>
                    <a:pt x="56408" y="175602"/>
                  </a:lnTo>
                  <a:cubicBezTo>
                    <a:pt x="52474" y="177321"/>
                    <a:pt x="50677" y="181905"/>
                    <a:pt x="52396" y="185840"/>
                  </a:cubicBezTo>
                  <a:cubicBezTo>
                    <a:pt x="53268" y="187834"/>
                    <a:pt x="54936" y="189372"/>
                    <a:pt x="56994" y="190080"/>
                  </a:cubicBezTo>
                  <a:cubicBezTo>
                    <a:pt x="122402" y="212538"/>
                    <a:pt x="221186" y="182720"/>
                    <a:pt x="221186" y="182720"/>
                  </a:cubicBezTo>
                  <a:lnTo>
                    <a:pt x="600563" y="74331"/>
                  </a:lnTo>
                  <a:cubicBezTo>
                    <a:pt x="600563" y="74331"/>
                    <a:pt x="715068" y="35598"/>
                    <a:pt x="689708" y="12932"/>
                  </a:cubicBezTo>
                  <a:close/>
                </a:path>
              </a:pathLst>
            </a:custGeom>
            <a:solidFill>
              <a:srgbClr val="FFFFFF"/>
            </a:solidFill>
            <a:ln w="4763"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CB67F31-2A90-45D3-A9F6-A2CCF989D592}"/>
                </a:ext>
              </a:extLst>
            </p:cNvPr>
            <p:cNvSpPr/>
            <p:nvPr/>
          </p:nvSpPr>
          <p:spPr>
            <a:xfrm>
              <a:off x="4862085" y="2514508"/>
              <a:ext cx="261142" cy="95716"/>
            </a:xfrm>
            <a:custGeom>
              <a:avLst/>
              <a:gdLst>
                <a:gd name="connsiteX0" fmla="*/ 261142 w 261142"/>
                <a:gd name="connsiteY0" fmla="*/ 0 h 95716"/>
                <a:gd name="connsiteX1" fmla="*/ 14568 w 261142"/>
                <a:gd name="connsiteY1" fmla="*/ 66580 h 95716"/>
                <a:gd name="connsiteX2" fmla="*/ 0 w 261142"/>
                <a:gd name="connsiteY2" fmla="*/ 95717 h 95716"/>
                <a:gd name="connsiteX3" fmla="*/ 261142 w 261142"/>
                <a:gd name="connsiteY3" fmla="*/ 0 h 95716"/>
              </a:gdLst>
              <a:ahLst/>
              <a:cxnLst>
                <a:cxn ang="0">
                  <a:pos x="connsiteX0" y="connsiteY0"/>
                </a:cxn>
                <a:cxn ang="0">
                  <a:pos x="connsiteX1" y="connsiteY1"/>
                </a:cxn>
                <a:cxn ang="0">
                  <a:pos x="connsiteX2" y="connsiteY2"/>
                </a:cxn>
                <a:cxn ang="0">
                  <a:pos x="connsiteX3" y="connsiteY3"/>
                </a:cxn>
              </a:cxnLst>
              <a:rect l="l" t="t" r="r" b="b"/>
              <a:pathLst>
                <a:path w="261142" h="95716">
                  <a:moveTo>
                    <a:pt x="261142" y="0"/>
                  </a:moveTo>
                  <a:lnTo>
                    <a:pt x="14568" y="66580"/>
                  </a:lnTo>
                  <a:lnTo>
                    <a:pt x="0" y="95717"/>
                  </a:lnTo>
                  <a:lnTo>
                    <a:pt x="261142" y="0"/>
                  </a:lnTo>
                  <a:close/>
                </a:path>
              </a:pathLst>
            </a:custGeom>
            <a:solidFill>
              <a:srgbClr val="F2F2F2"/>
            </a:solidFill>
            <a:ln w="4763"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9569943-E094-4389-AC2F-1F57BD3F3BF5}"/>
                </a:ext>
              </a:extLst>
            </p:cNvPr>
            <p:cNvSpPr/>
            <p:nvPr/>
          </p:nvSpPr>
          <p:spPr>
            <a:xfrm>
              <a:off x="3029833" y="3885079"/>
              <a:ext cx="2619375" cy="9525"/>
            </a:xfrm>
            <a:custGeom>
              <a:avLst/>
              <a:gdLst>
                <a:gd name="connsiteX0" fmla="*/ 2614288 w 2619375"/>
                <a:gd name="connsiteY0" fmla="*/ 9319 h 9525"/>
                <a:gd name="connsiteX1" fmla="*/ 4438 w 2619375"/>
                <a:gd name="connsiteY1" fmla="*/ 9319 h 9525"/>
                <a:gd name="connsiteX2" fmla="*/ -325 w 2619375"/>
                <a:gd name="connsiteY2" fmla="*/ 4557 h 9525"/>
                <a:gd name="connsiteX3" fmla="*/ 4438 w 2619375"/>
                <a:gd name="connsiteY3" fmla="*/ -206 h 9525"/>
                <a:gd name="connsiteX4" fmla="*/ 2614288 w 2619375"/>
                <a:gd name="connsiteY4" fmla="*/ -206 h 9525"/>
                <a:gd name="connsiteX5" fmla="*/ 2619050 w 2619375"/>
                <a:gd name="connsiteY5" fmla="*/ 4557 h 9525"/>
                <a:gd name="connsiteX6" fmla="*/ 2614288 w 2619375"/>
                <a:gd name="connsiteY6" fmla="*/ 9319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9375" h="9525">
                  <a:moveTo>
                    <a:pt x="2614288" y="9319"/>
                  </a:moveTo>
                  <a:lnTo>
                    <a:pt x="4438" y="9319"/>
                  </a:lnTo>
                  <a:cubicBezTo>
                    <a:pt x="1807" y="9319"/>
                    <a:pt x="-325" y="7187"/>
                    <a:pt x="-325" y="4557"/>
                  </a:cubicBezTo>
                  <a:cubicBezTo>
                    <a:pt x="-325" y="1926"/>
                    <a:pt x="1807" y="-206"/>
                    <a:pt x="4438" y="-206"/>
                  </a:cubicBezTo>
                  <a:lnTo>
                    <a:pt x="2614288" y="-206"/>
                  </a:lnTo>
                  <a:cubicBezTo>
                    <a:pt x="2616918" y="-206"/>
                    <a:pt x="2619050" y="1926"/>
                    <a:pt x="2619050" y="4557"/>
                  </a:cubicBezTo>
                  <a:cubicBezTo>
                    <a:pt x="2619050" y="7187"/>
                    <a:pt x="2616918" y="9319"/>
                    <a:pt x="2614288" y="9319"/>
                  </a:cubicBezTo>
                  <a:close/>
                </a:path>
              </a:pathLst>
            </a:custGeom>
            <a:solidFill>
              <a:srgbClr val="CCCCCC"/>
            </a:solidFill>
            <a:ln w="4763"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5FF59781-B1BE-4942-9B16-BCDFB8BBE896}"/>
                </a:ext>
              </a:extLst>
            </p:cNvPr>
            <p:cNvSpPr/>
            <p:nvPr/>
          </p:nvSpPr>
          <p:spPr>
            <a:xfrm>
              <a:off x="4994364" y="1984841"/>
              <a:ext cx="195262" cy="71437"/>
            </a:xfrm>
            <a:custGeom>
              <a:avLst/>
              <a:gdLst>
                <a:gd name="connsiteX0" fmla="*/ 123500 w 195262"/>
                <a:gd name="connsiteY0" fmla="*/ -206 h 71437"/>
                <a:gd name="connsiteX1" fmla="*/ 71324 w 195262"/>
                <a:gd name="connsiteY1" fmla="*/ 22547 h 71437"/>
                <a:gd name="connsiteX2" fmla="*/ 3378 w 195262"/>
                <a:gd name="connsiteY2" fmla="*/ 51828 h 71437"/>
                <a:gd name="connsiteX3" fmla="*/ -325 w 195262"/>
                <a:gd name="connsiteY3" fmla="*/ 71232 h 71437"/>
                <a:gd name="connsiteX4" fmla="*/ 194938 w 195262"/>
                <a:gd name="connsiteY4" fmla="*/ 71232 h 71437"/>
                <a:gd name="connsiteX5" fmla="*/ 123500 w 195262"/>
                <a:gd name="connsiteY5" fmla="*/ -206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262" h="71437">
                  <a:moveTo>
                    <a:pt x="123500" y="-206"/>
                  </a:moveTo>
                  <a:cubicBezTo>
                    <a:pt x="103700" y="-211"/>
                    <a:pt x="84793" y="8034"/>
                    <a:pt x="71324" y="22547"/>
                  </a:cubicBezTo>
                  <a:cubicBezTo>
                    <a:pt x="44476" y="11870"/>
                    <a:pt x="14055" y="24980"/>
                    <a:pt x="3378" y="51828"/>
                  </a:cubicBezTo>
                  <a:cubicBezTo>
                    <a:pt x="923" y="58002"/>
                    <a:pt x="-334" y="64588"/>
                    <a:pt x="-325" y="71232"/>
                  </a:cubicBezTo>
                  <a:lnTo>
                    <a:pt x="194938" y="71232"/>
                  </a:lnTo>
                  <a:cubicBezTo>
                    <a:pt x="194938" y="31778"/>
                    <a:pt x="162954" y="-206"/>
                    <a:pt x="123500" y="-206"/>
                  </a:cubicBezTo>
                  <a:close/>
                </a:path>
              </a:pathLst>
            </a:custGeom>
            <a:solidFill>
              <a:srgbClr val="FFFFFF"/>
            </a:solidFill>
            <a:ln w="4763"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D7743BEA-A5AB-47E9-BB09-32F0A9262314}"/>
                </a:ext>
              </a:extLst>
            </p:cNvPr>
            <p:cNvSpPr/>
            <p:nvPr/>
          </p:nvSpPr>
          <p:spPr>
            <a:xfrm>
              <a:off x="3946614" y="1751479"/>
              <a:ext cx="195262" cy="71437"/>
            </a:xfrm>
            <a:custGeom>
              <a:avLst/>
              <a:gdLst>
                <a:gd name="connsiteX0" fmla="*/ 123500 w 195262"/>
                <a:gd name="connsiteY0" fmla="*/ -206 h 71437"/>
                <a:gd name="connsiteX1" fmla="*/ 71324 w 195262"/>
                <a:gd name="connsiteY1" fmla="*/ 22547 h 71437"/>
                <a:gd name="connsiteX2" fmla="*/ 3378 w 195262"/>
                <a:gd name="connsiteY2" fmla="*/ 51828 h 71437"/>
                <a:gd name="connsiteX3" fmla="*/ -325 w 195262"/>
                <a:gd name="connsiteY3" fmla="*/ 71232 h 71437"/>
                <a:gd name="connsiteX4" fmla="*/ 194938 w 195262"/>
                <a:gd name="connsiteY4" fmla="*/ 71232 h 71437"/>
                <a:gd name="connsiteX5" fmla="*/ 123500 w 195262"/>
                <a:gd name="connsiteY5" fmla="*/ -206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262" h="71437">
                  <a:moveTo>
                    <a:pt x="123500" y="-206"/>
                  </a:moveTo>
                  <a:cubicBezTo>
                    <a:pt x="103700" y="-211"/>
                    <a:pt x="84793" y="8034"/>
                    <a:pt x="71324" y="22547"/>
                  </a:cubicBezTo>
                  <a:cubicBezTo>
                    <a:pt x="44476" y="11870"/>
                    <a:pt x="14055" y="24980"/>
                    <a:pt x="3378" y="51828"/>
                  </a:cubicBezTo>
                  <a:cubicBezTo>
                    <a:pt x="923" y="58002"/>
                    <a:pt x="-334" y="64587"/>
                    <a:pt x="-325" y="71232"/>
                  </a:cubicBezTo>
                  <a:lnTo>
                    <a:pt x="194938" y="71232"/>
                  </a:lnTo>
                  <a:cubicBezTo>
                    <a:pt x="194938" y="31778"/>
                    <a:pt x="162954" y="-206"/>
                    <a:pt x="123500" y="-206"/>
                  </a:cubicBezTo>
                  <a:close/>
                </a:path>
              </a:pathLst>
            </a:custGeom>
            <a:solidFill>
              <a:srgbClr val="FFFFFF"/>
            </a:solidFill>
            <a:ln w="4763"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4063F69E-9242-4A44-8806-00C0E1438DBF}"/>
                </a:ext>
              </a:extLst>
            </p:cNvPr>
            <p:cNvSpPr/>
            <p:nvPr/>
          </p:nvSpPr>
          <p:spPr>
            <a:xfrm>
              <a:off x="3622764" y="2375366"/>
              <a:ext cx="195262" cy="71437"/>
            </a:xfrm>
            <a:custGeom>
              <a:avLst/>
              <a:gdLst>
                <a:gd name="connsiteX0" fmla="*/ 123500 w 195262"/>
                <a:gd name="connsiteY0" fmla="*/ -206 h 71437"/>
                <a:gd name="connsiteX1" fmla="*/ 71324 w 195262"/>
                <a:gd name="connsiteY1" fmla="*/ 22547 h 71437"/>
                <a:gd name="connsiteX2" fmla="*/ 3378 w 195262"/>
                <a:gd name="connsiteY2" fmla="*/ 51828 h 71437"/>
                <a:gd name="connsiteX3" fmla="*/ -325 w 195262"/>
                <a:gd name="connsiteY3" fmla="*/ 71232 h 71437"/>
                <a:gd name="connsiteX4" fmla="*/ 194938 w 195262"/>
                <a:gd name="connsiteY4" fmla="*/ 71232 h 71437"/>
                <a:gd name="connsiteX5" fmla="*/ 123500 w 195262"/>
                <a:gd name="connsiteY5" fmla="*/ -206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262" h="71437">
                  <a:moveTo>
                    <a:pt x="123500" y="-206"/>
                  </a:moveTo>
                  <a:cubicBezTo>
                    <a:pt x="103700" y="-211"/>
                    <a:pt x="84793" y="8034"/>
                    <a:pt x="71324" y="22547"/>
                  </a:cubicBezTo>
                  <a:cubicBezTo>
                    <a:pt x="44476" y="11870"/>
                    <a:pt x="14055" y="24980"/>
                    <a:pt x="3378" y="51828"/>
                  </a:cubicBezTo>
                  <a:cubicBezTo>
                    <a:pt x="923" y="58002"/>
                    <a:pt x="-334" y="64588"/>
                    <a:pt x="-325" y="71232"/>
                  </a:cubicBezTo>
                  <a:lnTo>
                    <a:pt x="194938" y="71232"/>
                  </a:lnTo>
                  <a:cubicBezTo>
                    <a:pt x="194938" y="31778"/>
                    <a:pt x="162954" y="-206"/>
                    <a:pt x="123500" y="-206"/>
                  </a:cubicBezTo>
                  <a:close/>
                </a:path>
              </a:pathLst>
            </a:custGeom>
            <a:solidFill>
              <a:srgbClr val="FFFFFF"/>
            </a:solidFill>
            <a:ln w="4763" cap="flat">
              <a:noFill/>
              <a:prstDash val="solid"/>
              <a:miter/>
            </a:ln>
          </p:spPr>
          <p:txBody>
            <a:bodyPr rtlCol="0" anchor="ctr"/>
            <a:lstStyle/>
            <a:p>
              <a:endParaRPr lang="en-US"/>
            </a:p>
          </p:txBody>
        </p:sp>
      </p:grpSp>
      <p:grpSp>
        <p:nvGrpSpPr>
          <p:cNvPr id="82" name="Graphic 80">
            <a:extLst>
              <a:ext uri="{FF2B5EF4-FFF2-40B4-BE49-F238E27FC236}">
                <a16:creationId xmlns:a16="http://schemas.microsoft.com/office/drawing/2014/main" id="{99C562A4-E714-493C-811A-5C5FB78BAA50}"/>
              </a:ext>
            </a:extLst>
          </p:cNvPr>
          <p:cNvGrpSpPr/>
          <p:nvPr/>
        </p:nvGrpSpPr>
        <p:grpSpPr>
          <a:xfrm>
            <a:off x="6010635" y="2139085"/>
            <a:ext cx="2618960" cy="1831697"/>
            <a:chOff x="6010635" y="2139085"/>
            <a:chExt cx="2618960" cy="1831697"/>
          </a:xfrm>
        </p:grpSpPr>
        <p:sp>
          <p:nvSpPr>
            <p:cNvPr id="83" name="Freeform: Shape 82">
              <a:extLst>
                <a:ext uri="{FF2B5EF4-FFF2-40B4-BE49-F238E27FC236}">
                  <a16:creationId xmlns:a16="http://schemas.microsoft.com/office/drawing/2014/main" id="{550F1859-354C-4B38-B89A-B102D884F24B}"/>
                </a:ext>
              </a:extLst>
            </p:cNvPr>
            <p:cNvSpPr/>
            <p:nvPr/>
          </p:nvSpPr>
          <p:spPr>
            <a:xfrm>
              <a:off x="6403394" y="2202065"/>
              <a:ext cx="270293" cy="314904"/>
            </a:xfrm>
            <a:custGeom>
              <a:avLst/>
              <a:gdLst>
                <a:gd name="connsiteX0" fmla="*/ 0 w 270293"/>
                <a:gd name="connsiteY0" fmla="*/ 0 h 314904"/>
                <a:gd name="connsiteX1" fmla="*/ 270293 w 270293"/>
                <a:gd name="connsiteY1" fmla="*/ 0 h 314904"/>
                <a:gd name="connsiteX2" fmla="*/ 270293 w 270293"/>
                <a:gd name="connsiteY2" fmla="*/ 314905 h 314904"/>
                <a:gd name="connsiteX3" fmla="*/ 0 w 270293"/>
                <a:gd name="connsiteY3" fmla="*/ 314905 h 314904"/>
              </a:gdLst>
              <a:ahLst/>
              <a:cxnLst>
                <a:cxn ang="0">
                  <a:pos x="connsiteX0" y="connsiteY0"/>
                </a:cxn>
                <a:cxn ang="0">
                  <a:pos x="connsiteX1" y="connsiteY1"/>
                </a:cxn>
                <a:cxn ang="0">
                  <a:pos x="connsiteX2" y="connsiteY2"/>
                </a:cxn>
                <a:cxn ang="0">
                  <a:pos x="connsiteX3" y="connsiteY3"/>
                </a:cxn>
              </a:cxnLst>
              <a:rect l="l" t="t" r="r" b="b"/>
              <a:pathLst>
                <a:path w="270293" h="314904">
                  <a:moveTo>
                    <a:pt x="0" y="0"/>
                  </a:moveTo>
                  <a:lnTo>
                    <a:pt x="270293" y="0"/>
                  </a:lnTo>
                  <a:lnTo>
                    <a:pt x="270293" y="314905"/>
                  </a:lnTo>
                  <a:lnTo>
                    <a:pt x="0" y="314905"/>
                  </a:lnTo>
                  <a:close/>
                </a:path>
              </a:pathLst>
            </a:custGeom>
            <a:solidFill>
              <a:srgbClr val="F2F2F2"/>
            </a:solidFill>
            <a:ln w="261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D493E3B-D115-4C63-81A2-5FAA2692649E}"/>
                </a:ext>
              </a:extLst>
            </p:cNvPr>
            <p:cNvSpPr/>
            <p:nvPr/>
          </p:nvSpPr>
          <p:spPr>
            <a:xfrm>
              <a:off x="7132924" y="2385760"/>
              <a:ext cx="270293" cy="314904"/>
            </a:xfrm>
            <a:custGeom>
              <a:avLst/>
              <a:gdLst>
                <a:gd name="connsiteX0" fmla="*/ 0 w 270293"/>
                <a:gd name="connsiteY0" fmla="*/ 0 h 314904"/>
                <a:gd name="connsiteX1" fmla="*/ 270293 w 270293"/>
                <a:gd name="connsiteY1" fmla="*/ 0 h 314904"/>
                <a:gd name="connsiteX2" fmla="*/ 270293 w 270293"/>
                <a:gd name="connsiteY2" fmla="*/ 314905 h 314904"/>
                <a:gd name="connsiteX3" fmla="*/ 0 w 270293"/>
                <a:gd name="connsiteY3" fmla="*/ 314905 h 314904"/>
              </a:gdLst>
              <a:ahLst/>
              <a:cxnLst>
                <a:cxn ang="0">
                  <a:pos x="connsiteX0" y="connsiteY0"/>
                </a:cxn>
                <a:cxn ang="0">
                  <a:pos x="connsiteX1" y="connsiteY1"/>
                </a:cxn>
                <a:cxn ang="0">
                  <a:pos x="connsiteX2" y="connsiteY2"/>
                </a:cxn>
                <a:cxn ang="0">
                  <a:pos x="connsiteX3" y="connsiteY3"/>
                </a:cxn>
              </a:cxnLst>
              <a:rect l="l" t="t" r="r" b="b"/>
              <a:pathLst>
                <a:path w="270293" h="314904">
                  <a:moveTo>
                    <a:pt x="0" y="0"/>
                  </a:moveTo>
                  <a:lnTo>
                    <a:pt x="270293" y="0"/>
                  </a:lnTo>
                  <a:lnTo>
                    <a:pt x="270293" y="314905"/>
                  </a:lnTo>
                  <a:lnTo>
                    <a:pt x="0" y="314905"/>
                  </a:lnTo>
                  <a:close/>
                </a:path>
              </a:pathLst>
            </a:custGeom>
            <a:solidFill>
              <a:srgbClr val="F2F2F2"/>
            </a:solidFill>
            <a:ln w="261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5432C595-D21F-4AB3-86A6-D0C620400925}"/>
                </a:ext>
              </a:extLst>
            </p:cNvPr>
            <p:cNvSpPr/>
            <p:nvPr/>
          </p:nvSpPr>
          <p:spPr>
            <a:xfrm>
              <a:off x="7865079" y="2202065"/>
              <a:ext cx="270293" cy="314904"/>
            </a:xfrm>
            <a:custGeom>
              <a:avLst/>
              <a:gdLst>
                <a:gd name="connsiteX0" fmla="*/ 0 w 270293"/>
                <a:gd name="connsiteY0" fmla="*/ 0 h 314904"/>
                <a:gd name="connsiteX1" fmla="*/ 270293 w 270293"/>
                <a:gd name="connsiteY1" fmla="*/ 0 h 314904"/>
                <a:gd name="connsiteX2" fmla="*/ 270293 w 270293"/>
                <a:gd name="connsiteY2" fmla="*/ 314905 h 314904"/>
                <a:gd name="connsiteX3" fmla="*/ 0 w 270293"/>
                <a:gd name="connsiteY3" fmla="*/ 314905 h 314904"/>
              </a:gdLst>
              <a:ahLst/>
              <a:cxnLst>
                <a:cxn ang="0">
                  <a:pos x="connsiteX0" y="connsiteY0"/>
                </a:cxn>
                <a:cxn ang="0">
                  <a:pos x="connsiteX1" y="connsiteY1"/>
                </a:cxn>
                <a:cxn ang="0">
                  <a:pos x="connsiteX2" y="connsiteY2"/>
                </a:cxn>
                <a:cxn ang="0">
                  <a:pos x="connsiteX3" y="connsiteY3"/>
                </a:cxn>
              </a:cxnLst>
              <a:rect l="l" t="t" r="r" b="b"/>
              <a:pathLst>
                <a:path w="270293" h="314904">
                  <a:moveTo>
                    <a:pt x="0" y="0"/>
                  </a:moveTo>
                  <a:lnTo>
                    <a:pt x="270293" y="0"/>
                  </a:lnTo>
                  <a:lnTo>
                    <a:pt x="270293" y="314905"/>
                  </a:lnTo>
                  <a:lnTo>
                    <a:pt x="0" y="314905"/>
                  </a:lnTo>
                  <a:close/>
                </a:path>
              </a:pathLst>
            </a:custGeom>
            <a:solidFill>
              <a:srgbClr val="F2F2F2"/>
            </a:solidFill>
            <a:ln w="261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E7221C23-22F6-4CB3-9C45-A69055D7D9D4}"/>
                </a:ext>
              </a:extLst>
            </p:cNvPr>
            <p:cNvSpPr/>
            <p:nvPr/>
          </p:nvSpPr>
          <p:spPr>
            <a:xfrm>
              <a:off x="6610584" y="3268377"/>
              <a:ext cx="711134" cy="177317"/>
            </a:xfrm>
            <a:custGeom>
              <a:avLst/>
              <a:gdLst>
                <a:gd name="connsiteX0" fmla="*/ 0 w 711134"/>
                <a:gd name="connsiteY0" fmla="*/ 0 h 177317"/>
                <a:gd name="connsiteX1" fmla="*/ 711134 w 711134"/>
                <a:gd name="connsiteY1" fmla="*/ 0 h 177317"/>
                <a:gd name="connsiteX2" fmla="*/ 711134 w 711134"/>
                <a:gd name="connsiteY2" fmla="*/ 177318 h 177317"/>
                <a:gd name="connsiteX3" fmla="*/ 0 w 711134"/>
                <a:gd name="connsiteY3" fmla="*/ 177318 h 177317"/>
              </a:gdLst>
              <a:ahLst/>
              <a:cxnLst>
                <a:cxn ang="0">
                  <a:pos x="connsiteX0" y="connsiteY0"/>
                </a:cxn>
                <a:cxn ang="0">
                  <a:pos x="connsiteX1" y="connsiteY1"/>
                </a:cxn>
                <a:cxn ang="0">
                  <a:pos x="connsiteX2" y="connsiteY2"/>
                </a:cxn>
                <a:cxn ang="0">
                  <a:pos x="connsiteX3" y="connsiteY3"/>
                </a:cxn>
              </a:cxnLst>
              <a:rect l="l" t="t" r="r" b="b"/>
              <a:pathLst>
                <a:path w="711134" h="177317">
                  <a:moveTo>
                    <a:pt x="0" y="0"/>
                  </a:moveTo>
                  <a:lnTo>
                    <a:pt x="711134" y="0"/>
                  </a:lnTo>
                  <a:lnTo>
                    <a:pt x="711134" y="177318"/>
                  </a:lnTo>
                  <a:lnTo>
                    <a:pt x="0" y="177318"/>
                  </a:lnTo>
                  <a:close/>
                </a:path>
              </a:pathLst>
            </a:custGeom>
            <a:solidFill>
              <a:srgbClr val="3F3D56"/>
            </a:solidFill>
            <a:ln w="261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F2EE6FD5-2901-4E89-A5C2-8BEF6F2CCFD4}"/>
                </a:ext>
              </a:extLst>
            </p:cNvPr>
            <p:cNvSpPr/>
            <p:nvPr/>
          </p:nvSpPr>
          <p:spPr>
            <a:xfrm>
              <a:off x="7441977" y="3423713"/>
              <a:ext cx="626556" cy="542607"/>
            </a:xfrm>
            <a:custGeom>
              <a:avLst/>
              <a:gdLst>
                <a:gd name="connsiteX0" fmla="*/ 626556 w 626556"/>
                <a:gd name="connsiteY0" fmla="*/ 542607 h 542607"/>
                <a:gd name="connsiteX1" fmla="*/ 0 w 626556"/>
                <a:gd name="connsiteY1" fmla="*/ 542607 h 542607"/>
                <a:gd name="connsiteX2" fmla="*/ 175953 w 626556"/>
                <a:gd name="connsiteY2" fmla="*/ 237858 h 542607"/>
                <a:gd name="connsiteX3" fmla="*/ 313278 w 626556"/>
                <a:gd name="connsiteY3" fmla="*/ 0 h 542607"/>
                <a:gd name="connsiteX4" fmla="*/ 626556 w 626556"/>
                <a:gd name="connsiteY4" fmla="*/ 542607 h 54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556" h="542607">
                  <a:moveTo>
                    <a:pt x="626556" y="542607"/>
                  </a:moveTo>
                  <a:lnTo>
                    <a:pt x="0" y="542607"/>
                  </a:lnTo>
                  <a:lnTo>
                    <a:pt x="175953" y="237858"/>
                  </a:lnTo>
                  <a:lnTo>
                    <a:pt x="313278" y="0"/>
                  </a:lnTo>
                  <a:lnTo>
                    <a:pt x="626556" y="542607"/>
                  </a:lnTo>
                  <a:close/>
                </a:path>
              </a:pathLst>
            </a:custGeom>
            <a:solidFill>
              <a:srgbClr val="3F3D56"/>
            </a:solidFill>
            <a:ln w="261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B6E965DA-1CB1-4710-AD3B-DE5239A434FC}"/>
                </a:ext>
              </a:extLst>
            </p:cNvPr>
            <p:cNvSpPr/>
            <p:nvPr/>
          </p:nvSpPr>
          <p:spPr>
            <a:xfrm>
              <a:off x="6369988" y="3492782"/>
              <a:ext cx="1041390" cy="473669"/>
            </a:xfrm>
            <a:custGeom>
              <a:avLst/>
              <a:gdLst>
                <a:gd name="connsiteX0" fmla="*/ 0 w 1041390"/>
                <a:gd name="connsiteY0" fmla="*/ 0 h 473669"/>
                <a:gd name="connsiteX1" fmla="*/ 1041391 w 1041390"/>
                <a:gd name="connsiteY1" fmla="*/ 0 h 473669"/>
                <a:gd name="connsiteX2" fmla="*/ 1041391 w 1041390"/>
                <a:gd name="connsiteY2" fmla="*/ 473670 h 473669"/>
                <a:gd name="connsiteX3" fmla="*/ 0 w 1041390"/>
                <a:gd name="connsiteY3" fmla="*/ 473670 h 473669"/>
              </a:gdLst>
              <a:ahLst/>
              <a:cxnLst>
                <a:cxn ang="0">
                  <a:pos x="connsiteX0" y="connsiteY0"/>
                </a:cxn>
                <a:cxn ang="0">
                  <a:pos x="connsiteX1" y="connsiteY1"/>
                </a:cxn>
                <a:cxn ang="0">
                  <a:pos x="connsiteX2" y="connsiteY2"/>
                </a:cxn>
                <a:cxn ang="0">
                  <a:pos x="connsiteX3" y="connsiteY3"/>
                </a:cxn>
              </a:cxnLst>
              <a:rect l="l" t="t" r="r" b="b"/>
              <a:pathLst>
                <a:path w="1041390" h="473669">
                  <a:moveTo>
                    <a:pt x="0" y="0"/>
                  </a:moveTo>
                  <a:lnTo>
                    <a:pt x="1041391" y="0"/>
                  </a:lnTo>
                  <a:lnTo>
                    <a:pt x="1041391" y="473670"/>
                  </a:lnTo>
                  <a:lnTo>
                    <a:pt x="0" y="473670"/>
                  </a:lnTo>
                  <a:close/>
                </a:path>
              </a:pathLst>
            </a:custGeom>
            <a:solidFill>
              <a:srgbClr val="3F3D56"/>
            </a:solidFill>
            <a:ln w="261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3461373E-17AF-48CB-AC68-505D77A4A405}"/>
                </a:ext>
              </a:extLst>
            </p:cNvPr>
            <p:cNvSpPr/>
            <p:nvPr/>
          </p:nvSpPr>
          <p:spPr>
            <a:xfrm>
              <a:off x="7630677" y="3176328"/>
              <a:ext cx="246964" cy="246964"/>
            </a:xfrm>
            <a:custGeom>
              <a:avLst/>
              <a:gdLst>
                <a:gd name="connsiteX0" fmla="*/ 246965 w 246964"/>
                <a:gd name="connsiteY0" fmla="*/ 123482 h 246964"/>
                <a:gd name="connsiteX1" fmla="*/ 123482 w 246964"/>
                <a:gd name="connsiteY1" fmla="*/ 246965 h 246964"/>
                <a:gd name="connsiteX2" fmla="*/ 0 w 246964"/>
                <a:gd name="connsiteY2" fmla="*/ 123482 h 246964"/>
                <a:gd name="connsiteX3" fmla="*/ 123482 w 246964"/>
                <a:gd name="connsiteY3" fmla="*/ 0 h 246964"/>
                <a:gd name="connsiteX4" fmla="*/ 246965 w 246964"/>
                <a:gd name="connsiteY4" fmla="*/ 123482 h 24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64" h="246964">
                  <a:moveTo>
                    <a:pt x="246965" y="123482"/>
                  </a:moveTo>
                  <a:cubicBezTo>
                    <a:pt x="246965" y="191680"/>
                    <a:pt x="191680" y="246965"/>
                    <a:pt x="123482" y="246965"/>
                  </a:cubicBezTo>
                  <a:cubicBezTo>
                    <a:pt x="55285" y="246965"/>
                    <a:pt x="0" y="191680"/>
                    <a:pt x="0" y="123482"/>
                  </a:cubicBezTo>
                  <a:cubicBezTo>
                    <a:pt x="0" y="55285"/>
                    <a:pt x="55285" y="0"/>
                    <a:pt x="123482" y="0"/>
                  </a:cubicBezTo>
                  <a:cubicBezTo>
                    <a:pt x="191680" y="0"/>
                    <a:pt x="246965" y="55285"/>
                    <a:pt x="246965" y="123482"/>
                  </a:cubicBezTo>
                  <a:close/>
                </a:path>
              </a:pathLst>
            </a:custGeom>
            <a:solidFill>
              <a:schemeClr val="accent2"/>
            </a:solidFill>
            <a:ln w="261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D5A28B64-4A54-4BD7-BA2D-5B1A623BE551}"/>
                </a:ext>
              </a:extLst>
            </p:cNvPr>
            <p:cNvSpPr/>
            <p:nvPr/>
          </p:nvSpPr>
          <p:spPr>
            <a:xfrm>
              <a:off x="6014740" y="3964355"/>
              <a:ext cx="2258891" cy="5248"/>
            </a:xfrm>
            <a:custGeom>
              <a:avLst/>
              <a:gdLst>
                <a:gd name="connsiteX0" fmla="*/ 0 w 2258891"/>
                <a:gd name="connsiteY0" fmla="*/ 0 h 5248"/>
                <a:gd name="connsiteX1" fmla="*/ 2258891 w 2258891"/>
                <a:gd name="connsiteY1" fmla="*/ 0 h 5248"/>
                <a:gd name="connsiteX2" fmla="*/ 2258891 w 2258891"/>
                <a:gd name="connsiteY2" fmla="*/ 5248 h 5248"/>
                <a:gd name="connsiteX3" fmla="*/ 0 w 2258891"/>
                <a:gd name="connsiteY3" fmla="*/ 5248 h 5248"/>
              </a:gdLst>
              <a:ahLst/>
              <a:cxnLst>
                <a:cxn ang="0">
                  <a:pos x="connsiteX0" y="connsiteY0"/>
                </a:cxn>
                <a:cxn ang="0">
                  <a:pos x="connsiteX1" y="connsiteY1"/>
                </a:cxn>
                <a:cxn ang="0">
                  <a:pos x="connsiteX2" y="connsiteY2"/>
                </a:cxn>
                <a:cxn ang="0">
                  <a:pos x="connsiteX3" y="connsiteY3"/>
                </a:cxn>
              </a:cxnLst>
              <a:rect l="l" t="t" r="r" b="b"/>
              <a:pathLst>
                <a:path w="2258891" h="5248">
                  <a:moveTo>
                    <a:pt x="0" y="0"/>
                  </a:moveTo>
                  <a:lnTo>
                    <a:pt x="2258891" y="0"/>
                  </a:lnTo>
                  <a:lnTo>
                    <a:pt x="2258891" y="5248"/>
                  </a:lnTo>
                  <a:lnTo>
                    <a:pt x="0" y="5248"/>
                  </a:lnTo>
                  <a:close/>
                </a:path>
              </a:pathLst>
            </a:custGeom>
            <a:solidFill>
              <a:srgbClr val="3F3D56"/>
            </a:solidFill>
            <a:ln w="261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194FDE4B-81FD-466F-A3A7-5C13A0D886C1}"/>
                </a:ext>
              </a:extLst>
            </p:cNvPr>
            <p:cNvSpPr/>
            <p:nvPr/>
          </p:nvSpPr>
          <p:spPr>
            <a:xfrm>
              <a:off x="7154259" y="3268386"/>
              <a:ext cx="167450" cy="177317"/>
            </a:xfrm>
            <a:custGeom>
              <a:avLst/>
              <a:gdLst>
                <a:gd name="connsiteX0" fmla="*/ 167451 w 167450"/>
                <a:gd name="connsiteY0" fmla="*/ 11888 h 177317"/>
                <a:gd name="connsiteX1" fmla="*/ 167451 w 167450"/>
                <a:gd name="connsiteY1" fmla="*/ 177318 h 177317"/>
                <a:gd name="connsiteX2" fmla="*/ 0 w 167450"/>
                <a:gd name="connsiteY2" fmla="*/ 177318 h 177317"/>
                <a:gd name="connsiteX3" fmla="*/ 102344 w 167450"/>
                <a:gd name="connsiteY3" fmla="*/ 0 h 177317"/>
                <a:gd name="connsiteX4" fmla="*/ 160602 w 167450"/>
                <a:gd name="connsiteY4" fmla="*/ 0 h 177317"/>
                <a:gd name="connsiteX5" fmla="*/ 167451 w 167450"/>
                <a:gd name="connsiteY5" fmla="*/ 11888 h 17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50" h="177317">
                  <a:moveTo>
                    <a:pt x="167451" y="11888"/>
                  </a:moveTo>
                  <a:lnTo>
                    <a:pt x="167451" y="177318"/>
                  </a:lnTo>
                  <a:lnTo>
                    <a:pt x="0" y="177318"/>
                  </a:lnTo>
                  <a:lnTo>
                    <a:pt x="102344" y="0"/>
                  </a:lnTo>
                  <a:lnTo>
                    <a:pt x="160602" y="0"/>
                  </a:lnTo>
                  <a:lnTo>
                    <a:pt x="167451" y="11888"/>
                  </a:lnTo>
                  <a:close/>
                </a:path>
              </a:pathLst>
            </a:custGeom>
            <a:solidFill>
              <a:srgbClr val="000000">
                <a:alpha val="10000"/>
              </a:srgbClr>
            </a:solidFill>
            <a:ln w="261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7FF1B37F-F347-4B82-BE93-A00812FA3AAB}"/>
                </a:ext>
              </a:extLst>
            </p:cNvPr>
            <p:cNvSpPr/>
            <p:nvPr/>
          </p:nvSpPr>
          <p:spPr>
            <a:xfrm>
              <a:off x="6853604" y="3492782"/>
              <a:ext cx="557775" cy="473669"/>
            </a:xfrm>
            <a:custGeom>
              <a:avLst/>
              <a:gdLst>
                <a:gd name="connsiteX0" fmla="*/ 557776 w 557775"/>
                <a:gd name="connsiteY0" fmla="*/ 0 h 473669"/>
                <a:gd name="connsiteX1" fmla="*/ 557776 w 557775"/>
                <a:gd name="connsiteY1" fmla="*/ 473670 h 473669"/>
                <a:gd name="connsiteX2" fmla="*/ 0 w 557775"/>
                <a:gd name="connsiteY2" fmla="*/ 473670 h 473669"/>
                <a:gd name="connsiteX3" fmla="*/ 525 w 557775"/>
                <a:gd name="connsiteY3" fmla="*/ 472751 h 473669"/>
                <a:gd name="connsiteX4" fmla="*/ 273469 w 557775"/>
                <a:gd name="connsiteY4" fmla="*/ 0 h 473669"/>
                <a:gd name="connsiteX5" fmla="*/ 557776 w 557775"/>
                <a:gd name="connsiteY5" fmla="*/ 0 h 47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775" h="473669">
                  <a:moveTo>
                    <a:pt x="557776" y="0"/>
                  </a:moveTo>
                  <a:lnTo>
                    <a:pt x="557776" y="473670"/>
                  </a:lnTo>
                  <a:lnTo>
                    <a:pt x="0" y="473670"/>
                  </a:lnTo>
                  <a:lnTo>
                    <a:pt x="525" y="472751"/>
                  </a:lnTo>
                  <a:lnTo>
                    <a:pt x="273469" y="0"/>
                  </a:lnTo>
                  <a:lnTo>
                    <a:pt x="557776" y="0"/>
                  </a:lnTo>
                  <a:close/>
                </a:path>
              </a:pathLst>
            </a:custGeom>
            <a:solidFill>
              <a:srgbClr val="000000">
                <a:alpha val="10000"/>
              </a:srgbClr>
            </a:solidFill>
            <a:ln w="261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FE1A552A-FBEB-45C1-856B-3995EB420C63}"/>
                </a:ext>
              </a:extLst>
            </p:cNvPr>
            <p:cNvSpPr/>
            <p:nvPr/>
          </p:nvSpPr>
          <p:spPr>
            <a:xfrm>
              <a:off x="7441977" y="3661571"/>
              <a:ext cx="351906" cy="304749"/>
            </a:xfrm>
            <a:custGeom>
              <a:avLst/>
              <a:gdLst>
                <a:gd name="connsiteX0" fmla="*/ 351906 w 351906"/>
                <a:gd name="connsiteY0" fmla="*/ 304749 h 304749"/>
                <a:gd name="connsiteX1" fmla="*/ 0 w 351906"/>
                <a:gd name="connsiteY1" fmla="*/ 304749 h 304749"/>
                <a:gd name="connsiteX2" fmla="*/ 175953 w 351906"/>
                <a:gd name="connsiteY2" fmla="*/ 0 h 304749"/>
                <a:gd name="connsiteX3" fmla="*/ 183826 w 351906"/>
                <a:gd name="connsiteY3" fmla="*/ 13620 h 304749"/>
                <a:gd name="connsiteX4" fmla="*/ 351906 w 351906"/>
                <a:gd name="connsiteY4" fmla="*/ 304749 h 304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906" h="304749">
                  <a:moveTo>
                    <a:pt x="351906" y="304749"/>
                  </a:moveTo>
                  <a:lnTo>
                    <a:pt x="0" y="304749"/>
                  </a:lnTo>
                  <a:lnTo>
                    <a:pt x="175953" y="0"/>
                  </a:lnTo>
                  <a:lnTo>
                    <a:pt x="183826" y="13620"/>
                  </a:lnTo>
                  <a:lnTo>
                    <a:pt x="351906" y="304749"/>
                  </a:lnTo>
                  <a:close/>
                </a:path>
              </a:pathLst>
            </a:custGeom>
            <a:solidFill>
              <a:srgbClr val="000000">
                <a:alpha val="10000"/>
              </a:srgbClr>
            </a:solidFill>
            <a:ln w="261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9C9DCD2D-1ECC-45C9-9C8E-380F5DD94D32}"/>
                </a:ext>
              </a:extLst>
            </p:cNvPr>
            <p:cNvSpPr/>
            <p:nvPr/>
          </p:nvSpPr>
          <p:spPr>
            <a:xfrm>
              <a:off x="6890185" y="3217949"/>
              <a:ext cx="864571" cy="748765"/>
            </a:xfrm>
            <a:custGeom>
              <a:avLst/>
              <a:gdLst>
                <a:gd name="connsiteX0" fmla="*/ 864572 w 864571"/>
                <a:gd name="connsiteY0" fmla="*/ 748765 h 748765"/>
                <a:gd name="connsiteX1" fmla="*/ 0 w 864571"/>
                <a:gd name="connsiteY1" fmla="*/ 748765 h 748765"/>
                <a:gd name="connsiteX2" fmla="*/ 682 w 864571"/>
                <a:gd name="connsiteY2" fmla="*/ 747584 h 748765"/>
                <a:gd name="connsiteX3" fmla="*/ 284228 w 864571"/>
                <a:gd name="connsiteY3" fmla="*/ 256464 h 748765"/>
                <a:gd name="connsiteX4" fmla="*/ 432286 w 864571"/>
                <a:gd name="connsiteY4" fmla="*/ 0 h 748765"/>
                <a:gd name="connsiteX5" fmla="*/ 696255 w 864571"/>
                <a:gd name="connsiteY5" fmla="*/ 457242 h 748765"/>
                <a:gd name="connsiteX6" fmla="*/ 864336 w 864571"/>
                <a:gd name="connsiteY6" fmla="*/ 748372 h 748765"/>
                <a:gd name="connsiteX7" fmla="*/ 864572 w 864571"/>
                <a:gd name="connsiteY7" fmla="*/ 748765 h 7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4571" h="748765">
                  <a:moveTo>
                    <a:pt x="864572" y="748765"/>
                  </a:moveTo>
                  <a:lnTo>
                    <a:pt x="0" y="748765"/>
                  </a:lnTo>
                  <a:lnTo>
                    <a:pt x="682" y="747584"/>
                  </a:lnTo>
                  <a:lnTo>
                    <a:pt x="284228" y="256464"/>
                  </a:lnTo>
                  <a:lnTo>
                    <a:pt x="432286" y="0"/>
                  </a:lnTo>
                  <a:lnTo>
                    <a:pt x="696255" y="457242"/>
                  </a:lnTo>
                  <a:lnTo>
                    <a:pt x="864336" y="748372"/>
                  </a:lnTo>
                  <a:lnTo>
                    <a:pt x="864572" y="748765"/>
                  </a:lnTo>
                  <a:close/>
                </a:path>
              </a:pathLst>
            </a:custGeom>
            <a:solidFill>
              <a:schemeClr val="accent2"/>
            </a:solidFill>
            <a:ln w="261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D019A308-F5D3-4D3D-9DB6-0C8665F5520D}"/>
                </a:ext>
              </a:extLst>
            </p:cNvPr>
            <p:cNvSpPr/>
            <p:nvPr/>
          </p:nvSpPr>
          <p:spPr>
            <a:xfrm>
              <a:off x="7267978" y="3118038"/>
              <a:ext cx="106373" cy="106373"/>
            </a:xfrm>
            <a:custGeom>
              <a:avLst/>
              <a:gdLst>
                <a:gd name="connsiteX0" fmla="*/ 106373 w 106373"/>
                <a:gd name="connsiteY0" fmla="*/ 53187 h 106373"/>
                <a:gd name="connsiteX1" fmla="*/ 53187 w 106373"/>
                <a:gd name="connsiteY1" fmla="*/ 106373 h 106373"/>
                <a:gd name="connsiteX2" fmla="*/ 0 w 106373"/>
                <a:gd name="connsiteY2" fmla="*/ 53187 h 106373"/>
                <a:gd name="connsiteX3" fmla="*/ 53187 w 106373"/>
                <a:gd name="connsiteY3" fmla="*/ 0 h 106373"/>
                <a:gd name="connsiteX4" fmla="*/ 106373 w 106373"/>
                <a:gd name="connsiteY4" fmla="*/ 53187 h 10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73" h="106373">
                  <a:moveTo>
                    <a:pt x="106373" y="53187"/>
                  </a:moveTo>
                  <a:cubicBezTo>
                    <a:pt x="106373" y="82561"/>
                    <a:pt x="82561" y="106373"/>
                    <a:pt x="53187" y="106373"/>
                  </a:cubicBezTo>
                  <a:cubicBezTo>
                    <a:pt x="23813" y="106373"/>
                    <a:pt x="0" y="82561"/>
                    <a:pt x="0" y="53187"/>
                  </a:cubicBezTo>
                  <a:cubicBezTo>
                    <a:pt x="0" y="23813"/>
                    <a:pt x="23812" y="0"/>
                    <a:pt x="53187" y="0"/>
                  </a:cubicBezTo>
                  <a:cubicBezTo>
                    <a:pt x="82561" y="0"/>
                    <a:pt x="106373" y="23812"/>
                    <a:pt x="106373" y="53187"/>
                  </a:cubicBezTo>
                  <a:close/>
                </a:path>
              </a:pathLst>
            </a:custGeom>
            <a:solidFill>
              <a:srgbClr val="3F3D56"/>
            </a:solidFill>
            <a:ln w="261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DE74ACF5-3197-4898-A8CA-A28580B5E39A}"/>
                </a:ext>
              </a:extLst>
            </p:cNvPr>
            <p:cNvSpPr/>
            <p:nvPr/>
          </p:nvSpPr>
          <p:spPr>
            <a:xfrm>
              <a:off x="6010634" y="2765572"/>
              <a:ext cx="2619700" cy="422580"/>
            </a:xfrm>
            <a:custGeom>
              <a:avLst/>
              <a:gdLst>
                <a:gd name="connsiteX0" fmla="*/ 1163572 w 2619700"/>
                <a:gd name="connsiteY0" fmla="*/ 422479 h 422580"/>
                <a:gd name="connsiteX1" fmla="*/ 846772 w 2619700"/>
                <a:gd name="connsiteY1" fmla="*/ 369301 h 422580"/>
                <a:gd name="connsiteX2" fmla="*/ 514174 w 2619700"/>
                <a:gd name="connsiteY2" fmla="*/ 175682 h 422580"/>
                <a:gd name="connsiteX3" fmla="*/ 143285 w 2619700"/>
                <a:gd name="connsiteY3" fmla="*/ 6458 h 422580"/>
                <a:gd name="connsiteX4" fmla="*/ 3404 w 2619700"/>
                <a:gd name="connsiteY4" fmla="*/ 60283 h 422580"/>
                <a:gd name="connsiteX5" fmla="*/ -101 w 2619700"/>
                <a:gd name="connsiteY5" fmla="*/ 56377 h 422580"/>
                <a:gd name="connsiteX6" fmla="*/ 142455 w 2619700"/>
                <a:gd name="connsiteY6" fmla="*/ 1264 h 422580"/>
                <a:gd name="connsiteX7" fmla="*/ 305960 w 2619700"/>
                <a:gd name="connsiteY7" fmla="*/ 27105 h 422580"/>
                <a:gd name="connsiteX8" fmla="*/ 517820 w 2619700"/>
                <a:gd name="connsiteY8" fmla="*/ 171907 h 422580"/>
                <a:gd name="connsiteX9" fmla="*/ 848486 w 2619700"/>
                <a:gd name="connsiteY9" fmla="*/ 364339 h 422580"/>
                <a:gd name="connsiteX10" fmla="*/ 1619738 w 2619700"/>
                <a:gd name="connsiteY10" fmla="*/ 307055 h 422580"/>
                <a:gd name="connsiteX11" fmla="*/ 1853864 w 2619700"/>
                <a:gd name="connsiteY11" fmla="*/ 224671 h 422580"/>
                <a:gd name="connsiteX12" fmla="*/ 2122792 w 2619700"/>
                <a:gd name="connsiteY12" fmla="*/ 236895 h 422580"/>
                <a:gd name="connsiteX13" fmla="*/ 2502405 w 2619700"/>
                <a:gd name="connsiteY13" fmla="*/ 278145 h 422580"/>
                <a:gd name="connsiteX14" fmla="*/ 2616376 w 2619700"/>
                <a:gd name="connsiteY14" fmla="*/ 237328 h 422580"/>
                <a:gd name="connsiteX15" fmla="*/ 2619600 w 2619700"/>
                <a:gd name="connsiteY15" fmla="*/ 241471 h 422580"/>
                <a:gd name="connsiteX16" fmla="*/ 2503297 w 2619700"/>
                <a:gd name="connsiteY16" fmla="*/ 283317 h 422580"/>
                <a:gd name="connsiteX17" fmla="*/ 2121234 w 2619700"/>
                <a:gd name="connsiteY17" fmla="*/ 241905 h 422580"/>
                <a:gd name="connsiteX18" fmla="*/ 1622121 w 2619700"/>
                <a:gd name="connsiteY18" fmla="*/ 311730 h 422580"/>
                <a:gd name="connsiteX19" fmla="*/ 1239940 w 2619700"/>
                <a:gd name="connsiteY19" fmla="*/ 419545 h 422580"/>
                <a:gd name="connsiteX20" fmla="*/ 1163572 w 2619700"/>
                <a:gd name="connsiteY20" fmla="*/ 422479 h 42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19700" h="422580">
                  <a:moveTo>
                    <a:pt x="1163572" y="422479"/>
                  </a:moveTo>
                  <a:cubicBezTo>
                    <a:pt x="1055743" y="422563"/>
                    <a:pt x="948662" y="404588"/>
                    <a:pt x="846772" y="369301"/>
                  </a:cubicBezTo>
                  <a:cubicBezTo>
                    <a:pt x="710176" y="322073"/>
                    <a:pt x="598273" y="256930"/>
                    <a:pt x="514174" y="175682"/>
                  </a:cubicBezTo>
                  <a:cubicBezTo>
                    <a:pt x="355091" y="21993"/>
                    <a:pt x="224667" y="-1169"/>
                    <a:pt x="143285" y="6458"/>
                  </a:cubicBezTo>
                  <a:cubicBezTo>
                    <a:pt x="55189" y="14717"/>
                    <a:pt x="3911" y="59829"/>
                    <a:pt x="3404" y="60283"/>
                  </a:cubicBezTo>
                  <a:lnTo>
                    <a:pt x="-101" y="56377"/>
                  </a:lnTo>
                  <a:cubicBezTo>
                    <a:pt x="417" y="55912"/>
                    <a:pt x="52752" y="9776"/>
                    <a:pt x="142455" y="1264"/>
                  </a:cubicBezTo>
                  <a:cubicBezTo>
                    <a:pt x="195058" y="-3724"/>
                    <a:pt x="250068" y="4968"/>
                    <a:pt x="305960" y="27105"/>
                  </a:cubicBezTo>
                  <a:cubicBezTo>
                    <a:pt x="375661" y="54712"/>
                    <a:pt x="446941" y="103431"/>
                    <a:pt x="517820" y="171907"/>
                  </a:cubicBezTo>
                  <a:cubicBezTo>
                    <a:pt x="601366" y="252621"/>
                    <a:pt x="712618" y="317365"/>
                    <a:pt x="848486" y="364339"/>
                  </a:cubicBezTo>
                  <a:cubicBezTo>
                    <a:pt x="1097910" y="450574"/>
                    <a:pt x="1379021" y="429696"/>
                    <a:pt x="1619738" y="307055"/>
                  </a:cubicBezTo>
                  <a:cubicBezTo>
                    <a:pt x="1699438" y="266447"/>
                    <a:pt x="1778211" y="238728"/>
                    <a:pt x="1853864" y="224671"/>
                  </a:cubicBezTo>
                  <a:cubicBezTo>
                    <a:pt x="1949263" y="206939"/>
                    <a:pt x="2039737" y="211055"/>
                    <a:pt x="2122792" y="236895"/>
                  </a:cubicBezTo>
                  <a:cubicBezTo>
                    <a:pt x="2305302" y="293675"/>
                    <a:pt x="2429965" y="290664"/>
                    <a:pt x="2502405" y="278145"/>
                  </a:cubicBezTo>
                  <a:cubicBezTo>
                    <a:pt x="2580565" y="264636"/>
                    <a:pt x="2616028" y="237600"/>
                    <a:pt x="2616376" y="237328"/>
                  </a:cubicBezTo>
                  <a:lnTo>
                    <a:pt x="2619600" y="241471"/>
                  </a:lnTo>
                  <a:cubicBezTo>
                    <a:pt x="2618132" y="242612"/>
                    <a:pt x="2582741" y="269586"/>
                    <a:pt x="2503297" y="283317"/>
                  </a:cubicBezTo>
                  <a:cubicBezTo>
                    <a:pt x="2430285" y="295938"/>
                    <a:pt x="2304731" y="298995"/>
                    <a:pt x="2121234" y="241905"/>
                  </a:cubicBezTo>
                  <a:cubicBezTo>
                    <a:pt x="1935438" y="184108"/>
                    <a:pt x="1747261" y="247972"/>
                    <a:pt x="1622121" y="311730"/>
                  </a:cubicBezTo>
                  <a:cubicBezTo>
                    <a:pt x="1503143" y="372669"/>
                    <a:pt x="1373226" y="409320"/>
                    <a:pt x="1239940" y="419545"/>
                  </a:cubicBezTo>
                  <a:cubicBezTo>
                    <a:pt x="1214393" y="421500"/>
                    <a:pt x="1188937" y="422478"/>
                    <a:pt x="1163572" y="422479"/>
                  </a:cubicBezTo>
                  <a:close/>
                </a:path>
              </a:pathLst>
            </a:custGeom>
            <a:solidFill>
              <a:srgbClr val="3F3D56"/>
            </a:solidFill>
            <a:ln w="261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4A0D1D92-0682-4AA0-8B26-329EE0EA97D8}"/>
                </a:ext>
              </a:extLst>
            </p:cNvPr>
            <p:cNvSpPr/>
            <p:nvPr/>
          </p:nvSpPr>
          <p:spPr>
            <a:xfrm>
              <a:off x="6550499" y="2515376"/>
              <a:ext cx="80756" cy="472240"/>
            </a:xfrm>
            <a:custGeom>
              <a:avLst/>
              <a:gdLst>
                <a:gd name="connsiteX0" fmla="*/ 31191 w 80756"/>
                <a:gd name="connsiteY0" fmla="*/ 472140 h 472240"/>
                <a:gd name="connsiteX1" fmla="*/ 27435 w 80756"/>
                <a:gd name="connsiteY1" fmla="*/ 468474 h 472240"/>
                <a:gd name="connsiteX2" fmla="*/ 65911 w 80756"/>
                <a:gd name="connsiteY2" fmla="*/ 401160 h 472240"/>
                <a:gd name="connsiteX3" fmla="*/ 42115 w 80756"/>
                <a:gd name="connsiteY3" fmla="*/ 231156 h 472240"/>
                <a:gd name="connsiteX4" fmla="*/ 2409 w 80756"/>
                <a:gd name="connsiteY4" fmla="*/ 63062 h 472240"/>
                <a:gd name="connsiteX5" fmla="*/ 26532 w 80756"/>
                <a:gd name="connsiteY5" fmla="*/ -101 h 472240"/>
                <a:gd name="connsiteX6" fmla="*/ 30702 w 80756"/>
                <a:gd name="connsiteY6" fmla="*/ 3086 h 472240"/>
                <a:gd name="connsiteX7" fmla="*/ 7537 w 80756"/>
                <a:gd name="connsiteY7" fmla="*/ 64228 h 472240"/>
                <a:gd name="connsiteX8" fmla="*/ 46608 w 80756"/>
                <a:gd name="connsiteY8" fmla="*/ 228442 h 472240"/>
                <a:gd name="connsiteX9" fmla="*/ 70818 w 80756"/>
                <a:gd name="connsiteY9" fmla="*/ 403039 h 472240"/>
                <a:gd name="connsiteX10" fmla="*/ 31191 w 80756"/>
                <a:gd name="connsiteY10" fmla="*/ 472140 h 47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756" h="472240">
                  <a:moveTo>
                    <a:pt x="31191" y="472140"/>
                  </a:moveTo>
                  <a:lnTo>
                    <a:pt x="27435" y="468474"/>
                  </a:lnTo>
                  <a:cubicBezTo>
                    <a:pt x="44708" y="448888"/>
                    <a:pt x="57801" y="425983"/>
                    <a:pt x="65911" y="401160"/>
                  </a:cubicBezTo>
                  <a:cubicBezTo>
                    <a:pt x="78680" y="362734"/>
                    <a:pt x="84918" y="302047"/>
                    <a:pt x="42115" y="231156"/>
                  </a:cubicBezTo>
                  <a:cubicBezTo>
                    <a:pt x="-1677" y="158624"/>
                    <a:pt x="-3648" y="99711"/>
                    <a:pt x="2409" y="63062"/>
                  </a:cubicBezTo>
                  <a:cubicBezTo>
                    <a:pt x="9001" y="23184"/>
                    <a:pt x="25819" y="830"/>
                    <a:pt x="26532" y="-101"/>
                  </a:cubicBezTo>
                  <a:lnTo>
                    <a:pt x="30702" y="3086"/>
                  </a:lnTo>
                  <a:cubicBezTo>
                    <a:pt x="30534" y="3305"/>
                    <a:pt x="13863" y="25539"/>
                    <a:pt x="7537" y="64228"/>
                  </a:cubicBezTo>
                  <a:cubicBezTo>
                    <a:pt x="1696" y="99947"/>
                    <a:pt x="3734" y="157432"/>
                    <a:pt x="46608" y="228442"/>
                  </a:cubicBezTo>
                  <a:cubicBezTo>
                    <a:pt x="90504" y="301146"/>
                    <a:pt x="84002" y="363518"/>
                    <a:pt x="70818" y="403039"/>
                  </a:cubicBezTo>
                  <a:cubicBezTo>
                    <a:pt x="56532" y="445859"/>
                    <a:pt x="32220" y="471086"/>
                    <a:pt x="31191" y="472140"/>
                  </a:cubicBezTo>
                  <a:close/>
                </a:path>
              </a:pathLst>
            </a:custGeom>
            <a:solidFill>
              <a:srgbClr val="3F3D56"/>
            </a:solidFill>
            <a:ln w="261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53D2F8EC-2E58-4A21-B261-65E73AE48431}"/>
                </a:ext>
              </a:extLst>
            </p:cNvPr>
            <p:cNvSpPr/>
            <p:nvPr/>
          </p:nvSpPr>
          <p:spPr>
            <a:xfrm>
              <a:off x="6400770" y="2141709"/>
              <a:ext cx="377886" cy="377885"/>
            </a:xfrm>
            <a:custGeom>
              <a:avLst/>
              <a:gdLst>
                <a:gd name="connsiteX0" fmla="*/ 377785 w 377886"/>
                <a:gd name="connsiteY0" fmla="*/ 377785 h 377885"/>
                <a:gd name="connsiteX1" fmla="*/ -101 w 377886"/>
                <a:gd name="connsiteY1" fmla="*/ 377785 h 377885"/>
                <a:gd name="connsiteX2" fmla="*/ -101 w 377886"/>
                <a:gd name="connsiteY2" fmla="*/ -101 h 377885"/>
                <a:gd name="connsiteX3" fmla="*/ 377785 w 377886"/>
                <a:gd name="connsiteY3" fmla="*/ -101 h 377885"/>
                <a:gd name="connsiteX4" fmla="*/ 5148 w 377886"/>
                <a:gd name="connsiteY4" fmla="*/ 372536 h 377885"/>
                <a:gd name="connsiteX5" fmla="*/ 372537 w 377886"/>
                <a:gd name="connsiteY5" fmla="*/ 372536 h 377885"/>
                <a:gd name="connsiteX6" fmla="*/ 372537 w 377886"/>
                <a:gd name="connsiteY6" fmla="*/ 5147 h 377885"/>
                <a:gd name="connsiteX7" fmla="*/ 5148 w 377886"/>
                <a:gd name="connsiteY7" fmla="*/ 5147 h 3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886" h="377885">
                  <a:moveTo>
                    <a:pt x="377785" y="377785"/>
                  </a:moveTo>
                  <a:lnTo>
                    <a:pt x="-101" y="377785"/>
                  </a:lnTo>
                  <a:lnTo>
                    <a:pt x="-101" y="-101"/>
                  </a:lnTo>
                  <a:lnTo>
                    <a:pt x="377785" y="-101"/>
                  </a:lnTo>
                  <a:close/>
                  <a:moveTo>
                    <a:pt x="5148" y="372536"/>
                  </a:moveTo>
                  <a:lnTo>
                    <a:pt x="372537" y="372536"/>
                  </a:lnTo>
                  <a:lnTo>
                    <a:pt x="372537" y="5147"/>
                  </a:lnTo>
                  <a:lnTo>
                    <a:pt x="5148" y="5147"/>
                  </a:lnTo>
                  <a:close/>
                </a:path>
              </a:pathLst>
            </a:custGeom>
            <a:solidFill>
              <a:srgbClr val="3F3D56"/>
            </a:solidFill>
            <a:ln w="261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E6B5E93-3452-48E1-9109-53714439EC1F}"/>
                </a:ext>
              </a:extLst>
            </p:cNvPr>
            <p:cNvSpPr/>
            <p:nvPr/>
          </p:nvSpPr>
          <p:spPr>
            <a:xfrm>
              <a:off x="7282654" y="2701695"/>
              <a:ext cx="80755" cy="472239"/>
            </a:xfrm>
            <a:custGeom>
              <a:avLst/>
              <a:gdLst>
                <a:gd name="connsiteX0" fmla="*/ 31191 w 80755"/>
                <a:gd name="connsiteY0" fmla="*/ 472138 h 472239"/>
                <a:gd name="connsiteX1" fmla="*/ 27434 w 80755"/>
                <a:gd name="connsiteY1" fmla="*/ 468474 h 472239"/>
                <a:gd name="connsiteX2" fmla="*/ 65911 w 80755"/>
                <a:gd name="connsiteY2" fmla="*/ 401162 h 472239"/>
                <a:gd name="connsiteX3" fmla="*/ 42114 w 80755"/>
                <a:gd name="connsiteY3" fmla="*/ 231156 h 472239"/>
                <a:gd name="connsiteX4" fmla="*/ 2410 w 80755"/>
                <a:gd name="connsiteY4" fmla="*/ 63062 h 472239"/>
                <a:gd name="connsiteX5" fmla="*/ 26532 w 80755"/>
                <a:gd name="connsiteY5" fmla="*/ -101 h 472239"/>
                <a:gd name="connsiteX6" fmla="*/ 30702 w 80755"/>
                <a:gd name="connsiteY6" fmla="*/ 3085 h 472239"/>
                <a:gd name="connsiteX7" fmla="*/ 7535 w 80755"/>
                <a:gd name="connsiteY7" fmla="*/ 64228 h 472239"/>
                <a:gd name="connsiteX8" fmla="*/ 46609 w 80755"/>
                <a:gd name="connsiteY8" fmla="*/ 228442 h 472239"/>
                <a:gd name="connsiteX9" fmla="*/ 70816 w 80755"/>
                <a:gd name="connsiteY9" fmla="*/ 403040 h 472239"/>
                <a:gd name="connsiteX10" fmla="*/ 31191 w 80755"/>
                <a:gd name="connsiteY10" fmla="*/ 472138 h 47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755" h="472239">
                  <a:moveTo>
                    <a:pt x="31191" y="472138"/>
                  </a:moveTo>
                  <a:lnTo>
                    <a:pt x="27434" y="468474"/>
                  </a:lnTo>
                  <a:cubicBezTo>
                    <a:pt x="44706" y="448888"/>
                    <a:pt x="57799" y="425983"/>
                    <a:pt x="65911" y="401162"/>
                  </a:cubicBezTo>
                  <a:cubicBezTo>
                    <a:pt x="78681" y="362734"/>
                    <a:pt x="84916" y="302047"/>
                    <a:pt x="42114" y="231156"/>
                  </a:cubicBezTo>
                  <a:cubicBezTo>
                    <a:pt x="-1678" y="158624"/>
                    <a:pt x="-3649" y="99711"/>
                    <a:pt x="2410" y="63062"/>
                  </a:cubicBezTo>
                  <a:cubicBezTo>
                    <a:pt x="9001" y="23183"/>
                    <a:pt x="25817" y="830"/>
                    <a:pt x="26532" y="-101"/>
                  </a:cubicBezTo>
                  <a:lnTo>
                    <a:pt x="30702" y="3085"/>
                  </a:lnTo>
                  <a:cubicBezTo>
                    <a:pt x="30535" y="3305"/>
                    <a:pt x="13862" y="25539"/>
                    <a:pt x="7535" y="64228"/>
                  </a:cubicBezTo>
                  <a:cubicBezTo>
                    <a:pt x="1695" y="99947"/>
                    <a:pt x="3732" y="157432"/>
                    <a:pt x="46609" y="228442"/>
                  </a:cubicBezTo>
                  <a:cubicBezTo>
                    <a:pt x="90505" y="301146"/>
                    <a:pt x="84001" y="363518"/>
                    <a:pt x="70816" y="403040"/>
                  </a:cubicBezTo>
                  <a:cubicBezTo>
                    <a:pt x="56531" y="445860"/>
                    <a:pt x="32219" y="471085"/>
                    <a:pt x="31191" y="472138"/>
                  </a:cubicBezTo>
                  <a:close/>
                </a:path>
              </a:pathLst>
            </a:custGeom>
            <a:solidFill>
              <a:srgbClr val="3F3D56"/>
            </a:solidFill>
            <a:ln w="261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46E9F1EF-6466-44B7-8FF8-CB941D743BA5}"/>
                </a:ext>
              </a:extLst>
            </p:cNvPr>
            <p:cNvSpPr/>
            <p:nvPr/>
          </p:nvSpPr>
          <p:spPr>
            <a:xfrm>
              <a:off x="7132924" y="2328027"/>
              <a:ext cx="377886" cy="377885"/>
            </a:xfrm>
            <a:custGeom>
              <a:avLst/>
              <a:gdLst>
                <a:gd name="connsiteX0" fmla="*/ 377785 w 377886"/>
                <a:gd name="connsiteY0" fmla="*/ 377785 h 377885"/>
                <a:gd name="connsiteX1" fmla="*/ -101 w 377886"/>
                <a:gd name="connsiteY1" fmla="*/ 377785 h 377885"/>
                <a:gd name="connsiteX2" fmla="*/ -101 w 377886"/>
                <a:gd name="connsiteY2" fmla="*/ -101 h 377885"/>
                <a:gd name="connsiteX3" fmla="*/ 377785 w 377886"/>
                <a:gd name="connsiteY3" fmla="*/ -101 h 377885"/>
                <a:gd name="connsiteX4" fmla="*/ 5148 w 377886"/>
                <a:gd name="connsiteY4" fmla="*/ 372536 h 377885"/>
                <a:gd name="connsiteX5" fmla="*/ 372537 w 377886"/>
                <a:gd name="connsiteY5" fmla="*/ 372536 h 377885"/>
                <a:gd name="connsiteX6" fmla="*/ 372537 w 377886"/>
                <a:gd name="connsiteY6" fmla="*/ 5147 h 377885"/>
                <a:gd name="connsiteX7" fmla="*/ 5148 w 377886"/>
                <a:gd name="connsiteY7" fmla="*/ 5147 h 3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886" h="377885">
                  <a:moveTo>
                    <a:pt x="377785" y="377785"/>
                  </a:moveTo>
                  <a:lnTo>
                    <a:pt x="-101" y="377785"/>
                  </a:lnTo>
                  <a:lnTo>
                    <a:pt x="-101" y="-101"/>
                  </a:lnTo>
                  <a:lnTo>
                    <a:pt x="377785" y="-101"/>
                  </a:lnTo>
                  <a:close/>
                  <a:moveTo>
                    <a:pt x="5148" y="372536"/>
                  </a:moveTo>
                  <a:lnTo>
                    <a:pt x="372537" y="372536"/>
                  </a:lnTo>
                  <a:lnTo>
                    <a:pt x="372537" y="5147"/>
                  </a:lnTo>
                  <a:lnTo>
                    <a:pt x="5148" y="5147"/>
                  </a:lnTo>
                  <a:close/>
                </a:path>
              </a:pathLst>
            </a:custGeom>
            <a:solidFill>
              <a:srgbClr val="3F3D56"/>
            </a:solidFill>
            <a:ln w="261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C1BC7C84-3E29-4FBC-8907-FCA782932CA8}"/>
                </a:ext>
              </a:extLst>
            </p:cNvPr>
            <p:cNvSpPr/>
            <p:nvPr/>
          </p:nvSpPr>
          <p:spPr>
            <a:xfrm>
              <a:off x="8012184" y="2512752"/>
              <a:ext cx="80755" cy="472240"/>
            </a:xfrm>
            <a:custGeom>
              <a:avLst/>
              <a:gdLst>
                <a:gd name="connsiteX0" fmla="*/ 31191 w 80755"/>
                <a:gd name="connsiteY0" fmla="*/ 472140 h 472240"/>
                <a:gd name="connsiteX1" fmla="*/ 27434 w 80755"/>
                <a:gd name="connsiteY1" fmla="*/ 468474 h 472240"/>
                <a:gd name="connsiteX2" fmla="*/ 65911 w 80755"/>
                <a:gd name="connsiteY2" fmla="*/ 401160 h 472240"/>
                <a:gd name="connsiteX3" fmla="*/ 42114 w 80755"/>
                <a:gd name="connsiteY3" fmla="*/ 231156 h 472240"/>
                <a:gd name="connsiteX4" fmla="*/ 2410 w 80755"/>
                <a:gd name="connsiteY4" fmla="*/ 63062 h 472240"/>
                <a:gd name="connsiteX5" fmla="*/ 26532 w 80755"/>
                <a:gd name="connsiteY5" fmla="*/ -101 h 472240"/>
                <a:gd name="connsiteX6" fmla="*/ 30702 w 80755"/>
                <a:gd name="connsiteY6" fmla="*/ 3086 h 472240"/>
                <a:gd name="connsiteX7" fmla="*/ 7535 w 80755"/>
                <a:gd name="connsiteY7" fmla="*/ 64228 h 472240"/>
                <a:gd name="connsiteX8" fmla="*/ 46609 w 80755"/>
                <a:gd name="connsiteY8" fmla="*/ 228442 h 472240"/>
                <a:gd name="connsiteX9" fmla="*/ 70816 w 80755"/>
                <a:gd name="connsiteY9" fmla="*/ 403039 h 472240"/>
                <a:gd name="connsiteX10" fmla="*/ 31191 w 80755"/>
                <a:gd name="connsiteY10" fmla="*/ 472140 h 47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755" h="472240">
                  <a:moveTo>
                    <a:pt x="31191" y="472140"/>
                  </a:moveTo>
                  <a:lnTo>
                    <a:pt x="27434" y="468474"/>
                  </a:lnTo>
                  <a:cubicBezTo>
                    <a:pt x="44707" y="448888"/>
                    <a:pt x="57800" y="425983"/>
                    <a:pt x="65911" y="401160"/>
                  </a:cubicBezTo>
                  <a:cubicBezTo>
                    <a:pt x="78681" y="362734"/>
                    <a:pt x="84916" y="302047"/>
                    <a:pt x="42114" y="231156"/>
                  </a:cubicBezTo>
                  <a:cubicBezTo>
                    <a:pt x="-1678" y="158624"/>
                    <a:pt x="-3649" y="99711"/>
                    <a:pt x="2410" y="63062"/>
                  </a:cubicBezTo>
                  <a:cubicBezTo>
                    <a:pt x="9001" y="23184"/>
                    <a:pt x="25817" y="830"/>
                    <a:pt x="26532" y="-101"/>
                  </a:cubicBezTo>
                  <a:lnTo>
                    <a:pt x="30702" y="3086"/>
                  </a:lnTo>
                  <a:cubicBezTo>
                    <a:pt x="30535" y="3305"/>
                    <a:pt x="13862" y="25539"/>
                    <a:pt x="7535" y="64228"/>
                  </a:cubicBezTo>
                  <a:cubicBezTo>
                    <a:pt x="1695" y="99947"/>
                    <a:pt x="3732" y="157432"/>
                    <a:pt x="46609" y="228442"/>
                  </a:cubicBezTo>
                  <a:cubicBezTo>
                    <a:pt x="90505" y="301146"/>
                    <a:pt x="84001" y="363518"/>
                    <a:pt x="70816" y="403039"/>
                  </a:cubicBezTo>
                  <a:cubicBezTo>
                    <a:pt x="56531" y="445859"/>
                    <a:pt x="32219" y="471086"/>
                    <a:pt x="31191" y="472140"/>
                  </a:cubicBezTo>
                  <a:close/>
                </a:path>
              </a:pathLst>
            </a:custGeom>
            <a:solidFill>
              <a:srgbClr val="3F3D56"/>
            </a:solidFill>
            <a:ln w="261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C1F2F345-AB8C-4DEE-80B1-22A1105DFB56}"/>
                </a:ext>
              </a:extLst>
            </p:cNvPr>
            <p:cNvSpPr/>
            <p:nvPr/>
          </p:nvSpPr>
          <p:spPr>
            <a:xfrm>
              <a:off x="7862454" y="2139084"/>
              <a:ext cx="377886" cy="377885"/>
            </a:xfrm>
            <a:custGeom>
              <a:avLst/>
              <a:gdLst>
                <a:gd name="connsiteX0" fmla="*/ 377785 w 377886"/>
                <a:gd name="connsiteY0" fmla="*/ 377785 h 377885"/>
                <a:gd name="connsiteX1" fmla="*/ -101 w 377886"/>
                <a:gd name="connsiteY1" fmla="*/ 377785 h 377885"/>
                <a:gd name="connsiteX2" fmla="*/ -101 w 377886"/>
                <a:gd name="connsiteY2" fmla="*/ -101 h 377885"/>
                <a:gd name="connsiteX3" fmla="*/ 377785 w 377886"/>
                <a:gd name="connsiteY3" fmla="*/ -101 h 377885"/>
                <a:gd name="connsiteX4" fmla="*/ 5148 w 377886"/>
                <a:gd name="connsiteY4" fmla="*/ 372536 h 377885"/>
                <a:gd name="connsiteX5" fmla="*/ 372537 w 377886"/>
                <a:gd name="connsiteY5" fmla="*/ 372536 h 377885"/>
                <a:gd name="connsiteX6" fmla="*/ 372537 w 377886"/>
                <a:gd name="connsiteY6" fmla="*/ 5147 h 377885"/>
                <a:gd name="connsiteX7" fmla="*/ 5148 w 377886"/>
                <a:gd name="connsiteY7" fmla="*/ 5147 h 3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886" h="377885">
                  <a:moveTo>
                    <a:pt x="377785" y="377785"/>
                  </a:moveTo>
                  <a:lnTo>
                    <a:pt x="-101" y="377785"/>
                  </a:lnTo>
                  <a:lnTo>
                    <a:pt x="-101" y="-101"/>
                  </a:lnTo>
                  <a:lnTo>
                    <a:pt x="377785" y="-101"/>
                  </a:lnTo>
                  <a:close/>
                  <a:moveTo>
                    <a:pt x="5148" y="372536"/>
                  </a:moveTo>
                  <a:lnTo>
                    <a:pt x="372537" y="372536"/>
                  </a:lnTo>
                  <a:lnTo>
                    <a:pt x="372537" y="5147"/>
                  </a:lnTo>
                  <a:lnTo>
                    <a:pt x="5148" y="5147"/>
                  </a:lnTo>
                  <a:close/>
                </a:path>
              </a:pathLst>
            </a:custGeom>
            <a:solidFill>
              <a:srgbClr val="3F3D56"/>
            </a:solidFill>
            <a:ln w="261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313EBBD4-80E5-4851-9F9D-D9C511B9D7B5}"/>
                </a:ext>
              </a:extLst>
            </p:cNvPr>
            <p:cNvSpPr/>
            <p:nvPr/>
          </p:nvSpPr>
          <p:spPr>
            <a:xfrm>
              <a:off x="6479496" y="2251925"/>
              <a:ext cx="230930" cy="5248"/>
            </a:xfrm>
            <a:custGeom>
              <a:avLst/>
              <a:gdLst>
                <a:gd name="connsiteX0" fmla="*/ 0 w 230930"/>
                <a:gd name="connsiteY0" fmla="*/ 0 h 5248"/>
                <a:gd name="connsiteX1" fmla="*/ 230930 w 230930"/>
                <a:gd name="connsiteY1" fmla="*/ 0 h 5248"/>
                <a:gd name="connsiteX2" fmla="*/ 230930 w 230930"/>
                <a:gd name="connsiteY2" fmla="*/ 5248 h 5248"/>
                <a:gd name="connsiteX3" fmla="*/ 0 w 230930"/>
                <a:gd name="connsiteY3" fmla="*/ 5248 h 5248"/>
              </a:gdLst>
              <a:ahLst/>
              <a:cxnLst>
                <a:cxn ang="0">
                  <a:pos x="connsiteX0" y="connsiteY0"/>
                </a:cxn>
                <a:cxn ang="0">
                  <a:pos x="connsiteX1" y="connsiteY1"/>
                </a:cxn>
                <a:cxn ang="0">
                  <a:pos x="connsiteX2" y="connsiteY2"/>
                </a:cxn>
                <a:cxn ang="0">
                  <a:pos x="connsiteX3" y="connsiteY3"/>
                </a:cxn>
              </a:cxnLst>
              <a:rect l="l" t="t" r="r" b="b"/>
              <a:pathLst>
                <a:path w="230930" h="5248">
                  <a:moveTo>
                    <a:pt x="0" y="0"/>
                  </a:moveTo>
                  <a:lnTo>
                    <a:pt x="230930" y="0"/>
                  </a:lnTo>
                  <a:lnTo>
                    <a:pt x="230930" y="5248"/>
                  </a:lnTo>
                  <a:lnTo>
                    <a:pt x="0" y="5248"/>
                  </a:lnTo>
                  <a:close/>
                </a:path>
              </a:pathLst>
            </a:custGeom>
            <a:solidFill>
              <a:srgbClr val="3F3D56"/>
            </a:solidFill>
            <a:ln w="261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12744F1D-D9EA-47F4-A2EF-55B525ECE979}"/>
                </a:ext>
              </a:extLst>
            </p:cNvPr>
            <p:cNvSpPr/>
            <p:nvPr/>
          </p:nvSpPr>
          <p:spPr>
            <a:xfrm>
              <a:off x="6479496" y="2309658"/>
              <a:ext cx="230930" cy="5248"/>
            </a:xfrm>
            <a:custGeom>
              <a:avLst/>
              <a:gdLst>
                <a:gd name="connsiteX0" fmla="*/ 0 w 230930"/>
                <a:gd name="connsiteY0" fmla="*/ 0 h 5248"/>
                <a:gd name="connsiteX1" fmla="*/ 230930 w 230930"/>
                <a:gd name="connsiteY1" fmla="*/ 0 h 5248"/>
                <a:gd name="connsiteX2" fmla="*/ 230930 w 230930"/>
                <a:gd name="connsiteY2" fmla="*/ 5248 h 5248"/>
                <a:gd name="connsiteX3" fmla="*/ 0 w 230930"/>
                <a:gd name="connsiteY3" fmla="*/ 5248 h 5248"/>
              </a:gdLst>
              <a:ahLst/>
              <a:cxnLst>
                <a:cxn ang="0">
                  <a:pos x="connsiteX0" y="connsiteY0"/>
                </a:cxn>
                <a:cxn ang="0">
                  <a:pos x="connsiteX1" y="connsiteY1"/>
                </a:cxn>
                <a:cxn ang="0">
                  <a:pos x="connsiteX2" y="connsiteY2"/>
                </a:cxn>
                <a:cxn ang="0">
                  <a:pos x="connsiteX3" y="connsiteY3"/>
                </a:cxn>
              </a:cxnLst>
              <a:rect l="l" t="t" r="r" b="b"/>
              <a:pathLst>
                <a:path w="230930" h="5248">
                  <a:moveTo>
                    <a:pt x="0" y="0"/>
                  </a:moveTo>
                  <a:lnTo>
                    <a:pt x="230930" y="0"/>
                  </a:lnTo>
                  <a:lnTo>
                    <a:pt x="230930" y="5248"/>
                  </a:lnTo>
                  <a:lnTo>
                    <a:pt x="0" y="5248"/>
                  </a:lnTo>
                  <a:close/>
                </a:path>
              </a:pathLst>
            </a:custGeom>
            <a:solidFill>
              <a:srgbClr val="3F3D56"/>
            </a:solidFill>
            <a:ln w="261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604F3DC2-F0C6-477E-BF69-40646BC2713D}"/>
                </a:ext>
              </a:extLst>
            </p:cNvPr>
            <p:cNvSpPr/>
            <p:nvPr/>
          </p:nvSpPr>
          <p:spPr>
            <a:xfrm>
              <a:off x="6479496" y="2367391"/>
              <a:ext cx="230930" cy="5248"/>
            </a:xfrm>
            <a:custGeom>
              <a:avLst/>
              <a:gdLst>
                <a:gd name="connsiteX0" fmla="*/ 0 w 230930"/>
                <a:gd name="connsiteY0" fmla="*/ 0 h 5248"/>
                <a:gd name="connsiteX1" fmla="*/ 230930 w 230930"/>
                <a:gd name="connsiteY1" fmla="*/ 0 h 5248"/>
                <a:gd name="connsiteX2" fmla="*/ 230930 w 230930"/>
                <a:gd name="connsiteY2" fmla="*/ 5248 h 5248"/>
                <a:gd name="connsiteX3" fmla="*/ 0 w 230930"/>
                <a:gd name="connsiteY3" fmla="*/ 5248 h 5248"/>
              </a:gdLst>
              <a:ahLst/>
              <a:cxnLst>
                <a:cxn ang="0">
                  <a:pos x="connsiteX0" y="connsiteY0"/>
                </a:cxn>
                <a:cxn ang="0">
                  <a:pos x="connsiteX1" y="connsiteY1"/>
                </a:cxn>
                <a:cxn ang="0">
                  <a:pos x="connsiteX2" y="connsiteY2"/>
                </a:cxn>
                <a:cxn ang="0">
                  <a:pos x="connsiteX3" y="connsiteY3"/>
                </a:cxn>
              </a:cxnLst>
              <a:rect l="l" t="t" r="r" b="b"/>
              <a:pathLst>
                <a:path w="230930" h="5248">
                  <a:moveTo>
                    <a:pt x="0" y="0"/>
                  </a:moveTo>
                  <a:lnTo>
                    <a:pt x="230930" y="0"/>
                  </a:lnTo>
                  <a:lnTo>
                    <a:pt x="230930" y="5248"/>
                  </a:lnTo>
                  <a:lnTo>
                    <a:pt x="0" y="5248"/>
                  </a:lnTo>
                  <a:close/>
                </a:path>
              </a:pathLst>
            </a:custGeom>
            <a:solidFill>
              <a:srgbClr val="3F3D56"/>
            </a:solidFill>
            <a:ln w="261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C7116E26-E799-40BB-99B6-6DD7B45FCFCD}"/>
                </a:ext>
              </a:extLst>
            </p:cNvPr>
            <p:cNvSpPr/>
            <p:nvPr/>
          </p:nvSpPr>
          <p:spPr>
            <a:xfrm>
              <a:off x="7206402" y="2430372"/>
              <a:ext cx="230930" cy="5248"/>
            </a:xfrm>
            <a:custGeom>
              <a:avLst/>
              <a:gdLst>
                <a:gd name="connsiteX0" fmla="*/ 0 w 230930"/>
                <a:gd name="connsiteY0" fmla="*/ 0 h 5248"/>
                <a:gd name="connsiteX1" fmla="*/ 230930 w 230930"/>
                <a:gd name="connsiteY1" fmla="*/ 0 h 5248"/>
                <a:gd name="connsiteX2" fmla="*/ 230930 w 230930"/>
                <a:gd name="connsiteY2" fmla="*/ 5248 h 5248"/>
                <a:gd name="connsiteX3" fmla="*/ 0 w 230930"/>
                <a:gd name="connsiteY3" fmla="*/ 5248 h 5248"/>
              </a:gdLst>
              <a:ahLst/>
              <a:cxnLst>
                <a:cxn ang="0">
                  <a:pos x="connsiteX0" y="connsiteY0"/>
                </a:cxn>
                <a:cxn ang="0">
                  <a:pos x="connsiteX1" y="connsiteY1"/>
                </a:cxn>
                <a:cxn ang="0">
                  <a:pos x="connsiteX2" y="connsiteY2"/>
                </a:cxn>
                <a:cxn ang="0">
                  <a:pos x="connsiteX3" y="connsiteY3"/>
                </a:cxn>
              </a:cxnLst>
              <a:rect l="l" t="t" r="r" b="b"/>
              <a:pathLst>
                <a:path w="230930" h="5248">
                  <a:moveTo>
                    <a:pt x="0" y="0"/>
                  </a:moveTo>
                  <a:lnTo>
                    <a:pt x="230930" y="0"/>
                  </a:lnTo>
                  <a:lnTo>
                    <a:pt x="230930" y="5248"/>
                  </a:lnTo>
                  <a:lnTo>
                    <a:pt x="0" y="5248"/>
                  </a:lnTo>
                  <a:close/>
                </a:path>
              </a:pathLst>
            </a:custGeom>
            <a:solidFill>
              <a:srgbClr val="3F3D56"/>
            </a:solidFill>
            <a:ln w="261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AA33AD4C-B744-4CBE-88DD-D0CF70C281BF}"/>
                </a:ext>
              </a:extLst>
            </p:cNvPr>
            <p:cNvSpPr/>
            <p:nvPr/>
          </p:nvSpPr>
          <p:spPr>
            <a:xfrm>
              <a:off x="7206402" y="2488104"/>
              <a:ext cx="230930" cy="5248"/>
            </a:xfrm>
            <a:custGeom>
              <a:avLst/>
              <a:gdLst>
                <a:gd name="connsiteX0" fmla="*/ 0 w 230930"/>
                <a:gd name="connsiteY0" fmla="*/ 0 h 5248"/>
                <a:gd name="connsiteX1" fmla="*/ 230930 w 230930"/>
                <a:gd name="connsiteY1" fmla="*/ 0 h 5248"/>
                <a:gd name="connsiteX2" fmla="*/ 230930 w 230930"/>
                <a:gd name="connsiteY2" fmla="*/ 5248 h 5248"/>
                <a:gd name="connsiteX3" fmla="*/ 0 w 230930"/>
                <a:gd name="connsiteY3" fmla="*/ 5248 h 5248"/>
              </a:gdLst>
              <a:ahLst/>
              <a:cxnLst>
                <a:cxn ang="0">
                  <a:pos x="connsiteX0" y="connsiteY0"/>
                </a:cxn>
                <a:cxn ang="0">
                  <a:pos x="connsiteX1" y="connsiteY1"/>
                </a:cxn>
                <a:cxn ang="0">
                  <a:pos x="connsiteX2" y="connsiteY2"/>
                </a:cxn>
                <a:cxn ang="0">
                  <a:pos x="connsiteX3" y="connsiteY3"/>
                </a:cxn>
              </a:cxnLst>
              <a:rect l="l" t="t" r="r" b="b"/>
              <a:pathLst>
                <a:path w="230930" h="5248">
                  <a:moveTo>
                    <a:pt x="0" y="0"/>
                  </a:moveTo>
                  <a:lnTo>
                    <a:pt x="230930" y="0"/>
                  </a:lnTo>
                  <a:lnTo>
                    <a:pt x="230930" y="5248"/>
                  </a:lnTo>
                  <a:lnTo>
                    <a:pt x="0" y="5248"/>
                  </a:lnTo>
                  <a:close/>
                </a:path>
              </a:pathLst>
            </a:custGeom>
            <a:solidFill>
              <a:srgbClr val="3F3D56"/>
            </a:solidFill>
            <a:ln w="261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A131A696-155A-4C5D-A06E-ACF45948944F}"/>
                </a:ext>
              </a:extLst>
            </p:cNvPr>
            <p:cNvSpPr/>
            <p:nvPr/>
          </p:nvSpPr>
          <p:spPr>
            <a:xfrm>
              <a:off x="7206402" y="2545837"/>
              <a:ext cx="230930" cy="5248"/>
            </a:xfrm>
            <a:custGeom>
              <a:avLst/>
              <a:gdLst>
                <a:gd name="connsiteX0" fmla="*/ 0 w 230930"/>
                <a:gd name="connsiteY0" fmla="*/ 0 h 5248"/>
                <a:gd name="connsiteX1" fmla="*/ 230930 w 230930"/>
                <a:gd name="connsiteY1" fmla="*/ 0 h 5248"/>
                <a:gd name="connsiteX2" fmla="*/ 230930 w 230930"/>
                <a:gd name="connsiteY2" fmla="*/ 5248 h 5248"/>
                <a:gd name="connsiteX3" fmla="*/ 0 w 230930"/>
                <a:gd name="connsiteY3" fmla="*/ 5248 h 5248"/>
              </a:gdLst>
              <a:ahLst/>
              <a:cxnLst>
                <a:cxn ang="0">
                  <a:pos x="connsiteX0" y="connsiteY0"/>
                </a:cxn>
                <a:cxn ang="0">
                  <a:pos x="connsiteX1" y="connsiteY1"/>
                </a:cxn>
                <a:cxn ang="0">
                  <a:pos x="connsiteX2" y="connsiteY2"/>
                </a:cxn>
                <a:cxn ang="0">
                  <a:pos x="connsiteX3" y="connsiteY3"/>
                </a:cxn>
              </a:cxnLst>
              <a:rect l="l" t="t" r="r" b="b"/>
              <a:pathLst>
                <a:path w="230930" h="5248">
                  <a:moveTo>
                    <a:pt x="0" y="0"/>
                  </a:moveTo>
                  <a:lnTo>
                    <a:pt x="230930" y="0"/>
                  </a:lnTo>
                  <a:lnTo>
                    <a:pt x="230930" y="5248"/>
                  </a:lnTo>
                  <a:lnTo>
                    <a:pt x="0" y="5248"/>
                  </a:lnTo>
                  <a:close/>
                </a:path>
              </a:pathLst>
            </a:custGeom>
            <a:solidFill>
              <a:srgbClr val="3F3D56"/>
            </a:solidFill>
            <a:ln w="261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F49AA79E-F852-43F1-A0A5-7F30266CFCBD}"/>
                </a:ext>
              </a:extLst>
            </p:cNvPr>
            <p:cNvSpPr/>
            <p:nvPr/>
          </p:nvSpPr>
          <p:spPr>
            <a:xfrm>
              <a:off x="7935932" y="2251925"/>
              <a:ext cx="230930" cy="5248"/>
            </a:xfrm>
            <a:custGeom>
              <a:avLst/>
              <a:gdLst>
                <a:gd name="connsiteX0" fmla="*/ 0 w 230930"/>
                <a:gd name="connsiteY0" fmla="*/ 0 h 5248"/>
                <a:gd name="connsiteX1" fmla="*/ 230930 w 230930"/>
                <a:gd name="connsiteY1" fmla="*/ 0 h 5248"/>
                <a:gd name="connsiteX2" fmla="*/ 230930 w 230930"/>
                <a:gd name="connsiteY2" fmla="*/ 5248 h 5248"/>
                <a:gd name="connsiteX3" fmla="*/ 0 w 230930"/>
                <a:gd name="connsiteY3" fmla="*/ 5248 h 5248"/>
              </a:gdLst>
              <a:ahLst/>
              <a:cxnLst>
                <a:cxn ang="0">
                  <a:pos x="connsiteX0" y="connsiteY0"/>
                </a:cxn>
                <a:cxn ang="0">
                  <a:pos x="connsiteX1" y="connsiteY1"/>
                </a:cxn>
                <a:cxn ang="0">
                  <a:pos x="connsiteX2" y="connsiteY2"/>
                </a:cxn>
                <a:cxn ang="0">
                  <a:pos x="connsiteX3" y="connsiteY3"/>
                </a:cxn>
              </a:cxnLst>
              <a:rect l="l" t="t" r="r" b="b"/>
              <a:pathLst>
                <a:path w="230930" h="5248">
                  <a:moveTo>
                    <a:pt x="0" y="0"/>
                  </a:moveTo>
                  <a:lnTo>
                    <a:pt x="230930" y="0"/>
                  </a:lnTo>
                  <a:lnTo>
                    <a:pt x="230930" y="5248"/>
                  </a:lnTo>
                  <a:lnTo>
                    <a:pt x="0" y="5248"/>
                  </a:lnTo>
                  <a:close/>
                </a:path>
              </a:pathLst>
            </a:custGeom>
            <a:solidFill>
              <a:srgbClr val="3F3D56"/>
            </a:solidFill>
            <a:ln w="261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46A8E37E-5CCF-434D-BE2F-33C5F8C5BB97}"/>
                </a:ext>
              </a:extLst>
            </p:cNvPr>
            <p:cNvSpPr/>
            <p:nvPr/>
          </p:nvSpPr>
          <p:spPr>
            <a:xfrm>
              <a:off x="7935932" y="2309658"/>
              <a:ext cx="230930" cy="5248"/>
            </a:xfrm>
            <a:custGeom>
              <a:avLst/>
              <a:gdLst>
                <a:gd name="connsiteX0" fmla="*/ 0 w 230930"/>
                <a:gd name="connsiteY0" fmla="*/ 0 h 5248"/>
                <a:gd name="connsiteX1" fmla="*/ 230930 w 230930"/>
                <a:gd name="connsiteY1" fmla="*/ 0 h 5248"/>
                <a:gd name="connsiteX2" fmla="*/ 230930 w 230930"/>
                <a:gd name="connsiteY2" fmla="*/ 5248 h 5248"/>
                <a:gd name="connsiteX3" fmla="*/ 0 w 230930"/>
                <a:gd name="connsiteY3" fmla="*/ 5248 h 5248"/>
              </a:gdLst>
              <a:ahLst/>
              <a:cxnLst>
                <a:cxn ang="0">
                  <a:pos x="connsiteX0" y="connsiteY0"/>
                </a:cxn>
                <a:cxn ang="0">
                  <a:pos x="connsiteX1" y="connsiteY1"/>
                </a:cxn>
                <a:cxn ang="0">
                  <a:pos x="connsiteX2" y="connsiteY2"/>
                </a:cxn>
                <a:cxn ang="0">
                  <a:pos x="connsiteX3" y="connsiteY3"/>
                </a:cxn>
              </a:cxnLst>
              <a:rect l="l" t="t" r="r" b="b"/>
              <a:pathLst>
                <a:path w="230930" h="5248">
                  <a:moveTo>
                    <a:pt x="0" y="0"/>
                  </a:moveTo>
                  <a:lnTo>
                    <a:pt x="230930" y="0"/>
                  </a:lnTo>
                  <a:lnTo>
                    <a:pt x="230930" y="5248"/>
                  </a:lnTo>
                  <a:lnTo>
                    <a:pt x="0" y="5248"/>
                  </a:lnTo>
                  <a:close/>
                </a:path>
              </a:pathLst>
            </a:custGeom>
            <a:solidFill>
              <a:srgbClr val="3F3D56"/>
            </a:solidFill>
            <a:ln w="261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4EEE49B9-E218-49CE-ABAE-50CCB6B994D9}"/>
                </a:ext>
              </a:extLst>
            </p:cNvPr>
            <p:cNvSpPr/>
            <p:nvPr/>
          </p:nvSpPr>
          <p:spPr>
            <a:xfrm>
              <a:off x="7935932" y="2367391"/>
              <a:ext cx="230930" cy="5248"/>
            </a:xfrm>
            <a:custGeom>
              <a:avLst/>
              <a:gdLst>
                <a:gd name="connsiteX0" fmla="*/ 0 w 230930"/>
                <a:gd name="connsiteY0" fmla="*/ 0 h 5248"/>
                <a:gd name="connsiteX1" fmla="*/ 230930 w 230930"/>
                <a:gd name="connsiteY1" fmla="*/ 0 h 5248"/>
                <a:gd name="connsiteX2" fmla="*/ 230930 w 230930"/>
                <a:gd name="connsiteY2" fmla="*/ 5248 h 5248"/>
                <a:gd name="connsiteX3" fmla="*/ 0 w 230930"/>
                <a:gd name="connsiteY3" fmla="*/ 5248 h 5248"/>
              </a:gdLst>
              <a:ahLst/>
              <a:cxnLst>
                <a:cxn ang="0">
                  <a:pos x="connsiteX0" y="connsiteY0"/>
                </a:cxn>
                <a:cxn ang="0">
                  <a:pos x="connsiteX1" y="connsiteY1"/>
                </a:cxn>
                <a:cxn ang="0">
                  <a:pos x="connsiteX2" y="connsiteY2"/>
                </a:cxn>
                <a:cxn ang="0">
                  <a:pos x="connsiteX3" y="connsiteY3"/>
                </a:cxn>
              </a:cxnLst>
              <a:rect l="l" t="t" r="r" b="b"/>
              <a:pathLst>
                <a:path w="230930" h="5248">
                  <a:moveTo>
                    <a:pt x="0" y="0"/>
                  </a:moveTo>
                  <a:lnTo>
                    <a:pt x="230930" y="0"/>
                  </a:lnTo>
                  <a:lnTo>
                    <a:pt x="230930" y="5248"/>
                  </a:lnTo>
                  <a:lnTo>
                    <a:pt x="0" y="5248"/>
                  </a:lnTo>
                  <a:close/>
                </a:path>
              </a:pathLst>
            </a:custGeom>
            <a:solidFill>
              <a:srgbClr val="3F3D56"/>
            </a:solidFill>
            <a:ln w="261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A635416D-C52D-4991-A254-BFA0924B8757}"/>
                </a:ext>
              </a:extLst>
            </p:cNvPr>
            <p:cNvSpPr/>
            <p:nvPr/>
          </p:nvSpPr>
          <p:spPr>
            <a:xfrm>
              <a:off x="8161940" y="3777262"/>
              <a:ext cx="82521" cy="189380"/>
            </a:xfrm>
            <a:custGeom>
              <a:avLst/>
              <a:gdLst>
                <a:gd name="connsiteX0" fmla="*/ 4171 w 82521"/>
                <a:gd name="connsiteY0" fmla="*/ 104595 h 189380"/>
                <a:gd name="connsiteX1" fmla="*/ 66775 w 82521"/>
                <a:gd name="connsiteY1" fmla="*/ 189279 h 189380"/>
                <a:gd name="connsiteX2" fmla="*/ 78148 w 82521"/>
                <a:gd name="connsiteY2" fmla="*/ 84583 h 189380"/>
                <a:gd name="connsiteX3" fmla="*/ 15544 w 82521"/>
                <a:gd name="connsiteY3" fmla="*/ -101 h 189380"/>
                <a:gd name="connsiteX4" fmla="*/ 4171 w 82521"/>
                <a:gd name="connsiteY4" fmla="*/ 104595 h 189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21" h="189380">
                  <a:moveTo>
                    <a:pt x="4171" y="104595"/>
                  </a:moveTo>
                  <a:cubicBezTo>
                    <a:pt x="18318" y="156891"/>
                    <a:pt x="66775" y="189279"/>
                    <a:pt x="66775" y="189279"/>
                  </a:cubicBezTo>
                  <a:cubicBezTo>
                    <a:pt x="66775" y="189279"/>
                    <a:pt x="92295" y="136879"/>
                    <a:pt x="78148" y="84583"/>
                  </a:cubicBezTo>
                  <a:cubicBezTo>
                    <a:pt x="64001" y="32287"/>
                    <a:pt x="15544" y="-101"/>
                    <a:pt x="15544" y="-101"/>
                  </a:cubicBezTo>
                  <a:cubicBezTo>
                    <a:pt x="15544" y="-101"/>
                    <a:pt x="-9976" y="52299"/>
                    <a:pt x="4171" y="104595"/>
                  </a:cubicBezTo>
                  <a:close/>
                </a:path>
              </a:pathLst>
            </a:custGeom>
            <a:solidFill>
              <a:schemeClr val="accent2"/>
            </a:solidFill>
            <a:ln w="261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3BB72052-BD82-415D-9414-588032BEE54F}"/>
                </a:ext>
              </a:extLst>
            </p:cNvPr>
            <p:cNvSpPr/>
            <p:nvPr/>
          </p:nvSpPr>
          <p:spPr>
            <a:xfrm>
              <a:off x="8089983" y="3829752"/>
              <a:ext cx="140578" cy="136847"/>
            </a:xfrm>
            <a:custGeom>
              <a:avLst/>
              <a:gdLst>
                <a:gd name="connsiteX0" fmla="*/ 96916 w 140578"/>
                <a:gd name="connsiteY0" fmla="*/ 40866 h 136847"/>
                <a:gd name="connsiteX1" fmla="*/ 140478 w 140578"/>
                <a:gd name="connsiteY1" fmla="*/ 136746 h 136847"/>
                <a:gd name="connsiteX2" fmla="*/ 43460 w 140578"/>
                <a:gd name="connsiteY2" fmla="*/ 95779 h 136847"/>
                <a:gd name="connsiteX3" fmla="*/ -101 w 140578"/>
                <a:gd name="connsiteY3" fmla="*/ -101 h 136847"/>
                <a:gd name="connsiteX4" fmla="*/ 96916 w 140578"/>
                <a:gd name="connsiteY4" fmla="*/ 40866 h 136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78" h="136847">
                  <a:moveTo>
                    <a:pt x="96916" y="40866"/>
                  </a:moveTo>
                  <a:cubicBezTo>
                    <a:pt x="135736" y="78655"/>
                    <a:pt x="140478" y="136746"/>
                    <a:pt x="140478" y="136746"/>
                  </a:cubicBezTo>
                  <a:cubicBezTo>
                    <a:pt x="140478" y="136746"/>
                    <a:pt x="82280" y="133569"/>
                    <a:pt x="43460" y="95779"/>
                  </a:cubicBezTo>
                  <a:cubicBezTo>
                    <a:pt x="4641" y="57990"/>
                    <a:pt x="-101" y="-101"/>
                    <a:pt x="-101" y="-101"/>
                  </a:cubicBezTo>
                  <a:cubicBezTo>
                    <a:pt x="-101" y="-101"/>
                    <a:pt x="58097" y="3076"/>
                    <a:pt x="96916" y="40866"/>
                  </a:cubicBezTo>
                  <a:close/>
                </a:path>
              </a:pathLst>
            </a:custGeom>
            <a:solidFill>
              <a:srgbClr val="3F3D56"/>
            </a:solidFill>
            <a:ln w="261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5F141B08-239A-4679-BCB1-960629C76B65}"/>
                </a:ext>
              </a:extLst>
            </p:cNvPr>
            <p:cNvSpPr/>
            <p:nvPr/>
          </p:nvSpPr>
          <p:spPr>
            <a:xfrm>
              <a:off x="6513611" y="3603392"/>
              <a:ext cx="270293" cy="314904"/>
            </a:xfrm>
            <a:custGeom>
              <a:avLst/>
              <a:gdLst>
                <a:gd name="connsiteX0" fmla="*/ 0 w 270293"/>
                <a:gd name="connsiteY0" fmla="*/ 0 h 314904"/>
                <a:gd name="connsiteX1" fmla="*/ 270293 w 270293"/>
                <a:gd name="connsiteY1" fmla="*/ 0 h 314904"/>
                <a:gd name="connsiteX2" fmla="*/ 270293 w 270293"/>
                <a:gd name="connsiteY2" fmla="*/ 314905 h 314904"/>
                <a:gd name="connsiteX3" fmla="*/ 0 w 270293"/>
                <a:gd name="connsiteY3" fmla="*/ 314905 h 314904"/>
              </a:gdLst>
              <a:ahLst/>
              <a:cxnLst>
                <a:cxn ang="0">
                  <a:pos x="connsiteX0" y="connsiteY0"/>
                </a:cxn>
                <a:cxn ang="0">
                  <a:pos x="connsiteX1" y="connsiteY1"/>
                </a:cxn>
                <a:cxn ang="0">
                  <a:pos x="connsiteX2" y="connsiteY2"/>
                </a:cxn>
                <a:cxn ang="0">
                  <a:pos x="connsiteX3" y="connsiteY3"/>
                </a:cxn>
              </a:cxnLst>
              <a:rect l="l" t="t" r="r" b="b"/>
              <a:pathLst>
                <a:path w="270293" h="314904">
                  <a:moveTo>
                    <a:pt x="0" y="0"/>
                  </a:moveTo>
                  <a:lnTo>
                    <a:pt x="270293" y="0"/>
                  </a:lnTo>
                  <a:lnTo>
                    <a:pt x="270293" y="314905"/>
                  </a:lnTo>
                  <a:lnTo>
                    <a:pt x="0" y="314905"/>
                  </a:lnTo>
                  <a:close/>
                </a:path>
              </a:pathLst>
            </a:custGeom>
            <a:solidFill>
              <a:srgbClr val="F2F2F2"/>
            </a:solidFill>
            <a:ln w="261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04AF0FD-E16E-4D39-9CFE-D050EBABA492}"/>
                </a:ext>
              </a:extLst>
            </p:cNvPr>
            <p:cNvSpPr/>
            <p:nvPr/>
          </p:nvSpPr>
          <p:spPr>
            <a:xfrm>
              <a:off x="6510987" y="3540411"/>
              <a:ext cx="377886" cy="377885"/>
            </a:xfrm>
            <a:custGeom>
              <a:avLst/>
              <a:gdLst>
                <a:gd name="connsiteX0" fmla="*/ 377785 w 377886"/>
                <a:gd name="connsiteY0" fmla="*/ 377785 h 377885"/>
                <a:gd name="connsiteX1" fmla="*/ -101 w 377886"/>
                <a:gd name="connsiteY1" fmla="*/ 377785 h 377885"/>
                <a:gd name="connsiteX2" fmla="*/ -101 w 377886"/>
                <a:gd name="connsiteY2" fmla="*/ -101 h 377885"/>
                <a:gd name="connsiteX3" fmla="*/ 377785 w 377886"/>
                <a:gd name="connsiteY3" fmla="*/ -101 h 377885"/>
                <a:gd name="connsiteX4" fmla="*/ 5148 w 377886"/>
                <a:gd name="connsiteY4" fmla="*/ 372536 h 377885"/>
                <a:gd name="connsiteX5" fmla="*/ 372537 w 377886"/>
                <a:gd name="connsiteY5" fmla="*/ 372536 h 377885"/>
                <a:gd name="connsiteX6" fmla="*/ 372537 w 377886"/>
                <a:gd name="connsiteY6" fmla="*/ 5147 h 377885"/>
                <a:gd name="connsiteX7" fmla="*/ 5148 w 377886"/>
                <a:gd name="connsiteY7" fmla="*/ 5147 h 3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886" h="377885">
                  <a:moveTo>
                    <a:pt x="377785" y="377785"/>
                  </a:moveTo>
                  <a:lnTo>
                    <a:pt x="-101" y="377785"/>
                  </a:lnTo>
                  <a:lnTo>
                    <a:pt x="-101" y="-101"/>
                  </a:lnTo>
                  <a:lnTo>
                    <a:pt x="377785" y="-101"/>
                  </a:lnTo>
                  <a:close/>
                  <a:moveTo>
                    <a:pt x="5148" y="372536"/>
                  </a:moveTo>
                  <a:lnTo>
                    <a:pt x="372537" y="372536"/>
                  </a:lnTo>
                  <a:lnTo>
                    <a:pt x="372537" y="5147"/>
                  </a:lnTo>
                  <a:lnTo>
                    <a:pt x="5148" y="5147"/>
                  </a:lnTo>
                  <a:close/>
                </a:path>
              </a:pathLst>
            </a:custGeom>
            <a:solidFill>
              <a:srgbClr val="FFFFFF"/>
            </a:solidFill>
            <a:ln w="261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C1731D34-C35A-4113-9FB9-53AB48556ECA}"/>
                </a:ext>
              </a:extLst>
            </p:cNvPr>
            <p:cNvSpPr/>
            <p:nvPr/>
          </p:nvSpPr>
          <p:spPr>
            <a:xfrm>
              <a:off x="6584465" y="3653252"/>
              <a:ext cx="230930" cy="5248"/>
            </a:xfrm>
            <a:custGeom>
              <a:avLst/>
              <a:gdLst>
                <a:gd name="connsiteX0" fmla="*/ 0 w 230930"/>
                <a:gd name="connsiteY0" fmla="*/ 0 h 5248"/>
                <a:gd name="connsiteX1" fmla="*/ 230930 w 230930"/>
                <a:gd name="connsiteY1" fmla="*/ 0 h 5248"/>
                <a:gd name="connsiteX2" fmla="*/ 230930 w 230930"/>
                <a:gd name="connsiteY2" fmla="*/ 5248 h 5248"/>
                <a:gd name="connsiteX3" fmla="*/ 0 w 230930"/>
                <a:gd name="connsiteY3" fmla="*/ 5248 h 5248"/>
              </a:gdLst>
              <a:ahLst/>
              <a:cxnLst>
                <a:cxn ang="0">
                  <a:pos x="connsiteX0" y="connsiteY0"/>
                </a:cxn>
                <a:cxn ang="0">
                  <a:pos x="connsiteX1" y="connsiteY1"/>
                </a:cxn>
                <a:cxn ang="0">
                  <a:pos x="connsiteX2" y="connsiteY2"/>
                </a:cxn>
                <a:cxn ang="0">
                  <a:pos x="connsiteX3" y="connsiteY3"/>
                </a:cxn>
              </a:cxnLst>
              <a:rect l="l" t="t" r="r" b="b"/>
              <a:pathLst>
                <a:path w="230930" h="5248">
                  <a:moveTo>
                    <a:pt x="0" y="0"/>
                  </a:moveTo>
                  <a:lnTo>
                    <a:pt x="230930" y="0"/>
                  </a:lnTo>
                  <a:lnTo>
                    <a:pt x="230930" y="5248"/>
                  </a:lnTo>
                  <a:lnTo>
                    <a:pt x="0" y="5248"/>
                  </a:lnTo>
                  <a:close/>
                </a:path>
              </a:pathLst>
            </a:custGeom>
            <a:solidFill>
              <a:schemeClr val="accent1"/>
            </a:solidFill>
            <a:ln w="261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6F92CACE-3B95-48C5-87A9-DCAC8A790D9E}"/>
                </a:ext>
              </a:extLst>
            </p:cNvPr>
            <p:cNvSpPr/>
            <p:nvPr/>
          </p:nvSpPr>
          <p:spPr>
            <a:xfrm>
              <a:off x="6584465" y="3710985"/>
              <a:ext cx="230930" cy="5248"/>
            </a:xfrm>
            <a:custGeom>
              <a:avLst/>
              <a:gdLst>
                <a:gd name="connsiteX0" fmla="*/ 0 w 230930"/>
                <a:gd name="connsiteY0" fmla="*/ 0 h 5248"/>
                <a:gd name="connsiteX1" fmla="*/ 230930 w 230930"/>
                <a:gd name="connsiteY1" fmla="*/ 0 h 5248"/>
                <a:gd name="connsiteX2" fmla="*/ 230930 w 230930"/>
                <a:gd name="connsiteY2" fmla="*/ 5248 h 5248"/>
                <a:gd name="connsiteX3" fmla="*/ 0 w 230930"/>
                <a:gd name="connsiteY3" fmla="*/ 5248 h 5248"/>
              </a:gdLst>
              <a:ahLst/>
              <a:cxnLst>
                <a:cxn ang="0">
                  <a:pos x="connsiteX0" y="connsiteY0"/>
                </a:cxn>
                <a:cxn ang="0">
                  <a:pos x="connsiteX1" y="connsiteY1"/>
                </a:cxn>
                <a:cxn ang="0">
                  <a:pos x="connsiteX2" y="connsiteY2"/>
                </a:cxn>
                <a:cxn ang="0">
                  <a:pos x="connsiteX3" y="connsiteY3"/>
                </a:cxn>
              </a:cxnLst>
              <a:rect l="l" t="t" r="r" b="b"/>
              <a:pathLst>
                <a:path w="230930" h="5248">
                  <a:moveTo>
                    <a:pt x="0" y="0"/>
                  </a:moveTo>
                  <a:lnTo>
                    <a:pt x="230930" y="0"/>
                  </a:lnTo>
                  <a:lnTo>
                    <a:pt x="230930" y="5248"/>
                  </a:lnTo>
                  <a:lnTo>
                    <a:pt x="0" y="5248"/>
                  </a:lnTo>
                  <a:close/>
                </a:path>
              </a:pathLst>
            </a:custGeom>
            <a:solidFill>
              <a:schemeClr val="accent1"/>
            </a:solidFill>
            <a:ln w="261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A3B084A4-99FA-42F7-BF5A-4755E693C6CF}"/>
                </a:ext>
              </a:extLst>
            </p:cNvPr>
            <p:cNvSpPr/>
            <p:nvPr/>
          </p:nvSpPr>
          <p:spPr>
            <a:xfrm>
              <a:off x="6584465" y="3768718"/>
              <a:ext cx="230930" cy="5248"/>
            </a:xfrm>
            <a:custGeom>
              <a:avLst/>
              <a:gdLst>
                <a:gd name="connsiteX0" fmla="*/ 0 w 230930"/>
                <a:gd name="connsiteY0" fmla="*/ 0 h 5248"/>
                <a:gd name="connsiteX1" fmla="*/ 230930 w 230930"/>
                <a:gd name="connsiteY1" fmla="*/ 0 h 5248"/>
                <a:gd name="connsiteX2" fmla="*/ 230930 w 230930"/>
                <a:gd name="connsiteY2" fmla="*/ 5248 h 5248"/>
                <a:gd name="connsiteX3" fmla="*/ 0 w 230930"/>
                <a:gd name="connsiteY3" fmla="*/ 5248 h 5248"/>
              </a:gdLst>
              <a:ahLst/>
              <a:cxnLst>
                <a:cxn ang="0">
                  <a:pos x="connsiteX0" y="connsiteY0"/>
                </a:cxn>
                <a:cxn ang="0">
                  <a:pos x="connsiteX1" y="connsiteY1"/>
                </a:cxn>
                <a:cxn ang="0">
                  <a:pos x="connsiteX2" y="connsiteY2"/>
                </a:cxn>
                <a:cxn ang="0">
                  <a:pos x="connsiteX3" y="connsiteY3"/>
                </a:cxn>
              </a:cxnLst>
              <a:rect l="l" t="t" r="r" b="b"/>
              <a:pathLst>
                <a:path w="230930" h="5248">
                  <a:moveTo>
                    <a:pt x="0" y="0"/>
                  </a:moveTo>
                  <a:lnTo>
                    <a:pt x="230930" y="0"/>
                  </a:lnTo>
                  <a:lnTo>
                    <a:pt x="230930" y="5248"/>
                  </a:lnTo>
                  <a:lnTo>
                    <a:pt x="0" y="5248"/>
                  </a:lnTo>
                  <a:close/>
                </a:path>
              </a:pathLst>
            </a:custGeom>
            <a:solidFill>
              <a:schemeClr val="accent1"/>
            </a:solidFill>
            <a:ln w="261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98B15FA4-906F-4A61-9A21-C8B99AC94AEC}"/>
                </a:ext>
              </a:extLst>
            </p:cNvPr>
            <p:cNvSpPr/>
            <p:nvPr/>
          </p:nvSpPr>
          <p:spPr>
            <a:xfrm>
              <a:off x="6490929" y="2709027"/>
              <a:ext cx="245591" cy="215645"/>
            </a:xfrm>
            <a:custGeom>
              <a:avLst/>
              <a:gdLst>
                <a:gd name="connsiteX0" fmla="*/ 114088 w 245591"/>
                <a:gd name="connsiteY0" fmla="*/ -101 h 215645"/>
                <a:gd name="connsiteX1" fmla="*/ 114088 w 245591"/>
                <a:gd name="connsiteY1" fmla="*/ -101 h 215645"/>
                <a:gd name="connsiteX2" fmla="*/ -101 w 245591"/>
                <a:gd name="connsiteY2" fmla="*/ 126624 h 215645"/>
                <a:gd name="connsiteX3" fmla="*/ -101 w 245591"/>
                <a:gd name="connsiteY3" fmla="*/ 215544 h 215645"/>
                <a:gd name="connsiteX4" fmla="*/ 27247 w 245591"/>
                <a:gd name="connsiteY4" fmla="*/ 215544 h 215645"/>
                <a:gd name="connsiteX5" fmla="*/ 43080 w 245591"/>
                <a:gd name="connsiteY5" fmla="*/ 182599 h 215645"/>
                <a:gd name="connsiteX6" fmla="*/ 39122 w 245591"/>
                <a:gd name="connsiteY6" fmla="*/ 215544 h 215645"/>
                <a:gd name="connsiteX7" fmla="*/ 214904 w 245591"/>
                <a:gd name="connsiteY7" fmla="*/ 215544 h 215645"/>
                <a:gd name="connsiteX8" fmla="*/ 229297 w 245591"/>
                <a:gd name="connsiteY8" fmla="*/ 185594 h 215645"/>
                <a:gd name="connsiteX9" fmla="*/ 225699 w 245591"/>
                <a:gd name="connsiteY9" fmla="*/ 215544 h 215645"/>
                <a:gd name="connsiteX10" fmla="*/ 245490 w 245591"/>
                <a:gd name="connsiteY10" fmla="*/ 215544 h 215645"/>
                <a:gd name="connsiteX11" fmla="*/ 245490 w 245591"/>
                <a:gd name="connsiteY11" fmla="*/ 145726 h 215645"/>
                <a:gd name="connsiteX12" fmla="*/ 114088 w 245591"/>
                <a:gd name="connsiteY12" fmla="*/ -101 h 21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591" h="215645">
                  <a:moveTo>
                    <a:pt x="114088" y="-101"/>
                  </a:moveTo>
                  <a:lnTo>
                    <a:pt x="114088" y="-101"/>
                  </a:lnTo>
                  <a:cubicBezTo>
                    <a:pt x="51023" y="-101"/>
                    <a:pt x="-101" y="56635"/>
                    <a:pt x="-101" y="126624"/>
                  </a:cubicBezTo>
                  <a:lnTo>
                    <a:pt x="-101" y="215544"/>
                  </a:lnTo>
                  <a:lnTo>
                    <a:pt x="27247" y="215544"/>
                  </a:lnTo>
                  <a:lnTo>
                    <a:pt x="43080" y="182599"/>
                  </a:lnTo>
                  <a:lnTo>
                    <a:pt x="39122" y="215544"/>
                  </a:lnTo>
                  <a:lnTo>
                    <a:pt x="214904" y="215544"/>
                  </a:lnTo>
                  <a:lnTo>
                    <a:pt x="229297" y="185594"/>
                  </a:lnTo>
                  <a:lnTo>
                    <a:pt x="225699" y="215544"/>
                  </a:lnTo>
                  <a:lnTo>
                    <a:pt x="245490" y="215544"/>
                  </a:lnTo>
                  <a:lnTo>
                    <a:pt x="245490" y="145726"/>
                  </a:lnTo>
                  <a:cubicBezTo>
                    <a:pt x="245490" y="65188"/>
                    <a:pt x="186660" y="-101"/>
                    <a:pt x="114088" y="-101"/>
                  </a:cubicBezTo>
                  <a:close/>
                </a:path>
              </a:pathLst>
            </a:custGeom>
            <a:solidFill>
              <a:srgbClr val="2F2E41"/>
            </a:solidFill>
            <a:ln w="261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2F9CDF60-29F1-4CEF-B55B-A3DDE688E7D7}"/>
                </a:ext>
              </a:extLst>
            </p:cNvPr>
            <p:cNvSpPr/>
            <p:nvPr/>
          </p:nvSpPr>
          <p:spPr>
            <a:xfrm>
              <a:off x="6090009" y="3289988"/>
              <a:ext cx="400043" cy="466335"/>
            </a:xfrm>
            <a:custGeom>
              <a:avLst/>
              <a:gdLst>
                <a:gd name="connsiteX0" fmla="*/ 384167 w 400043"/>
                <a:gd name="connsiteY0" fmla="*/ -101 h 466335"/>
                <a:gd name="connsiteX1" fmla="*/ 314056 w 400043"/>
                <a:gd name="connsiteY1" fmla="*/ 29696 h 466335"/>
                <a:gd name="connsiteX2" fmla="*/ 70420 w 400043"/>
                <a:gd name="connsiteY2" fmla="*/ 227760 h 466335"/>
                <a:gd name="connsiteX3" fmla="*/ 54645 w 400043"/>
                <a:gd name="connsiteY3" fmla="*/ 266321 h 466335"/>
                <a:gd name="connsiteX4" fmla="*/ 5567 w 400043"/>
                <a:gd name="connsiteY4" fmla="*/ 424072 h 466335"/>
                <a:gd name="connsiteX5" fmla="*/ 131767 w 400043"/>
                <a:gd name="connsiteY5" fmla="*/ 455622 h 466335"/>
                <a:gd name="connsiteX6" fmla="*/ 165070 w 400043"/>
                <a:gd name="connsiteY6" fmla="*/ 289107 h 466335"/>
                <a:gd name="connsiteX7" fmla="*/ 399942 w 400043"/>
                <a:gd name="connsiteY7" fmla="*/ 78774 h 46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43" h="466335">
                  <a:moveTo>
                    <a:pt x="384167" y="-101"/>
                  </a:moveTo>
                  <a:lnTo>
                    <a:pt x="314056" y="29696"/>
                  </a:lnTo>
                  <a:lnTo>
                    <a:pt x="70420" y="227760"/>
                  </a:lnTo>
                  <a:cubicBezTo>
                    <a:pt x="61461" y="238769"/>
                    <a:pt x="55971" y="252190"/>
                    <a:pt x="54645" y="266321"/>
                  </a:cubicBezTo>
                  <a:cubicBezTo>
                    <a:pt x="52892" y="289107"/>
                    <a:pt x="-20725" y="408297"/>
                    <a:pt x="5567" y="424072"/>
                  </a:cubicBezTo>
                  <a:cubicBezTo>
                    <a:pt x="31858" y="439846"/>
                    <a:pt x="126508" y="487172"/>
                    <a:pt x="131767" y="455622"/>
                  </a:cubicBezTo>
                  <a:cubicBezTo>
                    <a:pt x="137025" y="424072"/>
                    <a:pt x="165070" y="289107"/>
                    <a:pt x="165070" y="289107"/>
                  </a:cubicBezTo>
                  <a:lnTo>
                    <a:pt x="399942" y="78774"/>
                  </a:lnTo>
                  <a:close/>
                </a:path>
              </a:pathLst>
            </a:custGeom>
            <a:solidFill>
              <a:srgbClr val="2F2E41"/>
            </a:solidFill>
            <a:ln w="261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5FBF4EC6-E9A9-4A7D-96AB-7C2216D4E421}"/>
                </a:ext>
              </a:extLst>
            </p:cNvPr>
            <p:cNvSpPr/>
            <p:nvPr/>
          </p:nvSpPr>
          <p:spPr>
            <a:xfrm>
              <a:off x="6021453" y="3712408"/>
              <a:ext cx="177638" cy="257084"/>
            </a:xfrm>
            <a:custGeom>
              <a:avLst/>
              <a:gdLst>
                <a:gd name="connsiteX0" fmla="*/ 177537 w 177638"/>
                <a:gd name="connsiteY0" fmla="*/ 6910 h 257084"/>
                <a:gd name="connsiteX1" fmla="*/ 147740 w 177638"/>
                <a:gd name="connsiteY1" fmla="*/ 94549 h 257084"/>
                <a:gd name="connsiteX2" fmla="*/ 163515 w 177638"/>
                <a:gd name="connsiteY2" fmla="*/ 155896 h 257084"/>
                <a:gd name="connsiteX3" fmla="*/ 163515 w 177638"/>
                <a:gd name="connsiteY3" fmla="*/ 252299 h 257084"/>
                <a:gd name="connsiteX4" fmla="*/ 138976 w 177638"/>
                <a:gd name="connsiteY4" fmla="*/ 252299 h 257084"/>
                <a:gd name="connsiteX5" fmla="*/ 131965 w 177638"/>
                <a:gd name="connsiteY5" fmla="*/ 201468 h 257084"/>
                <a:gd name="connsiteX6" fmla="*/ 89898 w 177638"/>
                <a:gd name="connsiteY6" fmla="*/ 252299 h 257084"/>
                <a:gd name="connsiteX7" fmla="*/ -52 w 177638"/>
                <a:gd name="connsiteY7" fmla="*/ 248397 h 257084"/>
                <a:gd name="connsiteX8" fmla="*/ 44326 w 177638"/>
                <a:gd name="connsiteY8" fmla="*/ 217244 h 257084"/>
                <a:gd name="connsiteX9" fmla="*/ 93404 w 177638"/>
                <a:gd name="connsiteY9" fmla="*/ 82279 h 257084"/>
                <a:gd name="connsiteX10" fmla="*/ 114437 w 177638"/>
                <a:gd name="connsiteY10" fmla="*/ -101 h 25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638" h="257084">
                  <a:moveTo>
                    <a:pt x="177537" y="6910"/>
                  </a:moveTo>
                  <a:lnTo>
                    <a:pt x="147740" y="94549"/>
                  </a:lnTo>
                  <a:cubicBezTo>
                    <a:pt x="147740" y="94549"/>
                    <a:pt x="179290" y="127852"/>
                    <a:pt x="163515" y="155896"/>
                  </a:cubicBezTo>
                  <a:lnTo>
                    <a:pt x="163515" y="252299"/>
                  </a:lnTo>
                  <a:lnTo>
                    <a:pt x="138976" y="252299"/>
                  </a:lnTo>
                  <a:lnTo>
                    <a:pt x="131965" y="201468"/>
                  </a:lnTo>
                  <a:cubicBezTo>
                    <a:pt x="131965" y="201468"/>
                    <a:pt x="104015" y="251657"/>
                    <a:pt x="89898" y="252299"/>
                  </a:cubicBezTo>
                  <a:cubicBezTo>
                    <a:pt x="60305" y="253645"/>
                    <a:pt x="1701" y="264172"/>
                    <a:pt x="-52" y="248397"/>
                  </a:cubicBezTo>
                  <a:cubicBezTo>
                    <a:pt x="-1805" y="232622"/>
                    <a:pt x="44326" y="217244"/>
                    <a:pt x="44326" y="217244"/>
                  </a:cubicBezTo>
                  <a:lnTo>
                    <a:pt x="93404" y="82279"/>
                  </a:lnTo>
                  <a:lnTo>
                    <a:pt x="114437" y="-101"/>
                  </a:lnTo>
                  <a:close/>
                </a:path>
              </a:pathLst>
            </a:custGeom>
            <a:solidFill>
              <a:srgbClr val="2F2E41"/>
            </a:solidFill>
            <a:ln w="261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8490573D-9913-47A7-A3DE-3359781AA95E}"/>
                </a:ext>
              </a:extLst>
            </p:cNvPr>
            <p:cNvSpPr/>
            <p:nvPr/>
          </p:nvSpPr>
          <p:spPr>
            <a:xfrm>
              <a:off x="6225975" y="3183068"/>
              <a:ext cx="433232" cy="546490"/>
            </a:xfrm>
            <a:custGeom>
              <a:avLst/>
              <a:gdLst>
                <a:gd name="connsiteX0" fmla="*/ 430491 w 433232"/>
                <a:gd name="connsiteY0" fmla="*/ 84032 h 546490"/>
                <a:gd name="connsiteX1" fmla="*/ 400694 w 433232"/>
                <a:gd name="connsiteY1" fmla="*/ 266321 h 546490"/>
                <a:gd name="connsiteX2" fmla="*/ 153552 w 433232"/>
                <a:gd name="connsiteY2" fmla="*/ 383757 h 546490"/>
                <a:gd name="connsiteX3" fmla="*/ 221910 w 433232"/>
                <a:gd name="connsiteY3" fmla="*/ 483666 h 546490"/>
                <a:gd name="connsiteX4" fmla="*/ 114991 w 433232"/>
                <a:gd name="connsiteY4" fmla="*/ 545013 h 546490"/>
                <a:gd name="connsiteX5" fmla="*/ 1060 w 433232"/>
                <a:gd name="connsiteY5" fmla="*/ 367982 h 546490"/>
                <a:gd name="connsiteX6" fmla="*/ 209641 w 433232"/>
                <a:gd name="connsiteY6" fmla="*/ 196210 h 546490"/>
                <a:gd name="connsiteX7" fmla="*/ 232427 w 433232"/>
                <a:gd name="connsiteY7" fmla="*/ 113829 h 546490"/>
                <a:gd name="connsiteX8" fmla="*/ 239438 w 433232"/>
                <a:gd name="connsiteY8" fmla="*/ 47224 h 546490"/>
                <a:gd name="connsiteX9" fmla="*/ 313055 w 433232"/>
                <a:gd name="connsiteY9" fmla="*/ -101 h 54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32" h="546490">
                  <a:moveTo>
                    <a:pt x="430491" y="84032"/>
                  </a:moveTo>
                  <a:cubicBezTo>
                    <a:pt x="430491" y="84032"/>
                    <a:pt x="446266" y="238277"/>
                    <a:pt x="400694" y="266321"/>
                  </a:cubicBezTo>
                  <a:cubicBezTo>
                    <a:pt x="355122" y="294366"/>
                    <a:pt x="153552" y="383757"/>
                    <a:pt x="153552" y="383757"/>
                  </a:cubicBezTo>
                  <a:cubicBezTo>
                    <a:pt x="153552" y="383757"/>
                    <a:pt x="239438" y="464385"/>
                    <a:pt x="221910" y="483666"/>
                  </a:cubicBezTo>
                  <a:cubicBezTo>
                    <a:pt x="204383" y="502946"/>
                    <a:pt x="125507" y="555530"/>
                    <a:pt x="114991" y="545013"/>
                  </a:cubicBezTo>
                  <a:cubicBezTo>
                    <a:pt x="104474" y="534496"/>
                    <a:pt x="-12962" y="408296"/>
                    <a:pt x="1060" y="367982"/>
                  </a:cubicBezTo>
                  <a:cubicBezTo>
                    <a:pt x="15082" y="327669"/>
                    <a:pt x="209641" y="196210"/>
                    <a:pt x="209641" y="196210"/>
                  </a:cubicBezTo>
                  <a:lnTo>
                    <a:pt x="232427" y="113829"/>
                  </a:lnTo>
                  <a:lnTo>
                    <a:pt x="239438" y="47224"/>
                  </a:lnTo>
                  <a:lnTo>
                    <a:pt x="313055" y="-101"/>
                  </a:lnTo>
                  <a:close/>
                </a:path>
              </a:pathLst>
            </a:custGeom>
            <a:solidFill>
              <a:srgbClr val="2F2E41"/>
            </a:solidFill>
            <a:ln w="261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764CE63B-36FE-4E92-B4AA-D9DEA42A0C3E}"/>
                </a:ext>
              </a:extLst>
            </p:cNvPr>
            <p:cNvSpPr/>
            <p:nvPr/>
          </p:nvSpPr>
          <p:spPr>
            <a:xfrm>
              <a:off x="6503193" y="2761940"/>
              <a:ext cx="146140" cy="146140"/>
            </a:xfrm>
            <a:custGeom>
              <a:avLst/>
              <a:gdLst>
                <a:gd name="connsiteX0" fmla="*/ 146141 w 146140"/>
                <a:gd name="connsiteY0" fmla="*/ 73070 h 146140"/>
                <a:gd name="connsiteX1" fmla="*/ 73070 w 146140"/>
                <a:gd name="connsiteY1" fmla="*/ 146141 h 146140"/>
                <a:gd name="connsiteX2" fmla="*/ 0 w 146140"/>
                <a:gd name="connsiteY2" fmla="*/ 73070 h 146140"/>
                <a:gd name="connsiteX3" fmla="*/ 73070 w 146140"/>
                <a:gd name="connsiteY3" fmla="*/ 0 h 146140"/>
                <a:gd name="connsiteX4" fmla="*/ 146141 w 146140"/>
                <a:gd name="connsiteY4" fmla="*/ 73070 h 14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40" h="146140">
                  <a:moveTo>
                    <a:pt x="146141" y="73070"/>
                  </a:moveTo>
                  <a:cubicBezTo>
                    <a:pt x="146141" y="113426"/>
                    <a:pt x="113426" y="146141"/>
                    <a:pt x="73070" y="146141"/>
                  </a:cubicBezTo>
                  <a:cubicBezTo>
                    <a:pt x="32715" y="146141"/>
                    <a:pt x="0" y="113426"/>
                    <a:pt x="0" y="73070"/>
                  </a:cubicBezTo>
                  <a:cubicBezTo>
                    <a:pt x="0" y="32715"/>
                    <a:pt x="32715" y="0"/>
                    <a:pt x="73070" y="0"/>
                  </a:cubicBezTo>
                  <a:cubicBezTo>
                    <a:pt x="113426" y="0"/>
                    <a:pt x="146141" y="32715"/>
                    <a:pt x="146141" y="73070"/>
                  </a:cubicBezTo>
                  <a:close/>
                </a:path>
              </a:pathLst>
            </a:custGeom>
            <a:solidFill>
              <a:srgbClr val="FFB9B9"/>
            </a:solidFill>
            <a:ln w="261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4F159905-B871-495C-A43B-2DE020863FDA}"/>
                </a:ext>
              </a:extLst>
            </p:cNvPr>
            <p:cNvSpPr/>
            <p:nvPr/>
          </p:nvSpPr>
          <p:spPr>
            <a:xfrm>
              <a:off x="6548771" y="2864939"/>
              <a:ext cx="144765" cy="245389"/>
            </a:xfrm>
            <a:custGeom>
              <a:avLst/>
              <a:gdLst>
                <a:gd name="connsiteX0" fmla="*/ 84033 w 144765"/>
                <a:gd name="connsiteY0" fmla="*/ -101 h 245389"/>
                <a:gd name="connsiteX1" fmla="*/ 134863 w 144765"/>
                <a:gd name="connsiteY1" fmla="*/ 87538 h 245389"/>
                <a:gd name="connsiteX2" fmla="*/ -101 w 144765"/>
                <a:gd name="connsiteY2" fmla="*/ 245288 h 245389"/>
                <a:gd name="connsiteX3" fmla="*/ -101 w 144765"/>
                <a:gd name="connsiteY3" fmla="*/ 92796 h 245389"/>
                <a:gd name="connsiteX4" fmla="*/ -101 w 144765"/>
                <a:gd name="connsiteY4" fmla="*/ 26191 h 245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65" h="245389">
                  <a:moveTo>
                    <a:pt x="84033" y="-101"/>
                  </a:moveTo>
                  <a:cubicBezTo>
                    <a:pt x="84033" y="-101"/>
                    <a:pt x="80527" y="66504"/>
                    <a:pt x="134863" y="87538"/>
                  </a:cubicBezTo>
                  <a:cubicBezTo>
                    <a:pt x="189199" y="108571"/>
                    <a:pt x="-101" y="245288"/>
                    <a:pt x="-101" y="245288"/>
                  </a:cubicBezTo>
                  <a:lnTo>
                    <a:pt x="-101" y="92796"/>
                  </a:lnTo>
                  <a:cubicBezTo>
                    <a:pt x="-101" y="92796"/>
                    <a:pt x="24438" y="66504"/>
                    <a:pt x="-101" y="26191"/>
                  </a:cubicBezTo>
                  <a:close/>
                </a:path>
              </a:pathLst>
            </a:custGeom>
            <a:solidFill>
              <a:srgbClr val="FFB9B9"/>
            </a:solidFill>
            <a:ln w="261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D9AFF1B4-17CE-43F9-A9BC-9EE9B0930FC4}"/>
                </a:ext>
              </a:extLst>
            </p:cNvPr>
            <p:cNvSpPr/>
            <p:nvPr/>
          </p:nvSpPr>
          <p:spPr>
            <a:xfrm>
              <a:off x="6651083" y="3177810"/>
              <a:ext cx="98380" cy="401409"/>
            </a:xfrm>
            <a:custGeom>
              <a:avLst/>
              <a:gdLst>
                <a:gd name="connsiteX0" fmla="*/ 98280 w 98380"/>
                <a:gd name="connsiteY0" fmla="*/ -101 h 401409"/>
                <a:gd name="connsiteX1" fmla="*/ 84258 w 98380"/>
                <a:gd name="connsiteY1" fmla="*/ 68257 h 401409"/>
                <a:gd name="connsiteX2" fmla="*/ 42191 w 98380"/>
                <a:gd name="connsiteY2" fmla="*/ 303130 h 401409"/>
                <a:gd name="connsiteX3" fmla="*/ 29922 w 98380"/>
                <a:gd name="connsiteY3" fmla="*/ 401285 h 401409"/>
                <a:gd name="connsiteX4" fmla="*/ 5383 w 98380"/>
                <a:gd name="connsiteY4" fmla="*/ 292613 h 401409"/>
                <a:gd name="connsiteX5" fmla="*/ 29922 w 98380"/>
                <a:gd name="connsiteY5" fmla="*/ 98054 h 401409"/>
                <a:gd name="connsiteX6" fmla="*/ 29922 w 98380"/>
                <a:gd name="connsiteY6" fmla="*/ 22685 h 401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380" h="401409">
                  <a:moveTo>
                    <a:pt x="98280" y="-101"/>
                  </a:moveTo>
                  <a:lnTo>
                    <a:pt x="84258" y="68257"/>
                  </a:lnTo>
                  <a:lnTo>
                    <a:pt x="42191" y="303130"/>
                  </a:lnTo>
                  <a:cubicBezTo>
                    <a:pt x="42191" y="303130"/>
                    <a:pt x="77247" y="403038"/>
                    <a:pt x="29922" y="401285"/>
                  </a:cubicBezTo>
                  <a:cubicBezTo>
                    <a:pt x="-17403" y="399533"/>
                    <a:pt x="5383" y="292613"/>
                    <a:pt x="5383" y="292613"/>
                  </a:cubicBezTo>
                  <a:lnTo>
                    <a:pt x="29922" y="98054"/>
                  </a:lnTo>
                  <a:lnTo>
                    <a:pt x="29922" y="22685"/>
                  </a:lnTo>
                  <a:close/>
                </a:path>
              </a:pathLst>
            </a:custGeom>
            <a:solidFill>
              <a:srgbClr val="FFB9B9"/>
            </a:solidFill>
            <a:ln w="261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787376DB-BBCE-4D22-9DA9-BA4505318DBD}"/>
                </a:ext>
              </a:extLst>
            </p:cNvPr>
            <p:cNvSpPr/>
            <p:nvPr/>
          </p:nvSpPr>
          <p:spPr>
            <a:xfrm>
              <a:off x="6335686" y="3144507"/>
              <a:ext cx="138591" cy="315527"/>
            </a:xfrm>
            <a:custGeom>
              <a:avLst/>
              <a:gdLst>
                <a:gd name="connsiteX0" fmla="*/ 112199 w 138591"/>
                <a:gd name="connsiteY0" fmla="*/ -101 h 315527"/>
                <a:gd name="connsiteX1" fmla="*/ 96424 w 138591"/>
                <a:gd name="connsiteY1" fmla="*/ 61246 h 315527"/>
                <a:gd name="connsiteX2" fmla="*/ 24560 w 138591"/>
                <a:gd name="connsiteY2" fmla="*/ 234771 h 315527"/>
                <a:gd name="connsiteX3" fmla="*/ 15796 w 138591"/>
                <a:gd name="connsiteY3" fmla="*/ 315399 h 315527"/>
                <a:gd name="connsiteX4" fmla="*/ 56110 w 138591"/>
                <a:gd name="connsiteY4" fmla="*/ 234771 h 315527"/>
                <a:gd name="connsiteX5" fmla="*/ 138491 w 138591"/>
                <a:gd name="connsiteY5" fmla="*/ 94549 h 315527"/>
                <a:gd name="connsiteX6" fmla="*/ 138491 w 138591"/>
                <a:gd name="connsiteY6" fmla="*/ 15674 h 31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591" h="315527">
                  <a:moveTo>
                    <a:pt x="112199" y="-101"/>
                  </a:moveTo>
                  <a:lnTo>
                    <a:pt x="96424" y="61246"/>
                  </a:lnTo>
                  <a:lnTo>
                    <a:pt x="24560" y="234771"/>
                  </a:lnTo>
                  <a:cubicBezTo>
                    <a:pt x="24560" y="234771"/>
                    <a:pt x="-24518" y="317152"/>
                    <a:pt x="15796" y="315399"/>
                  </a:cubicBezTo>
                  <a:cubicBezTo>
                    <a:pt x="56110" y="313646"/>
                    <a:pt x="56110" y="234771"/>
                    <a:pt x="56110" y="234771"/>
                  </a:cubicBezTo>
                  <a:lnTo>
                    <a:pt x="138491" y="94549"/>
                  </a:lnTo>
                  <a:lnTo>
                    <a:pt x="138491" y="15674"/>
                  </a:lnTo>
                  <a:close/>
                </a:path>
              </a:pathLst>
            </a:custGeom>
            <a:solidFill>
              <a:srgbClr val="FFB9B9"/>
            </a:solidFill>
            <a:ln w="261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61C800FF-F386-4FED-9348-203478929335}"/>
                </a:ext>
              </a:extLst>
            </p:cNvPr>
            <p:cNvSpPr/>
            <p:nvPr/>
          </p:nvSpPr>
          <p:spPr>
            <a:xfrm>
              <a:off x="6379627" y="3656319"/>
              <a:ext cx="196311" cy="236488"/>
            </a:xfrm>
            <a:custGeom>
              <a:avLst/>
              <a:gdLst>
                <a:gd name="connsiteX0" fmla="*/ 55988 w 196311"/>
                <a:gd name="connsiteY0" fmla="*/ -101 h 236488"/>
                <a:gd name="connsiteX1" fmla="*/ 113830 w 196311"/>
                <a:gd name="connsiteY1" fmla="*/ 54235 h 236488"/>
                <a:gd name="connsiteX2" fmla="*/ 169919 w 196311"/>
                <a:gd name="connsiteY2" fmla="*/ 92796 h 236488"/>
                <a:gd name="connsiteX3" fmla="*/ 196211 w 196311"/>
                <a:gd name="connsiteY3" fmla="*/ 169918 h 236488"/>
                <a:gd name="connsiteX4" fmla="*/ 175177 w 196311"/>
                <a:gd name="connsiteY4" fmla="*/ 182188 h 236488"/>
                <a:gd name="connsiteX5" fmla="*/ 148886 w 196311"/>
                <a:gd name="connsiteY5" fmla="*/ 145379 h 236488"/>
                <a:gd name="connsiteX6" fmla="*/ 117336 w 196311"/>
                <a:gd name="connsiteY6" fmla="*/ 217243 h 236488"/>
                <a:gd name="connsiteX7" fmla="*/ 29696 w 196311"/>
                <a:gd name="connsiteY7" fmla="*/ 217243 h 236488"/>
                <a:gd name="connsiteX8" fmla="*/ 68258 w 196311"/>
                <a:gd name="connsiteY8" fmla="*/ 161154 h 236488"/>
                <a:gd name="connsiteX9" fmla="*/ 57741 w 196311"/>
                <a:gd name="connsiteY9" fmla="*/ 92796 h 236488"/>
                <a:gd name="connsiteX10" fmla="*/ -101 w 196311"/>
                <a:gd name="connsiteY10" fmla="*/ 34954 h 23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311" h="236488">
                  <a:moveTo>
                    <a:pt x="55988" y="-101"/>
                  </a:moveTo>
                  <a:lnTo>
                    <a:pt x="113830" y="54235"/>
                  </a:lnTo>
                  <a:cubicBezTo>
                    <a:pt x="113830" y="54235"/>
                    <a:pt x="154144" y="45471"/>
                    <a:pt x="169919" y="92796"/>
                  </a:cubicBezTo>
                  <a:cubicBezTo>
                    <a:pt x="185694" y="140121"/>
                    <a:pt x="196211" y="169918"/>
                    <a:pt x="196211" y="169918"/>
                  </a:cubicBezTo>
                  <a:lnTo>
                    <a:pt x="175177" y="182188"/>
                  </a:lnTo>
                  <a:lnTo>
                    <a:pt x="148886" y="145379"/>
                  </a:lnTo>
                  <a:cubicBezTo>
                    <a:pt x="148886" y="145379"/>
                    <a:pt x="133110" y="211985"/>
                    <a:pt x="117336" y="217243"/>
                  </a:cubicBezTo>
                  <a:cubicBezTo>
                    <a:pt x="101560" y="222502"/>
                    <a:pt x="22685" y="257557"/>
                    <a:pt x="29696" y="217243"/>
                  </a:cubicBezTo>
                  <a:lnTo>
                    <a:pt x="68258" y="161154"/>
                  </a:lnTo>
                  <a:cubicBezTo>
                    <a:pt x="68258" y="161154"/>
                    <a:pt x="73516" y="98054"/>
                    <a:pt x="57741" y="92796"/>
                  </a:cubicBezTo>
                  <a:cubicBezTo>
                    <a:pt x="41966" y="87538"/>
                    <a:pt x="-101" y="34954"/>
                    <a:pt x="-101" y="34954"/>
                  </a:cubicBezTo>
                  <a:close/>
                </a:path>
              </a:pathLst>
            </a:custGeom>
            <a:solidFill>
              <a:srgbClr val="2F2E41"/>
            </a:solidFill>
            <a:ln w="261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AA5F587B-8D20-4068-994C-76CD21C9CEB5}"/>
                </a:ext>
              </a:extLst>
            </p:cNvPr>
            <p:cNvSpPr/>
            <p:nvPr/>
          </p:nvSpPr>
          <p:spPr>
            <a:xfrm>
              <a:off x="6459379" y="3238578"/>
              <a:ext cx="205224" cy="82959"/>
            </a:xfrm>
            <a:custGeom>
              <a:avLst/>
              <a:gdLst>
                <a:gd name="connsiteX0" fmla="*/ 199866 w 205224"/>
                <a:gd name="connsiteY0" fmla="*/ 82859 h 82959"/>
                <a:gd name="connsiteX1" fmla="*/ 24588 w 205224"/>
                <a:gd name="connsiteY1" fmla="*/ 28522 h 82959"/>
                <a:gd name="connsiteX2" fmla="*/ -101 w 205224"/>
                <a:gd name="connsiteY2" fmla="*/ 34930 h 82959"/>
                <a:gd name="connsiteX3" fmla="*/ 49 w 205224"/>
                <a:gd name="connsiteY3" fmla="*/ 10995 h 82959"/>
                <a:gd name="connsiteX4" fmla="*/ 84182 w 205224"/>
                <a:gd name="connsiteY4" fmla="*/ 3984 h 82959"/>
                <a:gd name="connsiteX5" fmla="*/ 205124 w 205224"/>
                <a:gd name="connsiteY5" fmla="*/ 70589 h 8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224" h="82959">
                  <a:moveTo>
                    <a:pt x="199866" y="82859"/>
                  </a:moveTo>
                  <a:cubicBezTo>
                    <a:pt x="199866" y="82859"/>
                    <a:pt x="35104" y="23264"/>
                    <a:pt x="24588" y="28522"/>
                  </a:cubicBezTo>
                  <a:cubicBezTo>
                    <a:pt x="16759" y="31981"/>
                    <a:pt x="8421" y="34145"/>
                    <a:pt x="-101" y="34930"/>
                  </a:cubicBezTo>
                  <a:lnTo>
                    <a:pt x="49" y="10995"/>
                  </a:lnTo>
                  <a:cubicBezTo>
                    <a:pt x="49" y="10995"/>
                    <a:pt x="54385" y="-8286"/>
                    <a:pt x="84182" y="3984"/>
                  </a:cubicBezTo>
                  <a:cubicBezTo>
                    <a:pt x="113979" y="16253"/>
                    <a:pt x="205124" y="70589"/>
                    <a:pt x="205124" y="70589"/>
                  </a:cubicBezTo>
                  <a:close/>
                </a:path>
              </a:pathLst>
            </a:custGeom>
            <a:solidFill>
              <a:srgbClr val="3F3D56"/>
            </a:solidFill>
            <a:ln w="261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D0913562-A9BA-45D1-9503-58ABD460D70E}"/>
                </a:ext>
              </a:extLst>
            </p:cNvPr>
            <p:cNvSpPr/>
            <p:nvPr/>
          </p:nvSpPr>
          <p:spPr>
            <a:xfrm>
              <a:off x="6459243" y="2942901"/>
              <a:ext cx="310399" cy="402338"/>
            </a:xfrm>
            <a:custGeom>
              <a:avLst/>
              <a:gdLst>
                <a:gd name="connsiteX0" fmla="*/ 99944 w 310399"/>
                <a:gd name="connsiteY0" fmla="*/ 132270 h 402338"/>
                <a:gd name="connsiteX1" fmla="*/ 161291 w 310399"/>
                <a:gd name="connsiteY1" fmla="*/ 44631 h 402338"/>
                <a:gd name="connsiteX2" fmla="*/ 206782 w 310399"/>
                <a:gd name="connsiteY2" fmla="*/ -101 h 402338"/>
                <a:gd name="connsiteX3" fmla="*/ 310277 w 310399"/>
                <a:gd name="connsiteY3" fmla="*/ 65665 h 402338"/>
                <a:gd name="connsiteX4" fmla="*/ 243671 w 310399"/>
                <a:gd name="connsiteY4" fmla="*/ 172584 h 402338"/>
                <a:gd name="connsiteX5" fmla="*/ 205110 w 310399"/>
                <a:gd name="connsiteY5" fmla="*/ 402199 h 402338"/>
                <a:gd name="connsiteX6" fmla="*/ 184077 w 310399"/>
                <a:gd name="connsiteY6" fmla="*/ 360132 h 402338"/>
                <a:gd name="connsiteX7" fmla="*/ 15810 w 310399"/>
                <a:gd name="connsiteY7" fmla="*/ 309301 h 402338"/>
                <a:gd name="connsiteX8" fmla="*/ 35 w 310399"/>
                <a:gd name="connsiteY8" fmla="*/ 323324 h 402338"/>
                <a:gd name="connsiteX9" fmla="*/ 14057 w 310399"/>
                <a:gd name="connsiteY9" fmla="*/ 55148 h 402338"/>
                <a:gd name="connsiteX10" fmla="*/ 97642 w 310399"/>
                <a:gd name="connsiteY10" fmla="*/ -101 h 40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0399" h="402338">
                  <a:moveTo>
                    <a:pt x="99944" y="132270"/>
                  </a:moveTo>
                  <a:cubicBezTo>
                    <a:pt x="99944" y="132270"/>
                    <a:pt x="147269" y="77934"/>
                    <a:pt x="161291" y="44631"/>
                  </a:cubicBezTo>
                  <a:cubicBezTo>
                    <a:pt x="170162" y="24442"/>
                    <a:pt x="186447" y="8430"/>
                    <a:pt x="206782" y="-101"/>
                  </a:cubicBezTo>
                  <a:cubicBezTo>
                    <a:pt x="206782" y="-101"/>
                    <a:pt x="312030" y="23598"/>
                    <a:pt x="310277" y="65665"/>
                  </a:cubicBezTo>
                  <a:cubicBezTo>
                    <a:pt x="308524" y="107732"/>
                    <a:pt x="243671" y="172584"/>
                    <a:pt x="243671" y="172584"/>
                  </a:cubicBezTo>
                  <a:cubicBezTo>
                    <a:pt x="243671" y="172584"/>
                    <a:pt x="252435" y="405704"/>
                    <a:pt x="205110" y="402199"/>
                  </a:cubicBezTo>
                  <a:cubicBezTo>
                    <a:pt x="194903" y="390016"/>
                    <a:pt x="187698" y="375607"/>
                    <a:pt x="184077" y="360132"/>
                  </a:cubicBezTo>
                  <a:cubicBezTo>
                    <a:pt x="178819" y="335593"/>
                    <a:pt x="15810" y="309301"/>
                    <a:pt x="15810" y="309301"/>
                  </a:cubicBezTo>
                  <a:cubicBezTo>
                    <a:pt x="15810" y="309301"/>
                    <a:pt x="1788" y="333840"/>
                    <a:pt x="35" y="323324"/>
                  </a:cubicBezTo>
                  <a:cubicBezTo>
                    <a:pt x="-1718" y="312807"/>
                    <a:pt x="14057" y="55148"/>
                    <a:pt x="14057" y="55148"/>
                  </a:cubicBezTo>
                  <a:lnTo>
                    <a:pt x="97642" y="-101"/>
                  </a:lnTo>
                  <a:close/>
                </a:path>
              </a:pathLst>
            </a:custGeom>
            <a:solidFill>
              <a:srgbClr val="D0CDE1"/>
            </a:solidFill>
            <a:ln w="261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262EA326-0A8E-4544-A226-9ACCEB07767E}"/>
                </a:ext>
              </a:extLst>
            </p:cNvPr>
            <p:cNvSpPr/>
            <p:nvPr/>
          </p:nvSpPr>
          <p:spPr>
            <a:xfrm>
              <a:off x="6670441" y="2988634"/>
              <a:ext cx="115458" cy="224184"/>
            </a:xfrm>
            <a:custGeom>
              <a:avLst/>
              <a:gdLst>
                <a:gd name="connsiteX0" fmla="*/ 85578 w 115458"/>
                <a:gd name="connsiteY0" fmla="*/ 2999 h 224184"/>
                <a:gd name="connsiteX1" fmla="*/ 86751 w 115458"/>
                <a:gd name="connsiteY1" fmla="*/ 3658 h 224184"/>
                <a:gd name="connsiteX2" fmla="*/ 99099 w 115458"/>
                <a:gd name="connsiteY2" fmla="*/ 24749 h 224184"/>
                <a:gd name="connsiteX3" fmla="*/ 99081 w 115458"/>
                <a:gd name="connsiteY3" fmla="*/ 154828 h 224184"/>
                <a:gd name="connsiteX4" fmla="*/ 107751 w 115458"/>
                <a:gd name="connsiteY4" fmla="*/ 173378 h 224184"/>
                <a:gd name="connsiteX5" fmla="*/ 107843 w 115458"/>
                <a:gd name="connsiteY5" fmla="*/ 191704 h 224184"/>
                <a:gd name="connsiteX6" fmla="*/ 2676 w 115458"/>
                <a:gd name="connsiteY6" fmla="*/ 221501 h 224184"/>
                <a:gd name="connsiteX7" fmla="*/ 2676 w 115458"/>
                <a:gd name="connsiteY7" fmla="*/ 195210 h 224184"/>
                <a:gd name="connsiteX8" fmla="*/ 51029 w 115458"/>
                <a:gd name="connsiteY8" fmla="*/ 15781 h 224184"/>
                <a:gd name="connsiteX9" fmla="*/ 82052 w 115458"/>
                <a:gd name="connsiteY9" fmla="*/ 1378 h 224184"/>
                <a:gd name="connsiteX10" fmla="*/ 85578 w 115458"/>
                <a:gd name="connsiteY10" fmla="*/ 2999 h 22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458" h="224184">
                  <a:moveTo>
                    <a:pt x="85578" y="2999"/>
                  </a:moveTo>
                  <a:lnTo>
                    <a:pt x="86751" y="3658"/>
                  </a:lnTo>
                  <a:cubicBezTo>
                    <a:pt x="94378" y="7938"/>
                    <a:pt x="99100" y="16003"/>
                    <a:pt x="99099" y="24749"/>
                  </a:cubicBezTo>
                  <a:lnTo>
                    <a:pt x="99081" y="154828"/>
                  </a:lnTo>
                  <a:cubicBezTo>
                    <a:pt x="99107" y="161985"/>
                    <a:pt x="102278" y="168768"/>
                    <a:pt x="107751" y="173378"/>
                  </a:cubicBezTo>
                  <a:cubicBezTo>
                    <a:pt x="114503" y="179121"/>
                    <a:pt x="120764" y="187397"/>
                    <a:pt x="107843" y="191704"/>
                  </a:cubicBezTo>
                  <a:cubicBezTo>
                    <a:pt x="86810" y="198715"/>
                    <a:pt x="4429" y="233771"/>
                    <a:pt x="2676" y="221501"/>
                  </a:cubicBezTo>
                  <a:cubicBezTo>
                    <a:pt x="924" y="209232"/>
                    <a:pt x="-2582" y="195210"/>
                    <a:pt x="2676" y="195210"/>
                  </a:cubicBezTo>
                  <a:cubicBezTo>
                    <a:pt x="6793" y="195210"/>
                    <a:pt x="31321" y="69521"/>
                    <a:pt x="51029" y="15781"/>
                  </a:cubicBezTo>
                  <a:cubicBezTo>
                    <a:pt x="55618" y="3237"/>
                    <a:pt x="69508" y="-3212"/>
                    <a:pt x="82052" y="1378"/>
                  </a:cubicBezTo>
                  <a:cubicBezTo>
                    <a:pt x="83269" y="1823"/>
                    <a:pt x="84448" y="2365"/>
                    <a:pt x="85578" y="2999"/>
                  </a:cubicBezTo>
                  <a:close/>
                </a:path>
              </a:pathLst>
            </a:custGeom>
            <a:solidFill>
              <a:srgbClr val="D0CDE1"/>
            </a:solidFill>
            <a:ln w="261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EA686A7D-22F7-4302-9B7E-D4DD337551AB}"/>
                </a:ext>
              </a:extLst>
            </p:cNvPr>
            <p:cNvSpPr/>
            <p:nvPr/>
          </p:nvSpPr>
          <p:spPr>
            <a:xfrm>
              <a:off x="6419641" y="2992015"/>
              <a:ext cx="77422" cy="191053"/>
            </a:xfrm>
            <a:custGeom>
              <a:avLst/>
              <a:gdLst>
                <a:gd name="connsiteX0" fmla="*/ 77322 w 77422"/>
                <a:gd name="connsiteY0" fmla="*/ -101 h 191053"/>
                <a:gd name="connsiteX1" fmla="*/ 52783 w 77422"/>
                <a:gd name="connsiteY1" fmla="*/ 6910 h 191053"/>
                <a:gd name="connsiteX2" fmla="*/ 24739 w 77422"/>
                <a:gd name="connsiteY2" fmla="*/ 127852 h 191053"/>
                <a:gd name="connsiteX3" fmla="*/ 1953 w 77422"/>
                <a:gd name="connsiteY3" fmla="*/ 147132 h 191053"/>
                <a:gd name="connsiteX4" fmla="*/ 56289 w 77422"/>
                <a:gd name="connsiteY4" fmla="*/ 190952 h 191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22" h="191053">
                  <a:moveTo>
                    <a:pt x="77322" y="-101"/>
                  </a:moveTo>
                  <a:lnTo>
                    <a:pt x="52783" y="6910"/>
                  </a:lnTo>
                  <a:lnTo>
                    <a:pt x="24739" y="127852"/>
                  </a:lnTo>
                  <a:cubicBezTo>
                    <a:pt x="24739" y="127852"/>
                    <a:pt x="-8564" y="134863"/>
                    <a:pt x="1953" y="147132"/>
                  </a:cubicBezTo>
                  <a:cubicBezTo>
                    <a:pt x="12469" y="159402"/>
                    <a:pt x="56289" y="190952"/>
                    <a:pt x="56289" y="190952"/>
                  </a:cubicBezTo>
                  <a:close/>
                </a:path>
              </a:pathLst>
            </a:custGeom>
            <a:solidFill>
              <a:srgbClr val="D0CDE1"/>
            </a:solidFill>
            <a:ln w="261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005BD06D-ECCA-4788-94F8-94B246405EA2}"/>
                </a:ext>
              </a:extLst>
            </p:cNvPr>
            <p:cNvSpPr/>
            <p:nvPr/>
          </p:nvSpPr>
          <p:spPr>
            <a:xfrm>
              <a:off x="6509821" y="2719822"/>
              <a:ext cx="199711" cy="204850"/>
            </a:xfrm>
            <a:custGeom>
              <a:avLst/>
              <a:gdLst>
                <a:gd name="connsiteX0" fmla="*/ 127659 w 199711"/>
                <a:gd name="connsiteY0" fmla="*/ 24012 h 204850"/>
                <a:gd name="connsiteX1" fmla="*/ 80406 w 199711"/>
                <a:gd name="connsiteY1" fmla="*/ -101 h 204850"/>
                <a:gd name="connsiteX2" fmla="*/ 78165 w 199711"/>
                <a:gd name="connsiteY2" fmla="*/ -101 h 204850"/>
                <a:gd name="connsiteX3" fmla="*/ -101 w 199711"/>
                <a:gd name="connsiteY3" fmla="*/ 87261 h 204850"/>
                <a:gd name="connsiteX4" fmla="*/ -101 w 199711"/>
                <a:gd name="connsiteY4" fmla="*/ 87261 h 204850"/>
                <a:gd name="connsiteX5" fmla="*/ 14383 w 199711"/>
                <a:gd name="connsiteY5" fmla="*/ 87261 h 204850"/>
                <a:gd name="connsiteX6" fmla="*/ 16722 w 199711"/>
                <a:gd name="connsiteY6" fmla="*/ 69457 h 204850"/>
                <a:gd name="connsiteX7" fmla="*/ 20151 w 199711"/>
                <a:gd name="connsiteY7" fmla="*/ 87261 h 204850"/>
                <a:gd name="connsiteX8" fmla="*/ 106052 w 199711"/>
                <a:gd name="connsiteY8" fmla="*/ 87261 h 204850"/>
                <a:gd name="connsiteX9" fmla="*/ 113249 w 199711"/>
                <a:gd name="connsiteY9" fmla="*/ 72199 h 204850"/>
                <a:gd name="connsiteX10" fmla="*/ 111450 w 199711"/>
                <a:gd name="connsiteY10" fmla="*/ 87261 h 204850"/>
                <a:gd name="connsiteX11" fmla="*/ 128349 w 199711"/>
                <a:gd name="connsiteY11" fmla="*/ 87261 h 204850"/>
                <a:gd name="connsiteX12" fmla="*/ 94357 w 199711"/>
                <a:gd name="connsiteY12" fmla="*/ 204749 h 204850"/>
                <a:gd name="connsiteX13" fmla="*/ 123145 w 199711"/>
                <a:gd name="connsiteY13" fmla="*/ 204749 h 204850"/>
                <a:gd name="connsiteX14" fmla="*/ 137538 w 199711"/>
                <a:gd name="connsiteY14" fmla="*/ 174624 h 204850"/>
                <a:gd name="connsiteX15" fmla="*/ 133940 w 199711"/>
                <a:gd name="connsiteY15" fmla="*/ 204749 h 204850"/>
                <a:gd name="connsiteX16" fmla="*/ 188815 w 199711"/>
                <a:gd name="connsiteY16" fmla="*/ 204749 h 204850"/>
                <a:gd name="connsiteX17" fmla="*/ 199611 w 199711"/>
                <a:gd name="connsiteY17" fmla="*/ 135461 h 204850"/>
                <a:gd name="connsiteX18" fmla="*/ 127659 w 199711"/>
                <a:gd name="connsiteY18" fmla="*/ 24012 h 2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711" h="204850">
                  <a:moveTo>
                    <a:pt x="127659" y="24012"/>
                  </a:moveTo>
                  <a:cubicBezTo>
                    <a:pt x="116521" y="9056"/>
                    <a:pt x="99052" y="141"/>
                    <a:pt x="80406" y="-101"/>
                  </a:cubicBezTo>
                  <a:lnTo>
                    <a:pt x="78165" y="-101"/>
                  </a:lnTo>
                  <a:cubicBezTo>
                    <a:pt x="34940" y="-101"/>
                    <a:pt x="-101" y="39012"/>
                    <a:pt x="-101" y="87261"/>
                  </a:cubicBezTo>
                  <a:lnTo>
                    <a:pt x="-101" y="87261"/>
                  </a:lnTo>
                  <a:lnTo>
                    <a:pt x="14383" y="87261"/>
                  </a:lnTo>
                  <a:lnTo>
                    <a:pt x="16722" y="69457"/>
                  </a:lnTo>
                  <a:lnTo>
                    <a:pt x="20151" y="87261"/>
                  </a:lnTo>
                  <a:lnTo>
                    <a:pt x="106052" y="87261"/>
                  </a:lnTo>
                  <a:lnTo>
                    <a:pt x="113249" y="72199"/>
                  </a:lnTo>
                  <a:lnTo>
                    <a:pt x="111450" y="87261"/>
                  </a:lnTo>
                  <a:lnTo>
                    <a:pt x="128349" y="87261"/>
                  </a:lnTo>
                  <a:cubicBezTo>
                    <a:pt x="136235" y="126424"/>
                    <a:pt x="124904" y="165587"/>
                    <a:pt x="94357" y="204749"/>
                  </a:cubicBezTo>
                  <a:lnTo>
                    <a:pt x="123145" y="204749"/>
                  </a:lnTo>
                  <a:lnTo>
                    <a:pt x="137538" y="174624"/>
                  </a:lnTo>
                  <a:lnTo>
                    <a:pt x="133940" y="204749"/>
                  </a:lnTo>
                  <a:lnTo>
                    <a:pt x="188815" y="204749"/>
                  </a:lnTo>
                  <a:lnTo>
                    <a:pt x="199611" y="135461"/>
                  </a:lnTo>
                  <a:cubicBezTo>
                    <a:pt x="199611" y="83571"/>
                    <a:pt x="169461" y="39569"/>
                    <a:pt x="127659" y="24012"/>
                  </a:cubicBezTo>
                  <a:close/>
                </a:path>
              </a:pathLst>
            </a:custGeom>
            <a:solidFill>
              <a:srgbClr val="2F2E41"/>
            </a:solidFill>
            <a:ln w="261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A9F7A2C7-AEC5-40BD-B481-679394FC17A9}"/>
                </a:ext>
              </a:extLst>
            </p:cNvPr>
            <p:cNvSpPr/>
            <p:nvPr/>
          </p:nvSpPr>
          <p:spPr>
            <a:xfrm>
              <a:off x="6827134" y="3268377"/>
              <a:ext cx="272917" cy="88960"/>
            </a:xfrm>
            <a:custGeom>
              <a:avLst/>
              <a:gdLst>
                <a:gd name="connsiteX0" fmla="*/ 0 w 272917"/>
                <a:gd name="connsiteY0" fmla="*/ 0 h 88960"/>
                <a:gd name="connsiteX1" fmla="*/ 272918 w 272917"/>
                <a:gd name="connsiteY1" fmla="*/ 0 h 88960"/>
                <a:gd name="connsiteX2" fmla="*/ 272918 w 272917"/>
                <a:gd name="connsiteY2" fmla="*/ 88961 h 88960"/>
                <a:gd name="connsiteX3" fmla="*/ 0 w 272917"/>
                <a:gd name="connsiteY3" fmla="*/ 88961 h 88960"/>
              </a:gdLst>
              <a:ahLst/>
              <a:cxnLst>
                <a:cxn ang="0">
                  <a:pos x="connsiteX0" y="connsiteY0"/>
                </a:cxn>
                <a:cxn ang="0">
                  <a:pos x="connsiteX1" y="connsiteY1"/>
                </a:cxn>
                <a:cxn ang="0">
                  <a:pos x="connsiteX2" y="connsiteY2"/>
                </a:cxn>
                <a:cxn ang="0">
                  <a:pos x="connsiteX3" y="connsiteY3"/>
                </a:cxn>
              </a:cxnLst>
              <a:rect l="l" t="t" r="r" b="b"/>
              <a:pathLst>
                <a:path w="272917" h="88960">
                  <a:moveTo>
                    <a:pt x="0" y="0"/>
                  </a:moveTo>
                  <a:lnTo>
                    <a:pt x="272918" y="0"/>
                  </a:lnTo>
                  <a:lnTo>
                    <a:pt x="272918" y="88961"/>
                  </a:lnTo>
                  <a:lnTo>
                    <a:pt x="0" y="88961"/>
                  </a:lnTo>
                  <a:close/>
                </a:path>
              </a:pathLst>
            </a:custGeom>
            <a:solidFill>
              <a:srgbClr val="000000">
                <a:alpha val="10000"/>
              </a:srgbClr>
            </a:solidFill>
            <a:ln w="261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31210F93-03FF-429C-BAC3-C076F7CAADCD}"/>
                </a:ext>
              </a:extLst>
            </p:cNvPr>
            <p:cNvSpPr/>
            <p:nvPr/>
          </p:nvSpPr>
          <p:spPr>
            <a:xfrm>
              <a:off x="6842879" y="3192013"/>
              <a:ext cx="246675" cy="152204"/>
            </a:xfrm>
            <a:custGeom>
              <a:avLst/>
              <a:gdLst>
                <a:gd name="connsiteX0" fmla="*/ 0 w 246675"/>
                <a:gd name="connsiteY0" fmla="*/ 0 h 152204"/>
                <a:gd name="connsiteX1" fmla="*/ 246676 w 246675"/>
                <a:gd name="connsiteY1" fmla="*/ 0 h 152204"/>
                <a:gd name="connsiteX2" fmla="*/ 246676 w 246675"/>
                <a:gd name="connsiteY2" fmla="*/ 152204 h 152204"/>
                <a:gd name="connsiteX3" fmla="*/ 0 w 246675"/>
                <a:gd name="connsiteY3" fmla="*/ 152204 h 152204"/>
              </a:gdLst>
              <a:ahLst/>
              <a:cxnLst>
                <a:cxn ang="0">
                  <a:pos x="connsiteX0" y="connsiteY0"/>
                </a:cxn>
                <a:cxn ang="0">
                  <a:pos x="connsiteX1" y="connsiteY1"/>
                </a:cxn>
                <a:cxn ang="0">
                  <a:pos x="connsiteX2" y="connsiteY2"/>
                </a:cxn>
                <a:cxn ang="0">
                  <a:pos x="connsiteX3" y="connsiteY3"/>
                </a:cxn>
              </a:cxnLst>
              <a:rect l="l" t="t" r="r" b="b"/>
              <a:pathLst>
                <a:path w="246675" h="152204">
                  <a:moveTo>
                    <a:pt x="0" y="0"/>
                  </a:moveTo>
                  <a:lnTo>
                    <a:pt x="246676" y="0"/>
                  </a:lnTo>
                  <a:lnTo>
                    <a:pt x="246676" y="152204"/>
                  </a:lnTo>
                  <a:lnTo>
                    <a:pt x="0" y="152204"/>
                  </a:lnTo>
                  <a:close/>
                </a:path>
              </a:pathLst>
            </a:custGeom>
            <a:solidFill>
              <a:schemeClr val="accent2"/>
            </a:solidFill>
            <a:ln w="2615" cap="flat">
              <a:noFill/>
              <a:prstDash val="solid"/>
              <a:miter/>
            </a:ln>
          </p:spPr>
          <p:txBody>
            <a:bodyPr rtlCol="0" anchor="ctr"/>
            <a:lstStyle/>
            <a:p>
              <a:endParaRPr lang="en-US"/>
            </a:p>
          </p:txBody>
        </p:sp>
      </p:grpSp>
      <p:grpSp>
        <p:nvGrpSpPr>
          <p:cNvPr id="137" name="Graphic 135">
            <a:extLst>
              <a:ext uri="{FF2B5EF4-FFF2-40B4-BE49-F238E27FC236}">
                <a16:creationId xmlns:a16="http://schemas.microsoft.com/office/drawing/2014/main" id="{49881E50-989B-4655-8A85-E68B08B3D365}"/>
              </a:ext>
            </a:extLst>
          </p:cNvPr>
          <p:cNvGrpSpPr/>
          <p:nvPr/>
        </p:nvGrpSpPr>
        <p:grpSpPr>
          <a:xfrm>
            <a:off x="9039603" y="2333198"/>
            <a:ext cx="2740152" cy="1744473"/>
            <a:chOff x="9039603" y="2333198"/>
            <a:chExt cx="2740152" cy="1744473"/>
          </a:xfrm>
        </p:grpSpPr>
        <p:sp>
          <p:nvSpPr>
            <p:cNvPr id="138" name="Freeform: Shape 137">
              <a:extLst>
                <a:ext uri="{FF2B5EF4-FFF2-40B4-BE49-F238E27FC236}">
                  <a16:creationId xmlns:a16="http://schemas.microsoft.com/office/drawing/2014/main" id="{CCB0C2EF-0257-41CD-91D9-A1852B5CE19C}"/>
                </a:ext>
              </a:extLst>
            </p:cNvPr>
            <p:cNvSpPr/>
            <p:nvPr/>
          </p:nvSpPr>
          <p:spPr>
            <a:xfrm>
              <a:off x="9039603" y="3904513"/>
              <a:ext cx="1334806" cy="173633"/>
            </a:xfrm>
            <a:custGeom>
              <a:avLst/>
              <a:gdLst>
                <a:gd name="connsiteX0" fmla="*/ 1334807 w 1334806"/>
                <a:gd name="connsiteY0" fmla="*/ 86817 h 173633"/>
                <a:gd name="connsiteX1" fmla="*/ 667403 w 1334806"/>
                <a:gd name="connsiteY1" fmla="*/ 173633 h 173633"/>
                <a:gd name="connsiteX2" fmla="*/ 0 w 1334806"/>
                <a:gd name="connsiteY2" fmla="*/ 86817 h 173633"/>
                <a:gd name="connsiteX3" fmla="*/ 667403 w 1334806"/>
                <a:gd name="connsiteY3" fmla="*/ 0 h 173633"/>
                <a:gd name="connsiteX4" fmla="*/ 1334807 w 1334806"/>
                <a:gd name="connsiteY4" fmla="*/ 86817 h 173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4806" h="173633">
                  <a:moveTo>
                    <a:pt x="1334807" y="86817"/>
                  </a:moveTo>
                  <a:cubicBezTo>
                    <a:pt x="1334807" y="134764"/>
                    <a:pt x="1036000" y="173633"/>
                    <a:pt x="667403" y="173633"/>
                  </a:cubicBezTo>
                  <a:cubicBezTo>
                    <a:pt x="298807" y="173633"/>
                    <a:pt x="0" y="134764"/>
                    <a:pt x="0" y="86817"/>
                  </a:cubicBezTo>
                  <a:cubicBezTo>
                    <a:pt x="0" y="38869"/>
                    <a:pt x="298807" y="0"/>
                    <a:pt x="667403" y="0"/>
                  </a:cubicBezTo>
                  <a:cubicBezTo>
                    <a:pt x="1036000" y="0"/>
                    <a:pt x="1334807" y="38869"/>
                    <a:pt x="1334807" y="86817"/>
                  </a:cubicBezTo>
                  <a:close/>
                </a:path>
              </a:pathLst>
            </a:custGeom>
            <a:solidFill>
              <a:srgbClr val="3F3D56"/>
            </a:solidFill>
            <a:ln w="2707"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BC106750-6E96-49A0-93D8-F4126858654F}"/>
                </a:ext>
              </a:extLst>
            </p:cNvPr>
            <p:cNvSpPr/>
            <p:nvPr/>
          </p:nvSpPr>
          <p:spPr>
            <a:xfrm>
              <a:off x="10599354" y="3115995"/>
              <a:ext cx="872613" cy="571952"/>
            </a:xfrm>
            <a:custGeom>
              <a:avLst/>
              <a:gdLst>
                <a:gd name="connsiteX0" fmla="*/ 872519 w 872613"/>
                <a:gd name="connsiteY0" fmla="*/ -128 h 571952"/>
                <a:gd name="connsiteX1" fmla="*/ 300567 w 872613"/>
                <a:gd name="connsiteY1" fmla="*/ -128 h 571952"/>
                <a:gd name="connsiteX2" fmla="*/ -95 w 872613"/>
                <a:gd name="connsiteY2" fmla="*/ 486470 h 571952"/>
                <a:gd name="connsiteX3" fmla="*/ 300567 w 872613"/>
                <a:gd name="connsiteY3" fmla="*/ 571823 h 571952"/>
                <a:gd name="connsiteX4" fmla="*/ 872519 w 872613"/>
                <a:gd name="connsiteY4" fmla="*/ -128 h 571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13" h="571952">
                  <a:moveTo>
                    <a:pt x="872519" y="-128"/>
                  </a:moveTo>
                  <a:lnTo>
                    <a:pt x="300567" y="-128"/>
                  </a:lnTo>
                  <a:lnTo>
                    <a:pt x="-95" y="486470"/>
                  </a:lnTo>
                  <a:cubicBezTo>
                    <a:pt x="90199" y="542416"/>
                    <a:pt x="194346" y="571982"/>
                    <a:pt x="300567" y="571823"/>
                  </a:cubicBezTo>
                  <a:cubicBezTo>
                    <a:pt x="616447" y="571823"/>
                    <a:pt x="872519" y="315751"/>
                    <a:pt x="872519" y="-128"/>
                  </a:cubicBezTo>
                  <a:close/>
                </a:path>
              </a:pathLst>
            </a:custGeom>
            <a:solidFill>
              <a:srgbClr val="F2F2F2"/>
            </a:solidFill>
            <a:ln w="2707"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3AACED3C-4D42-469D-AF60-76D6EAD25BA8}"/>
                </a:ext>
              </a:extLst>
            </p:cNvPr>
            <p:cNvSpPr/>
            <p:nvPr/>
          </p:nvSpPr>
          <p:spPr>
            <a:xfrm>
              <a:off x="9939517" y="3633324"/>
              <a:ext cx="303956" cy="303956"/>
            </a:xfrm>
            <a:custGeom>
              <a:avLst/>
              <a:gdLst>
                <a:gd name="connsiteX0" fmla="*/ 303956 w 303956"/>
                <a:gd name="connsiteY0" fmla="*/ 151978 h 303956"/>
                <a:gd name="connsiteX1" fmla="*/ 151978 w 303956"/>
                <a:gd name="connsiteY1" fmla="*/ 303956 h 303956"/>
                <a:gd name="connsiteX2" fmla="*/ 0 w 303956"/>
                <a:gd name="connsiteY2" fmla="*/ 151978 h 303956"/>
                <a:gd name="connsiteX3" fmla="*/ 151978 w 303956"/>
                <a:gd name="connsiteY3" fmla="*/ 0 h 303956"/>
                <a:gd name="connsiteX4" fmla="*/ 303956 w 303956"/>
                <a:gd name="connsiteY4" fmla="*/ 151978 h 303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956" h="303956">
                  <a:moveTo>
                    <a:pt x="303956" y="151978"/>
                  </a:moveTo>
                  <a:cubicBezTo>
                    <a:pt x="303956" y="235913"/>
                    <a:pt x="235913" y="303956"/>
                    <a:pt x="151978" y="303956"/>
                  </a:cubicBezTo>
                  <a:cubicBezTo>
                    <a:pt x="68043" y="303956"/>
                    <a:pt x="0" y="235913"/>
                    <a:pt x="0" y="151978"/>
                  </a:cubicBezTo>
                  <a:cubicBezTo>
                    <a:pt x="0" y="68043"/>
                    <a:pt x="68043" y="0"/>
                    <a:pt x="151978" y="0"/>
                  </a:cubicBezTo>
                  <a:cubicBezTo>
                    <a:pt x="235913" y="0"/>
                    <a:pt x="303956" y="68043"/>
                    <a:pt x="303956" y="151978"/>
                  </a:cubicBezTo>
                  <a:close/>
                </a:path>
              </a:pathLst>
            </a:custGeom>
            <a:solidFill>
              <a:srgbClr val="3F3D56"/>
            </a:solidFill>
            <a:ln w="2707"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1273844A-4A60-4ECE-8F61-DEBE6EE5A8D9}"/>
                </a:ext>
              </a:extLst>
            </p:cNvPr>
            <p:cNvSpPr/>
            <p:nvPr/>
          </p:nvSpPr>
          <p:spPr>
            <a:xfrm>
              <a:off x="9792254" y="2679583"/>
              <a:ext cx="125010" cy="233319"/>
            </a:xfrm>
            <a:custGeom>
              <a:avLst/>
              <a:gdLst>
                <a:gd name="connsiteX0" fmla="*/ 13682 w 125010"/>
                <a:gd name="connsiteY0" fmla="*/ -128 h 233319"/>
                <a:gd name="connsiteX1" fmla="*/ 2830 w 125010"/>
                <a:gd name="connsiteY1" fmla="*/ 75836 h 233319"/>
                <a:gd name="connsiteX2" fmla="*/ 43525 w 125010"/>
                <a:gd name="connsiteY2" fmla="*/ 233191 h 233319"/>
                <a:gd name="connsiteX3" fmla="*/ 124916 w 125010"/>
                <a:gd name="connsiteY3" fmla="*/ 81262 h 233319"/>
                <a:gd name="connsiteX4" fmla="*/ 114064 w 125010"/>
                <a:gd name="connsiteY4" fmla="*/ 18863 h 233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10" h="233319">
                  <a:moveTo>
                    <a:pt x="13682" y="-128"/>
                  </a:moveTo>
                  <a:cubicBezTo>
                    <a:pt x="13682" y="-128"/>
                    <a:pt x="19108" y="54132"/>
                    <a:pt x="2830" y="75836"/>
                  </a:cubicBezTo>
                  <a:cubicBezTo>
                    <a:pt x="-13448" y="97540"/>
                    <a:pt x="43525" y="233191"/>
                    <a:pt x="43525" y="233191"/>
                  </a:cubicBezTo>
                  <a:lnTo>
                    <a:pt x="124916" y="81262"/>
                  </a:lnTo>
                  <a:cubicBezTo>
                    <a:pt x="124916" y="81262"/>
                    <a:pt x="97786" y="64984"/>
                    <a:pt x="114064" y="18863"/>
                  </a:cubicBezTo>
                  <a:close/>
                </a:path>
              </a:pathLst>
            </a:custGeom>
            <a:solidFill>
              <a:srgbClr val="FFB9B9"/>
            </a:solidFill>
            <a:ln w="2707"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A7C90BC6-93AA-4EB3-8805-CB3941BEAE38}"/>
                </a:ext>
              </a:extLst>
            </p:cNvPr>
            <p:cNvSpPr/>
            <p:nvPr/>
          </p:nvSpPr>
          <p:spPr>
            <a:xfrm>
              <a:off x="9792254" y="2679583"/>
              <a:ext cx="125010" cy="233319"/>
            </a:xfrm>
            <a:custGeom>
              <a:avLst/>
              <a:gdLst>
                <a:gd name="connsiteX0" fmla="*/ 13682 w 125010"/>
                <a:gd name="connsiteY0" fmla="*/ -128 h 233319"/>
                <a:gd name="connsiteX1" fmla="*/ 2830 w 125010"/>
                <a:gd name="connsiteY1" fmla="*/ 75836 h 233319"/>
                <a:gd name="connsiteX2" fmla="*/ 43525 w 125010"/>
                <a:gd name="connsiteY2" fmla="*/ 233191 h 233319"/>
                <a:gd name="connsiteX3" fmla="*/ 124916 w 125010"/>
                <a:gd name="connsiteY3" fmla="*/ 81262 h 233319"/>
                <a:gd name="connsiteX4" fmla="*/ 114064 w 125010"/>
                <a:gd name="connsiteY4" fmla="*/ 18863 h 233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10" h="233319">
                  <a:moveTo>
                    <a:pt x="13682" y="-128"/>
                  </a:moveTo>
                  <a:cubicBezTo>
                    <a:pt x="13682" y="-128"/>
                    <a:pt x="19108" y="54132"/>
                    <a:pt x="2830" y="75836"/>
                  </a:cubicBezTo>
                  <a:cubicBezTo>
                    <a:pt x="-13448" y="97540"/>
                    <a:pt x="43525" y="233191"/>
                    <a:pt x="43525" y="233191"/>
                  </a:cubicBezTo>
                  <a:lnTo>
                    <a:pt x="124916" y="81262"/>
                  </a:lnTo>
                  <a:cubicBezTo>
                    <a:pt x="124916" y="81262"/>
                    <a:pt x="97786" y="64984"/>
                    <a:pt x="114064" y="18863"/>
                  </a:cubicBezTo>
                  <a:close/>
                </a:path>
              </a:pathLst>
            </a:custGeom>
            <a:solidFill>
              <a:srgbClr val="000000">
                <a:alpha val="10000"/>
              </a:srgbClr>
            </a:solidFill>
            <a:ln w="2707"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4CA35F1-EC81-4C57-81B8-427F05D728A2}"/>
                </a:ext>
              </a:extLst>
            </p:cNvPr>
            <p:cNvSpPr/>
            <p:nvPr/>
          </p:nvSpPr>
          <p:spPr>
            <a:xfrm>
              <a:off x="9930830" y="2952585"/>
              <a:ext cx="122085" cy="277742"/>
            </a:xfrm>
            <a:custGeom>
              <a:avLst/>
              <a:gdLst>
                <a:gd name="connsiteX0" fmla="*/ 119278 w 122085"/>
                <a:gd name="connsiteY0" fmla="*/ 885 h 277742"/>
                <a:gd name="connsiteX1" fmla="*/ 121991 w 122085"/>
                <a:gd name="connsiteY1" fmla="*/ 112119 h 277742"/>
                <a:gd name="connsiteX2" fmla="*/ 18896 w 122085"/>
                <a:gd name="connsiteY2" fmla="*/ 277614 h 277742"/>
                <a:gd name="connsiteX3" fmla="*/ -95 w 122085"/>
                <a:gd name="connsiteY3" fmla="*/ 215214 h 277742"/>
                <a:gd name="connsiteX4" fmla="*/ 56878 w 122085"/>
                <a:gd name="connsiteY4" fmla="*/ 103980 h 277742"/>
                <a:gd name="connsiteX5" fmla="*/ 43313 w 122085"/>
                <a:gd name="connsiteY5" fmla="*/ 22590 h 277742"/>
                <a:gd name="connsiteX6" fmla="*/ 119278 w 122085"/>
                <a:gd name="connsiteY6" fmla="*/ 885 h 27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85" h="277742">
                  <a:moveTo>
                    <a:pt x="119278" y="885"/>
                  </a:moveTo>
                  <a:lnTo>
                    <a:pt x="121991" y="112119"/>
                  </a:lnTo>
                  <a:lnTo>
                    <a:pt x="18896" y="277614"/>
                  </a:lnTo>
                  <a:lnTo>
                    <a:pt x="-95" y="215214"/>
                  </a:lnTo>
                  <a:lnTo>
                    <a:pt x="56878" y="103980"/>
                  </a:lnTo>
                  <a:cubicBezTo>
                    <a:pt x="56878" y="103980"/>
                    <a:pt x="37887" y="52433"/>
                    <a:pt x="43313" y="22590"/>
                  </a:cubicBezTo>
                  <a:cubicBezTo>
                    <a:pt x="48739" y="-7254"/>
                    <a:pt x="119278" y="885"/>
                    <a:pt x="119278" y="885"/>
                  </a:cubicBezTo>
                  <a:close/>
                </a:path>
              </a:pathLst>
            </a:custGeom>
            <a:solidFill>
              <a:srgbClr val="FFB9B9"/>
            </a:solidFill>
            <a:ln w="2707"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D8957785-9512-4E69-8D25-B76717213004}"/>
                </a:ext>
              </a:extLst>
            </p:cNvPr>
            <p:cNvSpPr/>
            <p:nvPr/>
          </p:nvSpPr>
          <p:spPr>
            <a:xfrm>
              <a:off x="9624259" y="2936307"/>
              <a:ext cx="122085" cy="277742"/>
            </a:xfrm>
            <a:custGeom>
              <a:avLst/>
              <a:gdLst>
                <a:gd name="connsiteX0" fmla="*/ 2618 w 122085"/>
                <a:gd name="connsiteY0" fmla="*/ 885 h 277742"/>
                <a:gd name="connsiteX1" fmla="*/ -95 w 122085"/>
                <a:gd name="connsiteY1" fmla="*/ 112119 h 277742"/>
                <a:gd name="connsiteX2" fmla="*/ 103000 w 122085"/>
                <a:gd name="connsiteY2" fmla="*/ 277614 h 277742"/>
                <a:gd name="connsiteX3" fmla="*/ 121991 w 122085"/>
                <a:gd name="connsiteY3" fmla="*/ 215214 h 277742"/>
                <a:gd name="connsiteX4" fmla="*/ 65018 w 122085"/>
                <a:gd name="connsiteY4" fmla="*/ 103980 h 277742"/>
                <a:gd name="connsiteX5" fmla="*/ 78583 w 122085"/>
                <a:gd name="connsiteY5" fmla="*/ 22590 h 277742"/>
                <a:gd name="connsiteX6" fmla="*/ 2618 w 122085"/>
                <a:gd name="connsiteY6" fmla="*/ 885 h 27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85" h="277742">
                  <a:moveTo>
                    <a:pt x="2618" y="885"/>
                  </a:moveTo>
                  <a:lnTo>
                    <a:pt x="-95" y="112119"/>
                  </a:lnTo>
                  <a:lnTo>
                    <a:pt x="103000" y="277614"/>
                  </a:lnTo>
                  <a:lnTo>
                    <a:pt x="121991" y="215214"/>
                  </a:lnTo>
                  <a:lnTo>
                    <a:pt x="65018" y="103980"/>
                  </a:lnTo>
                  <a:cubicBezTo>
                    <a:pt x="65018" y="103980"/>
                    <a:pt x="84009" y="52433"/>
                    <a:pt x="78583" y="22590"/>
                  </a:cubicBezTo>
                  <a:cubicBezTo>
                    <a:pt x="73157" y="-7254"/>
                    <a:pt x="2618" y="885"/>
                    <a:pt x="2618" y="885"/>
                  </a:cubicBezTo>
                  <a:close/>
                </a:path>
              </a:pathLst>
            </a:custGeom>
            <a:solidFill>
              <a:srgbClr val="FFB9B9"/>
            </a:solidFill>
            <a:ln w="2707"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31F1CD5C-8463-493E-A553-C4C1BA05F185}"/>
                </a:ext>
              </a:extLst>
            </p:cNvPr>
            <p:cNvSpPr/>
            <p:nvPr/>
          </p:nvSpPr>
          <p:spPr>
            <a:xfrm>
              <a:off x="9574698" y="3116380"/>
              <a:ext cx="388119" cy="754567"/>
            </a:xfrm>
            <a:custGeom>
              <a:avLst/>
              <a:gdLst>
                <a:gd name="connsiteX0" fmla="*/ 128143 w 388119"/>
                <a:gd name="connsiteY0" fmla="*/ -128 h 754567"/>
                <a:gd name="connsiteX1" fmla="*/ 117291 w 388119"/>
                <a:gd name="connsiteY1" fmla="*/ 27002 h 754567"/>
                <a:gd name="connsiteX2" fmla="*/ 73883 w 388119"/>
                <a:gd name="connsiteY2" fmla="*/ 132810 h 754567"/>
                <a:gd name="connsiteX3" fmla="*/ 41327 w 388119"/>
                <a:gd name="connsiteY3" fmla="*/ 469224 h 754567"/>
                <a:gd name="connsiteX4" fmla="*/ 27762 w 388119"/>
                <a:gd name="connsiteY4" fmla="*/ 523485 h 754567"/>
                <a:gd name="connsiteX5" fmla="*/ 19623 w 388119"/>
                <a:gd name="connsiteY5" fmla="*/ 656423 h 754567"/>
                <a:gd name="connsiteX6" fmla="*/ 22336 w 388119"/>
                <a:gd name="connsiteY6" fmla="*/ 745953 h 754567"/>
                <a:gd name="connsiteX7" fmla="*/ 92874 w 388119"/>
                <a:gd name="connsiteY7" fmla="*/ 732387 h 754567"/>
                <a:gd name="connsiteX8" fmla="*/ 106439 w 388119"/>
                <a:gd name="connsiteY8" fmla="*/ 642858 h 754567"/>
                <a:gd name="connsiteX9" fmla="*/ 225812 w 388119"/>
                <a:gd name="connsiteY9" fmla="*/ 219626 h 754567"/>
                <a:gd name="connsiteX10" fmla="*/ 244803 w 388119"/>
                <a:gd name="connsiteY10" fmla="*/ 482789 h 754567"/>
                <a:gd name="connsiteX11" fmla="*/ 231238 w 388119"/>
                <a:gd name="connsiteY11" fmla="*/ 572319 h 754567"/>
                <a:gd name="connsiteX12" fmla="*/ 212247 w 388119"/>
                <a:gd name="connsiteY12" fmla="*/ 740527 h 754567"/>
                <a:gd name="connsiteX13" fmla="*/ 288212 w 388119"/>
                <a:gd name="connsiteY13" fmla="*/ 748666 h 754567"/>
                <a:gd name="connsiteX14" fmla="*/ 293638 w 388119"/>
                <a:gd name="connsiteY14" fmla="*/ 669988 h 754567"/>
                <a:gd name="connsiteX15" fmla="*/ 326194 w 388119"/>
                <a:gd name="connsiteY15" fmla="*/ 591310 h 754567"/>
                <a:gd name="connsiteX16" fmla="*/ 337046 w 388119"/>
                <a:gd name="connsiteY16" fmla="*/ 466511 h 754567"/>
                <a:gd name="connsiteX17" fmla="*/ 385881 w 388119"/>
                <a:gd name="connsiteY17" fmla="*/ 154514 h 754567"/>
                <a:gd name="connsiteX18" fmla="*/ 369602 w 388119"/>
                <a:gd name="connsiteY18" fmla="*/ 54132 h 754567"/>
                <a:gd name="connsiteX19" fmla="*/ 358750 w 388119"/>
                <a:gd name="connsiteY19" fmla="*/ 5298 h 75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8119" h="754567">
                  <a:moveTo>
                    <a:pt x="128143" y="-128"/>
                  </a:moveTo>
                  <a:lnTo>
                    <a:pt x="117291" y="27002"/>
                  </a:lnTo>
                  <a:cubicBezTo>
                    <a:pt x="88010" y="54202"/>
                    <a:pt x="72141" y="92882"/>
                    <a:pt x="73883" y="132810"/>
                  </a:cubicBezTo>
                  <a:lnTo>
                    <a:pt x="41327" y="469224"/>
                  </a:lnTo>
                  <a:cubicBezTo>
                    <a:pt x="41327" y="469224"/>
                    <a:pt x="19623" y="493642"/>
                    <a:pt x="27762" y="523485"/>
                  </a:cubicBezTo>
                  <a:cubicBezTo>
                    <a:pt x="27762" y="523485"/>
                    <a:pt x="8770" y="623867"/>
                    <a:pt x="19623" y="656423"/>
                  </a:cubicBezTo>
                  <a:cubicBezTo>
                    <a:pt x="19623" y="656423"/>
                    <a:pt x="-26499" y="740527"/>
                    <a:pt x="22336" y="745953"/>
                  </a:cubicBezTo>
                  <a:cubicBezTo>
                    <a:pt x="71170" y="751379"/>
                    <a:pt x="87448" y="751379"/>
                    <a:pt x="92874" y="732387"/>
                  </a:cubicBezTo>
                  <a:cubicBezTo>
                    <a:pt x="98300" y="713396"/>
                    <a:pt x="106439" y="642858"/>
                    <a:pt x="106439" y="642858"/>
                  </a:cubicBezTo>
                  <a:lnTo>
                    <a:pt x="225812" y="219626"/>
                  </a:lnTo>
                  <a:lnTo>
                    <a:pt x="244803" y="482789"/>
                  </a:lnTo>
                  <a:cubicBezTo>
                    <a:pt x="244803" y="482789"/>
                    <a:pt x="225812" y="553328"/>
                    <a:pt x="231238" y="572319"/>
                  </a:cubicBezTo>
                  <a:cubicBezTo>
                    <a:pt x="236664" y="591310"/>
                    <a:pt x="193256" y="726961"/>
                    <a:pt x="212247" y="740527"/>
                  </a:cubicBezTo>
                  <a:cubicBezTo>
                    <a:pt x="231238" y="754092"/>
                    <a:pt x="285499" y="759518"/>
                    <a:pt x="288212" y="748666"/>
                  </a:cubicBezTo>
                  <a:cubicBezTo>
                    <a:pt x="290925" y="737814"/>
                    <a:pt x="293638" y="669988"/>
                    <a:pt x="293638" y="669988"/>
                  </a:cubicBezTo>
                  <a:cubicBezTo>
                    <a:pt x="293638" y="669988"/>
                    <a:pt x="320768" y="610302"/>
                    <a:pt x="326194" y="591310"/>
                  </a:cubicBezTo>
                  <a:cubicBezTo>
                    <a:pt x="331620" y="572319"/>
                    <a:pt x="337046" y="466511"/>
                    <a:pt x="337046" y="466511"/>
                  </a:cubicBezTo>
                  <a:lnTo>
                    <a:pt x="385881" y="154514"/>
                  </a:lnTo>
                  <a:cubicBezTo>
                    <a:pt x="385881" y="154514"/>
                    <a:pt x="396733" y="70410"/>
                    <a:pt x="369602" y="54132"/>
                  </a:cubicBezTo>
                  <a:lnTo>
                    <a:pt x="358750" y="5298"/>
                  </a:lnTo>
                  <a:close/>
                </a:path>
              </a:pathLst>
            </a:custGeom>
            <a:solidFill>
              <a:srgbClr val="2F2E41"/>
            </a:solidFill>
            <a:ln w="2707"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9EDA5BFA-4C45-47D7-A00E-6077F710F164}"/>
                </a:ext>
              </a:extLst>
            </p:cNvPr>
            <p:cNvSpPr/>
            <p:nvPr/>
          </p:nvSpPr>
          <p:spPr>
            <a:xfrm>
              <a:off x="9551992" y="3846183"/>
              <a:ext cx="110248" cy="143790"/>
            </a:xfrm>
            <a:custGeom>
              <a:avLst/>
              <a:gdLst>
                <a:gd name="connsiteX0" fmla="*/ 36902 w 110248"/>
                <a:gd name="connsiteY0" fmla="*/ -128 h 143790"/>
                <a:gd name="connsiteX1" fmla="*/ 26050 w 110248"/>
                <a:gd name="connsiteY1" fmla="*/ 54132 h 143790"/>
                <a:gd name="connsiteX2" fmla="*/ 23337 w 110248"/>
                <a:gd name="connsiteY2" fmla="*/ 143662 h 143790"/>
                <a:gd name="connsiteX3" fmla="*/ 83023 w 110248"/>
                <a:gd name="connsiteY3" fmla="*/ 116532 h 143790"/>
                <a:gd name="connsiteX4" fmla="*/ 83023 w 110248"/>
                <a:gd name="connsiteY4" fmla="*/ 92114 h 143790"/>
                <a:gd name="connsiteX5" fmla="*/ 110154 w 110248"/>
                <a:gd name="connsiteY5" fmla="*/ 75836 h 143790"/>
                <a:gd name="connsiteX6" fmla="*/ 102015 w 110248"/>
                <a:gd name="connsiteY6" fmla="*/ 8011 h 143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248" h="143790">
                  <a:moveTo>
                    <a:pt x="36902" y="-128"/>
                  </a:moveTo>
                  <a:lnTo>
                    <a:pt x="26050" y="54132"/>
                  </a:lnTo>
                  <a:cubicBezTo>
                    <a:pt x="26050" y="54132"/>
                    <a:pt x="-30924" y="143662"/>
                    <a:pt x="23337" y="143662"/>
                  </a:cubicBezTo>
                  <a:cubicBezTo>
                    <a:pt x="77597" y="143662"/>
                    <a:pt x="83023" y="116532"/>
                    <a:pt x="83023" y="116532"/>
                  </a:cubicBezTo>
                  <a:lnTo>
                    <a:pt x="83023" y="92114"/>
                  </a:lnTo>
                  <a:cubicBezTo>
                    <a:pt x="83023" y="92114"/>
                    <a:pt x="110154" y="78549"/>
                    <a:pt x="110154" y="75836"/>
                  </a:cubicBezTo>
                  <a:cubicBezTo>
                    <a:pt x="110154" y="73123"/>
                    <a:pt x="102015" y="8011"/>
                    <a:pt x="102015" y="8011"/>
                  </a:cubicBezTo>
                  <a:close/>
                </a:path>
              </a:pathLst>
            </a:custGeom>
            <a:solidFill>
              <a:srgbClr val="2F2E41"/>
            </a:solidFill>
            <a:ln w="2707"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9F460F8D-B2D8-4C2E-8130-7921A0062FB3}"/>
                </a:ext>
              </a:extLst>
            </p:cNvPr>
            <p:cNvSpPr/>
            <p:nvPr/>
          </p:nvSpPr>
          <p:spPr>
            <a:xfrm>
              <a:off x="9781614" y="3846183"/>
              <a:ext cx="110248" cy="143790"/>
            </a:xfrm>
            <a:custGeom>
              <a:avLst/>
              <a:gdLst>
                <a:gd name="connsiteX0" fmla="*/ 73157 w 110248"/>
                <a:gd name="connsiteY0" fmla="*/ -128 h 143790"/>
                <a:gd name="connsiteX1" fmla="*/ 84009 w 110248"/>
                <a:gd name="connsiteY1" fmla="*/ 54132 h 143790"/>
                <a:gd name="connsiteX2" fmla="*/ 86722 w 110248"/>
                <a:gd name="connsiteY2" fmla="*/ 143662 h 143790"/>
                <a:gd name="connsiteX3" fmla="*/ 27035 w 110248"/>
                <a:gd name="connsiteY3" fmla="*/ 116532 h 143790"/>
                <a:gd name="connsiteX4" fmla="*/ 27035 w 110248"/>
                <a:gd name="connsiteY4" fmla="*/ 92114 h 143790"/>
                <a:gd name="connsiteX5" fmla="*/ -95 w 110248"/>
                <a:gd name="connsiteY5" fmla="*/ 75836 h 143790"/>
                <a:gd name="connsiteX6" fmla="*/ 8044 w 110248"/>
                <a:gd name="connsiteY6" fmla="*/ 8011 h 143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248" h="143790">
                  <a:moveTo>
                    <a:pt x="73157" y="-128"/>
                  </a:moveTo>
                  <a:lnTo>
                    <a:pt x="84009" y="54132"/>
                  </a:lnTo>
                  <a:cubicBezTo>
                    <a:pt x="84009" y="54132"/>
                    <a:pt x="140982" y="143662"/>
                    <a:pt x="86722" y="143662"/>
                  </a:cubicBezTo>
                  <a:cubicBezTo>
                    <a:pt x="32461" y="143662"/>
                    <a:pt x="27035" y="116532"/>
                    <a:pt x="27035" y="116532"/>
                  </a:cubicBezTo>
                  <a:lnTo>
                    <a:pt x="27035" y="92114"/>
                  </a:lnTo>
                  <a:cubicBezTo>
                    <a:pt x="27035" y="92114"/>
                    <a:pt x="-95" y="78549"/>
                    <a:pt x="-95" y="75836"/>
                  </a:cubicBezTo>
                  <a:cubicBezTo>
                    <a:pt x="-95" y="73123"/>
                    <a:pt x="8044" y="8011"/>
                    <a:pt x="8044" y="8011"/>
                  </a:cubicBezTo>
                  <a:close/>
                </a:path>
              </a:pathLst>
            </a:custGeom>
            <a:solidFill>
              <a:srgbClr val="2F2E41"/>
            </a:solidFill>
            <a:ln w="2707"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95B9DA5D-3CA4-4A3A-BEC6-835838361461}"/>
                </a:ext>
              </a:extLst>
            </p:cNvPr>
            <p:cNvSpPr/>
            <p:nvPr/>
          </p:nvSpPr>
          <p:spPr>
            <a:xfrm>
              <a:off x="9794691" y="2595148"/>
              <a:ext cx="143156" cy="143156"/>
            </a:xfrm>
            <a:custGeom>
              <a:avLst/>
              <a:gdLst>
                <a:gd name="connsiteX0" fmla="*/ 143157 w 143156"/>
                <a:gd name="connsiteY0" fmla="*/ 71578 h 143156"/>
                <a:gd name="connsiteX1" fmla="*/ 71578 w 143156"/>
                <a:gd name="connsiteY1" fmla="*/ 143157 h 143156"/>
                <a:gd name="connsiteX2" fmla="*/ 0 w 143156"/>
                <a:gd name="connsiteY2" fmla="*/ 71578 h 143156"/>
                <a:gd name="connsiteX3" fmla="*/ 71578 w 143156"/>
                <a:gd name="connsiteY3" fmla="*/ 0 h 143156"/>
                <a:gd name="connsiteX4" fmla="*/ 143157 w 143156"/>
                <a:gd name="connsiteY4" fmla="*/ 71578 h 14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156" h="143156">
                  <a:moveTo>
                    <a:pt x="143157" y="71578"/>
                  </a:moveTo>
                  <a:cubicBezTo>
                    <a:pt x="143157" y="111110"/>
                    <a:pt x="111110" y="143157"/>
                    <a:pt x="71578" y="143157"/>
                  </a:cubicBezTo>
                  <a:cubicBezTo>
                    <a:pt x="32047" y="143157"/>
                    <a:pt x="0" y="111110"/>
                    <a:pt x="0" y="71578"/>
                  </a:cubicBezTo>
                  <a:cubicBezTo>
                    <a:pt x="0" y="32047"/>
                    <a:pt x="32047" y="0"/>
                    <a:pt x="71578" y="0"/>
                  </a:cubicBezTo>
                  <a:cubicBezTo>
                    <a:pt x="111110" y="0"/>
                    <a:pt x="143157" y="32047"/>
                    <a:pt x="143157" y="71578"/>
                  </a:cubicBezTo>
                  <a:close/>
                </a:path>
              </a:pathLst>
            </a:custGeom>
            <a:solidFill>
              <a:srgbClr val="FFB9B9"/>
            </a:solidFill>
            <a:ln w="2707"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84D8C101-A68D-431B-94AB-8C389B80AEBF}"/>
                </a:ext>
              </a:extLst>
            </p:cNvPr>
            <p:cNvSpPr/>
            <p:nvPr/>
          </p:nvSpPr>
          <p:spPr>
            <a:xfrm>
              <a:off x="9678519" y="2738931"/>
              <a:ext cx="339127" cy="404880"/>
            </a:xfrm>
            <a:custGeom>
              <a:avLst/>
              <a:gdLst>
                <a:gd name="connsiteX0" fmla="*/ 162686 w 339127"/>
                <a:gd name="connsiteY0" fmla="*/ 116870 h 404880"/>
                <a:gd name="connsiteX1" fmla="*/ 124704 w 339127"/>
                <a:gd name="connsiteY1" fmla="*/ 32767 h 404880"/>
                <a:gd name="connsiteX2" fmla="*/ 124574 w 339127"/>
                <a:gd name="connsiteY2" fmla="*/ 4579 h 404880"/>
                <a:gd name="connsiteX3" fmla="*/ 100287 w 339127"/>
                <a:gd name="connsiteY3" fmla="*/ 19202 h 404880"/>
                <a:gd name="connsiteX4" fmla="*/ -95 w 339127"/>
                <a:gd name="connsiteY4" fmla="*/ 65323 h 404880"/>
                <a:gd name="connsiteX5" fmla="*/ 40600 w 339127"/>
                <a:gd name="connsiteY5" fmla="*/ 200974 h 404880"/>
                <a:gd name="connsiteX6" fmla="*/ 29748 w 339127"/>
                <a:gd name="connsiteY6" fmla="*/ 252522 h 404880"/>
                <a:gd name="connsiteX7" fmla="*/ 29748 w 339127"/>
                <a:gd name="connsiteY7" fmla="*/ 306782 h 404880"/>
                <a:gd name="connsiteX8" fmla="*/ 27035 w 339127"/>
                <a:gd name="connsiteY8" fmla="*/ 339338 h 404880"/>
                <a:gd name="connsiteX9" fmla="*/ 29748 w 339127"/>
                <a:gd name="connsiteY9" fmla="*/ 361042 h 404880"/>
                <a:gd name="connsiteX10" fmla="*/ 13470 w 339127"/>
                <a:gd name="connsiteY10" fmla="*/ 388173 h 404880"/>
                <a:gd name="connsiteX11" fmla="*/ 56878 w 339127"/>
                <a:gd name="connsiteY11" fmla="*/ 388173 h 404880"/>
                <a:gd name="connsiteX12" fmla="*/ 81296 w 339127"/>
                <a:gd name="connsiteY12" fmla="*/ 390886 h 404880"/>
                <a:gd name="connsiteX13" fmla="*/ 216947 w 339127"/>
                <a:gd name="connsiteY13" fmla="*/ 404451 h 404880"/>
                <a:gd name="connsiteX14" fmla="*/ 287485 w 339127"/>
                <a:gd name="connsiteY14" fmla="*/ 396312 h 404880"/>
                <a:gd name="connsiteX15" fmla="*/ 301050 w 339127"/>
                <a:gd name="connsiteY15" fmla="*/ 257948 h 404880"/>
                <a:gd name="connsiteX16" fmla="*/ 339033 w 339127"/>
                <a:gd name="connsiteY16" fmla="*/ 78888 h 404880"/>
                <a:gd name="connsiteX17" fmla="*/ 252216 w 339127"/>
                <a:gd name="connsiteY17" fmla="*/ 24628 h 404880"/>
                <a:gd name="connsiteX18" fmla="*/ 224174 w 339127"/>
                <a:gd name="connsiteY18" fmla="*/ -128 h 404880"/>
                <a:gd name="connsiteX19" fmla="*/ 216947 w 339127"/>
                <a:gd name="connsiteY19" fmla="*/ 38193 h 40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127" h="404880">
                  <a:moveTo>
                    <a:pt x="162686" y="116870"/>
                  </a:moveTo>
                  <a:cubicBezTo>
                    <a:pt x="162686" y="116870"/>
                    <a:pt x="121991" y="49045"/>
                    <a:pt x="124704" y="32767"/>
                  </a:cubicBezTo>
                  <a:cubicBezTo>
                    <a:pt x="126374" y="23441"/>
                    <a:pt x="126330" y="13889"/>
                    <a:pt x="124574" y="4579"/>
                  </a:cubicBezTo>
                  <a:lnTo>
                    <a:pt x="100287" y="19202"/>
                  </a:lnTo>
                  <a:lnTo>
                    <a:pt x="-95" y="65323"/>
                  </a:lnTo>
                  <a:lnTo>
                    <a:pt x="40600" y="200974"/>
                  </a:lnTo>
                  <a:cubicBezTo>
                    <a:pt x="40600" y="200974"/>
                    <a:pt x="29748" y="230817"/>
                    <a:pt x="29748" y="252522"/>
                  </a:cubicBezTo>
                  <a:cubicBezTo>
                    <a:pt x="29748" y="274226"/>
                    <a:pt x="35174" y="298643"/>
                    <a:pt x="29748" y="306782"/>
                  </a:cubicBezTo>
                  <a:cubicBezTo>
                    <a:pt x="24322" y="314921"/>
                    <a:pt x="21609" y="328486"/>
                    <a:pt x="27035" y="339338"/>
                  </a:cubicBezTo>
                  <a:cubicBezTo>
                    <a:pt x="30274" y="346086"/>
                    <a:pt x="31226" y="353705"/>
                    <a:pt x="29748" y="361042"/>
                  </a:cubicBezTo>
                  <a:cubicBezTo>
                    <a:pt x="29748" y="361042"/>
                    <a:pt x="-8234" y="382747"/>
                    <a:pt x="13470" y="388173"/>
                  </a:cubicBezTo>
                  <a:cubicBezTo>
                    <a:pt x="27768" y="391324"/>
                    <a:pt x="42581" y="391324"/>
                    <a:pt x="56878" y="388173"/>
                  </a:cubicBezTo>
                  <a:cubicBezTo>
                    <a:pt x="56878" y="388173"/>
                    <a:pt x="59591" y="380034"/>
                    <a:pt x="81296" y="390886"/>
                  </a:cubicBezTo>
                  <a:cubicBezTo>
                    <a:pt x="103000" y="401738"/>
                    <a:pt x="216947" y="404451"/>
                    <a:pt x="216947" y="404451"/>
                  </a:cubicBezTo>
                  <a:cubicBezTo>
                    <a:pt x="216947" y="404451"/>
                    <a:pt x="290198" y="407164"/>
                    <a:pt x="287485" y="396312"/>
                  </a:cubicBezTo>
                  <a:cubicBezTo>
                    <a:pt x="284772" y="385460"/>
                    <a:pt x="301050" y="257948"/>
                    <a:pt x="301050" y="257948"/>
                  </a:cubicBezTo>
                  <a:lnTo>
                    <a:pt x="339033" y="78888"/>
                  </a:lnTo>
                  <a:lnTo>
                    <a:pt x="252216" y="24628"/>
                  </a:lnTo>
                  <a:lnTo>
                    <a:pt x="224174" y="-128"/>
                  </a:lnTo>
                  <a:lnTo>
                    <a:pt x="216947" y="38193"/>
                  </a:lnTo>
                  <a:close/>
                </a:path>
              </a:pathLst>
            </a:custGeom>
            <a:solidFill>
              <a:srgbClr val="D0CDE1"/>
            </a:solidFill>
            <a:ln w="2707"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E026847D-425A-4050-A1D0-FE2295639D46}"/>
                </a:ext>
              </a:extLst>
            </p:cNvPr>
            <p:cNvSpPr/>
            <p:nvPr/>
          </p:nvSpPr>
          <p:spPr>
            <a:xfrm>
              <a:off x="9604520" y="2807095"/>
              <a:ext cx="125546" cy="168207"/>
            </a:xfrm>
            <a:custGeom>
              <a:avLst/>
              <a:gdLst>
                <a:gd name="connsiteX0" fmla="*/ 92896 w 125546"/>
                <a:gd name="connsiteY0" fmla="*/ -128 h 168207"/>
                <a:gd name="connsiteX1" fmla="*/ 73904 w 125546"/>
                <a:gd name="connsiteY1" fmla="*/ -128 h 168207"/>
                <a:gd name="connsiteX2" fmla="*/ 4722 w 125546"/>
                <a:gd name="connsiteY2" fmla="*/ 134166 h 168207"/>
                <a:gd name="connsiteX3" fmla="*/ 125452 w 125546"/>
                <a:gd name="connsiteY3" fmla="*/ 168079 h 168207"/>
                <a:gd name="connsiteX4" fmla="*/ 92896 w 125546"/>
                <a:gd name="connsiteY4" fmla="*/ -128 h 168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46" h="168207">
                  <a:moveTo>
                    <a:pt x="92896" y="-128"/>
                  </a:moveTo>
                  <a:lnTo>
                    <a:pt x="73904" y="-128"/>
                  </a:lnTo>
                  <a:cubicBezTo>
                    <a:pt x="73904" y="-128"/>
                    <a:pt x="-22408" y="115175"/>
                    <a:pt x="4722" y="134166"/>
                  </a:cubicBezTo>
                  <a:cubicBezTo>
                    <a:pt x="31853" y="153157"/>
                    <a:pt x="125452" y="168079"/>
                    <a:pt x="125452" y="168079"/>
                  </a:cubicBezTo>
                  <a:cubicBezTo>
                    <a:pt x="125452" y="168079"/>
                    <a:pt x="117313" y="-128"/>
                    <a:pt x="92896" y="-128"/>
                  </a:cubicBezTo>
                  <a:close/>
                </a:path>
              </a:pathLst>
            </a:custGeom>
            <a:solidFill>
              <a:srgbClr val="D0CDE1"/>
            </a:solidFill>
            <a:ln w="2707"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3BE3C720-4A6F-458B-80AB-B1FCDBE47382}"/>
                </a:ext>
              </a:extLst>
            </p:cNvPr>
            <p:cNvSpPr/>
            <p:nvPr/>
          </p:nvSpPr>
          <p:spPr>
            <a:xfrm>
              <a:off x="9960673" y="2817947"/>
              <a:ext cx="104811" cy="173157"/>
            </a:xfrm>
            <a:custGeom>
              <a:avLst/>
              <a:gdLst>
                <a:gd name="connsiteX0" fmla="*/ 32461 w 104811"/>
                <a:gd name="connsiteY0" fmla="*/ -128 h 173157"/>
                <a:gd name="connsiteX1" fmla="*/ 56878 w 104811"/>
                <a:gd name="connsiteY1" fmla="*/ -128 h 173157"/>
                <a:gd name="connsiteX2" fmla="*/ 100287 w 104811"/>
                <a:gd name="connsiteY2" fmla="*/ 157227 h 173157"/>
                <a:gd name="connsiteX3" fmla="*/ -95 w 104811"/>
                <a:gd name="connsiteY3" fmla="*/ 170792 h 173157"/>
                <a:gd name="connsiteX4" fmla="*/ 32461 w 104811"/>
                <a:gd name="connsiteY4" fmla="*/ -128 h 173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11" h="173157">
                  <a:moveTo>
                    <a:pt x="32461" y="-128"/>
                  </a:moveTo>
                  <a:lnTo>
                    <a:pt x="56878" y="-128"/>
                  </a:lnTo>
                  <a:cubicBezTo>
                    <a:pt x="56878" y="-128"/>
                    <a:pt x="121991" y="151801"/>
                    <a:pt x="100287" y="157227"/>
                  </a:cubicBezTo>
                  <a:cubicBezTo>
                    <a:pt x="78583" y="162653"/>
                    <a:pt x="-95" y="178931"/>
                    <a:pt x="-95" y="170792"/>
                  </a:cubicBezTo>
                  <a:cubicBezTo>
                    <a:pt x="-95" y="162653"/>
                    <a:pt x="32461" y="-128"/>
                    <a:pt x="32461" y="-128"/>
                  </a:cubicBezTo>
                  <a:close/>
                </a:path>
              </a:pathLst>
            </a:custGeom>
            <a:solidFill>
              <a:srgbClr val="D0CDE1"/>
            </a:solidFill>
            <a:ln w="2707"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50D7BB9C-1926-45D1-828B-48C0AD30F8F2}"/>
                </a:ext>
              </a:extLst>
            </p:cNvPr>
            <p:cNvSpPr/>
            <p:nvPr/>
          </p:nvSpPr>
          <p:spPr>
            <a:xfrm>
              <a:off x="9789769" y="2554712"/>
              <a:ext cx="164121" cy="146454"/>
            </a:xfrm>
            <a:custGeom>
              <a:avLst/>
              <a:gdLst>
                <a:gd name="connsiteX0" fmla="*/ 5368 w 164121"/>
                <a:gd name="connsiteY0" fmla="*/ 111503 h 146454"/>
                <a:gd name="connsiteX1" fmla="*/ 589 w 164121"/>
                <a:gd name="connsiteY1" fmla="*/ 87308 h 146454"/>
                <a:gd name="connsiteX2" fmla="*/ 2680 w 164121"/>
                <a:gd name="connsiteY2" fmla="*/ 65504 h 146454"/>
                <a:gd name="connsiteX3" fmla="*/ 15225 w 164121"/>
                <a:gd name="connsiteY3" fmla="*/ 33842 h 146454"/>
                <a:gd name="connsiteX4" fmla="*/ 38224 w 164121"/>
                <a:gd name="connsiteY4" fmla="*/ 14128 h 146454"/>
                <a:gd name="connsiteX5" fmla="*/ 101846 w 164121"/>
                <a:gd name="connsiteY5" fmla="*/ 12635 h 146454"/>
                <a:gd name="connsiteX6" fmla="*/ 117677 w 164121"/>
                <a:gd name="connsiteY6" fmla="*/ 18608 h 146454"/>
                <a:gd name="connsiteX7" fmla="*/ 132313 w 164121"/>
                <a:gd name="connsiteY7" fmla="*/ 31452 h 146454"/>
                <a:gd name="connsiteX8" fmla="*/ 142170 w 164121"/>
                <a:gd name="connsiteY8" fmla="*/ 33244 h 146454"/>
                <a:gd name="connsiteX9" fmla="*/ 164026 w 164121"/>
                <a:gd name="connsiteY9" fmla="*/ 69983 h 146454"/>
                <a:gd name="connsiteX10" fmla="*/ 142214 w 164121"/>
                <a:gd name="connsiteY10" fmla="*/ 146326 h 146454"/>
                <a:gd name="connsiteX11" fmla="*/ 108268 w 164121"/>
                <a:gd name="connsiteY11" fmla="*/ 71627 h 146454"/>
                <a:gd name="connsiteX12" fmla="*/ 25231 w 164121"/>
                <a:gd name="connsiteY12" fmla="*/ 70432 h 146454"/>
                <a:gd name="connsiteX13" fmla="*/ 5368 w 164121"/>
                <a:gd name="connsiteY13" fmla="*/ 111503 h 14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121" h="146454">
                  <a:moveTo>
                    <a:pt x="5368" y="111503"/>
                  </a:moveTo>
                  <a:cubicBezTo>
                    <a:pt x="5368" y="111503"/>
                    <a:pt x="-2398" y="99853"/>
                    <a:pt x="589" y="87308"/>
                  </a:cubicBezTo>
                  <a:cubicBezTo>
                    <a:pt x="2374" y="80186"/>
                    <a:pt x="3078" y="72835"/>
                    <a:pt x="2680" y="65504"/>
                  </a:cubicBezTo>
                  <a:cubicBezTo>
                    <a:pt x="6021" y="54636"/>
                    <a:pt x="10216" y="44049"/>
                    <a:pt x="15225" y="33842"/>
                  </a:cubicBezTo>
                  <a:cubicBezTo>
                    <a:pt x="21497" y="22491"/>
                    <a:pt x="18510" y="17712"/>
                    <a:pt x="38224" y="14128"/>
                  </a:cubicBezTo>
                  <a:cubicBezTo>
                    <a:pt x="57938" y="10544"/>
                    <a:pt x="49873" y="-15144"/>
                    <a:pt x="101846" y="12635"/>
                  </a:cubicBezTo>
                  <a:cubicBezTo>
                    <a:pt x="105432" y="17641"/>
                    <a:pt x="111678" y="19998"/>
                    <a:pt x="117677" y="18608"/>
                  </a:cubicBezTo>
                  <a:cubicBezTo>
                    <a:pt x="128430" y="16518"/>
                    <a:pt x="132313" y="31452"/>
                    <a:pt x="132313" y="31452"/>
                  </a:cubicBezTo>
                  <a:cubicBezTo>
                    <a:pt x="132313" y="31452"/>
                    <a:pt x="139482" y="27271"/>
                    <a:pt x="142170" y="33244"/>
                  </a:cubicBezTo>
                  <a:cubicBezTo>
                    <a:pt x="144858" y="39218"/>
                    <a:pt x="164026" y="29659"/>
                    <a:pt x="164026" y="69983"/>
                  </a:cubicBezTo>
                  <a:cubicBezTo>
                    <a:pt x="164026" y="110307"/>
                    <a:pt x="142214" y="146326"/>
                    <a:pt x="142214" y="146326"/>
                  </a:cubicBezTo>
                  <a:cubicBezTo>
                    <a:pt x="142214" y="146326"/>
                    <a:pt x="143813" y="78497"/>
                    <a:pt x="108268" y="71627"/>
                  </a:cubicBezTo>
                  <a:cubicBezTo>
                    <a:pt x="72724" y="64757"/>
                    <a:pt x="34491" y="44744"/>
                    <a:pt x="25231" y="70432"/>
                  </a:cubicBezTo>
                  <a:cubicBezTo>
                    <a:pt x="20233" y="84849"/>
                    <a:pt x="13567" y="98633"/>
                    <a:pt x="5368" y="111503"/>
                  </a:cubicBezTo>
                  <a:close/>
                </a:path>
              </a:pathLst>
            </a:custGeom>
            <a:solidFill>
              <a:srgbClr val="2F2E41"/>
            </a:solidFill>
            <a:ln w="2707"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D6472059-4BAF-406D-BB8A-5F436AC202B9}"/>
                </a:ext>
              </a:extLst>
            </p:cNvPr>
            <p:cNvSpPr/>
            <p:nvPr/>
          </p:nvSpPr>
          <p:spPr>
            <a:xfrm>
              <a:off x="10576233" y="3057541"/>
              <a:ext cx="879058" cy="577378"/>
            </a:xfrm>
            <a:custGeom>
              <a:avLst/>
              <a:gdLst>
                <a:gd name="connsiteX0" fmla="*/ 304301 w 879058"/>
                <a:gd name="connsiteY0" fmla="*/ 577250 h 577378"/>
                <a:gd name="connsiteX1" fmla="*/ 2210 w 879058"/>
                <a:gd name="connsiteY1" fmla="*/ 491490 h 577378"/>
                <a:gd name="connsiteX2" fmla="*/ -95 w 879058"/>
                <a:gd name="connsiteY2" fmla="*/ 490062 h 577378"/>
                <a:gd name="connsiteX3" fmla="*/ 1330 w 879058"/>
                <a:gd name="connsiteY3" fmla="*/ 487757 h 577378"/>
                <a:gd name="connsiteX4" fmla="*/ 302788 w 879058"/>
                <a:gd name="connsiteY4" fmla="*/ -128 h 577378"/>
                <a:gd name="connsiteX5" fmla="*/ 878964 w 879058"/>
                <a:gd name="connsiteY5" fmla="*/ -128 h 577378"/>
                <a:gd name="connsiteX6" fmla="*/ 878964 w 879058"/>
                <a:gd name="connsiteY6" fmla="*/ 2585 h 577378"/>
                <a:gd name="connsiteX7" fmla="*/ 304301 w 879058"/>
                <a:gd name="connsiteY7" fmla="*/ 577250 h 577378"/>
                <a:gd name="connsiteX8" fmla="*/ 7374 w 879058"/>
                <a:gd name="connsiteY8" fmla="*/ 488298 h 577378"/>
                <a:gd name="connsiteX9" fmla="*/ 304301 w 879058"/>
                <a:gd name="connsiteY9" fmla="*/ 571824 h 577378"/>
                <a:gd name="connsiteX10" fmla="*/ 873532 w 879058"/>
                <a:gd name="connsiteY10" fmla="*/ 5298 h 577378"/>
                <a:gd name="connsiteX11" fmla="*/ 305814 w 879058"/>
                <a:gd name="connsiteY11" fmla="*/ 5298 h 57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058" h="577378">
                  <a:moveTo>
                    <a:pt x="304301" y="577250"/>
                  </a:moveTo>
                  <a:cubicBezTo>
                    <a:pt x="197585" y="577337"/>
                    <a:pt x="92962" y="547636"/>
                    <a:pt x="2210" y="491490"/>
                  </a:cubicBezTo>
                  <a:lnTo>
                    <a:pt x="-95" y="490062"/>
                  </a:lnTo>
                  <a:lnTo>
                    <a:pt x="1330" y="487757"/>
                  </a:lnTo>
                  <a:lnTo>
                    <a:pt x="302788" y="-128"/>
                  </a:lnTo>
                  <a:lnTo>
                    <a:pt x="878964" y="-128"/>
                  </a:lnTo>
                  <a:lnTo>
                    <a:pt x="878964" y="2585"/>
                  </a:lnTo>
                  <a:cubicBezTo>
                    <a:pt x="878964" y="319457"/>
                    <a:pt x="621171" y="577250"/>
                    <a:pt x="304301" y="577250"/>
                  </a:cubicBezTo>
                  <a:close/>
                  <a:moveTo>
                    <a:pt x="7374" y="488298"/>
                  </a:moveTo>
                  <a:cubicBezTo>
                    <a:pt x="96748" y="543002"/>
                    <a:pt x="199515" y="571910"/>
                    <a:pt x="304301" y="571824"/>
                  </a:cubicBezTo>
                  <a:cubicBezTo>
                    <a:pt x="617279" y="571824"/>
                    <a:pt x="872073" y="317942"/>
                    <a:pt x="873532" y="5298"/>
                  </a:cubicBezTo>
                  <a:lnTo>
                    <a:pt x="305814" y="5298"/>
                  </a:lnTo>
                  <a:close/>
                </a:path>
              </a:pathLst>
            </a:custGeom>
            <a:solidFill>
              <a:srgbClr val="3F3D56"/>
            </a:solidFill>
            <a:ln w="2707"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909641C5-1458-47B3-871B-2F3DA8E8E360}"/>
                </a:ext>
              </a:extLst>
            </p:cNvPr>
            <p:cNvSpPr/>
            <p:nvPr/>
          </p:nvSpPr>
          <p:spPr>
            <a:xfrm>
              <a:off x="10189923" y="2749785"/>
              <a:ext cx="571951" cy="770408"/>
            </a:xfrm>
            <a:custGeom>
              <a:avLst/>
              <a:gdLst>
                <a:gd name="connsiteX0" fmla="*/ -94 w 571951"/>
                <a:gd name="connsiteY0" fmla="*/ 283682 h 770408"/>
                <a:gd name="connsiteX1" fmla="*/ 271195 w 571951"/>
                <a:gd name="connsiteY1" fmla="*/ 770280 h 770408"/>
                <a:gd name="connsiteX2" fmla="*/ 571857 w 571951"/>
                <a:gd name="connsiteY2" fmla="*/ 283682 h 770408"/>
                <a:gd name="connsiteX3" fmla="*/ 75189 w 571951"/>
                <a:gd name="connsiteY3" fmla="*/ -128 h 770408"/>
                <a:gd name="connsiteX4" fmla="*/ -94 w 571951"/>
                <a:gd name="connsiteY4" fmla="*/ 283682 h 77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951" h="770408">
                  <a:moveTo>
                    <a:pt x="-94" y="283682"/>
                  </a:moveTo>
                  <a:cubicBezTo>
                    <a:pt x="-188" y="481957"/>
                    <a:pt x="102484" y="666117"/>
                    <a:pt x="271195" y="770280"/>
                  </a:cubicBezTo>
                  <a:lnTo>
                    <a:pt x="571857" y="283682"/>
                  </a:lnTo>
                  <a:lnTo>
                    <a:pt x="75189" y="-128"/>
                  </a:lnTo>
                  <a:cubicBezTo>
                    <a:pt x="25711" y="86265"/>
                    <a:pt x="-247" y="184123"/>
                    <a:pt x="-94" y="283682"/>
                  </a:cubicBezTo>
                  <a:close/>
                </a:path>
              </a:pathLst>
            </a:custGeom>
            <a:solidFill>
              <a:srgbClr val="F2F2F2"/>
            </a:solidFill>
            <a:ln w="2707"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33187501-88D0-4091-A86A-7C21FDD63D05}"/>
                </a:ext>
              </a:extLst>
            </p:cNvPr>
            <p:cNvSpPr/>
            <p:nvPr/>
          </p:nvSpPr>
          <p:spPr>
            <a:xfrm>
              <a:off x="10233177" y="2726697"/>
              <a:ext cx="578529" cy="777843"/>
            </a:xfrm>
            <a:custGeom>
              <a:avLst/>
              <a:gdLst>
                <a:gd name="connsiteX0" fmla="*/ 274867 w 578529"/>
                <a:gd name="connsiteY0" fmla="*/ 777715 h 777843"/>
                <a:gd name="connsiteX1" fmla="*/ 272559 w 578529"/>
                <a:gd name="connsiteY1" fmla="*/ 776287 h 777843"/>
                <a:gd name="connsiteX2" fmla="*/ 75628 w 578529"/>
                <a:gd name="connsiteY2" fmla="*/ 2223 h 777843"/>
                <a:gd name="connsiteX3" fmla="*/ 76975 w 578529"/>
                <a:gd name="connsiteY3" fmla="*/ -128 h 777843"/>
                <a:gd name="connsiteX4" fmla="*/ 578434 w 578529"/>
                <a:gd name="connsiteY4" fmla="*/ 286419 h 777843"/>
                <a:gd name="connsiteX5" fmla="*/ 78996 w 578529"/>
                <a:gd name="connsiteY5" fmla="*/ 7275 h 777843"/>
                <a:gd name="connsiteX6" fmla="*/ 273110 w 578529"/>
                <a:gd name="connsiteY6" fmla="*/ 770238 h 777843"/>
                <a:gd name="connsiteX7" fmla="*/ 570867 w 578529"/>
                <a:gd name="connsiteY7" fmla="*/ 288345 h 77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529" h="777843">
                  <a:moveTo>
                    <a:pt x="274867" y="777715"/>
                  </a:moveTo>
                  <a:lnTo>
                    <a:pt x="272559" y="776287"/>
                  </a:lnTo>
                  <a:cubicBezTo>
                    <a:pt x="9151" y="613417"/>
                    <a:pt x="-77921" y="271172"/>
                    <a:pt x="75628" y="2223"/>
                  </a:cubicBezTo>
                  <a:lnTo>
                    <a:pt x="76975" y="-128"/>
                  </a:lnTo>
                  <a:lnTo>
                    <a:pt x="578434" y="286419"/>
                  </a:lnTo>
                  <a:close/>
                  <a:moveTo>
                    <a:pt x="78996" y="7275"/>
                  </a:moveTo>
                  <a:cubicBezTo>
                    <a:pt x="-70793" y="272578"/>
                    <a:pt x="14744" y="608779"/>
                    <a:pt x="273110" y="770238"/>
                  </a:cubicBezTo>
                  <a:lnTo>
                    <a:pt x="570867" y="288345"/>
                  </a:lnTo>
                  <a:close/>
                </a:path>
              </a:pathLst>
            </a:custGeom>
            <a:solidFill>
              <a:srgbClr val="3F3D56"/>
            </a:solidFill>
            <a:ln w="2707"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E5FC53B6-22FF-4533-80E4-6393723CCD39}"/>
                </a:ext>
              </a:extLst>
            </p:cNvPr>
            <p:cNvSpPr/>
            <p:nvPr/>
          </p:nvSpPr>
          <p:spPr>
            <a:xfrm>
              <a:off x="10923039" y="2387766"/>
              <a:ext cx="571951" cy="558582"/>
            </a:xfrm>
            <a:custGeom>
              <a:avLst/>
              <a:gdLst>
                <a:gd name="connsiteX0" fmla="*/ 123204 w 571951"/>
                <a:gd name="connsiteY0" fmla="*/ -128 h 558582"/>
                <a:gd name="connsiteX1" fmla="*/ -95 w 571951"/>
                <a:gd name="connsiteY1" fmla="*/ 558455 h 558582"/>
                <a:gd name="connsiteX2" fmla="*/ 571856 w 571951"/>
                <a:gd name="connsiteY2" fmla="*/ 558455 h 558582"/>
                <a:gd name="connsiteX3" fmla="*/ 123204 w 571951"/>
                <a:gd name="connsiteY3" fmla="*/ -128 h 558582"/>
              </a:gdLst>
              <a:ahLst/>
              <a:cxnLst>
                <a:cxn ang="0">
                  <a:pos x="connsiteX0" y="connsiteY0"/>
                </a:cxn>
                <a:cxn ang="0">
                  <a:pos x="connsiteX1" y="connsiteY1"/>
                </a:cxn>
                <a:cxn ang="0">
                  <a:pos x="connsiteX2" y="connsiteY2"/>
                </a:cxn>
                <a:cxn ang="0">
                  <a:pos x="connsiteX3" y="connsiteY3"/>
                </a:cxn>
              </a:cxnLst>
              <a:rect l="l" t="t" r="r" b="b"/>
              <a:pathLst>
                <a:path w="571951" h="558582">
                  <a:moveTo>
                    <a:pt x="123204" y="-128"/>
                  </a:moveTo>
                  <a:lnTo>
                    <a:pt x="-95" y="558455"/>
                  </a:lnTo>
                  <a:lnTo>
                    <a:pt x="571856" y="558455"/>
                  </a:lnTo>
                  <a:cubicBezTo>
                    <a:pt x="571856" y="284911"/>
                    <a:pt x="379811" y="56260"/>
                    <a:pt x="123204" y="-128"/>
                  </a:cubicBezTo>
                  <a:close/>
                </a:path>
              </a:pathLst>
            </a:custGeom>
            <a:solidFill>
              <a:schemeClr val="accent2"/>
            </a:solidFill>
            <a:ln w="2707"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FE8F8EED-8BD7-46FC-BD7A-101DB07F4508}"/>
                </a:ext>
              </a:extLst>
            </p:cNvPr>
            <p:cNvSpPr/>
            <p:nvPr/>
          </p:nvSpPr>
          <p:spPr>
            <a:xfrm>
              <a:off x="10877251" y="2416040"/>
              <a:ext cx="578040" cy="564527"/>
            </a:xfrm>
            <a:custGeom>
              <a:avLst/>
              <a:gdLst>
                <a:gd name="connsiteX0" fmla="*/ 577946 w 578040"/>
                <a:gd name="connsiteY0" fmla="*/ 564399 h 564527"/>
                <a:gd name="connsiteX1" fmla="*/ -95 w 578040"/>
                <a:gd name="connsiteY1" fmla="*/ 564399 h 564527"/>
                <a:gd name="connsiteX2" fmla="*/ 124516 w 578040"/>
                <a:gd name="connsiteY2" fmla="*/ -128 h 564527"/>
                <a:gd name="connsiteX3" fmla="*/ 127163 w 578040"/>
                <a:gd name="connsiteY3" fmla="*/ 453 h 564527"/>
                <a:gd name="connsiteX4" fmla="*/ 577946 w 578040"/>
                <a:gd name="connsiteY4" fmla="*/ 561686 h 564527"/>
                <a:gd name="connsiteX5" fmla="*/ 6661 w 578040"/>
                <a:gd name="connsiteY5" fmla="*/ 558973 h 564527"/>
                <a:gd name="connsiteX6" fmla="*/ 572514 w 578040"/>
                <a:gd name="connsiteY6" fmla="*/ 558973 h 564527"/>
                <a:gd name="connsiteX7" fmla="*/ 128644 w 578040"/>
                <a:gd name="connsiteY7" fmla="*/ 6340 h 56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040" h="564527">
                  <a:moveTo>
                    <a:pt x="577946" y="564399"/>
                  </a:moveTo>
                  <a:lnTo>
                    <a:pt x="-95" y="564399"/>
                  </a:lnTo>
                  <a:lnTo>
                    <a:pt x="124516" y="-128"/>
                  </a:lnTo>
                  <a:lnTo>
                    <a:pt x="127163" y="453"/>
                  </a:lnTo>
                  <a:cubicBezTo>
                    <a:pt x="390458" y="58648"/>
                    <a:pt x="577916" y="292036"/>
                    <a:pt x="577946" y="561686"/>
                  </a:cubicBezTo>
                  <a:close/>
                  <a:moveTo>
                    <a:pt x="6661" y="558973"/>
                  </a:moveTo>
                  <a:lnTo>
                    <a:pt x="572514" y="558973"/>
                  </a:lnTo>
                  <a:cubicBezTo>
                    <a:pt x="571240" y="295727"/>
                    <a:pt x="385125" y="64008"/>
                    <a:pt x="128644" y="6340"/>
                  </a:cubicBezTo>
                  <a:close/>
                </a:path>
              </a:pathLst>
            </a:custGeom>
            <a:solidFill>
              <a:srgbClr val="3F3D56"/>
            </a:solidFill>
            <a:ln w="2707"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1311C1A4-8634-40A5-827F-5C756172B352}"/>
                </a:ext>
              </a:extLst>
            </p:cNvPr>
            <p:cNvSpPr/>
            <p:nvPr/>
          </p:nvSpPr>
          <p:spPr>
            <a:xfrm>
              <a:off x="10303984" y="2333197"/>
              <a:ext cx="619967" cy="571951"/>
            </a:xfrm>
            <a:custGeom>
              <a:avLst/>
              <a:gdLst>
                <a:gd name="connsiteX0" fmla="*/ 496573 w 619967"/>
                <a:gd name="connsiteY0" fmla="*/ -128 h 571951"/>
                <a:gd name="connsiteX1" fmla="*/ -95 w 619967"/>
                <a:gd name="connsiteY1" fmla="*/ 288013 h 571951"/>
                <a:gd name="connsiteX2" fmla="*/ 496573 w 619967"/>
                <a:gd name="connsiteY2" fmla="*/ 571823 h 571951"/>
                <a:gd name="connsiteX3" fmla="*/ 619872 w 619967"/>
                <a:gd name="connsiteY3" fmla="*/ 13240 h 571951"/>
                <a:gd name="connsiteX4" fmla="*/ 496573 w 619967"/>
                <a:gd name="connsiteY4" fmla="*/ -128 h 571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967" h="571951">
                  <a:moveTo>
                    <a:pt x="496573" y="-128"/>
                  </a:moveTo>
                  <a:cubicBezTo>
                    <a:pt x="291294" y="-209"/>
                    <a:pt x="101728" y="109767"/>
                    <a:pt x="-95" y="288013"/>
                  </a:cubicBezTo>
                  <a:lnTo>
                    <a:pt x="496573" y="571823"/>
                  </a:lnTo>
                  <a:lnTo>
                    <a:pt x="619872" y="13240"/>
                  </a:lnTo>
                  <a:cubicBezTo>
                    <a:pt x="579376" y="4343"/>
                    <a:pt x="538035" y="-139"/>
                    <a:pt x="496573" y="-128"/>
                  </a:cubicBezTo>
                  <a:close/>
                </a:path>
              </a:pathLst>
            </a:custGeom>
            <a:solidFill>
              <a:srgbClr val="F2F2F2"/>
            </a:solidFill>
            <a:ln w="2707"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2498DEB3-525A-4698-80F7-6FAA89035912}"/>
                </a:ext>
              </a:extLst>
            </p:cNvPr>
            <p:cNvSpPr/>
            <p:nvPr/>
          </p:nvSpPr>
          <p:spPr>
            <a:xfrm>
              <a:off x="10324515" y="2376491"/>
              <a:ext cx="626906" cy="578888"/>
            </a:xfrm>
            <a:custGeom>
              <a:avLst/>
              <a:gdLst>
                <a:gd name="connsiteX0" fmla="*/ 502132 w 626906"/>
                <a:gd name="connsiteY0" fmla="*/ 578760 h 578888"/>
                <a:gd name="connsiteX1" fmla="*/ -95 w 626906"/>
                <a:gd name="connsiteY1" fmla="*/ 291774 h 578888"/>
                <a:gd name="connsiteX2" fmla="*/ 1255 w 626906"/>
                <a:gd name="connsiteY2" fmla="*/ 289417 h 578888"/>
                <a:gd name="connsiteX3" fmla="*/ 624160 w 626906"/>
                <a:gd name="connsiteY3" fmla="*/ 13343 h 578888"/>
                <a:gd name="connsiteX4" fmla="*/ 626812 w 626906"/>
                <a:gd name="connsiteY4" fmla="*/ 13926 h 578888"/>
                <a:gd name="connsiteX5" fmla="*/ 7318 w 626906"/>
                <a:gd name="connsiteY5" fmla="*/ 289760 h 578888"/>
                <a:gd name="connsiteX6" fmla="*/ 498423 w 626906"/>
                <a:gd name="connsiteY6" fmla="*/ 570391 h 578888"/>
                <a:gd name="connsiteX7" fmla="*/ 620342 w 626906"/>
                <a:gd name="connsiteY7" fmla="*/ 18066 h 578888"/>
                <a:gd name="connsiteX8" fmla="*/ 7318 w 626906"/>
                <a:gd name="connsiteY8" fmla="*/ 289760 h 57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906" h="578888">
                  <a:moveTo>
                    <a:pt x="502132" y="578760"/>
                  </a:moveTo>
                  <a:lnTo>
                    <a:pt x="-95" y="291774"/>
                  </a:lnTo>
                  <a:lnTo>
                    <a:pt x="1255" y="289417"/>
                  </a:lnTo>
                  <a:cubicBezTo>
                    <a:pt x="126218" y="71123"/>
                    <a:pt x="378500" y="-40690"/>
                    <a:pt x="624160" y="13343"/>
                  </a:cubicBezTo>
                  <a:lnTo>
                    <a:pt x="626812" y="13926"/>
                  </a:lnTo>
                  <a:close/>
                  <a:moveTo>
                    <a:pt x="7318" y="289760"/>
                  </a:moveTo>
                  <a:lnTo>
                    <a:pt x="498423" y="570391"/>
                  </a:lnTo>
                  <a:lnTo>
                    <a:pt x="620342" y="18066"/>
                  </a:lnTo>
                  <a:cubicBezTo>
                    <a:pt x="378705" y="-33877"/>
                    <a:pt x="131128" y="75850"/>
                    <a:pt x="7318" y="289760"/>
                  </a:cubicBezTo>
                  <a:close/>
                </a:path>
              </a:pathLst>
            </a:custGeom>
            <a:solidFill>
              <a:srgbClr val="3F3D56"/>
            </a:solidFill>
            <a:ln w="2707"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C409C5C7-4879-4A40-9B9B-A4FE886C63DE}"/>
                </a:ext>
              </a:extLst>
            </p:cNvPr>
            <p:cNvSpPr/>
            <p:nvPr/>
          </p:nvSpPr>
          <p:spPr>
            <a:xfrm>
              <a:off x="11118583" y="2471049"/>
              <a:ext cx="539994" cy="319631"/>
            </a:xfrm>
            <a:custGeom>
              <a:avLst/>
              <a:gdLst>
                <a:gd name="connsiteX0" fmla="*/ 3947 w 539994"/>
                <a:gd name="connsiteY0" fmla="*/ 319632 h 319631"/>
                <a:gd name="connsiteX1" fmla="*/ 0 w 539994"/>
                <a:gd name="connsiteY1" fmla="*/ 315910 h 319631"/>
                <a:gd name="connsiteX2" fmla="*/ 297684 w 539994"/>
                <a:gd name="connsiteY2" fmla="*/ 0 h 319631"/>
                <a:gd name="connsiteX3" fmla="*/ 539995 w 539994"/>
                <a:gd name="connsiteY3" fmla="*/ 0 h 319631"/>
                <a:gd name="connsiteX4" fmla="*/ 539995 w 539994"/>
                <a:gd name="connsiteY4" fmla="*/ 5426 h 319631"/>
                <a:gd name="connsiteX5" fmla="*/ 300028 w 539994"/>
                <a:gd name="connsiteY5" fmla="*/ 5426 h 319631"/>
                <a:gd name="connsiteX6" fmla="*/ 3947 w 539994"/>
                <a:gd name="connsiteY6" fmla="*/ 319632 h 31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9994" h="319631">
                  <a:moveTo>
                    <a:pt x="3947" y="319632"/>
                  </a:moveTo>
                  <a:lnTo>
                    <a:pt x="0" y="315910"/>
                  </a:lnTo>
                  <a:lnTo>
                    <a:pt x="297684" y="0"/>
                  </a:lnTo>
                  <a:lnTo>
                    <a:pt x="539995" y="0"/>
                  </a:lnTo>
                  <a:lnTo>
                    <a:pt x="539995" y="5426"/>
                  </a:lnTo>
                  <a:lnTo>
                    <a:pt x="300028" y="5426"/>
                  </a:lnTo>
                  <a:lnTo>
                    <a:pt x="3947" y="319632"/>
                  </a:lnTo>
                  <a:close/>
                </a:path>
              </a:pathLst>
            </a:custGeom>
            <a:solidFill>
              <a:srgbClr val="3F3D56"/>
            </a:solidFill>
            <a:ln w="2707"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FBAFEBF9-B210-41C5-86F5-49E876AF1A91}"/>
                </a:ext>
              </a:extLst>
            </p:cNvPr>
            <p:cNvSpPr/>
            <p:nvPr/>
          </p:nvSpPr>
          <p:spPr>
            <a:xfrm>
              <a:off x="11493779" y="2512538"/>
              <a:ext cx="285975" cy="9694"/>
            </a:xfrm>
            <a:custGeom>
              <a:avLst/>
              <a:gdLst>
                <a:gd name="connsiteX0" fmla="*/ 0 w 285975"/>
                <a:gd name="connsiteY0" fmla="*/ 0 h 9694"/>
                <a:gd name="connsiteX1" fmla="*/ 285976 w 285975"/>
                <a:gd name="connsiteY1" fmla="*/ 0 h 9694"/>
                <a:gd name="connsiteX2" fmla="*/ 285976 w 285975"/>
                <a:gd name="connsiteY2" fmla="*/ 9694 h 9694"/>
                <a:gd name="connsiteX3" fmla="*/ 0 w 285975"/>
                <a:gd name="connsiteY3" fmla="*/ 9694 h 9694"/>
              </a:gdLst>
              <a:ahLst/>
              <a:cxnLst>
                <a:cxn ang="0">
                  <a:pos x="connsiteX0" y="connsiteY0"/>
                </a:cxn>
                <a:cxn ang="0">
                  <a:pos x="connsiteX1" y="connsiteY1"/>
                </a:cxn>
                <a:cxn ang="0">
                  <a:pos x="connsiteX2" y="connsiteY2"/>
                </a:cxn>
                <a:cxn ang="0">
                  <a:pos x="connsiteX3" y="connsiteY3"/>
                </a:cxn>
              </a:cxnLst>
              <a:rect l="l" t="t" r="r" b="b"/>
              <a:pathLst>
                <a:path w="285975" h="9694">
                  <a:moveTo>
                    <a:pt x="0" y="0"/>
                  </a:moveTo>
                  <a:lnTo>
                    <a:pt x="285976" y="0"/>
                  </a:lnTo>
                  <a:lnTo>
                    <a:pt x="285976" y="9694"/>
                  </a:lnTo>
                  <a:lnTo>
                    <a:pt x="0" y="9694"/>
                  </a:lnTo>
                  <a:close/>
                </a:path>
              </a:pathLst>
            </a:custGeom>
            <a:solidFill>
              <a:schemeClr val="accent1"/>
            </a:solidFill>
            <a:ln w="2707"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FBF75752-F8DD-47F6-952D-1CCCEAF5DCE5}"/>
                </a:ext>
              </a:extLst>
            </p:cNvPr>
            <p:cNvSpPr/>
            <p:nvPr/>
          </p:nvSpPr>
          <p:spPr>
            <a:xfrm>
              <a:off x="11493779" y="2553738"/>
              <a:ext cx="285975" cy="9694"/>
            </a:xfrm>
            <a:custGeom>
              <a:avLst/>
              <a:gdLst>
                <a:gd name="connsiteX0" fmla="*/ 0 w 285975"/>
                <a:gd name="connsiteY0" fmla="*/ 0 h 9694"/>
                <a:gd name="connsiteX1" fmla="*/ 285976 w 285975"/>
                <a:gd name="connsiteY1" fmla="*/ 0 h 9694"/>
                <a:gd name="connsiteX2" fmla="*/ 285976 w 285975"/>
                <a:gd name="connsiteY2" fmla="*/ 9694 h 9694"/>
                <a:gd name="connsiteX3" fmla="*/ 0 w 285975"/>
                <a:gd name="connsiteY3" fmla="*/ 9694 h 9694"/>
              </a:gdLst>
              <a:ahLst/>
              <a:cxnLst>
                <a:cxn ang="0">
                  <a:pos x="connsiteX0" y="connsiteY0"/>
                </a:cxn>
                <a:cxn ang="0">
                  <a:pos x="connsiteX1" y="connsiteY1"/>
                </a:cxn>
                <a:cxn ang="0">
                  <a:pos x="connsiteX2" y="connsiteY2"/>
                </a:cxn>
                <a:cxn ang="0">
                  <a:pos x="connsiteX3" y="connsiteY3"/>
                </a:cxn>
              </a:cxnLst>
              <a:rect l="l" t="t" r="r" b="b"/>
              <a:pathLst>
                <a:path w="285975" h="9694">
                  <a:moveTo>
                    <a:pt x="0" y="0"/>
                  </a:moveTo>
                  <a:lnTo>
                    <a:pt x="285976" y="0"/>
                  </a:lnTo>
                  <a:lnTo>
                    <a:pt x="285976" y="9694"/>
                  </a:lnTo>
                  <a:lnTo>
                    <a:pt x="0" y="9694"/>
                  </a:lnTo>
                  <a:close/>
                </a:path>
              </a:pathLst>
            </a:custGeom>
            <a:solidFill>
              <a:schemeClr val="accent1"/>
            </a:solidFill>
            <a:ln w="2707"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8FC9E7CA-0DA4-4AA3-9284-7EEFA7E30085}"/>
                </a:ext>
              </a:extLst>
            </p:cNvPr>
            <p:cNvSpPr/>
            <p:nvPr/>
          </p:nvSpPr>
          <p:spPr>
            <a:xfrm>
              <a:off x="11493779" y="2594938"/>
              <a:ext cx="285975" cy="9694"/>
            </a:xfrm>
            <a:custGeom>
              <a:avLst/>
              <a:gdLst>
                <a:gd name="connsiteX0" fmla="*/ 0 w 285975"/>
                <a:gd name="connsiteY0" fmla="*/ 0 h 9694"/>
                <a:gd name="connsiteX1" fmla="*/ 285976 w 285975"/>
                <a:gd name="connsiteY1" fmla="*/ 0 h 9694"/>
                <a:gd name="connsiteX2" fmla="*/ 285976 w 285975"/>
                <a:gd name="connsiteY2" fmla="*/ 9694 h 9694"/>
                <a:gd name="connsiteX3" fmla="*/ 0 w 285975"/>
                <a:gd name="connsiteY3" fmla="*/ 9694 h 9694"/>
              </a:gdLst>
              <a:ahLst/>
              <a:cxnLst>
                <a:cxn ang="0">
                  <a:pos x="connsiteX0" y="connsiteY0"/>
                </a:cxn>
                <a:cxn ang="0">
                  <a:pos x="connsiteX1" y="connsiteY1"/>
                </a:cxn>
                <a:cxn ang="0">
                  <a:pos x="connsiteX2" y="connsiteY2"/>
                </a:cxn>
                <a:cxn ang="0">
                  <a:pos x="connsiteX3" y="connsiteY3"/>
                </a:cxn>
              </a:cxnLst>
              <a:rect l="l" t="t" r="r" b="b"/>
              <a:pathLst>
                <a:path w="285975" h="9694">
                  <a:moveTo>
                    <a:pt x="0" y="0"/>
                  </a:moveTo>
                  <a:lnTo>
                    <a:pt x="285976" y="0"/>
                  </a:lnTo>
                  <a:lnTo>
                    <a:pt x="285976" y="9694"/>
                  </a:lnTo>
                  <a:lnTo>
                    <a:pt x="0" y="9694"/>
                  </a:lnTo>
                  <a:close/>
                </a:path>
              </a:pathLst>
            </a:custGeom>
            <a:solidFill>
              <a:schemeClr val="accent1"/>
            </a:solidFill>
            <a:ln w="2707"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74FB15A7-A920-4840-B64D-5FD8E3579A75}"/>
                </a:ext>
              </a:extLst>
            </p:cNvPr>
            <p:cNvSpPr/>
            <p:nvPr/>
          </p:nvSpPr>
          <p:spPr>
            <a:xfrm>
              <a:off x="11396110" y="3711694"/>
              <a:ext cx="285975" cy="9694"/>
            </a:xfrm>
            <a:custGeom>
              <a:avLst/>
              <a:gdLst>
                <a:gd name="connsiteX0" fmla="*/ 0 w 285975"/>
                <a:gd name="connsiteY0" fmla="*/ 0 h 9694"/>
                <a:gd name="connsiteX1" fmla="*/ 285976 w 285975"/>
                <a:gd name="connsiteY1" fmla="*/ 0 h 9694"/>
                <a:gd name="connsiteX2" fmla="*/ 285976 w 285975"/>
                <a:gd name="connsiteY2" fmla="*/ 9694 h 9694"/>
                <a:gd name="connsiteX3" fmla="*/ 0 w 285975"/>
                <a:gd name="connsiteY3" fmla="*/ 9694 h 9694"/>
              </a:gdLst>
              <a:ahLst/>
              <a:cxnLst>
                <a:cxn ang="0">
                  <a:pos x="connsiteX0" y="connsiteY0"/>
                </a:cxn>
                <a:cxn ang="0">
                  <a:pos x="connsiteX1" y="connsiteY1"/>
                </a:cxn>
                <a:cxn ang="0">
                  <a:pos x="connsiteX2" y="connsiteY2"/>
                </a:cxn>
                <a:cxn ang="0">
                  <a:pos x="connsiteX3" y="connsiteY3"/>
                </a:cxn>
              </a:cxnLst>
              <a:rect l="l" t="t" r="r" b="b"/>
              <a:pathLst>
                <a:path w="285975" h="9694">
                  <a:moveTo>
                    <a:pt x="0" y="0"/>
                  </a:moveTo>
                  <a:lnTo>
                    <a:pt x="285976" y="0"/>
                  </a:lnTo>
                  <a:lnTo>
                    <a:pt x="285976" y="9694"/>
                  </a:lnTo>
                  <a:lnTo>
                    <a:pt x="0" y="9694"/>
                  </a:lnTo>
                  <a:close/>
                </a:path>
              </a:pathLst>
            </a:custGeom>
            <a:solidFill>
              <a:schemeClr val="accent1"/>
            </a:solidFill>
            <a:ln w="2707"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4AEB927D-78EA-4FE3-8CC5-1960B678BEED}"/>
                </a:ext>
              </a:extLst>
            </p:cNvPr>
            <p:cNvSpPr/>
            <p:nvPr/>
          </p:nvSpPr>
          <p:spPr>
            <a:xfrm>
              <a:off x="11396110" y="3752894"/>
              <a:ext cx="285975" cy="9694"/>
            </a:xfrm>
            <a:custGeom>
              <a:avLst/>
              <a:gdLst>
                <a:gd name="connsiteX0" fmla="*/ 0 w 285975"/>
                <a:gd name="connsiteY0" fmla="*/ 0 h 9694"/>
                <a:gd name="connsiteX1" fmla="*/ 285976 w 285975"/>
                <a:gd name="connsiteY1" fmla="*/ 0 h 9694"/>
                <a:gd name="connsiteX2" fmla="*/ 285976 w 285975"/>
                <a:gd name="connsiteY2" fmla="*/ 9694 h 9694"/>
                <a:gd name="connsiteX3" fmla="*/ 0 w 285975"/>
                <a:gd name="connsiteY3" fmla="*/ 9694 h 9694"/>
              </a:gdLst>
              <a:ahLst/>
              <a:cxnLst>
                <a:cxn ang="0">
                  <a:pos x="connsiteX0" y="connsiteY0"/>
                </a:cxn>
                <a:cxn ang="0">
                  <a:pos x="connsiteX1" y="connsiteY1"/>
                </a:cxn>
                <a:cxn ang="0">
                  <a:pos x="connsiteX2" y="connsiteY2"/>
                </a:cxn>
                <a:cxn ang="0">
                  <a:pos x="connsiteX3" y="connsiteY3"/>
                </a:cxn>
              </a:cxnLst>
              <a:rect l="l" t="t" r="r" b="b"/>
              <a:pathLst>
                <a:path w="285975" h="9694">
                  <a:moveTo>
                    <a:pt x="0" y="0"/>
                  </a:moveTo>
                  <a:lnTo>
                    <a:pt x="285976" y="0"/>
                  </a:lnTo>
                  <a:lnTo>
                    <a:pt x="285976" y="9694"/>
                  </a:lnTo>
                  <a:lnTo>
                    <a:pt x="0" y="9694"/>
                  </a:lnTo>
                  <a:close/>
                </a:path>
              </a:pathLst>
            </a:custGeom>
            <a:solidFill>
              <a:schemeClr val="accent1"/>
            </a:solidFill>
            <a:ln w="2707"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36CDFE31-6318-4146-9376-338EDF66360A}"/>
                </a:ext>
              </a:extLst>
            </p:cNvPr>
            <p:cNvSpPr/>
            <p:nvPr/>
          </p:nvSpPr>
          <p:spPr>
            <a:xfrm>
              <a:off x="11396110" y="3794094"/>
              <a:ext cx="285975" cy="9694"/>
            </a:xfrm>
            <a:custGeom>
              <a:avLst/>
              <a:gdLst>
                <a:gd name="connsiteX0" fmla="*/ 0 w 285975"/>
                <a:gd name="connsiteY0" fmla="*/ 0 h 9694"/>
                <a:gd name="connsiteX1" fmla="*/ 285976 w 285975"/>
                <a:gd name="connsiteY1" fmla="*/ 0 h 9694"/>
                <a:gd name="connsiteX2" fmla="*/ 285976 w 285975"/>
                <a:gd name="connsiteY2" fmla="*/ 9694 h 9694"/>
                <a:gd name="connsiteX3" fmla="*/ 0 w 285975"/>
                <a:gd name="connsiteY3" fmla="*/ 9694 h 9694"/>
              </a:gdLst>
              <a:ahLst/>
              <a:cxnLst>
                <a:cxn ang="0">
                  <a:pos x="connsiteX0" y="connsiteY0"/>
                </a:cxn>
                <a:cxn ang="0">
                  <a:pos x="connsiteX1" y="connsiteY1"/>
                </a:cxn>
                <a:cxn ang="0">
                  <a:pos x="connsiteX2" y="connsiteY2"/>
                </a:cxn>
                <a:cxn ang="0">
                  <a:pos x="connsiteX3" y="connsiteY3"/>
                </a:cxn>
              </a:cxnLst>
              <a:rect l="l" t="t" r="r" b="b"/>
              <a:pathLst>
                <a:path w="285975" h="9694">
                  <a:moveTo>
                    <a:pt x="0" y="0"/>
                  </a:moveTo>
                  <a:lnTo>
                    <a:pt x="285976" y="0"/>
                  </a:lnTo>
                  <a:lnTo>
                    <a:pt x="285976" y="9694"/>
                  </a:lnTo>
                  <a:lnTo>
                    <a:pt x="0" y="9694"/>
                  </a:lnTo>
                  <a:close/>
                </a:path>
              </a:pathLst>
            </a:custGeom>
            <a:solidFill>
              <a:schemeClr val="accent1"/>
            </a:solidFill>
            <a:ln w="2707"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F01034E0-141D-4E96-AF02-7D70BC08CD9F}"/>
                </a:ext>
              </a:extLst>
            </p:cNvPr>
            <p:cNvSpPr/>
            <p:nvPr/>
          </p:nvSpPr>
          <p:spPr>
            <a:xfrm>
              <a:off x="11050432" y="3335952"/>
              <a:ext cx="509567" cy="327103"/>
            </a:xfrm>
            <a:custGeom>
              <a:avLst/>
              <a:gdLst>
                <a:gd name="connsiteX0" fmla="*/ 509568 w 509567"/>
                <a:gd name="connsiteY0" fmla="*/ 327104 h 327103"/>
                <a:gd name="connsiteX1" fmla="*/ 223276 w 509567"/>
                <a:gd name="connsiteY1" fmla="*/ 327104 h 327103"/>
                <a:gd name="connsiteX2" fmla="*/ 222468 w 509567"/>
                <a:gd name="connsiteY2" fmla="*/ 325929 h 327103"/>
                <a:gd name="connsiteX3" fmla="*/ 0 w 509567"/>
                <a:gd name="connsiteY3" fmla="*/ 3079 h 327103"/>
                <a:gd name="connsiteX4" fmla="*/ 4466 w 509567"/>
                <a:gd name="connsiteY4" fmla="*/ 0 h 327103"/>
                <a:gd name="connsiteX5" fmla="*/ 226125 w 509567"/>
                <a:gd name="connsiteY5" fmla="*/ 321678 h 327103"/>
                <a:gd name="connsiteX6" fmla="*/ 509568 w 509567"/>
                <a:gd name="connsiteY6" fmla="*/ 321678 h 327103"/>
                <a:gd name="connsiteX7" fmla="*/ 509568 w 509567"/>
                <a:gd name="connsiteY7" fmla="*/ 327104 h 32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567" h="327103">
                  <a:moveTo>
                    <a:pt x="509568" y="327104"/>
                  </a:moveTo>
                  <a:lnTo>
                    <a:pt x="223276" y="327104"/>
                  </a:lnTo>
                  <a:lnTo>
                    <a:pt x="222468" y="325929"/>
                  </a:lnTo>
                  <a:lnTo>
                    <a:pt x="0" y="3079"/>
                  </a:lnTo>
                  <a:lnTo>
                    <a:pt x="4466" y="0"/>
                  </a:lnTo>
                  <a:lnTo>
                    <a:pt x="226125" y="321678"/>
                  </a:lnTo>
                  <a:lnTo>
                    <a:pt x="509568" y="321678"/>
                  </a:lnTo>
                  <a:lnTo>
                    <a:pt x="509568" y="327104"/>
                  </a:lnTo>
                  <a:close/>
                </a:path>
              </a:pathLst>
            </a:custGeom>
            <a:solidFill>
              <a:srgbClr val="3F3D56"/>
            </a:solidFill>
            <a:ln w="2707"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EA358B3B-4475-4700-9ADB-8082154C5A19}"/>
                </a:ext>
              </a:extLst>
            </p:cNvPr>
            <p:cNvSpPr/>
            <p:nvPr/>
          </p:nvSpPr>
          <p:spPr>
            <a:xfrm>
              <a:off x="9193565" y="3722677"/>
              <a:ext cx="114263" cy="286786"/>
            </a:xfrm>
            <a:custGeom>
              <a:avLst/>
              <a:gdLst>
                <a:gd name="connsiteX0" fmla="*/ 1024 w 114263"/>
                <a:gd name="connsiteY0" fmla="*/ 136873 h 286786"/>
                <a:gd name="connsiteX1" fmla="*/ 40673 w 114263"/>
                <a:gd name="connsiteY1" fmla="*/ 286658 h 286786"/>
                <a:gd name="connsiteX2" fmla="*/ 113050 w 114263"/>
                <a:gd name="connsiteY2" fmla="*/ 149657 h 286786"/>
                <a:gd name="connsiteX3" fmla="*/ 73401 w 114263"/>
                <a:gd name="connsiteY3" fmla="*/ -128 h 286786"/>
                <a:gd name="connsiteX4" fmla="*/ 1024 w 114263"/>
                <a:gd name="connsiteY4" fmla="*/ 136873 h 286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3" h="286786">
                  <a:moveTo>
                    <a:pt x="1024" y="136873"/>
                  </a:moveTo>
                  <a:cubicBezTo>
                    <a:pt x="-8014" y="216067"/>
                    <a:pt x="40673" y="286658"/>
                    <a:pt x="40673" y="286658"/>
                  </a:cubicBezTo>
                  <a:cubicBezTo>
                    <a:pt x="40673" y="286658"/>
                    <a:pt x="104012" y="228851"/>
                    <a:pt x="113050" y="149657"/>
                  </a:cubicBezTo>
                  <a:cubicBezTo>
                    <a:pt x="122088" y="70463"/>
                    <a:pt x="73401" y="-128"/>
                    <a:pt x="73401" y="-128"/>
                  </a:cubicBezTo>
                  <a:cubicBezTo>
                    <a:pt x="73401" y="-128"/>
                    <a:pt x="10062" y="57679"/>
                    <a:pt x="1024" y="136873"/>
                  </a:cubicBezTo>
                  <a:close/>
                </a:path>
              </a:pathLst>
            </a:custGeom>
            <a:solidFill>
              <a:srgbClr val="2F2E41"/>
            </a:solidFill>
            <a:ln w="2707"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EBFE1A15-F122-45EE-B00C-EEC5478CF576}"/>
                </a:ext>
              </a:extLst>
            </p:cNvPr>
            <p:cNvSpPr/>
            <p:nvPr/>
          </p:nvSpPr>
          <p:spPr>
            <a:xfrm>
              <a:off x="9109579" y="3746912"/>
              <a:ext cx="136359" cy="263441"/>
            </a:xfrm>
            <a:custGeom>
              <a:avLst/>
              <a:gdLst>
                <a:gd name="connsiteX0" fmla="*/ 119538 w 136359"/>
                <a:gd name="connsiteY0" fmla="*/ 108552 h 263441"/>
                <a:gd name="connsiteX1" fmla="*/ 127069 w 136359"/>
                <a:gd name="connsiteY1" fmla="*/ 263313 h 263441"/>
                <a:gd name="connsiteX2" fmla="*/ 16631 w 136359"/>
                <a:gd name="connsiteY2" fmla="*/ 154633 h 263441"/>
                <a:gd name="connsiteX3" fmla="*/ 9101 w 136359"/>
                <a:gd name="connsiteY3" fmla="*/ -128 h 263441"/>
                <a:gd name="connsiteX4" fmla="*/ 119538 w 136359"/>
                <a:gd name="connsiteY4" fmla="*/ 108552 h 263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59" h="263441">
                  <a:moveTo>
                    <a:pt x="119538" y="108552"/>
                  </a:moveTo>
                  <a:cubicBezTo>
                    <a:pt x="152114" y="181299"/>
                    <a:pt x="127069" y="263313"/>
                    <a:pt x="127069" y="263313"/>
                  </a:cubicBezTo>
                  <a:cubicBezTo>
                    <a:pt x="127069" y="263313"/>
                    <a:pt x="49207" y="227380"/>
                    <a:pt x="16631" y="154633"/>
                  </a:cubicBezTo>
                  <a:cubicBezTo>
                    <a:pt x="-15945" y="81886"/>
                    <a:pt x="9101" y="-128"/>
                    <a:pt x="9101" y="-128"/>
                  </a:cubicBezTo>
                  <a:cubicBezTo>
                    <a:pt x="9101" y="-128"/>
                    <a:pt x="86962" y="35804"/>
                    <a:pt x="119538" y="108552"/>
                  </a:cubicBezTo>
                  <a:close/>
                </a:path>
              </a:pathLst>
            </a:custGeom>
            <a:solidFill>
              <a:schemeClr val="accent2"/>
            </a:solidFill>
            <a:ln w="2707" cap="flat">
              <a:noFill/>
              <a:prstDash val="solid"/>
              <a:miter/>
            </a:ln>
          </p:spPr>
          <p:txBody>
            <a:bodyPr rtlCol="0" anchor="ctr"/>
            <a:lstStyle/>
            <a:p>
              <a:endParaRPr lang="en-US"/>
            </a:p>
          </p:txBody>
        </p:sp>
      </p:grpSp>
      <p:grpSp>
        <p:nvGrpSpPr>
          <p:cNvPr id="173" name="Graphic 171">
            <a:extLst>
              <a:ext uri="{FF2B5EF4-FFF2-40B4-BE49-F238E27FC236}">
                <a16:creationId xmlns:a16="http://schemas.microsoft.com/office/drawing/2014/main" id="{A7EE7D7B-5ABE-4FF1-9010-07F5343E0610}"/>
              </a:ext>
            </a:extLst>
          </p:cNvPr>
          <p:cNvGrpSpPr/>
          <p:nvPr/>
        </p:nvGrpSpPr>
        <p:grpSpPr>
          <a:xfrm>
            <a:off x="353836" y="4285424"/>
            <a:ext cx="2560253" cy="2137283"/>
            <a:chOff x="353836" y="4285424"/>
            <a:chExt cx="2560253" cy="2137283"/>
          </a:xfrm>
        </p:grpSpPr>
        <p:sp>
          <p:nvSpPr>
            <p:cNvPr id="174" name="Freeform: Shape 173">
              <a:extLst>
                <a:ext uri="{FF2B5EF4-FFF2-40B4-BE49-F238E27FC236}">
                  <a16:creationId xmlns:a16="http://schemas.microsoft.com/office/drawing/2014/main" id="{56ED89FA-EE81-4918-9290-6CF269394FB1}"/>
                </a:ext>
              </a:extLst>
            </p:cNvPr>
            <p:cNvSpPr/>
            <p:nvPr/>
          </p:nvSpPr>
          <p:spPr>
            <a:xfrm>
              <a:off x="879344" y="5372194"/>
              <a:ext cx="1554096" cy="932458"/>
            </a:xfrm>
            <a:custGeom>
              <a:avLst/>
              <a:gdLst>
                <a:gd name="connsiteX0" fmla="*/ 1553896 w 1554096"/>
                <a:gd name="connsiteY0" fmla="*/ 932342 h 932458"/>
                <a:gd name="connsiteX1" fmla="*/ -201 w 1554096"/>
                <a:gd name="connsiteY1" fmla="*/ 932342 h 932458"/>
                <a:gd name="connsiteX2" fmla="*/ 500 w 1554096"/>
                <a:gd name="connsiteY2" fmla="*/ 767570 h 932458"/>
                <a:gd name="connsiteX3" fmla="*/ 751933 w 1554096"/>
                <a:gd name="connsiteY3" fmla="*/ -1 h 932458"/>
                <a:gd name="connsiteX4" fmla="*/ 765466 w 1554096"/>
                <a:gd name="connsiteY4" fmla="*/ -116 h 932458"/>
                <a:gd name="connsiteX5" fmla="*/ 765468 w 1554096"/>
                <a:gd name="connsiteY5" fmla="*/ -116 h 932458"/>
                <a:gd name="connsiteX6" fmla="*/ 1040246 w 1554096"/>
                <a:gd name="connsiteY6" fmla="*/ 49249 h 932458"/>
                <a:gd name="connsiteX7" fmla="*/ 1546372 w 1554096"/>
                <a:gd name="connsiteY7" fmla="*/ 752688 h 93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4096" h="932458">
                  <a:moveTo>
                    <a:pt x="1553896" y="932342"/>
                  </a:moveTo>
                  <a:lnTo>
                    <a:pt x="-201" y="932342"/>
                  </a:lnTo>
                  <a:lnTo>
                    <a:pt x="500" y="767570"/>
                  </a:lnTo>
                  <a:cubicBezTo>
                    <a:pt x="2274" y="350639"/>
                    <a:pt x="335059" y="7090"/>
                    <a:pt x="751933" y="-1"/>
                  </a:cubicBezTo>
                  <a:cubicBezTo>
                    <a:pt x="756437" y="-78"/>
                    <a:pt x="760948" y="-116"/>
                    <a:pt x="765466" y="-116"/>
                  </a:cubicBezTo>
                  <a:lnTo>
                    <a:pt x="765468" y="-116"/>
                  </a:lnTo>
                  <a:cubicBezTo>
                    <a:pt x="859272" y="-187"/>
                    <a:pt x="952332" y="16532"/>
                    <a:pt x="1040246" y="49249"/>
                  </a:cubicBezTo>
                  <a:cubicBezTo>
                    <a:pt x="1335217" y="159101"/>
                    <a:pt x="1533202" y="438201"/>
                    <a:pt x="1546372" y="752688"/>
                  </a:cubicBezTo>
                  <a:close/>
                </a:path>
              </a:pathLst>
            </a:custGeom>
            <a:solidFill>
              <a:schemeClr val="accent2"/>
            </a:solidFill>
            <a:ln w="319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96C2F00F-D75A-4799-ADDD-B4A402F58D0F}"/>
                </a:ext>
              </a:extLst>
            </p:cNvPr>
            <p:cNvSpPr/>
            <p:nvPr/>
          </p:nvSpPr>
          <p:spPr>
            <a:xfrm>
              <a:off x="353836" y="6304652"/>
              <a:ext cx="2560253" cy="6408"/>
            </a:xfrm>
            <a:custGeom>
              <a:avLst/>
              <a:gdLst>
                <a:gd name="connsiteX0" fmla="*/ 0 w 2560253"/>
                <a:gd name="connsiteY0" fmla="*/ 0 h 6408"/>
                <a:gd name="connsiteX1" fmla="*/ 2560253 w 2560253"/>
                <a:gd name="connsiteY1" fmla="*/ 0 h 6408"/>
                <a:gd name="connsiteX2" fmla="*/ 2560253 w 2560253"/>
                <a:gd name="connsiteY2" fmla="*/ 6409 h 6408"/>
                <a:gd name="connsiteX3" fmla="*/ 0 w 2560253"/>
                <a:gd name="connsiteY3" fmla="*/ 6409 h 6408"/>
              </a:gdLst>
              <a:ahLst/>
              <a:cxnLst>
                <a:cxn ang="0">
                  <a:pos x="connsiteX0" y="connsiteY0"/>
                </a:cxn>
                <a:cxn ang="0">
                  <a:pos x="connsiteX1" y="connsiteY1"/>
                </a:cxn>
                <a:cxn ang="0">
                  <a:pos x="connsiteX2" y="connsiteY2"/>
                </a:cxn>
                <a:cxn ang="0">
                  <a:pos x="connsiteX3" y="connsiteY3"/>
                </a:cxn>
              </a:cxnLst>
              <a:rect l="l" t="t" r="r" b="b"/>
              <a:pathLst>
                <a:path w="2560253" h="6408">
                  <a:moveTo>
                    <a:pt x="0" y="0"/>
                  </a:moveTo>
                  <a:lnTo>
                    <a:pt x="2560253" y="0"/>
                  </a:lnTo>
                  <a:lnTo>
                    <a:pt x="2560253" y="6409"/>
                  </a:lnTo>
                  <a:lnTo>
                    <a:pt x="0" y="6409"/>
                  </a:lnTo>
                  <a:close/>
                </a:path>
              </a:pathLst>
            </a:custGeom>
            <a:solidFill>
              <a:srgbClr val="2F2E41"/>
            </a:solidFill>
            <a:ln w="319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937532EE-5421-43CD-B4CF-80B8E935FA23}"/>
                </a:ext>
              </a:extLst>
            </p:cNvPr>
            <p:cNvSpPr/>
            <p:nvPr/>
          </p:nvSpPr>
          <p:spPr>
            <a:xfrm>
              <a:off x="1630075" y="5449400"/>
              <a:ext cx="298812" cy="753265"/>
            </a:xfrm>
            <a:custGeom>
              <a:avLst/>
              <a:gdLst>
                <a:gd name="connsiteX0" fmla="*/ 0 w 298812"/>
                <a:gd name="connsiteY0" fmla="*/ 118281 h 753265"/>
                <a:gd name="connsiteX1" fmla="*/ 68476 w 298812"/>
                <a:gd name="connsiteY1" fmla="*/ 168086 h 753265"/>
                <a:gd name="connsiteX2" fmla="*/ 136956 w 298812"/>
                <a:gd name="connsiteY2" fmla="*/ 753266 h 753265"/>
                <a:gd name="connsiteX3" fmla="*/ 298813 w 298812"/>
                <a:gd name="connsiteY3" fmla="*/ 753266 h 753265"/>
                <a:gd name="connsiteX4" fmla="*/ 242785 w 298812"/>
                <a:gd name="connsiteY4" fmla="*/ 87154 h 753265"/>
                <a:gd name="connsiteX5" fmla="*/ 18675 w 298812"/>
                <a:gd name="connsiteY5" fmla="*/ 0 h 753265"/>
                <a:gd name="connsiteX6" fmla="*/ 0 w 298812"/>
                <a:gd name="connsiteY6" fmla="*/ 118281 h 75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812" h="753265">
                  <a:moveTo>
                    <a:pt x="0" y="118281"/>
                  </a:moveTo>
                  <a:lnTo>
                    <a:pt x="68476" y="168086"/>
                  </a:lnTo>
                  <a:lnTo>
                    <a:pt x="136956" y="753266"/>
                  </a:lnTo>
                  <a:lnTo>
                    <a:pt x="298813" y="753266"/>
                  </a:lnTo>
                  <a:lnTo>
                    <a:pt x="242785" y="87154"/>
                  </a:lnTo>
                  <a:lnTo>
                    <a:pt x="18675" y="0"/>
                  </a:lnTo>
                  <a:lnTo>
                    <a:pt x="0" y="118281"/>
                  </a:lnTo>
                  <a:close/>
                </a:path>
              </a:pathLst>
            </a:custGeom>
            <a:solidFill>
              <a:srgbClr val="2F2E41"/>
            </a:solidFill>
            <a:ln w="319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B5E515D2-B2EF-4727-B3D4-B833F32D0FFD}"/>
                </a:ext>
              </a:extLst>
            </p:cNvPr>
            <p:cNvSpPr/>
            <p:nvPr/>
          </p:nvSpPr>
          <p:spPr>
            <a:xfrm>
              <a:off x="1341634" y="5243966"/>
              <a:ext cx="761563" cy="778164"/>
            </a:xfrm>
            <a:custGeom>
              <a:avLst/>
              <a:gdLst>
                <a:gd name="connsiteX0" fmla="*/ 1875 w 761563"/>
                <a:gd name="connsiteY0" fmla="*/ 136840 h 778164"/>
                <a:gd name="connsiteX1" fmla="*/ 57903 w 761563"/>
                <a:gd name="connsiteY1" fmla="*/ 354726 h 778164"/>
                <a:gd name="connsiteX2" fmla="*/ 418971 w 761563"/>
                <a:gd name="connsiteY2" fmla="*/ 292473 h 778164"/>
                <a:gd name="connsiteX3" fmla="*/ 555928 w 761563"/>
                <a:gd name="connsiteY3" fmla="*/ 778048 h 778164"/>
                <a:gd name="connsiteX4" fmla="*/ 761363 w 761563"/>
                <a:gd name="connsiteY4" fmla="*/ 672218 h 778164"/>
                <a:gd name="connsiteX5" fmla="*/ 562153 w 761563"/>
                <a:gd name="connsiteY5" fmla="*/ 93263 h 778164"/>
                <a:gd name="connsiteX6" fmla="*/ 238437 w 761563"/>
                <a:gd name="connsiteY6" fmla="*/ -116 h 778164"/>
                <a:gd name="connsiteX7" fmla="*/ 57903 w 761563"/>
                <a:gd name="connsiteY7" fmla="*/ 31010 h 77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563" h="778164">
                  <a:moveTo>
                    <a:pt x="1875" y="136840"/>
                  </a:moveTo>
                  <a:cubicBezTo>
                    <a:pt x="1875" y="136840"/>
                    <a:pt x="-16801" y="348501"/>
                    <a:pt x="57903" y="354726"/>
                  </a:cubicBezTo>
                  <a:cubicBezTo>
                    <a:pt x="132606" y="360952"/>
                    <a:pt x="418971" y="292473"/>
                    <a:pt x="418971" y="292473"/>
                  </a:cubicBezTo>
                  <a:lnTo>
                    <a:pt x="555928" y="778048"/>
                  </a:lnTo>
                  <a:lnTo>
                    <a:pt x="761363" y="672218"/>
                  </a:lnTo>
                  <a:cubicBezTo>
                    <a:pt x="761363" y="672218"/>
                    <a:pt x="636857" y="124390"/>
                    <a:pt x="562153" y="93263"/>
                  </a:cubicBezTo>
                  <a:cubicBezTo>
                    <a:pt x="487449" y="62137"/>
                    <a:pt x="238437" y="-116"/>
                    <a:pt x="238437" y="-116"/>
                  </a:cubicBezTo>
                  <a:lnTo>
                    <a:pt x="57903" y="31010"/>
                  </a:lnTo>
                  <a:close/>
                </a:path>
              </a:pathLst>
            </a:custGeom>
            <a:solidFill>
              <a:srgbClr val="2F2E41"/>
            </a:solidFill>
            <a:ln w="319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81FEA19D-58B9-44F0-8E32-457044703C00}"/>
                </a:ext>
              </a:extLst>
            </p:cNvPr>
            <p:cNvSpPr/>
            <p:nvPr/>
          </p:nvSpPr>
          <p:spPr>
            <a:xfrm>
              <a:off x="1770922" y="6190214"/>
              <a:ext cx="251346" cy="232735"/>
            </a:xfrm>
            <a:custGeom>
              <a:avLst/>
              <a:gdLst>
                <a:gd name="connsiteX0" fmla="*/ 20810 w 251346"/>
                <a:gd name="connsiteY0" fmla="*/ -116 h 232735"/>
                <a:gd name="connsiteX1" fmla="*/ 8359 w 251346"/>
                <a:gd name="connsiteY1" fmla="*/ 155516 h 232735"/>
                <a:gd name="connsiteX2" fmla="*/ 51936 w 251346"/>
                <a:gd name="connsiteY2" fmla="*/ 180417 h 232735"/>
                <a:gd name="connsiteX3" fmla="*/ 51937 w 251346"/>
                <a:gd name="connsiteY3" fmla="*/ 155516 h 232735"/>
                <a:gd name="connsiteX4" fmla="*/ 83063 w 251346"/>
                <a:gd name="connsiteY4" fmla="*/ 211544 h 232735"/>
                <a:gd name="connsiteX5" fmla="*/ 251146 w 251346"/>
                <a:gd name="connsiteY5" fmla="*/ 211544 h 232735"/>
                <a:gd name="connsiteX6" fmla="*/ 213795 w 251346"/>
                <a:gd name="connsiteY6" fmla="*/ 124390 h 232735"/>
                <a:gd name="connsiteX7" fmla="*/ 145316 w 251346"/>
                <a:gd name="connsiteY7" fmla="*/ -116 h 23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346" h="232735">
                  <a:moveTo>
                    <a:pt x="20810" y="-116"/>
                  </a:moveTo>
                  <a:cubicBezTo>
                    <a:pt x="20810" y="-116"/>
                    <a:pt x="-16542" y="143066"/>
                    <a:pt x="8359" y="155516"/>
                  </a:cubicBezTo>
                  <a:cubicBezTo>
                    <a:pt x="23337" y="163000"/>
                    <a:pt x="37885" y="171313"/>
                    <a:pt x="51936" y="180417"/>
                  </a:cubicBezTo>
                  <a:lnTo>
                    <a:pt x="51937" y="155516"/>
                  </a:lnTo>
                  <a:cubicBezTo>
                    <a:pt x="51937" y="155516"/>
                    <a:pt x="83063" y="186643"/>
                    <a:pt x="83063" y="211544"/>
                  </a:cubicBezTo>
                  <a:cubicBezTo>
                    <a:pt x="83063" y="236445"/>
                    <a:pt x="251146" y="242671"/>
                    <a:pt x="251146" y="211544"/>
                  </a:cubicBezTo>
                  <a:cubicBezTo>
                    <a:pt x="251146" y="180418"/>
                    <a:pt x="244921" y="143066"/>
                    <a:pt x="213795" y="124390"/>
                  </a:cubicBezTo>
                  <a:cubicBezTo>
                    <a:pt x="182668" y="105714"/>
                    <a:pt x="145316" y="-116"/>
                    <a:pt x="145316" y="-116"/>
                  </a:cubicBezTo>
                  <a:close/>
                </a:path>
              </a:pathLst>
            </a:custGeom>
            <a:solidFill>
              <a:srgbClr val="2F2E41"/>
            </a:solidFill>
            <a:ln w="319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5F566E30-C225-40FC-85C9-2F6923701331}"/>
                </a:ext>
              </a:extLst>
            </p:cNvPr>
            <p:cNvSpPr/>
            <p:nvPr/>
          </p:nvSpPr>
          <p:spPr>
            <a:xfrm>
              <a:off x="1972467" y="5878949"/>
              <a:ext cx="161856" cy="249011"/>
            </a:xfrm>
            <a:custGeom>
              <a:avLst/>
              <a:gdLst>
                <a:gd name="connsiteX0" fmla="*/ 0 w 161856"/>
                <a:gd name="connsiteY0" fmla="*/ 56028 h 249011"/>
                <a:gd name="connsiteX1" fmla="*/ 12449 w 161856"/>
                <a:gd name="connsiteY1" fmla="*/ 174309 h 249011"/>
                <a:gd name="connsiteX2" fmla="*/ 56028 w 161856"/>
                <a:gd name="connsiteY2" fmla="*/ 249011 h 249011"/>
                <a:gd name="connsiteX3" fmla="*/ 161857 w 161856"/>
                <a:gd name="connsiteY3" fmla="*/ 130730 h 249011"/>
                <a:gd name="connsiteX4" fmla="*/ 80928 w 161856"/>
                <a:gd name="connsiteY4" fmla="*/ 0 h 249011"/>
                <a:gd name="connsiteX5" fmla="*/ 0 w 161856"/>
                <a:gd name="connsiteY5" fmla="*/ 56028 h 24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856" h="249011">
                  <a:moveTo>
                    <a:pt x="0" y="56028"/>
                  </a:moveTo>
                  <a:lnTo>
                    <a:pt x="12449" y="174309"/>
                  </a:lnTo>
                  <a:lnTo>
                    <a:pt x="56028" y="249011"/>
                  </a:lnTo>
                  <a:lnTo>
                    <a:pt x="161857" y="130730"/>
                  </a:lnTo>
                  <a:lnTo>
                    <a:pt x="80928" y="0"/>
                  </a:lnTo>
                  <a:lnTo>
                    <a:pt x="0" y="56028"/>
                  </a:lnTo>
                  <a:close/>
                </a:path>
              </a:pathLst>
            </a:custGeom>
            <a:solidFill>
              <a:srgbClr val="2F2E41"/>
            </a:solidFill>
            <a:ln w="319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F715F03B-284E-4ECE-B1EB-0EBC317A6BDB}"/>
                </a:ext>
              </a:extLst>
            </p:cNvPr>
            <p:cNvSpPr/>
            <p:nvPr/>
          </p:nvSpPr>
          <p:spPr>
            <a:xfrm>
              <a:off x="1972466" y="5982359"/>
              <a:ext cx="411635" cy="245683"/>
            </a:xfrm>
            <a:custGeom>
              <a:avLst/>
              <a:gdLst>
                <a:gd name="connsiteX0" fmla="*/ 99404 w 411635"/>
                <a:gd name="connsiteY0" fmla="*/ 70781 h 245683"/>
                <a:gd name="connsiteX1" fmla="*/ 145105 w 411635"/>
                <a:gd name="connsiteY1" fmla="*/ 466 h 245683"/>
                <a:gd name="connsiteX2" fmla="*/ 255037 w 411635"/>
                <a:gd name="connsiteY2" fmla="*/ 89457 h 245683"/>
                <a:gd name="connsiteX3" fmla="*/ 317290 w 411635"/>
                <a:gd name="connsiteY3" fmla="*/ 126809 h 245683"/>
                <a:gd name="connsiteX4" fmla="*/ 404445 w 411635"/>
                <a:gd name="connsiteY4" fmla="*/ 176612 h 245683"/>
                <a:gd name="connsiteX5" fmla="*/ 167883 w 411635"/>
                <a:gd name="connsiteY5" fmla="*/ 238865 h 245683"/>
                <a:gd name="connsiteX6" fmla="*/ 93179 w 411635"/>
                <a:gd name="connsiteY6" fmla="*/ 207738 h 245683"/>
                <a:gd name="connsiteX7" fmla="*/ 74503 w 411635"/>
                <a:gd name="connsiteY7" fmla="*/ 220189 h 245683"/>
                <a:gd name="connsiteX8" fmla="*/ -201 w 411635"/>
                <a:gd name="connsiteY8" fmla="*/ 201513 h 245683"/>
                <a:gd name="connsiteX9" fmla="*/ 12250 w 411635"/>
                <a:gd name="connsiteY9" fmla="*/ 70781 h 245683"/>
                <a:gd name="connsiteX10" fmla="*/ 99404 w 411635"/>
                <a:gd name="connsiteY10" fmla="*/ 70781 h 24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1635" h="245683">
                  <a:moveTo>
                    <a:pt x="99404" y="70781"/>
                  </a:moveTo>
                  <a:cubicBezTo>
                    <a:pt x="99404" y="70781"/>
                    <a:pt x="122327" y="-7597"/>
                    <a:pt x="145105" y="466"/>
                  </a:cubicBezTo>
                  <a:cubicBezTo>
                    <a:pt x="167883" y="8528"/>
                    <a:pt x="255037" y="89457"/>
                    <a:pt x="255037" y="89457"/>
                  </a:cubicBezTo>
                  <a:lnTo>
                    <a:pt x="317290" y="126809"/>
                  </a:lnTo>
                  <a:cubicBezTo>
                    <a:pt x="317290" y="126809"/>
                    <a:pt x="441797" y="139260"/>
                    <a:pt x="404445" y="176612"/>
                  </a:cubicBezTo>
                  <a:cubicBezTo>
                    <a:pt x="367093" y="213963"/>
                    <a:pt x="230136" y="263766"/>
                    <a:pt x="167883" y="238865"/>
                  </a:cubicBezTo>
                  <a:cubicBezTo>
                    <a:pt x="105630" y="213963"/>
                    <a:pt x="93179" y="207738"/>
                    <a:pt x="93179" y="207738"/>
                  </a:cubicBezTo>
                  <a:lnTo>
                    <a:pt x="74503" y="220189"/>
                  </a:lnTo>
                  <a:lnTo>
                    <a:pt x="-201" y="201513"/>
                  </a:lnTo>
                  <a:lnTo>
                    <a:pt x="12250" y="70781"/>
                  </a:lnTo>
                  <a:cubicBezTo>
                    <a:pt x="12250" y="70781"/>
                    <a:pt x="30926" y="126809"/>
                    <a:pt x="99404" y="70781"/>
                  </a:cubicBezTo>
                  <a:close/>
                </a:path>
              </a:pathLst>
            </a:custGeom>
            <a:solidFill>
              <a:srgbClr val="2F2E41"/>
            </a:solidFill>
            <a:ln w="319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77C24F8E-5BEC-4370-95F6-24D97AF84A5D}"/>
                </a:ext>
              </a:extLst>
            </p:cNvPr>
            <p:cNvSpPr/>
            <p:nvPr/>
          </p:nvSpPr>
          <p:spPr>
            <a:xfrm>
              <a:off x="1412188" y="4316394"/>
              <a:ext cx="286364" cy="286364"/>
            </a:xfrm>
            <a:custGeom>
              <a:avLst/>
              <a:gdLst>
                <a:gd name="connsiteX0" fmla="*/ 286364 w 286364"/>
                <a:gd name="connsiteY0" fmla="*/ 143182 h 286364"/>
                <a:gd name="connsiteX1" fmla="*/ 143182 w 286364"/>
                <a:gd name="connsiteY1" fmla="*/ 286364 h 286364"/>
                <a:gd name="connsiteX2" fmla="*/ 0 w 286364"/>
                <a:gd name="connsiteY2" fmla="*/ 143182 h 286364"/>
                <a:gd name="connsiteX3" fmla="*/ 143182 w 286364"/>
                <a:gd name="connsiteY3" fmla="*/ 0 h 286364"/>
                <a:gd name="connsiteX4" fmla="*/ 286364 w 286364"/>
                <a:gd name="connsiteY4" fmla="*/ 143182 h 286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364" h="286364">
                  <a:moveTo>
                    <a:pt x="286364" y="143182"/>
                  </a:moveTo>
                  <a:cubicBezTo>
                    <a:pt x="286364" y="222260"/>
                    <a:pt x="222260" y="286364"/>
                    <a:pt x="143182" y="286364"/>
                  </a:cubicBezTo>
                  <a:cubicBezTo>
                    <a:pt x="64105" y="286364"/>
                    <a:pt x="0" y="222260"/>
                    <a:pt x="0" y="143182"/>
                  </a:cubicBezTo>
                  <a:cubicBezTo>
                    <a:pt x="0" y="64105"/>
                    <a:pt x="64105" y="0"/>
                    <a:pt x="143182" y="0"/>
                  </a:cubicBezTo>
                  <a:cubicBezTo>
                    <a:pt x="222260" y="0"/>
                    <a:pt x="286364" y="64105"/>
                    <a:pt x="286364" y="143182"/>
                  </a:cubicBezTo>
                  <a:close/>
                </a:path>
              </a:pathLst>
            </a:custGeom>
            <a:solidFill>
              <a:srgbClr val="9F616A"/>
            </a:solidFill>
            <a:ln w="319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53E64CC5-4711-4E75-A5F8-CF640A145B7E}"/>
                </a:ext>
              </a:extLst>
            </p:cNvPr>
            <p:cNvSpPr/>
            <p:nvPr/>
          </p:nvSpPr>
          <p:spPr>
            <a:xfrm>
              <a:off x="1426949" y="4502970"/>
              <a:ext cx="256040" cy="333237"/>
            </a:xfrm>
            <a:custGeom>
              <a:avLst/>
              <a:gdLst>
                <a:gd name="connsiteX0" fmla="*/ 37954 w 256040"/>
                <a:gd name="connsiteY0" fmla="*/ 40531 h 333237"/>
                <a:gd name="connsiteX1" fmla="*/ 13053 w 256040"/>
                <a:gd name="connsiteY1" fmla="*/ 171263 h 333237"/>
                <a:gd name="connsiteX2" fmla="*/ 118883 w 256040"/>
                <a:gd name="connsiteY2" fmla="*/ 333121 h 333237"/>
                <a:gd name="connsiteX3" fmla="*/ 255840 w 256040"/>
                <a:gd name="connsiteY3" fmla="*/ 140136 h 333237"/>
                <a:gd name="connsiteX4" fmla="*/ 199812 w 256040"/>
                <a:gd name="connsiteY4" fmla="*/ 34306 h 333237"/>
                <a:gd name="connsiteX5" fmla="*/ 37954 w 256040"/>
                <a:gd name="connsiteY5" fmla="*/ 40531 h 33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040" h="333237">
                  <a:moveTo>
                    <a:pt x="37954" y="40531"/>
                  </a:moveTo>
                  <a:cubicBezTo>
                    <a:pt x="37954" y="40531"/>
                    <a:pt x="50404" y="171263"/>
                    <a:pt x="13053" y="171263"/>
                  </a:cubicBezTo>
                  <a:cubicBezTo>
                    <a:pt x="-24299" y="171263"/>
                    <a:pt x="19278" y="333121"/>
                    <a:pt x="118883" y="333121"/>
                  </a:cubicBezTo>
                  <a:cubicBezTo>
                    <a:pt x="218488" y="333121"/>
                    <a:pt x="255840" y="140136"/>
                    <a:pt x="255840" y="140136"/>
                  </a:cubicBezTo>
                  <a:cubicBezTo>
                    <a:pt x="255840" y="140136"/>
                    <a:pt x="187361" y="115235"/>
                    <a:pt x="199812" y="34306"/>
                  </a:cubicBezTo>
                  <a:cubicBezTo>
                    <a:pt x="212263" y="-46623"/>
                    <a:pt x="37954" y="40531"/>
                    <a:pt x="37954" y="40531"/>
                  </a:cubicBezTo>
                  <a:close/>
                </a:path>
              </a:pathLst>
            </a:custGeom>
            <a:solidFill>
              <a:srgbClr val="9F616A"/>
            </a:solidFill>
            <a:ln w="319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1F1F553A-2412-4667-8170-E153B5AB492E}"/>
                </a:ext>
              </a:extLst>
            </p:cNvPr>
            <p:cNvSpPr/>
            <p:nvPr/>
          </p:nvSpPr>
          <p:spPr>
            <a:xfrm>
              <a:off x="1243217" y="4619265"/>
              <a:ext cx="576729" cy="802121"/>
            </a:xfrm>
            <a:custGeom>
              <a:avLst/>
              <a:gdLst>
                <a:gd name="connsiteX0" fmla="*/ 211766 w 576729"/>
                <a:gd name="connsiteY0" fmla="*/ 44995 h 802121"/>
                <a:gd name="connsiteX1" fmla="*/ 159433 w 576729"/>
                <a:gd name="connsiteY1" fmla="*/ 67418 h 802121"/>
                <a:gd name="connsiteX2" fmla="*/ 17402 w 576729"/>
                <a:gd name="connsiteY2" fmla="*/ 127508 h 802121"/>
                <a:gd name="connsiteX3" fmla="*/ -19 w 576729"/>
                <a:gd name="connsiteY3" fmla="*/ 157291 h 802121"/>
                <a:gd name="connsiteX4" fmla="*/ 53602 w 576729"/>
                <a:gd name="connsiteY4" fmla="*/ 633922 h 802121"/>
                <a:gd name="connsiteX5" fmla="*/ 84729 w 576729"/>
                <a:gd name="connsiteY5" fmla="*/ 758428 h 802121"/>
                <a:gd name="connsiteX6" fmla="*/ 97179 w 576729"/>
                <a:gd name="connsiteY6" fmla="*/ 802005 h 802121"/>
                <a:gd name="connsiteX7" fmla="*/ 196785 w 576729"/>
                <a:gd name="connsiteY7" fmla="*/ 683724 h 802121"/>
                <a:gd name="connsiteX8" fmla="*/ 570303 w 576729"/>
                <a:gd name="connsiteY8" fmla="*/ 671274 h 802121"/>
                <a:gd name="connsiteX9" fmla="*/ 576529 w 576729"/>
                <a:gd name="connsiteY9" fmla="*/ 67418 h 802121"/>
                <a:gd name="connsiteX10" fmla="*/ 405624 w 576729"/>
                <a:gd name="connsiteY10" fmla="*/ -116 h 802121"/>
                <a:gd name="connsiteX11" fmla="*/ 211766 w 576729"/>
                <a:gd name="connsiteY11" fmla="*/ 44995 h 80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6729" h="802121">
                  <a:moveTo>
                    <a:pt x="211766" y="44995"/>
                  </a:moveTo>
                  <a:lnTo>
                    <a:pt x="159433" y="67418"/>
                  </a:lnTo>
                  <a:lnTo>
                    <a:pt x="17402" y="127508"/>
                  </a:lnTo>
                  <a:cubicBezTo>
                    <a:pt x="5642" y="132484"/>
                    <a:pt x="-1446" y="144601"/>
                    <a:pt x="-19" y="157291"/>
                  </a:cubicBezTo>
                  <a:lnTo>
                    <a:pt x="53602" y="633922"/>
                  </a:lnTo>
                  <a:cubicBezTo>
                    <a:pt x="53602" y="633922"/>
                    <a:pt x="-2425" y="752203"/>
                    <a:pt x="84729" y="758428"/>
                  </a:cubicBezTo>
                  <a:lnTo>
                    <a:pt x="97179" y="802005"/>
                  </a:lnTo>
                  <a:lnTo>
                    <a:pt x="196785" y="683724"/>
                  </a:lnTo>
                  <a:lnTo>
                    <a:pt x="570303" y="671274"/>
                  </a:lnTo>
                  <a:lnTo>
                    <a:pt x="576529" y="67418"/>
                  </a:lnTo>
                  <a:lnTo>
                    <a:pt x="405624" y="-116"/>
                  </a:lnTo>
                  <a:cubicBezTo>
                    <a:pt x="405624" y="-116"/>
                    <a:pt x="382379" y="128403"/>
                    <a:pt x="211766" y="44995"/>
                  </a:cubicBezTo>
                  <a:close/>
                </a:path>
              </a:pathLst>
            </a:custGeom>
            <a:solidFill>
              <a:srgbClr val="3F3D56"/>
            </a:solidFill>
            <a:ln w="319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055CFDB1-5787-4417-8E25-5E6800E28DD2}"/>
                </a:ext>
              </a:extLst>
            </p:cNvPr>
            <p:cNvSpPr/>
            <p:nvPr/>
          </p:nvSpPr>
          <p:spPr>
            <a:xfrm>
              <a:off x="1171626" y="4757309"/>
              <a:ext cx="209434" cy="528967"/>
            </a:xfrm>
            <a:custGeom>
              <a:avLst/>
              <a:gdLst>
                <a:gd name="connsiteX0" fmla="*/ 109629 w 209434"/>
                <a:gd name="connsiteY0" fmla="*/ 7191 h 528967"/>
                <a:gd name="connsiteX1" fmla="*/ 86624 w 209434"/>
                <a:gd name="connsiteY1" fmla="*/ 618 h 528967"/>
                <a:gd name="connsiteX2" fmla="*/ 63177 w 209434"/>
                <a:gd name="connsiteY2" fmla="*/ 13644 h 528967"/>
                <a:gd name="connsiteX3" fmla="*/ 62684 w 209434"/>
                <a:gd name="connsiteY3" fmla="*/ 15869 h 528967"/>
                <a:gd name="connsiteX4" fmla="*/ 1636 w 209434"/>
                <a:gd name="connsiteY4" fmla="*/ 398809 h 528967"/>
                <a:gd name="connsiteX5" fmla="*/ 14628 w 209434"/>
                <a:gd name="connsiteY5" fmla="*/ 481855 h 528967"/>
                <a:gd name="connsiteX6" fmla="*/ 153207 w 209434"/>
                <a:gd name="connsiteY6" fmla="*/ 511441 h 528967"/>
                <a:gd name="connsiteX7" fmla="*/ 209234 w 209434"/>
                <a:gd name="connsiteY7" fmla="*/ 106796 h 52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434" h="528967">
                  <a:moveTo>
                    <a:pt x="109629" y="7191"/>
                  </a:moveTo>
                  <a:lnTo>
                    <a:pt x="86624" y="618"/>
                  </a:lnTo>
                  <a:cubicBezTo>
                    <a:pt x="76552" y="-2259"/>
                    <a:pt x="66055" y="3573"/>
                    <a:pt x="63177" y="13644"/>
                  </a:cubicBezTo>
                  <a:cubicBezTo>
                    <a:pt x="62968" y="14375"/>
                    <a:pt x="62803" y="15118"/>
                    <a:pt x="62684" y="15869"/>
                  </a:cubicBezTo>
                  <a:lnTo>
                    <a:pt x="1636" y="398809"/>
                  </a:lnTo>
                  <a:cubicBezTo>
                    <a:pt x="-3126" y="427167"/>
                    <a:pt x="1433" y="456305"/>
                    <a:pt x="14628" y="481855"/>
                  </a:cubicBezTo>
                  <a:cubicBezTo>
                    <a:pt x="33491" y="517569"/>
                    <a:pt x="72667" y="549961"/>
                    <a:pt x="153207" y="511441"/>
                  </a:cubicBezTo>
                  <a:lnTo>
                    <a:pt x="209234" y="106796"/>
                  </a:lnTo>
                  <a:close/>
                </a:path>
              </a:pathLst>
            </a:custGeom>
            <a:solidFill>
              <a:srgbClr val="3F3D56"/>
            </a:solidFill>
            <a:ln w="319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83CD9197-1BE3-41F1-8701-14E41F570669}"/>
                </a:ext>
              </a:extLst>
            </p:cNvPr>
            <p:cNvSpPr/>
            <p:nvPr/>
          </p:nvSpPr>
          <p:spPr>
            <a:xfrm>
              <a:off x="1748355" y="4677462"/>
              <a:ext cx="473124" cy="515998"/>
            </a:xfrm>
            <a:custGeom>
              <a:avLst/>
              <a:gdLst>
                <a:gd name="connsiteX0" fmla="*/ -201 w 473124"/>
                <a:gd name="connsiteY0" fmla="*/ -116 h 515998"/>
                <a:gd name="connsiteX1" fmla="*/ 74503 w 473124"/>
                <a:gd name="connsiteY1" fmla="*/ 12334 h 515998"/>
                <a:gd name="connsiteX2" fmla="*/ 279939 w 473124"/>
                <a:gd name="connsiteY2" fmla="*/ 298699 h 515998"/>
                <a:gd name="connsiteX3" fmla="*/ 298615 w 473124"/>
                <a:gd name="connsiteY3" fmla="*/ 348501 h 515998"/>
                <a:gd name="connsiteX4" fmla="*/ 416896 w 473124"/>
                <a:gd name="connsiteY4" fmla="*/ 311149 h 515998"/>
                <a:gd name="connsiteX5" fmla="*/ 472924 w 473124"/>
                <a:gd name="connsiteY5" fmla="*/ 360952 h 515998"/>
                <a:gd name="connsiteX6" fmla="*/ 242587 w 473124"/>
                <a:gd name="connsiteY6" fmla="*/ 504134 h 515998"/>
                <a:gd name="connsiteX7" fmla="*/ 37151 w 473124"/>
                <a:gd name="connsiteY7" fmla="*/ 255121 h 51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124" h="515998">
                  <a:moveTo>
                    <a:pt x="-201" y="-116"/>
                  </a:moveTo>
                  <a:lnTo>
                    <a:pt x="74503" y="12334"/>
                  </a:lnTo>
                  <a:lnTo>
                    <a:pt x="279939" y="298699"/>
                  </a:lnTo>
                  <a:lnTo>
                    <a:pt x="298615" y="348501"/>
                  </a:lnTo>
                  <a:lnTo>
                    <a:pt x="416896" y="311149"/>
                  </a:lnTo>
                  <a:cubicBezTo>
                    <a:pt x="416896" y="311149"/>
                    <a:pt x="410670" y="367177"/>
                    <a:pt x="472924" y="360952"/>
                  </a:cubicBezTo>
                  <a:cubicBezTo>
                    <a:pt x="472924" y="360952"/>
                    <a:pt x="398220" y="566387"/>
                    <a:pt x="242587" y="504134"/>
                  </a:cubicBezTo>
                  <a:cubicBezTo>
                    <a:pt x="86954" y="441881"/>
                    <a:pt x="37151" y="255121"/>
                    <a:pt x="37151" y="255121"/>
                  </a:cubicBezTo>
                  <a:close/>
                </a:path>
              </a:pathLst>
            </a:custGeom>
            <a:solidFill>
              <a:srgbClr val="3F3D56"/>
            </a:solidFill>
            <a:ln w="319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1F184344-AB73-4665-A0B0-3001DEAAD388}"/>
                </a:ext>
              </a:extLst>
            </p:cNvPr>
            <p:cNvSpPr/>
            <p:nvPr/>
          </p:nvSpPr>
          <p:spPr>
            <a:xfrm>
              <a:off x="1542921" y="4689912"/>
              <a:ext cx="292589" cy="149407"/>
            </a:xfrm>
            <a:custGeom>
              <a:avLst/>
              <a:gdLst>
                <a:gd name="connsiteX0" fmla="*/ 292590 w 292589"/>
                <a:gd name="connsiteY0" fmla="*/ 112058 h 149407"/>
                <a:gd name="connsiteX1" fmla="*/ 12449 w 292589"/>
                <a:gd name="connsiteY1" fmla="*/ 0 h 149407"/>
                <a:gd name="connsiteX2" fmla="*/ 0 w 292589"/>
                <a:gd name="connsiteY2" fmla="*/ 37353 h 149407"/>
                <a:gd name="connsiteX3" fmla="*/ 130730 w 292589"/>
                <a:gd name="connsiteY3" fmla="*/ 149408 h 149407"/>
                <a:gd name="connsiteX4" fmla="*/ 292590 w 292589"/>
                <a:gd name="connsiteY4" fmla="*/ 112058 h 149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589" h="149407">
                  <a:moveTo>
                    <a:pt x="292590" y="112058"/>
                  </a:moveTo>
                  <a:lnTo>
                    <a:pt x="12449" y="0"/>
                  </a:lnTo>
                  <a:lnTo>
                    <a:pt x="0" y="37353"/>
                  </a:lnTo>
                  <a:lnTo>
                    <a:pt x="130730" y="149408"/>
                  </a:lnTo>
                  <a:lnTo>
                    <a:pt x="292590" y="112058"/>
                  </a:lnTo>
                  <a:close/>
                </a:path>
              </a:pathLst>
            </a:custGeom>
            <a:solidFill>
              <a:srgbClr val="CCCCCC"/>
            </a:solidFill>
            <a:ln w="319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5F17ACEA-D08B-4EAF-B761-A3C9A02F7BAC}"/>
                </a:ext>
              </a:extLst>
            </p:cNvPr>
            <p:cNvSpPr/>
            <p:nvPr/>
          </p:nvSpPr>
          <p:spPr>
            <a:xfrm>
              <a:off x="1381462" y="4285289"/>
              <a:ext cx="324050" cy="271677"/>
            </a:xfrm>
            <a:custGeom>
              <a:avLst/>
              <a:gdLst>
                <a:gd name="connsiteX0" fmla="*/ 87500 w 324050"/>
                <a:gd name="connsiteY0" fmla="*/ 183298 h 271677"/>
                <a:gd name="connsiteX1" fmla="*/ 93743 w 324050"/>
                <a:gd name="connsiteY1" fmla="*/ 169395 h 271677"/>
                <a:gd name="connsiteX2" fmla="*/ 140375 w 324050"/>
                <a:gd name="connsiteY2" fmla="*/ 101510 h 271677"/>
                <a:gd name="connsiteX3" fmla="*/ 173421 w 324050"/>
                <a:gd name="connsiteY3" fmla="*/ 99692 h 271677"/>
                <a:gd name="connsiteX4" fmla="*/ 218175 w 324050"/>
                <a:gd name="connsiteY4" fmla="*/ 114622 h 271677"/>
                <a:gd name="connsiteX5" fmla="*/ 240927 w 324050"/>
                <a:gd name="connsiteY5" fmla="*/ 124928 h 271677"/>
                <a:gd name="connsiteX6" fmla="*/ 275536 w 324050"/>
                <a:gd name="connsiteY6" fmla="*/ 133614 h 271677"/>
                <a:gd name="connsiteX7" fmla="*/ 310140 w 324050"/>
                <a:gd name="connsiteY7" fmla="*/ 142474 h 271677"/>
                <a:gd name="connsiteX8" fmla="*/ 323837 w 324050"/>
                <a:gd name="connsiteY8" fmla="*/ 112784 h 271677"/>
                <a:gd name="connsiteX9" fmla="*/ 286591 w 324050"/>
                <a:gd name="connsiteY9" fmla="*/ 29862 h 271677"/>
                <a:gd name="connsiteX10" fmla="*/ 233085 w 324050"/>
                <a:gd name="connsiteY10" fmla="*/ 4395 h 271677"/>
                <a:gd name="connsiteX11" fmla="*/ 163110 w 324050"/>
                <a:gd name="connsiteY11" fmla="*/ 138 h 271677"/>
                <a:gd name="connsiteX12" fmla="*/ 70287 w 324050"/>
                <a:gd name="connsiteY12" fmla="*/ 16859 h 271677"/>
                <a:gd name="connsiteX13" fmla="*/ 16345 w 324050"/>
                <a:gd name="connsiteY13" fmla="*/ 89518 h 271677"/>
                <a:gd name="connsiteX14" fmla="*/ 16186 w 324050"/>
                <a:gd name="connsiteY14" fmla="*/ 109314 h 271677"/>
                <a:gd name="connsiteX15" fmla="*/ 2314 w 324050"/>
                <a:gd name="connsiteY15" fmla="*/ 155457 h 271677"/>
                <a:gd name="connsiteX16" fmla="*/ 14106 w 324050"/>
                <a:gd name="connsiteY16" fmla="*/ 222932 h 271677"/>
                <a:gd name="connsiteX17" fmla="*/ 66501 w 324050"/>
                <a:gd name="connsiteY17" fmla="*/ 271561 h 271677"/>
                <a:gd name="connsiteX18" fmla="*/ 63755 w 324050"/>
                <a:gd name="connsiteY18" fmla="*/ 247687 h 271677"/>
                <a:gd name="connsiteX19" fmla="*/ 69370 w 324050"/>
                <a:gd name="connsiteY19" fmla="*/ 224619 h 271677"/>
                <a:gd name="connsiteX20" fmla="*/ 61232 w 324050"/>
                <a:gd name="connsiteY20" fmla="*/ 192875 h 271677"/>
                <a:gd name="connsiteX21" fmla="*/ 60527 w 324050"/>
                <a:gd name="connsiteY21" fmla="*/ 175208 h 271677"/>
                <a:gd name="connsiteX22" fmla="*/ 87500 w 324050"/>
                <a:gd name="connsiteY22" fmla="*/ 183298 h 27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4050" h="271677">
                  <a:moveTo>
                    <a:pt x="87500" y="183298"/>
                  </a:moveTo>
                  <a:cubicBezTo>
                    <a:pt x="92789" y="181886"/>
                    <a:pt x="93565" y="174865"/>
                    <a:pt x="93743" y="169395"/>
                  </a:cubicBezTo>
                  <a:cubicBezTo>
                    <a:pt x="94692" y="140099"/>
                    <a:pt x="112333" y="110039"/>
                    <a:pt x="140375" y="101510"/>
                  </a:cubicBezTo>
                  <a:cubicBezTo>
                    <a:pt x="151135" y="98559"/>
                    <a:pt x="162402" y="97940"/>
                    <a:pt x="173421" y="99692"/>
                  </a:cubicBezTo>
                  <a:cubicBezTo>
                    <a:pt x="189151" y="101787"/>
                    <a:pt x="204338" y="106854"/>
                    <a:pt x="218175" y="114622"/>
                  </a:cubicBezTo>
                  <a:cubicBezTo>
                    <a:pt x="225479" y="118729"/>
                    <a:pt x="232643" y="123674"/>
                    <a:pt x="240927" y="124928"/>
                  </a:cubicBezTo>
                  <a:cubicBezTo>
                    <a:pt x="246398" y="125757"/>
                    <a:pt x="270088" y="132645"/>
                    <a:pt x="275536" y="133614"/>
                  </a:cubicBezTo>
                  <a:cubicBezTo>
                    <a:pt x="287514" y="135745"/>
                    <a:pt x="298646" y="146462"/>
                    <a:pt x="310140" y="142474"/>
                  </a:cubicBezTo>
                  <a:cubicBezTo>
                    <a:pt x="321137" y="138658"/>
                    <a:pt x="323571" y="124421"/>
                    <a:pt x="323837" y="112784"/>
                  </a:cubicBezTo>
                  <a:cubicBezTo>
                    <a:pt x="324442" y="86274"/>
                    <a:pt x="304317" y="49583"/>
                    <a:pt x="286591" y="29862"/>
                  </a:cubicBezTo>
                  <a:cubicBezTo>
                    <a:pt x="273139" y="14896"/>
                    <a:pt x="252885" y="7987"/>
                    <a:pt x="233085" y="4395"/>
                  </a:cubicBezTo>
                  <a:cubicBezTo>
                    <a:pt x="209957" y="679"/>
                    <a:pt x="186518" y="-747"/>
                    <a:pt x="163110" y="138"/>
                  </a:cubicBezTo>
                  <a:cubicBezTo>
                    <a:pt x="131424" y="703"/>
                    <a:pt x="98859" y="3149"/>
                    <a:pt x="70287" y="16859"/>
                  </a:cubicBezTo>
                  <a:cubicBezTo>
                    <a:pt x="41715" y="30569"/>
                    <a:pt x="17715" y="57856"/>
                    <a:pt x="16345" y="89518"/>
                  </a:cubicBezTo>
                  <a:cubicBezTo>
                    <a:pt x="16060" y="96113"/>
                    <a:pt x="16740" y="102736"/>
                    <a:pt x="16186" y="109314"/>
                  </a:cubicBezTo>
                  <a:cubicBezTo>
                    <a:pt x="14833" y="125362"/>
                    <a:pt x="6312" y="139856"/>
                    <a:pt x="2314" y="155457"/>
                  </a:cubicBezTo>
                  <a:cubicBezTo>
                    <a:pt x="-3465" y="178604"/>
                    <a:pt x="819" y="203116"/>
                    <a:pt x="14106" y="222932"/>
                  </a:cubicBezTo>
                  <a:cubicBezTo>
                    <a:pt x="24709" y="238537"/>
                    <a:pt x="67114" y="252704"/>
                    <a:pt x="66501" y="271561"/>
                  </a:cubicBezTo>
                  <a:cubicBezTo>
                    <a:pt x="74165" y="263620"/>
                    <a:pt x="56091" y="255627"/>
                    <a:pt x="63755" y="247687"/>
                  </a:cubicBezTo>
                  <a:cubicBezTo>
                    <a:pt x="70832" y="242284"/>
                    <a:pt x="73172" y="232670"/>
                    <a:pt x="69370" y="224619"/>
                  </a:cubicBezTo>
                  <a:lnTo>
                    <a:pt x="61232" y="192875"/>
                  </a:lnTo>
                  <a:cubicBezTo>
                    <a:pt x="59742" y="187062"/>
                    <a:pt x="58277" y="180770"/>
                    <a:pt x="60527" y="175208"/>
                  </a:cubicBezTo>
                  <a:cubicBezTo>
                    <a:pt x="69252" y="153649"/>
                    <a:pt x="78683" y="185652"/>
                    <a:pt x="87500" y="183298"/>
                  </a:cubicBezTo>
                  <a:close/>
                </a:path>
              </a:pathLst>
            </a:custGeom>
            <a:solidFill>
              <a:srgbClr val="2F2E41"/>
            </a:solidFill>
            <a:ln w="319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46C8A604-863B-4B14-B4AE-533D0E2455D4}"/>
                </a:ext>
              </a:extLst>
            </p:cNvPr>
            <p:cNvSpPr/>
            <p:nvPr/>
          </p:nvSpPr>
          <p:spPr>
            <a:xfrm>
              <a:off x="1424640" y="4621435"/>
              <a:ext cx="896444" cy="728361"/>
            </a:xfrm>
            <a:custGeom>
              <a:avLst/>
              <a:gdLst>
                <a:gd name="connsiteX0" fmla="*/ 118281 w 896444"/>
                <a:gd name="connsiteY0" fmla="*/ 105829 h 728361"/>
                <a:gd name="connsiteX1" fmla="*/ 0 w 896444"/>
                <a:gd name="connsiteY1" fmla="*/ 566502 h 728361"/>
                <a:gd name="connsiteX2" fmla="*/ 460673 w 896444"/>
                <a:gd name="connsiteY2" fmla="*/ 728362 h 728361"/>
                <a:gd name="connsiteX3" fmla="*/ 728362 w 896444"/>
                <a:gd name="connsiteY3" fmla="*/ 504248 h 728361"/>
                <a:gd name="connsiteX4" fmla="*/ 896444 w 896444"/>
                <a:gd name="connsiteY4" fmla="*/ 0 h 728361"/>
                <a:gd name="connsiteX5" fmla="*/ 622529 w 896444"/>
                <a:gd name="connsiteY5" fmla="*/ 199210 h 728361"/>
                <a:gd name="connsiteX6" fmla="*/ 118281 w 896444"/>
                <a:gd name="connsiteY6" fmla="*/ 105829 h 72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444" h="728361">
                  <a:moveTo>
                    <a:pt x="118281" y="105829"/>
                  </a:moveTo>
                  <a:lnTo>
                    <a:pt x="0" y="566502"/>
                  </a:lnTo>
                  <a:lnTo>
                    <a:pt x="460673" y="728362"/>
                  </a:lnTo>
                  <a:lnTo>
                    <a:pt x="728362" y="504248"/>
                  </a:lnTo>
                  <a:lnTo>
                    <a:pt x="896444" y="0"/>
                  </a:lnTo>
                  <a:lnTo>
                    <a:pt x="622529" y="199210"/>
                  </a:lnTo>
                  <a:lnTo>
                    <a:pt x="118281" y="105829"/>
                  </a:lnTo>
                  <a:close/>
                </a:path>
              </a:pathLst>
            </a:custGeom>
            <a:solidFill>
              <a:srgbClr val="F2F2F2"/>
            </a:solidFill>
            <a:ln w="319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EB2C6462-D716-4525-BF48-068EAC01B14A}"/>
                </a:ext>
              </a:extLst>
            </p:cNvPr>
            <p:cNvSpPr/>
            <p:nvPr/>
          </p:nvSpPr>
          <p:spPr>
            <a:xfrm rot="-4513036">
              <a:off x="1785707" y="4607537"/>
              <a:ext cx="6224" cy="463566"/>
            </a:xfrm>
            <a:custGeom>
              <a:avLst/>
              <a:gdLst>
                <a:gd name="connsiteX0" fmla="*/ -200 w 6224"/>
                <a:gd name="connsiteY0" fmla="*/ -116 h 463566"/>
                <a:gd name="connsiteX1" fmla="*/ 6024 w 6224"/>
                <a:gd name="connsiteY1" fmla="*/ -116 h 463566"/>
                <a:gd name="connsiteX2" fmla="*/ 6024 w 6224"/>
                <a:gd name="connsiteY2" fmla="*/ 463450 h 463566"/>
                <a:gd name="connsiteX3" fmla="*/ -200 w 6224"/>
                <a:gd name="connsiteY3" fmla="*/ 463450 h 463566"/>
              </a:gdLst>
              <a:ahLst/>
              <a:cxnLst>
                <a:cxn ang="0">
                  <a:pos x="connsiteX0" y="connsiteY0"/>
                </a:cxn>
                <a:cxn ang="0">
                  <a:pos x="connsiteX1" y="connsiteY1"/>
                </a:cxn>
                <a:cxn ang="0">
                  <a:pos x="connsiteX2" y="connsiteY2"/>
                </a:cxn>
                <a:cxn ang="0">
                  <a:pos x="connsiteX3" y="connsiteY3"/>
                </a:cxn>
              </a:cxnLst>
              <a:rect l="l" t="t" r="r" b="b"/>
              <a:pathLst>
                <a:path w="6224" h="463566">
                  <a:moveTo>
                    <a:pt x="-200" y="-116"/>
                  </a:moveTo>
                  <a:lnTo>
                    <a:pt x="6024" y="-116"/>
                  </a:lnTo>
                  <a:lnTo>
                    <a:pt x="6024" y="463450"/>
                  </a:lnTo>
                  <a:lnTo>
                    <a:pt x="-200" y="463450"/>
                  </a:lnTo>
                  <a:close/>
                </a:path>
              </a:pathLst>
            </a:custGeom>
            <a:solidFill>
              <a:srgbClr val="E6E6E6"/>
            </a:solidFill>
            <a:ln w="319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93037D86-5A7B-4A02-B999-A9C04AF112C2}"/>
                </a:ext>
              </a:extLst>
            </p:cNvPr>
            <p:cNvSpPr/>
            <p:nvPr/>
          </p:nvSpPr>
          <p:spPr>
            <a:xfrm rot="-4513036">
              <a:off x="1773257" y="4638664"/>
              <a:ext cx="6224" cy="463566"/>
            </a:xfrm>
            <a:custGeom>
              <a:avLst/>
              <a:gdLst>
                <a:gd name="connsiteX0" fmla="*/ -201 w 6224"/>
                <a:gd name="connsiteY0" fmla="*/ -116 h 463566"/>
                <a:gd name="connsiteX1" fmla="*/ 6024 w 6224"/>
                <a:gd name="connsiteY1" fmla="*/ -116 h 463566"/>
                <a:gd name="connsiteX2" fmla="*/ 6024 w 6224"/>
                <a:gd name="connsiteY2" fmla="*/ 463450 h 463566"/>
                <a:gd name="connsiteX3" fmla="*/ -201 w 6224"/>
                <a:gd name="connsiteY3" fmla="*/ 463450 h 463566"/>
              </a:gdLst>
              <a:ahLst/>
              <a:cxnLst>
                <a:cxn ang="0">
                  <a:pos x="connsiteX0" y="connsiteY0"/>
                </a:cxn>
                <a:cxn ang="0">
                  <a:pos x="connsiteX1" y="connsiteY1"/>
                </a:cxn>
                <a:cxn ang="0">
                  <a:pos x="connsiteX2" y="connsiteY2"/>
                </a:cxn>
                <a:cxn ang="0">
                  <a:pos x="connsiteX3" y="connsiteY3"/>
                </a:cxn>
              </a:cxnLst>
              <a:rect l="l" t="t" r="r" b="b"/>
              <a:pathLst>
                <a:path w="6224" h="463566">
                  <a:moveTo>
                    <a:pt x="-201" y="-116"/>
                  </a:moveTo>
                  <a:lnTo>
                    <a:pt x="6024" y="-116"/>
                  </a:lnTo>
                  <a:lnTo>
                    <a:pt x="6024" y="463450"/>
                  </a:lnTo>
                  <a:lnTo>
                    <a:pt x="-201" y="463450"/>
                  </a:lnTo>
                  <a:close/>
                </a:path>
              </a:pathLst>
            </a:custGeom>
            <a:solidFill>
              <a:srgbClr val="E6E6E6"/>
            </a:solidFill>
            <a:ln w="319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818A5140-5F10-41E5-B695-941B7A493F23}"/>
                </a:ext>
              </a:extLst>
            </p:cNvPr>
            <p:cNvSpPr/>
            <p:nvPr/>
          </p:nvSpPr>
          <p:spPr>
            <a:xfrm rot="-4513036">
              <a:off x="1767031" y="4669790"/>
              <a:ext cx="6224" cy="463566"/>
            </a:xfrm>
            <a:custGeom>
              <a:avLst/>
              <a:gdLst>
                <a:gd name="connsiteX0" fmla="*/ -200 w 6224"/>
                <a:gd name="connsiteY0" fmla="*/ -116 h 463566"/>
                <a:gd name="connsiteX1" fmla="*/ 6024 w 6224"/>
                <a:gd name="connsiteY1" fmla="*/ -116 h 463566"/>
                <a:gd name="connsiteX2" fmla="*/ 6024 w 6224"/>
                <a:gd name="connsiteY2" fmla="*/ 463450 h 463566"/>
                <a:gd name="connsiteX3" fmla="*/ -200 w 6224"/>
                <a:gd name="connsiteY3" fmla="*/ 463450 h 463566"/>
              </a:gdLst>
              <a:ahLst/>
              <a:cxnLst>
                <a:cxn ang="0">
                  <a:pos x="connsiteX0" y="connsiteY0"/>
                </a:cxn>
                <a:cxn ang="0">
                  <a:pos x="connsiteX1" y="connsiteY1"/>
                </a:cxn>
                <a:cxn ang="0">
                  <a:pos x="connsiteX2" y="connsiteY2"/>
                </a:cxn>
                <a:cxn ang="0">
                  <a:pos x="connsiteX3" y="connsiteY3"/>
                </a:cxn>
              </a:cxnLst>
              <a:rect l="l" t="t" r="r" b="b"/>
              <a:pathLst>
                <a:path w="6224" h="463566">
                  <a:moveTo>
                    <a:pt x="-200" y="-116"/>
                  </a:moveTo>
                  <a:lnTo>
                    <a:pt x="6024" y="-116"/>
                  </a:lnTo>
                  <a:lnTo>
                    <a:pt x="6024" y="463450"/>
                  </a:lnTo>
                  <a:lnTo>
                    <a:pt x="-200" y="463450"/>
                  </a:lnTo>
                  <a:close/>
                </a:path>
              </a:pathLst>
            </a:custGeom>
            <a:solidFill>
              <a:srgbClr val="E6E6E6"/>
            </a:solidFill>
            <a:ln w="319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0E355762-25CA-4074-9755-086446E8E053}"/>
                </a:ext>
              </a:extLst>
            </p:cNvPr>
            <p:cNvSpPr/>
            <p:nvPr/>
          </p:nvSpPr>
          <p:spPr>
            <a:xfrm rot="-4513036">
              <a:off x="1760806" y="4700917"/>
              <a:ext cx="6224" cy="463566"/>
            </a:xfrm>
            <a:custGeom>
              <a:avLst/>
              <a:gdLst>
                <a:gd name="connsiteX0" fmla="*/ -201 w 6224"/>
                <a:gd name="connsiteY0" fmla="*/ -116 h 463566"/>
                <a:gd name="connsiteX1" fmla="*/ 6024 w 6224"/>
                <a:gd name="connsiteY1" fmla="*/ -116 h 463566"/>
                <a:gd name="connsiteX2" fmla="*/ 6024 w 6224"/>
                <a:gd name="connsiteY2" fmla="*/ 463450 h 463566"/>
                <a:gd name="connsiteX3" fmla="*/ -201 w 6224"/>
                <a:gd name="connsiteY3" fmla="*/ 463450 h 463566"/>
              </a:gdLst>
              <a:ahLst/>
              <a:cxnLst>
                <a:cxn ang="0">
                  <a:pos x="connsiteX0" y="connsiteY0"/>
                </a:cxn>
                <a:cxn ang="0">
                  <a:pos x="connsiteX1" y="connsiteY1"/>
                </a:cxn>
                <a:cxn ang="0">
                  <a:pos x="connsiteX2" y="connsiteY2"/>
                </a:cxn>
                <a:cxn ang="0">
                  <a:pos x="connsiteX3" y="connsiteY3"/>
                </a:cxn>
              </a:cxnLst>
              <a:rect l="l" t="t" r="r" b="b"/>
              <a:pathLst>
                <a:path w="6224" h="463566">
                  <a:moveTo>
                    <a:pt x="-201" y="-116"/>
                  </a:moveTo>
                  <a:lnTo>
                    <a:pt x="6024" y="-116"/>
                  </a:lnTo>
                  <a:lnTo>
                    <a:pt x="6024" y="463450"/>
                  </a:lnTo>
                  <a:lnTo>
                    <a:pt x="-201" y="463450"/>
                  </a:lnTo>
                  <a:close/>
                </a:path>
              </a:pathLst>
            </a:custGeom>
            <a:solidFill>
              <a:srgbClr val="E6E6E6"/>
            </a:solidFill>
            <a:ln w="319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A1396996-EF1D-4D20-837E-0ABC936B24E9}"/>
                </a:ext>
              </a:extLst>
            </p:cNvPr>
            <p:cNvSpPr/>
            <p:nvPr/>
          </p:nvSpPr>
          <p:spPr>
            <a:xfrm rot="-4513036">
              <a:off x="1754581" y="4732043"/>
              <a:ext cx="6224" cy="463566"/>
            </a:xfrm>
            <a:custGeom>
              <a:avLst/>
              <a:gdLst>
                <a:gd name="connsiteX0" fmla="*/ -200 w 6224"/>
                <a:gd name="connsiteY0" fmla="*/ -116 h 463566"/>
                <a:gd name="connsiteX1" fmla="*/ 6024 w 6224"/>
                <a:gd name="connsiteY1" fmla="*/ -116 h 463566"/>
                <a:gd name="connsiteX2" fmla="*/ 6024 w 6224"/>
                <a:gd name="connsiteY2" fmla="*/ 463450 h 463566"/>
                <a:gd name="connsiteX3" fmla="*/ -200 w 6224"/>
                <a:gd name="connsiteY3" fmla="*/ 463450 h 463566"/>
              </a:gdLst>
              <a:ahLst/>
              <a:cxnLst>
                <a:cxn ang="0">
                  <a:pos x="connsiteX0" y="connsiteY0"/>
                </a:cxn>
                <a:cxn ang="0">
                  <a:pos x="connsiteX1" y="connsiteY1"/>
                </a:cxn>
                <a:cxn ang="0">
                  <a:pos x="connsiteX2" y="connsiteY2"/>
                </a:cxn>
                <a:cxn ang="0">
                  <a:pos x="connsiteX3" y="connsiteY3"/>
                </a:cxn>
              </a:cxnLst>
              <a:rect l="l" t="t" r="r" b="b"/>
              <a:pathLst>
                <a:path w="6224" h="463566">
                  <a:moveTo>
                    <a:pt x="-200" y="-116"/>
                  </a:moveTo>
                  <a:lnTo>
                    <a:pt x="6024" y="-116"/>
                  </a:lnTo>
                  <a:lnTo>
                    <a:pt x="6024" y="463450"/>
                  </a:lnTo>
                  <a:lnTo>
                    <a:pt x="-200" y="463450"/>
                  </a:lnTo>
                  <a:close/>
                </a:path>
              </a:pathLst>
            </a:custGeom>
            <a:solidFill>
              <a:srgbClr val="E6E6E6"/>
            </a:solidFill>
            <a:ln w="319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0CD6079B-6E2B-4D2A-9FCB-7C475AAD4879}"/>
                </a:ext>
              </a:extLst>
            </p:cNvPr>
            <p:cNvSpPr/>
            <p:nvPr/>
          </p:nvSpPr>
          <p:spPr>
            <a:xfrm rot="-4513036">
              <a:off x="1748355" y="4763170"/>
              <a:ext cx="6224" cy="463566"/>
            </a:xfrm>
            <a:custGeom>
              <a:avLst/>
              <a:gdLst>
                <a:gd name="connsiteX0" fmla="*/ -200 w 6224"/>
                <a:gd name="connsiteY0" fmla="*/ -117 h 463566"/>
                <a:gd name="connsiteX1" fmla="*/ 6024 w 6224"/>
                <a:gd name="connsiteY1" fmla="*/ -117 h 463566"/>
                <a:gd name="connsiteX2" fmla="*/ 6024 w 6224"/>
                <a:gd name="connsiteY2" fmla="*/ 463450 h 463566"/>
                <a:gd name="connsiteX3" fmla="*/ -200 w 6224"/>
                <a:gd name="connsiteY3" fmla="*/ 463450 h 463566"/>
              </a:gdLst>
              <a:ahLst/>
              <a:cxnLst>
                <a:cxn ang="0">
                  <a:pos x="connsiteX0" y="connsiteY0"/>
                </a:cxn>
                <a:cxn ang="0">
                  <a:pos x="connsiteX1" y="connsiteY1"/>
                </a:cxn>
                <a:cxn ang="0">
                  <a:pos x="connsiteX2" y="connsiteY2"/>
                </a:cxn>
                <a:cxn ang="0">
                  <a:pos x="connsiteX3" y="connsiteY3"/>
                </a:cxn>
              </a:cxnLst>
              <a:rect l="l" t="t" r="r" b="b"/>
              <a:pathLst>
                <a:path w="6224" h="463566">
                  <a:moveTo>
                    <a:pt x="-200" y="-117"/>
                  </a:moveTo>
                  <a:lnTo>
                    <a:pt x="6024" y="-117"/>
                  </a:lnTo>
                  <a:lnTo>
                    <a:pt x="6024" y="463450"/>
                  </a:lnTo>
                  <a:lnTo>
                    <a:pt x="-200" y="463450"/>
                  </a:lnTo>
                  <a:close/>
                </a:path>
              </a:pathLst>
            </a:custGeom>
            <a:solidFill>
              <a:srgbClr val="E6E6E6"/>
            </a:solidFill>
            <a:ln w="319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8DBD65B7-467D-4DB8-8867-C5977821AB77}"/>
                </a:ext>
              </a:extLst>
            </p:cNvPr>
            <p:cNvSpPr/>
            <p:nvPr/>
          </p:nvSpPr>
          <p:spPr>
            <a:xfrm rot="-4513036">
              <a:off x="1742130" y="4794297"/>
              <a:ext cx="6224" cy="463566"/>
            </a:xfrm>
            <a:custGeom>
              <a:avLst/>
              <a:gdLst>
                <a:gd name="connsiteX0" fmla="*/ -201 w 6224"/>
                <a:gd name="connsiteY0" fmla="*/ -117 h 463566"/>
                <a:gd name="connsiteX1" fmla="*/ 6024 w 6224"/>
                <a:gd name="connsiteY1" fmla="*/ -117 h 463566"/>
                <a:gd name="connsiteX2" fmla="*/ 6024 w 6224"/>
                <a:gd name="connsiteY2" fmla="*/ 463450 h 463566"/>
                <a:gd name="connsiteX3" fmla="*/ -201 w 6224"/>
                <a:gd name="connsiteY3" fmla="*/ 463450 h 463566"/>
              </a:gdLst>
              <a:ahLst/>
              <a:cxnLst>
                <a:cxn ang="0">
                  <a:pos x="connsiteX0" y="connsiteY0"/>
                </a:cxn>
                <a:cxn ang="0">
                  <a:pos x="connsiteX1" y="connsiteY1"/>
                </a:cxn>
                <a:cxn ang="0">
                  <a:pos x="connsiteX2" y="connsiteY2"/>
                </a:cxn>
                <a:cxn ang="0">
                  <a:pos x="connsiteX3" y="connsiteY3"/>
                </a:cxn>
              </a:cxnLst>
              <a:rect l="l" t="t" r="r" b="b"/>
              <a:pathLst>
                <a:path w="6224" h="463566">
                  <a:moveTo>
                    <a:pt x="-201" y="-117"/>
                  </a:moveTo>
                  <a:lnTo>
                    <a:pt x="6024" y="-117"/>
                  </a:lnTo>
                  <a:lnTo>
                    <a:pt x="6024" y="463450"/>
                  </a:lnTo>
                  <a:lnTo>
                    <a:pt x="-201" y="463450"/>
                  </a:lnTo>
                  <a:close/>
                </a:path>
              </a:pathLst>
            </a:custGeom>
            <a:solidFill>
              <a:srgbClr val="E6E6E6"/>
            </a:solidFill>
            <a:ln w="319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4C8CA066-9F1B-482C-A2C1-F8A51C1A3936}"/>
                </a:ext>
              </a:extLst>
            </p:cNvPr>
            <p:cNvSpPr/>
            <p:nvPr/>
          </p:nvSpPr>
          <p:spPr>
            <a:xfrm rot="-4513036">
              <a:off x="1735905" y="4825423"/>
              <a:ext cx="6224" cy="463566"/>
            </a:xfrm>
            <a:custGeom>
              <a:avLst/>
              <a:gdLst>
                <a:gd name="connsiteX0" fmla="*/ -200 w 6224"/>
                <a:gd name="connsiteY0" fmla="*/ -116 h 463566"/>
                <a:gd name="connsiteX1" fmla="*/ 6024 w 6224"/>
                <a:gd name="connsiteY1" fmla="*/ -116 h 463566"/>
                <a:gd name="connsiteX2" fmla="*/ 6024 w 6224"/>
                <a:gd name="connsiteY2" fmla="*/ 463450 h 463566"/>
                <a:gd name="connsiteX3" fmla="*/ -200 w 6224"/>
                <a:gd name="connsiteY3" fmla="*/ 463450 h 463566"/>
              </a:gdLst>
              <a:ahLst/>
              <a:cxnLst>
                <a:cxn ang="0">
                  <a:pos x="connsiteX0" y="connsiteY0"/>
                </a:cxn>
                <a:cxn ang="0">
                  <a:pos x="connsiteX1" y="connsiteY1"/>
                </a:cxn>
                <a:cxn ang="0">
                  <a:pos x="connsiteX2" y="connsiteY2"/>
                </a:cxn>
                <a:cxn ang="0">
                  <a:pos x="connsiteX3" y="connsiteY3"/>
                </a:cxn>
              </a:cxnLst>
              <a:rect l="l" t="t" r="r" b="b"/>
              <a:pathLst>
                <a:path w="6224" h="463566">
                  <a:moveTo>
                    <a:pt x="-200" y="-116"/>
                  </a:moveTo>
                  <a:lnTo>
                    <a:pt x="6024" y="-116"/>
                  </a:lnTo>
                  <a:lnTo>
                    <a:pt x="6024" y="463450"/>
                  </a:lnTo>
                  <a:lnTo>
                    <a:pt x="-200" y="463450"/>
                  </a:lnTo>
                  <a:close/>
                </a:path>
              </a:pathLst>
            </a:custGeom>
            <a:solidFill>
              <a:srgbClr val="E6E6E6"/>
            </a:solidFill>
            <a:ln w="319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D16339EA-2BC7-4A86-AF98-5075A4DA27E4}"/>
                </a:ext>
              </a:extLst>
            </p:cNvPr>
            <p:cNvSpPr/>
            <p:nvPr/>
          </p:nvSpPr>
          <p:spPr>
            <a:xfrm rot="-4513036">
              <a:off x="1729680" y="4856550"/>
              <a:ext cx="6224" cy="463566"/>
            </a:xfrm>
            <a:custGeom>
              <a:avLst/>
              <a:gdLst>
                <a:gd name="connsiteX0" fmla="*/ -201 w 6224"/>
                <a:gd name="connsiteY0" fmla="*/ -116 h 463566"/>
                <a:gd name="connsiteX1" fmla="*/ 6024 w 6224"/>
                <a:gd name="connsiteY1" fmla="*/ -116 h 463566"/>
                <a:gd name="connsiteX2" fmla="*/ 6024 w 6224"/>
                <a:gd name="connsiteY2" fmla="*/ 463450 h 463566"/>
                <a:gd name="connsiteX3" fmla="*/ -201 w 6224"/>
                <a:gd name="connsiteY3" fmla="*/ 463450 h 463566"/>
              </a:gdLst>
              <a:ahLst/>
              <a:cxnLst>
                <a:cxn ang="0">
                  <a:pos x="connsiteX0" y="connsiteY0"/>
                </a:cxn>
                <a:cxn ang="0">
                  <a:pos x="connsiteX1" y="connsiteY1"/>
                </a:cxn>
                <a:cxn ang="0">
                  <a:pos x="connsiteX2" y="connsiteY2"/>
                </a:cxn>
                <a:cxn ang="0">
                  <a:pos x="connsiteX3" y="connsiteY3"/>
                </a:cxn>
              </a:cxnLst>
              <a:rect l="l" t="t" r="r" b="b"/>
              <a:pathLst>
                <a:path w="6224" h="463566">
                  <a:moveTo>
                    <a:pt x="-201" y="-116"/>
                  </a:moveTo>
                  <a:lnTo>
                    <a:pt x="6024" y="-116"/>
                  </a:lnTo>
                  <a:lnTo>
                    <a:pt x="6024" y="463450"/>
                  </a:lnTo>
                  <a:lnTo>
                    <a:pt x="-201" y="463450"/>
                  </a:lnTo>
                  <a:close/>
                </a:path>
              </a:pathLst>
            </a:custGeom>
            <a:solidFill>
              <a:srgbClr val="E6E6E6"/>
            </a:solidFill>
            <a:ln w="319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50B6A1C7-04C1-4908-99D1-286A36131D1C}"/>
                </a:ext>
              </a:extLst>
            </p:cNvPr>
            <p:cNvSpPr/>
            <p:nvPr/>
          </p:nvSpPr>
          <p:spPr>
            <a:xfrm>
              <a:off x="1353104" y="5019206"/>
              <a:ext cx="212474" cy="156281"/>
            </a:xfrm>
            <a:custGeom>
              <a:avLst/>
              <a:gdLst>
                <a:gd name="connsiteX0" fmla="*/ -201 w 212474"/>
                <a:gd name="connsiteY0" fmla="*/ 46809 h 156281"/>
                <a:gd name="connsiteX1" fmla="*/ 202065 w 212474"/>
                <a:gd name="connsiteY1" fmla="*/ 19208 h 156281"/>
                <a:gd name="connsiteX2" fmla="*/ 21531 w 212474"/>
                <a:gd name="connsiteY2" fmla="*/ 156165 h 156281"/>
              </a:gdLst>
              <a:ahLst/>
              <a:cxnLst>
                <a:cxn ang="0">
                  <a:pos x="connsiteX0" y="connsiteY0"/>
                </a:cxn>
                <a:cxn ang="0">
                  <a:pos x="connsiteX1" y="connsiteY1"/>
                </a:cxn>
                <a:cxn ang="0">
                  <a:pos x="connsiteX2" y="connsiteY2"/>
                </a:cxn>
              </a:cxnLst>
              <a:rect l="l" t="t" r="r" b="b"/>
              <a:pathLst>
                <a:path w="212474" h="156281">
                  <a:moveTo>
                    <a:pt x="-201" y="46809"/>
                  </a:moveTo>
                  <a:cubicBezTo>
                    <a:pt x="-201" y="46809"/>
                    <a:pt x="139812" y="-36820"/>
                    <a:pt x="202065" y="19208"/>
                  </a:cubicBezTo>
                  <a:cubicBezTo>
                    <a:pt x="264318" y="75236"/>
                    <a:pt x="21531" y="156165"/>
                    <a:pt x="21531" y="156165"/>
                  </a:cubicBezTo>
                  <a:close/>
                </a:path>
              </a:pathLst>
            </a:custGeom>
            <a:solidFill>
              <a:srgbClr val="9F616A"/>
            </a:solidFill>
            <a:ln w="319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49D63936-E59A-4AD4-8499-A69BB3454A07}"/>
                </a:ext>
              </a:extLst>
            </p:cNvPr>
            <p:cNvSpPr/>
            <p:nvPr/>
          </p:nvSpPr>
          <p:spPr>
            <a:xfrm>
              <a:off x="1191578" y="5038530"/>
              <a:ext cx="220609" cy="230336"/>
            </a:xfrm>
            <a:custGeom>
              <a:avLst/>
              <a:gdLst>
                <a:gd name="connsiteX0" fmla="*/ 8748 w 220609"/>
                <a:gd name="connsiteY0" fmla="*/ 68362 h 230336"/>
                <a:gd name="connsiteX1" fmla="*/ 189283 w 220609"/>
                <a:gd name="connsiteY1" fmla="*/ -116 h 230336"/>
                <a:gd name="connsiteX2" fmla="*/ 220409 w 220609"/>
                <a:gd name="connsiteY2" fmla="*/ 124390 h 230336"/>
                <a:gd name="connsiteX3" fmla="*/ 133255 w 220609"/>
                <a:gd name="connsiteY3" fmla="*/ 230220 h 230336"/>
                <a:gd name="connsiteX4" fmla="*/ 8748 w 220609"/>
                <a:gd name="connsiteY4" fmla="*/ 68362 h 23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09" h="230336">
                  <a:moveTo>
                    <a:pt x="8748" y="68362"/>
                  </a:moveTo>
                  <a:lnTo>
                    <a:pt x="189283" y="-116"/>
                  </a:lnTo>
                  <a:cubicBezTo>
                    <a:pt x="189283" y="-116"/>
                    <a:pt x="158156" y="118165"/>
                    <a:pt x="220409" y="124390"/>
                  </a:cubicBezTo>
                  <a:lnTo>
                    <a:pt x="133255" y="230220"/>
                  </a:lnTo>
                  <a:cubicBezTo>
                    <a:pt x="133255" y="230220"/>
                    <a:pt x="-41054" y="230220"/>
                    <a:pt x="8748" y="68362"/>
                  </a:cubicBezTo>
                  <a:close/>
                </a:path>
              </a:pathLst>
            </a:custGeom>
            <a:solidFill>
              <a:srgbClr val="3F3D56"/>
            </a:solidFill>
            <a:ln w="319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294EB7E8-0161-4E1A-9283-EA24FC85164F}"/>
                </a:ext>
              </a:extLst>
            </p:cNvPr>
            <p:cNvSpPr/>
            <p:nvPr/>
          </p:nvSpPr>
          <p:spPr>
            <a:xfrm>
              <a:off x="1618905" y="5104455"/>
              <a:ext cx="296252" cy="204317"/>
            </a:xfrm>
            <a:custGeom>
              <a:avLst/>
              <a:gdLst>
                <a:gd name="connsiteX0" fmla="*/ 56694 w 296252"/>
                <a:gd name="connsiteY0" fmla="*/ 0 h 204317"/>
                <a:gd name="connsiteX1" fmla="*/ 296252 w 296252"/>
                <a:gd name="connsiteY1" fmla="*/ 80739 h 204317"/>
                <a:gd name="connsiteX2" fmla="*/ 239558 w 296252"/>
                <a:gd name="connsiteY2" fmla="*/ 204317 h 204317"/>
                <a:gd name="connsiteX3" fmla="*/ 0 w 296252"/>
                <a:gd name="connsiteY3" fmla="*/ 123581 h 204317"/>
                <a:gd name="connsiteX4" fmla="*/ 56694 w 296252"/>
                <a:gd name="connsiteY4" fmla="*/ 0 h 204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52" h="204317">
                  <a:moveTo>
                    <a:pt x="56694" y="0"/>
                  </a:moveTo>
                  <a:lnTo>
                    <a:pt x="296252" y="80739"/>
                  </a:lnTo>
                  <a:lnTo>
                    <a:pt x="239558" y="204317"/>
                  </a:lnTo>
                  <a:lnTo>
                    <a:pt x="0" y="123581"/>
                  </a:lnTo>
                  <a:lnTo>
                    <a:pt x="56694" y="0"/>
                  </a:lnTo>
                  <a:close/>
                </a:path>
              </a:pathLst>
            </a:custGeom>
            <a:solidFill>
              <a:srgbClr val="E6E6E6"/>
            </a:solidFill>
            <a:ln w="319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A3AD64C5-8994-4350-A6CE-40B28AFAF45E}"/>
                </a:ext>
              </a:extLst>
            </p:cNvPr>
            <p:cNvSpPr/>
            <p:nvPr/>
          </p:nvSpPr>
          <p:spPr>
            <a:xfrm>
              <a:off x="2044057" y="4705475"/>
              <a:ext cx="236562" cy="305041"/>
            </a:xfrm>
            <a:custGeom>
              <a:avLst/>
              <a:gdLst>
                <a:gd name="connsiteX0" fmla="*/ 56028 w 236562"/>
                <a:gd name="connsiteY0" fmla="*/ 136959 h 305041"/>
                <a:gd name="connsiteX1" fmla="*/ 236562 w 236562"/>
                <a:gd name="connsiteY1" fmla="*/ 0 h 305041"/>
                <a:gd name="connsiteX2" fmla="*/ 186761 w 236562"/>
                <a:gd name="connsiteY2" fmla="*/ 168086 h 305041"/>
                <a:gd name="connsiteX3" fmla="*/ 0 w 236562"/>
                <a:gd name="connsiteY3" fmla="*/ 305042 h 305041"/>
                <a:gd name="connsiteX4" fmla="*/ 56028 w 236562"/>
                <a:gd name="connsiteY4" fmla="*/ 136959 h 30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62" h="305041">
                  <a:moveTo>
                    <a:pt x="56028" y="136959"/>
                  </a:moveTo>
                  <a:lnTo>
                    <a:pt x="236562" y="0"/>
                  </a:lnTo>
                  <a:lnTo>
                    <a:pt x="186761" y="168086"/>
                  </a:lnTo>
                  <a:lnTo>
                    <a:pt x="0" y="305042"/>
                  </a:lnTo>
                  <a:lnTo>
                    <a:pt x="56028" y="136959"/>
                  </a:lnTo>
                  <a:close/>
                </a:path>
              </a:pathLst>
            </a:custGeom>
            <a:solidFill>
              <a:srgbClr val="CCCCCC"/>
            </a:solidFill>
            <a:ln w="319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93A9F26B-DFE1-45F5-A14B-7560226FBF0B}"/>
                </a:ext>
              </a:extLst>
            </p:cNvPr>
            <p:cNvSpPr/>
            <p:nvPr/>
          </p:nvSpPr>
          <p:spPr>
            <a:xfrm rot="-2230990">
              <a:off x="1989895" y="5001178"/>
              <a:ext cx="226604" cy="6226"/>
            </a:xfrm>
            <a:custGeom>
              <a:avLst/>
              <a:gdLst>
                <a:gd name="connsiteX0" fmla="*/ -201 w 226604"/>
                <a:gd name="connsiteY0" fmla="*/ -116 h 6226"/>
                <a:gd name="connsiteX1" fmla="*/ 226404 w 226604"/>
                <a:gd name="connsiteY1" fmla="*/ -116 h 6226"/>
                <a:gd name="connsiteX2" fmla="*/ 226404 w 226604"/>
                <a:gd name="connsiteY2" fmla="*/ 6110 h 6226"/>
                <a:gd name="connsiteX3" fmla="*/ -201 w 226604"/>
                <a:gd name="connsiteY3" fmla="*/ 6110 h 6226"/>
              </a:gdLst>
              <a:ahLst/>
              <a:cxnLst>
                <a:cxn ang="0">
                  <a:pos x="connsiteX0" y="connsiteY0"/>
                </a:cxn>
                <a:cxn ang="0">
                  <a:pos x="connsiteX1" y="connsiteY1"/>
                </a:cxn>
                <a:cxn ang="0">
                  <a:pos x="connsiteX2" y="connsiteY2"/>
                </a:cxn>
                <a:cxn ang="0">
                  <a:pos x="connsiteX3" y="connsiteY3"/>
                </a:cxn>
              </a:cxnLst>
              <a:rect l="l" t="t" r="r" b="b"/>
              <a:pathLst>
                <a:path w="226604" h="6226">
                  <a:moveTo>
                    <a:pt x="-201" y="-116"/>
                  </a:moveTo>
                  <a:lnTo>
                    <a:pt x="226404" y="-116"/>
                  </a:lnTo>
                  <a:lnTo>
                    <a:pt x="226404" y="6110"/>
                  </a:lnTo>
                  <a:lnTo>
                    <a:pt x="-201" y="6110"/>
                  </a:lnTo>
                  <a:close/>
                </a:path>
              </a:pathLst>
            </a:custGeom>
            <a:solidFill>
              <a:srgbClr val="E6E6E6"/>
            </a:solidFill>
            <a:ln w="319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3CD7A280-DD11-423A-9CEE-E4ACF613ED4A}"/>
                </a:ext>
              </a:extLst>
            </p:cNvPr>
            <p:cNvSpPr/>
            <p:nvPr/>
          </p:nvSpPr>
          <p:spPr>
            <a:xfrm rot="-2230990">
              <a:off x="1977445" y="5069656"/>
              <a:ext cx="226604" cy="6226"/>
            </a:xfrm>
            <a:custGeom>
              <a:avLst/>
              <a:gdLst>
                <a:gd name="connsiteX0" fmla="*/ -201 w 226604"/>
                <a:gd name="connsiteY0" fmla="*/ -116 h 6226"/>
                <a:gd name="connsiteX1" fmla="*/ 226404 w 226604"/>
                <a:gd name="connsiteY1" fmla="*/ -116 h 6226"/>
                <a:gd name="connsiteX2" fmla="*/ 226404 w 226604"/>
                <a:gd name="connsiteY2" fmla="*/ 6110 h 6226"/>
                <a:gd name="connsiteX3" fmla="*/ -201 w 226604"/>
                <a:gd name="connsiteY3" fmla="*/ 6110 h 6226"/>
              </a:gdLst>
              <a:ahLst/>
              <a:cxnLst>
                <a:cxn ang="0">
                  <a:pos x="connsiteX0" y="connsiteY0"/>
                </a:cxn>
                <a:cxn ang="0">
                  <a:pos x="connsiteX1" y="connsiteY1"/>
                </a:cxn>
                <a:cxn ang="0">
                  <a:pos x="connsiteX2" y="connsiteY2"/>
                </a:cxn>
                <a:cxn ang="0">
                  <a:pos x="connsiteX3" y="connsiteY3"/>
                </a:cxn>
              </a:cxnLst>
              <a:rect l="l" t="t" r="r" b="b"/>
              <a:pathLst>
                <a:path w="226604" h="6226">
                  <a:moveTo>
                    <a:pt x="-201" y="-116"/>
                  </a:moveTo>
                  <a:lnTo>
                    <a:pt x="226404" y="-116"/>
                  </a:lnTo>
                  <a:lnTo>
                    <a:pt x="226404" y="6110"/>
                  </a:lnTo>
                  <a:lnTo>
                    <a:pt x="-201" y="6110"/>
                  </a:lnTo>
                  <a:close/>
                </a:path>
              </a:pathLst>
            </a:custGeom>
            <a:solidFill>
              <a:srgbClr val="E6E6E6"/>
            </a:solidFill>
            <a:ln w="319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29F1AACB-07E1-4EF5-A817-41170F273E6D}"/>
                </a:ext>
              </a:extLst>
            </p:cNvPr>
            <p:cNvSpPr/>
            <p:nvPr/>
          </p:nvSpPr>
          <p:spPr>
            <a:xfrm>
              <a:off x="2158976" y="4907808"/>
              <a:ext cx="133147" cy="137770"/>
            </a:xfrm>
            <a:custGeom>
              <a:avLst/>
              <a:gdLst>
                <a:gd name="connsiteX0" fmla="*/ 43626 w 133147"/>
                <a:gd name="connsiteY0" fmla="*/ 136831 h 137770"/>
                <a:gd name="connsiteX1" fmla="*/ 99654 w 133147"/>
                <a:gd name="connsiteY1" fmla="*/ 6100 h 137770"/>
                <a:gd name="connsiteX2" fmla="*/ 49 w 133147"/>
                <a:gd name="connsiteY2" fmla="*/ 111930 h 137770"/>
                <a:gd name="connsiteX3" fmla="*/ 43626 w 133147"/>
                <a:gd name="connsiteY3" fmla="*/ 136831 h 137770"/>
              </a:gdLst>
              <a:ahLst/>
              <a:cxnLst>
                <a:cxn ang="0">
                  <a:pos x="connsiteX0" y="connsiteY0"/>
                </a:cxn>
                <a:cxn ang="0">
                  <a:pos x="connsiteX1" y="connsiteY1"/>
                </a:cxn>
                <a:cxn ang="0">
                  <a:pos x="connsiteX2" y="connsiteY2"/>
                </a:cxn>
                <a:cxn ang="0">
                  <a:pos x="connsiteX3" y="connsiteY3"/>
                </a:cxn>
              </a:cxnLst>
              <a:rect l="l" t="t" r="r" b="b"/>
              <a:pathLst>
                <a:path w="133147" h="137770">
                  <a:moveTo>
                    <a:pt x="43626" y="136831"/>
                  </a:moveTo>
                  <a:cubicBezTo>
                    <a:pt x="43626" y="136831"/>
                    <a:pt x="199259" y="43452"/>
                    <a:pt x="99654" y="6100"/>
                  </a:cubicBezTo>
                  <a:cubicBezTo>
                    <a:pt x="49" y="-31252"/>
                    <a:pt x="49" y="111930"/>
                    <a:pt x="49" y="111930"/>
                  </a:cubicBezTo>
                  <a:cubicBezTo>
                    <a:pt x="49" y="111930"/>
                    <a:pt x="-6177" y="143057"/>
                    <a:pt x="43626" y="136831"/>
                  </a:cubicBezTo>
                  <a:close/>
                </a:path>
              </a:pathLst>
            </a:custGeom>
            <a:solidFill>
              <a:srgbClr val="9F616A"/>
            </a:solidFill>
            <a:ln w="319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12C1F3DB-099B-4408-ADD9-5A9957364102}"/>
                </a:ext>
              </a:extLst>
            </p:cNvPr>
            <p:cNvSpPr/>
            <p:nvPr/>
          </p:nvSpPr>
          <p:spPr>
            <a:xfrm>
              <a:off x="1284569" y="4836208"/>
              <a:ext cx="96491" cy="242788"/>
            </a:xfrm>
            <a:custGeom>
              <a:avLst/>
              <a:gdLst>
                <a:gd name="connsiteX0" fmla="*/ 6226 w 96491"/>
                <a:gd name="connsiteY0" fmla="*/ 0 h 242788"/>
                <a:gd name="connsiteX1" fmla="*/ 0 w 96491"/>
                <a:gd name="connsiteY1" fmla="*/ 242788 h 242788"/>
                <a:gd name="connsiteX2" fmla="*/ 96492 w 96491"/>
                <a:gd name="connsiteY2" fmla="*/ 215250 h 242788"/>
                <a:gd name="connsiteX3" fmla="*/ 18675 w 96491"/>
                <a:gd name="connsiteY3" fmla="*/ 217884 h 242788"/>
                <a:gd name="connsiteX4" fmla="*/ 6226 w 96491"/>
                <a:gd name="connsiteY4" fmla="*/ 0 h 24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91" h="242788">
                  <a:moveTo>
                    <a:pt x="6226" y="0"/>
                  </a:moveTo>
                  <a:lnTo>
                    <a:pt x="0" y="242788"/>
                  </a:lnTo>
                  <a:lnTo>
                    <a:pt x="96492" y="215250"/>
                  </a:lnTo>
                  <a:lnTo>
                    <a:pt x="18675" y="217884"/>
                  </a:lnTo>
                  <a:lnTo>
                    <a:pt x="6226" y="0"/>
                  </a:lnTo>
                  <a:close/>
                </a:path>
              </a:pathLst>
            </a:custGeom>
            <a:solidFill>
              <a:srgbClr val="000000">
                <a:alpha val="10000"/>
              </a:srgbClr>
            </a:solidFill>
            <a:ln w="319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C1C5C51A-F0D9-404F-BE03-356D1C727316}"/>
                </a:ext>
              </a:extLst>
            </p:cNvPr>
            <p:cNvSpPr/>
            <p:nvPr/>
          </p:nvSpPr>
          <p:spPr>
            <a:xfrm>
              <a:off x="605614" y="6050836"/>
              <a:ext cx="113514" cy="260507"/>
            </a:xfrm>
            <a:custGeom>
              <a:avLst/>
              <a:gdLst>
                <a:gd name="connsiteX0" fmla="*/ 5676 w 113514"/>
                <a:gd name="connsiteY0" fmla="*/ 143902 h 260507"/>
                <a:gd name="connsiteX1" fmla="*/ 91793 w 113514"/>
                <a:gd name="connsiteY1" fmla="*/ 260391 h 260507"/>
                <a:gd name="connsiteX2" fmla="*/ 107437 w 113514"/>
                <a:gd name="connsiteY2" fmla="*/ 116373 h 260507"/>
                <a:gd name="connsiteX3" fmla="*/ 21321 w 113514"/>
                <a:gd name="connsiteY3" fmla="*/ -116 h 260507"/>
                <a:gd name="connsiteX4" fmla="*/ 5676 w 113514"/>
                <a:gd name="connsiteY4" fmla="*/ 143902 h 26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14" h="260507">
                  <a:moveTo>
                    <a:pt x="5676" y="143902"/>
                  </a:moveTo>
                  <a:cubicBezTo>
                    <a:pt x="25137" y="215839"/>
                    <a:pt x="91793" y="260391"/>
                    <a:pt x="91793" y="260391"/>
                  </a:cubicBezTo>
                  <a:cubicBezTo>
                    <a:pt x="91793" y="260391"/>
                    <a:pt x="126897" y="188311"/>
                    <a:pt x="107437" y="116373"/>
                  </a:cubicBezTo>
                  <a:cubicBezTo>
                    <a:pt x="87977" y="44436"/>
                    <a:pt x="21321" y="-116"/>
                    <a:pt x="21321" y="-116"/>
                  </a:cubicBezTo>
                  <a:cubicBezTo>
                    <a:pt x="21321" y="-116"/>
                    <a:pt x="-13784" y="71965"/>
                    <a:pt x="5676" y="143902"/>
                  </a:cubicBezTo>
                  <a:close/>
                </a:path>
              </a:pathLst>
            </a:custGeom>
            <a:solidFill>
              <a:srgbClr val="8985A8"/>
            </a:solidFill>
            <a:ln w="319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C7CC1F94-B965-494F-A67C-698482DB3662}"/>
                </a:ext>
              </a:extLst>
            </p:cNvPr>
            <p:cNvSpPr/>
            <p:nvPr/>
          </p:nvSpPr>
          <p:spPr>
            <a:xfrm>
              <a:off x="506631" y="6123041"/>
              <a:ext cx="193376" cy="188244"/>
            </a:xfrm>
            <a:custGeom>
              <a:avLst/>
              <a:gdLst>
                <a:gd name="connsiteX0" fmla="*/ 133254 w 193376"/>
                <a:gd name="connsiteY0" fmla="*/ 56237 h 188244"/>
                <a:gd name="connsiteX1" fmla="*/ 193176 w 193376"/>
                <a:gd name="connsiteY1" fmla="*/ 188128 h 188244"/>
                <a:gd name="connsiteX2" fmla="*/ 59721 w 193376"/>
                <a:gd name="connsiteY2" fmla="*/ 131775 h 188244"/>
                <a:gd name="connsiteX3" fmla="*/ -201 w 193376"/>
                <a:gd name="connsiteY3" fmla="*/ -116 h 188244"/>
                <a:gd name="connsiteX4" fmla="*/ 133254 w 193376"/>
                <a:gd name="connsiteY4" fmla="*/ 56237 h 188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76" h="188244">
                  <a:moveTo>
                    <a:pt x="133254" y="56237"/>
                  </a:moveTo>
                  <a:cubicBezTo>
                    <a:pt x="186654" y="108219"/>
                    <a:pt x="193176" y="188128"/>
                    <a:pt x="193176" y="188128"/>
                  </a:cubicBezTo>
                  <a:cubicBezTo>
                    <a:pt x="193176" y="188128"/>
                    <a:pt x="113121" y="183757"/>
                    <a:pt x="59721" y="131775"/>
                  </a:cubicBezTo>
                  <a:cubicBezTo>
                    <a:pt x="6322" y="79793"/>
                    <a:pt x="-201" y="-116"/>
                    <a:pt x="-201" y="-116"/>
                  </a:cubicBezTo>
                  <a:cubicBezTo>
                    <a:pt x="-201" y="-116"/>
                    <a:pt x="79855" y="4255"/>
                    <a:pt x="133254" y="56237"/>
                  </a:cubicBezTo>
                  <a:close/>
                </a:path>
              </a:pathLst>
            </a:custGeom>
            <a:solidFill>
              <a:srgbClr val="3F3D56"/>
            </a:solidFill>
            <a:ln w="319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659A155F-D8C3-4EFB-8CF1-FE6AABB9DFC4}"/>
                </a:ext>
              </a:extLst>
            </p:cNvPr>
            <p:cNvSpPr/>
            <p:nvPr/>
          </p:nvSpPr>
          <p:spPr>
            <a:xfrm>
              <a:off x="2359741" y="5500367"/>
              <a:ext cx="96129" cy="96129"/>
            </a:xfrm>
            <a:custGeom>
              <a:avLst/>
              <a:gdLst>
                <a:gd name="connsiteX0" fmla="*/ 0 w 96129"/>
                <a:gd name="connsiteY0" fmla="*/ 0 h 96129"/>
                <a:gd name="connsiteX1" fmla="*/ 96130 w 96129"/>
                <a:gd name="connsiteY1" fmla="*/ 0 h 96129"/>
                <a:gd name="connsiteX2" fmla="*/ 96130 w 96129"/>
                <a:gd name="connsiteY2" fmla="*/ 96130 h 96129"/>
                <a:gd name="connsiteX3" fmla="*/ 0 w 96129"/>
                <a:gd name="connsiteY3" fmla="*/ 96130 h 96129"/>
              </a:gdLst>
              <a:ahLst/>
              <a:cxnLst>
                <a:cxn ang="0">
                  <a:pos x="connsiteX0" y="connsiteY0"/>
                </a:cxn>
                <a:cxn ang="0">
                  <a:pos x="connsiteX1" y="connsiteY1"/>
                </a:cxn>
                <a:cxn ang="0">
                  <a:pos x="connsiteX2" y="connsiteY2"/>
                </a:cxn>
                <a:cxn ang="0">
                  <a:pos x="connsiteX3" y="connsiteY3"/>
                </a:cxn>
              </a:cxnLst>
              <a:rect l="l" t="t" r="r" b="b"/>
              <a:pathLst>
                <a:path w="96129" h="96129">
                  <a:moveTo>
                    <a:pt x="0" y="0"/>
                  </a:moveTo>
                  <a:lnTo>
                    <a:pt x="96130" y="0"/>
                  </a:lnTo>
                  <a:lnTo>
                    <a:pt x="96130" y="96130"/>
                  </a:lnTo>
                  <a:lnTo>
                    <a:pt x="0" y="96130"/>
                  </a:lnTo>
                  <a:close/>
                </a:path>
              </a:pathLst>
            </a:custGeom>
            <a:solidFill>
              <a:srgbClr val="F2F2F2"/>
            </a:solidFill>
            <a:ln w="319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D99220F9-E2E0-4B1E-8418-A370C1310489}"/>
                </a:ext>
              </a:extLst>
            </p:cNvPr>
            <p:cNvSpPr/>
            <p:nvPr/>
          </p:nvSpPr>
          <p:spPr>
            <a:xfrm>
              <a:off x="1975222" y="4410898"/>
              <a:ext cx="96129" cy="96129"/>
            </a:xfrm>
            <a:custGeom>
              <a:avLst/>
              <a:gdLst>
                <a:gd name="connsiteX0" fmla="*/ 0 w 96129"/>
                <a:gd name="connsiteY0" fmla="*/ 0 h 96129"/>
                <a:gd name="connsiteX1" fmla="*/ 96130 w 96129"/>
                <a:gd name="connsiteY1" fmla="*/ 0 h 96129"/>
                <a:gd name="connsiteX2" fmla="*/ 96130 w 96129"/>
                <a:gd name="connsiteY2" fmla="*/ 96130 h 96129"/>
                <a:gd name="connsiteX3" fmla="*/ 0 w 96129"/>
                <a:gd name="connsiteY3" fmla="*/ 96130 h 96129"/>
              </a:gdLst>
              <a:ahLst/>
              <a:cxnLst>
                <a:cxn ang="0">
                  <a:pos x="connsiteX0" y="connsiteY0"/>
                </a:cxn>
                <a:cxn ang="0">
                  <a:pos x="connsiteX1" y="connsiteY1"/>
                </a:cxn>
                <a:cxn ang="0">
                  <a:pos x="connsiteX2" y="connsiteY2"/>
                </a:cxn>
                <a:cxn ang="0">
                  <a:pos x="connsiteX3" y="connsiteY3"/>
                </a:cxn>
              </a:cxnLst>
              <a:rect l="l" t="t" r="r" b="b"/>
              <a:pathLst>
                <a:path w="96129" h="96129">
                  <a:moveTo>
                    <a:pt x="0" y="0"/>
                  </a:moveTo>
                  <a:lnTo>
                    <a:pt x="96130" y="0"/>
                  </a:lnTo>
                  <a:lnTo>
                    <a:pt x="96130" y="96130"/>
                  </a:lnTo>
                  <a:lnTo>
                    <a:pt x="0" y="96130"/>
                  </a:lnTo>
                  <a:close/>
                </a:path>
              </a:pathLst>
            </a:custGeom>
            <a:solidFill>
              <a:srgbClr val="F2F2F2"/>
            </a:solidFill>
            <a:ln w="319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D51502A1-4F16-4160-90AE-8952E6050EAB}"/>
                </a:ext>
              </a:extLst>
            </p:cNvPr>
            <p:cNvSpPr/>
            <p:nvPr/>
          </p:nvSpPr>
          <p:spPr>
            <a:xfrm>
              <a:off x="815258" y="5288882"/>
              <a:ext cx="96129" cy="96129"/>
            </a:xfrm>
            <a:custGeom>
              <a:avLst/>
              <a:gdLst>
                <a:gd name="connsiteX0" fmla="*/ 96130 w 96129"/>
                <a:gd name="connsiteY0" fmla="*/ 48065 h 96129"/>
                <a:gd name="connsiteX1" fmla="*/ 48065 w 96129"/>
                <a:gd name="connsiteY1" fmla="*/ 96130 h 96129"/>
                <a:gd name="connsiteX2" fmla="*/ 0 w 96129"/>
                <a:gd name="connsiteY2" fmla="*/ 48065 h 96129"/>
                <a:gd name="connsiteX3" fmla="*/ 48065 w 96129"/>
                <a:gd name="connsiteY3" fmla="*/ 0 h 96129"/>
                <a:gd name="connsiteX4" fmla="*/ 96130 w 96129"/>
                <a:gd name="connsiteY4" fmla="*/ 48065 h 96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29" h="96129">
                  <a:moveTo>
                    <a:pt x="96130" y="48065"/>
                  </a:moveTo>
                  <a:cubicBezTo>
                    <a:pt x="96130" y="74610"/>
                    <a:pt x="74610" y="96130"/>
                    <a:pt x="48065" y="96130"/>
                  </a:cubicBezTo>
                  <a:cubicBezTo>
                    <a:pt x="21519" y="96130"/>
                    <a:pt x="0" y="74610"/>
                    <a:pt x="0" y="48065"/>
                  </a:cubicBezTo>
                  <a:cubicBezTo>
                    <a:pt x="0" y="21519"/>
                    <a:pt x="21519" y="0"/>
                    <a:pt x="48065" y="0"/>
                  </a:cubicBezTo>
                  <a:cubicBezTo>
                    <a:pt x="74610" y="0"/>
                    <a:pt x="96130" y="21519"/>
                    <a:pt x="96130" y="48065"/>
                  </a:cubicBezTo>
                  <a:close/>
                </a:path>
              </a:pathLst>
            </a:custGeom>
            <a:solidFill>
              <a:srgbClr val="F2F2F2"/>
            </a:solidFill>
            <a:ln w="3195" cap="flat">
              <a:noFill/>
              <a:prstDash val="solid"/>
              <a:miter/>
            </a:ln>
          </p:spPr>
          <p:txBody>
            <a:bodyPr rtlCol="0" anchor="ctr"/>
            <a:lstStyle/>
            <a:p>
              <a:endParaRPr lang="en-US"/>
            </a:p>
          </p:txBody>
        </p:sp>
      </p:grpSp>
      <p:grpSp>
        <p:nvGrpSpPr>
          <p:cNvPr id="213" name="Graphic 211">
            <a:extLst>
              <a:ext uri="{FF2B5EF4-FFF2-40B4-BE49-F238E27FC236}">
                <a16:creationId xmlns:a16="http://schemas.microsoft.com/office/drawing/2014/main" id="{3A38A488-B34A-441A-BA43-39CBD1BB749B}"/>
              </a:ext>
            </a:extLst>
          </p:cNvPr>
          <p:cNvGrpSpPr/>
          <p:nvPr/>
        </p:nvGrpSpPr>
        <p:grpSpPr>
          <a:xfrm>
            <a:off x="2963097" y="4566721"/>
            <a:ext cx="3025652" cy="1801862"/>
            <a:chOff x="2913253" y="4515149"/>
            <a:chExt cx="3025652" cy="1801862"/>
          </a:xfrm>
        </p:grpSpPr>
        <p:sp>
          <p:nvSpPr>
            <p:cNvPr id="214" name="Freeform: Shape 213">
              <a:extLst>
                <a:ext uri="{FF2B5EF4-FFF2-40B4-BE49-F238E27FC236}">
                  <a16:creationId xmlns:a16="http://schemas.microsoft.com/office/drawing/2014/main" id="{3D4E8447-FE5A-4884-9291-5F38ABB644A2}"/>
                </a:ext>
              </a:extLst>
            </p:cNvPr>
            <p:cNvSpPr/>
            <p:nvPr/>
          </p:nvSpPr>
          <p:spPr>
            <a:xfrm>
              <a:off x="5391547" y="5889186"/>
              <a:ext cx="546938" cy="427868"/>
            </a:xfrm>
            <a:custGeom>
              <a:avLst/>
              <a:gdLst>
                <a:gd name="connsiteX0" fmla="*/ 40632 w 546938"/>
                <a:gd name="connsiteY0" fmla="*/ 413206 h 427868"/>
                <a:gd name="connsiteX1" fmla="*/ 590 w 546938"/>
                <a:gd name="connsiteY1" fmla="*/ 317000 h 427868"/>
                <a:gd name="connsiteX2" fmla="*/ 67663 w 546938"/>
                <a:gd name="connsiteY2" fmla="*/ 240407 h 427868"/>
                <a:gd name="connsiteX3" fmla="*/ 154137 w 546938"/>
                <a:gd name="connsiteY3" fmla="*/ 288466 h 427868"/>
                <a:gd name="connsiteX4" fmla="*/ 202302 w 546938"/>
                <a:gd name="connsiteY4" fmla="*/ 95627 h 427868"/>
                <a:gd name="connsiteX5" fmla="*/ 350181 w 546938"/>
                <a:gd name="connsiteY5" fmla="*/ 886 h 427868"/>
                <a:gd name="connsiteX6" fmla="*/ 511376 w 546938"/>
                <a:gd name="connsiteY6" fmla="*/ 66689 h 427868"/>
                <a:gd name="connsiteX7" fmla="*/ 531826 w 546938"/>
                <a:gd name="connsiteY7" fmla="*/ 237904 h 427868"/>
                <a:gd name="connsiteX8" fmla="*/ 439337 w 546938"/>
                <a:gd name="connsiteY8" fmla="*/ 332367 h 427868"/>
                <a:gd name="connsiteX9" fmla="*/ 31083 w 546938"/>
                <a:gd name="connsiteY9" fmla="*/ 421680 h 42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6938" h="427868">
                  <a:moveTo>
                    <a:pt x="40632" y="413206"/>
                  </a:moveTo>
                  <a:cubicBezTo>
                    <a:pt x="12981" y="389841"/>
                    <a:pt x="-3814" y="352932"/>
                    <a:pt x="590" y="317000"/>
                  </a:cubicBezTo>
                  <a:cubicBezTo>
                    <a:pt x="4995" y="281069"/>
                    <a:pt x="32276" y="248037"/>
                    <a:pt x="67663" y="240407"/>
                  </a:cubicBezTo>
                  <a:cubicBezTo>
                    <a:pt x="103050" y="232776"/>
                    <a:pt x="143389" y="253898"/>
                    <a:pt x="154137" y="288466"/>
                  </a:cubicBezTo>
                  <a:cubicBezTo>
                    <a:pt x="160053" y="221820"/>
                    <a:pt x="166869" y="152382"/>
                    <a:pt x="202302" y="95627"/>
                  </a:cubicBezTo>
                  <a:cubicBezTo>
                    <a:pt x="234386" y="44237"/>
                    <a:pt x="289956" y="7465"/>
                    <a:pt x="350181" y="886"/>
                  </a:cubicBezTo>
                  <a:cubicBezTo>
                    <a:pt x="410406" y="-5692"/>
                    <a:pt x="473816" y="19154"/>
                    <a:pt x="511376" y="66689"/>
                  </a:cubicBezTo>
                  <a:cubicBezTo>
                    <a:pt x="548936" y="114224"/>
                    <a:pt x="558133" y="183330"/>
                    <a:pt x="531826" y="237904"/>
                  </a:cubicBezTo>
                  <a:cubicBezTo>
                    <a:pt x="512448" y="278107"/>
                    <a:pt x="476745" y="308026"/>
                    <a:pt x="439337" y="332367"/>
                  </a:cubicBezTo>
                  <a:cubicBezTo>
                    <a:pt x="318460" y="410359"/>
                    <a:pt x="173484" y="442075"/>
                    <a:pt x="31083" y="421680"/>
                  </a:cubicBezTo>
                </a:path>
              </a:pathLst>
            </a:custGeom>
            <a:solidFill>
              <a:srgbClr val="F2F2F2"/>
            </a:solidFill>
            <a:ln w="3069"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C753424D-A25A-4E4C-AD56-C74CD621C362}"/>
                </a:ext>
              </a:extLst>
            </p:cNvPr>
            <p:cNvSpPr/>
            <p:nvPr/>
          </p:nvSpPr>
          <p:spPr>
            <a:xfrm>
              <a:off x="5553630" y="5908505"/>
              <a:ext cx="299808" cy="399495"/>
            </a:xfrm>
            <a:custGeom>
              <a:avLst/>
              <a:gdLst>
                <a:gd name="connsiteX0" fmla="*/ 289737 w 299808"/>
                <a:gd name="connsiteY0" fmla="*/ 1212 h 399495"/>
                <a:gd name="connsiteX1" fmla="*/ 153632 w 299808"/>
                <a:gd name="connsiteY1" fmla="*/ 136365 h 399495"/>
                <a:gd name="connsiteX2" fmla="*/ 333 w 299808"/>
                <a:gd name="connsiteY2" fmla="*/ 392543 h 399495"/>
                <a:gd name="connsiteX3" fmla="*/ 11287 w 299808"/>
                <a:gd name="connsiteY3" fmla="*/ 395563 h 399495"/>
                <a:gd name="connsiteX4" fmla="*/ 297770 w 299808"/>
                <a:gd name="connsiteY4" fmla="*/ 9245 h 399495"/>
                <a:gd name="connsiteX5" fmla="*/ 289737 w 299808"/>
                <a:gd name="connsiteY5" fmla="*/ 1212 h 39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808" h="399495">
                  <a:moveTo>
                    <a:pt x="289737" y="1212"/>
                  </a:moveTo>
                  <a:cubicBezTo>
                    <a:pt x="240044" y="41688"/>
                    <a:pt x="194456" y="86957"/>
                    <a:pt x="153632" y="136365"/>
                  </a:cubicBezTo>
                  <a:cubicBezTo>
                    <a:pt x="89743" y="213423"/>
                    <a:pt x="38043" y="299819"/>
                    <a:pt x="333" y="392543"/>
                  </a:cubicBezTo>
                  <a:cubicBezTo>
                    <a:pt x="-2427" y="399307"/>
                    <a:pt x="8557" y="402252"/>
                    <a:pt x="11287" y="395563"/>
                  </a:cubicBezTo>
                  <a:cubicBezTo>
                    <a:pt x="72986" y="244866"/>
                    <a:pt x="171483" y="112044"/>
                    <a:pt x="297770" y="9245"/>
                  </a:cubicBezTo>
                  <a:cubicBezTo>
                    <a:pt x="303441" y="4627"/>
                    <a:pt x="295362" y="-3367"/>
                    <a:pt x="289737" y="1212"/>
                  </a:cubicBezTo>
                  <a:close/>
                </a:path>
              </a:pathLst>
            </a:custGeom>
            <a:solidFill>
              <a:srgbClr val="FFFFFF"/>
            </a:solidFill>
            <a:ln w="3069"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979C6087-7517-4376-97DE-251CF6C9AAF2}"/>
                </a:ext>
              </a:extLst>
            </p:cNvPr>
            <p:cNvSpPr/>
            <p:nvPr/>
          </p:nvSpPr>
          <p:spPr>
            <a:xfrm>
              <a:off x="4388749" y="4625843"/>
              <a:ext cx="11192" cy="6149"/>
            </a:xfrm>
            <a:custGeom>
              <a:avLst/>
              <a:gdLst>
                <a:gd name="connsiteX0" fmla="*/ 11085 w 11192"/>
                <a:gd name="connsiteY0" fmla="*/ 2918 h 6149"/>
                <a:gd name="connsiteX1" fmla="*/ 8010 w 11192"/>
                <a:gd name="connsiteY1" fmla="*/ 5993 h 6149"/>
                <a:gd name="connsiteX2" fmla="*/ 6534 w 11192"/>
                <a:gd name="connsiteY2" fmla="*/ 5993 h 6149"/>
                <a:gd name="connsiteX3" fmla="*/ -108 w 11192"/>
                <a:gd name="connsiteY3" fmla="*/ -157 h 6149"/>
                <a:gd name="connsiteX4" fmla="*/ 8010 w 11192"/>
                <a:gd name="connsiteY4" fmla="*/ -157 h 6149"/>
                <a:gd name="connsiteX5" fmla="*/ 11085 w 11192"/>
                <a:gd name="connsiteY5" fmla="*/ 2918 h 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92" h="6149">
                  <a:moveTo>
                    <a:pt x="11085" y="2918"/>
                  </a:moveTo>
                  <a:cubicBezTo>
                    <a:pt x="11080" y="4614"/>
                    <a:pt x="9706" y="5988"/>
                    <a:pt x="8010" y="5993"/>
                  </a:cubicBezTo>
                  <a:lnTo>
                    <a:pt x="6534" y="5993"/>
                  </a:lnTo>
                  <a:cubicBezTo>
                    <a:pt x="4259" y="4025"/>
                    <a:pt x="2045" y="1965"/>
                    <a:pt x="-108" y="-157"/>
                  </a:cubicBezTo>
                  <a:lnTo>
                    <a:pt x="8010" y="-157"/>
                  </a:lnTo>
                  <a:cubicBezTo>
                    <a:pt x="9706" y="-152"/>
                    <a:pt x="11080" y="1222"/>
                    <a:pt x="11085" y="2918"/>
                  </a:cubicBezTo>
                  <a:close/>
                </a:path>
              </a:pathLst>
            </a:custGeom>
            <a:solidFill>
              <a:srgbClr val="F2F2F2"/>
            </a:solidFill>
            <a:ln w="3069"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5B1ED29C-3FC3-4B0B-A46C-8720CD7CD05D}"/>
                </a:ext>
              </a:extLst>
            </p:cNvPr>
            <p:cNvSpPr/>
            <p:nvPr/>
          </p:nvSpPr>
          <p:spPr>
            <a:xfrm>
              <a:off x="3680427" y="4515149"/>
              <a:ext cx="814835" cy="461227"/>
            </a:xfrm>
            <a:custGeom>
              <a:avLst/>
              <a:gdLst>
                <a:gd name="connsiteX0" fmla="*/ 793203 w 814835"/>
                <a:gd name="connsiteY0" fmla="*/ -157 h 461227"/>
                <a:gd name="connsiteX1" fmla="*/ 21416 w 814835"/>
                <a:gd name="connsiteY1" fmla="*/ -157 h 461227"/>
                <a:gd name="connsiteX2" fmla="*/ -108 w 814835"/>
                <a:gd name="connsiteY2" fmla="*/ 21367 h 461227"/>
                <a:gd name="connsiteX3" fmla="*/ -108 w 814835"/>
                <a:gd name="connsiteY3" fmla="*/ 439547 h 461227"/>
                <a:gd name="connsiteX4" fmla="*/ 21416 w 814835"/>
                <a:gd name="connsiteY4" fmla="*/ 461070 h 461227"/>
                <a:gd name="connsiteX5" fmla="*/ 793203 w 814835"/>
                <a:gd name="connsiteY5" fmla="*/ 461070 h 461227"/>
                <a:gd name="connsiteX6" fmla="*/ 814727 w 814835"/>
                <a:gd name="connsiteY6" fmla="*/ 439547 h 461227"/>
                <a:gd name="connsiteX7" fmla="*/ 814727 w 814835"/>
                <a:gd name="connsiteY7" fmla="*/ 21367 h 461227"/>
                <a:gd name="connsiteX8" fmla="*/ 793203 w 814835"/>
                <a:gd name="connsiteY8" fmla="*/ -157 h 461227"/>
                <a:gd name="connsiteX9" fmla="*/ 808577 w 814835"/>
                <a:gd name="connsiteY9" fmla="*/ 439547 h 461227"/>
                <a:gd name="connsiteX10" fmla="*/ 793203 w 814835"/>
                <a:gd name="connsiteY10" fmla="*/ 454921 h 461227"/>
                <a:gd name="connsiteX11" fmla="*/ 21416 w 814835"/>
                <a:gd name="connsiteY11" fmla="*/ 454921 h 461227"/>
                <a:gd name="connsiteX12" fmla="*/ 6042 w 814835"/>
                <a:gd name="connsiteY12" fmla="*/ 439547 h 461227"/>
                <a:gd name="connsiteX13" fmla="*/ 6042 w 814835"/>
                <a:gd name="connsiteY13" fmla="*/ 21367 h 461227"/>
                <a:gd name="connsiteX14" fmla="*/ 21416 w 814835"/>
                <a:gd name="connsiteY14" fmla="*/ 5993 h 461227"/>
                <a:gd name="connsiteX15" fmla="*/ 793203 w 814835"/>
                <a:gd name="connsiteY15" fmla="*/ 5993 h 461227"/>
                <a:gd name="connsiteX16" fmla="*/ 808577 w 814835"/>
                <a:gd name="connsiteY16" fmla="*/ 21367 h 46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4835" h="461227">
                  <a:moveTo>
                    <a:pt x="793203" y="-157"/>
                  </a:moveTo>
                  <a:lnTo>
                    <a:pt x="21416" y="-157"/>
                  </a:lnTo>
                  <a:cubicBezTo>
                    <a:pt x="9534" y="-144"/>
                    <a:pt x="-95" y="9485"/>
                    <a:pt x="-108" y="21367"/>
                  </a:cubicBezTo>
                  <a:lnTo>
                    <a:pt x="-108" y="439547"/>
                  </a:lnTo>
                  <a:cubicBezTo>
                    <a:pt x="-95" y="451428"/>
                    <a:pt x="9534" y="461057"/>
                    <a:pt x="21416" y="461070"/>
                  </a:cubicBezTo>
                  <a:lnTo>
                    <a:pt x="793203" y="461070"/>
                  </a:lnTo>
                  <a:cubicBezTo>
                    <a:pt x="805085" y="461057"/>
                    <a:pt x="814714" y="451428"/>
                    <a:pt x="814727" y="439547"/>
                  </a:cubicBezTo>
                  <a:lnTo>
                    <a:pt x="814727" y="21367"/>
                  </a:lnTo>
                  <a:cubicBezTo>
                    <a:pt x="814714" y="9485"/>
                    <a:pt x="805085" y="-144"/>
                    <a:pt x="793203" y="-157"/>
                  </a:cubicBezTo>
                  <a:close/>
                  <a:moveTo>
                    <a:pt x="808577" y="439547"/>
                  </a:moveTo>
                  <a:cubicBezTo>
                    <a:pt x="808574" y="448036"/>
                    <a:pt x="801693" y="454917"/>
                    <a:pt x="793203" y="454921"/>
                  </a:cubicBezTo>
                  <a:lnTo>
                    <a:pt x="21416" y="454921"/>
                  </a:lnTo>
                  <a:cubicBezTo>
                    <a:pt x="12926" y="454917"/>
                    <a:pt x="6045" y="448036"/>
                    <a:pt x="6042" y="439547"/>
                  </a:cubicBezTo>
                  <a:lnTo>
                    <a:pt x="6042" y="21367"/>
                  </a:lnTo>
                  <a:cubicBezTo>
                    <a:pt x="6045" y="12877"/>
                    <a:pt x="12926" y="5996"/>
                    <a:pt x="21416" y="5993"/>
                  </a:cubicBezTo>
                  <a:lnTo>
                    <a:pt x="793203" y="5993"/>
                  </a:lnTo>
                  <a:cubicBezTo>
                    <a:pt x="801693" y="5996"/>
                    <a:pt x="808574" y="12877"/>
                    <a:pt x="808577" y="21367"/>
                  </a:cubicBezTo>
                  <a:close/>
                </a:path>
              </a:pathLst>
            </a:custGeom>
            <a:solidFill>
              <a:srgbClr val="3F3D56"/>
            </a:solidFill>
            <a:ln w="3069"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38B7ABFA-B066-46B8-9E0B-CC2348CBBFDA}"/>
                </a:ext>
              </a:extLst>
            </p:cNvPr>
            <p:cNvSpPr/>
            <p:nvPr/>
          </p:nvSpPr>
          <p:spPr>
            <a:xfrm>
              <a:off x="3751328" y="4615066"/>
              <a:ext cx="265048" cy="171538"/>
            </a:xfrm>
            <a:custGeom>
              <a:avLst/>
              <a:gdLst>
                <a:gd name="connsiteX0" fmla="*/ 254066 w 265048"/>
                <a:gd name="connsiteY0" fmla="*/ 81833 h 171538"/>
                <a:gd name="connsiteX1" fmla="*/ 209787 w 265048"/>
                <a:gd name="connsiteY1" fmla="*/ 29192 h 171538"/>
                <a:gd name="connsiteX2" fmla="*/ 137959 w 265048"/>
                <a:gd name="connsiteY2" fmla="*/ 1856 h 171538"/>
                <a:gd name="connsiteX3" fmla="*/ 62686 w 265048"/>
                <a:gd name="connsiteY3" fmla="*/ 6069 h 171538"/>
                <a:gd name="connsiteX4" fmla="*/ 52848 w 265048"/>
                <a:gd name="connsiteY4" fmla="*/ 8775 h 171538"/>
                <a:gd name="connsiteX5" fmla="*/ 28555 w 265048"/>
                <a:gd name="connsiteY5" fmla="*/ 19537 h 171538"/>
                <a:gd name="connsiteX6" fmla="*/ 27818 w 265048"/>
                <a:gd name="connsiteY6" fmla="*/ 20029 h 171538"/>
                <a:gd name="connsiteX7" fmla="*/ 6417 w 265048"/>
                <a:gd name="connsiteY7" fmla="*/ 48963 h 171538"/>
                <a:gd name="connsiteX8" fmla="*/ 913 w 265048"/>
                <a:gd name="connsiteY8" fmla="*/ 80942 h 171538"/>
                <a:gd name="connsiteX9" fmla="*/ 18685 w 265048"/>
                <a:gd name="connsiteY9" fmla="*/ 106155 h 171538"/>
                <a:gd name="connsiteX10" fmla="*/ 40332 w 265048"/>
                <a:gd name="connsiteY10" fmla="*/ 116856 h 171538"/>
                <a:gd name="connsiteX11" fmla="*/ 45836 w 265048"/>
                <a:gd name="connsiteY11" fmla="*/ 115933 h 171538"/>
                <a:gd name="connsiteX12" fmla="*/ 47403 w 265048"/>
                <a:gd name="connsiteY12" fmla="*/ 115165 h 171538"/>
                <a:gd name="connsiteX13" fmla="*/ 57243 w 265048"/>
                <a:gd name="connsiteY13" fmla="*/ 116794 h 171538"/>
                <a:gd name="connsiteX14" fmla="*/ 98108 w 265048"/>
                <a:gd name="connsiteY14" fmla="*/ 107016 h 171538"/>
                <a:gd name="connsiteX15" fmla="*/ 108071 w 265048"/>
                <a:gd name="connsiteY15" fmla="*/ 104341 h 171538"/>
                <a:gd name="connsiteX16" fmla="*/ 126366 w 265048"/>
                <a:gd name="connsiteY16" fmla="*/ 104956 h 171538"/>
                <a:gd name="connsiteX17" fmla="*/ 129595 w 265048"/>
                <a:gd name="connsiteY17" fmla="*/ 106094 h 171538"/>
                <a:gd name="connsiteX18" fmla="*/ 154562 w 265048"/>
                <a:gd name="connsiteY18" fmla="*/ 128202 h 171538"/>
                <a:gd name="connsiteX19" fmla="*/ 170766 w 265048"/>
                <a:gd name="connsiteY19" fmla="*/ 155261 h 171538"/>
                <a:gd name="connsiteX20" fmla="*/ 197979 w 265048"/>
                <a:gd name="connsiteY20" fmla="*/ 170635 h 171538"/>
                <a:gd name="connsiteX21" fmla="*/ 248192 w 265048"/>
                <a:gd name="connsiteY21" fmla="*/ 161872 h 171538"/>
                <a:gd name="connsiteX22" fmla="*/ 257693 w 265048"/>
                <a:gd name="connsiteY22" fmla="*/ 152217 h 171538"/>
                <a:gd name="connsiteX23" fmla="*/ 258400 w 265048"/>
                <a:gd name="connsiteY23" fmla="*/ 151110 h 171538"/>
                <a:gd name="connsiteX24" fmla="*/ 254066 w 265048"/>
                <a:gd name="connsiteY24" fmla="*/ 81833 h 171538"/>
                <a:gd name="connsiteX25" fmla="*/ 41623 w 265048"/>
                <a:gd name="connsiteY25" fmla="*/ 49578 h 171538"/>
                <a:gd name="connsiteX26" fmla="*/ 50879 w 265048"/>
                <a:gd name="connsiteY26" fmla="*/ 50623 h 171538"/>
                <a:gd name="connsiteX27" fmla="*/ 34921 w 265048"/>
                <a:gd name="connsiteY27" fmla="*/ 58095 h 171538"/>
                <a:gd name="connsiteX28" fmla="*/ 30092 w 265048"/>
                <a:gd name="connsiteY28" fmla="*/ 62923 h 171538"/>
                <a:gd name="connsiteX29" fmla="*/ 30215 w 265048"/>
                <a:gd name="connsiteY29" fmla="*/ 62523 h 171538"/>
                <a:gd name="connsiteX30" fmla="*/ 41623 w 265048"/>
                <a:gd name="connsiteY30" fmla="*/ 49578 h 171538"/>
                <a:gd name="connsiteX31" fmla="*/ 227006 w 265048"/>
                <a:gd name="connsiteY31" fmla="*/ 127679 h 171538"/>
                <a:gd name="connsiteX32" fmla="*/ 228698 w 265048"/>
                <a:gd name="connsiteY32" fmla="*/ 127372 h 171538"/>
                <a:gd name="connsiteX33" fmla="*/ 231157 w 265048"/>
                <a:gd name="connsiteY33" fmla="*/ 126388 h 171538"/>
                <a:gd name="connsiteX34" fmla="*/ 231189 w 265048"/>
                <a:gd name="connsiteY34" fmla="*/ 126695 h 171538"/>
                <a:gd name="connsiteX35" fmla="*/ 231280 w 265048"/>
                <a:gd name="connsiteY35" fmla="*/ 127925 h 171538"/>
                <a:gd name="connsiteX36" fmla="*/ 230850 w 265048"/>
                <a:gd name="connsiteY36" fmla="*/ 128663 h 171538"/>
                <a:gd name="connsiteX37" fmla="*/ 227006 w 265048"/>
                <a:gd name="connsiteY37" fmla="*/ 127679 h 171538"/>
                <a:gd name="connsiteX38" fmla="*/ 218427 w 265048"/>
                <a:gd name="connsiteY38" fmla="*/ 52899 h 171538"/>
                <a:gd name="connsiteX39" fmla="*/ 235617 w 265048"/>
                <a:gd name="connsiteY39" fmla="*/ 74915 h 171538"/>
                <a:gd name="connsiteX40" fmla="*/ 217690 w 265048"/>
                <a:gd name="connsiteY40" fmla="*/ 56558 h 171538"/>
                <a:gd name="connsiteX41" fmla="*/ 218427 w 265048"/>
                <a:gd name="connsiteY41" fmla="*/ 52899 h 171538"/>
                <a:gd name="connsiteX42" fmla="*/ 210956 w 265048"/>
                <a:gd name="connsiteY42" fmla="*/ 140132 h 171538"/>
                <a:gd name="connsiteX43" fmla="*/ 210371 w 265048"/>
                <a:gd name="connsiteY43" fmla="*/ 141578 h 171538"/>
                <a:gd name="connsiteX44" fmla="*/ 207820 w 265048"/>
                <a:gd name="connsiteY44" fmla="*/ 141639 h 171538"/>
                <a:gd name="connsiteX45" fmla="*/ 207389 w 265048"/>
                <a:gd name="connsiteY45" fmla="*/ 141639 h 171538"/>
                <a:gd name="connsiteX46" fmla="*/ 207266 w 265048"/>
                <a:gd name="connsiteY46" fmla="*/ 141239 h 171538"/>
                <a:gd name="connsiteX47" fmla="*/ 206743 w 265048"/>
                <a:gd name="connsiteY47" fmla="*/ 139579 h 171538"/>
                <a:gd name="connsiteX48" fmla="*/ 210956 w 265048"/>
                <a:gd name="connsiteY48" fmla="*/ 140132 h 171538"/>
                <a:gd name="connsiteX49" fmla="*/ 145215 w 265048"/>
                <a:gd name="connsiteY49" fmla="*/ 71163 h 171538"/>
                <a:gd name="connsiteX50" fmla="*/ 145276 w 265048"/>
                <a:gd name="connsiteY50" fmla="*/ 69288 h 171538"/>
                <a:gd name="connsiteX51" fmla="*/ 147582 w 265048"/>
                <a:gd name="connsiteY51" fmla="*/ 70272 h 171538"/>
                <a:gd name="connsiteX52" fmla="*/ 147890 w 265048"/>
                <a:gd name="connsiteY52" fmla="*/ 70333 h 171538"/>
                <a:gd name="connsiteX53" fmla="*/ 149612 w 265048"/>
                <a:gd name="connsiteY53" fmla="*/ 71317 h 171538"/>
                <a:gd name="connsiteX54" fmla="*/ 149428 w 265048"/>
                <a:gd name="connsiteY54" fmla="*/ 71594 h 171538"/>
                <a:gd name="connsiteX55" fmla="*/ 145215 w 265048"/>
                <a:gd name="connsiteY55" fmla="*/ 71164 h 171538"/>
                <a:gd name="connsiteX56" fmla="*/ 193921 w 265048"/>
                <a:gd name="connsiteY56" fmla="*/ 55851 h 171538"/>
                <a:gd name="connsiteX57" fmla="*/ 193828 w 265048"/>
                <a:gd name="connsiteY57" fmla="*/ 55851 h 171538"/>
                <a:gd name="connsiteX58" fmla="*/ 187710 w 265048"/>
                <a:gd name="connsiteY58" fmla="*/ 52130 h 171538"/>
                <a:gd name="connsiteX59" fmla="*/ 193921 w 265048"/>
                <a:gd name="connsiteY59" fmla="*/ 55851 h 171538"/>
                <a:gd name="connsiteX60" fmla="*/ 182605 w 265048"/>
                <a:gd name="connsiteY60" fmla="*/ 113473 h 171538"/>
                <a:gd name="connsiteX61" fmla="*/ 181807 w 265048"/>
                <a:gd name="connsiteY61" fmla="*/ 114550 h 171538"/>
                <a:gd name="connsiteX62" fmla="*/ 181376 w 265048"/>
                <a:gd name="connsiteY62" fmla="*/ 113935 h 171538"/>
                <a:gd name="connsiteX63" fmla="*/ 182605 w 265048"/>
                <a:gd name="connsiteY63" fmla="*/ 113474 h 171538"/>
                <a:gd name="connsiteX64" fmla="*/ 155055 w 265048"/>
                <a:gd name="connsiteY64" fmla="*/ 53237 h 171538"/>
                <a:gd name="connsiteX65" fmla="*/ 152810 w 265048"/>
                <a:gd name="connsiteY65" fmla="*/ 51915 h 171538"/>
                <a:gd name="connsiteX66" fmla="*/ 140664 w 265048"/>
                <a:gd name="connsiteY66" fmla="*/ 48133 h 171538"/>
                <a:gd name="connsiteX67" fmla="*/ 138850 w 265048"/>
                <a:gd name="connsiteY67" fmla="*/ 46349 h 171538"/>
                <a:gd name="connsiteX68" fmla="*/ 149181 w 265048"/>
                <a:gd name="connsiteY68" fmla="*/ 48963 h 171538"/>
                <a:gd name="connsiteX69" fmla="*/ 161942 w 265048"/>
                <a:gd name="connsiteY69" fmla="*/ 53883 h 171538"/>
                <a:gd name="connsiteX70" fmla="*/ 155055 w 265048"/>
                <a:gd name="connsiteY70" fmla="*/ 53237 h 171538"/>
                <a:gd name="connsiteX71" fmla="*/ 131624 w 265048"/>
                <a:gd name="connsiteY71" fmla="*/ 14678 h 171538"/>
                <a:gd name="connsiteX72" fmla="*/ 157669 w 265048"/>
                <a:gd name="connsiteY72" fmla="*/ 20644 h 171538"/>
                <a:gd name="connsiteX73" fmla="*/ 155086 w 265048"/>
                <a:gd name="connsiteY73" fmla="*/ 20029 h 171538"/>
                <a:gd name="connsiteX74" fmla="*/ 130271 w 265048"/>
                <a:gd name="connsiteY74" fmla="*/ 14525 h 171538"/>
                <a:gd name="connsiteX75" fmla="*/ 131624 w 265048"/>
                <a:gd name="connsiteY75" fmla="*/ 14679 h 17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65048" h="171538">
                  <a:moveTo>
                    <a:pt x="254066" y="81833"/>
                  </a:moveTo>
                  <a:cubicBezTo>
                    <a:pt x="244871" y="59756"/>
                    <a:pt x="230573" y="41368"/>
                    <a:pt x="209787" y="29192"/>
                  </a:cubicBezTo>
                  <a:cubicBezTo>
                    <a:pt x="187986" y="16370"/>
                    <a:pt x="163050" y="5700"/>
                    <a:pt x="137959" y="1856"/>
                  </a:cubicBezTo>
                  <a:cubicBezTo>
                    <a:pt x="112842" y="-1857"/>
                    <a:pt x="87232" y="-424"/>
                    <a:pt x="62686" y="6069"/>
                  </a:cubicBezTo>
                  <a:cubicBezTo>
                    <a:pt x="59488" y="6899"/>
                    <a:pt x="56167" y="7791"/>
                    <a:pt x="52848" y="8775"/>
                  </a:cubicBezTo>
                  <a:cubicBezTo>
                    <a:pt x="44214" y="11004"/>
                    <a:pt x="36006" y="14640"/>
                    <a:pt x="28555" y="19537"/>
                  </a:cubicBezTo>
                  <a:cubicBezTo>
                    <a:pt x="28309" y="19691"/>
                    <a:pt x="28064" y="19844"/>
                    <a:pt x="27818" y="20029"/>
                  </a:cubicBezTo>
                  <a:cubicBezTo>
                    <a:pt x="18286" y="27040"/>
                    <a:pt x="11767" y="38601"/>
                    <a:pt x="6417" y="48963"/>
                  </a:cubicBezTo>
                  <a:cubicBezTo>
                    <a:pt x="1344" y="58895"/>
                    <a:pt x="-1854" y="69841"/>
                    <a:pt x="913" y="80942"/>
                  </a:cubicBezTo>
                  <a:cubicBezTo>
                    <a:pt x="3913" y="91067"/>
                    <a:pt x="10157" y="99926"/>
                    <a:pt x="18685" y="106155"/>
                  </a:cubicBezTo>
                  <a:cubicBezTo>
                    <a:pt x="24620" y="110829"/>
                    <a:pt x="32399" y="116733"/>
                    <a:pt x="40332" y="116856"/>
                  </a:cubicBezTo>
                  <a:cubicBezTo>
                    <a:pt x="42208" y="116898"/>
                    <a:pt x="44076" y="116585"/>
                    <a:pt x="45836" y="115933"/>
                  </a:cubicBezTo>
                  <a:cubicBezTo>
                    <a:pt x="46387" y="115740"/>
                    <a:pt x="46913" y="115482"/>
                    <a:pt x="47403" y="115165"/>
                  </a:cubicBezTo>
                  <a:cubicBezTo>
                    <a:pt x="50601" y="116125"/>
                    <a:pt x="53907" y="116672"/>
                    <a:pt x="57243" y="116794"/>
                  </a:cubicBezTo>
                  <a:cubicBezTo>
                    <a:pt x="70742" y="117409"/>
                    <a:pt x="84241" y="111690"/>
                    <a:pt x="98108" y="107016"/>
                  </a:cubicBezTo>
                  <a:cubicBezTo>
                    <a:pt x="101359" y="105882"/>
                    <a:pt x="104689" y="104988"/>
                    <a:pt x="108071" y="104341"/>
                  </a:cubicBezTo>
                  <a:cubicBezTo>
                    <a:pt x="114126" y="103023"/>
                    <a:pt x="120414" y="103235"/>
                    <a:pt x="126366" y="104956"/>
                  </a:cubicBezTo>
                  <a:cubicBezTo>
                    <a:pt x="127465" y="105267"/>
                    <a:pt x="128544" y="105647"/>
                    <a:pt x="129595" y="106094"/>
                  </a:cubicBezTo>
                  <a:cubicBezTo>
                    <a:pt x="139869" y="110911"/>
                    <a:pt x="148537" y="118587"/>
                    <a:pt x="154562" y="128202"/>
                  </a:cubicBezTo>
                  <a:cubicBezTo>
                    <a:pt x="160436" y="136935"/>
                    <a:pt x="164311" y="146866"/>
                    <a:pt x="170766" y="155261"/>
                  </a:cubicBezTo>
                  <a:cubicBezTo>
                    <a:pt x="177250" y="164009"/>
                    <a:pt x="187140" y="169597"/>
                    <a:pt x="197979" y="170635"/>
                  </a:cubicBezTo>
                  <a:cubicBezTo>
                    <a:pt x="214092" y="172418"/>
                    <a:pt x="234323" y="171557"/>
                    <a:pt x="248192" y="161872"/>
                  </a:cubicBezTo>
                  <a:cubicBezTo>
                    <a:pt x="251956" y="159301"/>
                    <a:pt x="255183" y="156021"/>
                    <a:pt x="257693" y="152217"/>
                  </a:cubicBezTo>
                  <a:cubicBezTo>
                    <a:pt x="257939" y="151848"/>
                    <a:pt x="258185" y="151479"/>
                    <a:pt x="258400" y="151110"/>
                  </a:cubicBezTo>
                  <a:cubicBezTo>
                    <a:pt x="271162" y="130108"/>
                    <a:pt x="262798" y="102712"/>
                    <a:pt x="254066" y="81833"/>
                  </a:cubicBezTo>
                  <a:close/>
                  <a:moveTo>
                    <a:pt x="41623" y="49578"/>
                  </a:moveTo>
                  <a:cubicBezTo>
                    <a:pt x="44698" y="49916"/>
                    <a:pt x="47805" y="50285"/>
                    <a:pt x="50879" y="50623"/>
                  </a:cubicBezTo>
                  <a:cubicBezTo>
                    <a:pt x="44997" y="51674"/>
                    <a:pt x="39494" y="54250"/>
                    <a:pt x="34921" y="58095"/>
                  </a:cubicBezTo>
                  <a:cubicBezTo>
                    <a:pt x="33183" y="59571"/>
                    <a:pt x="31568" y="61185"/>
                    <a:pt x="30092" y="62923"/>
                  </a:cubicBezTo>
                  <a:cubicBezTo>
                    <a:pt x="30154" y="62800"/>
                    <a:pt x="30154" y="62646"/>
                    <a:pt x="30215" y="62523"/>
                  </a:cubicBezTo>
                  <a:cubicBezTo>
                    <a:pt x="32038" y="56802"/>
                    <a:pt x="36176" y="52106"/>
                    <a:pt x="41623" y="49578"/>
                  </a:cubicBezTo>
                  <a:close/>
                  <a:moveTo>
                    <a:pt x="227006" y="127679"/>
                  </a:moveTo>
                  <a:cubicBezTo>
                    <a:pt x="227560" y="127556"/>
                    <a:pt x="228144" y="127464"/>
                    <a:pt x="228698" y="127372"/>
                  </a:cubicBezTo>
                  <a:cubicBezTo>
                    <a:pt x="229582" y="127234"/>
                    <a:pt x="230422" y="126897"/>
                    <a:pt x="231157" y="126388"/>
                  </a:cubicBezTo>
                  <a:cubicBezTo>
                    <a:pt x="231157" y="126480"/>
                    <a:pt x="231189" y="126603"/>
                    <a:pt x="231189" y="126695"/>
                  </a:cubicBezTo>
                  <a:cubicBezTo>
                    <a:pt x="231193" y="127107"/>
                    <a:pt x="231224" y="127518"/>
                    <a:pt x="231280" y="127925"/>
                  </a:cubicBezTo>
                  <a:cubicBezTo>
                    <a:pt x="231126" y="128171"/>
                    <a:pt x="231004" y="128417"/>
                    <a:pt x="230850" y="128663"/>
                  </a:cubicBezTo>
                  <a:cubicBezTo>
                    <a:pt x="229558" y="128325"/>
                    <a:pt x="228297" y="127987"/>
                    <a:pt x="227006" y="127679"/>
                  </a:cubicBezTo>
                  <a:close/>
                  <a:moveTo>
                    <a:pt x="218427" y="52899"/>
                  </a:moveTo>
                  <a:cubicBezTo>
                    <a:pt x="225235" y="59328"/>
                    <a:pt x="231030" y="66751"/>
                    <a:pt x="235617" y="74915"/>
                  </a:cubicBezTo>
                  <a:cubicBezTo>
                    <a:pt x="230189" y="68284"/>
                    <a:pt x="224190" y="62141"/>
                    <a:pt x="217690" y="56558"/>
                  </a:cubicBezTo>
                  <a:cubicBezTo>
                    <a:pt x="218179" y="55400"/>
                    <a:pt x="218429" y="54156"/>
                    <a:pt x="218427" y="52899"/>
                  </a:cubicBezTo>
                  <a:close/>
                  <a:moveTo>
                    <a:pt x="210956" y="140132"/>
                  </a:moveTo>
                  <a:cubicBezTo>
                    <a:pt x="210690" y="140582"/>
                    <a:pt x="210493" y="141069"/>
                    <a:pt x="210371" y="141578"/>
                  </a:cubicBezTo>
                  <a:cubicBezTo>
                    <a:pt x="209542" y="141608"/>
                    <a:pt x="208680" y="141639"/>
                    <a:pt x="207820" y="141639"/>
                  </a:cubicBezTo>
                  <a:lnTo>
                    <a:pt x="207389" y="141639"/>
                  </a:lnTo>
                  <a:cubicBezTo>
                    <a:pt x="207359" y="141516"/>
                    <a:pt x="207296" y="141362"/>
                    <a:pt x="207266" y="141239"/>
                  </a:cubicBezTo>
                  <a:cubicBezTo>
                    <a:pt x="207081" y="140686"/>
                    <a:pt x="206928" y="140132"/>
                    <a:pt x="206743" y="139579"/>
                  </a:cubicBezTo>
                  <a:cubicBezTo>
                    <a:pt x="208158" y="139763"/>
                    <a:pt x="209542" y="139948"/>
                    <a:pt x="210956" y="140132"/>
                  </a:cubicBezTo>
                  <a:close/>
                  <a:moveTo>
                    <a:pt x="145215" y="71163"/>
                  </a:moveTo>
                  <a:cubicBezTo>
                    <a:pt x="145297" y="70542"/>
                    <a:pt x="145318" y="69913"/>
                    <a:pt x="145276" y="69288"/>
                  </a:cubicBezTo>
                  <a:cubicBezTo>
                    <a:pt x="145953" y="69798"/>
                    <a:pt x="146745" y="70136"/>
                    <a:pt x="147582" y="70272"/>
                  </a:cubicBezTo>
                  <a:cubicBezTo>
                    <a:pt x="147676" y="70302"/>
                    <a:pt x="147799" y="70302"/>
                    <a:pt x="147890" y="70333"/>
                  </a:cubicBezTo>
                  <a:cubicBezTo>
                    <a:pt x="148474" y="70671"/>
                    <a:pt x="149028" y="70979"/>
                    <a:pt x="149612" y="71317"/>
                  </a:cubicBezTo>
                  <a:lnTo>
                    <a:pt x="149428" y="71594"/>
                  </a:lnTo>
                  <a:cubicBezTo>
                    <a:pt x="148013" y="71440"/>
                    <a:pt x="146599" y="71317"/>
                    <a:pt x="145215" y="71164"/>
                  </a:cubicBezTo>
                  <a:close/>
                  <a:moveTo>
                    <a:pt x="193921" y="55851"/>
                  </a:moveTo>
                  <a:lnTo>
                    <a:pt x="193828" y="55851"/>
                  </a:lnTo>
                  <a:cubicBezTo>
                    <a:pt x="191800" y="54590"/>
                    <a:pt x="189770" y="53329"/>
                    <a:pt x="187710" y="52130"/>
                  </a:cubicBezTo>
                  <a:cubicBezTo>
                    <a:pt x="189800" y="53299"/>
                    <a:pt x="191892" y="54559"/>
                    <a:pt x="193921" y="55851"/>
                  </a:cubicBezTo>
                  <a:close/>
                  <a:moveTo>
                    <a:pt x="182605" y="113473"/>
                  </a:moveTo>
                  <a:cubicBezTo>
                    <a:pt x="182288" y="113792"/>
                    <a:pt x="182019" y="114154"/>
                    <a:pt x="181807" y="114550"/>
                  </a:cubicBezTo>
                  <a:cubicBezTo>
                    <a:pt x="181652" y="114334"/>
                    <a:pt x="181529" y="114150"/>
                    <a:pt x="181376" y="113935"/>
                  </a:cubicBezTo>
                  <a:cubicBezTo>
                    <a:pt x="181763" y="113725"/>
                    <a:pt x="182176" y="113570"/>
                    <a:pt x="182605" y="113474"/>
                  </a:cubicBezTo>
                  <a:close/>
                  <a:moveTo>
                    <a:pt x="155055" y="53237"/>
                  </a:moveTo>
                  <a:cubicBezTo>
                    <a:pt x="154372" y="52694"/>
                    <a:pt x="153616" y="52249"/>
                    <a:pt x="152810" y="51915"/>
                  </a:cubicBezTo>
                  <a:cubicBezTo>
                    <a:pt x="148849" y="50387"/>
                    <a:pt x="144792" y="49123"/>
                    <a:pt x="140664" y="48133"/>
                  </a:cubicBezTo>
                  <a:cubicBezTo>
                    <a:pt x="140050" y="47549"/>
                    <a:pt x="139434" y="46964"/>
                    <a:pt x="138850" y="46349"/>
                  </a:cubicBezTo>
                  <a:cubicBezTo>
                    <a:pt x="142340" y="47025"/>
                    <a:pt x="145790" y="47897"/>
                    <a:pt x="149181" y="48963"/>
                  </a:cubicBezTo>
                  <a:cubicBezTo>
                    <a:pt x="153526" y="50356"/>
                    <a:pt x="157786" y="51999"/>
                    <a:pt x="161942" y="53883"/>
                  </a:cubicBezTo>
                  <a:cubicBezTo>
                    <a:pt x="159636" y="53637"/>
                    <a:pt x="157361" y="53422"/>
                    <a:pt x="155055" y="53237"/>
                  </a:cubicBezTo>
                  <a:close/>
                  <a:moveTo>
                    <a:pt x="131624" y="14678"/>
                  </a:moveTo>
                  <a:cubicBezTo>
                    <a:pt x="140471" y="15860"/>
                    <a:pt x="149190" y="17856"/>
                    <a:pt x="157669" y="20644"/>
                  </a:cubicBezTo>
                  <a:cubicBezTo>
                    <a:pt x="156807" y="20428"/>
                    <a:pt x="155947" y="20244"/>
                    <a:pt x="155086" y="20029"/>
                  </a:cubicBezTo>
                  <a:cubicBezTo>
                    <a:pt x="146937" y="18184"/>
                    <a:pt x="138636" y="16216"/>
                    <a:pt x="130271" y="14525"/>
                  </a:cubicBezTo>
                  <a:cubicBezTo>
                    <a:pt x="130732" y="14586"/>
                    <a:pt x="131163" y="14617"/>
                    <a:pt x="131624" y="14679"/>
                  </a:cubicBezTo>
                  <a:close/>
                </a:path>
              </a:pathLst>
            </a:custGeom>
            <a:solidFill>
              <a:srgbClr val="CCCCCC"/>
            </a:solidFill>
            <a:ln w="3069"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9FFD69ED-2879-4861-9E5E-EB1BEE7A4768}"/>
                </a:ext>
              </a:extLst>
            </p:cNvPr>
            <p:cNvSpPr/>
            <p:nvPr/>
          </p:nvSpPr>
          <p:spPr>
            <a:xfrm>
              <a:off x="3883809" y="4788824"/>
              <a:ext cx="32506" cy="79860"/>
            </a:xfrm>
            <a:custGeom>
              <a:avLst/>
              <a:gdLst>
                <a:gd name="connsiteX0" fmla="*/ 32267 w 32506"/>
                <a:gd name="connsiteY0" fmla="*/ 79703 h 79860"/>
                <a:gd name="connsiteX1" fmla="*/ 7428 w 32506"/>
                <a:gd name="connsiteY1" fmla="*/ 73787 h 79860"/>
                <a:gd name="connsiteX2" fmla="*/ -78 w 32506"/>
                <a:gd name="connsiteY2" fmla="*/ 59542 h 79860"/>
                <a:gd name="connsiteX3" fmla="*/ 4285 w 32506"/>
                <a:gd name="connsiteY3" fmla="*/ 49004 h 79860"/>
                <a:gd name="connsiteX4" fmla="*/ 19950 w 32506"/>
                <a:gd name="connsiteY4" fmla="*/ 46749 h 79860"/>
                <a:gd name="connsiteX5" fmla="*/ 13618 w 32506"/>
                <a:gd name="connsiteY5" fmla="*/ 480 h 79860"/>
                <a:gd name="connsiteX6" fmla="*/ 18266 w 32506"/>
                <a:gd name="connsiteY6" fmla="*/ -157 h 79860"/>
                <a:gd name="connsiteX7" fmla="*/ 25709 w 32506"/>
                <a:gd name="connsiteY7" fmla="*/ 54238 h 79860"/>
                <a:gd name="connsiteX8" fmla="*/ 21829 w 32506"/>
                <a:gd name="connsiteY8" fmla="*/ 52457 h 79860"/>
                <a:gd name="connsiteX9" fmla="*/ 7313 w 32506"/>
                <a:gd name="connsiteY9" fmla="*/ 52587 h 79860"/>
                <a:gd name="connsiteX10" fmla="*/ 4610 w 32506"/>
                <a:gd name="connsiteY10" fmla="*/ 59376 h 79860"/>
                <a:gd name="connsiteX11" fmla="*/ 10195 w 32506"/>
                <a:gd name="connsiteY11" fmla="*/ 69998 h 79860"/>
                <a:gd name="connsiteX12" fmla="*/ 32399 w 32506"/>
                <a:gd name="connsiteY12" fmla="*/ 75014 h 7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06" h="79860">
                  <a:moveTo>
                    <a:pt x="32267" y="79703"/>
                  </a:moveTo>
                  <a:cubicBezTo>
                    <a:pt x="24511" y="79487"/>
                    <a:pt x="14859" y="79215"/>
                    <a:pt x="7428" y="73787"/>
                  </a:cubicBezTo>
                  <a:cubicBezTo>
                    <a:pt x="2947" y="70379"/>
                    <a:pt x="199" y="65165"/>
                    <a:pt x="-78" y="59542"/>
                  </a:cubicBezTo>
                  <a:cubicBezTo>
                    <a:pt x="-351" y="55541"/>
                    <a:pt x="1264" y="51642"/>
                    <a:pt x="4285" y="49004"/>
                  </a:cubicBezTo>
                  <a:cubicBezTo>
                    <a:pt x="8786" y="45644"/>
                    <a:pt x="14684" y="44795"/>
                    <a:pt x="19950" y="46749"/>
                  </a:cubicBezTo>
                  <a:lnTo>
                    <a:pt x="13618" y="480"/>
                  </a:lnTo>
                  <a:lnTo>
                    <a:pt x="18266" y="-157"/>
                  </a:lnTo>
                  <a:lnTo>
                    <a:pt x="25709" y="54238"/>
                  </a:lnTo>
                  <a:lnTo>
                    <a:pt x="21829" y="52457"/>
                  </a:lnTo>
                  <a:cubicBezTo>
                    <a:pt x="17329" y="50394"/>
                    <a:pt x="11152" y="49345"/>
                    <a:pt x="7313" y="52587"/>
                  </a:cubicBezTo>
                  <a:cubicBezTo>
                    <a:pt x="5403" y="54305"/>
                    <a:pt x="4404" y="56815"/>
                    <a:pt x="4610" y="59376"/>
                  </a:cubicBezTo>
                  <a:cubicBezTo>
                    <a:pt x="4840" y="63560"/>
                    <a:pt x="6878" y="67437"/>
                    <a:pt x="10195" y="69998"/>
                  </a:cubicBezTo>
                  <a:cubicBezTo>
                    <a:pt x="15978" y="74224"/>
                    <a:pt x="23672" y="74769"/>
                    <a:pt x="32399" y="75014"/>
                  </a:cubicBezTo>
                  <a:close/>
                </a:path>
              </a:pathLst>
            </a:custGeom>
            <a:solidFill>
              <a:srgbClr val="3F3D56"/>
            </a:solidFill>
            <a:ln w="3069"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5C8A3907-EA74-4993-B251-C185809A1AF6}"/>
                </a:ext>
              </a:extLst>
            </p:cNvPr>
            <p:cNvSpPr/>
            <p:nvPr/>
          </p:nvSpPr>
          <p:spPr>
            <a:xfrm>
              <a:off x="3849285" y="4793451"/>
              <a:ext cx="25266" cy="4691"/>
            </a:xfrm>
            <a:custGeom>
              <a:avLst/>
              <a:gdLst>
                <a:gd name="connsiteX0" fmla="*/ 0 w 25266"/>
                <a:gd name="connsiteY0" fmla="*/ 0 h 4691"/>
                <a:gd name="connsiteX1" fmla="*/ 25266 w 25266"/>
                <a:gd name="connsiteY1" fmla="*/ 0 h 4691"/>
                <a:gd name="connsiteX2" fmla="*/ 25266 w 25266"/>
                <a:gd name="connsiteY2" fmla="*/ 4691 h 4691"/>
                <a:gd name="connsiteX3" fmla="*/ 0 w 25266"/>
                <a:gd name="connsiteY3" fmla="*/ 4691 h 4691"/>
              </a:gdLst>
              <a:ahLst/>
              <a:cxnLst>
                <a:cxn ang="0">
                  <a:pos x="connsiteX0" y="connsiteY0"/>
                </a:cxn>
                <a:cxn ang="0">
                  <a:pos x="connsiteX1" y="connsiteY1"/>
                </a:cxn>
                <a:cxn ang="0">
                  <a:pos x="connsiteX2" y="connsiteY2"/>
                </a:cxn>
                <a:cxn ang="0">
                  <a:pos x="connsiteX3" y="connsiteY3"/>
                </a:cxn>
              </a:cxnLst>
              <a:rect l="l" t="t" r="r" b="b"/>
              <a:pathLst>
                <a:path w="25266" h="4691">
                  <a:moveTo>
                    <a:pt x="0" y="0"/>
                  </a:moveTo>
                  <a:lnTo>
                    <a:pt x="25266" y="0"/>
                  </a:lnTo>
                  <a:lnTo>
                    <a:pt x="25266" y="4691"/>
                  </a:lnTo>
                  <a:lnTo>
                    <a:pt x="0" y="4691"/>
                  </a:lnTo>
                  <a:close/>
                </a:path>
              </a:pathLst>
            </a:custGeom>
            <a:solidFill>
              <a:srgbClr val="3F3D56"/>
            </a:solidFill>
            <a:ln w="3069"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50B31593-5F64-469D-9D6B-4EEF9F0F1396}"/>
                </a:ext>
              </a:extLst>
            </p:cNvPr>
            <p:cNvSpPr/>
            <p:nvPr/>
          </p:nvSpPr>
          <p:spPr>
            <a:xfrm>
              <a:off x="3929035" y="4793451"/>
              <a:ext cx="25266" cy="4691"/>
            </a:xfrm>
            <a:custGeom>
              <a:avLst/>
              <a:gdLst>
                <a:gd name="connsiteX0" fmla="*/ 0 w 25266"/>
                <a:gd name="connsiteY0" fmla="*/ 0 h 4691"/>
                <a:gd name="connsiteX1" fmla="*/ 25266 w 25266"/>
                <a:gd name="connsiteY1" fmla="*/ 0 h 4691"/>
                <a:gd name="connsiteX2" fmla="*/ 25266 w 25266"/>
                <a:gd name="connsiteY2" fmla="*/ 4691 h 4691"/>
                <a:gd name="connsiteX3" fmla="*/ 0 w 25266"/>
                <a:gd name="connsiteY3" fmla="*/ 4691 h 4691"/>
              </a:gdLst>
              <a:ahLst/>
              <a:cxnLst>
                <a:cxn ang="0">
                  <a:pos x="connsiteX0" y="connsiteY0"/>
                </a:cxn>
                <a:cxn ang="0">
                  <a:pos x="connsiteX1" y="connsiteY1"/>
                </a:cxn>
                <a:cxn ang="0">
                  <a:pos x="connsiteX2" y="connsiteY2"/>
                </a:cxn>
                <a:cxn ang="0">
                  <a:pos x="connsiteX3" y="connsiteY3"/>
                </a:cxn>
              </a:cxnLst>
              <a:rect l="l" t="t" r="r" b="b"/>
              <a:pathLst>
                <a:path w="25266" h="4691">
                  <a:moveTo>
                    <a:pt x="0" y="0"/>
                  </a:moveTo>
                  <a:lnTo>
                    <a:pt x="25266" y="0"/>
                  </a:lnTo>
                  <a:lnTo>
                    <a:pt x="25266" y="4691"/>
                  </a:lnTo>
                  <a:lnTo>
                    <a:pt x="0" y="4691"/>
                  </a:lnTo>
                  <a:close/>
                </a:path>
              </a:pathLst>
            </a:custGeom>
            <a:solidFill>
              <a:srgbClr val="3F3D56"/>
            </a:solidFill>
            <a:ln w="3069"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83996A0C-8C1B-4A33-AD37-846B5072D5DF}"/>
                </a:ext>
              </a:extLst>
            </p:cNvPr>
            <p:cNvSpPr/>
            <p:nvPr/>
          </p:nvSpPr>
          <p:spPr>
            <a:xfrm>
              <a:off x="3760326" y="4599864"/>
              <a:ext cx="282933" cy="177490"/>
            </a:xfrm>
            <a:custGeom>
              <a:avLst/>
              <a:gdLst>
                <a:gd name="connsiteX0" fmla="*/ 44954 w 282933"/>
                <a:gd name="connsiteY0" fmla="*/ 128651 h 177490"/>
                <a:gd name="connsiteX1" fmla="*/ 7120 w 282933"/>
                <a:gd name="connsiteY1" fmla="*/ 87056 h 177490"/>
                <a:gd name="connsiteX2" fmla="*/ 37565 w 282933"/>
                <a:gd name="connsiteY2" fmla="*/ 27971 h 177490"/>
                <a:gd name="connsiteX3" fmla="*/ 105424 w 282933"/>
                <a:gd name="connsiteY3" fmla="*/ 7126 h 177490"/>
                <a:gd name="connsiteX4" fmla="*/ 232902 w 282933"/>
                <a:gd name="connsiteY4" fmla="*/ 49144 h 177490"/>
                <a:gd name="connsiteX5" fmla="*/ 273535 w 282933"/>
                <a:gd name="connsiteY5" fmla="*/ 105378 h 177490"/>
                <a:gd name="connsiteX6" fmla="*/ 258699 w 282933"/>
                <a:gd name="connsiteY6" fmla="*/ 161220 h 177490"/>
                <a:gd name="connsiteX7" fmla="*/ 229942 w 282933"/>
                <a:gd name="connsiteY7" fmla="*/ 170074 h 177490"/>
                <a:gd name="connsiteX8" fmla="*/ 196470 w 282933"/>
                <a:gd name="connsiteY8" fmla="*/ 155187 h 177490"/>
                <a:gd name="connsiteX9" fmla="*/ 138392 w 282933"/>
                <a:gd name="connsiteY9" fmla="*/ 114677 h 177490"/>
                <a:gd name="connsiteX10" fmla="*/ 88737 w 282933"/>
                <a:gd name="connsiteY10" fmla="*/ 129477 h 177490"/>
                <a:gd name="connsiteX11" fmla="*/ 84250 w 282933"/>
                <a:gd name="connsiteY11" fmla="*/ 141248 h 177490"/>
                <a:gd name="connsiteX12" fmla="*/ 86708 w 282933"/>
                <a:gd name="connsiteY12" fmla="*/ 145576 h 177490"/>
                <a:gd name="connsiteX13" fmla="*/ 91036 w 282933"/>
                <a:gd name="connsiteY13" fmla="*/ 143119 h 177490"/>
                <a:gd name="connsiteX14" fmla="*/ 134459 w 282933"/>
                <a:gd name="connsiteY14" fmla="*/ 120860 h 177490"/>
                <a:gd name="connsiteX15" fmla="*/ 195410 w 282933"/>
                <a:gd name="connsiteY15" fmla="*/ 163031 h 177490"/>
                <a:gd name="connsiteX16" fmla="*/ 230905 w 282933"/>
                <a:gd name="connsiteY16" fmla="*/ 177198 h 177490"/>
                <a:gd name="connsiteX17" fmla="*/ 261874 w 282933"/>
                <a:gd name="connsiteY17" fmla="*/ 167684 h 177490"/>
                <a:gd name="connsiteX18" fmla="*/ 281785 w 282933"/>
                <a:gd name="connsiteY18" fmla="*/ 109895 h 177490"/>
                <a:gd name="connsiteX19" fmla="*/ 243125 w 282933"/>
                <a:gd name="connsiteY19" fmla="*/ 48700 h 177490"/>
                <a:gd name="connsiteX20" fmla="*/ 110965 w 282933"/>
                <a:gd name="connsiteY20" fmla="*/ -122 h 177490"/>
                <a:gd name="connsiteX21" fmla="*/ 38920 w 282933"/>
                <a:gd name="connsiteY21" fmla="*/ 18676 h 177490"/>
                <a:gd name="connsiteX22" fmla="*/ 82 w 282933"/>
                <a:gd name="connsiteY22" fmla="*/ 77391 h 177490"/>
                <a:gd name="connsiteX23" fmla="*/ 29961 w 282933"/>
                <a:gd name="connsiteY23" fmla="*/ 131455 h 177490"/>
                <a:gd name="connsiteX24" fmla="*/ 44955 w 282933"/>
                <a:gd name="connsiteY24" fmla="*/ 135688 h 177490"/>
                <a:gd name="connsiteX25" fmla="*/ 44955 w 282933"/>
                <a:gd name="connsiteY25" fmla="*/ 128651 h 17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2933" h="177490">
                  <a:moveTo>
                    <a:pt x="44954" y="128651"/>
                  </a:moveTo>
                  <a:cubicBezTo>
                    <a:pt x="24608" y="126331"/>
                    <a:pt x="8850" y="106836"/>
                    <a:pt x="7120" y="87056"/>
                  </a:cubicBezTo>
                  <a:cubicBezTo>
                    <a:pt x="5061" y="63525"/>
                    <a:pt x="18765" y="41176"/>
                    <a:pt x="37565" y="27971"/>
                  </a:cubicBezTo>
                  <a:cubicBezTo>
                    <a:pt x="57227" y="14162"/>
                    <a:pt x="81723" y="8395"/>
                    <a:pt x="105424" y="7126"/>
                  </a:cubicBezTo>
                  <a:cubicBezTo>
                    <a:pt x="151659" y="4825"/>
                    <a:pt x="197097" y="19802"/>
                    <a:pt x="232902" y="49144"/>
                  </a:cubicBezTo>
                  <a:cubicBezTo>
                    <a:pt x="250662" y="63894"/>
                    <a:pt x="267248" y="82683"/>
                    <a:pt x="273535" y="105378"/>
                  </a:cubicBezTo>
                  <a:cubicBezTo>
                    <a:pt x="278994" y="125088"/>
                    <a:pt x="274551" y="147416"/>
                    <a:pt x="258699" y="161220"/>
                  </a:cubicBezTo>
                  <a:cubicBezTo>
                    <a:pt x="250771" y="168059"/>
                    <a:pt x="240344" y="171270"/>
                    <a:pt x="229942" y="170074"/>
                  </a:cubicBezTo>
                  <a:cubicBezTo>
                    <a:pt x="217642" y="168797"/>
                    <a:pt x="206293" y="162330"/>
                    <a:pt x="196470" y="155187"/>
                  </a:cubicBezTo>
                  <a:cubicBezTo>
                    <a:pt x="177360" y="141293"/>
                    <a:pt x="161673" y="121938"/>
                    <a:pt x="138392" y="114677"/>
                  </a:cubicBezTo>
                  <a:cubicBezTo>
                    <a:pt x="121321" y="109353"/>
                    <a:pt x="99169" y="114039"/>
                    <a:pt x="88737" y="129477"/>
                  </a:cubicBezTo>
                  <a:cubicBezTo>
                    <a:pt x="86370" y="133010"/>
                    <a:pt x="84836" y="137035"/>
                    <a:pt x="84250" y="141248"/>
                  </a:cubicBezTo>
                  <a:cubicBezTo>
                    <a:pt x="83803" y="143113"/>
                    <a:pt x="84878" y="145005"/>
                    <a:pt x="86708" y="145576"/>
                  </a:cubicBezTo>
                  <a:cubicBezTo>
                    <a:pt x="88580" y="146081"/>
                    <a:pt x="90510" y="144985"/>
                    <a:pt x="91036" y="143119"/>
                  </a:cubicBezTo>
                  <a:cubicBezTo>
                    <a:pt x="93775" y="123675"/>
                    <a:pt x="117682" y="116420"/>
                    <a:pt x="134459" y="120860"/>
                  </a:cubicBezTo>
                  <a:cubicBezTo>
                    <a:pt x="158920" y="127335"/>
                    <a:pt x="175341" y="149163"/>
                    <a:pt x="195410" y="163031"/>
                  </a:cubicBezTo>
                  <a:cubicBezTo>
                    <a:pt x="205799" y="170777"/>
                    <a:pt x="218038" y="175662"/>
                    <a:pt x="230905" y="177198"/>
                  </a:cubicBezTo>
                  <a:cubicBezTo>
                    <a:pt x="242061" y="178074"/>
                    <a:pt x="253133" y="174672"/>
                    <a:pt x="261874" y="167684"/>
                  </a:cubicBezTo>
                  <a:cubicBezTo>
                    <a:pt x="279020" y="154146"/>
                    <a:pt x="285576" y="130860"/>
                    <a:pt x="281785" y="109895"/>
                  </a:cubicBezTo>
                  <a:cubicBezTo>
                    <a:pt x="277395" y="85617"/>
                    <a:pt x="261054" y="64809"/>
                    <a:pt x="243125" y="48700"/>
                  </a:cubicBezTo>
                  <a:cubicBezTo>
                    <a:pt x="206778" y="16387"/>
                    <a:pt x="159590" y="-1045"/>
                    <a:pt x="110965" y="-122"/>
                  </a:cubicBezTo>
                  <a:cubicBezTo>
                    <a:pt x="86164" y="448"/>
                    <a:pt x="60286" y="5567"/>
                    <a:pt x="38920" y="18676"/>
                  </a:cubicBezTo>
                  <a:cubicBezTo>
                    <a:pt x="18194" y="31391"/>
                    <a:pt x="2176" y="52664"/>
                    <a:pt x="82" y="77391"/>
                  </a:cubicBezTo>
                  <a:cubicBezTo>
                    <a:pt x="-1761" y="99155"/>
                    <a:pt x="9916" y="121920"/>
                    <a:pt x="29961" y="131455"/>
                  </a:cubicBezTo>
                  <a:cubicBezTo>
                    <a:pt x="34687" y="133694"/>
                    <a:pt x="39755" y="135125"/>
                    <a:pt x="44955" y="135688"/>
                  </a:cubicBezTo>
                  <a:cubicBezTo>
                    <a:pt x="49446" y="136200"/>
                    <a:pt x="49410" y="129159"/>
                    <a:pt x="44955" y="128651"/>
                  </a:cubicBezTo>
                  <a:close/>
                </a:path>
              </a:pathLst>
            </a:custGeom>
            <a:solidFill>
              <a:srgbClr val="3F3D56"/>
            </a:solidFill>
            <a:ln w="3069"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8037A1A5-3042-4E7A-B862-02CE01F6B699}"/>
                </a:ext>
              </a:extLst>
            </p:cNvPr>
            <p:cNvSpPr/>
            <p:nvPr/>
          </p:nvSpPr>
          <p:spPr>
            <a:xfrm>
              <a:off x="4141655" y="4625843"/>
              <a:ext cx="258287" cy="6149"/>
            </a:xfrm>
            <a:custGeom>
              <a:avLst/>
              <a:gdLst>
                <a:gd name="connsiteX0" fmla="*/ 258179 w 258287"/>
                <a:gd name="connsiteY0" fmla="*/ 2918 h 6149"/>
                <a:gd name="connsiteX1" fmla="*/ 255104 w 258287"/>
                <a:gd name="connsiteY1" fmla="*/ 5993 h 6149"/>
                <a:gd name="connsiteX2" fmla="*/ 2967 w 258287"/>
                <a:gd name="connsiteY2" fmla="*/ 5993 h 6149"/>
                <a:gd name="connsiteX3" fmla="*/ -108 w 258287"/>
                <a:gd name="connsiteY3" fmla="*/ 2918 h 6149"/>
                <a:gd name="connsiteX4" fmla="*/ 2967 w 258287"/>
                <a:gd name="connsiteY4" fmla="*/ -157 h 6149"/>
                <a:gd name="connsiteX5" fmla="*/ 255104 w 258287"/>
                <a:gd name="connsiteY5" fmla="*/ -157 h 6149"/>
                <a:gd name="connsiteX6" fmla="*/ 258179 w 258287"/>
                <a:gd name="connsiteY6" fmla="*/ 2918 h 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287" h="6149">
                  <a:moveTo>
                    <a:pt x="258179" y="2918"/>
                  </a:moveTo>
                  <a:cubicBezTo>
                    <a:pt x="258174" y="4614"/>
                    <a:pt x="256800" y="5988"/>
                    <a:pt x="255104" y="5993"/>
                  </a:cubicBezTo>
                  <a:lnTo>
                    <a:pt x="2967" y="5993"/>
                  </a:lnTo>
                  <a:cubicBezTo>
                    <a:pt x="1269" y="5993"/>
                    <a:pt x="-108" y="4616"/>
                    <a:pt x="-108" y="2918"/>
                  </a:cubicBezTo>
                  <a:cubicBezTo>
                    <a:pt x="-108" y="1220"/>
                    <a:pt x="1269" y="-157"/>
                    <a:pt x="2967" y="-157"/>
                  </a:cubicBezTo>
                  <a:lnTo>
                    <a:pt x="255104" y="-157"/>
                  </a:lnTo>
                  <a:cubicBezTo>
                    <a:pt x="256800" y="-152"/>
                    <a:pt x="258174" y="1222"/>
                    <a:pt x="258179" y="2918"/>
                  </a:cubicBezTo>
                  <a:close/>
                </a:path>
              </a:pathLst>
            </a:custGeom>
            <a:solidFill>
              <a:srgbClr val="3F3D56"/>
            </a:solidFill>
            <a:ln w="3069"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3B1AC79D-0873-4EFA-B0AB-BB885031188F}"/>
                </a:ext>
              </a:extLst>
            </p:cNvPr>
            <p:cNvSpPr/>
            <p:nvPr/>
          </p:nvSpPr>
          <p:spPr>
            <a:xfrm>
              <a:off x="4141655" y="4671966"/>
              <a:ext cx="258287" cy="6149"/>
            </a:xfrm>
            <a:custGeom>
              <a:avLst/>
              <a:gdLst>
                <a:gd name="connsiteX0" fmla="*/ 255104 w 258287"/>
                <a:gd name="connsiteY0" fmla="*/ 5993 h 6149"/>
                <a:gd name="connsiteX1" fmla="*/ 2967 w 258287"/>
                <a:gd name="connsiteY1" fmla="*/ 5993 h 6149"/>
                <a:gd name="connsiteX2" fmla="*/ -108 w 258287"/>
                <a:gd name="connsiteY2" fmla="*/ 2918 h 6149"/>
                <a:gd name="connsiteX3" fmla="*/ 2967 w 258287"/>
                <a:gd name="connsiteY3" fmla="*/ -157 h 6149"/>
                <a:gd name="connsiteX4" fmla="*/ 255104 w 258287"/>
                <a:gd name="connsiteY4" fmla="*/ -157 h 6149"/>
                <a:gd name="connsiteX5" fmla="*/ 258179 w 258287"/>
                <a:gd name="connsiteY5" fmla="*/ 2918 h 6149"/>
                <a:gd name="connsiteX6" fmla="*/ 255104 w 258287"/>
                <a:gd name="connsiteY6" fmla="*/ 5993 h 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287" h="6149">
                  <a:moveTo>
                    <a:pt x="255104" y="5993"/>
                  </a:moveTo>
                  <a:lnTo>
                    <a:pt x="2967" y="5993"/>
                  </a:lnTo>
                  <a:cubicBezTo>
                    <a:pt x="1269" y="5993"/>
                    <a:pt x="-108" y="4616"/>
                    <a:pt x="-108" y="2918"/>
                  </a:cubicBezTo>
                  <a:cubicBezTo>
                    <a:pt x="-108" y="1220"/>
                    <a:pt x="1269" y="-157"/>
                    <a:pt x="2967" y="-157"/>
                  </a:cubicBezTo>
                  <a:lnTo>
                    <a:pt x="255104" y="-157"/>
                  </a:lnTo>
                  <a:cubicBezTo>
                    <a:pt x="256803" y="-157"/>
                    <a:pt x="258179" y="1220"/>
                    <a:pt x="258179" y="2918"/>
                  </a:cubicBezTo>
                  <a:cubicBezTo>
                    <a:pt x="258179" y="4616"/>
                    <a:pt x="256803" y="5993"/>
                    <a:pt x="255104" y="5993"/>
                  </a:cubicBezTo>
                  <a:close/>
                </a:path>
              </a:pathLst>
            </a:custGeom>
            <a:solidFill>
              <a:srgbClr val="3F3D56"/>
            </a:solidFill>
            <a:ln w="3069"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5E8C12D-F5B3-4292-9701-2F738BB22ACE}"/>
                </a:ext>
              </a:extLst>
            </p:cNvPr>
            <p:cNvSpPr/>
            <p:nvPr/>
          </p:nvSpPr>
          <p:spPr>
            <a:xfrm>
              <a:off x="4141655" y="4718089"/>
              <a:ext cx="258287" cy="6149"/>
            </a:xfrm>
            <a:custGeom>
              <a:avLst/>
              <a:gdLst>
                <a:gd name="connsiteX0" fmla="*/ 255104 w 258287"/>
                <a:gd name="connsiteY0" fmla="*/ 5993 h 6149"/>
                <a:gd name="connsiteX1" fmla="*/ 2967 w 258287"/>
                <a:gd name="connsiteY1" fmla="*/ 5993 h 6149"/>
                <a:gd name="connsiteX2" fmla="*/ -108 w 258287"/>
                <a:gd name="connsiteY2" fmla="*/ 2918 h 6149"/>
                <a:gd name="connsiteX3" fmla="*/ 2967 w 258287"/>
                <a:gd name="connsiteY3" fmla="*/ -157 h 6149"/>
                <a:gd name="connsiteX4" fmla="*/ 255104 w 258287"/>
                <a:gd name="connsiteY4" fmla="*/ -157 h 6149"/>
                <a:gd name="connsiteX5" fmla="*/ 258179 w 258287"/>
                <a:gd name="connsiteY5" fmla="*/ 2918 h 6149"/>
                <a:gd name="connsiteX6" fmla="*/ 255104 w 258287"/>
                <a:gd name="connsiteY6" fmla="*/ 5993 h 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287" h="6149">
                  <a:moveTo>
                    <a:pt x="255104" y="5993"/>
                  </a:moveTo>
                  <a:lnTo>
                    <a:pt x="2967" y="5993"/>
                  </a:lnTo>
                  <a:cubicBezTo>
                    <a:pt x="1269" y="5993"/>
                    <a:pt x="-108" y="4616"/>
                    <a:pt x="-108" y="2918"/>
                  </a:cubicBezTo>
                  <a:cubicBezTo>
                    <a:pt x="-108" y="1220"/>
                    <a:pt x="1269" y="-157"/>
                    <a:pt x="2967" y="-157"/>
                  </a:cubicBezTo>
                  <a:lnTo>
                    <a:pt x="255104" y="-157"/>
                  </a:lnTo>
                  <a:cubicBezTo>
                    <a:pt x="256803" y="-157"/>
                    <a:pt x="258179" y="1220"/>
                    <a:pt x="258179" y="2918"/>
                  </a:cubicBezTo>
                  <a:cubicBezTo>
                    <a:pt x="258179" y="4616"/>
                    <a:pt x="256803" y="5993"/>
                    <a:pt x="255104" y="5993"/>
                  </a:cubicBezTo>
                  <a:close/>
                </a:path>
              </a:pathLst>
            </a:custGeom>
            <a:solidFill>
              <a:srgbClr val="3F3D56"/>
            </a:solidFill>
            <a:ln w="3069"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EA4837E5-FD21-4359-A98C-571F57822AFA}"/>
                </a:ext>
              </a:extLst>
            </p:cNvPr>
            <p:cNvSpPr/>
            <p:nvPr/>
          </p:nvSpPr>
          <p:spPr>
            <a:xfrm>
              <a:off x="4141655" y="4764211"/>
              <a:ext cx="258287" cy="6149"/>
            </a:xfrm>
            <a:custGeom>
              <a:avLst/>
              <a:gdLst>
                <a:gd name="connsiteX0" fmla="*/ 255104 w 258287"/>
                <a:gd name="connsiteY0" fmla="*/ 5993 h 6149"/>
                <a:gd name="connsiteX1" fmla="*/ 2967 w 258287"/>
                <a:gd name="connsiteY1" fmla="*/ 5993 h 6149"/>
                <a:gd name="connsiteX2" fmla="*/ -108 w 258287"/>
                <a:gd name="connsiteY2" fmla="*/ 2918 h 6149"/>
                <a:gd name="connsiteX3" fmla="*/ 2967 w 258287"/>
                <a:gd name="connsiteY3" fmla="*/ -157 h 6149"/>
                <a:gd name="connsiteX4" fmla="*/ 255104 w 258287"/>
                <a:gd name="connsiteY4" fmla="*/ -157 h 6149"/>
                <a:gd name="connsiteX5" fmla="*/ 258179 w 258287"/>
                <a:gd name="connsiteY5" fmla="*/ 2918 h 6149"/>
                <a:gd name="connsiteX6" fmla="*/ 255104 w 258287"/>
                <a:gd name="connsiteY6" fmla="*/ 5993 h 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287" h="6149">
                  <a:moveTo>
                    <a:pt x="255104" y="5993"/>
                  </a:moveTo>
                  <a:lnTo>
                    <a:pt x="2967" y="5993"/>
                  </a:lnTo>
                  <a:cubicBezTo>
                    <a:pt x="1269" y="5993"/>
                    <a:pt x="-108" y="4616"/>
                    <a:pt x="-108" y="2918"/>
                  </a:cubicBezTo>
                  <a:cubicBezTo>
                    <a:pt x="-108" y="1220"/>
                    <a:pt x="1269" y="-157"/>
                    <a:pt x="2967" y="-157"/>
                  </a:cubicBezTo>
                  <a:lnTo>
                    <a:pt x="255104" y="-157"/>
                  </a:lnTo>
                  <a:cubicBezTo>
                    <a:pt x="256803" y="-157"/>
                    <a:pt x="258179" y="1220"/>
                    <a:pt x="258179" y="2918"/>
                  </a:cubicBezTo>
                  <a:cubicBezTo>
                    <a:pt x="258179" y="4616"/>
                    <a:pt x="256803" y="5993"/>
                    <a:pt x="255104" y="5993"/>
                  </a:cubicBezTo>
                  <a:close/>
                </a:path>
              </a:pathLst>
            </a:custGeom>
            <a:solidFill>
              <a:srgbClr val="3F3D56"/>
            </a:solidFill>
            <a:ln w="3069"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5C976F69-8D9E-4C13-B01D-00110D2EDDEF}"/>
                </a:ext>
              </a:extLst>
            </p:cNvPr>
            <p:cNvSpPr/>
            <p:nvPr/>
          </p:nvSpPr>
          <p:spPr>
            <a:xfrm>
              <a:off x="4141655" y="4810334"/>
              <a:ext cx="258287" cy="6149"/>
            </a:xfrm>
            <a:custGeom>
              <a:avLst/>
              <a:gdLst>
                <a:gd name="connsiteX0" fmla="*/ 255104 w 258287"/>
                <a:gd name="connsiteY0" fmla="*/ 5993 h 6149"/>
                <a:gd name="connsiteX1" fmla="*/ 2967 w 258287"/>
                <a:gd name="connsiteY1" fmla="*/ 5993 h 6149"/>
                <a:gd name="connsiteX2" fmla="*/ -108 w 258287"/>
                <a:gd name="connsiteY2" fmla="*/ 2918 h 6149"/>
                <a:gd name="connsiteX3" fmla="*/ 2967 w 258287"/>
                <a:gd name="connsiteY3" fmla="*/ -157 h 6149"/>
                <a:gd name="connsiteX4" fmla="*/ 255104 w 258287"/>
                <a:gd name="connsiteY4" fmla="*/ -157 h 6149"/>
                <a:gd name="connsiteX5" fmla="*/ 258179 w 258287"/>
                <a:gd name="connsiteY5" fmla="*/ 2918 h 6149"/>
                <a:gd name="connsiteX6" fmla="*/ 255104 w 258287"/>
                <a:gd name="connsiteY6" fmla="*/ 5993 h 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287" h="6149">
                  <a:moveTo>
                    <a:pt x="255104" y="5993"/>
                  </a:moveTo>
                  <a:lnTo>
                    <a:pt x="2967" y="5993"/>
                  </a:lnTo>
                  <a:cubicBezTo>
                    <a:pt x="1269" y="5993"/>
                    <a:pt x="-108" y="4616"/>
                    <a:pt x="-108" y="2918"/>
                  </a:cubicBezTo>
                  <a:cubicBezTo>
                    <a:pt x="-108" y="1220"/>
                    <a:pt x="1269" y="-157"/>
                    <a:pt x="2967" y="-157"/>
                  </a:cubicBezTo>
                  <a:lnTo>
                    <a:pt x="255104" y="-157"/>
                  </a:lnTo>
                  <a:cubicBezTo>
                    <a:pt x="256803" y="-157"/>
                    <a:pt x="258179" y="1220"/>
                    <a:pt x="258179" y="2918"/>
                  </a:cubicBezTo>
                  <a:cubicBezTo>
                    <a:pt x="258179" y="4616"/>
                    <a:pt x="256803" y="5993"/>
                    <a:pt x="255104" y="5993"/>
                  </a:cubicBezTo>
                  <a:close/>
                </a:path>
              </a:pathLst>
            </a:custGeom>
            <a:solidFill>
              <a:srgbClr val="3F3D56"/>
            </a:solidFill>
            <a:ln w="3069"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2FB07326-E6D0-4123-A1E9-418C305FB3EF}"/>
                </a:ext>
              </a:extLst>
            </p:cNvPr>
            <p:cNvSpPr/>
            <p:nvPr/>
          </p:nvSpPr>
          <p:spPr>
            <a:xfrm>
              <a:off x="4141655" y="4856457"/>
              <a:ext cx="258287" cy="6149"/>
            </a:xfrm>
            <a:custGeom>
              <a:avLst/>
              <a:gdLst>
                <a:gd name="connsiteX0" fmla="*/ 255104 w 258287"/>
                <a:gd name="connsiteY0" fmla="*/ 5993 h 6149"/>
                <a:gd name="connsiteX1" fmla="*/ 2967 w 258287"/>
                <a:gd name="connsiteY1" fmla="*/ 5993 h 6149"/>
                <a:gd name="connsiteX2" fmla="*/ -108 w 258287"/>
                <a:gd name="connsiteY2" fmla="*/ 2918 h 6149"/>
                <a:gd name="connsiteX3" fmla="*/ 2967 w 258287"/>
                <a:gd name="connsiteY3" fmla="*/ -157 h 6149"/>
                <a:gd name="connsiteX4" fmla="*/ 255104 w 258287"/>
                <a:gd name="connsiteY4" fmla="*/ -157 h 6149"/>
                <a:gd name="connsiteX5" fmla="*/ 258179 w 258287"/>
                <a:gd name="connsiteY5" fmla="*/ 2918 h 6149"/>
                <a:gd name="connsiteX6" fmla="*/ 255104 w 258287"/>
                <a:gd name="connsiteY6" fmla="*/ 5993 h 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287" h="6149">
                  <a:moveTo>
                    <a:pt x="255104" y="5993"/>
                  </a:moveTo>
                  <a:lnTo>
                    <a:pt x="2967" y="5993"/>
                  </a:lnTo>
                  <a:cubicBezTo>
                    <a:pt x="1269" y="5993"/>
                    <a:pt x="-108" y="4616"/>
                    <a:pt x="-108" y="2918"/>
                  </a:cubicBezTo>
                  <a:cubicBezTo>
                    <a:pt x="-108" y="1220"/>
                    <a:pt x="1269" y="-157"/>
                    <a:pt x="2967" y="-157"/>
                  </a:cubicBezTo>
                  <a:lnTo>
                    <a:pt x="255104" y="-157"/>
                  </a:lnTo>
                  <a:cubicBezTo>
                    <a:pt x="256803" y="-157"/>
                    <a:pt x="258179" y="1220"/>
                    <a:pt x="258179" y="2918"/>
                  </a:cubicBezTo>
                  <a:cubicBezTo>
                    <a:pt x="258179" y="4616"/>
                    <a:pt x="256803" y="5993"/>
                    <a:pt x="255104" y="5993"/>
                  </a:cubicBezTo>
                  <a:close/>
                </a:path>
              </a:pathLst>
            </a:custGeom>
            <a:solidFill>
              <a:srgbClr val="3F3D56"/>
            </a:solidFill>
            <a:ln w="3069"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4F7364FD-0AC9-4729-81C3-311674842198}"/>
                </a:ext>
              </a:extLst>
            </p:cNvPr>
            <p:cNvSpPr/>
            <p:nvPr/>
          </p:nvSpPr>
          <p:spPr>
            <a:xfrm>
              <a:off x="3299681" y="4976209"/>
              <a:ext cx="220964" cy="297060"/>
            </a:xfrm>
            <a:custGeom>
              <a:avLst/>
              <a:gdLst>
                <a:gd name="connsiteX0" fmla="*/ 185787 w 220964"/>
                <a:gd name="connsiteY0" fmla="*/ 296903 h 297060"/>
                <a:gd name="connsiteX1" fmla="*/ 162571 w 220964"/>
                <a:gd name="connsiteY1" fmla="*/ 288043 h 297060"/>
                <a:gd name="connsiteX2" fmla="*/ 150852 w 220964"/>
                <a:gd name="connsiteY2" fmla="*/ 262833 h 297060"/>
                <a:gd name="connsiteX3" fmla="*/ 14402 w 220964"/>
                <a:gd name="connsiteY3" fmla="*/ 163596 h 297060"/>
                <a:gd name="connsiteX4" fmla="*/ 6631 w 220964"/>
                <a:gd name="connsiteY4" fmla="*/ 114388 h 297060"/>
                <a:gd name="connsiteX5" fmla="*/ 10213 w 220964"/>
                <a:gd name="connsiteY5" fmla="*/ 110198 h 297060"/>
                <a:gd name="connsiteX6" fmla="*/ 111800 w 220964"/>
                <a:gd name="connsiteY6" fmla="*/ 8610 h 297060"/>
                <a:gd name="connsiteX7" fmla="*/ 154129 w 220964"/>
                <a:gd name="connsiteY7" fmla="*/ 8609 h 297060"/>
                <a:gd name="connsiteX8" fmla="*/ 162897 w 220964"/>
                <a:gd name="connsiteY8" fmla="*/ 29775 h 297060"/>
                <a:gd name="connsiteX9" fmla="*/ 145551 w 220964"/>
                <a:gd name="connsiteY9" fmla="*/ 71651 h 297060"/>
                <a:gd name="connsiteX10" fmla="*/ 76575 w 220964"/>
                <a:gd name="connsiteY10" fmla="*/ 140628 h 297060"/>
                <a:gd name="connsiteX11" fmla="*/ 184836 w 220964"/>
                <a:gd name="connsiteY11" fmla="*/ 226923 h 297060"/>
                <a:gd name="connsiteX12" fmla="*/ 185842 w 220964"/>
                <a:gd name="connsiteY12" fmla="*/ 226883 h 297060"/>
                <a:gd name="connsiteX13" fmla="*/ 220857 w 220964"/>
                <a:gd name="connsiteY13" fmla="*/ 261891 h 297060"/>
                <a:gd name="connsiteX14" fmla="*/ 189852 w 220964"/>
                <a:gd name="connsiteY14" fmla="*/ 296676 h 297060"/>
                <a:gd name="connsiteX15" fmla="*/ 185787 w 220964"/>
                <a:gd name="connsiteY15" fmla="*/ 296903 h 29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0964" h="297060">
                  <a:moveTo>
                    <a:pt x="185787" y="296903"/>
                  </a:moveTo>
                  <a:cubicBezTo>
                    <a:pt x="177218" y="296927"/>
                    <a:pt x="168945" y="293770"/>
                    <a:pt x="162571" y="288043"/>
                  </a:cubicBezTo>
                  <a:cubicBezTo>
                    <a:pt x="155360" y="281612"/>
                    <a:pt x="151120" y="272492"/>
                    <a:pt x="150852" y="262833"/>
                  </a:cubicBezTo>
                  <a:lnTo>
                    <a:pt x="14402" y="163596"/>
                  </a:lnTo>
                  <a:cubicBezTo>
                    <a:pt x="-1332" y="152154"/>
                    <a:pt x="-4811" y="130123"/>
                    <a:pt x="6631" y="114388"/>
                  </a:cubicBezTo>
                  <a:cubicBezTo>
                    <a:pt x="7714" y="112900"/>
                    <a:pt x="8911" y="111499"/>
                    <a:pt x="10213" y="110198"/>
                  </a:cubicBezTo>
                  <a:lnTo>
                    <a:pt x="111800" y="8610"/>
                  </a:lnTo>
                  <a:cubicBezTo>
                    <a:pt x="123488" y="-3079"/>
                    <a:pt x="142440" y="-3079"/>
                    <a:pt x="154129" y="8609"/>
                  </a:cubicBezTo>
                  <a:cubicBezTo>
                    <a:pt x="159743" y="14223"/>
                    <a:pt x="162897" y="21837"/>
                    <a:pt x="162897" y="29775"/>
                  </a:cubicBezTo>
                  <a:cubicBezTo>
                    <a:pt x="162067" y="45305"/>
                    <a:pt x="155946" y="60083"/>
                    <a:pt x="145551" y="71651"/>
                  </a:cubicBezTo>
                  <a:lnTo>
                    <a:pt x="76575" y="140628"/>
                  </a:lnTo>
                  <a:lnTo>
                    <a:pt x="184836" y="226923"/>
                  </a:lnTo>
                  <a:cubicBezTo>
                    <a:pt x="185169" y="226901"/>
                    <a:pt x="185503" y="226883"/>
                    <a:pt x="185842" y="226883"/>
                  </a:cubicBezTo>
                  <a:cubicBezTo>
                    <a:pt x="205178" y="226881"/>
                    <a:pt x="220855" y="242555"/>
                    <a:pt x="220857" y="261891"/>
                  </a:cubicBezTo>
                  <a:cubicBezTo>
                    <a:pt x="220858" y="279679"/>
                    <a:pt x="207522" y="294640"/>
                    <a:pt x="189852" y="296676"/>
                  </a:cubicBezTo>
                  <a:cubicBezTo>
                    <a:pt x="188502" y="296827"/>
                    <a:pt x="187145" y="296902"/>
                    <a:pt x="185787" y="296903"/>
                  </a:cubicBezTo>
                  <a:close/>
                </a:path>
              </a:pathLst>
            </a:custGeom>
            <a:solidFill>
              <a:srgbClr val="FFB8B8"/>
            </a:solidFill>
            <a:ln w="3069"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6E708FE1-BABC-40A2-B5B0-B040184B0D64}"/>
                </a:ext>
              </a:extLst>
            </p:cNvPr>
            <p:cNvSpPr/>
            <p:nvPr/>
          </p:nvSpPr>
          <p:spPr>
            <a:xfrm>
              <a:off x="3594999" y="5698028"/>
              <a:ext cx="89333" cy="161392"/>
            </a:xfrm>
            <a:custGeom>
              <a:avLst/>
              <a:gdLst>
                <a:gd name="connsiteX0" fmla="*/ 52721 w 89333"/>
                <a:gd name="connsiteY0" fmla="*/ 161393 h 161392"/>
                <a:gd name="connsiteX1" fmla="*/ 89334 w 89333"/>
                <a:gd name="connsiteY1" fmla="*/ 147725 h 161392"/>
                <a:gd name="connsiteX2" fmla="*/ 54037 w 89333"/>
                <a:gd name="connsiteY2" fmla="*/ 0 h 161392"/>
                <a:gd name="connsiteX3" fmla="*/ 0 w 89333"/>
                <a:gd name="connsiteY3" fmla="*/ 20174 h 161392"/>
                <a:gd name="connsiteX4" fmla="*/ 52721 w 89333"/>
                <a:gd name="connsiteY4" fmla="*/ 161393 h 16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3" h="161392">
                  <a:moveTo>
                    <a:pt x="52721" y="161393"/>
                  </a:moveTo>
                  <a:lnTo>
                    <a:pt x="89334" y="147725"/>
                  </a:lnTo>
                  <a:lnTo>
                    <a:pt x="54037" y="0"/>
                  </a:lnTo>
                  <a:lnTo>
                    <a:pt x="0" y="20174"/>
                  </a:lnTo>
                  <a:lnTo>
                    <a:pt x="52721" y="161393"/>
                  </a:lnTo>
                  <a:close/>
                </a:path>
              </a:pathLst>
            </a:custGeom>
            <a:solidFill>
              <a:srgbClr val="FFB8B8"/>
            </a:solidFill>
            <a:ln w="3069"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DC07AB10-766C-4F00-9220-9EC544BC09FF}"/>
                </a:ext>
              </a:extLst>
            </p:cNvPr>
            <p:cNvSpPr/>
            <p:nvPr/>
          </p:nvSpPr>
          <p:spPr>
            <a:xfrm rot="9571687">
              <a:off x="3640388" y="5828912"/>
              <a:ext cx="122825" cy="47455"/>
            </a:xfrm>
            <a:custGeom>
              <a:avLst/>
              <a:gdLst>
                <a:gd name="connsiteX0" fmla="*/ -108 w 122825"/>
                <a:gd name="connsiteY0" fmla="*/ -157 h 47455"/>
                <a:gd name="connsiteX1" fmla="*/ 122718 w 122825"/>
                <a:gd name="connsiteY1" fmla="*/ -157 h 47455"/>
                <a:gd name="connsiteX2" fmla="*/ 122718 w 122825"/>
                <a:gd name="connsiteY2" fmla="*/ -157 h 47455"/>
                <a:gd name="connsiteX3" fmla="*/ 122718 w 122825"/>
                <a:gd name="connsiteY3" fmla="*/ 47298 h 47455"/>
                <a:gd name="connsiteX4" fmla="*/ 122718 w 122825"/>
                <a:gd name="connsiteY4" fmla="*/ 47298 h 47455"/>
                <a:gd name="connsiteX5" fmla="*/ 45667 w 122825"/>
                <a:gd name="connsiteY5" fmla="*/ 47298 h 47455"/>
                <a:gd name="connsiteX6" fmla="*/ -108 w 122825"/>
                <a:gd name="connsiteY6" fmla="*/ 1524 h 47455"/>
                <a:gd name="connsiteX7" fmla="*/ -108 w 122825"/>
                <a:gd name="connsiteY7" fmla="*/ -157 h 47455"/>
                <a:gd name="connsiteX8" fmla="*/ -108 w 122825"/>
                <a:gd name="connsiteY8" fmla="*/ -157 h 4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825" h="47455">
                  <a:moveTo>
                    <a:pt x="-108" y="-157"/>
                  </a:moveTo>
                  <a:lnTo>
                    <a:pt x="122718" y="-157"/>
                  </a:lnTo>
                  <a:lnTo>
                    <a:pt x="122718" y="-157"/>
                  </a:lnTo>
                  <a:lnTo>
                    <a:pt x="122718" y="47298"/>
                  </a:lnTo>
                  <a:lnTo>
                    <a:pt x="122718" y="47298"/>
                  </a:lnTo>
                  <a:lnTo>
                    <a:pt x="45667" y="47298"/>
                  </a:lnTo>
                  <a:cubicBezTo>
                    <a:pt x="20386" y="47298"/>
                    <a:pt x="-108" y="26804"/>
                    <a:pt x="-108" y="1524"/>
                  </a:cubicBezTo>
                  <a:lnTo>
                    <a:pt x="-108" y="-157"/>
                  </a:lnTo>
                  <a:lnTo>
                    <a:pt x="-108" y="-157"/>
                  </a:lnTo>
                  <a:close/>
                </a:path>
              </a:pathLst>
            </a:custGeom>
            <a:solidFill>
              <a:srgbClr val="2F2E41"/>
            </a:solidFill>
            <a:ln w="3069"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6A9F4538-CD80-46E4-B644-1CB8CD37E555}"/>
                </a:ext>
              </a:extLst>
            </p:cNvPr>
            <p:cNvSpPr/>
            <p:nvPr/>
          </p:nvSpPr>
          <p:spPr>
            <a:xfrm>
              <a:off x="3318330" y="5715382"/>
              <a:ext cx="57678" cy="150741"/>
            </a:xfrm>
            <a:custGeom>
              <a:avLst/>
              <a:gdLst>
                <a:gd name="connsiteX0" fmla="*/ 6 w 57678"/>
                <a:gd name="connsiteY0" fmla="*/ 150741 h 150741"/>
                <a:gd name="connsiteX1" fmla="*/ 39088 w 57678"/>
                <a:gd name="connsiteY1" fmla="*/ 150741 h 150741"/>
                <a:gd name="connsiteX2" fmla="*/ 57678 w 57678"/>
                <a:gd name="connsiteY2" fmla="*/ 0 h 150741"/>
                <a:gd name="connsiteX3" fmla="*/ 0 w 57678"/>
                <a:gd name="connsiteY3" fmla="*/ 3 h 150741"/>
                <a:gd name="connsiteX4" fmla="*/ 6 w 57678"/>
                <a:gd name="connsiteY4" fmla="*/ 150741 h 150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78" h="150741">
                  <a:moveTo>
                    <a:pt x="6" y="150741"/>
                  </a:moveTo>
                  <a:lnTo>
                    <a:pt x="39088" y="150741"/>
                  </a:lnTo>
                  <a:lnTo>
                    <a:pt x="57678" y="0"/>
                  </a:lnTo>
                  <a:lnTo>
                    <a:pt x="0" y="3"/>
                  </a:lnTo>
                  <a:lnTo>
                    <a:pt x="6" y="150741"/>
                  </a:lnTo>
                  <a:close/>
                </a:path>
              </a:pathLst>
            </a:custGeom>
            <a:solidFill>
              <a:srgbClr val="FFB8B8"/>
            </a:solidFill>
            <a:ln w="3069"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23B126E6-A67F-4174-95DE-0D6E05C416DE}"/>
                </a:ext>
              </a:extLst>
            </p:cNvPr>
            <p:cNvSpPr/>
            <p:nvPr/>
          </p:nvSpPr>
          <p:spPr>
            <a:xfrm rot="10799843">
              <a:off x="3309962" y="5854956"/>
              <a:ext cx="122825" cy="47455"/>
            </a:xfrm>
            <a:custGeom>
              <a:avLst/>
              <a:gdLst>
                <a:gd name="connsiteX0" fmla="*/ -108 w 122825"/>
                <a:gd name="connsiteY0" fmla="*/ -157 h 47455"/>
                <a:gd name="connsiteX1" fmla="*/ 122717 w 122825"/>
                <a:gd name="connsiteY1" fmla="*/ -157 h 47455"/>
                <a:gd name="connsiteX2" fmla="*/ 122717 w 122825"/>
                <a:gd name="connsiteY2" fmla="*/ -157 h 47455"/>
                <a:gd name="connsiteX3" fmla="*/ 122717 w 122825"/>
                <a:gd name="connsiteY3" fmla="*/ 47298 h 47455"/>
                <a:gd name="connsiteX4" fmla="*/ 122717 w 122825"/>
                <a:gd name="connsiteY4" fmla="*/ 47298 h 47455"/>
                <a:gd name="connsiteX5" fmla="*/ 45667 w 122825"/>
                <a:gd name="connsiteY5" fmla="*/ 47298 h 47455"/>
                <a:gd name="connsiteX6" fmla="*/ -108 w 122825"/>
                <a:gd name="connsiteY6" fmla="*/ 1524 h 47455"/>
                <a:gd name="connsiteX7" fmla="*/ -108 w 122825"/>
                <a:gd name="connsiteY7" fmla="*/ -157 h 47455"/>
                <a:gd name="connsiteX8" fmla="*/ -108 w 122825"/>
                <a:gd name="connsiteY8" fmla="*/ -157 h 4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825" h="47455">
                  <a:moveTo>
                    <a:pt x="-108" y="-157"/>
                  </a:moveTo>
                  <a:lnTo>
                    <a:pt x="122717" y="-157"/>
                  </a:lnTo>
                  <a:lnTo>
                    <a:pt x="122717" y="-157"/>
                  </a:lnTo>
                  <a:lnTo>
                    <a:pt x="122717" y="47298"/>
                  </a:lnTo>
                  <a:lnTo>
                    <a:pt x="122717" y="47298"/>
                  </a:lnTo>
                  <a:lnTo>
                    <a:pt x="45667" y="47298"/>
                  </a:lnTo>
                  <a:cubicBezTo>
                    <a:pt x="20386" y="47298"/>
                    <a:pt x="-108" y="26804"/>
                    <a:pt x="-108" y="1524"/>
                  </a:cubicBezTo>
                  <a:lnTo>
                    <a:pt x="-108" y="-157"/>
                  </a:lnTo>
                  <a:lnTo>
                    <a:pt x="-108" y="-157"/>
                  </a:lnTo>
                  <a:close/>
                </a:path>
              </a:pathLst>
            </a:custGeom>
            <a:solidFill>
              <a:srgbClr val="2F2E41"/>
            </a:solidFill>
            <a:ln w="3069"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1CB9F483-24FE-439A-B441-0D75CE21D10B}"/>
                </a:ext>
              </a:extLst>
            </p:cNvPr>
            <p:cNvSpPr/>
            <p:nvPr/>
          </p:nvSpPr>
          <p:spPr>
            <a:xfrm>
              <a:off x="3304335" y="5155259"/>
              <a:ext cx="374723" cy="669732"/>
            </a:xfrm>
            <a:custGeom>
              <a:avLst/>
              <a:gdLst>
                <a:gd name="connsiteX0" fmla="*/ 56073 w 374723"/>
                <a:gd name="connsiteY0" fmla="*/ 669576 h 669732"/>
                <a:gd name="connsiteX1" fmla="*/ 54753 w 374723"/>
                <a:gd name="connsiteY1" fmla="*/ 669512 h 669732"/>
                <a:gd name="connsiteX2" fmla="*/ 13326 w 374723"/>
                <a:gd name="connsiteY2" fmla="*/ 665567 h 669732"/>
                <a:gd name="connsiteX3" fmla="*/ 806 w 374723"/>
                <a:gd name="connsiteY3" fmla="*/ 652182 h 669732"/>
                <a:gd name="connsiteX4" fmla="*/ 108910 w 374723"/>
                <a:gd name="connsiteY4" fmla="*/ 5930 h 669732"/>
                <a:gd name="connsiteX5" fmla="*/ 116102 w 374723"/>
                <a:gd name="connsiteY5" fmla="*/ 2680 h 669732"/>
                <a:gd name="connsiteX6" fmla="*/ 116102 w 374723"/>
                <a:gd name="connsiteY6" fmla="*/ 2678 h 669732"/>
                <a:gd name="connsiteX7" fmla="*/ 238548 w 374723"/>
                <a:gd name="connsiteY7" fmla="*/ 23006 h 669732"/>
                <a:gd name="connsiteX8" fmla="*/ 242364 w 374723"/>
                <a:gd name="connsiteY8" fmla="*/ 29971 h 669732"/>
                <a:gd name="connsiteX9" fmla="*/ 374300 w 374723"/>
                <a:gd name="connsiteY9" fmla="*/ 639983 h 669732"/>
                <a:gd name="connsiteX10" fmla="*/ 363700 w 374723"/>
                <a:gd name="connsiteY10" fmla="*/ 656432 h 669732"/>
                <a:gd name="connsiteX11" fmla="*/ 362493 w 374723"/>
                <a:gd name="connsiteY11" fmla="*/ 656638 h 669732"/>
                <a:gd name="connsiteX12" fmla="*/ 311907 w 374723"/>
                <a:gd name="connsiteY12" fmla="*/ 662960 h 669732"/>
                <a:gd name="connsiteX13" fmla="*/ 296465 w 374723"/>
                <a:gd name="connsiteY13" fmla="*/ 650981 h 669732"/>
                <a:gd name="connsiteX14" fmla="*/ 296429 w 374723"/>
                <a:gd name="connsiteY14" fmla="*/ 650668 h 669732"/>
                <a:gd name="connsiteX15" fmla="*/ 159797 w 374723"/>
                <a:gd name="connsiteY15" fmla="*/ 264273 h 669732"/>
                <a:gd name="connsiteX16" fmla="*/ 149599 w 374723"/>
                <a:gd name="connsiteY16" fmla="*/ 261981 h 669732"/>
                <a:gd name="connsiteX17" fmla="*/ 142329 w 374723"/>
                <a:gd name="connsiteY17" fmla="*/ 269136 h 669732"/>
                <a:gd name="connsiteX18" fmla="*/ 69862 w 374723"/>
                <a:gd name="connsiteY18" fmla="*/ 654911 h 669732"/>
                <a:gd name="connsiteX19" fmla="*/ 56930 w 374723"/>
                <a:gd name="connsiteY19" fmla="*/ 669549 h 669732"/>
                <a:gd name="connsiteX20" fmla="*/ 56073 w 374723"/>
                <a:gd name="connsiteY20" fmla="*/ 669575 h 66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4723" h="669732">
                  <a:moveTo>
                    <a:pt x="56073" y="669576"/>
                  </a:moveTo>
                  <a:cubicBezTo>
                    <a:pt x="55635" y="669576"/>
                    <a:pt x="55195" y="669555"/>
                    <a:pt x="54753" y="669512"/>
                  </a:cubicBezTo>
                  <a:lnTo>
                    <a:pt x="13326" y="665567"/>
                  </a:lnTo>
                  <a:cubicBezTo>
                    <a:pt x="6373" y="664904"/>
                    <a:pt x="1004" y="659164"/>
                    <a:pt x="806" y="652182"/>
                  </a:cubicBezTo>
                  <a:cubicBezTo>
                    <a:pt x="-1584" y="562469"/>
                    <a:pt x="-7606" y="109688"/>
                    <a:pt x="108910" y="5930"/>
                  </a:cubicBezTo>
                  <a:cubicBezTo>
                    <a:pt x="110929" y="4154"/>
                    <a:pt x="113434" y="3022"/>
                    <a:pt x="116102" y="2680"/>
                  </a:cubicBezTo>
                  <a:lnTo>
                    <a:pt x="116102" y="2678"/>
                  </a:lnTo>
                  <a:cubicBezTo>
                    <a:pt x="137207" y="-215"/>
                    <a:pt x="208409" y="-7309"/>
                    <a:pt x="238548" y="23006"/>
                  </a:cubicBezTo>
                  <a:cubicBezTo>
                    <a:pt x="240460" y="24914"/>
                    <a:pt x="241785" y="27332"/>
                    <a:pt x="242364" y="29971"/>
                  </a:cubicBezTo>
                  <a:lnTo>
                    <a:pt x="374300" y="639983"/>
                  </a:lnTo>
                  <a:cubicBezTo>
                    <a:pt x="375915" y="647453"/>
                    <a:pt x="371169" y="654817"/>
                    <a:pt x="363700" y="656432"/>
                  </a:cubicBezTo>
                  <a:cubicBezTo>
                    <a:pt x="363301" y="656518"/>
                    <a:pt x="362898" y="656587"/>
                    <a:pt x="362493" y="656638"/>
                  </a:cubicBezTo>
                  <a:lnTo>
                    <a:pt x="311907" y="662960"/>
                  </a:lnTo>
                  <a:cubicBezTo>
                    <a:pt x="304335" y="663916"/>
                    <a:pt x="297421" y="658553"/>
                    <a:pt x="296465" y="650981"/>
                  </a:cubicBezTo>
                  <a:cubicBezTo>
                    <a:pt x="296452" y="650877"/>
                    <a:pt x="296440" y="650773"/>
                    <a:pt x="296429" y="650668"/>
                  </a:cubicBezTo>
                  <a:cubicBezTo>
                    <a:pt x="291396" y="601634"/>
                    <a:pt x="261152" y="352561"/>
                    <a:pt x="159797" y="264273"/>
                  </a:cubicBezTo>
                  <a:cubicBezTo>
                    <a:pt x="157009" y="261823"/>
                    <a:pt x="153167" y="260960"/>
                    <a:pt x="149599" y="261981"/>
                  </a:cubicBezTo>
                  <a:cubicBezTo>
                    <a:pt x="146103" y="262951"/>
                    <a:pt x="143354" y="265656"/>
                    <a:pt x="142329" y="269136"/>
                  </a:cubicBezTo>
                  <a:cubicBezTo>
                    <a:pt x="123566" y="330530"/>
                    <a:pt x="62889" y="539788"/>
                    <a:pt x="69862" y="654911"/>
                  </a:cubicBezTo>
                  <a:cubicBezTo>
                    <a:pt x="70333" y="662524"/>
                    <a:pt x="64543" y="669078"/>
                    <a:pt x="56930" y="669549"/>
                  </a:cubicBezTo>
                  <a:cubicBezTo>
                    <a:pt x="56645" y="669567"/>
                    <a:pt x="56359" y="669575"/>
                    <a:pt x="56073" y="669575"/>
                  </a:cubicBezTo>
                  <a:close/>
                </a:path>
              </a:pathLst>
            </a:custGeom>
            <a:solidFill>
              <a:srgbClr val="2F2E41"/>
            </a:solidFill>
            <a:ln w="3069"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9EA19771-03AF-40B7-B6BE-82CE7ACC27EB}"/>
                </a:ext>
              </a:extLst>
            </p:cNvPr>
            <p:cNvSpPr/>
            <p:nvPr/>
          </p:nvSpPr>
          <p:spPr>
            <a:xfrm>
              <a:off x="3364724" y="4760705"/>
              <a:ext cx="151042" cy="151042"/>
            </a:xfrm>
            <a:custGeom>
              <a:avLst/>
              <a:gdLst>
                <a:gd name="connsiteX0" fmla="*/ 151043 w 151042"/>
                <a:gd name="connsiteY0" fmla="*/ 75521 h 151042"/>
                <a:gd name="connsiteX1" fmla="*/ 75521 w 151042"/>
                <a:gd name="connsiteY1" fmla="*/ 151043 h 151042"/>
                <a:gd name="connsiteX2" fmla="*/ 0 w 151042"/>
                <a:gd name="connsiteY2" fmla="*/ 75522 h 151042"/>
                <a:gd name="connsiteX3" fmla="*/ 75521 w 151042"/>
                <a:gd name="connsiteY3" fmla="*/ 0 h 151042"/>
                <a:gd name="connsiteX4" fmla="*/ 151043 w 151042"/>
                <a:gd name="connsiteY4" fmla="*/ 75521 h 151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42" h="151042">
                  <a:moveTo>
                    <a:pt x="151043" y="75521"/>
                  </a:moveTo>
                  <a:cubicBezTo>
                    <a:pt x="151043" y="117231"/>
                    <a:pt x="117231" y="151043"/>
                    <a:pt x="75521" y="151043"/>
                  </a:cubicBezTo>
                  <a:cubicBezTo>
                    <a:pt x="33812" y="151043"/>
                    <a:pt x="0" y="117231"/>
                    <a:pt x="0" y="75522"/>
                  </a:cubicBezTo>
                  <a:cubicBezTo>
                    <a:pt x="0" y="33812"/>
                    <a:pt x="33812" y="0"/>
                    <a:pt x="75521" y="0"/>
                  </a:cubicBezTo>
                  <a:cubicBezTo>
                    <a:pt x="117231" y="0"/>
                    <a:pt x="151043" y="33812"/>
                    <a:pt x="151043" y="75521"/>
                  </a:cubicBezTo>
                  <a:close/>
                </a:path>
              </a:pathLst>
            </a:custGeom>
            <a:solidFill>
              <a:srgbClr val="FFB8B8"/>
            </a:solidFill>
            <a:ln w="3069"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61BBA0F7-2D50-45A8-A440-13D426C7AC44}"/>
                </a:ext>
              </a:extLst>
            </p:cNvPr>
            <p:cNvSpPr/>
            <p:nvPr/>
          </p:nvSpPr>
          <p:spPr>
            <a:xfrm>
              <a:off x="3366091" y="4936402"/>
              <a:ext cx="182371" cy="254038"/>
            </a:xfrm>
            <a:custGeom>
              <a:avLst/>
              <a:gdLst>
                <a:gd name="connsiteX0" fmla="*/ -108 w 182371"/>
                <a:gd name="connsiteY0" fmla="*/ 41898 h 254038"/>
                <a:gd name="connsiteX1" fmla="*/ 127401 w 182371"/>
                <a:gd name="connsiteY1" fmla="*/ 25959 h 254038"/>
                <a:gd name="connsiteX2" fmla="*/ 127401 w 182371"/>
                <a:gd name="connsiteY2" fmla="*/ 25959 h 254038"/>
                <a:gd name="connsiteX3" fmla="*/ 182162 w 182371"/>
                <a:gd name="connsiteY3" fmla="*/ 181031 h 254038"/>
                <a:gd name="connsiteX4" fmla="*/ 179999 w 182371"/>
                <a:gd name="connsiteY4" fmla="*/ 253882 h 254038"/>
                <a:gd name="connsiteX5" fmla="*/ 47708 w 182371"/>
                <a:gd name="connsiteY5" fmla="*/ 233162 h 25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371" h="254038">
                  <a:moveTo>
                    <a:pt x="-108" y="41898"/>
                  </a:moveTo>
                  <a:cubicBezTo>
                    <a:pt x="-108" y="41898"/>
                    <a:pt x="70022" y="-40983"/>
                    <a:pt x="127401" y="25959"/>
                  </a:cubicBezTo>
                  <a:lnTo>
                    <a:pt x="127401" y="25959"/>
                  </a:lnTo>
                  <a:cubicBezTo>
                    <a:pt x="164320" y="69032"/>
                    <a:pt x="183847" y="124326"/>
                    <a:pt x="182162" y="181031"/>
                  </a:cubicBezTo>
                  <a:lnTo>
                    <a:pt x="179999" y="253882"/>
                  </a:lnTo>
                  <a:lnTo>
                    <a:pt x="47708" y="233162"/>
                  </a:lnTo>
                  <a:close/>
                </a:path>
              </a:pathLst>
            </a:custGeom>
            <a:solidFill>
              <a:schemeClr val="accent1"/>
            </a:solidFill>
            <a:ln w="3069"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30CCBE27-537D-4583-8183-528999235859}"/>
                </a:ext>
              </a:extLst>
            </p:cNvPr>
            <p:cNvSpPr/>
            <p:nvPr/>
          </p:nvSpPr>
          <p:spPr>
            <a:xfrm>
              <a:off x="3427363" y="4936494"/>
              <a:ext cx="301733" cy="202560"/>
            </a:xfrm>
            <a:custGeom>
              <a:avLst/>
              <a:gdLst>
                <a:gd name="connsiteX0" fmla="*/ 122916 w 301733"/>
                <a:gd name="connsiteY0" fmla="*/ 202403 h 202560"/>
                <a:gd name="connsiteX1" fmla="*/ 121263 w 301733"/>
                <a:gd name="connsiteY1" fmla="*/ 202369 h 202560"/>
                <a:gd name="connsiteX2" fmla="*/ 92109 w 301733"/>
                <a:gd name="connsiteY2" fmla="*/ 187418 h 202560"/>
                <a:gd name="connsiteX3" fmla="*/ 6273 w 301733"/>
                <a:gd name="connsiteY3" fmla="*/ 77976 h 202560"/>
                <a:gd name="connsiteX4" fmla="*/ 11354 w 301733"/>
                <a:gd name="connsiteY4" fmla="*/ 35950 h 202560"/>
                <a:gd name="connsiteX5" fmla="*/ 33417 w 301733"/>
                <a:gd name="connsiteY5" fmla="*/ 29787 h 202560"/>
                <a:gd name="connsiteX6" fmla="*/ 45501 w 301733"/>
                <a:gd name="connsiteY6" fmla="*/ 31248 h 202560"/>
                <a:gd name="connsiteX7" fmla="*/ 65397 w 301733"/>
                <a:gd name="connsiteY7" fmla="*/ 42455 h 202560"/>
                <a:gd name="connsiteX8" fmla="*/ 133108 w 301733"/>
                <a:gd name="connsiteY8" fmla="*/ 128789 h 202560"/>
                <a:gd name="connsiteX9" fmla="*/ 231772 w 301733"/>
                <a:gd name="connsiteY9" fmla="*/ 31667 h 202560"/>
                <a:gd name="connsiteX10" fmla="*/ 231853 w 301733"/>
                <a:gd name="connsiteY10" fmla="*/ 30664 h 202560"/>
                <a:gd name="connsiteX11" fmla="*/ 270805 w 301733"/>
                <a:gd name="connsiteY11" fmla="*/ 99 h 202560"/>
                <a:gd name="connsiteX12" fmla="*/ 301370 w 301733"/>
                <a:gd name="connsiteY12" fmla="*/ 39050 h 202560"/>
                <a:gd name="connsiteX13" fmla="*/ 263346 w 301733"/>
                <a:gd name="connsiteY13" fmla="*/ 69715 h 202560"/>
                <a:gd name="connsiteX14" fmla="*/ 151567 w 301733"/>
                <a:gd name="connsiteY14" fmla="*/ 189916 h 202560"/>
                <a:gd name="connsiteX15" fmla="*/ 122916 w 301733"/>
                <a:gd name="connsiteY15" fmla="*/ 202403 h 20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733" h="202560">
                  <a:moveTo>
                    <a:pt x="122916" y="202403"/>
                  </a:moveTo>
                  <a:cubicBezTo>
                    <a:pt x="122366" y="202403"/>
                    <a:pt x="121815" y="202392"/>
                    <a:pt x="121263" y="202369"/>
                  </a:cubicBezTo>
                  <a:cubicBezTo>
                    <a:pt x="109825" y="201895"/>
                    <a:pt x="99169" y="196430"/>
                    <a:pt x="92109" y="187418"/>
                  </a:cubicBezTo>
                  <a:lnTo>
                    <a:pt x="6273" y="77976"/>
                  </a:lnTo>
                  <a:cubicBezTo>
                    <a:pt x="-3929" y="64968"/>
                    <a:pt x="-1654" y="46152"/>
                    <a:pt x="11354" y="35950"/>
                  </a:cubicBezTo>
                  <a:cubicBezTo>
                    <a:pt x="17600" y="31052"/>
                    <a:pt x="25536" y="28835"/>
                    <a:pt x="33417" y="29787"/>
                  </a:cubicBezTo>
                  <a:lnTo>
                    <a:pt x="45501" y="31248"/>
                  </a:lnTo>
                  <a:cubicBezTo>
                    <a:pt x="53218" y="32602"/>
                    <a:pt x="60240" y="36557"/>
                    <a:pt x="65397" y="42455"/>
                  </a:cubicBezTo>
                  <a:lnTo>
                    <a:pt x="133108" y="128789"/>
                  </a:lnTo>
                  <a:lnTo>
                    <a:pt x="231772" y="31667"/>
                  </a:lnTo>
                  <a:cubicBezTo>
                    <a:pt x="231790" y="31333"/>
                    <a:pt x="231813" y="31000"/>
                    <a:pt x="231853" y="30664"/>
                  </a:cubicBezTo>
                  <a:cubicBezTo>
                    <a:pt x="234169" y="11467"/>
                    <a:pt x="251609" y="-2217"/>
                    <a:pt x="270805" y="99"/>
                  </a:cubicBezTo>
                  <a:cubicBezTo>
                    <a:pt x="290002" y="2414"/>
                    <a:pt x="303686" y="19854"/>
                    <a:pt x="301370" y="39050"/>
                  </a:cubicBezTo>
                  <a:cubicBezTo>
                    <a:pt x="299098" y="57886"/>
                    <a:pt x="282235" y="71485"/>
                    <a:pt x="263346" y="69715"/>
                  </a:cubicBezTo>
                  <a:lnTo>
                    <a:pt x="151567" y="189916"/>
                  </a:lnTo>
                  <a:cubicBezTo>
                    <a:pt x="144169" y="197882"/>
                    <a:pt x="133788" y="202407"/>
                    <a:pt x="122916" y="202403"/>
                  </a:cubicBezTo>
                  <a:close/>
                </a:path>
              </a:pathLst>
            </a:custGeom>
            <a:solidFill>
              <a:srgbClr val="FFB8B8"/>
            </a:solidFill>
            <a:ln w="3069"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2AF29703-4300-42B8-A31F-EB9B6C88DA1E}"/>
                </a:ext>
              </a:extLst>
            </p:cNvPr>
            <p:cNvSpPr/>
            <p:nvPr/>
          </p:nvSpPr>
          <p:spPr>
            <a:xfrm>
              <a:off x="3193201" y="4729364"/>
              <a:ext cx="310153" cy="380660"/>
            </a:xfrm>
            <a:custGeom>
              <a:avLst/>
              <a:gdLst>
                <a:gd name="connsiteX0" fmla="*/ 259178 w 310153"/>
                <a:gd name="connsiteY0" fmla="*/ 119771 h 380660"/>
                <a:gd name="connsiteX1" fmla="*/ 291625 w 310153"/>
                <a:gd name="connsiteY1" fmla="*/ 81545 h 380660"/>
                <a:gd name="connsiteX2" fmla="*/ 309916 w 310153"/>
                <a:gd name="connsiteY2" fmla="*/ 48097 h 380660"/>
                <a:gd name="connsiteX3" fmla="*/ 290904 w 310153"/>
                <a:gd name="connsiteY3" fmla="*/ 12340 h 380660"/>
                <a:gd name="connsiteX4" fmla="*/ 250650 w 310153"/>
                <a:gd name="connsiteY4" fmla="*/ 314 h 380660"/>
                <a:gd name="connsiteX5" fmla="*/ 175365 w 310153"/>
                <a:gd name="connsiteY5" fmla="*/ 17661 h 380660"/>
                <a:gd name="connsiteX6" fmla="*/ 144996 w 310153"/>
                <a:gd name="connsiteY6" fmla="*/ 85628 h 380660"/>
                <a:gd name="connsiteX7" fmla="*/ 158442 w 310153"/>
                <a:gd name="connsiteY7" fmla="*/ 145132 h 380660"/>
                <a:gd name="connsiteX8" fmla="*/ 103708 w 310153"/>
                <a:gd name="connsiteY8" fmla="*/ 179940 h 380660"/>
                <a:gd name="connsiteX9" fmla="*/ 13456 w 310153"/>
                <a:gd name="connsiteY9" fmla="*/ 245017 h 380660"/>
                <a:gd name="connsiteX10" fmla="*/ 19893 w 310153"/>
                <a:gd name="connsiteY10" fmla="*/ 351391 h 380660"/>
                <a:gd name="connsiteX11" fmla="*/ 85763 w 310153"/>
                <a:gd name="connsiteY11" fmla="*/ 380297 h 380660"/>
                <a:gd name="connsiteX12" fmla="*/ 158064 w 310153"/>
                <a:gd name="connsiteY12" fmla="*/ 367991 h 380660"/>
                <a:gd name="connsiteX13" fmla="*/ 217625 w 310153"/>
                <a:gd name="connsiteY13" fmla="*/ 336230 h 380660"/>
                <a:gd name="connsiteX14" fmla="*/ 246154 w 310153"/>
                <a:gd name="connsiteY14" fmla="*/ 276868 h 380660"/>
                <a:gd name="connsiteX15" fmla="*/ 229339 w 310153"/>
                <a:gd name="connsiteY15" fmla="*/ 214559 h 380660"/>
                <a:gd name="connsiteX16" fmla="*/ 261303 w 310153"/>
                <a:gd name="connsiteY16" fmla="*/ 116994 h 38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0153" h="380660">
                  <a:moveTo>
                    <a:pt x="259178" y="119771"/>
                  </a:moveTo>
                  <a:lnTo>
                    <a:pt x="291625" y="81545"/>
                  </a:lnTo>
                  <a:cubicBezTo>
                    <a:pt x="299987" y="71694"/>
                    <a:pt x="308733" y="60964"/>
                    <a:pt x="309916" y="48097"/>
                  </a:cubicBezTo>
                  <a:cubicBezTo>
                    <a:pt x="311212" y="33992"/>
                    <a:pt x="302633" y="20281"/>
                    <a:pt x="290904" y="12340"/>
                  </a:cubicBezTo>
                  <a:cubicBezTo>
                    <a:pt x="279175" y="4399"/>
                    <a:pt x="264772" y="1411"/>
                    <a:pt x="250650" y="314"/>
                  </a:cubicBezTo>
                  <a:cubicBezTo>
                    <a:pt x="224458" y="-1720"/>
                    <a:pt x="196896" y="2609"/>
                    <a:pt x="175365" y="17661"/>
                  </a:cubicBezTo>
                  <a:cubicBezTo>
                    <a:pt x="153833" y="32712"/>
                    <a:pt x="139746" y="59886"/>
                    <a:pt x="144996" y="85628"/>
                  </a:cubicBezTo>
                  <a:cubicBezTo>
                    <a:pt x="149130" y="105896"/>
                    <a:pt x="164363" y="125312"/>
                    <a:pt x="158442" y="145132"/>
                  </a:cubicBezTo>
                  <a:cubicBezTo>
                    <a:pt x="151964" y="166819"/>
                    <a:pt x="125398" y="173473"/>
                    <a:pt x="103708" y="179940"/>
                  </a:cubicBezTo>
                  <a:cubicBezTo>
                    <a:pt x="67300" y="190795"/>
                    <a:pt x="32536" y="212165"/>
                    <a:pt x="13456" y="245017"/>
                  </a:cubicBezTo>
                  <a:cubicBezTo>
                    <a:pt x="-5624" y="277870"/>
                    <a:pt x="-5541" y="323170"/>
                    <a:pt x="19893" y="351391"/>
                  </a:cubicBezTo>
                  <a:cubicBezTo>
                    <a:pt x="36363" y="369665"/>
                    <a:pt x="61202" y="378906"/>
                    <a:pt x="85763" y="380297"/>
                  </a:cubicBezTo>
                  <a:cubicBezTo>
                    <a:pt x="110324" y="381687"/>
                    <a:pt x="134771" y="375903"/>
                    <a:pt x="158064" y="367991"/>
                  </a:cubicBezTo>
                  <a:cubicBezTo>
                    <a:pt x="179516" y="360704"/>
                    <a:pt x="200736" y="351332"/>
                    <a:pt x="217625" y="336230"/>
                  </a:cubicBezTo>
                  <a:cubicBezTo>
                    <a:pt x="234514" y="321129"/>
                    <a:pt x="246680" y="299518"/>
                    <a:pt x="246154" y="276868"/>
                  </a:cubicBezTo>
                  <a:cubicBezTo>
                    <a:pt x="245652" y="255283"/>
                    <a:pt x="234089" y="235621"/>
                    <a:pt x="229339" y="214559"/>
                  </a:cubicBezTo>
                  <a:cubicBezTo>
                    <a:pt x="221712" y="178658"/>
                    <a:pt x="233911" y="141422"/>
                    <a:pt x="261303" y="116994"/>
                  </a:cubicBezTo>
                </a:path>
              </a:pathLst>
            </a:custGeom>
            <a:solidFill>
              <a:srgbClr val="2F2E41"/>
            </a:solidFill>
            <a:ln w="3069"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2A7972ED-34A0-4612-A86C-57945D4D007D}"/>
                </a:ext>
              </a:extLst>
            </p:cNvPr>
            <p:cNvSpPr/>
            <p:nvPr/>
          </p:nvSpPr>
          <p:spPr>
            <a:xfrm>
              <a:off x="4233900" y="5151642"/>
              <a:ext cx="814835" cy="461227"/>
            </a:xfrm>
            <a:custGeom>
              <a:avLst/>
              <a:gdLst>
                <a:gd name="connsiteX0" fmla="*/ 793203 w 814835"/>
                <a:gd name="connsiteY0" fmla="*/ 461071 h 461227"/>
                <a:gd name="connsiteX1" fmla="*/ 21416 w 814835"/>
                <a:gd name="connsiteY1" fmla="*/ 461071 h 461227"/>
                <a:gd name="connsiteX2" fmla="*/ -108 w 814835"/>
                <a:gd name="connsiteY2" fmla="*/ 439547 h 461227"/>
                <a:gd name="connsiteX3" fmla="*/ -108 w 814835"/>
                <a:gd name="connsiteY3" fmla="*/ 21367 h 461227"/>
                <a:gd name="connsiteX4" fmla="*/ 21416 w 814835"/>
                <a:gd name="connsiteY4" fmla="*/ -157 h 461227"/>
                <a:gd name="connsiteX5" fmla="*/ 793203 w 814835"/>
                <a:gd name="connsiteY5" fmla="*/ -157 h 461227"/>
                <a:gd name="connsiteX6" fmla="*/ 814727 w 814835"/>
                <a:gd name="connsiteY6" fmla="*/ 21367 h 461227"/>
                <a:gd name="connsiteX7" fmla="*/ 814727 w 814835"/>
                <a:gd name="connsiteY7" fmla="*/ 439547 h 461227"/>
                <a:gd name="connsiteX8" fmla="*/ 793203 w 814835"/>
                <a:gd name="connsiteY8" fmla="*/ 461071 h 461227"/>
                <a:gd name="connsiteX9" fmla="*/ 21416 w 814835"/>
                <a:gd name="connsiteY9" fmla="*/ 5993 h 461227"/>
                <a:gd name="connsiteX10" fmla="*/ 6042 w 814835"/>
                <a:gd name="connsiteY10" fmla="*/ 21367 h 461227"/>
                <a:gd name="connsiteX11" fmla="*/ 6042 w 814835"/>
                <a:gd name="connsiteY11" fmla="*/ 439547 h 461227"/>
                <a:gd name="connsiteX12" fmla="*/ 21416 w 814835"/>
                <a:gd name="connsiteY12" fmla="*/ 454921 h 461227"/>
                <a:gd name="connsiteX13" fmla="*/ 793203 w 814835"/>
                <a:gd name="connsiteY13" fmla="*/ 454921 h 461227"/>
                <a:gd name="connsiteX14" fmla="*/ 808577 w 814835"/>
                <a:gd name="connsiteY14" fmla="*/ 439547 h 461227"/>
                <a:gd name="connsiteX15" fmla="*/ 808577 w 814835"/>
                <a:gd name="connsiteY15" fmla="*/ 21367 h 461227"/>
                <a:gd name="connsiteX16" fmla="*/ 793203 w 814835"/>
                <a:gd name="connsiteY16" fmla="*/ 5993 h 46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4835" h="461227">
                  <a:moveTo>
                    <a:pt x="793203" y="461071"/>
                  </a:moveTo>
                  <a:lnTo>
                    <a:pt x="21416" y="461071"/>
                  </a:lnTo>
                  <a:cubicBezTo>
                    <a:pt x="9534" y="461057"/>
                    <a:pt x="-95" y="451428"/>
                    <a:pt x="-108" y="439547"/>
                  </a:cubicBezTo>
                  <a:lnTo>
                    <a:pt x="-108" y="21367"/>
                  </a:lnTo>
                  <a:cubicBezTo>
                    <a:pt x="-95" y="9485"/>
                    <a:pt x="9534" y="-144"/>
                    <a:pt x="21416" y="-157"/>
                  </a:cubicBezTo>
                  <a:lnTo>
                    <a:pt x="793203" y="-157"/>
                  </a:lnTo>
                  <a:cubicBezTo>
                    <a:pt x="805085" y="-144"/>
                    <a:pt x="814714" y="9485"/>
                    <a:pt x="814727" y="21367"/>
                  </a:cubicBezTo>
                  <a:lnTo>
                    <a:pt x="814727" y="439547"/>
                  </a:lnTo>
                  <a:cubicBezTo>
                    <a:pt x="814714" y="451428"/>
                    <a:pt x="805085" y="461057"/>
                    <a:pt x="793203" y="461071"/>
                  </a:cubicBezTo>
                  <a:close/>
                  <a:moveTo>
                    <a:pt x="21416" y="5993"/>
                  </a:moveTo>
                  <a:cubicBezTo>
                    <a:pt x="12929" y="6003"/>
                    <a:pt x="6051" y="12880"/>
                    <a:pt x="6042" y="21367"/>
                  </a:cubicBezTo>
                  <a:lnTo>
                    <a:pt x="6042" y="439547"/>
                  </a:lnTo>
                  <a:cubicBezTo>
                    <a:pt x="6051" y="448033"/>
                    <a:pt x="12929" y="454911"/>
                    <a:pt x="21416" y="454921"/>
                  </a:cubicBezTo>
                  <a:lnTo>
                    <a:pt x="793203" y="454921"/>
                  </a:lnTo>
                  <a:cubicBezTo>
                    <a:pt x="801690" y="454911"/>
                    <a:pt x="808568" y="448033"/>
                    <a:pt x="808577" y="439547"/>
                  </a:cubicBezTo>
                  <a:lnTo>
                    <a:pt x="808577" y="21367"/>
                  </a:lnTo>
                  <a:cubicBezTo>
                    <a:pt x="808568" y="12880"/>
                    <a:pt x="801690" y="6003"/>
                    <a:pt x="793203" y="5993"/>
                  </a:cubicBezTo>
                  <a:close/>
                </a:path>
              </a:pathLst>
            </a:custGeom>
            <a:solidFill>
              <a:srgbClr val="3F3D56"/>
            </a:solidFill>
            <a:ln w="3069"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53D4024A-7AC8-47E4-BA6F-6157ACC6523D}"/>
                </a:ext>
              </a:extLst>
            </p:cNvPr>
            <p:cNvSpPr/>
            <p:nvPr/>
          </p:nvSpPr>
          <p:spPr>
            <a:xfrm>
              <a:off x="4304803" y="5251564"/>
              <a:ext cx="265050" cy="171535"/>
            </a:xfrm>
            <a:custGeom>
              <a:avLst/>
              <a:gdLst>
                <a:gd name="connsiteX0" fmla="*/ 254075 w 265050"/>
                <a:gd name="connsiteY0" fmla="*/ 81820 h 171535"/>
                <a:gd name="connsiteX1" fmla="*/ 209789 w 265050"/>
                <a:gd name="connsiteY1" fmla="*/ 29180 h 171535"/>
                <a:gd name="connsiteX2" fmla="*/ 137967 w 265050"/>
                <a:gd name="connsiteY2" fmla="*/ 1855 h 171535"/>
                <a:gd name="connsiteX3" fmla="*/ 62686 w 265050"/>
                <a:gd name="connsiteY3" fmla="*/ 6068 h 171535"/>
                <a:gd name="connsiteX4" fmla="*/ 27826 w 265050"/>
                <a:gd name="connsiteY4" fmla="*/ 20032 h 171535"/>
                <a:gd name="connsiteX5" fmla="*/ 6428 w 265050"/>
                <a:gd name="connsiteY5" fmla="*/ 48954 h 171535"/>
                <a:gd name="connsiteX6" fmla="*/ 911 w 265050"/>
                <a:gd name="connsiteY6" fmla="*/ 80947 h 171535"/>
                <a:gd name="connsiteX7" fmla="*/ 18695 w 265050"/>
                <a:gd name="connsiteY7" fmla="*/ 106160 h 171535"/>
                <a:gd name="connsiteX8" fmla="*/ 45835 w 265050"/>
                <a:gd name="connsiteY8" fmla="*/ 115939 h 171535"/>
                <a:gd name="connsiteX9" fmla="*/ 47404 w 265050"/>
                <a:gd name="connsiteY9" fmla="*/ 115147 h 171535"/>
                <a:gd name="connsiteX10" fmla="*/ 98091 w 265050"/>
                <a:gd name="connsiteY10" fmla="*/ 107014 h 171535"/>
                <a:gd name="connsiteX11" fmla="*/ 129598 w 265050"/>
                <a:gd name="connsiteY11" fmla="*/ 106104 h 171535"/>
                <a:gd name="connsiteX12" fmla="*/ 154567 w 265050"/>
                <a:gd name="connsiteY12" fmla="*/ 128186 h 171535"/>
                <a:gd name="connsiteX13" fmla="*/ 170765 w 265050"/>
                <a:gd name="connsiteY13" fmla="*/ 155265 h 171535"/>
                <a:gd name="connsiteX14" fmla="*/ 197963 w 265050"/>
                <a:gd name="connsiteY14" fmla="*/ 170623 h 171535"/>
                <a:gd name="connsiteX15" fmla="*/ 258389 w 265050"/>
                <a:gd name="connsiteY15" fmla="*/ 151101 h 171535"/>
                <a:gd name="connsiteX16" fmla="*/ 254075 w 265050"/>
                <a:gd name="connsiteY16" fmla="*/ 81820 h 171535"/>
                <a:gd name="connsiteX17" fmla="*/ 41624 w 265050"/>
                <a:gd name="connsiteY17" fmla="*/ 49570 h 171535"/>
                <a:gd name="connsiteX18" fmla="*/ 50885 w 265050"/>
                <a:gd name="connsiteY18" fmla="*/ 50620 h 171535"/>
                <a:gd name="connsiteX19" fmla="*/ 34925 w 265050"/>
                <a:gd name="connsiteY19" fmla="*/ 58103 h 171535"/>
                <a:gd name="connsiteX20" fmla="*/ 30100 w 265050"/>
                <a:gd name="connsiteY20" fmla="*/ 62924 h 171535"/>
                <a:gd name="connsiteX21" fmla="*/ 30212 w 265050"/>
                <a:gd name="connsiteY21" fmla="*/ 62506 h 171535"/>
                <a:gd name="connsiteX22" fmla="*/ 41623 w 265050"/>
                <a:gd name="connsiteY22" fmla="*/ 49570 h 171535"/>
                <a:gd name="connsiteX23" fmla="*/ 145260 w 265050"/>
                <a:gd name="connsiteY23" fmla="*/ 69283 h 171535"/>
                <a:gd name="connsiteX24" fmla="*/ 147588 w 265050"/>
                <a:gd name="connsiteY24" fmla="*/ 70276 h 171535"/>
                <a:gd name="connsiteX25" fmla="*/ 147884 w 265050"/>
                <a:gd name="connsiteY25" fmla="*/ 70328 h 171535"/>
                <a:gd name="connsiteX26" fmla="*/ 149611 w 265050"/>
                <a:gd name="connsiteY26" fmla="*/ 71307 h 171535"/>
                <a:gd name="connsiteX27" fmla="*/ 149434 w 265050"/>
                <a:gd name="connsiteY27" fmla="*/ 71591 h 171535"/>
                <a:gd name="connsiteX28" fmla="*/ 145199 w 265050"/>
                <a:gd name="connsiteY28" fmla="*/ 71163 h 171535"/>
                <a:gd name="connsiteX29" fmla="*/ 145260 w 265050"/>
                <a:gd name="connsiteY29" fmla="*/ 69283 h 171535"/>
                <a:gd name="connsiteX30" fmla="*/ 182617 w 265050"/>
                <a:gd name="connsiteY30" fmla="*/ 113458 h 171535"/>
                <a:gd name="connsiteX31" fmla="*/ 181797 w 265050"/>
                <a:gd name="connsiteY31" fmla="*/ 114542 h 171535"/>
                <a:gd name="connsiteX32" fmla="*/ 181381 w 265050"/>
                <a:gd name="connsiteY32" fmla="*/ 113939 h 171535"/>
                <a:gd name="connsiteX33" fmla="*/ 182617 w 265050"/>
                <a:gd name="connsiteY33" fmla="*/ 113458 h 171535"/>
                <a:gd name="connsiteX34" fmla="*/ 206744 w 265050"/>
                <a:gd name="connsiteY34" fmla="*/ 139571 h 171535"/>
                <a:gd name="connsiteX35" fmla="*/ 210940 w 265050"/>
                <a:gd name="connsiteY35" fmla="*/ 140123 h 171535"/>
                <a:gd name="connsiteX36" fmla="*/ 210371 w 265050"/>
                <a:gd name="connsiteY36" fmla="*/ 141578 h 171535"/>
                <a:gd name="connsiteX37" fmla="*/ 207380 w 265050"/>
                <a:gd name="connsiteY37" fmla="*/ 141631 h 171535"/>
                <a:gd name="connsiteX38" fmla="*/ 227006 w 265050"/>
                <a:gd name="connsiteY38" fmla="*/ 127663 h 171535"/>
                <a:gd name="connsiteX39" fmla="*/ 228695 w 265050"/>
                <a:gd name="connsiteY39" fmla="*/ 127373 h 171535"/>
                <a:gd name="connsiteX40" fmla="*/ 231164 w 265050"/>
                <a:gd name="connsiteY40" fmla="*/ 126393 h 171535"/>
                <a:gd name="connsiteX41" fmla="*/ 231179 w 265050"/>
                <a:gd name="connsiteY41" fmla="*/ 126690 h 171535"/>
                <a:gd name="connsiteX42" fmla="*/ 231265 w 265050"/>
                <a:gd name="connsiteY42" fmla="*/ 127927 h 171535"/>
                <a:gd name="connsiteX43" fmla="*/ 230840 w 265050"/>
                <a:gd name="connsiteY43" fmla="*/ 128648 h 171535"/>
                <a:gd name="connsiteX44" fmla="*/ 227006 w 265050"/>
                <a:gd name="connsiteY44" fmla="*/ 127663 h 171535"/>
                <a:gd name="connsiteX45" fmla="*/ 155050 w 265050"/>
                <a:gd name="connsiteY45" fmla="*/ 53249 h 171535"/>
                <a:gd name="connsiteX46" fmla="*/ 152803 w 265050"/>
                <a:gd name="connsiteY46" fmla="*/ 51927 h 171535"/>
                <a:gd name="connsiteX47" fmla="*/ 140655 w 265050"/>
                <a:gd name="connsiteY47" fmla="*/ 48128 h 171535"/>
                <a:gd name="connsiteX48" fmla="*/ 138843 w 265050"/>
                <a:gd name="connsiteY48" fmla="*/ 46338 h 171535"/>
                <a:gd name="connsiteX49" fmla="*/ 149165 w 265050"/>
                <a:gd name="connsiteY49" fmla="*/ 48965 h 171535"/>
                <a:gd name="connsiteX50" fmla="*/ 161938 w 265050"/>
                <a:gd name="connsiteY50" fmla="*/ 53877 h 171535"/>
                <a:gd name="connsiteX51" fmla="*/ 155050 w 265050"/>
                <a:gd name="connsiteY51" fmla="*/ 53249 h 171535"/>
                <a:gd name="connsiteX52" fmla="*/ 193812 w 265050"/>
                <a:gd name="connsiteY52" fmla="*/ 55846 h 171535"/>
                <a:gd name="connsiteX53" fmla="*/ 187706 w 265050"/>
                <a:gd name="connsiteY53" fmla="*/ 52124 h 171535"/>
                <a:gd name="connsiteX54" fmla="*/ 193915 w 265050"/>
                <a:gd name="connsiteY54" fmla="*/ 55844 h 171535"/>
                <a:gd name="connsiteX55" fmla="*/ 235605 w 265050"/>
                <a:gd name="connsiteY55" fmla="*/ 74920 h 171535"/>
                <a:gd name="connsiteX56" fmla="*/ 217679 w 265050"/>
                <a:gd name="connsiteY56" fmla="*/ 56560 h 171535"/>
                <a:gd name="connsiteX57" fmla="*/ 218420 w 265050"/>
                <a:gd name="connsiteY57" fmla="*/ 52901 h 171535"/>
                <a:gd name="connsiteX58" fmla="*/ 235605 w 265050"/>
                <a:gd name="connsiteY58" fmla="*/ 74920 h 171535"/>
                <a:gd name="connsiteX59" fmla="*/ 157662 w 265050"/>
                <a:gd name="connsiteY59" fmla="*/ 20626 h 171535"/>
                <a:gd name="connsiteX60" fmla="*/ 155090 w 265050"/>
                <a:gd name="connsiteY60" fmla="*/ 20035 h 171535"/>
                <a:gd name="connsiteX61" fmla="*/ 130265 w 265050"/>
                <a:gd name="connsiteY61" fmla="*/ 14533 h 171535"/>
                <a:gd name="connsiteX62" fmla="*/ 131613 w 265050"/>
                <a:gd name="connsiteY62" fmla="*/ 14686 h 171535"/>
                <a:gd name="connsiteX63" fmla="*/ 157662 w 265050"/>
                <a:gd name="connsiteY63" fmla="*/ 20626 h 17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65050" h="171535">
                  <a:moveTo>
                    <a:pt x="254075" y="81820"/>
                  </a:moveTo>
                  <a:cubicBezTo>
                    <a:pt x="244864" y="59767"/>
                    <a:pt x="230556" y="41373"/>
                    <a:pt x="209789" y="29180"/>
                  </a:cubicBezTo>
                  <a:cubicBezTo>
                    <a:pt x="187969" y="16370"/>
                    <a:pt x="163061" y="5703"/>
                    <a:pt x="137967" y="1855"/>
                  </a:cubicBezTo>
                  <a:cubicBezTo>
                    <a:pt x="112847" y="-1856"/>
                    <a:pt x="87235" y="-423"/>
                    <a:pt x="62686" y="6068"/>
                  </a:cubicBezTo>
                  <a:cubicBezTo>
                    <a:pt x="50852" y="9134"/>
                    <a:pt x="37806" y="12694"/>
                    <a:pt x="27826" y="20032"/>
                  </a:cubicBezTo>
                  <a:cubicBezTo>
                    <a:pt x="18285" y="27047"/>
                    <a:pt x="11749" y="38587"/>
                    <a:pt x="6428" y="48954"/>
                  </a:cubicBezTo>
                  <a:cubicBezTo>
                    <a:pt x="1330" y="58886"/>
                    <a:pt x="-1848" y="69824"/>
                    <a:pt x="911" y="80947"/>
                  </a:cubicBezTo>
                  <a:cubicBezTo>
                    <a:pt x="3911" y="91076"/>
                    <a:pt x="10160" y="99936"/>
                    <a:pt x="18695" y="106160"/>
                  </a:cubicBezTo>
                  <a:cubicBezTo>
                    <a:pt x="25959" y="111899"/>
                    <a:pt x="36118" y="119495"/>
                    <a:pt x="45835" y="115939"/>
                  </a:cubicBezTo>
                  <a:cubicBezTo>
                    <a:pt x="46387" y="115737"/>
                    <a:pt x="46913" y="115471"/>
                    <a:pt x="47404" y="115147"/>
                  </a:cubicBezTo>
                  <a:cubicBezTo>
                    <a:pt x="64184" y="120253"/>
                    <a:pt x="80866" y="112828"/>
                    <a:pt x="98091" y="107014"/>
                  </a:cubicBezTo>
                  <a:cubicBezTo>
                    <a:pt x="108559" y="103481"/>
                    <a:pt x="119085" y="101694"/>
                    <a:pt x="129598" y="106104"/>
                  </a:cubicBezTo>
                  <a:cubicBezTo>
                    <a:pt x="139870" y="110913"/>
                    <a:pt x="148538" y="118579"/>
                    <a:pt x="154567" y="128186"/>
                  </a:cubicBezTo>
                  <a:cubicBezTo>
                    <a:pt x="160446" y="136938"/>
                    <a:pt x="164315" y="146875"/>
                    <a:pt x="170765" y="155265"/>
                  </a:cubicBezTo>
                  <a:cubicBezTo>
                    <a:pt x="177252" y="163999"/>
                    <a:pt x="187133" y="169579"/>
                    <a:pt x="197963" y="170623"/>
                  </a:cubicBezTo>
                  <a:cubicBezTo>
                    <a:pt x="218776" y="172952"/>
                    <a:pt x="246399" y="170807"/>
                    <a:pt x="258389" y="151101"/>
                  </a:cubicBezTo>
                  <a:cubicBezTo>
                    <a:pt x="271166" y="130102"/>
                    <a:pt x="262806" y="102721"/>
                    <a:pt x="254075" y="81820"/>
                  </a:cubicBezTo>
                  <a:close/>
                  <a:moveTo>
                    <a:pt x="41624" y="49570"/>
                  </a:moveTo>
                  <a:cubicBezTo>
                    <a:pt x="44711" y="49920"/>
                    <a:pt x="47798" y="50270"/>
                    <a:pt x="50885" y="50620"/>
                  </a:cubicBezTo>
                  <a:cubicBezTo>
                    <a:pt x="45003" y="51679"/>
                    <a:pt x="39501" y="54259"/>
                    <a:pt x="34925" y="58103"/>
                  </a:cubicBezTo>
                  <a:cubicBezTo>
                    <a:pt x="33184" y="59572"/>
                    <a:pt x="31570" y="61185"/>
                    <a:pt x="30100" y="62924"/>
                  </a:cubicBezTo>
                  <a:cubicBezTo>
                    <a:pt x="30142" y="62783"/>
                    <a:pt x="30166" y="62649"/>
                    <a:pt x="30212" y="62506"/>
                  </a:cubicBezTo>
                  <a:cubicBezTo>
                    <a:pt x="32047" y="56793"/>
                    <a:pt x="36183" y="52104"/>
                    <a:pt x="41623" y="49570"/>
                  </a:cubicBezTo>
                  <a:close/>
                  <a:moveTo>
                    <a:pt x="145260" y="69283"/>
                  </a:moveTo>
                  <a:cubicBezTo>
                    <a:pt x="145944" y="69798"/>
                    <a:pt x="146743" y="70138"/>
                    <a:pt x="147588" y="70276"/>
                  </a:cubicBezTo>
                  <a:cubicBezTo>
                    <a:pt x="147687" y="70293"/>
                    <a:pt x="147785" y="70311"/>
                    <a:pt x="147884" y="70328"/>
                  </a:cubicBezTo>
                  <a:cubicBezTo>
                    <a:pt x="148458" y="70657"/>
                    <a:pt x="149033" y="70983"/>
                    <a:pt x="149611" y="71307"/>
                  </a:cubicBezTo>
                  <a:cubicBezTo>
                    <a:pt x="149545" y="71398"/>
                    <a:pt x="149496" y="71498"/>
                    <a:pt x="149434" y="71591"/>
                  </a:cubicBezTo>
                  <a:cubicBezTo>
                    <a:pt x="148023" y="71445"/>
                    <a:pt x="146611" y="71305"/>
                    <a:pt x="145199" y="71163"/>
                  </a:cubicBezTo>
                  <a:cubicBezTo>
                    <a:pt x="145299" y="70542"/>
                    <a:pt x="145319" y="69910"/>
                    <a:pt x="145260" y="69283"/>
                  </a:cubicBezTo>
                  <a:close/>
                  <a:moveTo>
                    <a:pt x="182617" y="113458"/>
                  </a:moveTo>
                  <a:cubicBezTo>
                    <a:pt x="182304" y="113788"/>
                    <a:pt x="182029" y="114151"/>
                    <a:pt x="181797" y="114542"/>
                  </a:cubicBezTo>
                  <a:cubicBezTo>
                    <a:pt x="181658" y="114341"/>
                    <a:pt x="181519" y="114140"/>
                    <a:pt x="181381" y="113939"/>
                  </a:cubicBezTo>
                  <a:cubicBezTo>
                    <a:pt x="181764" y="113712"/>
                    <a:pt x="182181" y="113550"/>
                    <a:pt x="182617" y="113458"/>
                  </a:cubicBezTo>
                  <a:close/>
                  <a:moveTo>
                    <a:pt x="206744" y="139571"/>
                  </a:moveTo>
                  <a:cubicBezTo>
                    <a:pt x="208143" y="139755"/>
                    <a:pt x="209542" y="139939"/>
                    <a:pt x="210940" y="140123"/>
                  </a:cubicBezTo>
                  <a:cubicBezTo>
                    <a:pt x="210680" y="140577"/>
                    <a:pt x="210488" y="141067"/>
                    <a:pt x="210371" y="141578"/>
                  </a:cubicBezTo>
                  <a:cubicBezTo>
                    <a:pt x="209380" y="141610"/>
                    <a:pt x="208380" y="141627"/>
                    <a:pt x="207380" y="141631"/>
                  </a:cubicBezTo>
                  <a:close/>
                  <a:moveTo>
                    <a:pt x="227006" y="127663"/>
                  </a:moveTo>
                  <a:lnTo>
                    <a:pt x="228695" y="127373"/>
                  </a:lnTo>
                  <a:cubicBezTo>
                    <a:pt x="229580" y="127230"/>
                    <a:pt x="230422" y="126896"/>
                    <a:pt x="231164" y="126393"/>
                  </a:cubicBezTo>
                  <a:cubicBezTo>
                    <a:pt x="231167" y="126492"/>
                    <a:pt x="231175" y="126592"/>
                    <a:pt x="231179" y="126690"/>
                  </a:cubicBezTo>
                  <a:cubicBezTo>
                    <a:pt x="231191" y="127028"/>
                    <a:pt x="231223" y="127448"/>
                    <a:pt x="231265" y="127927"/>
                  </a:cubicBezTo>
                  <a:cubicBezTo>
                    <a:pt x="231127" y="128169"/>
                    <a:pt x="230988" y="128410"/>
                    <a:pt x="230840" y="128648"/>
                  </a:cubicBezTo>
                  <a:cubicBezTo>
                    <a:pt x="229562" y="128320"/>
                    <a:pt x="228284" y="127991"/>
                    <a:pt x="227006" y="127663"/>
                  </a:cubicBezTo>
                  <a:close/>
                  <a:moveTo>
                    <a:pt x="155050" y="53249"/>
                  </a:moveTo>
                  <a:cubicBezTo>
                    <a:pt x="154378" y="52689"/>
                    <a:pt x="153619" y="52242"/>
                    <a:pt x="152803" y="51927"/>
                  </a:cubicBezTo>
                  <a:cubicBezTo>
                    <a:pt x="148841" y="50396"/>
                    <a:pt x="144783" y="49127"/>
                    <a:pt x="140655" y="48128"/>
                  </a:cubicBezTo>
                  <a:cubicBezTo>
                    <a:pt x="140036" y="47547"/>
                    <a:pt x="139432" y="46950"/>
                    <a:pt x="138843" y="46338"/>
                  </a:cubicBezTo>
                  <a:cubicBezTo>
                    <a:pt x="142329" y="47026"/>
                    <a:pt x="145775" y="47903"/>
                    <a:pt x="149165" y="48965"/>
                  </a:cubicBezTo>
                  <a:cubicBezTo>
                    <a:pt x="153513" y="50358"/>
                    <a:pt x="157777" y="51998"/>
                    <a:pt x="161938" y="53877"/>
                  </a:cubicBezTo>
                  <a:cubicBezTo>
                    <a:pt x="159641" y="53621"/>
                    <a:pt x="157345" y="53411"/>
                    <a:pt x="155050" y="53249"/>
                  </a:cubicBezTo>
                  <a:close/>
                  <a:moveTo>
                    <a:pt x="193812" y="55846"/>
                  </a:moveTo>
                  <a:cubicBezTo>
                    <a:pt x="191790" y="54582"/>
                    <a:pt x="189754" y="53341"/>
                    <a:pt x="187706" y="52124"/>
                  </a:cubicBezTo>
                  <a:cubicBezTo>
                    <a:pt x="189805" y="53307"/>
                    <a:pt x="191875" y="54547"/>
                    <a:pt x="193915" y="55844"/>
                  </a:cubicBezTo>
                  <a:close/>
                  <a:moveTo>
                    <a:pt x="235605" y="74920"/>
                  </a:moveTo>
                  <a:cubicBezTo>
                    <a:pt x="230181" y="68285"/>
                    <a:pt x="224182" y="62141"/>
                    <a:pt x="217679" y="56560"/>
                  </a:cubicBezTo>
                  <a:cubicBezTo>
                    <a:pt x="218181" y="55406"/>
                    <a:pt x="218434" y="54159"/>
                    <a:pt x="218420" y="52901"/>
                  </a:cubicBezTo>
                  <a:cubicBezTo>
                    <a:pt x="225235" y="59325"/>
                    <a:pt x="231030" y="66750"/>
                    <a:pt x="235605" y="74920"/>
                  </a:cubicBezTo>
                  <a:close/>
                  <a:moveTo>
                    <a:pt x="157662" y="20626"/>
                  </a:moveTo>
                  <a:cubicBezTo>
                    <a:pt x="156805" y="20428"/>
                    <a:pt x="155948" y="20228"/>
                    <a:pt x="155090" y="20035"/>
                  </a:cubicBezTo>
                  <a:cubicBezTo>
                    <a:pt x="146941" y="18195"/>
                    <a:pt x="138641" y="16214"/>
                    <a:pt x="130265" y="14533"/>
                  </a:cubicBezTo>
                  <a:cubicBezTo>
                    <a:pt x="130715" y="14586"/>
                    <a:pt x="131164" y="14629"/>
                    <a:pt x="131613" y="14686"/>
                  </a:cubicBezTo>
                  <a:cubicBezTo>
                    <a:pt x="140461" y="15858"/>
                    <a:pt x="149181" y="17846"/>
                    <a:pt x="157662" y="20626"/>
                  </a:cubicBezTo>
                  <a:close/>
                </a:path>
              </a:pathLst>
            </a:custGeom>
            <a:solidFill>
              <a:schemeClr val="accent2"/>
            </a:solidFill>
            <a:ln w="3069"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86E7687E-A023-4613-9E2E-4D18ECAF2F61}"/>
                </a:ext>
              </a:extLst>
            </p:cNvPr>
            <p:cNvSpPr/>
            <p:nvPr/>
          </p:nvSpPr>
          <p:spPr>
            <a:xfrm>
              <a:off x="4437282" y="5425318"/>
              <a:ext cx="32506" cy="79860"/>
            </a:xfrm>
            <a:custGeom>
              <a:avLst/>
              <a:gdLst>
                <a:gd name="connsiteX0" fmla="*/ 32267 w 32506"/>
                <a:gd name="connsiteY0" fmla="*/ 79703 h 79860"/>
                <a:gd name="connsiteX1" fmla="*/ 7428 w 32506"/>
                <a:gd name="connsiteY1" fmla="*/ 73787 h 79860"/>
                <a:gd name="connsiteX2" fmla="*/ -78 w 32506"/>
                <a:gd name="connsiteY2" fmla="*/ 59542 h 79860"/>
                <a:gd name="connsiteX3" fmla="*/ 4285 w 32506"/>
                <a:gd name="connsiteY3" fmla="*/ 49004 h 79860"/>
                <a:gd name="connsiteX4" fmla="*/ 19950 w 32506"/>
                <a:gd name="connsiteY4" fmla="*/ 46749 h 79860"/>
                <a:gd name="connsiteX5" fmla="*/ 13618 w 32506"/>
                <a:gd name="connsiteY5" fmla="*/ 480 h 79860"/>
                <a:gd name="connsiteX6" fmla="*/ 18266 w 32506"/>
                <a:gd name="connsiteY6" fmla="*/ -157 h 79860"/>
                <a:gd name="connsiteX7" fmla="*/ 25709 w 32506"/>
                <a:gd name="connsiteY7" fmla="*/ 54238 h 79860"/>
                <a:gd name="connsiteX8" fmla="*/ 21829 w 32506"/>
                <a:gd name="connsiteY8" fmla="*/ 52458 h 79860"/>
                <a:gd name="connsiteX9" fmla="*/ 7314 w 32506"/>
                <a:gd name="connsiteY9" fmla="*/ 52587 h 79860"/>
                <a:gd name="connsiteX10" fmla="*/ 4610 w 32506"/>
                <a:gd name="connsiteY10" fmla="*/ 59376 h 79860"/>
                <a:gd name="connsiteX11" fmla="*/ 10195 w 32506"/>
                <a:gd name="connsiteY11" fmla="*/ 69998 h 79860"/>
                <a:gd name="connsiteX12" fmla="*/ 32399 w 32506"/>
                <a:gd name="connsiteY12" fmla="*/ 75014 h 7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06" h="79860">
                  <a:moveTo>
                    <a:pt x="32267" y="79703"/>
                  </a:moveTo>
                  <a:cubicBezTo>
                    <a:pt x="24511" y="79487"/>
                    <a:pt x="14859" y="79215"/>
                    <a:pt x="7428" y="73787"/>
                  </a:cubicBezTo>
                  <a:cubicBezTo>
                    <a:pt x="2947" y="70379"/>
                    <a:pt x="199" y="65165"/>
                    <a:pt x="-78" y="59542"/>
                  </a:cubicBezTo>
                  <a:cubicBezTo>
                    <a:pt x="-351" y="55541"/>
                    <a:pt x="1264" y="51642"/>
                    <a:pt x="4285" y="49004"/>
                  </a:cubicBezTo>
                  <a:cubicBezTo>
                    <a:pt x="8786" y="45644"/>
                    <a:pt x="14684" y="44795"/>
                    <a:pt x="19950" y="46749"/>
                  </a:cubicBezTo>
                  <a:lnTo>
                    <a:pt x="13618" y="480"/>
                  </a:lnTo>
                  <a:lnTo>
                    <a:pt x="18266" y="-157"/>
                  </a:lnTo>
                  <a:lnTo>
                    <a:pt x="25709" y="54238"/>
                  </a:lnTo>
                  <a:lnTo>
                    <a:pt x="21829" y="52458"/>
                  </a:lnTo>
                  <a:cubicBezTo>
                    <a:pt x="17329" y="50394"/>
                    <a:pt x="11152" y="49345"/>
                    <a:pt x="7314" y="52587"/>
                  </a:cubicBezTo>
                  <a:cubicBezTo>
                    <a:pt x="5403" y="54305"/>
                    <a:pt x="4404" y="56815"/>
                    <a:pt x="4610" y="59376"/>
                  </a:cubicBezTo>
                  <a:cubicBezTo>
                    <a:pt x="4840" y="63560"/>
                    <a:pt x="6878" y="67437"/>
                    <a:pt x="10195" y="69998"/>
                  </a:cubicBezTo>
                  <a:cubicBezTo>
                    <a:pt x="15978" y="74224"/>
                    <a:pt x="23672" y="74769"/>
                    <a:pt x="32399" y="75014"/>
                  </a:cubicBezTo>
                  <a:close/>
                </a:path>
              </a:pathLst>
            </a:custGeom>
            <a:solidFill>
              <a:srgbClr val="3F3D56"/>
            </a:solidFill>
            <a:ln w="3069"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53BB7BE4-1AA5-4022-B221-B93A300ABB8F}"/>
                </a:ext>
              </a:extLst>
            </p:cNvPr>
            <p:cNvSpPr/>
            <p:nvPr/>
          </p:nvSpPr>
          <p:spPr>
            <a:xfrm>
              <a:off x="4402758" y="5429945"/>
              <a:ext cx="25266" cy="4691"/>
            </a:xfrm>
            <a:custGeom>
              <a:avLst/>
              <a:gdLst>
                <a:gd name="connsiteX0" fmla="*/ 0 w 25266"/>
                <a:gd name="connsiteY0" fmla="*/ 0 h 4691"/>
                <a:gd name="connsiteX1" fmla="*/ 25266 w 25266"/>
                <a:gd name="connsiteY1" fmla="*/ 0 h 4691"/>
                <a:gd name="connsiteX2" fmla="*/ 25266 w 25266"/>
                <a:gd name="connsiteY2" fmla="*/ 4691 h 4691"/>
                <a:gd name="connsiteX3" fmla="*/ 0 w 25266"/>
                <a:gd name="connsiteY3" fmla="*/ 4691 h 4691"/>
              </a:gdLst>
              <a:ahLst/>
              <a:cxnLst>
                <a:cxn ang="0">
                  <a:pos x="connsiteX0" y="connsiteY0"/>
                </a:cxn>
                <a:cxn ang="0">
                  <a:pos x="connsiteX1" y="connsiteY1"/>
                </a:cxn>
                <a:cxn ang="0">
                  <a:pos x="connsiteX2" y="connsiteY2"/>
                </a:cxn>
                <a:cxn ang="0">
                  <a:pos x="connsiteX3" y="connsiteY3"/>
                </a:cxn>
              </a:cxnLst>
              <a:rect l="l" t="t" r="r" b="b"/>
              <a:pathLst>
                <a:path w="25266" h="4691">
                  <a:moveTo>
                    <a:pt x="0" y="0"/>
                  </a:moveTo>
                  <a:lnTo>
                    <a:pt x="25266" y="0"/>
                  </a:lnTo>
                  <a:lnTo>
                    <a:pt x="25266" y="4691"/>
                  </a:lnTo>
                  <a:lnTo>
                    <a:pt x="0" y="4691"/>
                  </a:lnTo>
                  <a:close/>
                </a:path>
              </a:pathLst>
            </a:custGeom>
            <a:solidFill>
              <a:srgbClr val="3F3D56"/>
            </a:solidFill>
            <a:ln w="3069"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D54B06B2-9E0A-4229-9235-0307E133D162}"/>
                </a:ext>
              </a:extLst>
            </p:cNvPr>
            <p:cNvSpPr/>
            <p:nvPr/>
          </p:nvSpPr>
          <p:spPr>
            <a:xfrm>
              <a:off x="4482508" y="5429945"/>
              <a:ext cx="25266" cy="4691"/>
            </a:xfrm>
            <a:custGeom>
              <a:avLst/>
              <a:gdLst>
                <a:gd name="connsiteX0" fmla="*/ 0 w 25266"/>
                <a:gd name="connsiteY0" fmla="*/ 0 h 4691"/>
                <a:gd name="connsiteX1" fmla="*/ 25266 w 25266"/>
                <a:gd name="connsiteY1" fmla="*/ 0 h 4691"/>
                <a:gd name="connsiteX2" fmla="*/ 25266 w 25266"/>
                <a:gd name="connsiteY2" fmla="*/ 4691 h 4691"/>
                <a:gd name="connsiteX3" fmla="*/ 0 w 25266"/>
                <a:gd name="connsiteY3" fmla="*/ 4691 h 4691"/>
              </a:gdLst>
              <a:ahLst/>
              <a:cxnLst>
                <a:cxn ang="0">
                  <a:pos x="connsiteX0" y="connsiteY0"/>
                </a:cxn>
                <a:cxn ang="0">
                  <a:pos x="connsiteX1" y="connsiteY1"/>
                </a:cxn>
                <a:cxn ang="0">
                  <a:pos x="connsiteX2" y="connsiteY2"/>
                </a:cxn>
                <a:cxn ang="0">
                  <a:pos x="connsiteX3" y="connsiteY3"/>
                </a:cxn>
              </a:cxnLst>
              <a:rect l="l" t="t" r="r" b="b"/>
              <a:pathLst>
                <a:path w="25266" h="4691">
                  <a:moveTo>
                    <a:pt x="0" y="0"/>
                  </a:moveTo>
                  <a:lnTo>
                    <a:pt x="25266" y="0"/>
                  </a:lnTo>
                  <a:lnTo>
                    <a:pt x="25266" y="4691"/>
                  </a:lnTo>
                  <a:lnTo>
                    <a:pt x="0" y="4691"/>
                  </a:lnTo>
                  <a:close/>
                </a:path>
              </a:pathLst>
            </a:custGeom>
            <a:solidFill>
              <a:srgbClr val="3F3D56"/>
            </a:solidFill>
            <a:ln w="3069"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54B05DC8-CE3B-4914-A880-6AC4BB9420AC}"/>
                </a:ext>
              </a:extLst>
            </p:cNvPr>
            <p:cNvSpPr/>
            <p:nvPr/>
          </p:nvSpPr>
          <p:spPr>
            <a:xfrm>
              <a:off x="4313799" y="5236358"/>
              <a:ext cx="282933" cy="177490"/>
            </a:xfrm>
            <a:custGeom>
              <a:avLst/>
              <a:gdLst>
                <a:gd name="connsiteX0" fmla="*/ 44954 w 282933"/>
                <a:gd name="connsiteY0" fmla="*/ 128651 h 177490"/>
                <a:gd name="connsiteX1" fmla="*/ 7120 w 282933"/>
                <a:gd name="connsiteY1" fmla="*/ 87056 h 177490"/>
                <a:gd name="connsiteX2" fmla="*/ 37565 w 282933"/>
                <a:gd name="connsiteY2" fmla="*/ 27971 h 177490"/>
                <a:gd name="connsiteX3" fmla="*/ 105424 w 282933"/>
                <a:gd name="connsiteY3" fmla="*/ 7126 h 177490"/>
                <a:gd name="connsiteX4" fmla="*/ 232903 w 282933"/>
                <a:gd name="connsiteY4" fmla="*/ 49144 h 177490"/>
                <a:gd name="connsiteX5" fmla="*/ 273535 w 282933"/>
                <a:gd name="connsiteY5" fmla="*/ 105378 h 177490"/>
                <a:gd name="connsiteX6" fmla="*/ 258699 w 282933"/>
                <a:gd name="connsiteY6" fmla="*/ 161220 h 177490"/>
                <a:gd name="connsiteX7" fmla="*/ 229942 w 282933"/>
                <a:gd name="connsiteY7" fmla="*/ 170074 h 177490"/>
                <a:gd name="connsiteX8" fmla="*/ 196470 w 282933"/>
                <a:gd name="connsiteY8" fmla="*/ 155187 h 177490"/>
                <a:gd name="connsiteX9" fmla="*/ 138392 w 282933"/>
                <a:gd name="connsiteY9" fmla="*/ 114677 h 177490"/>
                <a:gd name="connsiteX10" fmla="*/ 88737 w 282933"/>
                <a:gd name="connsiteY10" fmla="*/ 129477 h 177490"/>
                <a:gd name="connsiteX11" fmla="*/ 84251 w 282933"/>
                <a:gd name="connsiteY11" fmla="*/ 141248 h 177490"/>
                <a:gd name="connsiteX12" fmla="*/ 86708 w 282933"/>
                <a:gd name="connsiteY12" fmla="*/ 145576 h 177490"/>
                <a:gd name="connsiteX13" fmla="*/ 91036 w 282933"/>
                <a:gd name="connsiteY13" fmla="*/ 143119 h 177490"/>
                <a:gd name="connsiteX14" fmla="*/ 134459 w 282933"/>
                <a:gd name="connsiteY14" fmla="*/ 120860 h 177490"/>
                <a:gd name="connsiteX15" fmla="*/ 195410 w 282933"/>
                <a:gd name="connsiteY15" fmla="*/ 163031 h 177490"/>
                <a:gd name="connsiteX16" fmla="*/ 230905 w 282933"/>
                <a:gd name="connsiteY16" fmla="*/ 177198 h 177490"/>
                <a:gd name="connsiteX17" fmla="*/ 261874 w 282933"/>
                <a:gd name="connsiteY17" fmla="*/ 167684 h 177490"/>
                <a:gd name="connsiteX18" fmla="*/ 281785 w 282933"/>
                <a:gd name="connsiteY18" fmla="*/ 109895 h 177490"/>
                <a:gd name="connsiteX19" fmla="*/ 243125 w 282933"/>
                <a:gd name="connsiteY19" fmla="*/ 48700 h 177490"/>
                <a:gd name="connsiteX20" fmla="*/ 110965 w 282933"/>
                <a:gd name="connsiteY20" fmla="*/ -122 h 177490"/>
                <a:gd name="connsiteX21" fmla="*/ 38920 w 282933"/>
                <a:gd name="connsiteY21" fmla="*/ 18676 h 177490"/>
                <a:gd name="connsiteX22" fmla="*/ 82 w 282933"/>
                <a:gd name="connsiteY22" fmla="*/ 77391 h 177490"/>
                <a:gd name="connsiteX23" fmla="*/ 29961 w 282933"/>
                <a:gd name="connsiteY23" fmla="*/ 131455 h 177490"/>
                <a:gd name="connsiteX24" fmla="*/ 44955 w 282933"/>
                <a:gd name="connsiteY24" fmla="*/ 135688 h 177490"/>
                <a:gd name="connsiteX25" fmla="*/ 44955 w 282933"/>
                <a:gd name="connsiteY25" fmla="*/ 128651 h 17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2933" h="177490">
                  <a:moveTo>
                    <a:pt x="44954" y="128651"/>
                  </a:moveTo>
                  <a:cubicBezTo>
                    <a:pt x="24608" y="126331"/>
                    <a:pt x="8850" y="106836"/>
                    <a:pt x="7120" y="87056"/>
                  </a:cubicBezTo>
                  <a:cubicBezTo>
                    <a:pt x="5061" y="63525"/>
                    <a:pt x="18765" y="41176"/>
                    <a:pt x="37565" y="27971"/>
                  </a:cubicBezTo>
                  <a:cubicBezTo>
                    <a:pt x="57227" y="14162"/>
                    <a:pt x="81723" y="8395"/>
                    <a:pt x="105424" y="7126"/>
                  </a:cubicBezTo>
                  <a:cubicBezTo>
                    <a:pt x="151659" y="4825"/>
                    <a:pt x="197097" y="19802"/>
                    <a:pt x="232903" y="49144"/>
                  </a:cubicBezTo>
                  <a:cubicBezTo>
                    <a:pt x="250662" y="63894"/>
                    <a:pt x="267248" y="82683"/>
                    <a:pt x="273535" y="105378"/>
                  </a:cubicBezTo>
                  <a:cubicBezTo>
                    <a:pt x="278994" y="125088"/>
                    <a:pt x="274551" y="147416"/>
                    <a:pt x="258699" y="161220"/>
                  </a:cubicBezTo>
                  <a:cubicBezTo>
                    <a:pt x="250771" y="168059"/>
                    <a:pt x="240344" y="171270"/>
                    <a:pt x="229942" y="170074"/>
                  </a:cubicBezTo>
                  <a:cubicBezTo>
                    <a:pt x="217642" y="168797"/>
                    <a:pt x="206293" y="162330"/>
                    <a:pt x="196470" y="155187"/>
                  </a:cubicBezTo>
                  <a:cubicBezTo>
                    <a:pt x="177360" y="141293"/>
                    <a:pt x="161673" y="121938"/>
                    <a:pt x="138392" y="114677"/>
                  </a:cubicBezTo>
                  <a:cubicBezTo>
                    <a:pt x="121321" y="109353"/>
                    <a:pt x="99169" y="114039"/>
                    <a:pt x="88737" y="129477"/>
                  </a:cubicBezTo>
                  <a:cubicBezTo>
                    <a:pt x="86370" y="133010"/>
                    <a:pt x="84836" y="137035"/>
                    <a:pt x="84251" y="141248"/>
                  </a:cubicBezTo>
                  <a:cubicBezTo>
                    <a:pt x="83803" y="143113"/>
                    <a:pt x="84878" y="145005"/>
                    <a:pt x="86708" y="145576"/>
                  </a:cubicBezTo>
                  <a:cubicBezTo>
                    <a:pt x="88580" y="146081"/>
                    <a:pt x="90510" y="144985"/>
                    <a:pt x="91036" y="143119"/>
                  </a:cubicBezTo>
                  <a:cubicBezTo>
                    <a:pt x="93775" y="123675"/>
                    <a:pt x="117682" y="116420"/>
                    <a:pt x="134459" y="120860"/>
                  </a:cubicBezTo>
                  <a:cubicBezTo>
                    <a:pt x="158920" y="127335"/>
                    <a:pt x="175341" y="149163"/>
                    <a:pt x="195410" y="163031"/>
                  </a:cubicBezTo>
                  <a:cubicBezTo>
                    <a:pt x="205799" y="170777"/>
                    <a:pt x="218038" y="175662"/>
                    <a:pt x="230905" y="177198"/>
                  </a:cubicBezTo>
                  <a:cubicBezTo>
                    <a:pt x="242061" y="178074"/>
                    <a:pt x="253133" y="174672"/>
                    <a:pt x="261874" y="167684"/>
                  </a:cubicBezTo>
                  <a:cubicBezTo>
                    <a:pt x="279020" y="154146"/>
                    <a:pt x="285576" y="130860"/>
                    <a:pt x="281785" y="109895"/>
                  </a:cubicBezTo>
                  <a:cubicBezTo>
                    <a:pt x="277395" y="85617"/>
                    <a:pt x="261054" y="64809"/>
                    <a:pt x="243125" y="48700"/>
                  </a:cubicBezTo>
                  <a:cubicBezTo>
                    <a:pt x="206778" y="16387"/>
                    <a:pt x="159590" y="-1045"/>
                    <a:pt x="110965" y="-122"/>
                  </a:cubicBezTo>
                  <a:cubicBezTo>
                    <a:pt x="86164" y="448"/>
                    <a:pt x="60286" y="5568"/>
                    <a:pt x="38920" y="18676"/>
                  </a:cubicBezTo>
                  <a:cubicBezTo>
                    <a:pt x="18194" y="31391"/>
                    <a:pt x="2176" y="52664"/>
                    <a:pt x="82" y="77391"/>
                  </a:cubicBezTo>
                  <a:cubicBezTo>
                    <a:pt x="-1761" y="99155"/>
                    <a:pt x="9916" y="121920"/>
                    <a:pt x="29961" y="131455"/>
                  </a:cubicBezTo>
                  <a:cubicBezTo>
                    <a:pt x="34687" y="133694"/>
                    <a:pt x="39755" y="135125"/>
                    <a:pt x="44955" y="135688"/>
                  </a:cubicBezTo>
                  <a:cubicBezTo>
                    <a:pt x="49446" y="136200"/>
                    <a:pt x="49410" y="129159"/>
                    <a:pt x="44955" y="128651"/>
                  </a:cubicBezTo>
                  <a:close/>
                </a:path>
              </a:pathLst>
            </a:custGeom>
            <a:solidFill>
              <a:srgbClr val="3F3D56"/>
            </a:solidFill>
            <a:ln w="3069"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2F5DFEB9-F602-4462-8647-DEC323ABD990}"/>
                </a:ext>
              </a:extLst>
            </p:cNvPr>
            <p:cNvSpPr/>
            <p:nvPr/>
          </p:nvSpPr>
          <p:spPr>
            <a:xfrm>
              <a:off x="4695128" y="5262337"/>
              <a:ext cx="258287" cy="6149"/>
            </a:xfrm>
            <a:custGeom>
              <a:avLst/>
              <a:gdLst>
                <a:gd name="connsiteX0" fmla="*/ 255104 w 258287"/>
                <a:gd name="connsiteY0" fmla="*/ 5993 h 6149"/>
                <a:gd name="connsiteX1" fmla="*/ 2967 w 258287"/>
                <a:gd name="connsiteY1" fmla="*/ 5993 h 6149"/>
                <a:gd name="connsiteX2" fmla="*/ -108 w 258287"/>
                <a:gd name="connsiteY2" fmla="*/ 2918 h 6149"/>
                <a:gd name="connsiteX3" fmla="*/ 2967 w 258287"/>
                <a:gd name="connsiteY3" fmla="*/ -157 h 6149"/>
                <a:gd name="connsiteX4" fmla="*/ 255104 w 258287"/>
                <a:gd name="connsiteY4" fmla="*/ -157 h 6149"/>
                <a:gd name="connsiteX5" fmla="*/ 258179 w 258287"/>
                <a:gd name="connsiteY5" fmla="*/ 2918 h 6149"/>
                <a:gd name="connsiteX6" fmla="*/ 255104 w 258287"/>
                <a:gd name="connsiteY6" fmla="*/ 5993 h 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287" h="6149">
                  <a:moveTo>
                    <a:pt x="255104" y="5993"/>
                  </a:moveTo>
                  <a:lnTo>
                    <a:pt x="2967" y="5993"/>
                  </a:lnTo>
                  <a:cubicBezTo>
                    <a:pt x="1269" y="5993"/>
                    <a:pt x="-108" y="4616"/>
                    <a:pt x="-108" y="2918"/>
                  </a:cubicBezTo>
                  <a:cubicBezTo>
                    <a:pt x="-108" y="1220"/>
                    <a:pt x="1269" y="-157"/>
                    <a:pt x="2967" y="-157"/>
                  </a:cubicBezTo>
                  <a:lnTo>
                    <a:pt x="255104" y="-157"/>
                  </a:lnTo>
                  <a:cubicBezTo>
                    <a:pt x="256803" y="-157"/>
                    <a:pt x="258179" y="1220"/>
                    <a:pt x="258179" y="2918"/>
                  </a:cubicBezTo>
                  <a:cubicBezTo>
                    <a:pt x="258179" y="4616"/>
                    <a:pt x="256803" y="5993"/>
                    <a:pt x="255104" y="5993"/>
                  </a:cubicBezTo>
                  <a:close/>
                </a:path>
              </a:pathLst>
            </a:custGeom>
            <a:solidFill>
              <a:srgbClr val="3F3D56"/>
            </a:solidFill>
            <a:ln w="3069"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9B0EBAFF-FE61-4579-BAFC-54041EB9A173}"/>
                </a:ext>
              </a:extLst>
            </p:cNvPr>
            <p:cNvSpPr/>
            <p:nvPr/>
          </p:nvSpPr>
          <p:spPr>
            <a:xfrm>
              <a:off x="4695128" y="5308460"/>
              <a:ext cx="258287" cy="6149"/>
            </a:xfrm>
            <a:custGeom>
              <a:avLst/>
              <a:gdLst>
                <a:gd name="connsiteX0" fmla="*/ 255104 w 258287"/>
                <a:gd name="connsiteY0" fmla="*/ 5993 h 6149"/>
                <a:gd name="connsiteX1" fmla="*/ 2967 w 258287"/>
                <a:gd name="connsiteY1" fmla="*/ 5993 h 6149"/>
                <a:gd name="connsiteX2" fmla="*/ -108 w 258287"/>
                <a:gd name="connsiteY2" fmla="*/ 2918 h 6149"/>
                <a:gd name="connsiteX3" fmla="*/ 2967 w 258287"/>
                <a:gd name="connsiteY3" fmla="*/ -157 h 6149"/>
                <a:gd name="connsiteX4" fmla="*/ 255104 w 258287"/>
                <a:gd name="connsiteY4" fmla="*/ -157 h 6149"/>
                <a:gd name="connsiteX5" fmla="*/ 258179 w 258287"/>
                <a:gd name="connsiteY5" fmla="*/ 2918 h 6149"/>
                <a:gd name="connsiteX6" fmla="*/ 255104 w 258287"/>
                <a:gd name="connsiteY6" fmla="*/ 5993 h 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287" h="6149">
                  <a:moveTo>
                    <a:pt x="255104" y="5993"/>
                  </a:moveTo>
                  <a:lnTo>
                    <a:pt x="2967" y="5993"/>
                  </a:lnTo>
                  <a:cubicBezTo>
                    <a:pt x="1269" y="5993"/>
                    <a:pt x="-108" y="4616"/>
                    <a:pt x="-108" y="2918"/>
                  </a:cubicBezTo>
                  <a:cubicBezTo>
                    <a:pt x="-108" y="1220"/>
                    <a:pt x="1269" y="-157"/>
                    <a:pt x="2967" y="-157"/>
                  </a:cubicBezTo>
                  <a:lnTo>
                    <a:pt x="255104" y="-157"/>
                  </a:lnTo>
                  <a:cubicBezTo>
                    <a:pt x="256803" y="-157"/>
                    <a:pt x="258179" y="1220"/>
                    <a:pt x="258179" y="2918"/>
                  </a:cubicBezTo>
                  <a:cubicBezTo>
                    <a:pt x="258179" y="4616"/>
                    <a:pt x="256803" y="5993"/>
                    <a:pt x="255104" y="5993"/>
                  </a:cubicBezTo>
                  <a:close/>
                </a:path>
              </a:pathLst>
            </a:custGeom>
            <a:solidFill>
              <a:srgbClr val="3F3D56"/>
            </a:solidFill>
            <a:ln w="3069"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5A35ECA6-2350-4DD2-A426-BB7F07306ED2}"/>
                </a:ext>
              </a:extLst>
            </p:cNvPr>
            <p:cNvSpPr/>
            <p:nvPr/>
          </p:nvSpPr>
          <p:spPr>
            <a:xfrm>
              <a:off x="4695128" y="5354582"/>
              <a:ext cx="258287" cy="6149"/>
            </a:xfrm>
            <a:custGeom>
              <a:avLst/>
              <a:gdLst>
                <a:gd name="connsiteX0" fmla="*/ 255104 w 258287"/>
                <a:gd name="connsiteY0" fmla="*/ 5993 h 6149"/>
                <a:gd name="connsiteX1" fmla="*/ 2967 w 258287"/>
                <a:gd name="connsiteY1" fmla="*/ 5993 h 6149"/>
                <a:gd name="connsiteX2" fmla="*/ -108 w 258287"/>
                <a:gd name="connsiteY2" fmla="*/ 2918 h 6149"/>
                <a:gd name="connsiteX3" fmla="*/ 2967 w 258287"/>
                <a:gd name="connsiteY3" fmla="*/ -157 h 6149"/>
                <a:gd name="connsiteX4" fmla="*/ 255104 w 258287"/>
                <a:gd name="connsiteY4" fmla="*/ -157 h 6149"/>
                <a:gd name="connsiteX5" fmla="*/ 258179 w 258287"/>
                <a:gd name="connsiteY5" fmla="*/ 2918 h 6149"/>
                <a:gd name="connsiteX6" fmla="*/ 255104 w 258287"/>
                <a:gd name="connsiteY6" fmla="*/ 5993 h 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287" h="6149">
                  <a:moveTo>
                    <a:pt x="255104" y="5993"/>
                  </a:moveTo>
                  <a:lnTo>
                    <a:pt x="2967" y="5993"/>
                  </a:lnTo>
                  <a:cubicBezTo>
                    <a:pt x="1269" y="5993"/>
                    <a:pt x="-108" y="4616"/>
                    <a:pt x="-108" y="2918"/>
                  </a:cubicBezTo>
                  <a:cubicBezTo>
                    <a:pt x="-108" y="1220"/>
                    <a:pt x="1269" y="-157"/>
                    <a:pt x="2967" y="-157"/>
                  </a:cubicBezTo>
                  <a:lnTo>
                    <a:pt x="255104" y="-157"/>
                  </a:lnTo>
                  <a:cubicBezTo>
                    <a:pt x="256803" y="-157"/>
                    <a:pt x="258179" y="1220"/>
                    <a:pt x="258179" y="2918"/>
                  </a:cubicBezTo>
                  <a:cubicBezTo>
                    <a:pt x="258179" y="4616"/>
                    <a:pt x="256803" y="5993"/>
                    <a:pt x="255104" y="5993"/>
                  </a:cubicBezTo>
                  <a:close/>
                </a:path>
              </a:pathLst>
            </a:custGeom>
            <a:solidFill>
              <a:srgbClr val="3F3D56"/>
            </a:solidFill>
            <a:ln w="3069"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D1171F6A-E8BE-4839-AB11-C96E4AB59773}"/>
                </a:ext>
              </a:extLst>
            </p:cNvPr>
            <p:cNvSpPr/>
            <p:nvPr/>
          </p:nvSpPr>
          <p:spPr>
            <a:xfrm>
              <a:off x="4695128" y="5400705"/>
              <a:ext cx="258287" cy="6149"/>
            </a:xfrm>
            <a:custGeom>
              <a:avLst/>
              <a:gdLst>
                <a:gd name="connsiteX0" fmla="*/ 255104 w 258287"/>
                <a:gd name="connsiteY0" fmla="*/ 5993 h 6149"/>
                <a:gd name="connsiteX1" fmla="*/ 2967 w 258287"/>
                <a:gd name="connsiteY1" fmla="*/ 5993 h 6149"/>
                <a:gd name="connsiteX2" fmla="*/ -108 w 258287"/>
                <a:gd name="connsiteY2" fmla="*/ 2918 h 6149"/>
                <a:gd name="connsiteX3" fmla="*/ 2967 w 258287"/>
                <a:gd name="connsiteY3" fmla="*/ -157 h 6149"/>
                <a:gd name="connsiteX4" fmla="*/ 255104 w 258287"/>
                <a:gd name="connsiteY4" fmla="*/ -157 h 6149"/>
                <a:gd name="connsiteX5" fmla="*/ 258179 w 258287"/>
                <a:gd name="connsiteY5" fmla="*/ 2918 h 6149"/>
                <a:gd name="connsiteX6" fmla="*/ 255104 w 258287"/>
                <a:gd name="connsiteY6" fmla="*/ 5993 h 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287" h="6149">
                  <a:moveTo>
                    <a:pt x="255104" y="5993"/>
                  </a:moveTo>
                  <a:lnTo>
                    <a:pt x="2967" y="5993"/>
                  </a:lnTo>
                  <a:cubicBezTo>
                    <a:pt x="1269" y="5993"/>
                    <a:pt x="-108" y="4616"/>
                    <a:pt x="-108" y="2918"/>
                  </a:cubicBezTo>
                  <a:cubicBezTo>
                    <a:pt x="-108" y="1220"/>
                    <a:pt x="1269" y="-157"/>
                    <a:pt x="2967" y="-157"/>
                  </a:cubicBezTo>
                  <a:lnTo>
                    <a:pt x="255104" y="-157"/>
                  </a:lnTo>
                  <a:cubicBezTo>
                    <a:pt x="256803" y="-157"/>
                    <a:pt x="258179" y="1220"/>
                    <a:pt x="258179" y="2918"/>
                  </a:cubicBezTo>
                  <a:cubicBezTo>
                    <a:pt x="258179" y="4616"/>
                    <a:pt x="256803" y="5993"/>
                    <a:pt x="255104" y="5993"/>
                  </a:cubicBezTo>
                  <a:close/>
                </a:path>
              </a:pathLst>
            </a:custGeom>
            <a:solidFill>
              <a:srgbClr val="3F3D56"/>
            </a:solidFill>
            <a:ln w="3069"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DE2DF0A-79FC-46A3-AE1C-A0C5139B432E}"/>
                </a:ext>
              </a:extLst>
            </p:cNvPr>
            <p:cNvSpPr/>
            <p:nvPr/>
          </p:nvSpPr>
          <p:spPr>
            <a:xfrm>
              <a:off x="4695128" y="5446828"/>
              <a:ext cx="258287" cy="6149"/>
            </a:xfrm>
            <a:custGeom>
              <a:avLst/>
              <a:gdLst>
                <a:gd name="connsiteX0" fmla="*/ 255104 w 258287"/>
                <a:gd name="connsiteY0" fmla="*/ 5993 h 6149"/>
                <a:gd name="connsiteX1" fmla="*/ 2967 w 258287"/>
                <a:gd name="connsiteY1" fmla="*/ 5993 h 6149"/>
                <a:gd name="connsiteX2" fmla="*/ -108 w 258287"/>
                <a:gd name="connsiteY2" fmla="*/ 2918 h 6149"/>
                <a:gd name="connsiteX3" fmla="*/ 2967 w 258287"/>
                <a:gd name="connsiteY3" fmla="*/ -157 h 6149"/>
                <a:gd name="connsiteX4" fmla="*/ 255104 w 258287"/>
                <a:gd name="connsiteY4" fmla="*/ -157 h 6149"/>
                <a:gd name="connsiteX5" fmla="*/ 258179 w 258287"/>
                <a:gd name="connsiteY5" fmla="*/ 2918 h 6149"/>
                <a:gd name="connsiteX6" fmla="*/ 255104 w 258287"/>
                <a:gd name="connsiteY6" fmla="*/ 5993 h 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287" h="6149">
                  <a:moveTo>
                    <a:pt x="255104" y="5993"/>
                  </a:moveTo>
                  <a:lnTo>
                    <a:pt x="2967" y="5993"/>
                  </a:lnTo>
                  <a:cubicBezTo>
                    <a:pt x="1269" y="5993"/>
                    <a:pt x="-108" y="4616"/>
                    <a:pt x="-108" y="2918"/>
                  </a:cubicBezTo>
                  <a:cubicBezTo>
                    <a:pt x="-108" y="1220"/>
                    <a:pt x="1269" y="-157"/>
                    <a:pt x="2967" y="-157"/>
                  </a:cubicBezTo>
                  <a:lnTo>
                    <a:pt x="255104" y="-157"/>
                  </a:lnTo>
                  <a:cubicBezTo>
                    <a:pt x="256803" y="-157"/>
                    <a:pt x="258179" y="1220"/>
                    <a:pt x="258179" y="2918"/>
                  </a:cubicBezTo>
                  <a:cubicBezTo>
                    <a:pt x="258179" y="4616"/>
                    <a:pt x="256803" y="5993"/>
                    <a:pt x="255104" y="5993"/>
                  </a:cubicBezTo>
                  <a:close/>
                </a:path>
              </a:pathLst>
            </a:custGeom>
            <a:solidFill>
              <a:srgbClr val="3F3D56"/>
            </a:solidFill>
            <a:ln w="3069"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DEABFED4-04ED-44DC-8D97-0F8BA63AB417}"/>
                </a:ext>
              </a:extLst>
            </p:cNvPr>
            <p:cNvSpPr/>
            <p:nvPr/>
          </p:nvSpPr>
          <p:spPr>
            <a:xfrm>
              <a:off x="4695128" y="5492951"/>
              <a:ext cx="258287" cy="6149"/>
            </a:xfrm>
            <a:custGeom>
              <a:avLst/>
              <a:gdLst>
                <a:gd name="connsiteX0" fmla="*/ 255104 w 258287"/>
                <a:gd name="connsiteY0" fmla="*/ 5993 h 6149"/>
                <a:gd name="connsiteX1" fmla="*/ 2967 w 258287"/>
                <a:gd name="connsiteY1" fmla="*/ 5993 h 6149"/>
                <a:gd name="connsiteX2" fmla="*/ -108 w 258287"/>
                <a:gd name="connsiteY2" fmla="*/ 2918 h 6149"/>
                <a:gd name="connsiteX3" fmla="*/ 2967 w 258287"/>
                <a:gd name="connsiteY3" fmla="*/ -157 h 6149"/>
                <a:gd name="connsiteX4" fmla="*/ 255104 w 258287"/>
                <a:gd name="connsiteY4" fmla="*/ -157 h 6149"/>
                <a:gd name="connsiteX5" fmla="*/ 258179 w 258287"/>
                <a:gd name="connsiteY5" fmla="*/ 2918 h 6149"/>
                <a:gd name="connsiteX6" fmla="*/ 255104 w 258287"/>
                <a:gd name="connsiteY6" fmla="*/ 5993 h 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287" h="6149">
                  <a:moveTo>
                    <a:pt x="255104" y="5993"/>
                  </a:moveTo>
                  <a:lnTo>
                    <a:pt x="2967" y="5993"/>
                  </a:lnTo>
                  <a:cubicBezTo>
                    <a:pt x="1269" y="5993"/>
                    <a:pt x="-108" y="4616"/>
                    <a:pt x="-108" y="2918"/>
                  </a:cubicBezTo>
                  <a:cubicBezTo>
                    <a:pt x="-108" y="1220"/>
                    <a:pt x="1269" y="-157"/>
                    <a:pt x="2967" y="-157"/>
                  </a:cubicBezTo>
                  <a:lnTo>
                    <a:pt x="255104" y="-157"/>
                  </a:lnTo>
                  <a:cubicBezTo>
                    <a:pt x="256803" y="-157"/>
                    <a:pt x="258179" y="1220"/>
                    <a:pt x="258179" y="2918"/>
                  </a:cubicBezTo>
                  <a:cubicBezTo>
                    <a:pt x="258179" y="4616"/>
                    <a:pt x="256803" y="5993"/>
                    <a:pt x="255104" y="5993"/>
                  </a:cubicBezTo>
                  <a:close/>
                </a:path>
              </a:pathLst>
            </a:custGeom>
            <a:solidFill>
              <a:srgbClr val="3F3D56"/>
            </a:solidFill>
            <a:ln w="3069"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206BD420-7BFC-4E4A-89D1-B4C05BE2630E}"/>
                </a:ext>
              </a:extLst>
            </p:cNvPr>
            <p:cNvSpPr/>
            <p:nvPr/>
          </p:nvSpPr>
          <p:spPr>
            <a:xfrm>
              <a:off x="5340683" y="5004658"/>
              <a:ext cx="161360" cy="161360"/>
            </a:xfrm>
            <a:custGeom>
              <a:avLst/>
              <a:gdLst>
                <a:gd name="connsiteX0" fmla="*/ 161361 w 161360"/>
                <a:gd name="connsiteY0" fmla="*/ 80680 h 161360"/>
                <a:gd name="connsiteX1" fmla="*/ 80680 w 161360"/>
                <a:gd name="connsiteY1" fmla="*/ 161361 h 161360"/>
                <a:gd name="connsiteX2" fmla="*/ 0 w 161360"/>
                <a:gd name="connsiteY2" fmla="*/ 80680 h 161360"/>
                <a:gd name="connsiteX3" fmla="*/ 80680 w 161360"/>
                <a:gd name="connsiteY3" fmla="*/ 0 h 161360"/>
                <a:gd name="connsiteX4" fmla="*/ 161361 w 161360"/>
                <a:gd name="connsiteY4" fmla="*/ 80680 h 161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60" h="161360">
                  <a:moveTo>
                    <a:pt x="161361" y="80680"/>
                  </a:moveTo>
                  <a:cubicBezTo>
                    <a:pt x="161361" y="125239"/>
                    <a:pt x="125239" y="161361"/>
                    <a:pt x="80680" y="161361"/>
                  </a:cubicBezTo>
                  <a:cubicBezTo>
                    <a:pt x="36122" y="161361"/>
                    <a:pt x="0" y="125239"/>
                    <a:pt x="0" y="80680"/>
                  </a:cubicBezTo>
                  <a:cubicBezTo>
                    <a:pt x="0" y="36122"/>
                    <a:pt x="36122" y="0"/>
                    <a:pt x="80680" y="0"/>
                  </a:cubicBezTo>
                  <a:cubicBezTo>
                    <a:pt x="125239" y="0"/>
                    <a:pt x="161361" y="36122"/>
                    <a:pt x="161361" y="80680"/>
                  </a:cubicBezTo>
                  <a:close/>
                </a:path>
              </a:pathLst>
            </a:custGeom>
            <a:solidFill>
              <a:srgbClr val="FFB8B8"/>
            </a:solidFill>
            <a:ln w="3069"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C893F7F9-41B5-476A-911A-F4B6EB252B11}"/>
                </a:ext>
              </a:extLst>
            </p:cNvPr>
            <p:cNvSpPr/>
            <p:nvPr/>
          </p:nvSpPr>
          <p:spPr>
            <a:xfrm>
              <a:off x="5142546" y="6107979"/>
              <a:ext cx="85542" cy="166048"/>
            </a:xfrm>
            <a:custGeom>
              <a:avLst/>
              <a:gdLst>
                <a:gd name="connsiteX0" fmla="*/ 38368 w 85542"/>
                <a:gd name="connsiteY0" fmla="*/ 166048 h 166048"/>
                <a:gd name="connsiteX1" fmla="*/ 0 w 85542"/>
                <a:gd name="connsiteY1" fmla="*/ 153819 h 166048"/>
                <a:gd name="connsiteX2" fmla="*/ 28913 w 85542"/>
                <a:gd name="connsiteY2" fmla="*/ 0 h 166048"/>
                <a:gd name="connsiteX3" fmla="*/ 85542 w 85542"/>
                <a:gd name="connsiteY3" fmla="*/ 18049 h 166048"/>
                <a:gd name="connsiteX4" fmla="*/ 38368 w 85542"/>
                <a:gd name="connsiteY4" fmla="*/ 166048 h 166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42" h="166048">
                  <a:moveTo>
                    <a:pt x="38368" y="166048"/>
                  </a:moveTo>
                  <a:lnTo>
                    <a:pt x="0" y="153819"/>
                  </a:lnTo>
                  <a:lnTo>
                    <a:pt x="28913" y="0"/>
                  </a:lnTo>
                  <a:lnTo>
                    <a:pt x="85542" y="18049"/>
                  </a:lnTo>
                  <a:lnTo>
                    <a:pt x="38368" y="166048"/>
                  </a:lnTo>
                  <a:close/>
                </a:path>
              </a:pathLst>
            </a:custGeom>
            <a:solidFill>
              <a:srgbClr val="FFB8B8"/>
            </a:solidFill>
            <a:ln w="3069"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20C3368B-1045-40EC-90E7-D03FFEBBF035}"/>
                </a:ext>
              </a:extLst>
            </p:cNvPr>
            <p:cNvSpPr/>
            <p:nvPr/>
          </p:nvSpPr>
          <p:spPr>
            <a:xfrm rot="1060730">
              <a:off x="5061628" y="6245296"/>
              <a:ext cx="126568" cy="48901"/>
            </a:xfrm>
            <a:custGeom>
              <a:avLst/>
              <a:gdLst>
                <a:gd name="connsiteX0" fmla="*/ 46965 w 126568"/>
                <a:gd name="connsiteY0" fmla="*/ -157 h 48901"/>
                <a:gd name="connsiteX1" fmla="*/ 126461 w 126568"/>
                <a:gd name="connsiteY1" fmla="*/ -157 h 48901"/>
                <a:gd name="connsiteX2" fmla="*/ 126461 w 126568"/>
                <a:gd name="connsiteY2" fmla="*/ -157 h 48901"/>
                <a:gd name="connsiteX3" fmla="*/ 126461 w 126568"/>
                <a:gd name="connsiteY3" fmla="*/ 48745 h 48901"/>
                <a:gd name="connsiteX4" fmla="*/ 126461 w 126568"/>
                <a:gd name="connsiteY4" fmla="*/ 48745 h 48901"/>
                <a:gd name="connsiteX5" fmla="*/ -108 w 126568"/>
                <a:gd name="connsiteY5" fmla="*/ 48745 h 48901"/>
                <a:gd name="connsiteX6" fmla="*/ -108 w 126568"/>
                <a:gd name="connsiteY6" fmla="*/ 48745 h 48901"/>
                <a:gd name="connsiteX7" fmla="*/ -108 w 126568"/>
                <a:gd name="connsiteY7" fmla="*/ 46916 h 48901"/>
                <a:gd name="connsiteX8" fmla="*/ 46965 w 126568"/>
                <a:gd name="connsiteY8" fmla="*/ -157 h 4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568" h="48901">
                  <a:moveTo>
                    <a:pt x="46965" y="-157"/>
                  </a:moveTo>
                  <a:lnTo>
                    <a:pt x="126461" y="-157"/>
                  </a:lnTo>
                  <a:lnTo>
                    <a:pt x="126461" y="-157"/>
                  </a:lnTo>
                  <a:lnTo>
                    <a:pt x="126461" y="48745"/>
                  </a:lnTo>
                  <a:lnTo>
                    <a:pt x="126461" y="48745"/>
                  </a:lnTo>
                  <a:lnTo>
                    <a:pt x="-108" y="48745"/>
                  </a:lnTo>
                  <a:lnTo>
                    <a:pt x="-108" y="48745"/>
                  </a:lnTo>
                  <a:lnTo>
                    <a:pt x="-108" y="46916"/>
                  </a:lnTo>
                  <a:cubicBezTo>
                    <a:pt x="-108" y="20918"/>
                    <a:pt x="20967" y="-157"/>
                    <a:pt x="46965" y="-157"/>
                  </a:cubicBezTo>
                  <a:close/>
                </a:path>
              </a:pathLst>
            </a:custGeom>
            <a:solidFill>
              <a:srgbClr val="2F2E41"/>
            </a:solidFill>
            <a:ln w="3069"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7E4FBC63-620A-4142-8235-A3F4A754E8BE}"/>
                </a:ext>
              </a:extLst>
            </p:cNvPr>
            <p:cNvSpPr/>
            <p:nvPr/>
          </p:nvSpPr>
          <p:spPr>
            <a:xfrm>
              <a:off x="5400640" y="6117896"/>
              <a:ext cx="59439" cy="155335"/>
            </a:xfrm>
            <a:custGeom>
              <a:avLst/>
              <a:gdLst>
                <a:gd name="connsiteX0" fmla="*/ 59440 w 59439"/>
                <a:gd name="connsiteY0" fmla="*/ 155335 h 155335"/>
                <a:gd name="connsiteX1" fmla="*/ 19166 w 59439"/>
                <a:gd name="connsiteY1" fmla="*/ 155335 h 155335"/>
                <a:gd name="connsiteX2" fmla="*/ 0 w 59439"/>
                <a:gd name="connsiteY2" fmla="*/ 0 h 155335"/>
                <a:gd name="connsiteX3" fmla="*/ 59440 w 59439"/>
                <a:gd name="connsiteY3" fmla="*/ 0 h 155335"/>
                <a:gd name="connsiteX4" fmla="*/ 59440 w 59439"/>
                <a:gd name="connsiteY4" fmla="*/ 155335 h 155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9" h="155335">
                  <a:moveTo>
                    <a:pt x="59440" y="155335"/>
                  </a:moveTo>
                  <a:lnTo>
                    <a:pt x="19166" y="155335"/>
                  </a:lnTo>
                  <a:lnTo>
                    <a:pt x="0" y="0"/>
                  </a:lnTo>
                  <a:lnTo>
                    <a:pt x="59440" y="0"/>
                  </a:lnTo>
                  <a:lnTo>
                    <a:pt x="59440" y="155335"/>
                  </a:lnTo>
                  <a:close/>
                </a:path>
              </a:pathLst>
            </a:custGeom>
            <a:solidFill>
              <a:srgbClr val="FFB8B8"/>
            </a:solidFill>
            <a:ln w="3069"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973672B5-A9BD-4006-BE95-B4B42A3FAAA9}"/>
                </a:ext>
              </a:extLst>
            </p:cNvPr>
            <p:cNvSpPr/>
            <p:nvPr/>
          </p:nvSpPr>
          <p:spPr>
            <a:xfrm>
              <a:off x="5342139" y="6261725"/>
              <a:ext cx="126569" cy="48901"/>
            </a:xfrm>
            <a:custGeom>
              <a:avLst/>
              <a:gdLst>
                <a:gd name="connsiteX0" fmla="*/ 47073 w 126569"/>
                <a:gd name="connsiteY0" fmla="*/ 0 h 48901"/>
                <a:gd name="connsiteX1" fmla="*/ 126569 w 126569"/>
                <a:gd name="connsiteY1" fmla="*/ 0 h 48901"/>
                <a:gd name="connsiteX2" fmla="*/ 126569 w 126569"/>
                <a:gd name="connsiteY2" fmla="*/ 0 h 48901"/>
                <a:gd name="connsiteX3" fmla="*/ 126569 w 126569"/>
                <a:gd name="connsiteY3" fmla="*/ 48902 h 48901"/>
                <a:gd name="connsiteX4" fmla="*/ 126569 w 126569"/>
                <a:gd name="connsiteY4" fmla="*/ 48902 h 48901"/>
                <a:gd name="connsiteX5" fmla="*/ 0 w 126569"/>
                <a:gd name="connsiteY5" fmla="*/ 48902 h 48901"/>
                <a:gd name="connsiteX6" fmla="*/ 0 w 126569"/>
                <a:gd name="connsiteY6" fmla="*/ 48902 h 48901"/>
                <a:gd name="connsiteX7" fmla="*/ 0 w 126569"/>
                <a:gd name="connsiteY7" fmla="*/ 47073 h 48901"/>
                <a:gd name="connsiteX8" fmla="*/ 47073 w 126569"/>
                <a:gd name="connsiteY8" fmla="*/ 0 h 4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569" h="48901">
                  <a:moveTo>
                    <a:pt x="47073" y="0"/>
                  </a:moveTo>
                  <a:lnTo>
                    <a:pt x="126569" y="0"/>
                  </a:lnTo>
                  <a:lnTo>
                    <a:pt x="126569" y="0"/>
                  </a:lnTo>
                  <a:lnTo>
                    <a:pt x="126569" y="48902"/>
                  </a:lnTo>
                  <a:lnTo>
                    <a:pt x="126569" y="48902"/>
                  </a:lnTo>
                  <a:lnTo>
                    <a:pt x="0" y="48902"/>
                  </a:lnTo>
                  <a:lnTo>
                    <a:pt x="0" y="48902"/>
                  </a:lnTo>
                  <a:lnTo>
                    <a:pt x="0" y="47073"/>
                  </a:lnTo>
                  <a:cubicBezTo>
                    <a:pt x="0" y="21075"/>
                    <a:pt x="21075" y="0"/>
                    <a:pt x="47073" y="0"/>
                  </a:cubicBezTo>
                  <a:close/>
                </a:path>
              </a:pathLst>
            </a:custGeom>
            <a:solidFill>
              <a:srgbClr val="2F2E41"/>
            </a:solidFill>
            <a:ln w="3069"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C26E81F6-3597-4A77-A84B-8DF3DFE97608}"/>
                </a:ext>
              </a:extLst>
            </p:cNvPr>
            <p:cNvSpPr/>
            <p:nvPr/>
          </p:nvSpPr>
          <p:spPr>
            <a:xfrm>
              <a:off x="5136404" y="5532141"/>
              <a:ext cx="386688" cy="690833"/>
            </a:xfrm>
            <a:custGeom>
              <a:avLst/>
              <a:gdLst>
                <a:gd name="connsiteX0" fmla="*/ 322387 w 386688"/>
                <a:gd name="connsiteY0" fmla="*/ 690525 h 690833"/>
                <a:gd name="connsiteX1" fmla="*/ 308795 w 386688"/>
                <a:gd name="connsiteY1" fmla="*/ 688496 h 690833"/>
                <a:gd name="connsiteX2" fmla="*/ 258558 w 386688"/>
                <a:gd name="connsiteY2" fmla="*/ 679113 h 690833"/>
                <a:gd name="connsiteX3" fmla="*/ 256987 w 386688"/>
                <a:gd name="connsiteY3" fmla="*/ 530733 h 690833"/>
                <a:gd name="connsiteX4" fmla="*/ 256734 w 386688"/>
                <a:gd name="connsiteY4" fmla="*/ 264074 h 690833"/>
                <a:gd name="connsiteX5" fmla="*/ 245340 w 386688"/>
                <a:gd name="connsiteY5" fmla="*/ 253987 h 690833"/>
                <a:gd name="connsiteX6" fmla="*/ 236122 w 386688"/>
                <a:gd name="connsiteY6" fmla="*/ 260444 h 690833"/>
                <a:gd name="connsiteX7" fmla="*/ 119933 w 386688"/>
                <a:gd name="connsiteY7" fmla="*/ 594692 h 690833"/>
                <a:gd name="connsiteX8" fmla="*/ 92812 w 386688"/>
                <a:gd name="connsiteY8" fmla="*/ 677275 h 690833"/>
                <a:gd name="connsiteX9" fmla="*/ 76351 w 386688"/>
                <a:gd name="connsiteY9" fmla="*/ 686186 h 690833"/>
                <a:gd name="connsiteX10" fmla="*/ 10286 w 386688"/>
                <a:gd name="connsiteY10" fmla="*/ 665878 h 690833"/>
                <a:gd name="connsiteX11" fmla="*/ 195 w 386688"/>
                <a:gd name="connsiteY11" fmla="*/ 649638 h 690833"/>
                <a:gd name="connsiteX12" fmla="*/ 149643 w 386688"/>
                <a:gd name="connsiteY12" fmla="*/ 11097 h 690833"/>
                <a:gd name="connsiteX13" fmla="*/ 165831 w 386688"/>
                <a:gd name="connsiteY13" fmla="*/ 90 h 690833"/>
                <a:gd name="connsiteX14" fmla="*/ 165956 w 386688"/>
                <a:gd name="connsiteY14" fmla="*/ 114 h 690833"/>
                <a:gd name="connsiteX15" fmla="*/ 243192 w 386688"/>
                <a:gd name="connsiteY15" fmla="*/ 18615 h 690833"/>
                <a:gd name="connsiteX16" fmla="*/ 339701 w 386688"/>
                <a:gd name="connsiteY16" fmla="*/ 38514 h 690833"/>
                <a:gd name="connsiteX17" fmla="*/ 339701 w 386688"/>
                <a:gd name="connsiteY17" fmla="*/ 38514 h 690833"/>
                <a:gd name="connsiteX18" fmla="*/ 347755 w 386688"/>
                <a:gd name="connsiteY18" fmla="*/ 43451 h 690833"/>
                <a:gd name="connsiteX19" fmla="*/ 379836 w 386688"/>
                <a:gd name="connsiteY19" fmla="*/ 65002 h 690833"/>
                <a:gd name="connsiteX20" fmla="*/ 376526 w 386688"/>
                <a:gd name="connsiteY20" fmla="*/ 74423 h 690833"/>
                <a:gd name="connsiteX21" fmla="*/ 337907 w 386688"/>
                <a:gd name="connsiteY21" fmla="*/ 680099 h 690833"/>
                <a:gd name="connsiteX22" fmla="*/ 322387 w 386688"/>
                <a:gd name="connsiteY22" fmla="*/ 690525 h 69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6688" h="690833">
                  <a:moveTo>
                    <a:pt x="322387" y="690525"/>
                  </a:moveTo>
                  <a:lnTo>
                    <a:pt x="308795" y="688496"/>
                  </a:lnTo>
                  <a:cubicBezTo>
                    <a:pt x="267571" y="682354"/>
                    <a:pt x="265102" y="681986"/>
                    <a:pt x="258558" y="679113"/>
                  </a:cubicBezTo>
                  <a:cubicBezTo>
                    <a:pt x="255216" y="677644"/>
                    <a:pt x="254981" y="655457"/>
                    <a:pt x="256987" y="530733"/>
                  </a:cubicBezTo>
                  <a:cubicBezTo>
                    <a:pt x="258459" y="439181"/>
                    <a:pt x="260293" y="325242"/>
                    <a:pt x="256734" y="264074"/>
                  </a:cubicBezTo>
                  <a:cubicBezTo>
                    <a:pt x="256373" y="258142"/>
                    <a:pt x="251272" y="253626"/>
                    <a:pt x="245340" y="253987"/>
                  </a:cubicBezTo>
                  <a:cubicBezTo>
                    <a:pt x="241297" y="254233"/>
                    <a:pt x="237735" y="256728"/>
                    <a:pt x="236122" y="260444"/>
                  </a:cubicBezTo>
                  <a:cubicBezTo>
                    <a:pt x="205449" y="331279"/>
                    <a:pt x="153987" y="489798"/>
                    <a:pt x="119933" y="594692"/>
                  </a:cubicBezTo>
                  <a:cubicBezTo>
                    <a:pt x="108088" y="631181"/>
                    <a:pt x="98732" y="660000"/>
                    <a:pt x="92812" y="677275"/>
                  </a:cubicBezTo>
                  <a:cubicBezTo>
                    <a:pt x="90443" y="684045"/>
                    <a:pt x="83315" y="687904"/>
                    <a:pt x="76351" y="686186"/>
                  </a:cubicBezTo>
                  <a:cubicBezTo>
                    <a:pt x="48327" y="679180"/>
                    <a:pt x="50201" y="676202"/>
                    <a:pt x="10286" y="665878"/>
                  </a:cubicBezTo>
                  <a:cubicBezTo>
                    <a:pt x="3110" y="664048"/>
                    <a:pt x="-1343" y="656882"/>
                    <a:pt x="195" y="649638"/>
                  </a:cubicBezTo>
                  <a:cubicBezTo>
                    <a:pt x="7415" y="615592"/>
                    <a:pt x="139530" y="63572"/>
                    <a:pt x="149643" y="11097"/>
                  </a:cubicBezTo>
                  <a:cubicBezTo>
                    <a:pt x="151074" y="3587"/>
                    <a:pt x="158321" y="-1341"/>
                    <a:pt x="165831" y="90"/>
                  </a:cubicBezTo>
                  <a:cubicBezTo>
                    <a:pt x="165873" y="98"/>
                    <a:pt x="165914" y="106"/>
                    <a:pt x="165956" y="114"/>
                  </a:cubicBezTo>
                  <a:cubicBezTo>
                    <a:pt x="195701" y="6108"/>
                    <a:pt x="213798" y="12466"/>
                    <a:pt x="243192" y="18615"/>
                  </a:cubicBezTo>
                  <a:cubicBezTo>
                    <a:pt x="274911" y="25249"/>
                    <a:pt x="307710" y="32111"/>
                    <a:pt x="339701" y="38514"/>
                  </a:cubicBezTo>
                  <a:lnTo>
                    <a:pt x="339701" y="38514"/>
                  </a:lnTo>
                  <a:cubicBezTo>
                    <a:pt x="342885" y="39155"/>
                    <a:pt x="345739" y="40904"/>
                    <a:pt x="347755" y="43451"/>
                  </a:cubicBezTo>
                  <a:cubicBezTo>
                    <a:pt x="355671" y="53448"/>
                    <a:pt x="367409" y="59061"/>
                    <a:pt x="379836" y="65002"/>
                  </a:cubicBezTo>
                  <a:cubicBezTo>
                    <a:pt x="388215" y="69007"/>
                    <a:pt x="369229" y="68646"/>
                    <a:pt x="376526" y="74423"/>
                  </a:cubicBezTo>
                  <a:cubicBezTo>
                    <a:pt x="406075" y="97815"/>
                    <a:pt x="363582" y="572818"/>
                    <a:pt x="337907" y="680099"/>
                  </a:cubicBezTo>
                  <a:cubicBezTo>
                    <a:pt x="336200" y="687059"/>
                    <a:pt x="329476" y="691576"/>
                    <a:pt x="322387" y="690525"/>
                  </a:cubicBezTo>
                  <a:close/>
                </a:path>
              </a:pathLst>
            </a:custGeom>
            <a:solidFill>
              <a:srgbClr val="2F2E41"/>
            </a:solidFill>
            <a:ln w="3069"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42A18B81-5A82-4D25-92EB-F400AB27DCD9}"/>
                </a:ext>
              </a:extLst>
            </p:cNvPr>
            <p:cNvSpPr/>
            <p:nvPr/>
          </p:nvSpPr>
          <p:spPr>
            <a:xfrm>
              <a:off x="5433892" y="5575394"/>
              <a:ext cx="133747" cy="132298"/>
            </a:xfrm>
            <a:custGeom>
              <a:avLst/>
              <a:gdLst>
                <a:gd name="connsiteX0" fmla="*/ 580 w 133747"/>
                <a:gd name="connsiteY0" fmla="*/ 108902 h 132298"/>
                <a:gd name="connsiteX1" fmla="*/ 22828 w 133747"/>
                <a:gd name="connsiteY1" fmla="*/ 74107 h 132298"/>
                <a:gd name="connsiteX2" fmla="*/ 27935 w 133747"/>
                <a:gd name="connsiteY2" fmla="*/ 73449 h 132298"/>
                <a:gd name="connsiteX3" fmla="*/ 93145 w 133747"/>
                <a:gd name="connsiteY3" fmla="*/ -157 h 132298"/>
                <a:gd name="connsiteX4" fmla="*/ 133640 w 133747"/>
                <a:gd name="connsiteY4" fmla="*/ 48765 h 132298"/>
                <a:gd name="connsiteX5" fmla="*/ 58647 w 133747"/>
                <a:gd name="connsiteY5" fmla="*/ 103550 h 132298"/>
                <a:gd name="connsiteX6" fmla="*/ 28526 w 133747"/>
                <a:gd name="connsiteY6" fmla="*/ 132131 h 132298"/>
                <a:gd name="connsiteX7" fmla="*/ 580 w 133747"/>
                <a:gd name="connsiteY7" fmla="*/ 108901 h 13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747" h="132298">
                  <a:moveTo>
                    <a:pt x="580" y="108902"/>
                  </a:moveTo>
                  <a:cubicBezTo>
                    <a:pt x="-2885" y="93150"/>
                    <a:pt x="7076" y="77572"/>
                    <a:pt x="22828" y="74107"/>
                  </a:cubicBezTo>
                  <a:cubicBezTo>
                    <a:pt x="24507" y="73738"/>
                    <a:pt x="26216" y="73518"/>
                    <a:pt x="27935" y="73449"/>
                  </a:cubicBezTo>
                  <a:lnTo>
                    <a:pt x="93145" y="-157"/>
                  </a:lnTo>
                  <a:lnTo>
                    <a:pt x="133640" y="48765"/>
                  </a:lnTo>
                  <a:lnTo>
                    <a:pt x="58647" y="103550"/>
                  </a:lnTo>
                  <a:cubicBezTo>
                    <a:pt x="58222" y="119760"/>
                    <a:pt x="44736" y="132557"/>
                    <a:pt x="28526" y="132131"/>
                  </a:cubicBezTo>
                  <a:cubicBezTo>
                    <a:pt x="14962" y="131775"/>
                    <a:pt x="3408" y="122172"/>
                    <a:pt x="580" y="108901"/>
                  </a:cubicBezTo>
                  <a:close/>
                </a:path>
              </a:pathLst>
            </a:custGeom>
            <a:solidFill>
              <a:srgbClr val="FFB8B8"/>
            </a:solidFill>
            <a:ln w="3069"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F1A29618-64B7-42E6-AE6D-F8780DE21570}"/>
                </a:ext>
              </a:extLst>
            </p:cNvPr>
            <p:cNvSpPr/>
            <p:nvPr/>
          </p:nvSpPr>
          <p:spPr>
            <a:xfrm>
              <a:off x="5330660" y="4953303"/>
              <a:ext cx="203679" cy="203834"/>
            </a:xfrm>
            <a:custGeom>
              <a:avLst/>
              <a:gdLst>
                <a:gd name="connsiteX0" fmla="*/ 124983 w 203679"/>
                <a:gd name="connsiteY0" fmla="*/ 202477 h 203834"/>
                <a:gd name="connsiteX1" fmla="*/ 139374 w 203679"/>
                <a:gd name="connsiteY1" fmla="*/ 119497 h 203834"/>
                <a:gd name="connsiteX2" fmla="*/ 96928 w 203679"/>
                <a:gd name="connsiteY2" fmla="*/ 103406 h 203834"/>
                <a:gd name="connsiteX3" fmla="*/ 63154 w 203679"/>
                <a:gd name="connsiteY3" fmla="*/ 81969 h 203834"/>
                <a:gd name="connsiteX4" fmla="*/ 16303 w 203679"/>
                <a:gd name="connsiteY4" fmla="*/ 88522 h 203834"/>
                <a:gd name="connsiteX5" fmla="*/ 2869 w 203679"/>
                <a:gd name="connsiteY5" fmla="*/ 47700 h 203834"/>
                <a:gd name="connsiteX6" fmla="*/ 38622 w 203679"/>
                <a:gd name="connsiteY6" fmla="*/ 16344 h 203834"/>
                <a:gd name="connsiteX7" fmla="*/ 117967 w 203679"/>
                <a:gd name="connsiteY7" fmla="*/ 3008 h 203834"/>
                <a:gd name="connsiteX8" fmla="*/ 159949 w 203679"/>
                <a:gd name="connsiteY8" fmla="*/ 29391 h 203834"/>
                <a:gd name="connsiteX9" fmla="*/ 191740 w 203679"/>
                <a:gd name="connsiteY9" fmla="*/ 61662 h 203834"/>
                <a:gd name="connsiteX10" fmla="*/ 193104 w 203679"/>
                <a:gd name="connsiteY10" fmla="*/ 146740 h 203834"/>
                <a:gd name="connsiteX11" fmla="*/ 126938 w 203679"/>
                <a:gd name="connsiteY11" fmla="*/ 203678 h 203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679" h="203834">
                  <a:moveTo>
                    <a:pt x="124983" y="202477"/>
                  </a:moveTo>
                  <a:cubicBezTo>
                    <a:pt x="120273" y="182490"/>
                    <a:pt x="144085" y="139484"/>
                    <a:pt x="139374" y="119497"/>
                  </a:cubicBezTo>
                  <a:cubicBezTo>
                    <a:pt x="136184" y="105961"/>
                    <a:pt x="104356" y="115163"/>
                    <a:pt x="96928" y="103406"/>
                  </a:cubicBezTo>
                  <a:cubicBezTo>
                    <a:pt x="89501" y="91650"/>
                    <a:pt x="77059" y="82125"/>
                    <a:pt x="63154" y="81969"/>
                  </a:cubicBezTo>
                  <a:cubicBezTo>
                    <a:pt x="47171" y="81790"/>
                    <a:pt x="31444" y="93646"/>
                    <a:pt x="16303" y="88522"/>
                  </a:cubicBezTo>
                  <a:cubicBezTo>
                    <a:pt x="994" y="83341"/>
                    <a:pt x="-3899" y="62377"/>
                    <a:pt x="2869" y="47700"/>
                  </a:cubicBezTo>
                  <a:cubicBezTo>
                    <a:pt x="9637" y="33024"/>
                    <a:pt x="24217" y="23672"/>
                    <a:pt x="38622" y="16344"/>
                  </a:cubicBezTo>
                  <a:cubicBezTo>
                    <a:pt x="63152" y="3865"/>
                    <a:pt x="91713" y="-5248"/>
                    <a:pt x="117967" y="3008"/>
                  </a:cubicBezTo>
                  <a:cubicBezTo>
                    <a:pt x="133838" y="7999"/>
                    <a:pt x="147108" y="18814"/>
                    <a:pt x="159949" y="29391"/>
                  </a:cubicBezTo>
                  <a:cubicBezTo>
                    <a:pt x="171655" y="39033"/>
                    <a:pt x="183557" y="48894"/>
                    <a:pt x="191740" y="61662"/>
                  </a:cubicBezTo>
                  <a:cubicBezTo>
                    <a:pt x="207771" y="86675"/>
                    <a:pt x="206804" y="120378"/>
                    <a:pt x="193104" y="146740"/>
                  </a:cubicBezTo>
                  <a:cubicBezTo>
                    <a:pt x="179405" y="173102"/>
                    <a:pt x="154443" y="192448"/>
                    <a:pt x="126938" y="203678"/>
                  </a:cubicBezTo>
                </a:path>
              </a:pathLst>
            </a:custGeom>
            <a:solidFill>
              <a:srgbClr val="2F2E41"/>
            </a:solidFill>
            <a:ln w="3069"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2791AAD1-473D-461A-B332-76E6B238A547}"/>
                </a:ext>
              </a:extLst>
            </p:cNvPr>
            <p:cNvSpPr/>
            <p:nvPr/>
          </p:nvSpPr>
          <p:spPr>
            <a:xfrm>
              <a:off x="5256012" y="5186998"/>
              <a:ext cx="317393" cy="436785"/>
            </a:xfrm>
            <a:custGeom>
              <a:avLst/>
              <a:gdLst>
                <a:gd name="connsiteX0" fmla="*/ 1524 w 317393"/>
                <a:gd name="connsiteY0" fmla="*/ 433904 h 436785"/>
                <a:gd name="connsiteX1" fmla="*/ 39756 w 317393"/>
                <a:gd name="connsiteY1" fmla="*/ 236795 h 436785"/>
                <a:gd name="connsiteX2" fmla="*/ 65326 w 317393"/>
                <a:gd name="connsiteY2" fmla="*/ 38810 h 436785"/>
                <a:gd name="connsiteX3" fmla="*/ 76271 w 317393"/>
                <a:gd name="connsiteY3" fmla="*/ 23431 h 436785"/>
                <a:gd name="connsiteX4" fmla="*/ 85557 w 317393"/>
                <a:gd name="connsiteY4" fmla="*/ 19164 h 436785"/>
                <a:gd name="connsiteX5" fmla="*/ 205242 w 317393"/>
                <a:gd name="connsiteY5" fmla="*/ 2141 h 436785"/>
                <a:gd name="connsiteX6" fmla="*/ 312613 w 317393"/>
                <a:gd name="connsiteY6" fmla="*/ 51065 h 436785"/>
                <a:gd name="connsiteX7" fmla="*/ 312974 w 317393"/>
                <a:gd name="connsiteY7" fmla="*/ 51406 h 436785"/>
                <a:gd name="connsiteX8" fmla="*/ 313067 w 317393"/>
                <a:gd name="connsiteY8" fmla="*/ 51893 h 436785"/>
                <a:gd name="connsiteX9" fmla="*/ 295771 w 317393"/>
                <a:gd name="connsiteY9" fmla="*/ 203266 h 436785"/>
                <a:gd name="connsiteX10" fmla="*/ 261714 w 317393"/>
                <a:gd name="connsiteY10" fmla="*/ 423256 h 436785"/>
                <a:gd name="connsiteX11" fmla="*/ 261714 w 317393"/>
                <a:gd name="connsiteY11" fmla="*/ 425293 h 436785"/>
                <a:gd name="connsiteX12" fmla="*/ 259754 w 317393"/>
                <a:gd name="connsiteY12" fmla="*/ 424735 h 436785"/>
                <a:gd name="connsiteX13" fmla="*/ 3042 w 317393"/>
                <a:gd name="connsiteY13" fmla="*/ 436217 h 436785"/>
                <a:gd name="connsiteX14" fmla="*/ -108 w 317393"/>
                <a:gd name="connsiteY14" fmla="*/ 436629 h 43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7393" h="436785">
                  <a:moveTo>
                    <a:pt x="1524" y="433904"/>
                  </a:moveTo>
                  <a:cubicBezTo>
                    <a:pt x="10232" y="419357"/>
                    <a:pt x="23453" y="351198"/>
                    <a:pt x="39756" y="236795"/>
                  </a:cubicBezTo>
                  <a:cubicBezTo>
                    <a:pt x="50856" y="158697"/>
                    <a:pt x="60527" y="79344"/>
                    <a:pt x="65326" y="38810"/>
                  </a:cubicBezTo>
                  <a:cubicBezTo>
                    <a:pt x="66083" y="32141"/>
                    <a:pt x="70218" y="26331"/>
                    <a:pt x="76271" y="23431"/>
                  </a:cubicBezTo>
                  <a:cubicBezTo>
                    <a:pt x="79385" y="21928"/>
                    <a:pt x="82480" y="20506"/>
                    <a:pt x="85557" y="19164"/>
                  </a:cubicBezTo>
                  <a:cubicBezTo>
                    <a:pt x="125293" y="1880"/>
                    <a:pt x="165564" y="-3847"/>
                    <a:pt x="205242" y="2141"/>
                  </a:cubicBezTo>
                  <a:cubicBezTo>
                    <a:pt x="244862" y="8226"/>
                    <a:pt x="282025" y="25160"/>
                    <a:pt x="312613" y="51065"/>
                  </a:cubicBezTo>
                  <a:lnTo>
                    <a:pt x="312974" y="51406"/>
                  </a:lnTo>
                  <a:lnTo>
                    <a:pt x="313067" y="51893"/>
                  </a:lnTo>
                  <a:cubicBezTo>
                    <a:pt x="313240" y="52794"/>
                    <a:pt x="329905" y="142595"/>
                    <a:pt x="295771" y="203266"/>
                  </a:cubicBezTo>
                  <a:cubicBezTo>
                    <a:pt x="262107" y="263129"/>
                    <a:pt x="261714" y="421661"/>
                    <a:pt x="261714" y="423256"/>
                  </a:cubicBezTo>
                  <a:lnTo>
                    <a:pt x="261714" y="425293"/>
                  </a:lnTo>
                  <a:lnTo>
                    <a:pt x="259754" y="424735"/>
                  </a:lnTo>
                  <a:cubicBezTo>
                    <a:pt x="207383" y="409770"/>
                    <a:pt x="5080" y="435950"/>
                    <a:pt x="3042" y="436217"/>
                  </a:cubicBezTo>
                  <a:lnTo>
                    <a:pt x="-108" y="436629"/>
                  </a:lnTo>
                  <a:close/>
                </a:path>
              </a:pathLst>
            </a:custGeom>
            <a:solidFill>
              <a:srgbClr val="CCCCCC"/>
            </a:solidFill>
            <a:ln w="3069"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1A24447B-D6DC-44E7-A11F-0BB11BBABE31}"/>
                </a:ext>
              </a:extLst>
            </p:cNvPr>
            <p:cNvSpPr/>
            <p:nvPr/>
          </p:nvSpPr>
          <p:spPr>
            <a:xfrm>
              <a:off x="5472548" y="5239523"/>
              <a:ext cx="191651" cy="445602"/>
            </a:xfrm>
            <a:custGeom>
              <a:avLst/>
              <a:gdLst>
                <a:gd name="connsiteX0" fmla="*/ -108 w 191651"/>
                <a:gd name="connsiteY0" fmla="*/ 393541 h 445602"/>
                <a:gd name="connsiteX1" fmla="*/ 102767 w 191651"/>
                <a:gd name="connsiteY1" fmla="*/ 256374 h 445602"/>
                <a:gd name="connsiteX2" fmla="*/ 49718 w 191651"/>
                <a:gd name="connsiteY2" fmla="*/ 142698 h 445602"/>
                <a:gd name="connsiteX3" fmla="*/ 53570 w 191651"/>
                <a:gd name="connsiteY3" fmla="*/ 7878 h 445602"/>
                <a:gd name="connsiteX4" fmla="*/ 97062 w 191651"/>
                <a:gd name="connsiteY4" fmla="*/ -157 h 445602"/>
                <a:gd name="connsiteX5" fmla="*/ 97523 w 191651"/>
                <a:gd name="connsiteY5" fmla="*/ 74 h 445602"/>
                <a:gd name="connsiteX6" fmla="*/ 144039 w 191651"/>
                <a:gd name="connsiteY6" fmla="*/ 54267 h 445602"/>
                <a:gd name="connsiteX7" fmla="*/ 188847 w 191651"/>
                <a:gd name="connsiteY7" fmla="*/ 225284 h 445602"/>
                <a:gd name="connsiteX8" fmla="*/ 162026 w 191651"/>
                <a:gd name="connsiteY8" fmla="*/ 319245 h 445602"/>
                <a:gd name="connsiteX9" fmla="*/ 35826 w 191651"/>
                <a:gd name="connsiteY9" fmla="*/ 445446 h 44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651" h="445602">
                  <a:moveTo>
                    <a:pt x="-108" y="393541"/>
                  </a:moveTo>
                  <a:lnTo>
                    <a:pt x="102767" y="256374"/>
                  </a:lnTo>
                  <a:lnTo>
                    <a:pt x="49718" y="142698"/>
                  </a:lnTo>
                  <a:lnTo>
                    <a:pt x="53570" y="7878"/>
                  </a:lnTo>
                  <a:lnTo>
                    <a:pt x="97062" y="-157"/>
                  </a:lnTo>
                  <a:lnTo>
                    <a:pt x="97523" y="74"/>
                  </a:lnTo>
                  <a:cubicBezTo>
                    <a:pt x="118650" y="12431"/>
                    <a:pt x="135027" y="31511"/>
                    <a:pt x="144039" y="54267"/>
                  </a:cubicBezTo>
                  <a:cubicBezTo>
                    <a:pt x="153700" y="78421"/>
                    <a:pt x="173739" y="160599"/>
                    <a:pt x="188847" y="225284"/>
                  </a:cubicBezTo>
                  <a:cubicBezTo>
                    <a:pt x="196872" y="259138"/>
                    <a:pt x="186712" y="294729"/>
                    <a:pt x="162026" y="319245"/>
                  </a:cubicBezTo>
                  <a:lnTo>
                    <a:pt x="35826" y="445446"/>
                  </a:lnTo>
                  <a:close/>
                </a:path>
              </a:pathLst>
            </a:custGeom>
            <a:solidFill>
              <a:srgbClr val="CCCCCC"/>
            </a:solidFill>
            <a:ln w="3069"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2CA3007D-CAD0-444A-80FE-8AB4BEC41C9F}"/>
                </a:ext>
              </a:extLst>
            </p:cNvPr>
            <p:cNvSpPr/>
            <p:nvPr/>
          </p:nvSpPr>
          <p:spPr>
            <a:xfrm>
              <a:off x="5035203" y="5348997"/>
              <a:ext cx="148420" cy="70041"/>
            </a:xfrm>
            <a:custGeom>
              <a:avLst/>
              <a:gdLst>
                <a:gd name="connsiteX0" fmla="*/ 5363 w 148420"/>
                <a:gd name="connsiteY0" fmla="*/ 12226 h 70041"/>
                <a:gd name="connsiteX1" fmla="*/ 46057 w 148420"/>
                <a:gd name="connsiteY1" fmla="*/ 5178 h 70041"/>
                <a:gd name="connsiteX2" fmla="*/ 49987 w 148420"/>
                <a:gd name="connsiteY2" fmla="*/ 8503 h 70041"/>
                <a:gd name="connsiteX3" fmla="*/ 148313 w 148420"/>
                <a:gd name="connsiteY3" fmla="*/ 6989 h 70041"/>
                <a:gd name="connsiteX4" fmla="*/ 139515 w 148420"/>
                <a:gd name="connsiteY4" fmla="*/ 69884 h 70041"/>
                <a:gd name="connsiteX5" fmla="*/ 48484 w 148420"/>
                <a:gd name="connsiteY5" fmla="*/ 51481 h 70041"/>
                <a:gd name="connsiteX6" fmla="*/ 7067 w 148420"/>
                <a:gd name="connsiteY6" fmla="*/ 48526 h 70041"/>
                <a:gd name="connsiteX7" fmla="*/ 5363 w 148420"/>
                <a:gd name="connsiteY7" fmla="*/ 12226 h 7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420" h="70041">
                  <a:moveTo>
                    <a:pt x="5363" y="12226"/>
                  </a:moveTo>
                  <a:cubicBezTo>
                    <a:pt x="14654" y="-958"/>
                    <a:pt x="32873" y="-4113"/>
                    <a:pt x="46057" y="5178"/>
                  </a:cubicBezTo>
                  <a:cubicBezTo>
                    <a:pt x="47462" y="6168"/>
                    <a:pt x="48778" y="7281"/>
                    <a:pt x="49987" y="8503"/>
                  </a:cubicBezTo>
                  <a:lnTo>
                    <a:pt x="148313" y="6989"/>
                  </a:lnTo>
                  <a:lnTo>
                    <a:pt x="139515" y="69884"/>
                  </a:lnTo>
                  <a:lnTo>
                    <a:pt x="48484" y="51481"/>
                  </a:lnTo>
                  <a:cubicBezTo>
                    <a:pt x="36231" y="62102"/>
                    <a:pt x="17688" y="60779"/>
                    <a:pt x="7067" y="48526"/>
                  </a:cubicBezTo>
                  <a:cubicBezTo>
                    <a:pt x="-1820" y="38273"/>
                    <a:pt x="-2525" y="23266"/>
                    <a:pt x="5363" y="12226"/>
                  </a:cubicBezTo>
                  <a:close/>
                </a:path>
              </a:pathLst>
            </a:custGeom>
            <a:solidFill>
              <a:srgbClr val="FFB8B8"/>
            </a:solidFill>
            <a:ln w="3069"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3CD7F458-5A82-45DB-8584-C6169B44C667}"/>
                </a:ext>
              </a:extLst>
            </p:cNvPr>
            <p:cNvSpPr/>
            <p:nvPr/>
          </p:nvSpPr>
          <p:spPr>
            <a:xfrm>
              <a:off x="5090028" y="5186999"/>
              <a:ext cx="372730" cy="239908"/>
            </a:xfrm>
            <a:custGeom>
              <a:avLst/>
              <a:gdLst>
                <a:gd name="connsiteX0" fmla="*/ -108 w 372730"/>
                <a:gd name="connsiteY0" fmla="*/ 229239 h 239908"/>
                <a:gd name="connsiteX1" fmla="*/ 13956 w 372730"/>
                <a:gd name="connsiteY1" fmla="*/ 167694 h 239908"/>
                <a:gd name="connsiteX2" fmla="*/ 184612 w 372730"/>
                <a:gd name="connsiteY2" fmla="*/ 151104 h 239908"/>
                <a:gd name="connsiteX3" fmla="*/ 231394 w 372730"/>
                <a:gd name="connsiteY3" fmla="*/ 38589 h 239908"/>
                <a:gd name="connsiteX4" fmla="*/ 232764 w 372730"/>
                <a:gd name="connsiteY4" fmla="*/ 35267 h 239908"/>
                <a:gd name="connsiteX5" fmla="*/ 251151 w 372730"/>
                <a:gd name="connsiteY5" fmla="*/ 19409 h 239908"/>
                <a:gd name="connsiteX6" fmla="*/ 251542 w 372730"/>
                <a:gd name="connsiteY6" fmla="*/ 19163 h 239908"/>
                <a:gd name="connsiteX7" fmla="*/ 371229 w 372730"/>
                <a:gd name="connsiteY7" fmla="*/ 2140 h 239908"/>
                <a:gd name="connsiteX8" fmla="*/ 372622 w 372730"/>
                <a:gd name="connsiteY8" fmla="*/ 2352 h 239908"/>
                <a:gd name="connsiteX9" fmla="*/ 372534 w 372730"/>
                <a:gd name="connsiteY9" fmla="*/ 3757 h 239908"/>
                <a:gd name="connsiteX10" fmla="*/ 361652 w 372730"/>
                <a:gd name="connsiteY10" fmla="*/ 45224 h 239908"/>
                <a:gd name="connsiteX11" fmla="*/ 234291 w 372730"/>
                <a:gd name="connsiteY11" fmla="*/ 239058 h 239908"/>
                <a:gd name="connsiteX12" fmla="*/ 233806 w 372730"/>
                <a:gd name="connsiteY12" fmla="*/ 239752 h 23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2730" h="239908">
                  <a:moveTo>
                    <a:pt x="-108" y="229239"/>
                  </a:moveTo>
                  <a:lnTo>
                    <a:pt x="13956" y="167694"/>
                  </a:lnTo>
                  <a:lnTo>
                    <a:pt x="184612" y="151104"/>
                  </a:lnTo>
                  <a:lnTo>
                    <a:pt x="231394" y="38589"/>
                  </a:lnTo>
                  <a:lnTo>
                    <a:pt x="232764" y="35267"/>
                  </a:lnTo>
                  <a:lnTo>
                    <a:pt x="251151" y="19409"/>
                  </a:lnTo>
                  <a:lnTo>
                    <a:pt x="251542" y="19163"/>
                  </a:lnTo>
                  <a:cubicBezTo>
                    <a:pt x="291277" y="1881"/>
                    <a:pt x="331545" y="-3846"/>
                    <a:pt x="371229" y="2140"/>
                  </a:cubicBezTo>
                  <a:lnTo>
                    <a:pt x="372622" y="2352"/>
                  </a:lnTo>
                  <a:lnTo>
                    <a:pt x="372534" y="3757"/>
                  </a:lnTo>
                  <a:cubicBezTo>
                    <a:pt x="371639" y="18156"/>
                    <a:pt x="367943" y="32242"/>
                    <a:pt x="361652" y="45224"/>
                  </a:cubicBezTo>
                  <a:cubicBezTo>
                    <a:pt x="343999" y="81840"/>
                    <a:pt x="235386" y="237491"/>
                    <a:pt x="234291" y="239058"/>
                  </a:cubicBezTo>
                  <a:lnTo>
                    <a:pt x="233806" y="239752"/>
                  </a:lnTo>
                  <a:close/>
                </a:path>
              </a:pathLst>
            </a:custGeom>
            <a:solidFill>
              <a:srgbClr val="CCCCCC"/>
            </a:solidFill>
            <a:ln w="3069"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1AC50533-C7DB-42A1-8CC9-7B235B99138A}"/>
                </a:ext>
              </a:extLst>
            </p:cNvPr>
            <p:cNvSpPr/>
            <p:nvPr/>
          </p:nvSpPr>
          <p:spPr>
            <a:xfrm>
              <a:off x="4733563" y="6310861"/>
              <a:ext cx="1177667" cy="6149"/>
            </a:xfrm>
            <a:custGeom>
              <a:avLst/>
              <a:gdLst>
                <a:gd name="connsiteX0" fmla="*/ 1174485 w 1177667"/>
                <a:gd name="connsiteY0" fmla="*/ 5993 h 6149"/>
                <a:gd name="connsiteX1" fmla="*/ 2967 w 1177667"/>
                <a:gd name="connsiteY1" fmla="*/ 5993 h 6149"/>
                <a:gd name="connsiteX2" fmla="*/ -108 w 1177667"/>
                <a:gd name="connsiteY2" fmla="*/ 2918 h 6149"/>
                <a:gd name="connsiteX3" fmla="*/ 2967 w 1177667"/>
                <a:gd name="connsiteY3" fmla="*/ -157 h 6149"/>
                <a:gd name="connsiteX4" fmla="*/ 1174485 w 1177667"/>
                <a:gd name="connsiteY4" fmla="*/ -157 h 6149"/>
                <a:gd name="connsiteX5" fmla="*/ 1177560 w 1177667"/>
                <a:gd name="connsiteY5" fmla="*/ 2918 h 6149"/>
                <a:gd name="connsiteX6" fmla="*/ 1174485 w 1177667"/>
                <a:gd name="connsiteY6" fmla="*/ 5993 h 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667" h="6149">
                  <a:moveTo>
                    <a:pt x="1174485" y="5993"/>
                  </a:moveTo>
                  <a:lnTo>
                    <a:pt x="2967" y="5993"/>
                  </a:lnTo>
                  <a:cubicBezTo>
                    <a:pt x="1269" y="5993"/>
                    <a:pt x="-108" y="4616"/>
                    <a:pt x="-108" y="2918"/>
                  </a:cubicBezTo>
                  <a:cubicBezTo>
                    <a:pt x="-108" y="1220"/>
                    <a:pt x="1269" y="-157"/>
                    <a:pt x="2967" y="-157"/>
                  </a:cubicBezTo>
                  <a:lnTo>
                    <a:pt x="1174485" y="-157"/>
                  </a:lnTo>
                  <a:cubicBezTo>
                    <a:pt x="1176183" y="-157"/>
                    <a:pt x="1177560" y="1220"/>
                    <a:pt x="1177560" y="2918"/>
                  </a:cubicBezTo>
                  <a:cubicBezTo>
                    <a:pt x="1177560" y="4616"/>
                    <a:pt x="1176183" y="5993"/>
                    <a:pt x="1174485" y="5993"/>
                  </a:cubicBezTo>
                  <a:close/>
                </a:path>
              </a:pathLst>
            </a:custGeom>
            <a:solidFill>
              <a:srgbClr val="3F3D56"/>
            </a:solidFill>
            <a:ln w="3069"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6CAC98CE-737E-4F49-85C6-1D5A9BEAC246}"/>
                </a:ext>
              </a:extLst>
            </p:cNvPr>
            <p:cNvSpPr/>
            <p:nvPr/>
          </p:nvSpPr>
          <p:spPr>
            <a:xfrm>
              <a:off x="2913252" y="5895756"/>
              <a:ext cx="1177667" cy="6149"/>
            </a:xfrm>
            <a:custGeom>
              <a:avLst/>
              <a:gdLst>
                <a:gd name="connsiteX0" fmla="*/ 1174485 w 1177667"/>
                <a:gd name="connsiteY0" fmla="*/ 5993 h 6149"/>
                <a:gd name="connsiteX1" fmla="*/ 2967 w 1177667"/>
                <a:gd name="connsiteY1" fmla="*/ 5993 h 6149"/>
                <a:gd name="connsiteX2" fmla="*/ -108 w 1177667"/>
                <a:gd name="connsiteY2" fmla="*/ 2918 h 6149"/>
                <a:gd name="connsiteX3" fmla="*/ 2967 w 1177667"/>
                <a:gd name="connsiteY3" fmla="*/ -157 h 6149"/>
                <a:gd name="connsiteX4" fmla="*/ 1174485 w 1177667"/>
                <a:gd name="connsiteY4" fmla="*/ -157 h 6149"/>
                <a:gd name="connsiteX5" fmla="*/ 1177559 w 1177667"/>
                <a:gd name="connsiteY5" fmla="*/ 2918 h 6149"/>
                <a:gd name="connsiteX6" fmla="*/ 1174485 w 1177667"/>
                <a:gd name="connsiteY6" fmla="*/ 5993 h 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667" h="6149">
                  <a:moveTo>
                    <a:pt x="1174485" y="5993"/>
                  </a:moveTo>
                  <a:lnTo>
                    <a:pt x="2967" y="5993"/>
                  </a:lnTo>
                  <a:cubicBezTo>
                    <a:pt x="1269" y="5993"/>
                    <a:pt x="-108" y="4616"/>
                    <a:pt x="-108" y="2918"/>
                  </a:cubicBezTo>
                  <a:cubicBezTo>
                    <a:pt x="-108" y="1220"/>
                    <a:pt x="1269" y="-157"/>
                    <a:pt x="2967" y="-157"/>
                  </a:cubicBezTo>
                  <a:lnTo>
                    <a:pt x="1174485" y="-157"/>
                  </a:lnTo>
                  <a:cubicBezTo>
                    <a:pt x="1176183" y="-157"/>
                    <a:pt x="1177559" y="1220"/>
                    <a:pt x="1177559" y="2918"/>
                  </a:cubicBezTo>
                  <a:cubicBezTo>
                    <a:pt x="1177559" y="4616"/>
                    <a:pt x="1176183" y="5993"/>
                    <a:pt x="1174485" y="5993"/>
                  </a:cubicBezTo>
                  <a:close/>
                </a:path>
              </a:pathLst>
            </a:custGeom>
            <a:solidFill>
              <a:srgbClr val="3F3D56"/>
            </a:solidFill>
            <a:ln w="3069" cap="flat">
              <a:noFill/>
              <a:prstDash val="solid"/>
              <a:miter/>
            </a:ln>
          </p:spPr>
          <p:txBody>
            <a:bodyPr rtlCol="0" anchor="ctr"/>
            <a:lstStyle/>
            <a:p>
              <a:endParaRPr lang="en-US"/>
            </a:p>
          </p:txBody>
        </p:sp>
      </p:grpSp>
      <p:grpSp>
        <p:nvGrpSpPr>
          <p:cNvPr id="267" name="Graphic 265">
            <a:extLst>
              <a:ext uri="{FF2B5EF4-FFF2-40B4-BE49-F238E27FC236}">
                <a16:creationId xmlns:a16="http://schemas.microsoft.com/office/drawing/2014/main" id="{D687F79F-537A-48BE-9D19-058F77C9EFBD}"/>
              </a:ext>
            </a:extLst>
          </p:cNvPr>
          <p:cNvGrpSpPr/>
          <p:nvPr/>
        </p:nvGrpSpPr>
        <p:grpSpPr>
          <a:xfrm>
            <a:off x="6329786" y="4358055"/>
            <a:ext cx="2460199" cy="1989945"/>
            <a:chOff x="6329786" y="4358055"/>
            <a:chExt cx="2460199" cy="1989945"/>
          </a:xfrm>
        </p:grpSpPr>
        <p:sp>
          <p:nvSpPr>
            <p:cNvPr id="268" name="Freeform: Shape 267">
              <a:extLst>
                <a:ext uri="{FF2B5EF4-FFF2-40B4-BE49-F238E27FC236}">
                  <a16:creationId xmlns:a16="http://schemas.microsoft.com/office/drawing/2014/main" id="{FEC47BD7-A4A6-4C0C-ABCE-B5190D00D896}"/>
                </a:ext>
              </a:extLst>
            </p:cNvPr>
            <p:cNvSpPr/>
            <p:nvPr/>
          </p:nvSpPr>
          <p:spPr>
            <a:xfrm>
              <a:off x="6738736" y="4737862"/>
              <a:ext cx="446232" cy="446232"/>
            </a:xfrm>
            <a:custGeom>
              <a:avLst/>
              <a:gdLst>
                <a:gd name="connsiteX0" fmla="*/ 446232 w 446232"/>
                <a:gd name="connsiteY0" fmla="*/ 223116 h 446232"/>
                <a:gd name="connsiteX1" fmla="*/ 223116 w 446232"/>
                <a:gd name="connsiteY1" fmla="*/ 446232 h 446232"/>
                <a:gd name="connsiteX2" fmla="*/ 0 w 446232"/>
                <a:gd name="connsiteY2" fmla="*/ 223116 h 446232"/>
                <a:gd name="connsiteX3" fmla="*/ 223116 w 446232"/>
                <a:gd name="connsiteY3" fmla="*/ 0 h 446232"/>
                <a:gd name="connsiteX4" fmla="*/ 446232 w 446232"/>
                <a:gd name="connsiteY4" fmla="*/ 223116 h 44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32" h="446232">
                  <a:moveTo>
                    <a:pt x="446232" y="223116"/>
                  </a:moveTo>
                  <a:cubicBezTo>
                    <a:pt x="446232" y="346340"/>
                    <a:pt x="346340" y="446232"/>
                    <a:pt x="223116" y="446232"/>
                  </a:cubicBezTo>
                  <a:cubicBezTo>
                    <a:pt x="99892" y="446232"/>
                    <a:pt x="0" y="346340"/>
                    <a:pt x="0" y="223116"/>
                  </a:cubicBezTo>
                  <a:cubicBezTo>
                    <a:pt x="0" y="99892"/>
                    <a:pt x="99892" y="0"/>
                    <a:pt x="223116" y="0"/>
                  </a:cubicBezTo>
                  <a:cubicBezTo>
                    <a:pt x="346340" y="0"/>
                    <a:pt x="446232" y="99892"/>
                    <a:pt x="446232" y="223116"/>
                  </a:cubicBezTo>
                  <a:close/>
                </a:path>
              </a:pathLst>
            </a:custGeom>
            <a:solidFill>
              <a:srgbClr val="FF6584"/>
            </a:solidFill>
            <a:ln w="2654"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DD07C255-7639-45C3-916E-D42F8A899D20}"/>
                </a:ext>
              </a:extLst>
            </p:cNvPr>
            <p:cNvSpPr/>
            <p:nvPr/>
          </p:nvSpPr>
          <p:spPr>
            <a:xfrm>
              <a:off x="6329786" y="4891966"/>
              <a:ext cx="2460199" cy="1452952"/>
            </a:xfrm>
            <a:custGeom>
              <a:avLst/>
              <a:gdLst>
                <a:gd name="connsiteX0" fmla="*/ 2460062 w 2460199"/>
                <a:gd name="connsiteY0" fmla="*/ -76 h 1452952"/>
                <a:gd name="connsiteX1" fmla="*/ 2460062 w 2460199"/>
                <a:gd name="connsiteY1" fmla="*/ 586759 h 1452952"/>
                <a:gd name="connsiteX2" fmla="*/ 1593991 w 2460199"/>
                <a:gd name="connsiteY2" fmla="*/ 1452877 h 1452952"/>
                <a:gd name="connsiteX3" fmla="*/ 1593944 w 2460199"/>
                <a:gd name="connsiteY3" fmla="*/ 1452877 h 1452952"/>
                <a:gd name="connsiteX4" fmla="*/ -137 w 2460199"/>
                <a:gd name="connsiteY4" fmla="*/ 1452877 h 1452952"/>
                <a:gd name="connsiteX5" fmla="*/ -137 w 2460199"/>
                <a:gd name="connsiteY5" fmla="*/ 866042 h 1452952"/>
                <a:gd name="connsiteX6" fmla="*/ 416131 w 2460199"/>
                <a:gd name="connsiteY6" fmla="*/ 125777 h 1452952"/>
                <a:gd name="connsiteX7" fmla="*/ 551309 w 2460199"/>
                <a:gd name="connsiteY7" fmla="*/ 58879 h 1452952"/>
                <a:gd name="connsiteX8" fmla="*/ 635689 w 2460199"/>
                <a:gd name="connsiteY8" fmla="*/ 30903 h 1452952"/>
                <a:gd name="connsiteX9" fmla="*/ 637389 w 2460199"/>
                <a:gd name="connsiteY9" fmla="*/ 30425 h 1452952"/>
                <a:gd name="connsiteX10" fmla="*/ 662895 w 2460199"/>
                <a:gd name="connsiteY10" fmla="*/ 23889 h 1452952"/>
                <a:gd name="connsiteX11" fmla="*/ 664303 w 2460199"/>
                <a:gd name="connsiteY11" fmla="*/ 23544 h 1452952"/>
                <a:gd name="connsiteX12" fmla="*/ 824960 w 2460199"/>
                <a:gd name="connsiteY12" fmla="*/ 881 h 1452952"/>
                <a:gd name="connsiteX13" fmla="*/ 844221 w 2460199"/>
                <a:gd name="connsiteY13" fmla="*/ 217 h 1452952"/>
                <a:gd name="connsiteX14" fmla="*/ 851235 w 2460199"/>
                <a:gd name="connsiteY14" fmla="*/ 84 h 1452952"/>
                <a:gd name="connsiteX15" fmla="*/ 865981 w 2460199"/>
                <a:gd name="connsiteY15" fmla="*/ -76 h 145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60199" h="1452952">
                  <a:moveTo>
                    <a:pt x="2460062" y="-76"/>
                  </a:moveTo>
                  <a:lnTo>
                    <a:pt x="2460062" y="586759"/>
                  </a:lnTo>
                  <a:cubicBezTo>
                    <a:pt x="2460075" y="1065090"/>
                    <a:pt x="2072322" y="1452864"/>
                    <a:pt x="1593991" y="1452877"/>
                  </a:cubicBezTo>
                  <a:cubicBezTo>
                    <a:pt x="1593975" y="1452877"/>
                    <a:pt x="1593960" y="1452877"/>
                    <a:pt x="1593944" y="1452877"/>
                  </a:cubicBezTo>
                  <a:lnTo>
                    <a:pt x="-137" y="1452877"/>
                  </a:lnTo>
                  <a:lnTo>
                    <a:pt x="-137" y="866042"/>
                  </a:lnTo>
                  <a:cubicBezTo>
                    <a:pt x="-137" y="552460"/>
                    <a:pt x="166524" y="277773"/>
                    <a:pt x="416131" y="125777"/>
                  </a:cubicBezTo>
                  <a:cubicBezTo>
                    <a:pt x="459143" y="99561"/>
                    <a:pt x="504377" y="77175"/>
                    <a:pt x="551309" y="58879"/>
                  </a:cubicBezTo>
                  <a:cubicBezTo>
                    <a:pt x="578929" y="48089"/>
                    <a:pt x="607094" y="38751"/>
                    <a:pt x="635689" y="30903"/>
                  </a:cubicBezTo>
                  <a:cubicBezTo>
                    <a:pt x="636247" y="30717"/>
                    <a:pt x="636831" y="30557"/>
                    <a:pt x="637389" y="30425"/>
                  </a:cubicBezTo>
                  <a:cubicBezTo>
                    <a:pt x="645838" y="28113"/>
                    <a:pt x="654340" y="25935"/>
                    <a:pt x="662895" y="23889"/>
                  </a:cubicBezTo>
                  <a:cubicBezTo>
                    <a:pt x="663373" y="23756"/>
                    <a:pt x="663825" y="23650"/>
                    <a:pt x="664303" y="23544"/>
                  </a:cubicBezTo>
                  <a:cubicBezTo>
                    <a:pt x="717028" y="10981"/>
                    <a:pt x="770816" y="3393"/>
                    <a:pt x="824960" y="881"/>
                  </a:cubicBezTo>
                  <a:cubicBezTo>
                    <a:pt x="831362" y="589"/>
                    <a:pt x="837765" y="350"/>
                    <a:pt x="844221" y="217"/>
                  </a:cubicBezTo>
                  <a:cubicBezTo>
                    <a:pt x="846533" y="137"/>
                    <a:pt x="848871" y="84"/>
                    <a:pt x="851235" y="84"/>
                  </a:cubicBezTo>
                  <a:cubicBezTo>
                    <a:pt x="856124" y="-22"/>
                    <a:pt x="861039" y="-76"/>
                    <a:pt x="865981" y="-76"/>
                  </a:cubicBezTo>
                  <a:close/>
                </a:path>
              </a:pathLst>
            </a:custGeom>
            <a:solidFill>
              <a:srgbClr val="3F3D56"/>
            </a:solidFill>
            <a:ln w="2654"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93CCE714-99F1-47A0-BF03-8BD47174C420}"/>
                </a:ext>
              </a:extLst>
            </p:cNvPr>
            <p:cNvSpPr/>
            <p:nvPr/>
          </p:nvSpPr>
          <p:spPr>
            <a:xfrm>
              <a:off x="6329811" y="5966749"/>
              <a:ext cx="2295426" cy="381251"/>
            </a:xfrm>
            <a:custGeom>
              <a:avLst/>
              <a:gdLst>
                <a:gd name="connsiteX0" fmla="*/ 1147576 w 2295426"/>
                <a:gd name="connsiteY0" fmla="*/ -76 h 381251"/>
                <a:gd name="connsiteX1" fmla="*/ -137 w 2295426"/>
                <a:gd name="connsiteY1" fmla="*/ 381176 h 381251"/>
                <a:gd name="connsiteX2" fmla="*/ 2295290 w 2295426"/>
                <a:gd name="connsiteY2" fmla="*/ 381176 h 381251"/>
                <a:gd name="connsiteX3" fmla="*/ 1147576 w 2295426"/>
                <a:gd name="connsiteY3" fmla="*/ -76 h 381251"/>
              </a:gdLst>
              <a:ahLst/>
              <a:cxnLst>
                <a:cxn ang="0">
                  <a:pos x="connsiteX0" y="connsiteY0"/>
                </a:cxn>
                <a:cxn ang="0">
                  <a:pos x="connsiteX1" y="connsiteY1"/>
                </a:cxn>
                <a:cxn ang="0">
                  <a:pos x="connsiteX2" y="connsiteY2"/>
                </a:cxn>
                <a:cxn ang="0">
                  <a:pos x="connsiteX3" y="connsiteY3"/>
                </a:cxn>
              </a:cxnLst>
              <a:rect l="l" t="t" r="r" b="b"/>
              <a:pathLst>
                <a:path w="2295426" h="381251">
                  <a:moveTo>
                    <a:pt x="1147576" y="-76"/>
                  </a:moveTo>
                  <a:cubicBezTo>
                    <a:pt x="515028" y="-76"/>
                    <a:pt x="2014" y="170495"/>
                    <a:pt x="-137" y="381176"/>
                  </a:cubicBezTo>
                  <a:lnTo>
                    <a:pt x="2295290" y="381176"/>
                  </a:lnTo>
                  <a:cubicBezTo>
                    <a:pt x="2293139" y="170495"/>
                    <a:pt x="1780125" y="-76"/>
                    <a:pt x="1147576" y="-76"/>
                  </a:cubicBezTo>
                  <a:close/>
                </a:path>
              </a:pathLst>
            </a:custGeom>
            <a:solidFill>
              <a:srgbClr val="F2F2F2"/>
            </a:solidFill>
            <a:ln w="2654"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F12C10FA-47AA-43B6-83C0-0298A345F253}"/>
                </a:ext>
              </a:extLst>
            </p:cNvPr>
            <p:cNvSpPr/>
            <p:nvPr/>
          </p:nvSpPr>
          <p:spPr>
            <a:xfrm>
              <a:off x="7052436" y="6137523"/>
              <a:ext cx="425088" cy="118080"/>
            </a:xfrm>
            <a:custGeom>
              <a:avLst/>
              <a:gdLst>
                <a:gd name="connsiteX0" fmla="*/ 425088 w 425088"/>
                <a:gd name="connsiteY0" fmla="*/ 59040 h 118080"/>
                <a:gd name="connsiteX1" fmla="*/ 212544 w 425088"/>
                <a:gd name="connsiteY1" fmla="*/ 118080 h 118080"/>
                <a:gd name="connsiteX2" fmla="*/ 0 w 425088"/>
                <a:gd name="connsiteY2" fmla="*/ 59040 h 118080"/>
                <a:gd name="connsiteX3" fmla="*/ 212544 w 425088"/>
                <a:gd name="connsiteY3" fmla="*/ 0 h 118080"/>
                <a:gd name="connsiteX4" fmla="*/ 425088 w 425088"/>
                <a:gd name="connsiteY4" fmla="*/ 59040 h 118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088" h="118080">
                  <a:moveTo>
                    <a:pt x="425088" y="59040"/>
                  </a:moveTo>
                  <a:cubicBezTo>
                    <a:pt x="425088" y="91647"/>
                    <a:pt x="329929" y="118080"/>
                    <a:pt x="212544" y="118080"/>
                  </a:cubicBezTo>
                  <a:cubicBezTo>
                    <a:pt x="95159" y="118080"/>
                    <a:pt x="0" y="91647"/>
                    <a:pt x="0" y="59040"/>
                  </a:cubicBezTo>
                  <a:cubicBezTo>
                    <a:pt x="0" y="26433"/>
                    <a:pt x="95159" y="0"/>
                    <a:pt x="212544" y="0"/>
                  </a:cubicBezTo>
                  <a:cubicBezTo>
                    <a:pt x="329929" y="0"/>
                    <a:pt x="425088" y="26433"/>
                    <a:pt x="425088" y="59040"/>
                  </a:cubicBezTo>
                  <a:close/>
                </a:path>
              </a:pathLst>
            </a:custGeom>
            <a:solidFill>
              <a:srgbClr val="000000"/>
            </a:solidFill>
            <a:ln w="2654"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4B0B4F2A-AF0B-492E-B624-9F85DFC698FA}"/>
                </a:ext>
              </a:extLst>
            </p:cNvPr>
            <p:cNvSpPr/>
            <p:nvPr/>
          </p:nvSpPr>
          <p:spPr>
            <a:xfrm>
              <a:off x="7512063" y="6031251"/>
              <a:ext cx="425088" cy="118080"/>
            </a:xfrm>
            <a:custGeom>
              <a:avLst/>
              <a:gdLst>
                <a:gd name="connsiteX0" fmla="*/ 425088 w 425088"/>
                <a:gd name="connsiteY0" fmla="*/ 59040 h 118080"/>
                <a:gd name="connsiteX1" fmla="*/ 212544 w 425088"/>
                <a:gd name="connsiteY1" fmla="*/ 118080 h 118080"/>
                <a:gd name="connsiteX2" fmla="*/ 0 w 425088"/>
                <a:gd name="connsiteY2" fmla="*/ 59040 h 118080"/>
                <a:gd name="connsiteX3" fmla="*/ 212544 w 425088"/>
                <a:gd name="connsiteY3" fmla="*/ 0 h 118080"/>
                <a:gd name="connsiteX4" fmla="*/ 425088 w 425088"/>
                <a:gd name="connsiteY4" fmla="*/ 59040 h 118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088" h="118080">
                  <a:moveTo>
                    <a:pt x="425088" y="59040"/>
                  </a:moveTo>
                  <a:cubicBezTo>
                    <a:pt x="425088" y="91647"/>
                    <a:pt x="329929" y="118080"/>
                    <a:pt x="212544" y="118080"/>
                  </a:cubicBezTo>
                  <a:cubicBezTo>
                    <a:pt x="95159" y="118080"/>
                    <a:pt x="0" y="91647"/>
                    <a:pt x="0" y="59040"/>
                  </a:cubicBezTo>
                  <a:cubicBezTo>
                    <a:pt x="0" y="26433"/>
                    <a:pt x="95159" y="0"/>
                    <a:pt x="212544" y="0"/>
                  </a:cubicBezTo>
                  <a:cubicBezTo>
                    <a:pt x="329929" y="0"/>
                    <a:pt x="425088" y="26433"/>
                    <a:pt x="425088" y="59040"/>
                  </a:cubicBezTo>
                  <a:close/>
                </a:path>
              </a:pathLst>
            </a:custGeom>
            <a:solidFill>
              <a:srgbClr val="000000"/>
            </a:solidFill>
            <a:ln w="2654"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91BE309-316A-4129-87D8-595980079B40}"/>
                </a:ext>
              </a:extLst>
            </p:cNvPr>
            <p:cNvSpPr/>
            <p:nvPr/>
          </p:nvSpPr>
          <p:spPr>
            <a:xfrm>
              <a:off x="7073690" y="6143427"/>
              <a:ext cx="382579" cy="106272"/>
            </a:xfrm>
            <a:custGeom>
              <a:avLst/>
              <a:gdLst>
                <a:gd name="connsiteX0" fmla="*/ 382580 w 382579"/>
                <a:gd name="connsiteY0" fmla="*/ 53136 h 106272"/>
                <a:gd name="connsiteX1" fmla="*/ 191290 w 382579"/>
                <a:gd name="connsiteY1" fmla="*/ 106272 h 106272"/>
                <a:gd name="connsiteX2" fmla="*/ 0 w 382579"/>
                <a:gd name="connsiteY2" fmla="*/ 53136 h 106272"/>
                <a:gd name="connsiteX3" fmla="*/ 191290 w 382579"/>
                <a:gd name="connsiteY3" fmla="*/ 0 h 106272"/>
                <a:gd name="connsiteX4" fmla="*/ 382580 w 382579"/>
                <a:gd name="connsiteY4" fmla="*/ 53136 h 106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79" h="106272">
                  <a:moveTo>
                    <a:pt x="382580" y="53136"/>
                  </a:moveTo>
                  <a:cubicBezTo>
                    <a:pt x="382580" y="82482"/>
                    <a:pt x="296936" y="106272"/>
                    <a:pt x="191290" y="106272"/>
                  </a:cubicBezTo>
                  <a:cubicBezTo>
                    <a:pt x="85643" y="106272"/>
                    <a:pt x="0" y="82482"/>
                    <a:pt x="0" y="53136"/>
                  </a:cubicBezTo>
                  <a:cubicBezTo>
                    <a:pt x="0" y="23790"/>
                    <a:pt x="85643" y="0"/>
                    <a:pt x="191290" y="0"/>
                  </a:cubicBezTo>
                  <a:cubicBezTo>
                    <a:pt x="296936" y="0"/>
                    <a:pt x="382580" y="23790"/>
                    <a:pt x="382580" y="53136"/>
                  </a:cubicBezTo>
                  <a:close/>
                </a:path>
              </a:pathLst>
            </a:custGeom>
            <a:solidFill>
              <a:srgbClr val="000000"/>
            </a:solidFill>
            <a:ln w="2654"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798A99D7-BBA0-4C92-BD75-F8D73139DF1B}"/>
                </a:ext>
              </a:extLst>
            </p:cNvPr>
            <p:cNvSpPr/>
            <p:nvPr/>
          </p:nvSpPr>
          <p:spPr>
            <a:xfrm>
              <a:off x="7533317" y="6037155"/>
              <a:ext cx="382579" cy="106272"/>
            </a:xfrm>
            <a:custGeom>
              <a:avLst/>
              <a:gdLst>
                <a:gd name="connsiteX0" fmla="*/ 382580 w 382579"/>
                <a:gd name="connsiteY0" fmla="*/ 53136 h 106272"/>
                <a:gd name="connsiteX1" fmla="*/ 191290 w 382579"/>
                <a:gd name="connsiteY1" fmla="*/ 106272 h 106272"/>
                <a:gd name="connsiteX2" fmla="*/ 0 w 382579"/>
                <a:gd name="connsiteY2" fmla="*/ 53136 h 106272"/>
                <a:gd name="connsiteX3" fmla="*/ 191290 w 382579"/>
                <a:gd name="connsiteY3" fmla="*/ 0 h 106272"/>
                <a:gd name="connsiteX4" fmla="*/ 382580 w 382579"/>
                <a:gd name="connsiteY4" fmla="*/ 53136 h 106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79" h="106272">
                  <a:moveTo>
                    <a:pt x="382580" y="53136"/>
                  </a:moveTo>
                  <a:cubicBezTo>
                    <a:pt x="382580" y="82482"/>
                    <a:pt x="296936" y="106272"/>
                    <a:pt x="191290" y="106272"/>
                  </a:cubicBezTo>
                  <a:cubicBezTo>
                    <a:pt x="85643" y="106272"/>
                    <a:pt x="0" y="82482"/>
                    <a:pt x="0" y="53136"/>
                  </a:cubicBezTo>
                  <a:cubicBezTo>
                    <a:pt x="0" y="23790"/>
                    <a:pt x="85643" y="0"/>
                    <a:pt x="191290" y="0"/>
                  </a:cubicBezTo>
                  <a:cubicBezTo>
                    <a:pt x="296936" y="0"/>
                    <a:pt x="382580" y="23790"/>
                    <a:pt x="382580" y="53136"/>
                  </a:cubicBezTo>
                  <a:close/>
                </a:path>
              </a:pathLst>
            </a:custGeom>
            <a:solidFill>
              <a:srgbClr val="000000"/>
            </a:solidFill>
            <a:ln w="2654"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E9ED657D-5590-4070-AE3F-848242F789B1}"/>
                </a:ext>
              </a:extLst>
            </p:cNvPr>
            <p:cNvSpPr/>
            <p:nvPr/>
          </p:nvSpPr>
          <p:spPr>
            <a:xfrm>
              <a:off x="6677827" y="5109931"/>
              <a:ext cx="37195" cy="37195"/>
            </a:xfrm>
            <a:custGeom>
              <a:avLst/>
              <a:gdLst>
                <a:gd name="connsiteX0" fmla="*/ 37195 w 37195"/>
                <a:gd name="connsiteY0" fmla="*/ 18598 h 37195"/>
                <a:gd name="connsiteX1" fmla="*/ 18598 w 37195"/>
                <a:gd name="connsiteY1" fmla="*/ 37195 h 37195"/>
                <a:gd name="connsiteX2" fmla="*/ 0 w 37195"/>
                <a:gd name="connsiteY2" fmla="*/ 18598 h 37195"/>
                <a:gd name="connsiteX3" fmla="*/ 18598 w 37195"/>
                <a:gd name="connsiteY3" fmla="*/ 0 h 37195"/>
                <a:gd name="connsiteX4" fmla="*/ 37195 w 37195"/>
                <a:gd name="connsiteY4" fmla="*/ 18598 h 37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95" h="37195">
                  <a:moveTo>
                    <a:pt x="37195" y="18598"/>
                  </a:moveTo>
                  <a:cubicBezTo>
                    <a:pt x="37195" y="28869"/>
                    <a:pt x="28869" y="37195"/>
                    <a:pt x="18598" y="37195"/>
                  </a:cubicBezTo>
                  <a:cubicBezTo>
                    <a:pt x="8326" y="37195"/>
                    <a:pt x="0" y="28869"/>
                    <a:pt x="0" y="18598"/>
                  </a:cubicBezTo>
                  <a:cubicBezTo>
                    <a:pt x="0" y="8326"/>
                    <a:pt x="8326" y="0"/>
                    <a:pt x="18598" y="0"/>
                  </a:cubicBezTo>
                  <a:cubicBezTo>
                    <a:pt x="28869" y="0"/>
                    <a:pt x="37195" y="8326"/>
                    <a:pt x="37195" y="18598"/>
                  </a:cubicBezTo>
                  <a:close/>
                </a:path>
              </a:pathLst>
            </a:custGeom>
            <a:solidFill>
              <a:srgbClr val="F2F2F2"/>
            </a:solidFill>
            <a:ln w="2654"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467B4DC3-5F3C-4C75-A04D-45AD5F749D0C}"/>
                </a:ext>
              </a:extLst>
            </p:cNvPr>
            <p:cNvSpPr/>
            <p:nvPr/>
          </p:nvSpPr>
          <p:spPr>
            <a:xfrm>
              <a:off x="8277222" y="5837894"/>
              <a:ext cx="37195" cy="37195"/>
            </a:xfrm>
            <a:custGeom>
              <a:avLst/>
              <a:gdLst>
                <a:gd name="connsiteX0" fmla="*/ 37195 w 37195"/>
                <a:gd name="connsiteY0" fmla="*/ 18598 h 37195"/>
                <a:gd name="connsiteX1" fmla="*/ 18598 w 37195"/>
                <a:gd name="connsiteY1" fmla="*/ 37195 h 37195"/>
                <a:gd name="connsiteX2" fmla="*/ 0 w 37195"/>
                <a:gd name="connsiteY2" fmla="*/ 18598 h 37195"/>
                <a:gd name="connsiteX3" fmla="*/ 18598 w 37195"/>
                <a:gd name="connsiteY3" fmla="*/ 0 h 37195"/>
                <a:gd name="connsiteX4" fmla="*/ 37195 w 37195"/>
                <a:gd name="connsiteY4" fmla="*/ 18598 h 37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95" h="37195">
                  <a:moveTo>
                    <a:pt x="37195" y="18598"/>
                  </a:moveTo>
                  <a:cubicBezTo>
                    <a:pt x="37195" y="28869"/>
                    <a:pt x="28869" y="37195"/>
                    <a:pt x="18598" y="37195"/>
                  </a:cubicBezTo>
                  <a:cubicBezTo>
                    <a:pt x="8327" y="37195"/>
                    <a:pt x="0" y="28869"/>
                    <a:pt x="0" y="18598"/>
                  </a:cubicBezTo>
                  <a:cubicBezTo>
                    <a:pt x="0" y="8327"/>
                    <a:pt x="8327" y="0"/>
                    <a:pt x="18598" y="0"/>
                  </a:cubicBezTo>
                  <a:cubicBezTo>
                    <a:pt x="28869" y="0"/>
                    <a:pt x="37195" y="8327"/>
                    <a:pt x="37195" y="18598"/>
                  </a:cubicBezTo>
                  <a:close/>
                </a:path>
              </a:pathLst>
            </a:custGeom>
            <a:solidFill>
              <a:srgbClr val="F2F2F2"/>
            </a:solidFill>
            <a:ln w="2654"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FEE22AFB-E929-4CAD-A1E4-C30AD1822CA6}"/>
                </a:ext>
              </a:extLst>
            </p:cNvPr>
            <p:cNvSpPr/>
            <p:nvPr/>
          </p:nvSpPr>
          <p:spPr>
            <a:xfrm>
              <a:off x="7400477" y="5240114"/>
              <a:ext cx="37195" cy="37195"/>
            </a:xfrm>
            <a:custGeom>
              <a:avLst/>
              <a:gdLst>
                <a:gd name="connsiteX0" fmla="*/ 37195 w 37195"/>
                <a:gd name="connsiteY0" fmla="*/ 18598 h 37195"/>
                <a:gd name="connsiteX1" fmla="*/ 18598 w 37195"/>
                <a:gd name="connsiteY1" fmla="*/ 37195 h 37195"/>
                <a:gd name="connsiteX2" fmla="*/ 0 w 37195"/>
                <a:gd name="connsiteY2" fmla="*/ 18598 h 37195"/>
                <a:gd name="connsiteX3" fmla="*/ 18598 w 37195"/>
                <a:gd name="connsiteY3" fmla="*/ 0 h 37195"/>
                <a:gd name="connsiteX4" fmla="*/ 37195 w 37195"/>
                <a:gd name="connsiteY4" fmla="*/ 18598 h 37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95" h="37195">
                  <a:moveTo>
                    <a:pt x="37195" y="18598"/>
                  </a:moveTo>
                  <a:cubicBezTo>
                    <a:pt x="37195" y="28869"/>
                    <a:pt x="28869" y="37195"/>
                    <a:pt x="18598" y="37195"/>
                  </a:cubicBezTo>
                  <a:cubicBezTo>
                    <a:pt x="8326" y="37195"/>
                    <a:pt x="0" y="28869"/>
                    <a:pt x="0" y="18598"/>
                  </a:cubicBezTo>
                  <a:cubicBezTo>
                    <a:pt x="0" y="8326"/>
                    <a:pt x="8326" y="0"/>
                    <a:pt x="18598" y="0"/>
                  </a:cubicBezTo>
                  <a:cubicBezTo>
                    <a:pt x="28869" y="0"/>
                    <a:pt x="37195" y="8326"/>
                    <a:pt x="37195" y="18598"/>
                  </a:cubicBezTo>
                  <a:close/>
                </a:path>
              </a:pathLst>
            </a:custGeom>
            <a:solidFill>
              <a:srgbClr val="F2F2F2"/>
            </a:solidFill>
            <a:ln w="2654"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781F206F-8D88-4066-8B7E-39970F827554}"/>
                </a:ext>
              </a:extLst>
            </p:cNvPr>
            <p:cNvSpPr/>
            <p:nvPr/>
          </p:nvSpPr>
          <p:spPr>
            <a:xfrm>
              <a:off x="8330358" y="5136499"/>
              <a:ext cx="21254" cy="21254"/>
            </a:xfrm>
            <a:custGeom>
              <a:avLst/>
              <a:gdLst>
                <a:gd name="connsiteX0" fmla="*/ 21254 w 21254"/>
                <a:gd name="connsiteY0" fmla="*/ 10627 h 21254"/>
                <a:gd name="connsiteX1" fmla="*/ 10627 w 21254"/>
                <a:gd name="connsiteY1" fmla="*/ 21254 h 21254"/>
                <a:gd name="connsiteX2" fmla="*/ 0 w 21254"/>
                <a:gd name="connsiteY2" fmla="*/ 10627 h 21254"/>
                <a:gd name="connsiteX3" fmla="*/ 10627 w 21254"/>
                <a:gd name="connsiteY3" fmla="*/ 0 h 21254"/>
                <a:gd name="connsiteX4" fmla="*/ 21254 w 21254"/>
                <a:gd name="connsiteY4" fmla="*/ 10627 h 21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4" h="21254">
                  <a:moveTo>
                    <a:pt x="21254" y="10627"/>
                  </a:moveTo>
                  <a:cubicBezTo>
                    <a:pt x="21254" y="16496"/>
                    <a:pt x="16497" y="21254"/>
                    <a:pt x="10627" y="21254"/>
                  </a:cubicBezTo>
                  <a:cubicBezTo>
                    <a:pt x="4758" y="21254"/>
                    <a:pt x="0" y="16496"/>
                    <a:pt x="0" y="10627"/>
                  </a:cubicBezTo>
                  <a:cubicBezTo>
                    <a:pt x="0" y="4758"/>
                    <a:pt x="4758" y="0"/>
                    <a:pt x="10627" y="0"/>
                  </a:cubicBezTo>
                  <a:cubicBezTo>
                    <a:pt x="16497" y="0"/>
                    <a:pt x="21254" y="4758"/>
                    <a:pt x="21254" y="10627"/>
                  </a:cubicBezTo>
                  <a:close/>
                </a:path>
              </a:pathLst>
            </a:custGeom>
            <a:solidFill>
              <a:srgbClr val="FF6584"/>
            </a:solidFill>
            <a:ln w="2654"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FB59B217-030E-4BBF-82D1-214E5B2DE403}"/>
                </a:ext>
              </a:extLst>
            </p:cNvPr>
            <p:cNvSpPr/>
            <p:nvPr/>
          </p:nvSpPr>
          <p:spPr>
            <a:xfrm>
              <a:off x="6728306" y="5667859"/>
              <a:ext cx="21254" cy="21254"/>
            </a:xfrm>
            <a:custGeom>
              <a:avLst/>
              <a:gdLst>
                <a:gd name="connsiteX0" fmla="*/ 21254 w 21254"/>
                <a:gd name="connsiteY0" fmla="*/ 10627 h 21254"/>
                <a:gd name="connsiteX1" fmla="*/ 10627 w 21254"/>
                <a:gd name="connsiteY1" fmla="*/ 21254 h 21254"/>
                <a:gd name="connsiteX2" fmla="*/ 0 w 21254"/>
                <a:gd name="connsiteY2" fmla="*/ 10627 h 21254"/>
                <a:gd name="connsiteX3" fmla="*/ 10627 w 21254"/>
                <a:gd name="connsiteY3" fmla="*/ 0 h 21254"/>
                <a:gd name="connsiteX4" fmla="*/ 21254 w 21254"/>
                <a:gd name="connsiteY4" fmla="*/ 10627 h 21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4" h="21254">
                  <a:moveTo>
                    <a:pt x="21254" y="10627"/>
                  </a:moveTo>
                  <a:cubicBezTo>
                    <a:pt x="21254" y="16496"/>
                    <a:pt x="16496" y="21254"/>
                    <a:pt x="10627" y="21254"/>
                  </a:cubicBezTo>
                  <a:cubicBezTo>
                    <a:pt x="4758" y="21254"/>
                    <a:pt x="0" y="16496"/>
                    <a:pt x="0" y="10627"/>
                  </a:cubicBezTo>
                  <a:cubicBezTo>
                    <a:pt x="0" y="4758"/>
                    <a:pt x="4758" y="0"/>
                    <a:pt x="10627" y="0"/>
                  </a:cubicBezTo>
                  <a:cubicBezTo>
                    <a:pt x="16496" y="0"/>
                    <a:pt x="21254" y="4758"/>
                    <a:pt x="21254" y="10627"/>
                  </a:cubicBezTo>
                  <a:close/>
                </a:path>
              </a:pathLst>
            </a:custGeom>
            <a:solidFill>
              <a:srgbClr val="FF6584"/>
            </a:solidFill>
            <a:ln w="2654"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75FBEACE-FB98-4530-98F8-8DCF987FB3A3}"/>
                </a:ext>
              </a:extLst>
            </p:cNvPr>
            <p:cNvSpPr/>
            <p:nvPr/>
          </p:nvSpPr>
          <p:spPr>
            <a:xfrm>
              <a:off x="6568898" y="5897672"/>
              <a:ext cx="10627" cy="10627"/>
            </a:xfrm>
            <a:custGeom>
              <a:avLst/>
              <a:gdLst>
                <a:gd name="connsiteX0" fmla="*/ 10627 w 10627"/>
                <a:gd name="connsiteY0" fmla="*/ 4841 h 10627"/>
                <a:gd name="connsiteX1" fmla="*/ 5787 w 10627"/>
                <a:gd name="connsiteY1" fmla="*/ 4841 h 10627"/>
                <a:gd name="connsiteX2" fmla="*/ 5787 w 10627"/>
                <a:gd name="connsiteY2" fmla="*/ 0 h 10627"/>
                <a:gd name="connsiteX3" fmla="*/ 4841 w 10627"/>
                <a:gd name="connsiteY3" fmla="*/ 0 h 10627"/>
                <a:gd name="connsiteX4" fmla="*/ 4841 w 10627"/>
                <a:gd name="connsiteY4" fmla="*/ 4841 h 10627"/>
                <a:gd name="connsiteX5" fmla="*/ 0 w 10627"/>
                <a:gd name="connsiteY5" fmla="*/ 4841 h 10627"/>
                <a:gd name="connsiteX6" fmla="*/ 0 w 10627"/>
                <a:gd name="connsiteY6" fmla="*/ 5786 h 10627"/>
                <a:gd name="connsiteX7" fmla="*/ 4841 w 10627"/>
                <a:gd name="connsiteY7" fmla="*/ 5786 h 10627"/>
                <a:gd name="connsiteX8" fmla="*/ 4841 w 10627"/>
                <a:gd name="connsiteY8" fmla="*/ 10627 h 10627"/>
                <a:gd name="connsiteX9" fmla="*/ 5787 w 10627"/>
                <a:gd name="connsiteY9" fmla="*/ 10627 h 10627"/>
                <a:gd name="connsiteX10" fmla="*/ 5787 w 10627"/>
                <a:gd name="connsiteY10" fmla="*/ 5786 h 10627"/>
                <a:gd name="connsiteX11" fmla="*/ 10627 w 10627"/>
                <a:gd name="connsiteY11" fmla="*/ 5786 h 10627"/>
                <a:gd name="connsiteX12" fmla="*/ 10627 w 10627"/>
                <a:gd name="connsiteY12" fmla="*/ 4841 h 1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27" h="10627">
                  <a:moveTo>
                    <a:pt x="10627" y="4841"/>
                  </a:moveTo>
                  <a:lnTo>
                    <a:pt x="5787" y="4841"/>
                  </a:lnTo>
                  <a:lnTo>
                    <a:pt x="5787" y="0"/>
                  </a:lnTo>
                  <a:lnTo>
                    <a:pt x="4841" y="0"/>
                  </a:lnTo>
                  <a:lnTo>
                    <a:pt x="4841" y="4841"/>
                  </a:lnTo>
                  <a:lnTo>
                    <a:pt x="0" y="4841"/>
                  </a:lnTo>
                  <a:lnTo>
                    <a:pt x="0" y="5786"/>
                  </a:lnTo>
                  <a:lnTo>
                    <a:pt x="4841" y="5786"/>
                  </a:lnTo>
                  <a:lnTo>
                    <a:pt x="4841" y="10627"/>
                  </a:lnTo>
                  <a:lnTo>
                    <a:pt x="5787" y="10627"/>
                  </a:lnTo>
                  <a:lnTo>
                    <a:pt x="5787" y="5786"/>
                  </a:lnTo>
                  <a:lnTo>
                    <a:pt x="10627" y="5786"/>
                  </a:lnTo>
                  <a:lnTo>
                    <a:pt x="10627" y="4841"/>
                  </a:lnTo>
                  <a:close/>
                </a:path>
              </a:pathLst>
            </a:custGeom>
            <a:solidFill>
              <a:srgbClr val="F2F2F2"/>
            </a:solidFill>
            <a:ln w="2654"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25D7E706-9C21-4DAE-AFA1-DC943BD4BD3C}"/>
                </a:ext>
              </a:extLst>
            </p:cNvPr>
            <p:cNvSpPr/>
            <p:nvPr/>
          </p:nvSpPr>
          <p:spPr>
            <a:xfrm>
              <a:off x="8123127" y="5504466"/>
              <a:ext cx="10627" cy="10627"/>
            </a:xfrm>
            <a:custGeom>
              <a:avLst/>
              <a:gdLst>
                <a:gd name="connsiteX0" fmla="*/ 10627 w 10627"/>
                <a:gd name="connsiteY0" fmla="*/ 4841 h 10627"/>
                <a:gd name="connsiteX1" fmla="*/ 5786 w 10627"/>
                <a:gd name="connsiteY1" fmla="*/ 4841 h 10627"/>
                <a:gd name="connsiteX2" fmla="*/ 5786 w 10627"/>
                <a:gd name="connsiteY2" fmla="*/ 0 h 10627"/>
                <a:gd name="connsiteX3" fmla="*/ 4841 w 10627"/>
                <a:gd name="connsiteY3" fmla="*/ 0 h 10627"/>
                <a:gd name="connsiteX4" fmla="*/ 4841 w 10627"/>
                <a:gd name="connsiteY4" fmla="*/ 4841 h 10627"/>
                <a:gd name="connsiteX5" fmla="*/ 0 w 10627"/>
                <a:gd name="connsiteY5" fmla="*/ 4841 h 10627"/>
                <a:gd name="connsiteX6" fmla="*/ 0 w 10627"/>
                <a:gd name="connsiteY6" fmla="*/ 5787 h 10627"/>
                <a:gd name="connsiteX7" fmla="*/ 4841 w 10627"/>
                <a:gd name="connsiteY7" fmla="*/ 5787 h 10627"/>
                <a:gd name="connsiteX8" fmla="*/ 4841 w 10627"/>
                <a:gd name="connsiteY8" fmla="*/ 10627 h 10627"/>
                <a:gd name="connsiteX9" fmla="*/ 5786 w 10627"/>
                <a:gd name="connsiteY9" fmla="*/ 10627 h 10627"/>
                <a:gd name="connsiteX10" fmla="*/ 5786 w 10627"/>
                <a:gd name="connsiteY10" fmla="*/ 5787 h 10627"/>
                <a:gd name="connsiteX11" fmla="*/ 10627 w 10627"/>
                <a:gd name="connsiteY11" fmla="*/ 5787 h 10627"/>
                <a:gd name="connsiteX12" fmla="*/ 10627 w 10627"/>
                <a:gd name="connsiteY12" fmla="*/ 4841 h 1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27" h="10627">
                  <a:moveTo>
                    <a:pt x="10627" y="4841"/>
                  </a:moveTo>
                  <a:lnTo>
                    <a:pt x="5786" y="4841"/>
                  </a:lnTo>
                  <a:lnTo>
                    <a:pt x="5786" y="0"/>
                  </a:lnTo>
                  <a:lnTo>
                    <a:pt x="4841" y="0"/>
                  </a:lnTo>
                  <a:lnTo>
                    <a:pt x="4841" y="4841"/>
                  </a:lnTo>
                  <a:lnTo>
                    <a:pt x="0" y="4841"/>
                  </a:lnTo>
                  <a:lnTo>
                    <a:pt x="0" y="5787"/>
                  </a:lnTo>
                  <a:lnTo>
                    <a:pt x="4841" y="5787"/>
                  </a:lnTo>
                  <a:lnTo>
                    <a:pt x="4841" y="10627"/>
                  </a:lnTo>
                  <a:lnTo>
                    <a:pt x="5786" y="10627"/>
                  </a:lnTo>
                  <a:lnTo>
                    <a:pt x="5786" y="5787"/>
                  </a:lnTo>
                  <a:lnTo>
                    <a:pt x="10627" y="5787"/>
                  </a:lnTo>
                  <a:lnTo>
                    <a:pt x="10627" y="4841"/>
                  </a:lnTo>
                  <a:close/>
                </a:path>
              </a:pathLst>
            </a:custGeom>
            <a:solidFill>
              <a:srgbClr val="F2F2F2"/>
            </a:solidFill>
            <a:ln w="2654"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6EB3630A-7F1A-4FDB-BE2E-F6C1130F1685}"/>
                </a:ext>
              </a:extLst>
            </p:cNvPr>
            <p:cNvSpPr/>
            <p:nvPr/>
          </p:nvSpPr>
          <p:spPr>
            <a:xfrm>
              <a:off x="8524304" y="5424762"/>
              <a:ext cx="10627" cy="10627"/>
            </a:xfrm>
            <a:custGeom>
              <a:avLst/>
              <a:gdLst>
                <a:gd name="connsiteX0" fmla="*/ 10627 w 10627"/>
                <a:gd name="connsiteY0" fmla="*/ 4841 h 10627"/>
                <a:gd name="connsiteX1" fmla="*/ 5786 w 10627"/>
                <a:gd name="connsiteY1" fmla="*/ 4841 h 10627"/>
                <a:gd name="connsiteX2" fmla="*/ 5786 w 10627"/>
                <a:gd name="connsiteY2" fmla="*/ 0 h 10627"/>
                <a:gd name="connsiteX3" fmla="*/ 4841 w 10627"/>
                <a:gd name="connsiteY3" fmla="*/ 0 h 10627"/>
                <a:gd name="connsiteX4" fmla="*/ 4841 w 10627"/>
                <a:gd name="connsiteY4" fmla="*/ 4841 h 10627"/>
                <a:gd name="connsiteX5" fmla="*/ 0 w 10627"/>
                <a:gd name="connsiteY5" fmla="*/ 4841 h 10627"/>
                <a:gd name="connsiteX6" fmla="*/ 0 w 10627"/>
                <a:gd name="connsiteY6" fmla="*/ 5787 h 10627"/>
                <a:gd name="connsiteX7" fmla="*/ 4841 w 10627"/>
                <a:gd name="connsiteY7" fmla="*/ 5787 h 10627"/>
                <a:gd name="connsiteX8" fmla="*/ 4841 w 10627"/>
                <a:gd name="connsiteY8" fmla="*/ 10627 h 10627"/>
                <a:gd name="connsiteX9" fmla="*/ 5786 w 10627"/>
                <a:gd name="connsiteY9" fmla="*/ 10627 h 10627"/>
                <a:gd name="connsiteX10" fmla="*/ 5786 w 10627"/>
                <a:gd name="connsiteY10" fmla="*/ 5787 h 10627"/>
                <a:gd name="connsiteX11" fmla="*/ 10627 w 10627"/>
                <a:gd name="connsiteY11" fmla="*/ 5787 h 10627"/>
                <a:gd name="connsiteX12" fmla="*/ 10627 w 10627"/>
                <a:gd name="connsiteY12" fmla="*/ 4841 h 1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27" h="10627">
                  <a:moveTo>
                    <a:pt x="10627" y="4841"/>
                  </a:moveTo>
                  <a:lnTo>
                    <a:pt x="5786" y="4841"/>
                  </a:lnTo>
                  <a:lnTo>
                    <a:pt x="5786" y="0"/>
                  </a:lnTo>
                  <a:lnTo>
                    <a:pt x="4841" y="0"/>
                  </a:lnTo>
                  <a:lnTo>
                    <a:pt x="4841" y="4841"/>
                  </a:lnTo>
                  <a:lnTo>
                    <a:pt x="0" y="4841"/>
                  </a:lnTo>
                  <a:lnTo>
                    <a:pt x="0" y="5787"/>
                  </a:lnTo>
                  <a:lnTo>
                    <a:pt x="4841" y="5787"/>
                  </a:lnTo>
                  <a:lnTo>
                    <a:pt x="4841" y="10627"/>
                  </a:lnTo>
                  <a:lnTo>
                    <a:pt x="5786" y="10627"/>
                  </a:lnTo>
                  <a:lnTo>
                    <a:pt x="5786" y="5787"/>
                  </a:lnTo>
                  <a:lnTo>
                    <a:pt x="10627" y="5787"/>
                  </a:lnTo>
                  <a:lnTo>
                    <a:pt x="10627" y="4841"/>
                  </a:lnTo>
                  <a:close/>
                </a:path>
              </a:pathLst>
            </a:custGeom>
            <a:solidFill>
              <a:srgbClr val="F2F2F2"/>
            </a:solidFill>
            <a:ln w="2654"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41F76A6-B021-4A34-B732-F21442D548C5}"/>
                </a:ext>
              </a:extLst>
            </p:cNvPr>
            <p:cNvSpPr/>
            <p:nvPr/>
          </p:nvSpPr>
          <p:spPr>
            <a:xfrm>
              <a:off x="7660843" y="5637306"/>
              <a:ext cx="10627" cy="10627"/>
            </a:xfrm>
            <a:custGeom>
              <a:avLst/>
              <a:gdLst>
                <a:gd name="connsiteX0" fmla="*/ 10627 w 10627"/>
                <a:gd name="connsiteY0" fmla="*/ 4841 h 10627"/>
                <a:gd name="connsiteX1" fmla="*/ 5787 w 10627"/>
                <a:gd name="connsiteY1" fmla="*/ 4841 h 10627"/>
                <a:gd name="connsiteX2" fmla="*/ 5787 w 10627"/>
                <a:gd name="connsiteY2" fmla="*/ 0 h 10627"/>
                <a:gd name="connsiteX3" fmla="*/ 4841 w 10627"/>
                <a:gd name="connsiteY3" fmla="*/ 0 h 10627"/>
                <a:gd name="connsiteX4" fmla="*/ 4841 w 10627"/>
                <a:gd name="connsiteY4" fmla="*/ 4841 h 10627"/>
                <a:gd name="connsiteX5" fmla="*/ 0 w 10627"/>
                <a:gd name="connsiteY5" fmla="*/ 4841 h 10627"/>
                <a:gd name="connsiteX6" fmla="*/ 0 w 10627"/>
                <a:gd name="connsiteY6" fmla="*/ 5787 h 10627"/>
                <a:gd name="connsiteX7" fmla="*/ 4841 w 10627"/>
                <a:gd name="connsiteY7" fmla="*/ 5787 h 10627"/>
                <a:gd name="connsiteX8" fmla="*/ 4841 w 10627"/>
                <a:gd name="connsiteY8" fmla="*/ 10627 h 10627"/>
                <a:gd name="connsiteX9" fmla="*/ 5787 w 10627"/>
                <a:gd name="connsiteY9" fmla="*/ 10627 h 10627"/>
                <a:gd name="connsiteX10" fmla="*/ 5787 w 10627"/>
                <a:gd name="connsiteY10" fmla="*/ 5787 h 10627"/>
                <a:gd name="connsiteX11" fmla="*/ 10627 w 10627"/>
                <a:gd name="connsiteY11" fmla="*/ 5787 h 10627"/>
                <a:gd name="connsiteX12" fmla="*/ 10627 w 10627"/>
                <a:gd name="connsiteY12" fmla="*/ 4841 h 1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27" h="10627">
                  <a:moveTo>
                    <a:pt x="10627" y="4841"/>
                  </a:moveTo>
                  <a:lnTo>
                    <a:pt x="5787" y="4841"/>
                  </a:lnTo>
                  <a:lnTo>
                    <a:pt x="5787" y="0"/>
                  </a:lnTo>
                  <a:lnTo>
                    <a:pt x="4841" y="0"/>
                  </a:lnTo>
                  <a:lnTo>
                    <a:pt x="4841" y="4841"/>
                  </a:lnTo>
                  <a:lnTo>
                    <a:pt x="0" y="4841"/>
                  </a:lnTo>
                  <a:lnTo>
                    <a:pt x="0" y="5787"/>
                  </a:lnTo>
                  <a:lnTo>
                    <a:pt x="4841" y="5787"/>
                  </a:lnTo>
                  <a:lnTo>
                    <a:pt x="4841" y="10627"/>
                  </a:lnTo>
                  <a:lnTo>
                    <a:pt x="5787" y="10627"/>
                  </a:lnTo>
                  <a:lnTo>
                    <a:pt x="5787" y="5787"/>
                  </a:lnTo>
                  <a:lnTo>
                    <a:pt x="10627" y="5787"/>
                  </a:lnTo>
                  <a:lnTo>
                    <a:pt x="10627" y="4841"/>
                  </a:lnTo>
                  <a:close/>
                </a:path>
              </a:pathLst>
            </a:custGeom>
            <a:solidFill>
              <a:srgbClr val="F2F2F2"/>
            </a:solidFill>
            <a:ln w="2654"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8E656034-D95B-45A4-9127-6359F89CB385}"/>
                </a:ext>
              </a:extLst>
            </p:cNvPr>
            <p:cNvSpPr/>
            <p:nvPr/>
          </p:nvSpPr>
          <p:spPr>
            <a:xfrm>
              <a:off x="8407405" y="5663874"/>
              <a:ext cx="10627" cy="10627"/>
            </a:xfrm>
            <a:custGeom>
              <a:avLst/>
              <a:gdLst>
                <a:gd name="connsiteX0" fmla="*/ 10627 w 10627"/>
                <a:gd name="connsiteY0" fmla="*/ 4841 h 10627"/>
                <a:gd name="connsiteX1" fmla="*/ 5786 w 10627"/>
                <a:gd name="connsiteY1" fmla="*/ 4841 h 10627"/>
                <a:gd name="connsiteX2" fmla="*/ 5786 w 10627"/>
                <a:gd name="connsiteY2" fmla="*/ 0 h 10627"/>
                <a:gd name="connsiteX3" fmla="*/ 4841 w 10627"/>
                <a:gd name="connsiteY3" fmla="*/ 0 h 10627"/>
                <a:gd name="connsiteX4" fmla="*/ 4841 w 10627"/>
                <a:gd name="connsiteY4" fmla="*/ 4841 h 10627"/>
                <a:gd name="connsiteX5" fmla="*/ 0 w 10627"/>
                <a:gd name="connsiteY5" fmla="*/ 4841 h 10627"/>
                <a:gd name="connsiteX6" fmla="*/ 0 w 10627"/>
                <a:gd name="connsiteY6" fmla="*/ 5787 h 10627"/>
                <a:gd name="connsiteX7" fmla="*/ 4841 w 10627"/>
                <a:gd name="connsiteY7" fmla="*/ 5787 h 10627"/>
                <a:gd name="connsiteX8" fmla="*/ 4841 w 10627"/>
                <a:gd name="connsiteY8" fmla="*/ 10627 h 10627"/>
                <a:gd name="connsiteX9" fmla="*/ 5786 w 10627"/>
                <a:gd name="connsiteY9" fmla="*/ 10627 h 10627"/>
                <a:gd name="connsiteX10" fmla="*/ 5786 w 10627"/>
                <a:gd name="connsiteY10" fmla="*/ 5787 h 10627"/>
                <a:gd name="connsiteX11" fmla="*/ 10627 w 10627"/>
                <a:gd name="connsiteY11" fmla="*/ 5787 h 10627"/>
                <a:gd name="connsiteX12" fmla="*/ 10627 w 10627"/>
                <a:gd name="connsiteY12" fmla="*/ 4841 h 1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27" h="10627">
                  <a:moveTo>
                    <a:pt x="10627" y="4841"/>
                  </a:moveTo>
                  <a:lnTo>
                    <a:pt x="5786" y="4841"/>
                  </a:lnTo>
                  <a:lnTo>
                    <a:pt x="5786" y="0"/>
                  </a:lnTo>
                  <a:lnTo>
                    <a:pt x="4841" y="0"/>
                  </a:lnTo>
                  <a:lnTo>
                    <a:pt x="4841" y="4841"/>
                  </a:lnTo>
                  <a:lnTo>
                    <a:pt x="0" y="4841"/>
                  </a:lnTo>
                  <a:lnTo>
                    <a:pt x="0" y="5787"/>
                  </a:lnTo>
                  <a:lnTo>
                    <a:pt x="4841" y="5787"/>
                  </a:lnTo>
                  <a:lnTo>
                    <a:pt x="4841" y="10627"/>
                  </a:lnTo>
                  <a:lnTo>
                    <a:pt x="5786" y="10627"/>
                  </a:lnTo>
                  <a:lnTo>
                    <a:pt x="5786" y="5787"/>
                  </a:lnTo>
                  <a:lnTo>
                    <a:pt x="10627" y="5787"/>
                  </a:lnTo>
                  <a:lnTo>
                    <a:pt x="10627" y="4841"/>
                  </a:lnTo>
                  <a:close/>
                </a:path>
              </a:pathLst>
            </a:custGeom>
            <a:solidFill>
              <a:srgbClr val="F2F2F2"/>
            </a:solidFill>
            <a:ln w="2654"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F719EC4D-F2FD-4785-83F9-35900F6A4858}"/>
                </a:ext>
              </a:extLst>
            </p:cNvPr>
            <p:cNvSpPr/>
            <p:nvPr/>
          </p:nvSpPr>
          <p:spPr>
            <a:xfrm>
              <a:off x="7506749" y="5778116"/>
              <a:ext cx="10627" cy="10627"/>
            </a:xfrm>
            <a:custGeom>
              <a:avLst/>
              <a:gdLst>
                <a:gd name="connsiteX0" fmla="*/ 10627 w 10627"/>
                <a:gd name="connsiteY0" fmla="*/ 4841 h 10627"/>
                <a:gd name="connsiteX1" fmla="*/ 5787 w 10627"/>
                <a:gd name="connsiteY1" fmla="*/ 4841 h 10627"/>
                <a:gd name="connsiteX2" fmla="*/ 5787 w 10627"/>
                <a:gd name="connsiteY2" fmla="*/ 0 h 10627"/>
                <a:gd name="connsiteX3" fmla="*/ 4841 w 10627"/>
                <a:gd name="connsiteY3" fmla="*/ 0 h 10627"/>
                <a:gd name="connsiteX4" fmla="*/ 4841 w 10627"/>
                <a:gd name="connsiteY4" fmla="*/ 4841 h 10627"/>
                <a:gd name="connsiteX5" fmla="*/ 0 w 10627"/>
                <a:gd name="connsiteY5" fmla="*/ 4841 h 10627"/>
                <a:gd name="connsiteX6" fmla="*/ 0 w 10627"/>
                <a:gd name="connsiteY6" fmla="*/ 5786 h 10627"/>
                <a:gd name="connsiteX7" fmla="*/ 4841 w 10627"/>
                <a:gd name="connsiteY7" fmla="*/ 5786 h 10627"/>
                <a:gd name="connsiteX8" fmla="*/ 4841 w 10627"/>
                <a:gd name="connsiteY8" fmla="*/ 10627 h 10627"/>
                <a:gd name="connsiteX9" fmla="*/ 5787 w 10627"/>
                <a:gd name="connsiteY9" fmla="*/ 10627 h 10627"/>
                <a:gd name="connsiteX10" fmla="*/ 5787 w 10627"/>
                <a:gd name="connsiteY10" fmla="*/ 5786 h 10627"/>
                <a:gd name="connsiteX11" fmla="*/ 10627 w 10627"/>
                <a:gd name="connsiteY11" fmla="*/ 5786 h 10627"/>
                <a:gd name="connsiteX12" fmla="*/ 10627 w 10627"/>
                <a:gd name="connsiteY12" fmla="*/ 4841 h 1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27" h="10627">
                  <a:moveTo>
                    <a:pt x="10627" y="4841"/>
                  </a:moveTo>
                  <a:lnTo>
                    <a:pt x="5787" y="4841"/>
                  </a:lnTo>
                  <a:lnTo>
                    <a:pt x="5787" y="0"/>
                  </a:lnTo>
                  <a:lnTo>
                    <a:pt x="4841" y="0"/>
                  </a:lnTo>
                  <a:lnTo>
                    <a:pt x="4841" y="4841"/>
                  </a:lnTo>
                  <a:lnTo>
                    <a:pt x="0" y="4841"/>
                  </a:lnTo>
                  <a:lnTo>
                    <a:pt x="0" y="5786"/>
                  </a:lnTo>
                  <a:lnTo>
                    <a:pt x="4841" y="5786"/>
                  </a:lnTo>
                  <a:lnTo>
                    <a:pt x="4841" y="10627"/>
                  </a:lnTo>
                  <a:lnTo>
                    <a:pt x="5787" y="10627"/>
                  </a:lnTo>
                  <a:lnTo>
                    <a:pt x="5787" y="5786"/>
                  </a:lnTo>
                  <a:lnTo>
                    <a:pt x="10627" y="5786"/>
                  </a:lnTo>
                  <a:lnTo>
                    <a:pt x="10627" y="4841"/>
                  </a:lnTo>
                  <a:close/>
                </a:path>
              </a:pathLst>
            </a:custGeom>
            <a:solidFill>
              <a:srgbClr val="F2F2F2"/>
            </a:solidFill>
            <a:ln w="2654"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C765358F-06DE-4160-9F09-BFFD5189A3E8}"/>
                </a:ext>
              </a:extLst>
            </p:cNvPr>
            <p:cNvSpPr/>
            <p:nvPr/>
          </p:nvSpPr>
          <p:spPr>
            <a:xfrm>
              <a:off x="7846820" y="5783430"/>
              <a:ext cx="10627" cy="10627"/>
            </a:xfrm>
            <a:custGeom>
              <a:avLst/>
              <a:gdLst>
                <a:gd name="connsiteX0" fmla="*/ 10627 w 10627"/>
                <a:gd name="connsiteY0" fmla="*/ 4841 h 10627"/>
                <a:gd name="connsiteX1" fmla="*/ 5786 w 10627"/>
                <a:gd name="connsiteY1" fmla="*/ 4841 h 10627"/>
                <a:gd name="connsiteX2" fmla="*/ 5786 w 10627"/>
                <a:gd name="connsiteY2" fmla="*/ 0 h 10627"/>
                <a:gd name="connsiteX3" fmla="*/ 4841 w 10627"/>
                <a:gd name="connsiteY3" fmla="*/ 0 h 10627"/>
                <a:gd name="connsiteX4" fmla="*/ 4841 w 10627"/>
                <a:gd name="connsiteY4" fmla="*/ 4841 h 10627"/>
                <a:gd name="connsiteX5" fmla="*/ 0 w 10627"/>
                <a:gd name="connsiteY5" fmla="*/ 4841 h 10627"/>
                <a:gd name="connsiteX6" fmla="*/ 0 w 10627"/>
                <a:gd name="connsiteY6" fmla="*/ 5786 h 10627"/>
                <a:gd name="connsiteX7" fmla="*/ 4841 w 10627"/>
                <a:gd name="connsiteY7" fmla="*/ 5786 h 10627"/>
                <a:gd name="connsiteX8" fmla="*/ 4841 w 10627"/>
                <a:gd name="connsiteY8" fmla="*/ 10627 h 10627"/>
                <a:gd name="connsiteX9" fmla="*/ 5786 w 10627"/>
                <a:gd name="connsiteY9" fmla="*/ 10627 h 10627"/>
                <a:gd name="connsiteX10" fmla="*/ 5786 w 10627"/>
                <a:gd name="connsiteY10" fmla="*/ 5786 h 10627"/>
                <a:gd name="connsiteX11" fmla="*/ 10627 w 10627"/>
                <a:gd name="connsiteY11" fmla="*/ 5786 h 10627"/>
                <a:gd name="connsiteX12" fmla="*/ 10627 w 10627"/>
                <a:gd name="connsiteY12" fmla="*/ 4841 h 1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27" h="10627">
                  <a:moveTo>
                    <a:pt x="10627" y="4841"/>
                  </a:moveTo>
                  <a:lnTo>
                    <a:pt x="5786" y="4841"/>
                  </a:lnTo>
                  <a:lnTo>
                    <a:pt x="5786" y="0"/>
                  </a:lnTo>
                  <a:lnTo>
                    <a:pt x="4841" y="0"/>
                  </a:lnTo>
                  <a:lnTo>
                    <a:pt x="4841" y="4841"/>
                  </a:lnTo>
                  <a:lnTo>
                    <a:pt x="0" y="4841"/>
                  </a:lnTo>
                  <a:lnTo>
                    <a:pt x="0" y="5786"/>
                  </a:lnTo>
                  <a:lnTo>
                    <a:pt x="4841" y="5786"/>
                  </a:lnTo>
                  <a:lnTo>
                    <a:pt x="4841" y="10627"/>
                  </a:lnTo>
                  <a:lnTo>
                    <a:pt x="5786" y="10627"/>
                  </a:lnTo>
                  <a:lnTo>
                    <a:pt x="5786" y="5786"/>
                  </a:lnTo>
                  <a:lnTo>
                    <a:pt x="10627" y="5786"/>
                  </a:lnTo>
                  <a:lnTo>
                    <a:pt x="10627" y="4841"/>
                  </a:lnTo>
                  <a:close/>
                </a:path>
              </a:pathLst>
            </a:custGeom>
            <a:solidFill>
              <a:srgbClr val="F2F2F2"/>
            </a:solidFill>
            <a:ln w="2654"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2E8B480D-B9BB-43F8-9924-1494C7786E53}"/>
                </a:ext>
              </a:extLst>
            </p:cNvPr>
            <p:cNvSpPr/>
            <p:nvPr/>
          </p:nvSpPr>
          <p:spPr>
            <a:xfrm>
              <a:off x="6574211" y="5331774"/>
              <a:ext cx="10627" cy="10627"/>
            </a:xfrm>
            <a:custGeom>
              <a:avLst/>
              <a:gdLst>
                <a:gd name="connsiteX0" fmla="*/ 10627 w 10627"/>
                <a:gd name="connsiteY0" fmla="*/ 4841 h 10627"/>
                <a:gd name="connsiteX1" fmla="*/ 5787 w 10627"/>
                <a:gd name="connsiteY1" fmla="*/ 4841 h 10627"/>
                <a:gd name="connsiteX2" fmla="*/ 5787 w 10627"/>
                <a:gd name="connsiteY2" fmla="*/ 0 h 10627"/>
                <a:gd name="connsiteX3" fmla="*/ 4841 w 10627"/>
                <a:gd name="connsiteY3" fmla="*/ 0 h 10627"/>
                <a:gd name="connsiteX4" fmla="*/ 4841 w 10627"/>
                <a:gd name="connsiteY4" fmla="*/ 4841 h 10627"/>
                <a:gd name="connsiteX5" fmla="*/ 0 w 10627"/>
                <a:gd name="connsiteY5" fmla="*/ 4841 h 10627"/>
                <a:gd name="connsiteX6" fmla="*/ 0 w 10627"/>
                <a:gd name="connsiteY6" fmla="*/ 5787 h 10627"/>
                <a:gd name="connsiteX7" fmla="*/ 4841 w 10627"/>
                <a:gd name="connsiteY7" fmla="*/ 5787 h 10627"/>
                <a:gd name="connsiteX8" fmla="*/ 4841 w 10627"/>
                <a:gd name="connsiteY8" fmla="*/ 10627 h 10627"/>
                <a:gd name="connsiteX9" fmla="*/ 5787 w 10627"/>
                <a:gd name="connsiteY9" fmla="*/ 10627 h 10627"/>
                <a:gd name="connsiteX10" fmla="*/ 5787 w 10627"/>
                <a:gd name="connsiteY10" fmla="*/ 5787 h 10627"/>
                <a:gd name="connsiteX11" fmla="*/ 10627 w 10627"/>
                <a:gd name="connsiteY11" fmla="*/ 5787 h 10627"/>
                <a:gd name="connsiteX12" fmla="*/ 10627 w 10627"/>
                <a:gd name="connsiteY12" fmla="*/ 4841 h 1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27" h="10627">
                  <a:moveTo>
                    <a:pt x="10627" y="4841"/>
                  </a:moveTo>
                  <a:lnTo>
                    <a:pt x="5787" y="4841"/>
                  </a:lnTo>
                  <a:lnTo>
                    <a:pt x="5787" y="0"/>
                  </a:lnTo>
                  <a:lnTo>
                    <a:pt x="4841" y="0"/>
                  </a:lnTo>
                  <a:lnTo>
                    <a:pt x="4841" y="4841"/>
                  </a:lnTo>
                  <a:lnTo>
                    <a:pt x="0" y="4841"/>
                  </a:lnTo>
                  <a:lnTo>
                    <a:pt x="0" y="5787"/>
                  </a:lnTo>
                  <a:lnTo>
                    <a:pt x="4841" y="5787"/>
                  </a:lnTo>
                  <a:lnTo>
                    <a:pt x="4841" y="10627"/>
                  </a:lnTo>
                  <a:lnTo>
                    <a:pt x="5787" y="10627"/>
                  </a:lnTo>
                  <a:lnTo>
                    <a:pt x="5787" y="5787"/>
                  </a:lnTo>
                  <a:lnTo>
                    <a:pt x="10627" y="5787"/>
                  </a:lnTo>
                  <a:lnTo>
                    <a:pt x="10627" y="4841"/>
                  </a:lnTo>
                  <a:close/>
                </a:path>
              </a:pathLst>
            </a:custGeom>
            <a:solidFill>
              <a:srgbClr val="F2F2F2"/>
            </a:solidFill>
            <a:ln w="2654"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FFA958A7-E154-4108-911A-2D87F448ED6E}"/>
                </a:ext>
              </a:extLst>
            </p:cNvPr>
            <p:cNvSpPr/>
            <p:nvPr/>
          </p:nvSpPr>
          <p:spPr>
            <a:xfrm>
              <a:off x="8128433" y="4970951"/>
              <a:ext cx="7636" cy="154263"/>
            </a:xfrm>
            <a:custGeom>
              <a:avLst/>
              <a:gdLst>
                <a:gd name="connsiteX0" fmla="*/ 0 w 7636"/>
                <a:gd name="connsiteY0" fmla="*/ 0 h 154263"/>
                <a:gd name="connsiteX1" fmla="*/ 7637 w 7636"/>
                <a:gd name="connsiteY1" fmla="*/ 0 h 154263"/>
                <a:gd name="connsiteX2" fmla="*/ 7637 w 7636"/>
                <a:gd name="connsiteY2" fmla="*/ 154263 h 154263"/>
                <a:gd name="connsiteX3" fmla="*/ 0 w 7636"/>
                <a:gd name="connsiteY3" fmla="*/ 154263 h 154263"/>
              </a:gdLst>
              <a:ahLst/>
              <a:cxnLst>
                <a:cxn ang="0">
                  <a:pos x="connsiteX0" y="connsiteY0"/>
                </a:cxn>
                <a:cxn ang="0">
                  <a:pos x="connsiteX1" y="connsiteY1"/>
                </a:cxn>
                <a:cxn ang="0">
                  <a:pos x="connsiteX2" y="connsiteY2"/>
                </a:cxn>
                <a:cxn ang="0">
                  <a:pos x="connsiteX3" y="connsiteY3"/>
                </a:cxn>
              </a:cxnLst>
              <a:rect l="l" t="t" r="r" b="b"/>
              <a:pathLst>
                <a:path w="7636" h="154263">
                  <a:moveTo>
                    <a:pt x="0" y="0"/>
                  </a:moveTo>
                  <a:lnTo>
                    <a:pt x="7637" y="0"/>
                  </a:lnTo>
                  <a:lnTo>
                    <a:pt x="7637" y="154263"/>
                  </a:lnTo>
                  <a:lnTo>
                    <a:pt x="0" y="154263"/>
                  </a:lnTo>
                  <a:close/>
                </a:path>
              </a:pathLst>
            </a:custGeom>
            <a:solidFill>
              <a:srgbClr val="E6E6E6"/>
            </a:solidFill>
            <a:ln w="2654"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101C35CF-E017-408C-A027-71542FE3FC43}"/>
                </a:ext>
              </a:extLst>
            </p:cNvPr>
            <p:cNvSpPr/>
            <p:nvPr/>
          </p:nvSpPr>
          <p:spPr>
            <a:xfrm>
              <a:off x="7884820" y="5381047"/>
              <a:ext cx="105387" cy="209247"/>
            </a:xfrm>
            <a:custGeom>
              <a:avLst/>
              <a:gdLst>
                <a:gd name="connsiteX0" fmla="*/ 70259 w 105387"/>
                <a:gd name="connsiteY0" fmla="*/ 0 h 209247"/>
                <a:gd name="connsiteX1" fmla="*/ 0 w 105387"/>
                <a:gd name="connsiteY1" fmla="*/ 161900 h 209247"/>
                <a:gd name="connsiteX2" fmla="*/ 13746 w 105387"/>
                <a:gd name="connsiteY2" fmla="*/ 184810 h 209247"/>
                <a:gd name="connsiteX3" fmla="*/ 9163 w 105387"/>
                <a:gd name="connsiteY3" fmla="*/ 192445 h 209247"/>
                <a:gd name="connsiteX4" fmla="*/ 41239 w 105387"/>
                <a:gd name="connsiteY4" fmla="*/ 209247 h 209247"/>
                <a:gd name="connsiteX5" fmla="*/ 41239 w 105387"/>
                <a:gd name="connsiteY5" fmla="*/ 200084 h 209247"/>
                <a:gd name="connsiteX6" fmla="*/ 53458 w 105387"/>
                <a:gd name="connsiteY6" fmla="*/ 197028 h 209247"/>
                <a:gd name="connsiteX7" fmla="*/ 105387 w 105387"/>
                <a:gd name="connsiteY7" fmla="*/ 102332 h 209247"/>
                <a:gd name="connsiteX8" fmla="*/ 70259 w 105387"/>
                <a:gd name="connsiteY8" fmla="*/ 0 h 209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87" h="209247">
                  <a:moveTo>
                    <a:pt x="70259" y="0"/>
                  </a:moveTo>
                  <a:lnTo>
                    <a:pt x="0" y="161900"/>
                  </a:lnTo>
                  <a:lnTo>
                    <a:pt x="13746" y="184810"/>
                  </a:lnTo>
                  <a:lnTo>
                    <a:pt x="9163" y="192445"/>
                  </a:lnTo>
                  <a:lnTo>
                    <a:pt x="41239" y="209247"/>
                  </a:lnTo>
                  <a:lnTo>
                    <a:pt x="41239" y="200084"/>
                  </a:lnTo>
                  <a:lnTo>
                    <a:pt x="53458" y="197028"/>
                  </a:lnTo>
                  <a:lnTo>
                    <a:pt x="105387" y="102332"/>
                  </a:lnTo>
                  <a:lnTo>
                    <a:pt x="70259" y="0"/>
                  </a:lnTo>
                  <a:close/>
                </a:path>
              </a:pathLst>
            </a:custGeom>
            <a:solidFill>
              <a:srgbClr val="E6E6E6"/>
            </a:solidFill>
            <a:ln w="2654"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1C256B65-A75B-43BA-AF8F-E8159E4208CD}"/>
                </a:ext>
              </a:extLst>
            </p:cNvPr>
            <p:cNvSpPr/>
            <p:nvPr/>
          </p:nvSpPr>
          <p:spPr>
            <a:xfrm>
              <a:off x="7878722" y="5571966"/>
              <a:ext cx="56372" cy="94225"/>
            </a:xfrm>
            <a:custGeom>
              <a:avLst/>
              <a:gdLst>
                <a:gd name="connsiteX0" fmla="*/ 21234 w 56372"/>
                <a:gd name="connsiteY0" fmla="*/ -76 h 94225"/>
                <a:gd name="connsiteX1" fmla="*/ 27343 w 56372"/>
                <a:gd name="connsiteY1" fmla="*/ 93093 h 94225"/>
                <a:gd name="connsiteX2" fmla="*/ 38035 w 56372"/>
                <a:gd name="connsiteY2" fmla="*/ 7561 h 94225"/>
              </a:gdLst>
              <a:ahLst/>
              <a:cxnLst>
                <a:cxn ang="0">
                  <a:pos x="connsiteX0" y="connsiteY0"/>
                </a:cxn>
                <a:cxn ang="0">
                  <a:pos x="connsiteX1" y="connsiteY1"/>
                </a:cxn>
                <a:cxn ang="0">
                  <a:pos x="connsiteX2" y="connsiteY2"/>
                </a:cxn>
              </a:cxnLst>
              <a:rect l="l" t="t" r="r" b="b"/>
              <a:pathLst>
                <a:path w="56372" h="94225">
                  <a:moveTo>
                    <a:pt x="21234" y="-76"/>
                  </a:moveTo>
                  <a:cubicBezTo>
                    <a:pt x="21234" y="-76"/>
                    <a:pt x="-30696" y="80874"/>
                    <a:pt x="27343" y="93093"/>
                  </a:cubicBezTo>
                  <a:cubicBezTo>
                    <a:pt x="85383" y="105312"/>
                    <a:pt x="38035" y="7561"/>
                    <a:pt x="38035" y="7561"/>
                  </a:cubicBezTo>
                  <a:close/>
                </a:path>
              </a:pathLst>
            </a:custGeom>
            <a:solidFill>
              <a:srgbClr val="E6E6E6"/>
            </a:solidFill>
            <a:ln w="2654"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CF5C3596-EC13-47E4-B265-FD071DD9084B}"/>
                </a:ext>
              </a:extLst>
            </p:cNvPr>
            <p:cNvSpPr/>
            <p:nvPr/>
          </p:nvSpPr>
          <p:spPr>
            <a:xfrm>
              <a:off x="7935222" y="5514578"/>
              <a:ext cx="267287" cy="639593"/>
            </a:xfrm>
            <a:custGeom>
              <a:avLst/>
              <a:gdLst>
                <a:gd name="connsiteX0" fmla="*/ 39574 w 267287"/>
                <a:gd name="connsiteY0" fmla="*/ 20656 h 639593"/>
                <a:gd name="connsiteX1" fmla="*/ 21246 w 267287"/>
                <a:gd name="connsiteY1" fmla="*/ 80223 h 639593"/>
                <a:gd name="connsiteX2" fmla="*/ 13609 w 267287"/>
                <a:gd name="connsiteY2" fmla="*/ 156591 h 639593"/>
                <a:gd name="connsiteX3" fmla="*/ -137 w 267287"/>
                <a:gd name="connsiteY3" fmla="*/ 184083 h 639593"/>
                <a:gd name="connsiteX4" fmla="*/ 15137 w 267287"/>
                <a:gd name="connsiteY4" fmla="*/ 307799 h 639593"/>
                <a:gd name="connsiteX5" fmla="*/ 39574 w 267287"/>
                <a:gd name="connsiteY5" fmla="*/ 332237 h 639593"/>
                <a:gd name="connsiteX6" fmla="*/ 50266 w 267287"/>
                <a:gd name="connsiteY6" fmla="*/ 454425 h 639593"/>
                <a:gd name="connsiteX7" fmla="*/ 50266 w 267287"/>
                <a:gd name="connsiteY7" fmla="*/ 509410 h 639593"/>
                <a:gd name="connsiteX8" fmla="*/ 79286 w 267287"/>
                <a:gd name="connsiteY8" fmla="*/ 559813 h 639593"/>
                <a:gd name="connsiteX9" fmla="*/ 41916 w 267287"/>
                <a:gd name="connsiteY9" fmla="*/ 612854 h 639593"/>
                <a:gd name="connsiteX10" fmla="*/ 45954 w 267287"/>
                <a:gd name="connsiteY10" fmla="*/ 636410 h 639593"/>
                <a:gd name="connsiteX11" fmla="*/ 55174 w 267287"/>
                <a:gd name="connsiteY11" fmla="*/ 639504 h 639593"/>
                <a:gd name="connsiteX12" fmla="*/ 88450 w 267287"/>
                <a:gd name="connsiteY12" fmla="*/ 630071 h 639593"/>
                <a:gd name="connsiteX13" fmla="*/ 131216 w 267287"/>
                <a:gd name="connsiteY13" fmla="*/ 585778 h 639593"/>
                <a:gd name="connsiteX14" fmla="*/ 160236 w 267287"/>
                <a:gd name="connsiteY14" fmla="*/ 564395 h 639593"/>
                <a:gd name="connsiteX15" fmla="*/ 143434 w 267287"/>
                <a:gd name="connsiteY15" fmla="*/ 390276 h 639593"/>
                <a:gd name="connsiteX16" fmla="*/ 126634 w 267287"/>
                <a:gd name="connsiteY16" fmla="*/ 324600 h 639593"/>
                <a:gd name="connsiteX17" fmla="*/ 126634 w 267287"/>
                <a:gd name="connsiteY17" fmla="*/ 145899 h 639593"/>
                <a:gd name="connsiteX18" fmla="*/ 132743 w 267287"/>
                <a:gd name="connsiteY18" fmla="*/ 145899 h 639593"/>
                <a:gd name="connsiteX19" fmla="*/ 135798 w 267287"/>
                <a:gd name="connsiteY19" fmla="*/ 298635 h 639593"/>
                <a:gd name="connsiteX20" fmla="*/ 149544 w 267287"/>
                <a:gd name="connsiteY20" fmla="*/ 355147 h 639593"/>
                <a:gd name="connsiteX21" fmla="*/ 151071 w 267287"/>
                <a:gd name="connsiteY21" fmla="*/ 379585 h 639593"/>
                <a:gd name="connsiteX22" fmla="*/ 170927 w 267287"/>
                <a:gd name="connsiteY22" fmla="*/ 623962 h 639593"/>
                <a:gd name="connsiteX23" fmla="*/ 264096 w 267287"/>
                <a:gd name="connsiteY23" fmla="*/ 628544 h 639593"/>
                <a:gd name="connsiteX24" fmla="*/ 230494 w 267287"/>
                <a:gd name="connsiteY24" fmla="*/ 596469 h 639593"/>
                <a:gd name="connsiteX25" fmla="*/ 253404 w 267287"/>
                <a:gd name="connsiteY25" fmla="*/ 552176 h 639593"/>
                <a:gd name="connsiteX26" fmla="*/ 253404 w 267287"/>
                <a:gd name="connsiteY26" fmla="*/ 466644 h 639593"/>
                <a:gd name="connsiteX27" fmla="*/ 245768 w 267287"/>
                <a:gd name="connsiteY27" fmla="*/ 448316 h 639593"/>
                <a:gd name="connsiteX28" fmla="*/ 232021 w 267287"/>
                <a:gd name="connsiteY28" fmla="*/ 324600 h 639593"/>
                <a:gd name="connsiteX29" fmla="*/ 254932 w 267287"/>
                <a:gd name="connsiteY29" fmla="*/ 300162 h 639593"/>
                <a:gd name="connsiteX30" fmla="*/ 267150 w 267287"/>
                <a:gd name="connsiteY30" fmla="*/ 284889 h 639593"/>
                <a:gd name="connsiteX31" fmla="*/ 267150 w 267287"/>
                <a:gd name="connsiteY31" fmla="*/ 162700 h 639593"/>
                <a:gd name="connsiteX32" fmla="*/ 251877 w 267287"/>
                <a:gd name="connsiteY32" fmla="*/ 115352 h 639593"/>
                <a:gd name="connsiteX33" fmla="*/ 247295 w 267287"/>
                <a:gd name="connsiteY33" fmla="*/ 75641 h 639593"/>
                <a:gd name="connsiteX34" fmla="*/ 222857 w 267287"/>
                <a:gd name="connsiteY34" fmla="*/ 14546 h 639593"/>
                <a:gd name="connsiteX35" fmla="*/ 39574 w 267287"/>
                <a:gd name="connsiteY35" fmla="*/ 20656 h 63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67287" h="639593">
                  <a:moveTo>
                    <a:pt x="39574" y="20656"/>
                  </a:moveTo>
                  <a:lnTo>
                    <a:pt x="21246" y="80223"/>
                  </a:lnTo>
                  <a:lnTo>
                    <a:pt x="13609" y="156591"/>
                  </a:lnTo>
                  <a:lnTo>
                    <a:pt x="-137" y="184083"/>
                  </a:lnTo>
                  <a:lnTo>
                    <a:pt x="15137" y="307799"/>
                  </a:lnTo>
                  <a:lnTo>
                    <a:pt x="39574" y="332237"/>
                  </a:lnTo>
                  <a:lnTo>
                    <a:pt x="50266" y="454425"/>
                  </a:lnTo>
                  <a:lnTo>
                    <a:pt x="50266" y="509410"/>
                  </a:lnTo>
                  <a:lnTo>
                    <a:pt x="79286" y="559813"/>
                  </a:lnTo>
                  <a:lnTo>
                    <a:pt x="41916" y="612854"/>
                  </a:lnTo>
                  <a:cubicBezTo>
                    <a:pt x="36526" y="620474"/>
                    <a:pt x="38334" y="631021"/>
                    <a:pt x="45954" y="636410"/>
                  </a:cubicBezTo>
                  <a:cubicBezTo>
                    <a:pt x="48658" y="638323"/>
                    <a:pt x="51864" y="639399"/>
                    <a:pt x="55174" y="639504"/>
                  </a:cubicBezTo>
                  <a:cubicBezTo>
                    <a:pt x="63425" y="639721"/>
                    <a:pt x="74301" y="637390"/>
                    <a:pt x="88450" y="630071"/>
                  </a:cubicBezTo>
                  <a:cubicBezTo>
                    <a:pt x="132743" y="607161"/>
                    <a:pt x="131216" y="585778"/>
                    <a:pt x="131216" y="585778"/>
                  </a:cubicBezTo>
                  <a:cubicBezTo>
                    <a:pt x="131216" y="585778"/>
                    <a:pt x="158708" y="585778"/>
                    <a:pt x="160236" y="564395"/>
                  </a:cubicBezTo>
                  <a:cubicBezTo>
                    <a:pt x="161763" y="543012"/>
                    <a:pt x="143434" y="390276"/>
                    <a:pt x="143434" y="390276"/>
                  </a:cubicBezTo>
                  <a:lnTo>
                    <a:pt x="126634" y="324600"/>
                  </a:lnTo>
                  <a:lnTo>
                    <a:pt x="126634" y="145899"/>
                  </a:lnTo>
                  <a:lnTo>
                    <a:pt x="132743" y="145899"/>
                  </a:lnTo>
                  <a:lnTo>
                    <a:pt x="135798" y="298635"/>
                  </a:lnTo>
                  <a:lnTo>
                    <a:pt x="149544" y="355147"/>
                  </a:lnTo>
                  <a:lnTo>
                    <a:pt x="151071" y="379585"/>
                  </a:lnTo>
                  <a:lnTo>
                    <a:pt x="170927" y="623962"/>
                  </a:lnTo>
                  <a:cubicBezTo>
                    <a:pt x="170927" y="623962"/>
                    <a:pt x="259514" y="648400"/>
                    <a:pt x="264096" y="628544"/>
                  </a:cubicBezTo>
                  <a:cubicBezTo>
                    <a:pt x="268678" y="608688"/>
                    <a:pt x="230494" y="596469"/>
                    <a:pt x="230494" y="596469"/>
                  </a:cubicBezTo>
                  <a:lnTo>
                    <a:pt x="253404" y="552176"/>
                  </a:lnTo>
                  <a:lnTo>
                    <a:pt x="253404" y="466644"/>
                  </a:lnTo>
                  <a:lnTo>
                    <a:pt x="245768" y="448316"/>
                  </a:lnTo>
                  <a:lnTo>
                    <a:pt x="232021" y="324600"/>
                  </a:lnTo>
                  <a:lnTo>
                    <a:pt x="254932" y="300162"/>
                  </a:lnTo>
                  <a:lnTo>
                    <a:pt x="267150" y="284889"/>
                  </a:lnTo>
                  <a:lnTo>
                    <a:pt x="267150" y="162700"/>
                  </a:lnTo>
                  <a:lnTo>
                    <a:pt x="251877" y="115352"/>
                  </a:lnTo>
                  <a:lnTo>
                    <a:pt x="247295" y="75641"/>
                  </a:lnTo>
                  <a:lnTo>
                    <a:pt x="222857" y="14546"/>
                  </a:lnTo>
                  <a:cubicBezTo>
                    <a:pt x="222857" y="14546"/>
                    <a:pt x="111360" y="-22110"/>
                    <a:pt x="39574" y="20656"/>
                  </a:cubicBezTo>
                  <a:close/>
                </a:path>
              </a:pathLst>
            </a:custGeom>
            <a:solidFill>
              <a:srgbClr val="FFFFFF"/>
            </a:solidFill>
            <a:ln w="2654"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A9B44124-DF02-4F79-87E9-B6A9890F08EF}"/>
                </a:ext>
              </a:extLst>
            </p:cNvPr>
            <p:cNvSpPr/>
            <p:nvPr/>
          </p:nvSpPr>
          <p:spPr>
            <a:xfrm>
              <a:off x="7941332" y="5074032"/>
              <a:ext cx="232158" cy="232177"/>
            </a:xfrm>
            <a:custGeom>
              <a:avLst/>
              <a:gdLst>
                <a:gd name="connsiteX0" fmla="*/ 232021 w 232158"/>
                <a:gd name="connsiteY0" fmla="*/ 116020 h 232177"/>
                <a:gd name="connsiteX1" fmla="*/ 115945 w 232158"/>
                <a:gd name="connsiteY1" fmla="*/ 232102 h 232177"/>
                <a:gd name="connsiteX2" fmla="*/ -137 w 232158"/>
                <a:gd name="connsiteY2" fmla="*/ 116026 h 232177"/>
                <a:gd name="connsiteX3" fmla="*/ 22773 w 232158"/>
                <a:gd name="connsiteY3" fmla="*/ 46784 h 232177"/>
                <a:gd name="connsiteX4" fmla="*/ 22804 w 232158"/>
                <a:gd name="connsiteY4" fmla="*/ 46754 h 232177"/>
                <a:gd name="connsiteX5" fmla="*/ 185199 w 232158"/>
                <a:gd name="connsiteY5" fmla="*/ 22850 h 232177"/>
                <a:gd name="connsiteX6" fmla="*/ 232021 w 232158"/>
                <a:gd name="connsiteY6" fmla="*/ 116020 h 23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58" h="232177">
                  <a:moveTo>
                    <a:pt x="232021" y="116020"/>
                  </a:moveTo>
                  <a:cubicBezTo>
                    <a:pt x="232023" y="180128"/>
                    <a:pt x="180054" y="232100"/>
                    <a:pt x="115945" y="232102"/>
                  </a:cubicBezTo>
                  <a:cubicBezTo>
                    <a:pt x="51837" y="232104"/>
                    <a:pt x="-135" y="180135"/>
                    <a:pt x="-137" y="116026"/>
                  </a:cubicBezTo>
                  <a:cubicBezTo>
                    <a:pt x="-138" y="91083"/>
                    <a:pt x="7896" y="66804"/>
                    <a:pt x="22773" y="46784"/>
                  </a:cubicBezTo>
                  <a:lnTo>
                    <a:pt x="22804" y="46754"/>
                  </a:lnTo>
                  <a:cubicBezTo>
                    <a:pt x="61047" y="-4691"/>
                    <a:pt x="133754" y="-15393"/>
                    <a:pt x="185199" y="22850"/>
                  </a:cubicBezTo>
                  <a:cubicBezTo>
                    <a:pt x="214663" y="44754"/>
                    <a:pt x="232028" y="79306"/>
                    <a:pt x="232021" y="116020"/>
                  </a:cubicBezTo>
                  <a:close/>
                </a:path>
              </a:pathLst>
            </a:custGeom>
            <a:solidFill>
              <a:schemeClr val="accent2"/>
            </a:solidFill>
            <a:ln w="2654"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2687472D-6467-417C-87B5-DAB0C485C915}"/>
                </a:ext>
              </a:extLst>
            </p:cNvPr>
            <p:cNvSpPr/>
            <p:nvPr/>
          </p:nvSpPr>
          <p:spPr>
            <a:xfrm>
              <a:off x="7961218" y="5080150"/>
              <a:ext cx="195776" cy="116086"/>
            </a:xfrm>
            <a:custGeom>
              <a:avLst/>
              <a:gdLst>
                <a:gd name="connsiteX0" fmla="*/ 195639 w 195776"/>
                <a:gd name="connsiteY0" fmla="*/ 61774 h 116086"/>
                <a:gd name="connsiteX1" fmla="*/ 186170 w 195776"/>
                <a:gd name="connsiteY1" fmla="*/ 116011 h 116086"/>
                <a:gd name="connsiteX2" fmla="*/ -137 w 195776"/>
                <a:gd name="connsiteY2" fmla="*/ 46745 h 116086"/>
                <a:gd name="connsiteX3" fmla="*/ 162275 w 195776"/>
                <a:gd name="connsiteY3" fmla="*/ 22862 h 116086"/>
                <a:gd name="connsiteX4" fmla="*/ 195640 w 195776"/>
                <a:gd name="connsiteY4" fmla="*/ 61774 h 116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76" h="116086">
                  <a:moveTo>
                    <a:pt x="195639" y="61774"/>
                  </a:moveTo>
                  <a:lnTo>
                    <a:pt x="186170" y="116011"/>
                  </a:lnTo>
                  <a:cubicBezTo>
                    <a:pt x="115010" y="-68708"/>
                    <a:pt x="1818" y="44760"/>
                    <a:pt x="-137" y="46745"/>
                  </a:cubicBezTo>
                  <a:cubicBezTo>
                    <a:pt x="38117" y="-4699"/>
                    <a:pt x="110831" y="-15392"/>
                    <a:pt x="162275" y="22862"/>
                  </a:cubicBezTo>
                  <a:cubicBezTo>
                    <a:pt x="176158" y="33184"/>
                    <a:pt x="187557" y="46479"/>
                    <a:pt x="195640" y="61774"/>
                  </a:cubicBezTo>
                  <a:close/>
                </a:path>
              </a:pathLst>
            </a:custGeom>
            <a:solidFill>
              <a:srgbClr val="000000"/>
            </a:solidFill>
            <a:ln w="2654"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586C28E3-D264-4A6B-BF46-89BBD7750BCD}"/>
                </a:ext>
              </a:extLst>
            </p:cNvPr>
            <p:cNvSpPr/>
            <p:nvPr/>
          </p:nvSpPr>
          <p:spPr>
            <a:xfrm>
              <a:off x="7964273" y="5074040"/>
              <a:ext cx="195776" cy="116086"/>
            </a:xfrm>
            <a:custGeom>
              <a:avLst/>
              <a:gdLst>
                <a:gd name="connsiteX0" fmla="*/ 195639 w 195776"/>
                <a:gd name="connsiteY0" fmla="*/ 61774 h 116086"/>
                <a:gd name="connsiteX1" fmla="*/ 186170 w 195776"/>
                <a:gd name="connsiteY1" fmla="*/ 116011 h 116086"/>
                <a:gd name="connsiteX2" fmla="*/ -137 w 195776"/>
                <a:gd name="connsiteY2" fmla="*/ 46745 h 116086"/>
                <a:gd name="connsiteX3" fmla="*/ 162275 w 195776"/>
                <a:gd name="connsiteY3" fmla="*/ 22862 h 116086"/>
                <a:gd name="connsiteX4" fmla="*/ 195640 w 195776"/>
                <a:gd name="connsiteY4" fmla="*/ 61774 h 116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76" h="116086">
                  <a:moveTo>
                    <a:pt x="195639" y="61774"/>
                  </a:moveTo>
                  <a:lnTo>
                    <a:pt x="186170" y="116011"/>
                  </a:lnTo>
                  <a:cubicBezTo>
                    <a:pt x="115010" y="-68708"/>
                    <a:pt x="1818" y="44760"/>
                    <a:pt x="-137" y="46745"/>
                  </a:cubicBezTo>
                  <a:cubicBezTo>
                    <a:pt x="38117" y="-4699"/>
                    <a:pt x="110831" y="-15392"/>
                    <a:pt x="162275" y="22862"/>
                  </a:cubicBezTo>
                  <a:cubicBezTo>
                    <a:pt x="176158" y="33184"/>
                    <a:pt x="187557" y="46479"/>
                    <a:pt x="195640" y="61774"/>
                  </a:cubicBezTo>
                  <a:close/>
                </a:path>
              </a:pathLst>
            </a:custGeom>
            <a:solidFill>
              <a:srgbClr val="FFFFFF"/>
            </a:solidFill>
            <a:ln w="2654"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DC233088-CB25-42ED-B468-36E6C059616D}"/>
                </a:ext>
              </a:extLst>
            </p:cNvPr>
            <p:cNvSpPr/>
            <p:nvPr/>
          </p:nvSpPr>
          <p:spPr>
            <a:xfrm>
              <a:off x="7944387" y="5112413"/>
              <a:ext cx="291664" cy="430617"/>
            </a:xfrm>
            <a:custGeom>
              <a:avLst/>
              <a:gdLst>
                <a:gd name="connsiteX0" fmla="*/ 199613 w 291664"/>
                <a:gd name="connsiteY0" fmla="*/ 505 h 430617"/>
                <a:gd name="connsiteX1" fmla="*/ 215526 w 291664"/>
                <a:gd name="connsiteY1" fmla="*/ 55740 h 430617"/>
                <a:gd name="connsiteX2" fmla="*/ 29321 w 291664"/>
                <a:gd name="connsiteY2" fmla="*/ 158192 h 430617"/>
                <a:gd name="connsiteX3" fmla="*/ 24301 w 291664"/>
                <a:gd name="connsiteY3" fmla="*/ 172335 h 430617"/>
                <a:gd name="connsiteX4" fmla="*/ 7500 w 291664"/>
                <a:gd name="connsiteY4" fmla="*/ 176917 h 430617"/>
                <a:gd name="connsiteX5" fmla="*/ -137 w 291664"/>
                <a:gd name="connsiteY5" fmla="*/ 208991 h 430617"/>
                <a:gd name="connsiteX6" fmla="*/ 21246 w 291664"/>
                <a:gd name="connsiteY6" fmla="*/ 412130 h 430617"/>
                <a:gd name="connsiteX7" fmla="*/ 27355 w 291664"/>
                <a:gd name="connsiteY7" fmla="*/ 430458 h 430617"/>
                <a:gd name="connsiteX8" fmla="*/ 215220 w 291664"/>
                <a:gd name="connsiteY8" fmla="*/ 427403 h 430617"/>
                <a:gd name="connsiteX9" fmla="*/ 228967 w 291664"/>
                <a:gd name="connsiteY9" fmla="*/ 418239 h 430617"/>
                <a:gd name="connsiteX10" fmla="*/ 285479 w 291664"/>
                <a:gd name="connsiteY10" fmla="*/ 340344 h 430617"/>
                <a:gd name="connsiteX11" fmla="*/ 290061 w 291664"/>
                <a:gd name="connsiteY11" fmla="*/ 115822 h 430617"/>
                <a:gd name="connsiteX12" fmla="*/ 271733 w 291664"/>
                <a:gd name="connsiteY12" fmla="*/ 50146 h 430617"/>
                <a:gd name="connsiteX13" fmla="*/ 199613 w 291664"/>
                <a:gd name="connsiteY13" fmla="*/ 505 h 43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1664" h="430617">
                  <a:moveTo>
                    <a:pt x="199613" y="505"/>
                  </a:moveTo>
                  <a:lnTo>
                    <a:pt x="215526" y="55740"/>
                  </a:lnTo>
                  <a:cubicBezTo>
                    <a:pt x="215526" y="55740"/>
                    <a:pt x="182495" y="154742"/>
                    <a:pt x="29321" y="158192"/>
                  </a:cubicBezTo>
                  <a:lnTo>
                    <a:pt x="24301" y="172335"/>
                  </a:lnTo>
                  <a:lnTo>
                    <a:pt x="7500" y="176917"/>
                  </a:lnTo>
                  <a:lnTo>
                    <a:pt x="-137" y="208991"/>
                  </a:lnTo>
                  <a:lnTo>
                    <a:pt x="21246" y="412130"/>
                  </a:lnTo>
                  <a:cubicBezTo>
                    <a:pt x="21246" y="412130"/>
                    <a:pt x="12082" y="431985"/>
                    <a:pt x="27355" y="430458"/>
                  </a:cubicBezTo>
                  <a:cubicBezTo>
                    <a:pt x="27355" y="430458"/>
                    <a:pt x="128161" y="396856"/>
                    <a:pt x="215220" y="427403"/>
                  </a:cubicBezTo>
                  <a:cubicBezTo>
                    <a:pt x="215220" y="427403"/>
                    <a:pt x="233549" y="435040"/>
                    <a:pt x="228967" y="418239"/>
                  </a:cubicBezTo>
                  <a:cubicBezTo>
                    <a:pt x="228967" y="418239"/>
                    <a:pt x="290061" y="380055"/>
                    <a:pt x="285479" y="340344"/>
                  </a:cubicBezTo>
                  <a:cubicBezTo>
                    <a:pt x="280897" y="300633"/>
                    <a:pt x="290061" y="115822"/>
                    <a:pt x="290061" y="115822"/>
                  </a:cubicBezTo>
                  <a:cubicBezTo>
                    <a:pt x="290061" y="115822"/>
                    <a:pt x="299225" y="62365"/>
                    <a:pt x="271733" y="50146"/>
                  </a:cubicBezTo>
                  <a:cubicBezTo>
                    <a:pt x="271732" y="50146"/>
                    <a:pt x="231354" y="-6371"/>
                    <a:pt x="199613" y="505"/>
                  </a:cubicBezTo>
                  <a:close/>
                </a:path>
              </a:pathLst>
            </a:custGeom>
            <a:solidFill>
              <a:srgbClr val="FFFFFF"/>
            </a:solidFill>
            <a:ln w="2654"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810BC43F-9E42-4FC9-A584-A421DC118B51}"/>
                </a:ext>
              </a:extLst>
            </p:cNvPr>
            <p:cNvSpPr/>
            <p:nvPr/>
          </p:nvSpPr>
          <p:spPr>
            <a:xfrm>
              <a:off x="8036813" y="5498933"/>
              <a:ext cx="78295" cy="78452"/>
            </a:xfrm>
            <a:custGeom>
              <a:avLst/>
              <a:gdLst>
                <a:gd name="connsiteX0" fmla="*/ 73702 w 78295"/>
                <a:gd name="connsiteY0" fmla="*/ -76 h 78452"/>
                <a:gd name="connsiteX1" fmla="*/ 4498 w 78295"/>
                <a:gd name="connsiteY1" fmla="*/ 62602 h 78452"/>
                <a:gd name="connsiteX2" fmla="*/ 78158 w 78295"/>
                <a:gd name="connsiteY2" fmla="*/ 17834 h 78452"/>
              </a:gdLst>
              <a:ahLst/>
              <a:cxnLst>
                <a:cxn ang="0">
                  <a:pos x="connsiteX0" y="connsiteY0"/>
                </a:cxn>
                <a:cxn ang="0">
                  <a:pos x="connsiteX1" y="connsiteY1"/>
                </a:cxn>
                <a:cxn ang="0">
                  <a:pos x="connsiteX2" y="connsiteY2"/>
                </a:cxn>
              </a:cxnLst>
              <a:rect l="l" t="t" r="r" b="b"/>
              <a:pathLst>
                <a:path w="78295" h="78452">
                  <a:moveTo>
                    <a:pt x="73702" y="-76"/>
                  </a:moveTo>
                  <a:cubicBezTo>
                    <a:pt x="73702" y="-76"/>
                    <a:pt x="-21991" y="9534"/>
                    <a:pt x="4498" y="62602"/>
                  </a:cubicBezTo>
                  <a:cubicBezTo>
                    <a:pt x="30988" y="115670"/>
                    <a:pt x="78158" y="17834"/>
                    <a:pt x="78158" y="17834"/>
                  </a:cubicBezTo>
                  <a:close/>
                </a:path>
              </a:pathLst>
            </a:custGeom>
            <a:solidFill>
              <a:srgbClr val="E6E6E6"/>
            </a:solidFill>
            <a:ln w="2654"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4615E2A3-9BAD-4248-9D76-44D5D68CEA64}"/>
                </a:ext>
              </a:extLst>
            </p:cNvPr>
            <p:cNvSpPr/>
            <p:nvPr/>
          </p:nvSpPr>
          <p:spPr>
            <a:xfrm>
              <a:off x="8097122" y="5258504"/>
              <a:ext cx="158845" cy="267640"/>
            </a:xfrm>
            <a:custGeom>
              <a:avLst/>
              <a:gdLst>
                <a:gd name="connsiteX0" fmla="*/ 62485 w 158845"/>
                <a:gd name="connsiteY0" fmla="*/ 3333 h 267640"/>
                <a:gd name="connsiteX1" fmla="*/ 51793 w 158845"/>
                <a:gd name="connsiteY1" fmla="*/ 55263 h 267640"/>
                <a:gd name="connsiteX2" fmla="*/ 80813 w 158845"/>
                <a:gd name="connsiteY2" fmla="*/ 159123 h 267640"/>
                <a:gd name="connsiteX3" fmla="*/ -137 w 158845"/>
                <a:gd name="connsiteY3" fmla="*/ 233964 h 267640"/>
                <a:gd name="connsiteX4" fmla="*/ 24301 w 158845"/>
                <a:gd name="connsiteY4" fmla="*/ 267565 h 267640"/>
                <a:gd name="connsiteX5" fmla="*/ 134270 w 158845"/>
                <a:gd name="connsiteY5" fmla="*/ 211053 h 267640"/>
                <a:gd name="connsiteX6" fmla="*/ 158708 w 158845"/>
                <a:gd name="connsiteY6" fmla="*/ 195780 h 267640"/>
                <a:gd name="connsiteX7" fmla="*/ 158708 w 158845"/>
                <a:gd name="connsiteY7" fmla="*/ 195780 h 267640"/>
                <a:gd name="connsiteX8" fmla="*/ 113830 w 158845"/>
                <a:gd name="connsiteY8" fmla="*/ 16072 h 267640"/>
                <a:gd name="connsiteX9" fmla="*/ 109833 w 158845"/>
                <a:gd name="connsiteY9" fmla="*/ 6387 h 267640"/>
                <a:gd name="connsiteX10" fmla="*/ 62485 w 158845"/>
                <a:gd name="connsiteY10" fmla="*/ 3333 h 26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845" h="267640">
                  <a:moveTo>
                    <a:pt x="62485" y="3333"/>
                  </a:moveTo>
                  <a:cubicBezTo>
                    <a:pt x="62485" y="3333"/>
                    <a:pt x="45684" y="23188"/>
                    <a:pt x="51793" y="55263"/>
                  </a:cubicBezTo>
                  <a:cubicBezTo>
                    <a:pt x="57903" y="87337"/>
                    <a:pt x="80813" y="159123"/>
                    <a:pt x="80813" y="159123"/>
                  </a:cubicBezTo>
                  <a:lnTo>
                    <a:pt x="-137" y="233964"/>
                  </a:lnTo>
                  <a:lnTo>
                    <a:pt x="24301" y="267565"/>
                  </a:lnTo>
                  <a:lnTo>
                    <a:pt x="134270" y="211053"/>
                  </a:lnTo>
                  <a:lnTo>
                    <a:pt x="158708" y="195780"/>
                  </a:lnTo>
                  <a:lnTo>
                    <a:pt x="158708" y="195780"/>
                  </a:lnTo>
                  <a:cubicBezTo>
                    <a:pt x="152632" y="134002"/>
                    <a:pt x="137511" y="73453"/>
                    <a:pt x="113830" y="16072"/>
                  </a:cubicBezTo>
                  <a:lnTo>
                    <a:pt x="109833" y="6387"/>
                  </a:lnTo>
                  <a:cubicBezTo>
                    <a:pt x="109833" y="6387"/>
                    <a:pt x="80813" y="-5831"/>
                    <a:pt x="62485" y="3333"/>
                  </a:cubicBezTo>
                  <a:close/>
                </a:path>
              </a:pathLst>
            </a:custGeom>
            <a:solidFill>
              <a:srgbClr val="E6E6E6"/>
            </a:solidFill>
            <a:ln w="2654"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33AAEC44-8B7B-48D2-A224-2E66AC6DF34C}"/>
                </a:ext>
              </a:extLst>
            </p:cNvPr>
            <p:cNvSpPr/>
            <p:nvPr/>
          </p:nvSpPr>
          <p:spPr>
            <a:xfrm>
              <a:off x="8123851" y="5151179"/>
              <a:ext cx="56512" cy="56512"/>
            </a:xfrm>
            <a:custGeom>
              <a:avLst/>
              <a:gdLst>
                <a:gd name="connsiteX0" fmla="*/ 56512 w 56512"/>
                <a:gd name="connsiteY0" fmla="*/ 28256 h 56512"/>
                <a:gd name="connsiteX1" fmla="*/ 28256 w 56512"/>
                <a:gd name="connsiteY1" fmla="*/ 56512 h 56512"/>
                <a:gd name="connsiteX2" fmla="*/ 0 w 56512"/>
                <a:gd name="connsiteY2" fmla="*/ 28256 h 56512"/>
                <a:gd name="connsiteX3" fmla="*/ 28256 w 56512"/>
                <a:gd name="connsiteY3" fmla="*/ 0 h 56512"/>
                <a:gd name="connsiteX4" fmla="*/ 56512 w 56512"/>
                <a:gd name="connsiteY4" fmla="*/ 28256 h 56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12" h="56512">
                  <a:moveTo>
                    <a:pt x="56512" y="28256"/>
                  </a:moveTo>
                  <a:cubicBezTo>
                    <a:pt x="56512" y="43861"/>
                    <a:pt x="43862" y="56512"/>
                    <a:pt x="28256" y="56512"/>
                  </a:cubicBezTo>
                  <a:cubicBezTo>
                    <a:pt x="12651" y="56512"/>
                    <a:pt x="0" y="43861"/>
                    <a:pt x="0" y="28256"/>
                  </a:cubicBezTo>
                  <a:cubicBezTo>
                    <a:pt x="0" y="12651"/>
                    <a:pt x="12651" y="0"/>
                    <a:pt x="28256" y="0"/>
                  </a:cubicBezTo>
                  <a:cubicBezTo>
                    <a:pt x="43862" y="0"/>
                    <a:pt x="56512" y="12651"/>
                    <a:pt x="56512" y="28256"/>
                  </a:cubicBezTo>
                  <a:close/>
                </a:path>
              </a:pathLst>
            </a:custGeom>
            <a:solidFill>
              <a:srgbClr val="E6E6E6"/>
            </a:solidFill>
            <a:ln w="2654"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FF38E092-3629-426C-A697-93C2E09FCB6B}"/>
                </a:ext>
              </a:extLst>
            </p:cNvPr>
            <p:cNvSpPr/>
            <p:nvPr/>
          </p:nvSpPr>
          <p:spPr>
            <a:xfrm>
              <a:off x="8111632" y="4949568"/>
              <a:ext cx="41238" cy="41238"/>
            </a:xfrm>
            <a:custGeom>
              <a:avLst/>
              <a:gdLst>
                <a:gd name="connsiteX0" fmla="*/ 41239 w 41238"/>
                <a:gd name="connsiteY0" fmla="*/ 20619 h 41238"/>
                <a:gd name="connsiteX1" fmla="*/ 20619 w 41238"/>
                <a:gd name="connsiteY1" fmla="*/ 41239 h 41238"/>
                <a:gd name="connsiteX2" fmla="*/ 0 w 41238"/>
                <a:gd name="connsiteY2" fmla="*/ 20619 h 41238"/>
                <a:gd name="connsiteX3" fmla="*/ 20619 w 41238"/>
                <a:gd name="connsiteY3" fmla="*/ 0 h 41238"/>
                <a:gd name="connsiteX4" fmla="*/ 41239 w 41238"/>
                <a:gd name="connsiteY4" fmla="*/ 20619 h 41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38" h="41238">
                  <a:moveTo>
                    <a:pt x="41239" y="20619"/>
                  </a:moveTo>
                  <a:cubicBezTo>
                    <a:pt x="41239" y="32007"/>
                    <a:pt x="32007" y="41239"/>
                    <a:pt x="20619" y="41239"/>
                  </a:cubicBezTo>
                  <a:cubicBezTo>
                    <a:pt x="9232" y="41239"/>
                    <a:pt x="0" y="32007"/>
                    <a:pt x="0" y="20619"/>
                  </a:cubicBezTo>
                  <a:cubicBezTo>
                    <a:pt x="0" y="9232"/>
                    <a:pt x="9232" y="0"/>
                    <a:pt x="20619" y="0"/>
                  </a:cubicBezTo>
                  <a:cubicBezTo>
                    <a:pt x="32007" y="0"/>
                    <a:pt x="41239" y="9232"/>
                    <a:pt x="41239" y="20619"/>
                  </a:cubicBezTo>
                  <a:close/>
                </a:path>
              </a:pathLst>
            </a:custGeom>
            <a:solidFill>
              <a:srgbClr val="E6E6E6"/>
            </a:solidFill>
            <a:ln w="2654"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CA2DECCB-D69D-4B06-85CD-615145742399}"/>
                </a:ext>
              </a:extLst>
            </p:cNvPr>
            <p:cNvSpPr/>
            <p:nvPr/>
          </p:nvSpPr>
          <p:spPr>
            <a:xfrm>
              <a:off x="7597080" y="5289265"/>
              <a:ext cx="10627" cy="10627"/>
            </a:xfrm>
            <a:custGeom>
              <a:avLst/>
              <a:gdLst>
                <a:gd name="connsiteX0" fmla="*/ 10627 w 10627"/>
                <a:gd name="connsiteY0" fmla="*/ 4841 h 10627"/>
                <a:gd name="connsiteX1" fmla="*/ 5787 w 10627"/>
                <a:gd name="connsiteY1" fmla="*/ 4841 h 10627"/>
                <a:gd name="connsiteX2" fmla="*/ 5787 w 10627"/>
                <a:gd name="connsiteY2" fmla="*/ 0 h 10627"/>
                <a:gd name="connsiteX3" fmla="*/ 4841 w 10627"/>
                <a:gd name="connsiteY3" fmla="*/ 0 h 10627"/>
                <a:gd name="connsiteX4" fmla="*/ 4841 w 10627"/>
                <a:gd name="connsiteY4" fmla="*/ 4841 h 10627"/>
                <a:gd name="connsiteX5" fmla="*/ 0 w 10627"/>
                <a:gd name="connsiteY5" fmla="*/ 4841 h 10627"/>
                <a:gd name="connsiteX6" fmla="*/ 0 w 10627"/>
                <a:gd name="connsiteY6" fmla="*/ 5787 h 10627"/>
                <a:gd name="connsiteX7" fmla="*/ 4841 w 10627"/>
                <a:gd name="connsiteY7" fmla="*/ 5787 h 10627"/>
                <a:gd name="connsiteX8" fmla="*/ 4841 w 10627"/>
                <a:gd name="connsiteY8" fmla="*/ 10627 h 10627"/>
                <a:gd name="connsiteX9" fmla="*/ 5787 w 10627"/>
                <a:gd name="connsiteY9" fmla="*/ 10627 h 10627"/>
                <a:gd name="connsiteX10" fmla="*/ 5787 w 10627"/>
                <a:gd name="connsiteY10" fmla="*/ 5787 h 10627"/>
                <a:gd name="connsiteX11" fmla="*/ 10627 w 10627"/>
                <a:gd name="connsiteY11" fmla="*/ 5787 h 10627"/>
                <a:gd name="connsiteX12" fmla="*/ 10627 w 10627"/>
                <a:gd name="connsiteY12" fmla="*/ 4841 h 1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27" h="10627">
                  <a:moveTo>
                    <a:pt x="10627" y="4841"/>
                  </a:moveTo>
                  <a:lnTo>
                    <a:pt x="5787" y="4841"/>
                  </a:lnTo>
                  <a:lnTo>
                    <a:pt x="5787" y="0"/>
                  </a:lnTo>
                  <a:lnTo>
                    <a:pt x="4841" y="0"/>
                  </a:lnTo>
                  <a:lnTo>
                    <a:pt x="4841" y="4841"/>
                  </a:lnTo>
                  <a:lnTo>
                    <a:pt x="0" y="4841"/>
                  </a:lnTo>
                  <a:lnTo>
                    <a:pt x="0" y="5787"/>
                  </a:lnTo>
                  <a:lnTo>
                    <a:pt x="4841" y="5787"/>
                  </a:lnTo>
                  <a:lnTo>
                    <a:pt x="4841" y="10627"/>
                  </a:lnTo>
                  <a:lnTo>
                    <a:pt x="5787" y="10627"/>
                  </a:lnTo>
                  <a:lnTo>
                    <a:pt x="5787" y="5787"/>
                  </a:lnTo>
                  <a:lnTo>
                    <a:pt x="10627" y="5787"/>
                  </a:lnTo>
                  <a:lnTo>
                    <a:pt x="10627" y="4841"/>
                  </a:lnTo>
                  <a:close/>
                </a:path>
              </a:pathLst>
            </a:custGeom>
            <a:solidFill>
              <a:srgbClr val="F2F2F2"/>
            </a:solidFill>
            <a:ln w="2654"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D60AEADD-8590-41B0-98F1-8A6496A412D5}"/>
                </a:ext>
              </a:extLst>
            </p:cNvPr>
            <p:cNvSpPr/>
            <p:nvPr/>
          </p:nvSpPr>
          <p:spPr>
            <a:xfrm>
              <a:off x="8032796" y="5140484"/>
              <a:ext cx="10627" cy="10627"/>
            </a:xfrm>
            <a:custGeom>
              <a:avLst/>
              <a:gdLst>
                <a:gd name="connsiteX0" fmla="*/ 10627 w 10627"/>
                <a:gd name="connsiteY0" fmla="*/ 4841 h 10627"/>
                <a:gd name="connsiteX1" fmla="*/ 5786 w 10627"/>
                <a:gd name="connsiteY1" fmla="*/ 4841 h 10627"/>
                <a:gd name="connsiteX2" fmla="*/ 5786 w 10627"/>
                <a:gd name="connsiteY2" fmla="*/ 0 h 10627"/>
                <a:gd name="connsiteX3" fmla="*/ 4841 w 10627"/>
                <a:gd name="connsiteY3" fmla="*/ 0 h 10627"/>
                <a:gd name="connsiteX4" fmla="*/ 4841 w 10627"/>
                <a:gd name="connsiteY4" fmla="*/ 4841 h 10627"/>
                <a:gd name="connsiteX5" fmla="*/ 0 w 10627"/>
                <a:gd name="connsiteY5" fmla="*/ 4841 h 10627"/>
                <a:gd name="connsiteX6" fmla="*/ 0 w 10627"/>
                <a:gd name="connsiteY6" fmla="*/ 5787 h 10627"/>
                <a:gd name="connsiteX7" fmla="*/ 4841 w 10627"/>
                <a:gd name="connsiteY7" fmla="*/ 5787 h 10627"/>
                <a:gd name="connsiteX8" fmla="*/ 4841 w 10627"/>
                <a:gd name="connsiteY8" fmla="*/ 10627 h 10627"/>
                <a:gd name="connsiteX9" fmla="*/ 5786 w 10627"/>
                <a:gd name="connsiteY9" fmla="*/ 10627 h 10627"/>
                <a:gd name="connsiteX10" fmla="*/ 5786 w 10627"/>
                <a:gd name="connsiteY10" fmla="*/ 5787 h 10627"/>
                <a:gd name="connsiteX11" fmla="*/ 10627 w 10627"/>
                <a:gd name="connsiteY11" fmla="*/ 5787 h 10627"/>
                <a:gd name="connsiteX12" fmla="*/ 10627 w 10627"/>
                <a:gd name="connsiteY12" fmla="*/ 4841 h 1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27" h="10627">
                  <a:moveTo>
                    <a:pt x="10627" y="4841"/>
                  </a:moveTo>
                  <a:lnTo>
                    <a:pt x="5786" y="4841"/>
                  </a:lnTo>
                  <a:lnTo>
                    <a:pt x="5786" y="0"/>
                  </a:lnTo>
                  <a:lnTo>
                    <a:pt x="4841" y="0"/>
                  </a:lnTo>
                  <a:lnTo>
                    <a:pt x="4841" y="4841"/>
                  </a:lnTo>
                  <a:lnTo>
                    <a:pt x="0" y="4841"/>
                  </a:lnTo>
                  <a:lnTo>
                    <a:pt x="0" y="5787"/>
                  </a:lnTo>
                  <a:lnTo>
                    <a:pt x="4841" y="5787"/>
                  </a:lnTo>
                  <a:lnTo>
                    <a:pt x="4841" y="10627"/>
                  </a:lnTo>
                  <a:lnTo>
                    <a:pt x="5786" y="10627"/>
                  </a:lnTo>
                  <a:lnTo>
                    <a:pt x="5786" y="5787"/>
                  </a:lnTo>
                  <a:lnTo>
                    <a:pt x="10627" y="5787"/>
                  </a:lnTo>
                  <a:lnTo>
                    <a:pt x="10627" y="4841"/>
                  </a:lnTo>
                  <a:close/>
                </a:path>
              </a:pathLst>
            </a:custGeom>
            <a:solidFill>
              <a:srgbClr val="F2F2F2"/>
            </a:solidFill>
            <a:ln w="2654"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9150CFE7-5A38-4134-9939-075FF0B0CEF2}"/>
                </a:ext>
              </a:extLst>
            </p:cNvPr>
            <p:cNvSpPr/>
            <p:nvPr/>
          </p:nvSpPr>
          <p:spPr>
            <a:xfrm>
              <a:off x="7984973" y="5185649"/>
              <a:ext cx="10627" cy="10627"/>
            </a:xfrm>
            <a:custGeom>
              <a:avLst/>
              <a:gdLst>
                <a:gd name="connsiteX0" fmla="*/ 10627 w 10627"/>
                <a:gd name="connsiteY0" fmla="*/ 4841 h 10627"/>
                <a:gd name="connsiteX1" fmla="*/ 5786 w 10627"/>
                <a:gd name="connsiteY1" fmla="*/ 4841 h 10627"/>
                <a:gd name="connsiteX2" fmla="*/ 5786 w 10627"/>
                <a:gd name="connsiteY2" fmla="*/ 0 h 10627"/>
                <a:gd name="connsiteX3" fmla="*/ 4841 w 10627"/>
                <a:gd name="connsiteY3" fmla="*/ 0 h 10627"/>
                <a:gd name="connsiteX4" fmla="*/ 4841 w 10627"/>
                <a:gd name="connsiteY4" fmla="*/ 4841 h 10627"/>
                <a:gd name="connsiteX5" fmla="*/ 0 w 10627"/>
                <a:gd name="connsiteY5" fmla="*/ 4841 h 10627"/>
                <a:gd name="connsiteX6" fmla="*/ 0 w 10627"/>
                <a:gd name="connsiteY6" fmla="*/ 5787 h 10627"/>
                <a:gd name="connsiteX7" fmla="*/ 4841 w 10627"/>
                <a:gd name="connsiteY7" fmla="*/ 5787 h 10627"/>
                <a:gd name="connsiteX8" fmla="*/ 4841 w 10627"/>
                <a:gd name="connsiteY8" fmla="*/ 10627 h 10627"/>
                <a:gd name="connsiteX9" fmla="*/ 5786 w 10627"/>
                <a:gd name="connsiteY9" fmla="*/ 10627 h 10627"/>
                <a:gd name="connsiteX10" fmla="*/ 5786 w 10627"/>
                <a:gd name="connsiteY10" fmla="*/ 5787 h 10627"/>
                <a:gd name="connsiteX11" fmla="*/ 10627 w 10627"/>
                <a:gd name="connsiteY11" fmla="*/ 5787 h 10627"/>
                <a:gd name="connsiteX12" fmla="*/ 10627 w 10627"/>
                <a:gd name="connsiteY12" fmla="*/ 4841 h 1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27" h="10627">
                  <a:moveTo>
                    <a:pt x="10627" y="4841"/>
                  </a:moveTo>
                  <a:lnTo>
                    <a:pt x="5786" y="4841"/>
                  </a:lnTo>
                  <a:lnTo>
                    <a:pt x="5786" y="0"/>
                  </a:lnTo>
                  <a:lnTo>
                    <a:pt x="4841" y="0"/>
                  </a:lnTo>
                  <a:lnTo>
                    <a:pt x="4841" y="4841"/>
                  </a:lnTo>
                  <a:lnTo>
                    <a:pt x="0" y="4841"/>
                  </a:lnTo>
                  <a:lnTo>
                    <a:pt x="0" y="5787"/>
                  </a:lnTo>
                  <a:lnTo>
                    <a:pt x="4841" y="5787"/>
                  </a:lnTo>
                  <a:lnTo>
                    <a:pt x="4841" y="10627"/>
                  </a:lnTo>
                  <a:lnTo>
                    <a:pt x="5786" y="10627"/>
                  </a:lnTo>
                  <a:lnTo>
                    <a:pt x="5786" y="5787"/>
                  </a:lnTo>
                  <a:lnTo>
                    <a:pt x="10627" y="5787"/>
                  </a:lnTo>
                  <a:lnTo>
                    <a:pt x="10627" y="4841"/>
                  </a:lnTo>
                  <a:close/>
                </a:path>
              </a:pathLst>
            </a:custGeom>
            <a:solidFill>
              <a:srgbClr val="F2F2F2"/>
            </a:solidFill>
            <a:ln w="2654"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709B18A9-6451-4389-B29D-3EA10BC34E8E}"/>
                </a:ext>
              </a:extLst>
            </p:cNvPr>
            <p:cNvSpPr/>
            <p:nvPr/>
          </p:nvSpPr>
          <p:spPr>
            <a:xfrm>
              <a:off x="7796340" y="5056795"/>
              <a:ext cx="21254" cy="21254"/>
            </a:xfrm>
            <a:custGeom>
              <a:avLst/>
              <a:gdLst>
                <a:gd name="connsiteX0" fmla="*/ 21254 w 21254"/>
                <a:gd name="connsiteY0" fmla="*/ 10627 h 21254"/>
                <a:gd name="connsiteX1" fmla="*/ 10627 w 21254"/>
                <a:gd name="connsiteY1" fmla="*/ 21254 h 21254"/>
                <a:gd name="connsiteX2" fmla="*/ 0 w 21254"/>
                <a:gd name="connsiteY2" fmla="*/ 10627 h 21254"/>
                <a:gd name="connsiteX3" fmla="*/ 10627 w 21254"/>
                <a:gd name="connsiteY3" fmla="*/ 0 h 21254"/>
                <a:gd name="connsiteX4" fmla="*/ 21254 w 21254"/>
                <a:gd name="connsiteY4" fmla="*/ 10627 h 21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4" h="21254">
                  <a:moveTo>
                    <a:pt x="21254" y="10627"/>
                  </a:moveTo>
                  <a:cubicBezTo>
                    <a:pt x="21254" y="16496"/>
                    <a:pt x="16497" y="21254"/>
                    <a:pt x="10627" y="21254"/>
                  </a:cubicBezTo>
                  <a:cubicBezTo>
                    <a:pt x="4758" y="21254"/>
                    <a:pt x="0" y="16496"/>
                    <a:pt x="0" y="10627"/>
                  </a:cubicBezTo>
                  <a:cubicBezTo>
                    <a:pt x="0" y="4758"/>
                    <a:pt x="4758" y="0"/>
                    <a:pt x="10627" y="0"/>
                  </a:cubicBezTo>
                  <a:cubicBezTo>
                    <a:pt x="16497" y="0"/>
                    <a:pt x="21254" y="4758"/>
                    <a:pt x="21254" y="10627"/>
                  </a:cubicBezTo>
                  <a:close/>
                </a:path>
              </a:pathLst>
            </a:custGeom>
            <a:solidFill>
              <a:srgbClr val="F2F2F2"/>
            </a:solidFill>
            <a:ln w="2654"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05270632-D6DF-47B6-BDFA-30C0FAE3E3E7}"/>
                </a:ext>
              </a:extLst>
            </p:cNvPr>
            <p:cNvSpPr/>
            <p:nvPr/>
          </p:nvSpPr>
          <p:spPr>
            <a:xfrm>
              <a:off x="6867093" y="4358055"/>
              <a:ext cx="416372" cy="1525638"/>
            </a:xfrm>
            <a:custGeom>
              <a:avLst/>
              <a:gdLst>
                <a:gd name="connsiteX0" fmla="*/ 416235 w 416372"/>
                <a:gd name="connsiteY0" fmla="*/ 784198 h 1525638"/>
                <a:gd name="connsiteX1" fmla="*/ 208049 w 416372"/>
                <a:gd name="connsiteY1" fmla="*/ 1525563 h 1525638"/>
                <a:gd name="connsiteX2" fmla="*/ 57075 w 416372"/>
                <a:gd name="connsiteY2" fmla="*/ 1423154 h 1525638"/>
                <a:gd name="connsiteX3" fmla="*/ 28469 w 416372"/>
                <a:gd name="connsiteY3" fmla="*/ 1306920 h 1525638"/>
                <a:gd name="connsiteX4" fmla="*/ -137 w 416372"/>
                <a:gd name="connsiteY4" fmla="*/ 784198 h 1525638"/>
                <a:gd name="connsiteX5" fmla="*/ 28469 w 416372"/>
                <a:gd name="connsiteY5" fmla="*/ 508153 h 1525638"/>
                <a:gd name="connsiteX6" fmla="*/ 57075 w 416372"/>
                <a:gd name="connsiteY6" fmla="*/ 386896 h 1525638"/>
                <a:gd name="connsiteX7" fmla="*/ 98394 w 416372"/>
                <a:gd name="connsiteY7" fmla="*/ 254261 h 1525638"/>
                <a:gd name="connsiteX8" fmla="*/ 127000 w 416372"/>
                <a:gd name="connsiteY8" fmla="*/ 177407 h 1525638"/>
                <a:gd name="connsiteX9" fmla="*/ 208049 w 416372"/>
                <a:gd name="connsiteY9" fmla="*/ -76 h 1525638"/>
                <a:gd name="connsiteX10" fmla="*/ 416235 w 416372"/>
                <a:gd name="connsiteY10" fmla="*/ 784198 h 152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6372" h="1525638">
                  <a:moveTo>
                    <a:pt x="416235" y="784198"/>
                  </a:moveTo>
                  <a:cubicBezTo>
                    <a:pt x="416235" y="1525563"/>
                    <a:pt x="323012" y="1525563"/>
                    <a:pt x="208049" y="1525563"/>
                  </a:cubicBezTo>
                  <a:cubicBezTo>
                    <a:pt x="148613" y="1525563"/>
                    <a:pt x="94993" y="1525563"/>
                    <a:pt x="57075" y="1423154"/>
                  </a:cubicBezTo>
                  <a:cubicBezTo>
                    <a:pt x="46173" y="1393722"/>
                    <a:pt x="36542" y="1355772"/>
                    <a:pt x="28469" y="1306920"/>
                  </a:cubicBezTo>
                  <a:cubicBezTo>
                    <a:pt x="10288" y="1197106"/>
                    <a:pt x="-137" y="1032082"/>
                    <a:pt x="-137" y="784198"/>
                  </a:cubicBezTo>
                  <a:cubicBezTo>
                    <a:pt x="-137" y="688877"/>
                    <a:pt x="11146" y="595432"/>
                    <a:pt x="28469" y="508153"/>
                  </a:cubicBezTo>
                  <a:cubicBezTo>
                    <a:pt x="36796" y="466134"/>
                    <a:pt x="46522" y="425578"/>
                    <a:pt x="57075" y="386896"/>
                  </a:cubicBezTo>
                  <a:cubicBezTo>
                    <a:pt x="69979" y="339538"/>
                    <a:pt x="84123" y="295008"/>
                    <a:pt x="98394" y="254261"/>
                  </a:cubicBezTo>
                  <a:cubicBezTo>
                    <a:pt x="107961" y="226863"/>
                    <a:pt x="117623" y="201150"/>
                    <a:pt x="127000" y="177407"/>
                  </a:cubicBezTo>
                  <a:cubicBezTo>
                    <a:pt x="170322" y="67815"/>
                    <a:pt x="208049" y="-76"/>
                    <a:pt x="208049" y="-76"/>
                  </a:cubicBezTo>
                  <a:cubicBezTo>
                    <a:pt x="208049" y="-76"/>
                    <a:pt x="416235" y="374755"/>
                    <a:pt x="416235" y="784198"/>
                  </a:cubicBezTo>
                  <a:close/>
                </a:path>
              </a:pathLst>
            </a:custGeom>
            <a:solidFill>
              <a:srgbClr val="F2F2F2"/>
            </a:solidFill>
            <a:ln w="2654"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033FCDB0-7827-4FE3-A7C6-43FA48837F9C}"/>
                </a:ext>
              </a:extLst>
            </p:cNvPr>
            <p:cNvSpPr/>
            <p:nvPr/>
          </p:nvSpPr>
          <p:spPr>
            <a:xfrm>
              <a:off x="6965624" y="4535538"/>
              <a:ext cx="28605" cy="1292533"/>
            </a:xfrm>
            <a:custGeom>
              <a:avLst/>
              <a:gdLst>
                <a:gd name="connsiteX0" fmla="*/ 28469 w 28605"/>
                <a:gd name="connsiteY0" fmla="*/ -76 h 1292533"/>
                <a:gd name="connsiteX1" fmla="*/ 28469 w 28605"/>
                <a:gd name="connsiteY1" fmla="*/ 1292458 h 1292533"/>
                <a:gd name="connsiteX2" fmla="*/ -137 w 28605"/>
                <a:gd name="connsiteY2" fmla="*/ 1292458 h 1292533"/>
                <a:gd name="connsiteX3" fmla="*/ -137 w 28605"/>
                <a:gd name="connsiteY3" fmla="*/ 76779 h 1292533"/>
                <a:gd name="connsiteX4" fmla="*/ 28469 w 28605"/>
                <a:gd name="connsiteY4" fmla="*/ -76 h 1292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05" h="1292533">
                  <a:moveTo>
                    <a:pt x="28469" y="-76"/>
                  </a:moveTo>
                  <a:lnTo>
                    <a:pt x="28469" y="1292458"/>
                  </a:lnTo>
                  <a:lnTo>
                    <a:pt x="-137" y="1292458"/>
                  </a:lnTo>
                  <a:lnTo>
                    <a:pt x="-137" y="76779"/>
                  </a:lnTo>
                  <a:cubicBezTo>
                    <a:pt x="9430" y="49381"/>
                    <a:pt x="19093" y="23667"/>
                    <a:pt x="28469" y="-76"/>
                  </a:cubicBezTo>
                  <a:close/>
                </a:path>
              </a:pathLst>
            </a:custGeom>
            <a:solidFill>
              <a:srgbClr val="000000"/>
            </a:solidFill>
            <a:ln w="2654"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2EF16FB7-41A5-471A-B331-7BDE162EAF07}"/>
                </a:ext>
              </a:extLst>
            </p:cNvPr>
            <p:cNvSpPr/>
            <p:nvPr/>
          </p:nvSpPr>
          <p:spPr>
            <a:xfrm>
              <a:off x="6954500" y="4755357"/>
              <a:ext cx="228845" cy="228845"/>
            </a:xfrm>
            <a:custGeom>
              <a:avLst/>
              <a:gdLst>
                <a:gd name="connsiteX0" fmla="*/ 228846 w 228845"/>
                <a:gd name="connsiteY0" fmla="*/ 114423 h 228845"/>
                <a:gd name="connsiteX1" fmla="*/ 114423 w 228845"/>
                <a:gd name="connsiteY1" fmla="*/ 228846 h 228845"/>
                <a:gd name="connsiteX2" fmla="*/ 0 w 228845"/>
                <a:gd name="connsiteY2" fmla="*/ 114423 h 228845"/>
                <a:gd name="connsiteX3" fmla="*/ 114423 w 228845"/>
                <a:gd name="connsiteY3" fmla="*/ 0 h 228845"/>
                <a:gd name="connsiteX4" fmla="*/ 228846 w 228845"/>
                <a:gd name="connsiteY4" fmla="*/ 114423 h 228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45" h="228845">
                  <a:moveTo>
                    <a:pt x="228846" y="114423"/>
                  </a:moveTo>
                  <a:cubicBezTo>
                    <a:pt x="228846" y="177617"/>
                    <a:pt x="177617" y="228846"/>
                    <a:pt x="114423" y="228846"/>
                  </a:cubicBezTo>
                  <a:cubicBezTo>
                    <a:pt x="51229" y="228846"/>
                    <a:pt x="0" y="177617"/>
                    <a:pt x="0" y="114423"/>
                  </a:cubicBezTo>
                  <a:cubicBezTo>
                    <a:pt x="0" y="51229"/>
                    <a:pt x="51229" y="0"/>
                    <a:pt x="114423" y="0"/>
                  </a:cubicBezTo>
                  <a:cubicBezTo>
                    <a:pt x="177617" y="0"/>
                    <a:pt x="228846" y="51229"/>
                    <a:pt x="228846" y="114423"/>
                  </a:cubicBezTo>
                  <a:close/>
                </a:path>
              </a:pathLst>
            </a:custGeom>
            <a:solidFill>
              <a:srgbClr val="3F3D56"/>
            </a:solidFill>
            <a:ln w="2654"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FD82C8A6-576A-4ADB-9921-194720B65070}"/>
                </a:ext>
              </a:extLst>
            </p:cNvPr>
            <p:cNvSpPr/>
            <p:nvPr/>
          </p:nvSpPr>
          <p:spPr>
            <a:xfrm>
              <a:off x="6813868" y="5731130"/>
              <a:ext cx="519644" cy="359160"/>
            </a:xfrm>
            <a:custGeom>
              <a:avLst/>
              <a:gdLst>
                <a:gd name="connsiteX0" fmla="*/ 506012 w 519644"/>
                <a:gd name="connsiteY0" fmla="*/ 82563 h 359160"/>
                <a:gd name="connsiteX1" fmla="*/ 426552 w 519644"/>
                <a:gd name="connsiteY1" fmla="*/ 10073 h 359160"/>
                <a:gd name="connsiteX2" fmla="*/ 426552 w 519644"/>
                <a:gd name="connsiteY2" fmla="*/ -76 h 359160"/>
                <a:gd name="connsiteX3" fmla="*/ 92819 w 519644"/>
                <a:gd name="connsiteY3" fmla="*/ -76 h 359160"/>
                <a:gd name="connsiteX4" fmla="*/ 92819 w 519644"/>
                <a:gd name="connsiteY4" fmla="*/ 10073 h 359160"/>
                <a:gd name="connsiteX5" fmla="*/ 13358 w 519644"/>
                <a:gd name="connsiteY5" fmla="*/ 82563 h 359160"/>
                <a:gd name="connsiteX6" fmla="*/ 38786 w 519644"/>
                <a:gd name="connsiteY6" fmla="*/ 359085 h 359160"/>
                <a:gd name="connsiteX7" fmla="*/ 121567 w 519644"/>
                <a:gd name="connsiteY7" fmla="*/ 113674 h 359160"/>
                <a:gd name="connsiteX8" fmla="*/ 158727 w 519644"/>
                <a:gd name="connsiteY8" fmla="*/ 147388 h 359160"/>
                <a:gd name="connsiteX9" fmla="*/ 158727 w 519644"/>
                <a:gd name="connsiteY9" fmla="*/ 212961 h 359160"/>
                <a:gd name="connsiteX10" fmla="*/ 350017 w 519644"/>
                <a:gd name="connsiteY10" fmla="*/ 212961 h 359160"/>
                <a:gd name="connsiteX11" fmla="*/ 350017 w 519644"/>
                <a:gd name="connsiteY11" fmla="*/ 153358 h 359160"/>
                <a:gd name="connsiteX12" fmla="*/ 397804 w 519644"/>
                <a:gd name="connsiteY12" fmla="*/ 113674 h 359160"/>
                <a:gd name="connsiteX13" fmla="*/ 480585 w 519644"/>
                <a:gd name="connsiteY13" fmla="*/ 359085 h 359160"/>
                <a:gd name="connsiteX14" fmla="*/ 506012 w 519644"/>
                <a:gd name="connsiteY14" fmla="*/ 82563 h 35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9644" h="359160">
                  <a:moveTo>
                    <a:pt x="506012" y="82563"/>
                  </a:moveTo>
                  <a:cubicBezTo>
                    <a:pt x="480571" y="19938"/>
                    <a:pt x="447904" y="9133"/>
                    <a:pt x="426552" y="10073"/>
                  </a:cubicBezTo>
                  <a:lnTo>
                    <a:pt x="426552" y="-76"/>
                  </a:lnTo>
                  <a:lnTo>
                    <a:pt x="92819" y="-76"/>
                  </a:lnTo>
                  <a:lnTo>
                    <a:pt x="92819" y="10073"/>
                  </a:lnTo>
                  <a:cubicBezTo>
                    <a:pt x="71466" y="9133"/>
                    <a:pt x="38800" y="19938"/>
                    <a:pt x="13358" y="82563"/>
                  </a:cubicBezTo>
                  <a:cubicBezTo>
                    <a:pt x="-27961" y="184273"/>
                    <a:pt x="38786" y="359085"/>
                    <a:pt x="38786" y="359085"/>
                  </a:cubicBezTo>
                  <a:cubicBezTo>
                    <a:pt x="38786" y="359085"/>
                    <a:pt x="3115" y="115278"/>
                    <a:pt x="121567" y="113674"/>
                  </a:cubicBezTo>
                  <a:cubicBezTo>
                    <a:pt x="131825" y="127055"/>
                    <a:pt x="144414" y="138476"/>
                    <a:pt x="158727" y="147388"/>
                  </a:cubicBezTo>
                  <a:lnTo>
                    <a:pt x="158727" y="212961"/>
                  </a:lnTo>
                  <a:lnTo>
                    <a:pt x="350017" y="212961"/>
                  </a:lnTo>
                  <a:lnTo>
                    <a:pt x="350017" y="153358"/>
                  </a:lnTo>
                  <a:cubicBezTo>
                    <a:pt x="368716" y="143874"/>
                    <a:pt x="385046" y="130312"/>
                    <a:pt x="397804" y="113674"/>
                  </a:cubicBezTo>
                  <a:cubicBezTo>
                    <a:pt x="516256" y="115278"/>
                    <a:pt x="480585" y="359085"/>
                    <a:pt x="480585" y="359085"/>
                  </a:cubicBezTo>
                  <a:cubicBezTo>
                    <a:pt x="480585" y="359085"/>
                    <a:pt x="547332" y="184273"/>
                    <a:pt x="506012" y="82563"/>
                  </a:cubicBezTo>
                  <a:close/>
                </a:path>
              </a:pathLst>
            </a:custGeom>
            <a:solidFill>
              <a:schemeClr val="accent2"/>
            </a:solidFill>
            <a:ln w="2654"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3D9EE427-2222-4C7A-94A4-CA8889945C58}"/>
                </a:ext>
              </a:extLst>
            </p:cNvPr>
            <p:cNvSpPr/>
            <p:nvPr/>
          </p:nvSpPr>
          <p:spPr>
            <a:xfrm>
              <a:off x="6979927" y="4780784"/>
              <a:ext cx="177991" cy="177991"/>
            </a:xfrm>
            <a:custGeom>
              <a:avLst/>
              <a:gdLst>
                <a:gd name="connsiteX0" fmla="*/ 177991 w 177991"/>
                <a:gd name="connsiteY0" fmla="*/ 88996 h 177991"/>
                <a:gd name="connsiteX1" fmla="*/ 88996 w 177991"/>
                <a:gd name="connsiteY1" fmla="*/ 177991 h 177991"/>
                <a:gd name="connsiteX2" fmla="*/ 0 w 177991"/>
                <a:gd name="connsiteY2" fmla="*/ 88996 h 177991"/>
                <a:gd name="connsiteX3" fmla="*/ 88996 w 177991"/>
                <a:gd name="connsiteY3" fmla="*/ 0 h 177991"/>
                <a:gd name="connsiteX4" fmla="*/ 177991 w 177991"/>
                <a:gd name="connsiteY4" fmla="*/ 88996 h 177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991" h="177991">
                  <a:moveTo>
                    <a:pt x="177991" y="88996"/>
                  </a:moveTo>
                  <a:cubicBezTo>
                    <a:pt x="177991" y="138146"/>
                    <a:pt x="138147" y="177991"/>
                    <a:pt x="88996" y="177991"/>
                  </a:cubicBezTo>
                  <a:cubicBezTo>
                    <a:pt x="39845" y="177991"/>
                    <a:pt x="0" y="138147"/>
                    <a:pt x="0" y="88996"/>
                  </a:cubicBezTo>
                  <a:cubicBezTo>
                    <a:pt x="0" y="39845"/>
                    <a:pt x="39845" y="0"/>
                    <a:pt x="88996" y="0"/>
                  </a:cubicBezTo>
                  <a:cubicBezTo>
                    <a:pt x="138147" y="0"/>
                    <a:pt x="177991" y="39845"/>
                    <a:pt x="177991" y="88996"/>
                  </a:cubicBezTo>
                  <a:close/>
                </a:path>
              </a:pathLst>
            </a:custGeom>
            <a:solidFill>
              <a:schemeClr val="accent2"/>
            </a:solidFill>
            <a:ln w="2654"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F369FCF3-D853-4EDD-9AB8-2D72BCF0A9BD}"/>
                </a:ext>
              </a:extLst>
            </p:cNvPr>
            <p:cNvSpPr/>
            <p:nvPr/>
          </p:nvSpPr>
          <p:spPr>
            <a:xfrm>
              <a:off x="8572153" y="4891966"/>
              <a:ext cx="217831" cy="216635"/>
            </a:xfrm>
            <a:custGeom>
              <a:avLst/>
              <a:gdLst>
                <a:gd name="connsiteX0" fmla="*/ 5177 w 217831"/>
                <a:gd name="connsiteY0" fmla="*/ -76 h 216635"/>
                <a:gd name="connsiteX1" fmla="*/ -137 w 217831"/>
                <a:gd name="connsiteY1" fmla="*/ -76 h 216635"/>
                <a:gd name="connsiteX2" fmla="*/ 217694 w 217831"/>
                <a:gd name="connsiteY2" fmla="*/ 216560 h 216635"/>
                <a:gd name="connsiteX3" fmla="*/ 217694 w 217831"/>
                <a:gd name="connsiteY3" fmla="*/ 211247 h 216635"/>
                <a:gd name="connsiteX4" fmla="*/ 5177 w 217831"/>
                <a:gd name="connsiteY4" fmla="*/ -76 h 216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831" h="216635">
                  <a:moveTo>
                    <a:pt x="5177" y="-76"/>
                  </a:moveTo>
                  <a:lnTo>
                    <a:pt x="-137" y="-76"/>
                  </a:lnTo>
                  <a:cubicBezTo>
                    <a:pt x="658" y="119705"/>
                    <a:pt x="97911" y="216425"/>
                    <a:pt x="217694" y="216560"/>
                  </a:cubicBezTo>
                  <a:lnTo>
                    <a:pt x="217694" y="211247"/>
                  </a:lnTo>
                  <a:cubicBezTo>
                    <a:pt x="100842" y="211120"/>
                    <a:pt x="5962" y="116774"/>
                    <a:pt x="5177" y="-76"/>
                  </a:cubicBezTo>
                  <a:close/>
                </a:path>
              </a:pathLst>
            </a:custGeom>
            <a:solidFill>
              <a:schemeClr val="accent1">
                <a:lumMod val="40000"/>
                <a:lumOff val="60000"/>
              </a:schemeClr>
            </a:solidFill>
            <a:ln w="2654" cap="flat">
              <a:noFill/>
              <a:prstDash val="solid"/>
              <a:miter/>
            </a:ln>
          </p:spPr>
          <p:txBody>
            <a:bodyPr rtlCol="0" anchor="ctr"/>
            <a:lstStyle/>
            <a:p>
              <a:endParaRPr lang="en-US" dirty="0"/>
            </a:p>
          </p:txBody>
        </p:sp>
        <p:sp>
          <p:nvSpPr>
            <p:cNvPr id="310" name="Freeform: Shape 309">
              <a:extLst>
                <a:ext uri="{FF2B5EF4-FFF2-40B4-BE49-F238E27FC236}">
                  <a16:creationId xmlns:a16="http://schemas.microsoft.com/office/drawing/2014/main" id="{0F9E6821-065B-45AC-9B2A-205E029854CB}"/>
                </a:ext>
              </a:extLst>
            </p:cNvPr>
            <p:cNvSpPr/>
            <p:nvPr/>
          </p:nvSpPr>
          <p:spPr>
            <a:xfrm>
              <a:off x="8473852" y="4891966"/>
              <a:ext cx="316132" cy="314937"/>
            </a:xfrm>
            <a:custGeom>
              <a:avLst/>
              <a:gdLst>
                <a:gd name="connsiteX0" fmla="*/ 5177 w 316132"/>
                <a:gd name="connsiteY0" fmla="*/ -76 h 314937"/>
                <a:gd name="connsiteX1" fmla="*/ -137 w 316132"/>
                <a:gd name="connsiteY1" fmla="*/ -76 h 314937"/>
                <a:gd name="connsiteX2" fmla="*/ 315996 w 316132"/>
                <a:gd name="connsiteY2" fmla="*/ 314862 h 314937"/>
                <a:gd name="connsiteX3" fmla="*/ 315996 w 316132"/>
                <a:gd name="connsiteY3" fmla="*/ 309548 h 314937"/>
                <a:gd name="connsiteX4" fmla="*/ 5177 w 316132"/>
                <a:gd name="connsiteY4" fmla="*/ -76 h 314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132" h="314937">
                  <a:moveTo>
                    <a:pt x="5177" y="-76"/>
                  </a:moveTo>
                  <a:lnTo>
                    <a:pt x="-137" y="-76"/>
                  </a:lnTo>
                  <a:cubicBezTo>
                    <a:pt x="704" y="173977"/>
                    <a:pt x="141942" y="314681"/>
                    <a:pt x="315996" y="314862"/>
                  </a:cubicBezTo>
                  <a:lnTo>
                    <a:pt x="315996" y="309548"/>
                  </a:lnTo>
                  <a:cubicBezTo>
                    <a:pt x="144881" y="309357"/>
                    <a:pt x="6027" y="171038"/>
                    <a:pt x="5177" y="-76"/>
                  </a:cubicBezTo>
                  <a:close/>
                </a:path>
              </a:pathLst>
            </a:custGeom>
            <a:solidFill>
              <a:schemeClr val="accent1">
                <a:lumMod val="60000"/>
                <a:lumOff val="40000"/>
              </a:schemeClr>
            </a:solidFill>
            <a:ln w="2654"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F1933EFD-F983-423D-ABB6-E05602E66F68}"/>
                </a:ext>
              </a:extLst>
            </p:cNvPr>
            <p:cNvSpPr/>
            <p:nvPr/>
          </p:nvSpPr>
          <p:spPr>
            <a:xfrm>
              <a:off x="8372867" y="4891966"/>
              <a:ext cx="417117" cy="415895"/>
            </a:xfrm>
            <a:custGeom>
              <a:avLst/>
              <a:gdLst>
                <a:gd name="connsiteX0" fmla="*/ 5177 w 417117"/>
                <a:gd name="connsiteY0" fmla="*/ -76 h 415895"/>
                <a:gd name="connsiteX1" fmla="*/ -137 w 417117"/>
                <a:gd name="connsiteY1" fmla="*/ -76 h 415895"/>
                <a:gd name="connsiteX2" fmla="*/ 416981 w 417117"/>
                <a:gd name="connsiteY2" fmla="*/ 415820 h 415895"/>
                <a:gd name="connsiteX3" fmla="*/ 416981 w 417117"/>
                <a:gd name="connsiteY3" fmla="*/ 410507 h 415895"/>
                <a:gd name="connsiteX4" fmla="*/ 5177 w 417117"/>
                <a:gd name="connsiteY4" fmla="*/ -76 h 415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117" h="415895">
                  <a:moveTo>
                    <a:pt x="5177" y="-76"/>
                  </a:moveTo>
                  <a:lnTo>
                    <a:pt x="-137" y="-76"/>
                  </a:lnTo>
                  <a:cubicBezTo>
                    <a:pt x="527" y="229366"/>
                    <a:pt x="187380" y="415820"/>
                    <a:pt x="416981" y="415820"/>
                  </a:cubicBezTo>
                  <a:lnTo>
                    <a:pt x="416981" y="410507"/>
                  </a:lnTo>
                  <a:cubicBezTo>
                    <a:pt x="190303" y="410507"/>
                    <a:pt x="5841" y="226444"/>
                    <a:pt x="5177" y="-76"/>
                  </a:cubicBezTo>
                  <a:close/>
                </a:path>
              </a:pathLst>
            </a:custGeom>
            <a:solidFill>
              <a:schemeClr val="accent1"/>
            </a:solidFill>
            <a:ln w="2654" cap="flat">
              <a:noFill/>
              <a:prstDash val="solid"/>
              <a:miter/>
            </a:ln>
          </p:spPr>
          <p:txBody>
            <a:bodyPr rtlCol="0" anchor="ctr"/>
            <a:lstStyle/>
            <a:p>
              <a:endParaRPr lang="en-US"/>
            </a:p>
          </p:txBody>
        </p:sp>
      </p:grpSp>
      <p:grpSp>
        <p:nvGrpSpPr>
          <p:cNvPr id="314" name="Graphic 312">
            <a:extLst>
              <a:ext uri="{FF2B5EF4-FFF2-40B4-BE49-F238E27FC236}">
                <a16:creationId xmlns:a16="http://schemas.microsoft.com/office/drawing/2014/main" id="{55FE60B1-7EA5-4590-AE4B-E21D9C8FD385}"/>
              </a:ext>
            </a:extLst>
          </p:cNvPr>
          <p:cNvGrpSpPr/>
          <p:nvPr/>
        </p:nvGrpSpPr>
        <p:grpSpPr>
          <a:xfrm>
            <a:off x="9330504" y="4667445"/>
            <a:ext cx="2650206" cy="1599849"/>
            <a:chOff x="9330504" y="4667445"/>
            <a:chExt cx="2650206" cy="1599849"/>
          </a:xfrm>
        </p:grpSpPr>
        <p:sp>
          <p:nvSpPr>
            <p:cNvPr id="315" name="Freeform: Shape 314">
              <a:extLst>
                <a:ext uri="{FF2B5EF4-FFF2-40B4-BE49-F238E27FC236}">
                  <a16:creationId xmlns:a16="http://schemas.microsoft.com/office/drawing/2014/main" id="{01AA5016-D91E-4125-912C-44E29809B52E}"/>
                </a:ext>
              </a:extLst>
            </p:cNvPr>
            <p:cNvSpPr/>
            <p:nvPr/>
          </p:nvSpPr>
          <p:spPr>
            <a:xfrm>
              <a:off x="10610198" y="4667444"/>
              <a:ext cx="250434" cy="219898"/>
            </a:xfrm>
            <a:custGeom>
              <a:avLst/>
              <a:gdLst>
                <a:gd name="connsiteX0" fmla="*/ 116386 w 250434"/>
                <a:gd name="connsiteY0" fmla="*/ -118 h 219898"/>
                <a:gd name="connsiteX1" fmla="*/ 116386 w 250434"/>
                <a:gd name="connsiteY1" fmla="*/ -118 h 219898"/>
                <a:gd name="connsiteX2" fmla="*/ -55 w 250434"/>
                <a:gd name="connsiteY2" fmla="*/ 129107 h 219898"/>
                <a:gd name="connsiteX3" fmla="*/ -55 w 250434"/>
                <a:gd name="connsiteY3" fmla="*/ 219781 h 219898"/>
                <a:gd name="connsiteX4" fmla="*/ 27832 w 250434"/>
                <a:gd name="connsiteY4" fmla="*/ 219781 h 219898"/>
                <a:gd name="connsiteX5" fmla="*/ 43978 w 250434"/>
                <a:gd name="connsiteY5" fmla="*/ 186186 h 219898"/>
                <a:gd name="connsiteX6" fmla="*/ 39941 w 250434"/>
                <a:gd name="connsiteY6" fmla="*/ 219781 h 219898"/>
                <a:gd name="connsiteX7" fmla="*/ 219190 w 250434"/>
                <a:gd name="connsiteY7" fmla="*/ 219781 h 219898"/>
                <a:gd name="connsiteX8" fmla="*/ 233868 w 250434"/>
                <a:gd name="connsiteY8" fmla="*/ 189240 h 219898"/>
                <a:gd name="connsiteX9" fmla="*/ 230198 w 250434"/>
                <a:gd name="connsiteY9" fmla="*/ 219781 h 219898"/>
                <a:gd name="connsiteX10" fmla="*/ 250380 w 250434"/>
                <a:gd name="connsiteY10" fmla="*/ 219781 h 219898"/>
                <a:gd name="connsiteX11" fmla="*/ 250380 w 250434"/>
                <a:gd name="connsiteY11" fmla="*/ 148586 h 219898"/>
                <a:gd name="connsiteX12" fmla="*/ 116386 w 250434"/>
                <a:gd name="connsiteY12" fmla="*/ -118 h 21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0434" h="219898">
                  <a:moveTo>
                    <a:pt x="116386" y="-118"/>
                  </a:moveTo>
                  <a:lnTo>
                    <a:pt x="116386" y="-118"/>
                  </a:lnTo>
                  <a:cubicBezTo>
                    <a:pt x="52078" y="-118"/>
                    <a:pt x="-55" y="57738"/>
                    <a:pt x="-55" y="129107"/>
                  </a:cubicBezTo>
                  <a:lnTo>
                    <a:pt x="-55" y="219781"/>
                  </a:lnTo>
                  <a:lnTo>
                    <a:pt x="27832" y="219781"/>
                  </a:lnTo>
                  <a:lnTo>
                    <a:pt x="43978" y="186186"/>
                  </a:lnTo>
                  <a:lnTo>
                    <a:pt x="39941" y="219781"/>
                  </a:lnTo>
                  <a:lnTo>
                    <a:pt x="219190" y="219781"/>
                  </a:lnTo>
                  <a:lnTo>
                    <a:pt x="233868" y="189240"/>
                  </a:lnTo>
                  <a:lnTo>
                    <a:pt x="230198" y="219781"/>
                  </a:lnTo>
                  <a:lnTo>
                    <a:pt x="250380" y="219781"/>
                  </a:lnTo>
                  <a:lnTo>
                    <a:pt x="250380" y="148586"/>
                  </a:lnTo>
                  <a:cubicBezTo>
                    <a:pt x="250380" y="66459"/>
                    <a:pt x="190389" y="-118"/>
                    <a:pt x="116386" y="-118"/>
                  </a:cubicBezTo>
                  <a:close/>
                </a:path>
              </a:pathLst>
            </a:custGeom>
            <a:solidFill>
              <a:srgbClr val="2F2E41"/>
            </a:solidFill>
            <a:ln w="2429"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5D4472E8-74B8-4B87-BEB3-C03F624AFE13}"/>
                </a:ext>
              </a:extLst>
            </p:cNvPr>
            <p:cNvSpPr/>
            <p:nvPr/>
          </p:nvSpPr>
          <p:spPr>
            <a:xfrm>
              <a:off x="10672119" y="4820690"/>
              <a:ext cx="132097" cy="225666"/>
            </a:xfrm>
            <a:custGeom>
              <a:avLst/>
              <a:gdLst>
                <a:gd name="connsiteX0" fmla="*/ 27465 w 132097"/>
                <a:gd name="connsiteY0" fmla="*/ 30155 h 225666"/>
                <a:gd name="connsiteX1" fmla="*/ 27465 w 132097"/>
                <a:gd name="connsiteY1" fmla="*/ 79691 h 225666"/>
                <a:gd name="connsiteX2" fmla="*/ -55 w 132097"/>
                <a:gd name="connsiteY2" fmla="*/ 225549 h 225666"/>
                <a:gd name="connsiteX3" fmla="*/ 110026 w 132097"/>
                <a:gd name="connsiteY3" fmla="*/ 198029 h 225666"/>
                <a:gd name="connsiteX4" fmla="*/ 132042 w 132097"/>
                <a:gd name="connsiteY4" fmla="*/ 87947 h 225666"/>
                <a:gd name="connsiteX5" fmla="*/ 99018 w 132097"/>
                <a:gd name="connsiteY5" fmla="*/ -118 h 22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97" h="225666">
                  <a:moveTo>
                    <a:pt x="27465" y="30155"/>
                  </a:moveTo>
                  <a:cubicBezTo>
                    <a:pt x="27465" y="30155"/>
                    <a:pt x="41226" y="74187"/>
                    <a:pt x="27465" y="79691"/>
                  </a:cubicBezTo>
                  <a:cubicBezTo>
                    <a:pt x="13705" y="85195"/>
                    <a:pt x="-55" y="225549"/>
                    <a:pt x="-55" y="225549"/>
                  </a:cubicBezTo>
                  <a:lnTo>
                    <a:pt x="110026" y="198029"/>
                  </a:lnTo>
                  <a:lnTo>
                    <a:pt x="132042" y="87947"/>
                  </a:lnTo>
                  <a:cubicBezTo>
                    <a:pt x="132042" y="87947"/>
                    <a:pt x="93514" y="27403"/>
                    <a:pt x="99018" y="-118"/>
                  </a:cubicBezTo>
                  <a:close/>
                </a:path>
              </a:pathLst>
            </a:custGeom>
            <a:solidFill>
              <a:srgbClr val="FBBEBE"/>
            </a:solidFill>
            <a:ln w="2429"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B9CCAF5-088A-4CF4-BAFE-2ED98624C465}"/>
                </a:ext>
              </a:extLst>
            </p:cNvPr>
            <p:cNvSpPr/>
            <p:nvPr/>
          </p:nvSpPr>
          <p:spPr>
            <a:xfrm>
              <a:off x="10988602" y="5431641"/>
              <a:ext cx="120415" cy="123401"/>
            </a:xfrm>
            <a:custGeom>
              <a:avLst/>
              <a:gdLst>
                <a:gd name="connsiteX0" fmla="*/ 27465 w 120415"/>
                <a:gd name="connsiteY0" fmla="*/ -118 h 123401"/>
                <a:gd name="connsiteX1" fmla="*/ 43978 w 120415"/>
                <a:gd name="connsiteY1" fmla="*/ 30155 h 123401"/>
                <a:gd name="connsiteX2" fmla="*/ 115530 w 120415"/>
                <a:gd name="connsiteY2" fmla="*/ 109964 h 123401"/>
                <a:gd name="connsiteX3" fmla="*/ 19209 w 120415"/>
                <a:gd name="connsiteY3" fmla="*/ 54923 h 123401"/>
                <a:gd name="connsiteX4" fmla="*/ -55 w 120415"/>
                <a:gd name="connsiteY4" fmla="*/ 10891 h 12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15" h="123401">
                  <a:moveTo>
                    <a:pt x="27465" y="-118"/>
                  </a:moveTo>
                  <a:lnTo>
                    <a:pt x="43978" y="30155"/>
                  </a:lnTo>
                  <a:cubicBezTo>
                    <a:pt x="43978" y="30155"/>
                    <a:pt x="143051" y="60427"/>
                    <a:pt x="115530" y="109964"/>
                  </a:cubicBezTo>
                  <a:cubicBezTo>
                    <a:pt x="88010" y="159500"/>
                    <a:pt x="19209" y="54923"/>
                    <a:pt x="19209" y="54923"/>
                  </a:cubicBezTo>
                  <a:lnTo>
                    <a:pt x="-55" y="10891"/>
                  </a:lnTo>
                  <a:close/>
                </a:path>
              </a:pathLst>
            </a:custGeom>
            <a:solidFill>
              <a:srgbClr val="FBBEBE"/>
            </a:solidFill>
            <a:ln w="2429"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EAF3A18B-7065-47F4-BF84-2C0A4B44C708}"/>
                </a:ext>
              </a:extLst>
            </p:cNvPr>
            <p:cNvSpPr/>
            <p:nvPr/>
          </p:nvSpPr>
          <p:spPr>
            <a:xfrm>
              <a:off x="10198117" y="5305047"/>
              <a:ext cx="135501" cy="97914"/>
            </a:xfrm>
            <a:custGeom>
              <a:avLst/>
              <a:gdLst>
                <a:gd name="connsiteX0" fmla="*/ 107926 w 135501"/>
                <a:gd name="connsiteY0" fmla="*/ -118 h 97914"/>
                <a:gd name="connsiteX1" fmla="*/ 83158 w 135501"/>
                <a:gd name="connsiteY1" fmla="*/ 19147 h 97914"/>
                <a:gd name="connsiteX2" fmla="*/ 8853 w 135501"/>
                <a:gd name="connsiteY2" fmla="*/ 93452 h 97914"/>
                <a:gd name="connsiteX3" fmla="*/ 102422 w 135501"/>
                <a:gd name="connsiteY3" fmla="*/ 46667 h 97914"/>
                <a:gd name="connsiteX4" fmla="*/ 135447 w 135501"/>
                <a:gd name="connsiteY4" fmla="*/ 19147 h 97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501" h="97914">
                  <a:moveTo>
                    <a:pt x="107926" y="-118"/>
                  </a:moveTo>
                  <a:lnTo>
                    <a:pt x="83158" y="19147"/>
                  </a:lnTo>
                  <a:cubicBezTo>
                    <a:pt x="83158" y="19147"/>
                    <a:pt x="-32427" y="71435"/>
                    <a:pt x="8853" y="93452"/>
                  </a:cubicBezTo>
                  <a:cubicBezTo>
                    <a:pt x="50134" y="115468"/>
                    <a:pt x="102422" y="46667"/>
                    <a:pt x="102422" y="46667"/>
                  </a:cubicBezTo>
                  <a:lnTo>
                    <a:pt x="135447" y="19147"/>
                  </a:lnTo>
                  <a:close/>
                </a:path>
              </a:pathLst>
            </a:custGeom>
            <a:solidFill>
              <a:srgbClr val="FBBEBE"/>
            </a:solidFill>
            <a:ln w="2429"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24C0D8C8-37F9-42F3-9D88-8CB2C2368809}"/>
                </a:ext>
              </a:extLst>
            </p:cNvPr>
            <p:cNvSpPr/>
            <p:nvPr/>
          </p:nvSpPr>
          <p:spPr>
            <a:xfrm>
              <a:off x="10460212" y="5431641"/>
              <a:ext cx="173377" cy="665991"/>
            </a:xfrm>
            <a:custGeom>
              <a:avLst/>
              <a:gdLst>
                <a:gd name="connsiteX0" fmla="*/ -55 w 173377"/>
                <a:gd name="connsiteY0" fmla="*/ -118 h 665991"/>
                <a:gd name="connsiteX1" fmla="*/ 45354 w 173377"/>
                <a:gd name="connsiteY1" fmla="*/ 328750 h 665991"/>
                <a:gd name="connsiteX2" fmla="*/ 104522 w 173377"/>
                <a:gd name="connsiteY2" fmla="*/ 591569 h 665991"/>
                <a:gd name="connsiteX3" fmla="*/ 118282 w 173377"/>
                <a:gd name="connsiteY3" fmla="*/ 665874 h 665991"/>
                <a:gd name="connsiteX4" fmla="*/ 173323 w 173377"/>
                <a:gd name="connsiteY4" fmla="*/ 646610 h 665991"/>
                <a:gd name="connsiteX5" fmla="*/ 162315 w 173377"/>
                <a:gd name="connsiteY5" fmla="*/ 462224 h 665991"/>
                <a:gd name="connsiteX6" fmla="*/ 154059 w 173377"/>
                <a:gd name="connsiteY6" fmla="*/ 332878 h 665991"/>
                <a:gd name="connsiteX7" fmla="*/ 145803 w 173377"/>
                <a:gd name="connsiteY7" fmla="*/ 57675 h 665991"/>
                <a:gd name="connsiteX8" fmla="*/ -55 w 173377"/>
                <a:gd name="connsiteY8" fmla="*/ -118 h 66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77" h="665991">
                  <a:moveTo>
                    <a:pt x="-55" y="-118"/>
                  </a:moveTo>
                  <a:lnTo>
                    <a:pt x="45354" y="328750"/>
                  </a:lnTo>
                  <a:cubicBezTo>
                    <a:pt x="45354" y="328750"/>
                    <a:pt x="65994" y="440207"/>
                    <a:pt x="104522" y="591569"/>
                  </a:cubicBezTo>
                  <a:lnTo>
                    <a:pt x="118282" y="665874"/>
                  </a:lnTo>
                  <a:lnTo>
                    <a:pt x="173323" y="646610"/>
                  </a:lnTo>
                  <a:cubicBezTo>
                    <a:pt x="173323" y="646610"/>
                    <a:pt x="159563" y="522768"/>
                    <a:pt x="162315" y="462224"/>
                  </a:cubicBezTo>
                  <a:cubicBezTo>
                    <a:pt x="165067" y="401679"/>
                    <a:pt x="154059" y="332878"/>
                    <a:pt x="154059" y="332878"/>
                  </a:cubicBezTo>
                  <a:cubicBezTo>
                    <a:pt x="154059" y="332878"/>
                    <a:pt x="129291" y="107212"/>
                    <a:pt x="145803" y="57675"/>
                  </a:cubicBezTo>
                  <a:cubicBezTo>
                    <a:pt x="162315" y="8139"/>
                    <a:pt x="-55" y="-118"/>
                    <a:pt x="-55" y="-118"/>
                  </a:cubicBezTo>
                  <a:close/>
                </a:path>
              </a:pathLst>
            </a:custGeom>
            <a:solidFill>
              <a:srgbClr val="FBBEBE"/>
            </a:solidFill>
            <a:ln w="2429"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168EBDAE-00F1-4518-8010-BB5D24971910}"/>
                </a:ext>
              </a:extLst>
            </p:cNvPr>
            <p:cNvSpPr/>
            <p:nvPr/>
          </p:nvSpPr>
          <p:spPr>
            <a:xfrm>
              <a:off x="10460212" y="5431641"/>
              <a:ext cx="173377" cy="665991"/>
            </a:xfrm>
            <a:custGeom>
              <a:avLst/>
              <a:gdLst>
                <a:gd name="connsiteX0" fmla="*/ -55 w 173377"/>
                <a:gd name="connsiteY0" fmla="*/ -118 h 665991"/>
                <a:gd name="connsiteX1" fmla="*/ 45354 w 173377"/>
                <a:gd name="connsiteY1" fmla="*/ 328750 h 665991"/>
                <a:gd name="connsiteX2" fmla="*/ 104522 w 173377"/>
                <a:gd name="connsiteY2" fmla="*/ 591569 h 665991"/>
                <a:gd name="connsiteX3" fmla="*/ 118282 w 173377"/>
                <a:gd name="connsiteY3" fmla="*/ 665874 h 665991"/>
                <a:gd name="connsiteX4" fmla="*/ 173323 w 173377"/>
                <a:gd name="connsiteY4" fmla="*/ 646610 h 665991"/>
                <a:gd name="connsiteX5" fmla="*/ 162315 w 173377"/>
                <a:gd name="connsiteY5" fmla="*/ 462224 h 665991"/>
                <a:gd name="connsiteX6" fmla="*/ 154059 w 173377"/>
                <a:gd name="connsiteY6" fmla="*/ 332878 h 665991"/>
                <a:gd name="connsiteX7" fmla="*/ 145803 w 173377"/>
                <a:gd name="connsiteY7" fmla="*/ 57675 h 665991"/>
                <a:gd name="connsiteX8" fmla="*/ -55 w 173377"/>
                <a:gd name="connsiteY8" fmla="*/ -118 h 66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77" h="665991">
                  <a:moveTo>
                    <a:pt x="-55" y="-118"/>
                  </a:moveTo>
                  <a:lnTo>
                    <a:pt x="45354" y="328750"/>
                  </a:lnTo>
                  <a:cubicBezTo>
                    <a:pt x="45354" y="328750"/>
                    <a:pt x="65994" y="440207"/>
                    <a:pt x="104522" y="591569"/>
                  </a:cubicBezTo>
                  <a:lnTo>
                    <a:pt x="118282" y="665874"/>
                  </a:lnTo>
                  <a:lnTo>
                    <a:pt x="173323" y="646610"/>
                  </a:lnTo>
                  <a:cubicBezTo>
                    <a:pt x="173323" y="646610"/>
                    <a:pt x="159563" y="522768"/>
                    <a:pt x="162315" y="462224"/>
                  </a:cubicBezTo>
                  <a:cubicBezTo>
                    <a:pt x="165067" y="401679"/>
                    <a:pt x="154059" y="332878"/>
                    <a:pt x="154059" y="332878"/>
                  </a:cubicBezTo>
                  <a:cubicBezTo>
                    <a:pt x="154059" y="332878"/>
                    <a:pt x="129291" y="107212"/>
                    <a:pt x="145803" y="57675"/>
                  </a:cubicBezTo>
                  <a:cubicBezTo>
                    <a:pt x="162315" y="8139"/>
                    <a:pt x="-55" y="-118"/>
                    <a:pt x="-55" y="-118"/>
                  </a:cubicBezTo>
                  <a:close/>
                </a:path>
              </a:pathLst>
            </a:custGeom>
            <a:solidFill>
              <a:srgbClr val="000000">
                <a:alpha val="10000"/>
              </a:srgbClr>
            </a:solidFill>
            <a:ln w="2429"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9DE020C3-5607-4BE1-B50F-BF1AF7652CB3}"/>
                </a:ext>
              </a:extLst>
            </p:cNvPr>
            <p:cNvSpPr/>
            <p:nvPr/>
          </p:nvSpPr>
          <p:spPr>
            <a:xfrm>
              <a:off x="10300628" y="5442649"/>
              <a:ext cx="332961" cy="421060"/>
            </a:xfrm>
            <a:custGeom>
              <a:avLst/>
              <a:gdLst>
                <a:gd name="connsiteX0" fmla="*/ 178793 w 332961"/>
                <a:gd name="connsiteY0" fmla="*/ -118 h 421060"/>
                <a:gd name="connsiteX1" fmla="*/ 10919 w 332961"/>
                <a:gd name="connsiteY1" fmla="*/ 184269 h 421060"/>
                <a:gd name="connsiteX2" fmla="*/ 214570 w 332961"/>
                <a:gd name="connsiteY2" fmla="*/ 382415 h 421060"/>
                <a:gd name="connsiteX3" fmla="*/ 239338 w 332961"/>
                <a:gd name="connsiteY3" fmla="*/ 420943 h 421060"/>
                <a:gd name="connsiteX4" fmla="*/ 277866 w 332961"/>
                <a:gd name="connsiteY4" fmla="*/ 376911 h 421060"/>
                <a:gd name="connsiteX5" fmla="*/ 214570 w 332961"/>
                <a:gd name="connsiteY5" fmla="*/ 280590 h 421060"/>
                <a:gd name="connsiteX6" fmla="*/ 132009 w 332961"/>
                <a:gd name="connsiteY6" fmla="*/ 176012 h 421060"/>
                <a:gd name="connsiteX7" fmla="*/ 332907 w 332961"/>
                <a:gd name="connsiteY7" fmla="*/ 54923 h 42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961" h="421060">
                  <a:moveTo>
                    <a:pt x="178793" y="-118"/>
                  </a:moveTo>
                  <a:cubicBezTo>
                    <a:pt x="178793" y="-118"/>
                    <a:pt x="-52377" y="98956"/>
                    <a:pt x="10919" y="184269"/>
                  </a:cubicBezTo>
                  <a:cubicBezTo>
                    <a:pt x="74216" y="269581"/>
                    <a:pt x="214570" y="382415"/>
                    <a:pt x="214570" y="382415"/>
                  </a:cubicBezTo>
                  <a:lnTo>
                    <a:pt x="239338" y="420943"/>
                  </a:lnTo>
                  <a:lnTo>
                    <a:pt x="277866" y="376911"/>
                  </a:lnTo>
                  <a:lnTo>
                    <a:pt x="214570" y="280590"/>
                  </a:lnTo>
                  <a:cubicBezTo>
                    <a:pt x="214570" y="280590"/>
                    <a:pt x="156777" y="192525"/>
                    <a:pt x="132009" y="176012"/>
                  </a:cubicBezTo>
                  <a:lnTo>
                    <a:pt x="332907" y="54923"/>
                  </a:lnTo>
                  <a:close/>
                </a:path>
              </a:pathLst>
            </a:custGeom>
            <a:solidFill>
              <a:srgbClr val="FBBEBE"/>
            </a:solidFill>
            <a:ln w="2429"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D6497138-61B3-48F7-9660-9222B4F8B2B0}"/>
                </a:ext>
              </a:extLst>
            </p:cNvPr>
            <p:cNvSpPr/>
            <p:nvPr/>
          </p:nvSpPr>
          <p:spPr>
            <a:xfrm>
              <a:off x="10535179" y="6064608"/>
              <a:ext cx="127796" cy="202403"/>
            </a:xfrm>
            <a:custGeom>
              <a:avLst/>
              <a:gdLst>
                <a:gd name="connsiteX0" fmla="*/ 103860 w 127796"/>
                <a:gd name="connsiteY0" fmla="*/ -118 h 202403"/>
                <a:gd name="connsiteX1" fmla="*/ 35060 w 127796"/>
                <a:gd name="connsiteY1" fmla="*/ 27403 h 202403"/>
                <a:gd name="connsiteX2" fmla="*/ 13043 w 127796"/>
                <a:gd name="connsiteY2" fmla="*/ 162252 h 202403"/>
                <a:gd name="connsiteX3" fmla="*/ 40564 w 127796"/>
                <a:gd name="connsiteY3" fmla="*/ 200781 h 202403"/>
                <a:gd name="connsiteX4" fmla="*/ 84596 w 127796"/>
                <a:gd name="connsiteY4" fmla="*/ 184269 h 202403"/>
                <a:gd name="connsiteX5" fmla="*/ 103860 w 127796"/>
                <a:gd name="connsiteY5" fmla="*/ 109964 h 202403"/>
                <a:gd name="connsiteX6" fmla="*/ 98356 w 127796"/>
                <a:gd name="connsiteY6" fmla="*/ 173260 h 202403"/>
                <a:gd name="connsiteX7" fmla="*/ 112116 w 127796"/>
                <a:gd name="connsiteY7" fmla="*/ 170508 h 202403"/>
                <a:gd name="connsiteX8" fmla="*/ 120372 w 127796"/>
                <a:gd name="connsiteY8" fmla="*/ 101708 h 202403"/>
                <a:gd name="connsiteX9" fmla="*/ 103860 w 127796"/>
                <a:gd name="connsiteY9" fmla="*/ -118 h 2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96" h="202403">
                  <a:moveTo>
                    <a:pt x="103860" y="-118"/>
                  </a:moveTo>
                  <a:lnTo>
                    <a:pt x="35060" y="27403"/>
                  </a:lnTo>
                  <a:cubicBezTo>
                    <a:pt x="35060" y="27403"/>
                    <a:pt x="37811" y="142988"/>
                    <a:pt x="13043" y="162252"/>
                  </a:cubicBezTo>
                  <a:cubicBezTo>
                    <a:pt x="-11725" y="181517"/>
                    <a:pt x="-717" y="209037"/>
                    <a:pt x="40564" y="200781"/>
                  </a:cubicBezTo>
                  <a:cubicBezTo>
                    <a:pt x="81844" y="192525"/>
                    <a:pt x="84596" y="184269"/>
                    <a:pt x="84596" y="184269"/>
                  </a:cubicBezTo>
                  <a:lnTo>
                    <a:pt x="103860" y="109964"/>
                  </a:lnTo>
                  <a:lnTo>
                    <a:pt x="98356" y="173260"/>
                  </a:lnTo>
                  <a:lnTo>
                    <a:pt x="112116" y="170508"/>
                  </a:lnTo>
                  <a:lnTo>
                    <a:pt x="120372" y="101708"/>
                  </a:lnTo>
                  <a:cubicBezTo>
                    <a:pt x="120372" y="101708"/>
                    <a:pt x="145141" y="24651"/>
                    <a:pt x="103860" y="-118"/>
                  </a:cubicBezTo>
                  <a:close/>
                </a:path>
              </a:pathLst>
            </a:custGeom>
            <a:solidFill>
              <a:srgbClr val="2F2E41"/>
            </a:solidFill>
            <a:ln w="2429"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188D40DE-8D7C-433F-BEED-A152880784A9}"/>
                </a:ext>
              </a:extLst>
            </p:cNvPr>
            <p:cNvSpPr/>
            <p:nvPr/>
          </p:nvSpPr>
          <p:spPr>
            <a:xfrm>
              <a:off x="10529013" y="5802893"/>
              <a:ext cx="176130" cy="256222"/>
            </a:xfrm>
            <a:custGeom>
              <a:avLst/>
              <a:gdLst>
                <a:gd name="connsiteX0" fmla="*/ -55 w 176130"/>
                <a:gd name="connsiteY0" fmla="*/ 52443 h 256222"/>
                <a:gd name="connsiteX1" fmla="*/ 46730 w 176130"/>
                <a:gd name="connsiteY1" fmla="*/ 201053 h 256222"/>
                <a:gd name="connsiteX2" fmla="*/ 82506 w 176130"/>
                <a:gd name="connsiteY2" fmla="*/ 250589 h 256222"/>
                <a:gd name="connsiteX3" fmla="*/ 140299 w 176130"/>
                <a:gd name="connsiteY3" fmla="*/ 190045 h 256222"/>
                <a:gd name="connsiteX4" fmla="*/ 123786 w 176130"/>
                <a:gd name="connsiteY4" fmla="*/ 93724 h 256222"/>
                <a:gd name="connsiteX5" fmla="*/ 165067 w 176130"/>
                <a:gd name="connsiteY5" fmla="*/ 148764 h 256222"/>
                <a:gd name="connsiteX6" fmla="*/ 176075 w 176130"/>
                <a:gd name="connsiteY6" fmla="*/ 140508 h 256222"/>
                <a:gd name="connsiteX7" fmla="*/ 134795 w 176130"/>
                <a:gd name="connsiteY7" fmla="*/ 74459 h 256222"/>
                <a:gd name="connsiteX8" fmla="*/ 49482 w 176130"/>
                <a:gd name="connsiteY8" fmla="*/ 155 h 25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130" h="256222">
                  <a:moveTo>
                    <a:pt x="-55" y="52443"/>
                  </a:moveTo>
                  <a:cubicBezTo>
                    <a:pt x="-55" y="52443"/>
                    <a:pt x="52234" y="179037"/>
                    <a:pt x="46730" y="201053"/>
                  </a:cubicBezTo>
                  <a:cubicBezTo>
                    <a:pt x="41226" y="223069"/>
                    <a:pt x="38473" y="272606"/>
                    <a:pt x="82506" y="250589"/>
                  </a:cubicBezTo>
                  <a:cubicBezTo>
                    <a:pt x="126538" y="228573"/>
                    <a:pt x="140299" y="190045"/>
                    <a:pt x="140299" y="190045"/>
                  </a:cubicBezTo>
                  <a:lnTo>
                    <a:pt x="123786" y="93724"/>
                  </a:lnTo>
                  <a:lnTo>
                    <a:pt x="165067" y="148764"/>
                  </a:lnTo>
                  <a:lnTo>
                    <a:pt x="176075" y="140508"/>
                  </a:lnTo>
                  <a:lnTo>
                    <a:pt x="134795" y="74459"/>
                  </a:lnTo>
                  <a:cubicBezTo>
                    <a:pt x="134795" y="74459"/>
                    <a:pt x="88010" y="-5350"/>
                    <a:pt x="49482" y="155"/>
                  </a:cubicBezTo>
                  <a:close/>
                </a:path>
              </a:pathLst>
            </a:custGeom>
            <a:solidFill>
              <a:srgbClr val="2F2E41"/>
            </a:solidFill>
            <a:ln w="2429"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087C605C-A27F-4A2F-B045-C25CCEC104C4}"/>
                </a:ext>
              </a:extLst>
            </p:cNvPr>
            <p:cNvSpPr/>
            <p:nvPr/>
          </p:nvSpPr>
          <p:spPr>
            <a:xfrm>
              <a:off x="9608459" y="6261378"/>
              <a:ext cx="2198872" cy="5504"/>
            </a:xfrm>
            <a:custGeom>
              <a:avLst/>
              <a:gdLst>
                <a:gd name="connsiteX0" fmla="*/ 0 w 2198872"/>
                <a:gd name="connsiteY0" fmla="*/ 0 h 5504"/>
                <a:gd name="connsiteX1" fmla="*/ 2198873 w 2198872"/>
                <a:gd name="connsiteY1" fmla="*/ 0 h 5504"/>
                <a:gd name="connsiteX2" fmla="*/ 2198873 w 2198872"/>
                <a:gd name="connsiteY2" fmla="*/ 5504 h 5504"/>
                <a:gd name="connsiteX3" fmla="*/ 0 w 2198872"/>
                <a:gd name="connsiteY3" fmla="*/ 5504 h 5504"/>
              </a:gdLst>
              <a:ahLst/>
              <a:cxnLst>
                <a:cxn ang="0">
                  <a:pos x="connsiteX0" y="connsiteY0"/>
                </a:cxn>
                <a:cxn ang="0">
                  <a:pos x="connsiteX1" y="connsiteY1"/>
                </a:cxn>
                <a:cxn ang="0">
                  <a:pos x="connsiteX2" y="connsiteY2"/>
                </a:cxn>
                <a:cxn ang="0">
                  <a:pos x="connsiteX3" y="connsiteY3"/>
                </a:cxn>
              </a:cxnLst>
              <a:rect l="l" t="t" r="r" b="b"/>
              <a:pathLst>
                <a:path w="2198872" h="5504">
                  <a:moveTo>
                    <a:pt x="0" y="0"/>
                  </a:moveTo>
                  <a:lnTo>
                    <a:pt x="2198873" y="0"/>
                  </a:lnTo>
                  <a:lnTo>
                    <a:pt x="2198873" y="5504"/>
                  </a:lnTo>
                  <a:lnTo>
                    <a:pt x="0" y="5504"/>
                  </a:lnTo>
                  <a:close/>
                </a:path>
              </a:pathLst>
            </a:custGeom>
            <a:solidFill>
              <a:srgbClr val="2F2E41"/>
            </a:solidFill>
            <a:ln w="2429"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72187C1E-9ACE-4804-A9A4-6A86F792477C}"/>
                </a:ext>
              </a:extLst>
            </p:cNvPr>
            <p:cNvSpPr/>
            <p:nvPr/>
          </p:nvSpPr>
          <p:spPr>
            <a:xfrm>
              <a:off x="9911387" y="6042342"/>
              <a:ext cx="97491" cy="223736"/>
            </a:xfrm>
            <a:custGeom>
              <a:avLst/>
              <a:gdLst>
                <a:gd name="connsiteX0" fmla="*/ 4992 w 97491"/>
                <a:gd name="connsiteY0" fmla="*/ 123572 h 223736"/>
                <a:gd name="connsiteX1" fmla="*/ 78953 w 97491"/>
                <a:gd name="connsiteY1" fmla="*/ 223619 h 223736"/>
                <a:gd name="connsiteX2" fmla="*/ 92389 w 97491"/>
                <a:gd name="connsiteY2" fmla="*/ 99930 h 223736"/>
                <a:gd name="connsiteX3" fmla="*/ 18428 w 97491"/>
                <a:gd name="connsiteY3" fmla="*/ -118 h 223736"/>
                <a:gd name="connsiteX4" fmla="*/ 4992 w 97491"/>
                <a:gd name="connsiteY4" fmla="*/ 123572 h 223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91" h="223736">
                  <a:moveTo>
                    <a:pt x="4992" y="123572"/>
                  </a:moveTo>
                  <a:cubicBezTo>
                    <a:pt x="21706" y="185355"/>
                    <a:pt x="78953" y="223619"/>
                    <a:pt x="78953" y="223619"/>
                  </a:cubicBezTo>
                  <a:cubicBezTo>
                    <a:pt x="78953" y="223619"/>
                    <a:pt x="109103" y="161713"/>
                    <a:pt x="92389" y="99930"/>
                  </a:cubicBezTo>
                  <a:cubicBezTo>
                    <a:pt x="75676" y="38146"/>
                    <a:pt x="18428" y="-118"/>
                    <a:pt x="18428" y="-118"/>
                  </a:cubicBezTo>
                  <a:cubicBezTo>
                    <a:pt x="18428" y="-118"/>
                    <a:pt x="-11721" y="61789"/>
                    <a:pt x="4992" y="123572"/>
                  </a:cubicBezTo>
                  <a:close/>
                </a:path>
              </a:pathLst>
            </a:custGeom>
            <a:solidFill>
              <a:schemeClr val="accent2"/>
            </a:solidFill>
            <a:ln w="2429"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9376C934-39F9-4B5C-9EEB-498925CA699E}"/>
                </a:ext>
              </a:extLst>
            </p:cNvPr>
            <p:cNvSpPr/>
            <p:nvPr/>
          </p:nvSpPr>
          <p:spPr>
            <a:xfrm>
              <a:off x="9826376" y="6104355"/>
              <a:ext cx="166081" cy="161673"/>
            </a:xfrm>
            <a:custGeom>
              <a:avLst/>
              <a:gdLst>
                <a:gd name="connsiteX0" fmla="*/ 114563 w 166081"/>
                <a:gd name="connsiteY0" fmla="*/ 48281 h 161673"/>
                <a:gd name="connsiteX1" fmla="*/ 166027 w 166081"/>
                <a:gd name="connsiteY1" fmla="*/ 161556 h 161673"/>
                <a:gd name="connsiteX2" fmla="*/ 51409 w 166081"/>
                <a:gd name="connsiteY2" fmla="*/ 113157 h 161673"/>
                <a:gd name="connsiteX3" fmla="*/ -55 w 166081"/>
                <a:gd name="connsiteY3" fmla="*/ -118 h 161673"/>
                <a:gd name="connsiteX4" fmla="*/ 114563 w 166081"/>
                <a:gd name="connsiteY4" fmla="*/ 48281 h 161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81" h="161673">
                  <a:moveTo>
                    <a:pt x="114563" y="48281"/>
                  </a:moveTo>
                  <a:cubicBezTo>
                    <a:pt x="160425" y="92927"/>
                    <a:pt x="166027" y="161556"/>
                    <a:pt x="166027" y="161556"/>
                  </a:cubicBezTo>
                  <a:cubicBezTo>
                    <a:pt x="166027" y="161556"/>
                    <a:pt x="97271" y="157802"/>
                    <a:pt x="51409" y="113157"/>
                  </a:cubicBezTo>
                  <a:cubicBezTo>
                    <a:pt x="5547" y="68512"/>
                    <a:pt x="-55" y="-118"/>
                    <a:pt x="-55" y="-118"/>
                  </a:cubicBezTo>
                  <a:cubicBezTo>
                    <a:pt x="-55" y="-118"/>
                    <a:pt x="68701" y="3637"/>
                    <a:pt x="114563" y="48281"/>
                  </a:cubicBezTo>
                  <a:close/>
                </a:path>
              </a:pathLst>
            </a:custGeom>
            <a:solidFill>
              <a:srgbClr val="3F3D56"/>
            </a:solidFill>
            <a:ln w="2429"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4A8CA4DE-05C2-4938-A2EC-9F1C0E162759}"/>
                </a:ext>
              </a:extLst>
            </p:cNvPr>
            <p:cNvSpPr/>
            <p:nvPr/>
          </p:nvSpPr>
          <p:spPr>
            <a:xfrm>
              <a:off x="10202897" y="4736753"/>
              <a:ext cx="82560" cy="82560"/>
            </a:xfrm>
            <a:custGeom>
              <a:avLst/>
              <a:gdLst>
                <a:gd name="connsiteX0" fmla="*/ 0 w 82560"/>
                <a:gd name="connsiteY0" fmla="*/ 0 h 82560"/>
                <a:gd name="connsiteX1" fmla="*/ 82561 w 82560"/>
                <a:gd name="connsiteY1" fmla="*/ 0 h 82560"/>
                <a:gd name="connsiteX2" fmla="*/ 82561 w 82560"/>
                <a:gd name="connsiteY2" fmla="*/ 82561 h 82560"/>
                <a:gd name="connsiteX3" fmla="*/ 0 w 82560"/>
                <a:gd name="connsiteY3" fmla="*/ 82561 h 82560"/>
              </a:gdLst>
              <a:ahLst/>
              <a:cxnLst>
                <a:cxn ang="0">
                  <a:pos x="connsiteX0" y="connsiteY0"/>
                </a:cxn>
                <a:cxn ang="0">
                  <a:pos x="connsiteX1" y="connsiteY1"/>
                </a:cxn>
                <a:cxn ang="0">
                  <a:pos x="connsiteX2" y="connsiteY2"/>
                </a:cxn>
                <a:cxn ang="0">
                  <a:pos x="connsiteX3" y="connsiteY3"/>
                </a:cxn>
              </a:cxnLst>
              <a:rect l="l" t="t" r="r" b="b"/>
              <a:pathLst>
                <a:path w="82560" h="82560">
                  <a:moveTo>
                    <a:pt x="0" y="0"/>
                  </a:moveTo>
                  <a:lnTo>
                    <a:pt x="82561" y="0"/>
                  </a:lnTo>
                  <a:lnTo>
                    <a:pt x="82561" y="82561"/>
                  </a:lnTo>
                  <a:lnTo>
                    <a:pt x="0" y="82561"/>
                  </a:lnTo>
                  <a:close/>
                </a:path>
              </a:pathLst>
            </a:custGeom>
            <a:solidFill>
              <a:srgbClr val="F2F2F2"/>
            </a:solidFill>
            <a:ln w="2429"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450073D7-42E5-4974-9F52-45F87B539167}"/>
                </a:ext>
              </a:extLst>
            </p:cNvPr>
            <p:cNvSpPr/>
            <p:nvPr/>
          </p:nvSpPr>
          <p:spPr>
            <a:xfrm>
              <a:off x="10874393" y="5724732"/>
              <a:ext cx="82560" cy="82560"/>
            </a:xfrm>
            <a:custGeom>
              <a:avLst/>
              <a:gdLst>
                <a:gd name="connsiteX0" fmla="*/ 82561 w 82560"/>
                <a:gd name="connsiteY0" fmla="*/ 41280 h 82560"/>
                <a:gd name="connsiteX1" fmla="*/ 41280 w 82560"/>
                <a:gd name="connsiteY1" fmla="*/ 82561 h 82560"/>
                <a:gd name="connsiteX2" fmla="*/ 0 w 82560"/>
                <a:gd name="connsiteY2" fmla="*/ 41280 h 82560"/>
                <a:gd name="connsiteX3" fmla="*/ 41280 w 82560"/>
                <a:gd name="connsiteY3" fmla="*/ 0 h 82560"/>
                <a:gd name="connsiteX4" fmla="*/ 82561 w 82560"/>
                <a:gd name="connsiteY4" fmla="*/ 41280 h 82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60" h="82560">
                  <a:moveTo>
                    <a:pt x="82561" y="41280"/>
                  </a:moveTo>
                  <a:cubicBezTo>
                    <a:pt x="82561" y="64079"/>
                    <a:pt x="64079" y="82561"/>
                    <a:pt x="41280" y="82561"/>
                  </a:cubicBezTo>
                  <a:cubicBezTo>
                    <a:pt x="18482" y="82561"/>
                    <a:pt x="0" y="64079"/>
                    <a:pt x="0" y="41280"/>
                  </a:cubicBezTo>
                  <a:cubicBezTo>
                    <a:pt x="0" y="18482"/>
                    <a:pt x="18482" y="0"/>
                    <a:pt x="41280" y="0"/>
                  </a:cubicBezTo>
                  <a:cubicBezTo>
                    <a:pt x="64079" y="0"/>
                    <a:pt x="82561" y="18482"/>
                    <a:pt x="82561" y="41280"/>
                  </a:cubicBezTo>
                  <a:close/>
                </a:path>
              </a:pathLst>
            </a:custGeom>
            <a:solidFill>
              <a:srgbClr val="F2F2F2"/>
            </a:solidFill>
            <a:ln w="2429"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4601F869-BB20-4330-9082-0A0EFCD6323C}"/>
                </a:ext>
              </a:extLst>
            </p:cNvPr>
            <p:cNvSpPr/>
            <p:nvPr/>
          </p:nvSpPr>
          <p:spPr>
            <a:xfrm>
              <a:off x="10633590" y="4713360"/>
              <a:ext cx="159617" cy="159617"/>
            </a:xfrm>
            <a:custGeom>
              <a:avLst/>
              <a:gdLst>
                <a:gd name="connsiteX0" fmla="*/ 159618 w 159617"/>
                <a:gd name="connsiteY0" fmla="*/ 79809 h 159617"/>
                <a:gd name="connsiteX1" fmla="*/ 79809 w 159617"/>
                <a:gd name="connsiteY1" fmla="*/ 159618 h 159617"/>
                <a:gd name="connsiteX2" fmla="*/ 0 w 159617"/>
                <a:gd name="connsiteY2" fmla="*/ 79809 h 159617"/>
                <a:gd name="connsiteX3" fmla="*/ 79809 w 159617"/>
                <a:gd name="connsiteY3" fmla="*/ 0 h 159617"/>
                <a:gd name="connsiteX4" fmla="*/ 159618 w 159617"/>
                <a:gd name="connsiteY4" fmla="*/ 79809 h 159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617" h="159617">
                  <a:moveTo>
                    <a:pt x="159618" y="79809"/>
                  </a:moveTo>
                  <a:cubicBezTo>
                    <a:pt x="159618" y="123886"/>
                    <a:pt x="123886" y="159618"/>
                    <a:pt x="79809" y="159618"/>
                  </a:cubicBezTo>
                  <a:cubicBezTo>
                    <a:pt x="35732" y="159618"/>
                    <a:pt x="0" y="123886"/>
                    <a:pt x="0" y="79809"/>
                  </a:cubicBezTo>
                  <a:cubicBezTo>
                    <a:pt x="0" y="35732"/>
                    <a:pt x="35732" y="0"/>
                    <a:pt x="79809" y="0"/>
                  </a:cubicBezTo>
                  <a:cubicBezTo>
                    <a:pt x="123886" y="0"/>
                    <a:pt x="159618" y="35732"/>
                    <a:pt x="159618" y="79809"/>
                  </a:cubicBezTo>
                  <a:close/>
                </a:path>
              </a:pathLst>
            </a:custGeom>
            <a:solidFill>
              <a:srgbClr val="FBBEBE"/>
            </a:solidFill>
            <a:ln w="2429"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D73D43B9-A1DD-480F-9670-683CF3A1B719}"/>
                </a:ext>
              </a:extLst>
            </p:cNvPr>
            <p:cNvSpPr/>
            <p:nvPr/>
          </p:nvSpPr>
          <p:spPr>
            <a:xfrm>
              <a:off x="10432692" y="4896070"/>
              <a:ext cx="481605" cy="670419"/>
            </a:xfrm>
            <a:custGeom>
              <a:avLst/>
              <a:gdLst>
                <a:gd name="connsiteX0" fmla="*/ 258636 w 481605"/>
                <a:gd name="connsiteY0" fmla="*/ 111640 h 670419"/>
                <a:gd name="connsiteX1" fmla="*/ 363939 w 481605"/>
                <a:gd name="connsiteY1" fmla="*/ -118 h 670419"/>
                <a:gd name="connsiteX2" fmla="*/ 396238 w 481605"/>
                <a:gd name="connsiteY2" fmla="*/ 26327 h 670419"/>
                <a:gd name="connsiteX3" fmla="*/ 481550 w 481605"/>
                <a:gd name="connsiteY3" fmla="*/ 70359 h 670419"/>
                <a:gd name="connsiteX4" fmla="*/ 352205 w 481605"/>
                <a:gd name="connsiteY4" fmla="*/ 304282 h 670419"/>
                <a:gd name="connsiteX5" fmla="*/ 321933 w 481605"/>
                <a:gd name="connsiteY5" fmla="*/ 417115 h 670419"/>
                <a:gd name="connsiteX6" fmla="*/ 214603 w 481605"/>
                <a:gd name="connsiteY6" fmla="*/ 670302 h 670419"/>
                <a:gd name="connsiteX7" fmla="*/ 32969 w 481605"/>
                <a:gd name="connsiteY7" fmla="*/ 560221 h 670419"/>
                <a:gd name="connsiteX8" fmla="*/ -55 w 481605"/>
                <a:gd name="connsiteY8" fmla="*/ 576733 h 670419"/>
                <a:gd name="connsiteX9" fmla="*/ 118282 w 481605"/>
                <a:gd name="connsiteY9" fmla="*/ 307034 h 670419"/>
                <a:gd name="connsiteX10" fmla="*/ 159563 w 481605"/>
                <a:gd name="connsiteY10" fmla="*/ 224473 h 670419"/>
                <a:gd name="connsiteX11" fmla="*/ 148555 w 481605"/>
                <a:gd name="connsiteY11" fmla="*/ 23575 h 670419"/>
                <a:gd name="connsiteX12" fmla="*/ 271177 w 481605"/>
                <a:gd name="connsiteY12" fmla="*/ -118 h 67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1605" h="670419">
                  <a:moveTo>
                    <a:pt x="258636" y="111640"/>
                  </a:moveTo>
                  <a:lnTo>
                    <a:pt x="363939" y="-118"/>
                  </a:lnTo>
                  <a:lnTo>
                    <a:pt x="396238" y="26327"/>
                  </a:lnTo>
                  <a:lnTo>
                    <a:pt x="481550" y="70359"/>
                  </a:lnTo>
                  <a:lnTo>
                    <a:pt x="352205" y="304282"/>
                  </a:lnTo>
                  <a:cubicBezTo>
                    <a:pt x="352205" y="304282"/>
                    <a:pt x="316429" y="375835"/>
                    <a:pt x="321933" y="417115"/>
                  </a:cubicBezTo>
                  <a:cubicBezTo>
                    <a:pt x="327437" y="458396"/>
                    <a:pt x="313677" y="631774"/>
                    <a:pt x="214603" y="670302"/>
                  </a:cubicBezTo>
                  <a:cubicBezTo>
                    <a:pt x="214603" y="670302"/>
                    <a:pt x="63242" y="551965"/>
                    <a:pt x="32969" y="560221"/>
                  </a:cubicBezTo>
                  <a:cubicBezTo>
                    <a:pt x="2697" y="568477"/>
                    <a:pt x="-55" y="576733"/>
                    <a:pt x="-55" y="576733"/>
                  </a:cubicBezTo>
                  <a:cubicBezTo>
                    <a:pt x="-55" y="576733"/>
                    <a:pt x="30217" y="367579"/>
                    <a:pt x="118282" y="307034"/>
                  </a:cubicBezTo>
                  <a:cubicBezTo>
                    <a:pt x="118282" y="307034"/>
                    <a:pt x="167819" y="260249"/>
                    <a:pt x="159563" y="224473"/>
                  </a:cubicBezTo>
                  <a:cubicBezTo>
                    <a:pt x="151307" y="188697"/>
                    <a:pt x="148555" y="23575"/>
                    <a:pt x="148555" y="23575"/>
                  </a:cubicBezTo>
                  <a:lnTo>
                    <a:pt x="271177" y="-118"/>
                  </a:lnTo>
                  <a:close/>
                </a:path>
              </a:pathLst>
            </a:custGeom>
            <a:solidFill>
              <a:srgbClr val="3F3D56"/>
            </a:solidFill>
            <a:ln w="2429"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2B9D4D0-DAB1-4EF0-BF3A-4EF44133E533}"/>
                </a:ext>
              </a:extLst>
            </p:cNvPr>
            <p:cNvSpPr/>
            <p:nvPr/>
          </p:nvSpPr>
          <p:spPr>
            <a:xfrm>
              <a:off x="10839993" y="4958291"/>
              <a:ext cx="189890" cy="509126"/>
            </a:xfrm>
            <a:custGeom>
              <a:avLst/>
              <a:gdLst>
                <a:gd name="connsiteX0" fmla="*/ 33023 w 189890"/>
                <a:gd name="connsiteY0" fmla="*/ 0 h 509126"/>
                <a:gd name="connsiteX1" fmla="*/ 74305 w 189890"/>
                <a:gd name="connsiteY1" fmla="*/ 8257 h 509126"/>
                <a:gd name="connsiteX2" fmla="*/ 123842 w 189890"/>
                <a:gd name="connsiteY2" fmla="*/ 275203 h 509126"/>
                <a:gd name="connsiteX3" fmla="*/ 189891 w 189890"/>
                <a:gd name="connsiteY3" fmla="*/ 489863 h 509126"/>
                <a:gd name="connsiteX4" fmla="*/ 115585 w 189890"/>
                <a:gd name="connsiteY4" fmla="*/ 509126 h 509126"/>
                <a:gd name="connsiteX5" fmla="*/ 0 w 189890"/>
                <a:gd name="connsiteY5" fmla="*/ 118338 h 509126"/>
                <a:gd name="connsiteX6" fmla="*/ 33023 w 189890"/>
                <a:gd name="connsiteY6" fmla="*/ 0 h 50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890" h="509126">
                  <a:moveTo>
                    <a:pt x="33023" y="0"/>
                  </a:moveTo>
                  <a:lnTo>
                    <a:pt x="74305" y="8257"/>
                  </a:lnTo>
                  <a:lnTo>
                    <a:pt x="123842" y="275203"/>
                  </a:lnTo>
                  <a:lnTo>
                    <a:pt x="189891" y="489863"/>
                  </a:lnTo>
                  <a:lnTo>
                    <a:pt x="115585" y="509126"/>
                  </a:lnTo>
                  <a:lnTo>
                    <a:pt x="0" y="118338"/>
                  </a:lnTo>
                  <a:lnTo>
                    <a:pt x="33023" y="0"/>
                  </a:lnTo>
                  <a:close/>
                </a:path>
              </a:pathLst>
            </a:custGeom>
            <a:solidFill>
              <a:srgbClr val="3F3D56"/>
            </a:solidFill>
            <a:ln w="2429"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14CCC23B-7D52-4257-9E27-388598FC573E}"/>
                </a:ext>
              </a:extLst>
            </p:cNvPr>
            <p:cNvSpPr/>
            <p:nvPr/>
          </p:nvSpPr>
          <p:spPr>
            <a:xfrm>
              <a:off x="10295091" y="4919764"/>
              <a:ext cx="310978" cy="440323"/>
            </a:xfrm>
            <a:custGeom>
              <a:avLst/>
              <a:gdLst>
                <a:gd name="connsiteX0" fmla="*/ 302724 w 310978"/>
                <a:gd name="connsiteY0" fmla="*/ 8255 h 440323"/>
                <a:gd name="connsiteX1" fmla="*/ 286210 w 310978"/>
                <a:gd name="connsiteY1" fmla="*/ 0 h 440323"/>
                <a:gd name="connsiteX2" fmla="*/ 154113 w 310978"/>
                <a:gd name="connsiteY2" fmla="*/ 220162 h 440323"/>
                <a:gd name="connsiteX3" fmla="*/ 0 w 310978"/>
                <a:gd name="connsiteY3" fmla="*/ 388036 h 440323"/>
                <a:gd name="connsiteX4" fmla="*/ 63296 w 310978"/>
                <a:gd name="connsiteY4" fmla="*/ 440323 h 440323"/>
                <a:gd name="connsiteX5" fmla="*/ 310979 w 310978"/>
                <a:gd name="connsiteY5" fmla="*/ 134849 h 440323"/>
                <a:gd name="connsiteX6" fmla="*/ 302724 w 310978"/>
                <a:gd name="connsiteY6" fmla="*/ 8255 h 44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978" h="440323">
                  <a:moveTo>
                    <a:pt x="302724" y="8255"/>
                  </a:moveTo>
                  <a:lnTo>
                    <a:pt x="286210" y="0"/>
                  </a:lnTo>
                  <a:lnTo>
                    <a:pt x="154113" y="220162"/>
                  </a:lnTo>
                  <a:lnTo>
                    <a:pt x="0" y="388036"/>
                  </a:lnTo>
                  <a:lnTo>
                    <a:pt x="63296" y="440323"/>
                  </a:lnTo>
                  <a:lnTo>
                    <a:pt x="310979" y="134849"/>
                  </a:lnTo>
                  <a:lnTo>
                    <a:pt x="302724" y="8255"/>
                  </a:lnTo>
                  <a:close/>
                </a:path>
              </a:pathLst>
            </a:custGeom>
            <a:solidFill>
              <a:srgbClr val="3F3D56"/>
            </a:solidFill>
            <a:ln w="2429"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C968E84C-5051-4938-9CED-B200460A6D06}"/>
                </a:ext>
              </a:extLst>
            </p:cNvPr>
            <p:cNvSpPr/>
            <p:nvPr/>
          </p:nvSpPr>
          <p:spPr>
            <a:xfrm>
              <a:off x="10629462" y="4678453"/>
              <a:ext cx="203650" cy="208890"/>
            </a:xfrm>
            <a:custGeom>
              <a:avLst/>
              <a:gdLst>
                <a:gd name="connsiteX0" fmla="*/ 130224 w 203650"/>
                <a:gd name="connsiteY0" fmla="*/ 24471 h 208890"/>
                <a:gd name="connsiteX1" fmla="*/ 82040 w 203650"/>
                <a:gd name="connsiteY1" fmla="*/ -118 h 208890"/>
                <a:gd name="connsiteX2" fmla="*/ 79754 w 203650"/>
                <a:gd name="connsiteY2" fmla="*/ -118 h 208890"/>
                <a:gd name="connsiteX3" fmla="*/ -55 w 203650"/>
                <a:gd name="connsiteY3" fmla="*/ 88968 h 208890"/>
                <a:gd name="connsiteX4" fmla="*/ -55 w 203650"/>
                <a:gd name="connsiteY4" fmla="*/ 88968 h 208890"/>
                <a:gd name="connsiteX5" fmla="*/ 14714 w 203650"/>
                <a:gd name="connsiteY5" fmla="*/ 88968 h 208890"/>
                <a:gd name="connsiteX6" fmla="*/ 17099 w 203650"/>
                <a:gd name="connsiteY6" fmla="*/ 70813 h 208890"/>
                <a:gd name="connsiteX7" fmla="*/ 20596 w 203650"/>
                <a:gd name="connsiteY7" fmla="*/ 88968 h 208890"/>
                <a:gd name="connsiteX8" fmla="*/ 108191 w 203650"/>
                <a:gd name="connsiteY8" fmla="*/ 88968 h 208890"/>
                <a:gd name="connsiteX9" fmla="*/ 115530 w 203650"/>
                <a:gd name="connsiteY9" fmla="*/ 73609 h 208890"/>
                <a:gd name="connsiteX10" fmla="*/ 113696 w 203650"/>
                <a:gd name="connsiteY10" fmla="*/ 88968 h 208890"/>
                <a:gd name="connsiteX11" fmla="*/ 130928 w 203650"/>
                <a:gd name="connsiteY11" fmla="*/ 88968 h 208890"/>
                <a:gd name="connsiteX12" fmla="*/ 96266 w 203650"/>
                <a:gd name="connsiteY12" fmla="*/ 208773 h 208890"/>
                <a:gd name="connsiteX13" fmla="*/ 125621 w 203650"/>
                <a:gd name="connsiteY13" fmla="*/ 208773 h 208890"/>
                <a:gd name="connsiteX14" fmla="*/ 140299 w 203650"/>
                <a:gd name="connsiteY14" fmla="*/ 178054 h 208890"/>
                <a:gd name="connsiteX15" fmla="*/ 136629 w 203650"/>
                <a:gd name="connsiteY15" fmla="*/ 208773 h 208890"/>
                <a:gd name="connsiteX16" fmla="*/ 192587 w 203650"/>
                <a:gd name="connsiteY16" fmla="*/ 208773 h 208890"/>
                <a:gd name="connsiteX17" fmla="*/ 203595 w 203650"/>
                <a:gd name="connsiteY17" fmla="*/ 138119 h 208890"/>
                <a:gd name="connsiteX18" fmla="*/ 130224 w 203650"/>
                <a:gd name="connsiteY18" fmla="*/ 24471 h 20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650" h="208890">
                  <a:moveTo>
                    <a:pt x="130224" y="24471"/>
                  </a:moveTo>
                  <a:cubicBezTo>
                    <a:pt x="118867" y="9220"/>
                    <a:pt x="101054" y="130"/>
                    <a:pt x="82040" y="-118"/>
                  </a:cubicBezTo>
                  <a:lnTo>
                    <a:pt x="79754" y="-118"/>
                  </a:lnTo>
                  <a:cubicBezTo>
                    <a:pt x="35677" y="-118"/>
                    <a:pt x="-55" y="39767"/>
                    <a:pt x="-55" y="88968"/>
                  </a:cubicBezTo>
                  <a:lnTo>
                    <a:pt x="-55" y="88968"/>
                  </a:lnTo>
                  <a:lnTo>
                    <a:pt x="14714" y="88968"/>
                  </a:lnTo>
                  <a:lnTo>
                    <a:pt x="17099" y="70813"/>
                  </a:lnTo>
                  <a:lnTo>
                    <a:pt x="20596" y="88968"/>
                  </a:lnTo>
                  <a:lnTo>
                    <a:pt x="108191" y="88968"/>
                  </a:lnTo>
                  <a:lnTo>
                    <a:pt x="115530" y="73609"/>
                  </a:lnTo>
                  <a:lnTo>
                    <a:pt x="113696" y="88968"/>
                  </a:lnTo>
                  <a:lnTo>
                    <a:pt x="130928" y="88968"/>
                  </a:lnTo>
                  <a:cubicBezTo>
                    <a:pt x="138969" y="128903"/>
                    <a:pt x="127415" y="168838"/>
                    <a:pt x="96266" y="208773"/>
                  </a:cubicBezTo>
                  <a:lnTo>
                    <a:pt x="125621" y="208773"/>
                  </a:lnTo>
                  <a:lnTo>
                    <a:pt x="140299" y="178054"/>
                  </a:lnTo>
                  <a:lnTo>
                    <a:pt x="136629" y="208773"/>
                  </a:lnTo>
                  <a:lnTo>
                    <a:pt x="192587" y="208773"/>
                  </a:lnTo>
                  <a:lnTo>
                    <a:pt x="203595" y="138119"/>
                  </a:lnTo>
                  <a:cubicBezTo>
                    <a:pt x="203595" y="85205"/>
                    <a:pt x="172851" y="40335"/>
                    <a:pt x="130224" y="24471"/>
                  </a:cubicBezTo>
                  <a:close/>
                </a:path>
              </a:pathLst>
            </a:custGeom>
            <a:solidFill>
              <a:srgbClr val="2F2E41"/>
            </a:solidFill>
            <a:ln w="2429"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AEB17241-592A-4ED8-9F52-6AE20007191D}"/>
                </a:ext>
              </a:extLst>
            </p:cNvPr>
            <p:cNvSpPr/>
            <p:nvPr/>
          </p:nvSpPr>
          <p:spPr>
            <a:xfrm>
              <a:off x="11199133" y="5554106"/>
              <a:ext cx="778824" cy="374276"/>
            </a:xfrm>
            <a:custGeom>
              <a:avLst/>
              <a:gdLst>
                <a:gd name="connsiteX0" fmla="*/ 778770 w 778824"/>
                <a:gd name="connsiteY0" fmla="*/ 374159 h 374276"/>
                <a:gd name="connsiteX1" fmla="*/ 368117 w 778824"/>
                <a:gd name="connsiteY1" fmla="*/ 374159 h 374276"/>
                <a:gd name="connsiteX2" fmla="*/ -55 w 778824"/>
                <a:gd name="connsiteY2" fmla="*/ -118 h 374276"/>
                <a:gd name="connsiteX3" fmla="*/ 410598 w 778824"/>
                <a:gd name="connsiteY3" fmla="*/ -118 h 374276"/>
                <a:gd name="connsiteX4" fmla="*/ 778770 w 778824"/>
                <a:gd name="connsiteY4" fmla="*/ 374159 h 37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24" h="374276">
                  <a:moveTo>
                    <a:pt x="778770" y="374159"/>
                  </a:moveTo>
                  <a:lnTo>
                    <a:pt x="368117" y="374159"/>
                  </a:lnTo>
                  <a:cubicBezTo>
                    <a:pt x="164773" y="374159"/>
                    <a:pt x="-55" y="206598"/>
                    <a:pt x="-55" y="-118"/>
                  </a:cubicBezTo>
                  <a:lnTo>
                    <a:pt x="410598" y="-118"/>
                  </a:lnTo>
                  <a:cubicBezTo>
                    <a:pt x="613942" y="-118"/>
                    <a:pt x="778770" y="167443"/>
                    <a:pt x="778770" y="374159"/>
                  </a:cubicBezTo>
                  <a:close/>
                </a:path>
              </a:pathLst>
            </a:custGeom>
            <a:solidFill>
              <a:schemeClr val="accent2">
                <a:lumMod val="40000"/>
                <a:lumOff val="60000"/>
              </a:schemeClr>
            </a:solidFill>
            <a:ln w="2429"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BD2439FA-7DC7-4054-99E0-5AE6140E15B2}"/>
                </a:ext>
              </a:extLst>
            </p:cNvPr>
            <p:cNvSpPr/>
            <p:nvPr/>
          </p:nvSpPr>
          <p:spPr>
            <a:xfrm>
              <a:off x="11067035" y="5496313"/>
              <a:ext cx="913674" cy="434820"/>
            </a:xfrm>
            <a:custGeom>
              <a:avLst/>
              <a:gdLst>
                <a:gd name="connsiteX0" fmla="*/ 913619 w 913674"/>
                <a:gd name="connsiteY0" fmla="*/ 434703 h 434820"/>
                <a:gd name="connsiteX1" fmla="*/ 432014 w 913674"/>
                <a:gd name="connsiteY1" fmla="*/ 434703 h 434820"/>
                <a:gd name="connsiteX2" fmla="*/ -55 w 913674"/>
                <a:gd name="connsiteY2" fmla="*/ 2635 h 434820"/>
                <a:gd name="connsiteX3" fmla="*/ -55 w 913674"/>
                <a:gd name="connsiteY3" fmla="*/ -118 h 434820"/>
                <a:gd name="connsiteX4" fmla="*/ 481550 w 913674"/>
                <a:gd name="connsiteY4" fmla="*/ -118 h 434820"/>
                <a:gd name="connsiteX5" fmla="*/ 913619 w 913674"/>
                <a:gd name="connsiteY5" fmla="*/ 431951 h 434820"/>
                <a:gd name="connsiteX6" fmla="*/ 5457 w 913674"/>
                <a:gd name="connsiteY6" fmla="*/ 5387 h 434820"/>
                <a:gd name="connsiteX7" fmla="*/ 432014 w 913674"/>
                <a:gd name="connsiteY7" fmla="*/ 429199 h 434820"/>
                <a:gd name="connsiteX8" fmla="*/ 908107 w 913674"/>
                <a:gd name="connsiteY8" fmla="*/ 429199 h 434820"/>
                <a:gd name="connsiteX9" fmla="*/ 481550 w 913674"/>
                <a:gd name="connsiteY9" fmla="*/ 5387 h 43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674" h="434820">
                  <a:moveTo>
                    <a:pt x="913619" y="434703"/>
                  </a:moveTo>
                  <a:lnTo>
                    <a:pt x="432014" y="434703"/>
                  </a:lnTo>
                  <a:cubicBezTo>
                    <a:pt x="193770" y="434703"/>
                    <a:pt x="-55" y="240879"/>
                    <a:pt x="-55" y="2635"/>
                  </a:cubicBezTo>
                  <a:lnTo>
                    <a:pt x="-55" y="-118"/>
                  </a:lnTo>
                  <a:lnTo>
                    <a:pt x="481550" y="-118"/>
                  </a:lnTo>
                  <a:cubicBezTo>
                    <a:pt x="719795" y="-118"/>
                    <a:pt x="913619" y="193707"/>
                    <a:pt x="913619" y="431951"/>
                  </a:cubicBezTo>
                  <a:close/>
                  <a:moveTo>
                    <a:pt x="5457" y="5387"/>
                  </a:moveTo>
                  <a:cubicBezTo>
                    <a:pt x="6946" y="239333"/>
                    <a:pt x="197723" y="429199"/>
                    <a:pt x="432014" y="429199"/>
                  </a:cubicBezTo>
                  <a:lnTo>
                    <a:pt x="908107" y="429199"/>
                  </a:lnTo>
                  <a:cubicBezTo>
                    <a:pt x="906618" y="195252"/>
                    <a:pt x="715841" y="5387"/>
                    <a:pt x="481550" y="5387"/>
                  </a:cubicBezTo>
                  <a:close/>
                </a:path>
              </a:pathLst>
            </a:custGeom>
            <a:solidFill>
              <a:srgbClr val="3F3D56"/>
            </a:solidFill>
            <a:ln w="2429"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39F9EA9F-A4F9-43E9-83F2-B1A93C9AFBB1}"/>
                </a:ext>
              </a:extLst>
            </p:cNvPr>
            <p:cNvSpPr/>
            <p:nvPr/>
          </p:nvSpPr>
          <p:spPr>
            <a:xfrm>
              <a:off x="11306462" y="5606395"/>
              <a:ext cx="437572" cy="5504"/>
            </a:xfrm>
            <a:custGeom>
              <a:avLst/>
              <a:gdLst>
                <a:gd name="connsiteX0" fmla="*/ 0 w 437572"/>
                <a:gd name="connsiteY0" fmla="*/ 0 h 5504"/>
                <a:gd name="connsiteX1" fmla="*/ 437573 w 437572"/>
                <a:gd name="connsiteY1" fmla="*/ 0 h 5504"/>
                <a:gd name="connsiteX2" fmla="*/ 437573 w 437572"/>
                <a:gd name="connsiteY2" fmla="*/ 5504 h 5504"/>
                <a:gd name="connsiteX3" fmla="*/ 0 w 437572"/>
                <a:gd name="connsiteY3" fmla="*/ 5504 h 5504"/>
              </a:gdLst>
              <a:ahLst/>
              <a:cxnLst>
                <a:cxn ang="0">
                  <a:pos x="connsiteX0" y="connsiteY0"/>
                </a:cxn>
                <a:cxn ang="0">
                  <a:pos x="connsiteX1" y="connsiteY1"/>
                </a:cxn>
                <a:cxn ang="0">
                  <a:pos x="connsiteX2" y="connsiteY2"/>
                </a:cxn>
                <a:cxn ang="0">
                  <a:pos x="connsiteX3" y="connsiteY3"/>
                </a:cxn>
              </a:cxnLst>
              <a:rect l="l" t="t" r="r" b="b"/>
              <a:pathLst>
                <a:path w="437572" h="5504">
                  <a:moveTo>
                    <a:pt x="0" y="0"/>
                  </a:moveTo>
                  <a:lnTo>
                    <a:pt x="437573" y="0"/>
                  </a:lnTo>
                  <a:lnTo>
                    <a:pt x="437573" y="5504"/>
                  </a:lnTo>
                  <a:lnTo>
                    <a:pt x="0" y="5504"/>
                  </a:lnTo>
                  <a:close/>
                </a:path>
              </a:pathLst>
            </a:custGeom>
            <a:solidFill>
              <a:srgbClr val="FFFFFF"/>
            </a:solidFill>
            <a:ln w="2429"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1B54F0BA-0C68-4298-9E92-97DC8E0B9EF3}"/>
                </a:ext>
              </a:extLst>
            </p:cNvPr>
            <p:cNvSpPr/>
            <p:nvPr/>
          </p:nvSpPr>
          <p:spPr>
            <a:xfrm>
              <a:off x="11306462" y="5636667"/>
              <a:ext cx="437572" cy="5504"/>
            </a:xfrm>
            <a:custGeom>
              <a:avLst/>
              <a:gdLst>
                <a:gd name="connsiteX0" fmla="*/ 0 w 437572"/>
                <a:gd name="connsiteY0" fmla="*/ 0 h 5504"/>
                <a:gd name="connsiteX1" fmla="*/ 437573 w 437572"/>
                <a:gd name="connsiteY1" fmla="*/ 0 h 5504"/>
                <a:gd name="connsiteX2" fmla="*/ 437573 w 437572"/>
                <a:gd name="connsiteY2" fmla="*/ 5504 h 5504"/>
                <a:gd name="connsiteX3" fmla="*/ 0 w 437572"/>
                <a:gd name="connsiteY3" fmla="*/ 5504 h 5504"/>
              </a:gdLst>
              <a:ahLst/>
              <a:cxnLst>
                <a:cxn ang="0">
                  <a:pos x="connsiteX0" y="connsiteY0"/>
                </a:cxn>
                <a:cxn ang="0">
                  <a:pos x="connsiteX1" y="connsiteY1"/>
                </a:cxn>
                <a:cxn ang="0">
                  <a:pos x="connsiteX2" y="connsiteY2"/>
                </a:cxn>
                <a:cxn ang="0">
                  <a:pos x="connsiteX3" y="connsiteY3"/>
                </a:cxn>
              </a:cxnLst>
              <a:rect l="l" t="t" r="r" b="b"/>
              <a:pathLst>
                <a:path w="437572" h="5504">
                  <a:moveTo>
                    <a:pt x="0" y="0"/>
                  </a:moveTo>
                  <a:lnTo>
                    <a:pt x="437573" y="0"/>
                  </a:lnTo>
                  <a:lnTo>
                    <a:pt x="437573" y="5504"/>
                  </a:lnTo>
                  <a:lnTo>
                    <a:pt x="0" y="5504"/>
                  </a:lnTo>
                  <a:close/>
                </a:path>
              </a:pathLst>
            </a:custGeom>
            <a:solidFill>
              <a:srgbClr val="FFFFFF"/>
            </a:solidFill>
            <a:ln w="2429"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0CC7B106-2A3D-4E34-8F44-F47D7CDB219C}"/>
                </a:ext>
              </a:extLst>
            </p:cNvPr>
            <p:cNvSpPr/>
            <p:nvPr/>
          </p:nvSpPr>
          <p:spPr>
            <a:xfrm>
              <a:off x="11306462" y="5666939"/>
              <a:ext cx="437572" cy="5504"/>
            </a:xfrm>
            <a:custGeom>
              <a:avLst/>
              <a:gdLst>
                <a:gd name="connsiteX0" fmla="*/ 0 w 437572"/>
                <a:gd name="connsiteY0" fmla="*/ 0 h 5504"/>
                <a:gd name="connsiteX1" fmla="*/ 437573 w 437572"/>
                <a:gd name="connsiteY1" fmla="*/ 0 h 5504"/>
                <a:gd name="connsiteX2" fmla="*/ 437573 w 437572"/>
                <a:gd name="connsiteY2" fmla="*/ 5504 h 5504"/>
                <a:gd name="connsiteX3" fmla="*/ 0 w 437572"/>
                <a:gd name="connsiteY3" fmla="*/ 5504 h 5504"/>
              </a:gdLst>
              <a:ahLst/>
              <a:cxnLst>
                <a:cxn ang="0">
                  <a:pos x="connsiteX0" y="connsiteY0"/>
                </a:cxn>
                <a:cxn ang="0">
                  <a:pos x="connsiteX1" y="connsiteY1"/>
                </a:cxn>
                <a:cxn ang="0">
                  <a:pos x="connsiteX2" y="connsiteY2"/>
                </a:cxn>
                <a:cxn ang="0">
                  <a:pos x="connsiteX3" y="connsiteY3"/>
                </a:cxn>
              </a:cxnLst>
              <a:rect l="l" t="t" r="r" b="b"/>
              <a:pathLst>
                <a:path w="437572" h="5504">
                  <a:moveTo>
                    <a:pt x="0" y="0"/>
                  </a:moveTo>
                  <a:lnTo>
                    <a:pt x="437573" y="0"/>
                  </a:lnTo>
                  <a:lnTo>
                    <a:pt x="437573" y="5504"/>
                  </a:lnTo>
                  <a:lnTo>
                    <a:pt x="0" y="5504"/>
                  </a:lnTo>
                  <a:close/>
                </a:path>
              </a:pathLst>
            </a:custGeom>
            <a:solidFill>
              <a:srgbClr val="FFFFFF"/>
            </a:solidFill>
            <a:ln w="2429"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C4C16226-66BD-4C41-BB05-11F32ABE6D0C}"/>
                </a:ext>
              </a:extLst>
            </p:cNvPr>
            <p:cNvSpPr/>
            <p:nvPr/>
          </p:nvSpPr>
          <p:spPr>
            <a:xfrm>
              <a:off x="11306462" y="5697212"/>
              <a:ext cx="437572" cy="5504"/>
            </a:xfrm>
            <a:custGeom>
              <a:avLst/>
              <a:gdLst>
                <a:gd name="connsiteX0" fmla="*/ 0 w 437572"/>
                <a:gd name="connsiteY0" fmla="*/ 0 h 5504"/>
                <a:gd name="connsiteX1" fmla="*/ 437573 w 437572"/>
                <a:gd name="connsiteY1" fmla="*/ 0 h 5504"/>
                <a:gd name="connsiteX2" fmla="*/ 437573 w 437572"/>
                <a:gd name="connsiteY2" fmla="*/ 5504 h 5504"/>
                <a:gd name="connsiteX3" fmla="*/ 0 w 437572"/>
                <a:gd name="connsiteY3" fmla="*/ 5504 h 5504"/>
              </a:gdLst>
              <a:ahLst/>
              <a:cxnLst>
                <a:cxn ang="0">
                  <a:pos x="connsiteX0" y="connsiteY0"/>
                </a:cxn>
                <a:cxn ang="0">
                  <a:pos x="connsiteX1" y="connsiteY1"/>
                </a:cxn>
                <a:cxn ang="0">
                  <a:pos x="connsiteX2" y="connsiteY2"/>
                </a:cxn>
                <a:cxn ang="0">
                  <a:pos x="connsiteX3" y="connsiteY3"/>
                </a:cxn>
              </a:cxnLst>
              <a:rect l="l" t="t" r="r" b="b"/>
              <a:pathLst>
                <a:path w="437572" h="5504">
                  <a:moveTo>
                    <a:pt x="0" y="0"/>
                  </a:moveTo>
                  <a:lnTo>
                    <a:pt x="437573" y="0"/>
                  </a:lnTo>
                  <a:lnTo>
                    <a:pt x="437573" y="5504"/>
                  </a:lnTo>
                  <a:lnTo>
                    <a:pt x="0" y="5504"/>
                  </a:lnTo>
                  <a:close/>
                </a:path>
              </a:pathLst>
            </a:custGeom>
            <a:solidFill>
              <a:srgbClr val="FFFFFF"/>
            </a:solidFill>
            <a:ln w="2429"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8E2D6AA0-928D-43D6-AD5A-6D256954AF3E}"/>
                </a:ext>
              </a:extLst>
            </p:cNvPr>
            <p:cNvSpPr/>
            <p:nvPr/>
          </p:nvSpPr>
          <p:spPr>
            <a:xfrm>
              <a:off x="11306462" y="5727484"/>
              <a:ext cx="437572" cy="5504"/>
            </a:xfrm>
            <a:custGeom>
              <a:avLst/>
              <a:gdLst>
                <a:gd name="connsiteX0" fmla="*/ 0 w 437572"/>
                <a:gd name="connsiteY0" fmla="*/ 0 h 5504"/>
                <a:gd name="connsiteX1" fmla="*/ 437573 w 437572"/>
                <a:gd name="connsiteY1" fmla="*/ 0 h 5504"/>
                <a:gd name="connsiteX2" fmla="*/ 437573 w 437572"/>
                <a:gd name="connsiteY2" fmla="*/ 5504 h 5504"/>
                <a:gd name="connsiteX3" fmla="*/ 0 w 437572"/>
                <a:gd name="connsiteY3" fmla="*/ 5504 h 5504"/>
              </a:gdLst>
              <a:ahLst/>
              <a:cxnLst>
                <a:cxn ang="0">
                  <a:pos x="connsiteX0" y="connsiteY0"/>
                </a:cxn>
                <a:cxn ang="0">
                  <a:pos x="connsiteX1" y="connsiteY1"/>
                </a:cxn>
                <a:cxn ang="0">
                  <a:pos x="connsiteX2" y="connsiteY2"/>
                </a:cxn>
                <a:cxn ang="0">
                  <a:pos x="connsiteX3" y="connsiteY3"/>
                </a:cxn>
              </a:cxnLst>
              <a:rect l="l" t="t" r="r" b="b"/>
              <a:pathLst>
                <a:path w="437572" h="5504">
                  <a:moveTo>
                    <a:pt x="0" y="0"/>
                  </a:moveTo>
                  <a:lnTo>
                    <a:pt x="437573" y="0"/>
                  </a:lnTo>
                  <a:lnTo>
                    <a:pt x="437573" y="5504"/>
                  </a:lnTo>
                  <a:lnTo>
                    <a:pt x="0" y="5504"/>
                  </a:lnTo>
                  <a:close/>
                </a:path>
              </a:pathLst>
            </a:custGeom>
            <a:solidFill>
              <a:srgbClr val="FFFFFF"/>
            </a:solidFill>
            <a:ln w="2429"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BF87AA3-A2E5-4C3C-9752-232C8A4F4654}"/>
                </a:ext>
              </a:extLst>
            </p:cNvPr>
            <p:cNvSpPr/>
            <p:nvPr/>
          </p:nvSpPr>
          <p:spPr>
            <a:xfrm>
              <a:off x="11306462" y="5757756"/>
              <a:ext cx="437572" cy="5504"/>
            </a:xfrm>
            <a:custGeom>
              <a:avLst/>
              <a:gdLst>
                <a:gd name="connsiteX0" fmla="*/ 0 w 437572"/>
                <a:gd name="connsiteY0" fmla="*/ 0 h 5504"/>
                <a:gd name="connsiteX1" fmla="*/ 437573 w 437572"/>
                <a:gd name="connsiteY1" fmla="*/ 0 h 5504"/>
                <a:gd name="connsiteX2" fmla="*/ 437573 w 437572"/>
                <a:gd name="connsiteY2" fmla="*/ 5504 h 5504"/>
                <a:gd name="connsiteX3" fmla="*/ 0 w 437572"/>
                <a:gd name="connsiteY3" fmla="*/ 5504 h 5504"/>
              </a:gdLst>
              <a:ahLst/>
              <a:cxnLst>
                <a:cxn ang="0">
                  <a:pos x="connsiteX0" y="connsiteY0"/>
                </a:cxn>
                <a:cxn ang="0">
                  <a:pos x="connsiteX1" y="connsiteY1"/>
                </a:cxn>
                <a:cxn ang="0">
                  <a:pos x="connsiteX2" y="connsiteY2"/>
                </a:cxn>
                <a:cxn ang="0">
                  <a:pos x="connsiteX3" y="connsiteY3"/>
                </a:cxn>
              </a:cxnLst>
              <a:rect l="l" t="t" r="r" b="b"/>
              <a:pathLst>
                <a:path w="437572" h="5504">
                  <a:moveTo>
                    <a:pt x="0" y="0"/>
                  </a:moveTo>
                  <a:lnTo>
                    <a:pt x="437573" y="0"/>
                  </a:lnTo>
                  <a:lnTo>
                    <a:pt x="437573" y="5504"/>
                  </a:lnTo>
                  <a:lnTo>
                    <a:pt x="0" y="5504"/>
                  </a:lnTo>
                  <a:close/>
                </a:path>
              </a:pathLst>
            </a:custGeom>
            <a:solidFill>
              <a:srgbClr val="FFFFFF"/>
            </a:solidFill>
            <a:ln w="2429"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C90757B6-767E-44DA-9989-9E31BCA42213}"/>
                </a:ext>
              </a:extLst>
            </p:cNvPr>
            <p:cNvSpPr/>
            <p:nvPr/>
          </p:nvSpPr>
          <p:spPr>
            <a:xfrm>
              <a:off x="11306462" y="5788029"/>
              <a:ext cx="437572" cy="5504"/>
            </a:xfrm>
            <a:custGeom>
              <a:avLst/>
              <a:gdLst>
                <a:gd name="connsiteX0" fmla="*/ 0 w 437572"/>
                <a:gd name="connsiteY0" fmla="*/ 0 h 5504"/>
                <a:gd name="connsiteX1" fmla="*/ 437573 w 437572"/>
                <a:gd name="connsiteY1" fmla="*/ 0 h 5504"/>
                <a:gd name="connsiteX2" fmla="*/ 437573 w 437572"/>
                <a:gd name="connsiteY2" fmla="*/ 5504 h 5504"/>
                <a:gd name="connsiteX3" fmla="*/ 0 w 437572"/>
                <a:gd name="connsiteY3" fmla="*/ 5504 h 5504"/>
              </a:gdLst>
              <a:ahLst/>
              <a:cxnLst>
                <a:cxn ang="0">
                  <a:pos x="connsiteX0" y="connsiteY0"/>
                </a:cxn>
                <a:cxn ang="0">
                  <a:pos x="connsiteX1" y="connsiteY1"/>
                </a:cxn>
                <a:cxn ang="0">
                  <a:pos x="connsiteX2" y="connsiteY2"/>
                </a:cxn>
                <a:cxn ang="0">
                  <a:pos x="connsiteX3" y="connsiteY3"/>
                </a:cxn>
              </a:cxnLst>
              <a:rect l="l" t="t" r="r" b="b"/>
              <a:pathLst>
                <a:path w="437572" h="5504">
                  <a:moveTo>
                    <a:pt x="0" y="0"/>
                  </a:moveTo>
                  <a:lnTo>
                    <a:pt x="437573" y="0"/>
                  </a:lnTo>
                  <a:lnTo>
                    <a:pt x="437573" y="5504"/>
                  </a:lnTo>
                  <a:lnTo>
                    <a:pt x="0" y="5504"/>
                  </a:lnTo>
                  <a:close/>
                </a:path>
              </a:pathLst>
            </a:custGeom>
            <a:solidFill>
              <a:srgbClr val="FFFFFF"/>
            </a:solidFill>
            <a:ln w="2429"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FFEF1025-31F4-4DC8-9830-14EB90BE9247}"/>
                </a:ext>
              </a:extLst>
            </p:cNvPr>
            <p:cNvSpPr/>
            <p:nvPr/>
          </p:nvSpPr>
          <p:spPr>
            <a:xfrm>
              <a:off x="11810084" y="5801789"/>
              <a:ext cx="82560" cy="82560"/>
            </a:xfrm>
            <a:custGeom>
              <a:avLst/>
              <a:gdLst>
                <a:gd name="connsiteX0" fmla="*/ 82561 w 82560"/>
                <a:gd name="connsiteY0" fmla="*/ 41280 h 82560"/>
                <a:gd name="connsiteX1" fmla="*/ 41281 w 82560"/>
                <a:gd name="connsiteY1" fmla="*/ 82561 h 82560"/>
                <a:gd name="connsiteX2" fmla="*/ 0 w 82560"/>
                <a:gd name="connsiteY2" fmla="*/ 41280 h 82560"/>
                <a:gd name="connsiteX3" fmla="*/ 41281 w 82560"/>
                <a:gd name="connsiteY3" fmla="*/ 0 h 82560"/>
                <a:gd name="connsiteX4" fmla="*/ 82561 w 82560"/>
                <a:gd name="connsiteY4" fmla="*/ 41280 h 82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60" h="82560">
                  <a:moveTo>
                    <a:pt x="82561" y="41280"/>
                  </a:moveTo>
                  <a:cubicBezTo>
                    <a:pt x="82561" y="64079"/>
                    <a:pt x="64079" y="82561"/>
                    <a:pt x="41281" y="82561"/>
                  </a:cubicBezTo>
                  <a:cubicBezTo>
                    <a:pt x="18482" y="82561"/>
                    <a:pt x="0" y="64079"/>
                    <a:pt x="0" y="41280"/>
                  </a:cubicBezTo>
                  <a:cubicBezTo>
                    <a:pt x="0" y="18482"/>
                    <a:pt x="18482" y="0"/>
                    <a:pt x="41281" y="0"/>
                  </a:cubicBezTo>
                  <a:cubicBezTo>
                    <a:pt x="64079" y="0"/>
                    <a:pt x="82561" y="18482"/>
                    <a:pt x="82561" y="41280"/>
                  </a:cubicBezTo>
                  <a:close/>
                </a:path>
              </a:pathLst>
            </a:custGeom>
            <a:solidFill>
              <a:schemeClr val="accent2"/>
            </a:solidFill>
            <a:ln w="2429"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24BA1568-48FE-4F58-AC2E-5E4CF7CFD94E}"/>
                </a:ext>
              </a:extLst>
            </p:cNvPr>
            <p:cNvSpPr/>
            <p:nvPr/>
          </p:nvSpPr>
          <p:spPr>
            <a:xfrm>
              <a:off x="9462601" y="5014708"/>
              <a:ext cx="778824" cy="374276"/>
            </a:xfrm>
            <a:custGeom>
              <a:avLst/>
              <a:gdLst>
                <a:gd name="connsiteX0" fmla="*/ 778770 w 778824"/>
                <a:gd name="connsiteY0" fmla="*/ 374159 h 374276"/>
                <a:gd name="connsiteX1" fmla="*/ 368117 w 778824"/>
                <a:gd name="connsiteY1" fmla="*/ 374159 h 374276"/>
                <a:gd name="connsiteX2" fmla="*/ -55 w 778824"/>
                <a:gd name="connsiteY2" fmla="*/ -118 h 374276"/>
                <a:gd name="connsiteX3" fmla="*/ 410598 w 778824"/>
                <a:gd name="connsiteY3" fmla="*/ -118 h 374276"/>
                <a:gd name="connsiteX4" fmla="*/ 778770 w 778824"/>
                <a:gd name="connsiteY4" fmla="*/ 374159 h 37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24" h="374276">
                  <a:moveTo>
                    <a:pt x="778770" y="374159"/>
                  </a:moveTo>
                  <a:lnTo>
                    <a:pt x="368117" y="374159"/>
                  </a:lnTo>
                  <a:cubicBezTo>
                    <a:pt x="164773" y="374159"/>
                    <a:pt x="-55" y="206598"/>
                    <a:pt x="-55" y="-118"/>
                  </a:cubicBezTo>
                  <a:lnTo>
                    <a:pt x="410598" y="-118"/>
                  </a:lnTo>
                  <a:cubicBezTo>
                    <a:pt x="613942" y="-118"/>
                    <a:pt x="778770" y="167443"/>
                    <a:pt x="778770" y="374159"/>
                  </a:cubicBezTo>
                  <a:close/>
                </a:path>
              </a:pathLst>
            </a:custGeom>
            <a:solidFill>
              <a:schemeClr val="accent2">
                <a:lumMod val="40000"/>
                <a:lumOff val="60000"/>
              </a:schemeClr>
            </a:solidFill>
            <a:ln w="2429"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9E242694-CCC1-4C7D-AA2D-5A2AEF76AD84}"/>
                </a:ext>
              </a:extLst>
            </p:cNvPr>
            <p:cNvSpPr/>
            <p:nvPr/>
          </p:nvSpPr>
          <p:spPr>
            <a:xfrm>
              <a:off x="9330504" y="4956915"/>
              <a:ext cx="913674" cy="434820"/>
            </a:xfrm>
            <a:custGeom>
              <a:avLst/>
              <a:gdLst>
                <a:gd name="connsiteX0" fmla="*/ 913619 w 913674"/>
                <a:gd name="connsiteY0" fmla="*/ 434703 h 434820"/>
                <a:gd name="connsiteX1" fmla="*/ 432014 w 913674"/>
                <a:gd name="connsiteY1" fmla="*/ 434703 h 434820"/>
                <a:gd name="connsiteX2" fmla="*/ -55 w 913674"/>
                <a:gd name="connsiteY2" fmla="*/ 2634 h 434820"/>
                <a:gd name="connsiteX3" fmla="*/ -55 w 913674"/>
                <a:gd name="connsiteY3" fmla="*/ -118 h 434820"/>
                <a:gd name="connsiteX4" fmla="*/ 481550 w 913674"/>
                <a:gd name="connsiteY4" fmla="*/ -118 h 434820"/>
                <a:gd name="connsiteX5" fmla="*/ 913619 w 913674"/>
                <a:gd name="connsiteY5" fmla="*/ 431951 h 434820"/>
                <a:gd name="connsiteX6" fmla="*/ 5457 w 913674"/>
                <a:gd name="connsiteY6" fmla="*/ 5387 h 434820"/>
                <a:gd name="connsiteX7" fmla="*/ 432014 w 913674"/>
                <a:gd name="connsiteY7" fmla="*/ 429199 h 434820"/>
                <a:gd name="connsiteX8" fmla="*/ 908107 w 913674"/>
                <a:gd name="connsiteY8" fmla="*/ 429199 h 434820"/>
                <a:gd name="connsiteX9" fmla="*/ 481551 w 913674"/>
                <a:gd name="connsiteY9" fmla="*/ 5387 h 43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674" h="434820">
                  <a:moveTo>
                    <a:pt x="913619" y="434703"/>
                  </a:moveTo>
                  <a:lnTo>
                    <a:pt x="432014" y="434703"/>
                  </a:lnTo>
                  <a:cubicBezTo>
                    <a:pt x="193770" y="434703"/>
                    <a:pt x="-55" y="240879"/>
                    <a:pt x="-55" y="2634"/>
                  </a:cubicBezTo>
                  <a:lnTo>
                    <a:pt x="-55" y="-118"/>
                  </a:lnTo>
                  <a:lnTo>
                    <a:pt x="481550" y="-118"/>
                  </a:lnTo>
                  <a:cubicBezTo>
                    <a:pt x="719795" y="-118"/>
                    <a:pt x="913619" y="193707"/>
                    <a:pt x="913619" y="431951"/>
                  </a:cubicBezTo>
                  <a:close/>
                  <a:moveTo>
                    <a:pt x="5457" y="5387"/>
                  </a:moveTo>
                  <a:cubicBezTo>
                    <a:pt x="6946" y="239333"/>
                    <a:pt x="197723" y="429199"/>
                    <a:pt x="432014" y="429199"/>
                  </a:cubicBezTo>
                  <a:lnTo>
                    <a:pt x="908107" y="429199"/>
                  </a:lnTo>
                  <a:cubicBezTo>
                    <a:pt x="906618" y="195252"/>
                    <a:pt x="715841" y="5387"/>
                    <a:pt x="481551" y="5387"/>
                  </a:cubicBezTo>
                  <a:close/>
                </a:path>
              </a:pathLst>
            </a:custGeom>
            <a:solidFill>
              <a:srgbClr val="3F3D56"/>
            </a:solidFill>
            <a:ln w="2429"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E262B7C3-441A-4BD4-9EC6-2383F6C8574F}"/>
                </a:ext>
              </a:extLst>
            </p:cNvPr>
            <p:cNvSpPr/>
            <p:nvPr/>
          </p:nvSpPr>
          <p:spPr>
            <a:xfrm>
              <a:off x="9569930" y="5066996"/>
              <a:ext cx="437572" cy="5504"/>
            </a:xfrm>
            <a:custGeom>
              <a:avLst/>
              <a:gdLst>
                <a:gd name="connsiteX0" fmla="*/ 0 w 437572"/>
                <a:gd name="connsiteY0" fmla="*/ 0 h 5504"/>
                <a:gd name="connsiteX1" fmla="*/ 437573 w 437572"/>
                <a:gd name="connsiteY1" fmla="*/ 0 h 5504"/>
                <a:gd name="connsiteX2" fmla="*/ 437573 w 437572"/>
                <a:gd name="connsiteY2" fmla="*/ 5504 h 5504"/>
                <a:gd name="connsiteX3" fmla="*/ 0 w 437572"/>
                <a:gd name="connsiteY3" fmla="*/ 5504 h 5504"/>
              </a:gdLst>
              <a:ahLst/>
              <a:cxnLst>
                <a:cxn ang="0">
                  <a:pos x="connsiteX0" y="connsiteY0"/>
                </a:cxn>
                <a:cxn ang="0">
                  <a:pos x="connsiteX1" y="connsiteY1"/>
                </a:cxn>
                <a:cxn ang="0">
                  <a:pos x="connsiteX2" y="connsiteY2"/>
                </a:cxn>
                <a:cxn ang="0">
                  <a:pos x="connsiteX3" y="connsiteY3"/>
                </a:cxn>
              </a:cxnLst>
              <a:rect l="l" t="t" r="r" b="b"/>
              <a:pathLst>
                <a:path w="437572" h="5504">
                  <a:moveTo>
                    <a:pt x="0" y="0"/>
                  </a:moveTo>
                  <a:lnTo>
                    <a:pt x="437573" y="0"/>
                  </a:lnTo>
                  <a:lnTo>
                    <a:pt x="437573" y="5504"/>
                  </a:lnTo>
                  <a:lnTo>
                    <a:pt x="0" y="5504"/>
                  </a:lnTo>
                  <a:close/>
                </a:path>
              </a:pathLst>
            </a:custGeom>
            <a:solidFill>
              <a:srgbClr val="FFFFFF"/>
            </a:solidFill>
            <a:ln w="2429"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3B131538-C698-45AB-8E0F-44B6FE3E5C39}"/>
                </a:ext>
              </a:extLst>
            </p:cNvPr>
            <p:cNvSpPr/>
            <p:nvPr/>
          </p:nvSpPr>
          <p:spPr>
            <a:xfrm>
              <a:off x="9569930" y="5097269"/>
              <a:ext cx="437572" cy="5504"/>
            </a:xfrm>
            <a:custGeom>
              <a:avLst/>
              <a:gdLst>
                <a:gd name="connsiteX0" fmla="*/ 0 w 437572"/>
                <a:gd name="connsiteY0" fmla="*/ 0 h 5504"/>
                <a:gd name="connsiteX1" fmla="*/ 437573 w 437572"/>
                <a:gd name="connsiteY1" fmla="*/ 0 h 5504"/>
                <a:gd name="connsiteX2" fmla="*/ 437573 w 437572"/>
                <a:gd name="connsiteY2" fmla="*/ 5504 h 5504"/>
                <a:gd name="connsiteX3" fmla="*/ 0 w 437572"/>
                <a:gd name="connsiteY3" fmla="*/ 5504 h 5504"/>
              </a:gdLst>
              <a:ahLst/>
              <a:cxnLst>
                <a:cxn ang="0">
                  <a:pos x="connsiteX0" y="connsiteY0"/>
                </a:cxn>
                <a:cxn ang="0">
                  <a:pos x="connsiteX1" y="connsiteY1"/>
                </a:cxn>
                <a:cxn ang="0">
                  <a:pos x="connsiteX2" y="connsiteY2"/>
                </a:cxn>
                <a:cxn ang="0">
                  <a:pos x="connsiteX3" y="connsiteY3"/>
                </a:cxn>
              </a:cxnLst>
              <a:rect l="l" t="t" r="r" b="b"/>
              <a:pathLst>
                <a:path w="437572" h="5504">
                  <a:moveTo>
                    <a:pt x="0" y="0"/>
                  </a:moveTo>
                  <a:lnTo>
                    <a:pt x="437573" y="0"/>
                  </a:lnTo>
                  <a:lnTo>
                    <a:pt x="437573" y="5504"/>
                  </a:lnTo>
                  <a:lnTo>
                    <a:pt x="0" y="5504"/>
                  </a:lnTo>
                  <a:close/>
                </a:path>
              </a:pathLst>
            </a:custGeom>
            <a:solidFill>
              <a:srgbClr val="FFFFFF"/>
            </a:solidFill>
            <a:ln w="2429"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819B852A-3E5B-4D6A-95B2-5129226A4F87}"/>
                </a:ext>
              </a:extLst>
            </p:cNvPr>
            <p:cNvSpPr/>
            <p:nvPr/>
          </p:nvSpPr>
          <p:spPr>
            <a:xfrm>
              <a:off x="9569930" y="5127541"/>
              <a:ext cx="437572" cy="5504"/>
            </a:xfrm>
            <a:custGeom>
              <a:avLst/>
              <a:gdLst>
                <a:gd name="connsiteX0" fmla="*/ 0 w 437572"/>
                <a:gd name="connsiteY0" fmla="*/ 0 h 5504"/>
                <a:gd name="connsiteX1" fmla="*/ 437573 w 437572"/>
                <a:gd name="connsiteY1" fmla="*/ 0 h 5504"/>
                <a:gd name="connsiteX2" fmla="*/ 437573 w 437572"/>
                <a:gd name="connsiteY2" fmla="*/ 5504 h 5504"/>
                <a:gd name="connsiteX3" fmla="*/ 0 w 437572"/>
                <a:gd name="connsiteY3" fmla="*/ 5504 h 5504"/>
              </a:gdLst>
              <a:ahLst/>
              <a:cxnLst>
                <a:cxn ang="0">
                  <a:pos x="connsiteX0" y="connsiteY0"/>
                </a:cxn>
                <a:cxn ang="0">
                  <a:pos x="connsiteX1" y="connsiteY1"/>
                </a:cxn>
                <a:cxn ang="0">
                  <a:pos x="connsiteX2" y="connsiteY2"/>
                </a:cxn>
                <a:cxn ang="0">
                  <a:pos x="connsiteX3" y="connsiteY3"/>
                </a:cxn>
              </a:cxnLst>
              <a:rect l="l" t="t" r="r" b="b"/>
              <a:pathLst>
                <a:path w="437572" h="5504">
                  <a:moveTo>
                    <a:pt x="0" y="0"/>
                  </a:moveTo>
                  <a:lnTo>
                    <a:pt x="437573" y="0"/>
                  </a:lnTo>
                  <a:lnTo>
                    <a:pt x="437573" y="5504"/>
                  </a:lnTo>
                  <a:lnTo>
                    <a:pt x="0" y="5504"/>
                  </a:lnTo>
                  <a:close/>
                </a:path>
              </a:pathLst>
            </a:custGeom>
            <a:solidFill>
              <a:srgbClr val="FFFFFF"/>
            </a:solidFill>
            <a:ln w="2429"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5D5D6C92-83DF-4113-9581-B91921C4E71E}"/>
                </a:ext>
              </a:extLst>
            </p:cNvPr>
            <p:cNvSpPr/>
            <p:nvPr/>
          </p:nvSpPr>
          <p:spPr>
            <a:xfrm>
              <a:off x="9569930" y="5157813"/>
              <a:ext cx="437572" cy="5504"/>
            </a:xfrm>
            <a:custGeom>
              <a:avLst/>
              <a:gdLst>
                <a:gd name="connsiteX0" fmla="*/ 0 w 437572"/>
                <a:gd name="connsiteY0" fmla="*/ 0 h 5504"/>
                <a:gd name="connsiteX1" fmla="*/ 437573 w 437572"/>
                <a:gd name="connsiteY1" fmla="*/ 0 h 5504"/>
                <a:gd name="connsiteX2" fmla="*/ 437573 w 437572"/>
                <a:gd name="connsiteY2" fmla="*/ 5504 h 5504"/>
                <a:gd name="connsiteX3" fmla="*/ 0 w 437572"/>
                <a:gd name="connsiteY3" fmla="*/ 5504 h 5504"/>
              </a:gdLst>
              <a:ahLst/>
              <a:cxnLst>
                <a:cxn ang="0">
                  <a:pos x="connsiteX0" y="connsiteY0"/>
                </a:cxn>
                <a:cxn ang="0">
                  <a:pos x="connsiteX1" y="connsiteY1"/>
                </a:cxn>
                <a:cxn ang="0">
                  <a:pos x="connsiteX2" y="connsiteY2"/>
                </a:cxn>
                <a:cxn ang="0">
                  <a:pos x="connsiteX3" y="connsiteY3"/>
                </a:cxn>
              </a:cxnLst>
              <a:rect l="l" t="t" r="r" b="b"/>
              <a:pathLst>
                <a:path w="437572" h="5504">
                  <a:moveTo>
                    <a:pt x="0" y="0"/>
                  </a:moveTo>
                  <a:lnTo>
                    <a:pt x="437573" y="0"/>
                  </a:lnTo>
                  <a:lnTo>
                    <a:pt x="437573" y="5504"/>
                  </a:lnTo>
                  <a:lnTo>
                    <a:pt x="0" y="5504"/>
                  </a:lnTo>
                  <a:close/>
                </a:path>
              </a:pathLst>
            </a:custGeom>
            <a:solidFill>
              <a:srgbClr val="FFFFFF"/>
            </a:solidFill>
            <a:ln w="2429"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1FAFFB6C-A1C6-412A-9164-1663A10DD006}"/>
                </a:ext>
              </a:extLst>
            </p:cNvPr>
            <p:cNvSpPr/>
            <p:nvPr/>
          </p:nvSpPr>
          <p:spPr>
            <a:xfrm>
              <a:off x="9569930" y="5188086"/>
              <a:ext cx="437572" cy="5504"/>
            </a:xfrm>
            <a:custGeom>
              <a:avLst/>
              <a:gdLst>
                <a:gd name="connsiteX0" fmla="*/ 0 w 437572"/>
                <a:gd name="connsiteY0" fmla="*/ 0 h 5504"/>
                <a:gd name="connsiteX1" fmla="*/ 437573 w 437572"/>
                <a:gd name="connsiteY1" fmla="*/ 0 h 5504"/>
                <a:gd name="connsiteX2" fmla="*/ 437573 w 437572"/>
                <a:gd name="connsiteY2" fmla="*/ 5504 h 5504"/>
                <a:gd name="connsiteX3" fmla="*/ 0 w 437572"/>
                <a:gd name="connsiteY3" fmla="*/ 5504 h 5504"/>
              </a:gdLst>
              <a:ahLst/>
              <a:cxnLst>
                <a:cxn ang="0">
                  <a:pos x="connsiteX0" y="connsiteY0"/>
                </a:cxn>
                <a:cxn ang="0">
                  <a:pos x="connsiteX1" y="connsiteY1"/>
                </a:cxn>
                <a:cxn ang="0">
                  <a:pos x="connsiteX2" y="connsiteY2"/>
                </a:cxn>
                <a:cxn ang="0">
                  <a:pos x="connsiteX3" y="connsiteY3"/>
                </a:cxn>
              </a:cxnLst>
              <a:rect l="l" t="t" r="r" b="b"/>
              <a:pathLst>
                <a:path w="437572" h="5504">
                  <a:moveTo>
                    <a:pt x="0" y="0"/>
                  </a:moveTo>
                  <a:lnTo>
                    <a:pt x="437573" y="0"/>
                  </a:lnTo>
                  <a:lnTo>
                    <a:pt x="437573" y="5504"/>
                  </a:lnTo>
                  <a:lnTo>
                    <a:pt x="0" y="5504"/>
                  </a:lnTo>
                  <a:close/>
                </a:path>
              </a:pathLst>
            </a:custGeom>
            <a:solidFill>
              <a:srgbClr val="FFFFFF"/>
            </a:solidFill>
            <a:ln w="2429"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08D23E99-8489-49E5-A21E-CA65BAB810BA}"/>
                </a:ext>
              </a:extLst>
            </p:cNvPr>
            <p:cNvSpPr/>
            <p:nvPr/>
          </p:nvSpPr>
          <p:spPr>
            <a:xfrm>
              <a:off x="9569930" y="5218358"/>
              <a:ext cx="437572" cy="5504"/>
            </a:xfrm>
            <a:custGeom>
              <a:avLst/>
              <a:gdLst>
                <a:gd name="connsiteX0" fmla="*/ 0 w 437572"/>
                <a:gd name="connsiteY0" fmla="*/ 0 h 5504"/>
                <a:gd name="connsiteX1" fmla="*/ 437573 w 437572"/>
                <a:gd name="connsiteY1" fmla="*/ 0 h 5504"/>
                <a:gd name="connsiteX2" fmla="*/ 437573 w 437572"/>
                <a:gd name="connsiteY2" fmla="*/ 5504 h 5504"/>
                <a:gd name="connsiteX3" fmla="*/ 0 w 437572"/>
                <a:gd name="connsiteY3" fmla="*/ 5504 h 5504"/>
              </a:gdLst>
              <a:ahLst/>
              <a:cxnLst>
                <a:cxn ang="0">
                  <a:pos x="connsiteX0" y="connsiteY0"/>
                </a:cxn>
                <a:cxn ang="0">
                  <a:pos x="connsiteX1" y="connsiteY1"/>
                </a:cxn>
                <a:cxn ang="0">
                  <a:pos x="connsiteX2" y="connsiteY2"/>
                </a:cxn>
                <a:cxn ang="0">
                  <a:pos x="connsiteX3" y="connsiteY3"/>
                </a:cxn>
              </a:cxnLst>
              <a:rect l="l" t="t" r="r" b="b"/>
              <a:pathLst>
                <a:path w="437572" h="5504">
                  <a:moveTo>
                    <a:pt x="0" y="0"/>
                  </a:moveTo>
                  <a:lnTo>
                    <a:pt x="437573" y="0"/>
                  </a:lnTo>
                  <a:lnTo>
                    <a:pt x="437573" y="5504"/>
                  </a:lnTo>
                  <a:lnTo>
                    <a:pt x="0" y="5504"/>
                  </a:lnTo>
                  <a:close/>
                </a:path>
              </a:pathLst>
            </a:custGeom>
            <a:solidFill>
              <a:srgbClr val="FFFFFF"/>
            </a:solidFill>
            <a:ln w="2429"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18406FFC-D463-4702-A3D7-3BF853A0A1B4}"/>
                </a:ext>
              </a:extLst>
            </p:cNvPr>
            <p:cNvSpPr/>
            <p:nvPr/>
          </p:nvSpPr>
          <p:spPr>
            <a:xfrm>
              <a:off x="9569930" y="5248631"/>
              <a:ext cx="437572" cy="5504"/>
            </a:xfrm>
            <a:custGeom>
              <a:avLst/>
              <a:gdLst>
                <a:gd name="connsiteX0" fmla="*/ 0 w 437572"/>
                <a:gd name="connsiteY0" fmla="*/ 0 h 5504"/>
                <a:gd name="connsiteX1" fmla="*/ 437573 w 437572"/>
                <a:gd name="connsiteY1" fmla="*/ 0 h 5504"/>
                <a:gd name="connsiteX2" fmla="*/ 437573 w 437572"/>
                <a:gd name="connsiteY2" fmla="*/ 5504 h 5504"/>
                <a:gd name="connsiteX3" fmla="*/ 0 w 437572"/>
                <a:gd name="connsiteY3" fmla="*/ 5504 h 5504"/>
              </a:gdLst>
              <a:ahLst/>
              <a:cxnLst>
                <a:cxn ang="0">
                  <a:pos x="connsiteX0" y="connsiteY0"/>
                </a:cxn>
                <a:cxn ang="0">
                  <a:pos x="connsiteX1" y="connsiteY1"/>
                </a:cxn>
                <a:cxn ang="0">
                  <a:pos x="connsiteX2" y="connsiteY2"/>
                </a:cxn>
                <a:cxn ang="0">
                  <a:pos x="connsiteX3" y="connsiteY3"/>
                </a:cxn>
              </a:cxnLst>
              <a:rect l="l" t="t" r="r" b="b"/>
              <a:pathLst>
                <a:path w="437572" h="5504">
                  <a:moveTo>
                    <a:pt x="0" y="0"/>
                  </a:moveTo>
                  <a:lnTo>
                    <a:pt x="437573" y="0"/>
                  </a:lnTo>
                  <a:lnTo>
                    <a:pt x="437573" y="5504"/>
                  </a:lnTo>
                  <a:lnTo>
                    <a:pt x="0" y="5504"/>
                  </a:lnTo>
                  <a:close/>
                </a:path>
              </a:pathLst>
            </a:custGeom>
            <a:solidFill>
              <a:srgbClr val="FFFFFF"/>
            </a:solidFill>
            <a:ln w="2429"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FCFBD4AB-3A97-48F9-AAA8-3237918F3667}"/>
                </a:ext>
              </a:extLst>
            </p:cNvPr>
            <p:cNvSpPr/>
            <p:nvPr/>
          </p:nvSpPr>
          <p:spPr>
            <a:xfrm>
              <a:off x="10073552" y="5262391"/>
              <a:ext cx="82560" cy="82560"/>
            </a:xfrm>
            <a:custGeom>
              <a:avLst/>
              <a:gdLst>
                <a:gd name="connsiteX0" fmla="*/ 82561 w 82560"/>
                <a:gd name="connsiteY0" fmla="*/ 41280 h 82560"/>
                <a:gd name="connsiteX1" fmla="*/ 41281 w 82560"/>
                <a:gd name="connsiteY1" fmla="*/ 82561 h 82560"/>
                <a:gd name="connsiteX2" fmla="*/ 0 w 82560"/>
                <a:gd name="connsiteY2" fmla="*/ 41280 h 82560"/>
                <a:gd name="connsiteX3" fmla="*/ 41281 w 82560"/>
                <a:gd name="connsiteY3" fmla="*/ 0 h 82560"/>
                <a:gd name="connsiteX4" fmla="*/ 82561 w 82560"/>
                <a:gd name="connsiteY4" fmla="*/ 41280 h 82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60" h="82560">
                  <a:moveTo>
                    <a:pt x="82561" y="41280"/>
                  </a:moveTo>
                  <a:cubicBezTo>
                    <a:pt x="82561" y="64079"/>
                    <a:pt x="64079" y="82561"/>
                    <a:pt x="41281" y="82561"/>
                  </a:cubicBezTo>
                  <a:cubicBezTo>
                    <a:pt x="18482" y="82561"/>
                    <a:pt x="0" y="64079"/>
                    <a:pt x="0" y="41280"/>
                  </a:cubicBezTo>
                  <a:cubicBezTo>
                    <a:pt x="0" y="18482"/>
                    <a:pt x="18482" y="0"/>
                    <a:pt x="41281" y="0"/>
                  </a:cubicBezTo>
                  <a:cubicBezTo>
                    <a:pt x="64079" y="0"/>
                    <a:pt x="82561" y="18482"/>
                    <a:pt x="82561" y="41280"/>
                  </a:cubicBezTo>
                  <a:close/>
                </a:path>
              </a:pathLst>
            </a:custGeom>
            <a:solidFill>
              <a:schemeClr val="accent2"/>
            </a:solidFill>
            <a:ln w="2429" cap="flat">
              <a:noFill/>
              <a:prstDash val="solid"/>
              <a:miter/>
            </a:ln>
          </p:spPr>
          <p:txBody>
            <a:bodyPr rtlCol="0" anchor="ctr"/>
            <a:lstStyle/>
            <a:p>
              <a:endParaRPr lang="en-US"/>
            </a:p>
          </p:txBody>
        </p:sp>
      </p:grpSp>
      <p:sp>
        <p:nvSpPr>
          <p:cNvPr id="354" name="TextBox 353">
            <a:extLst>
              <a:ext uri="{FF2B5EF4-FFF2-40B4-BE49-F238E27FC236}">
                <a16:creationId xmlns:a16="http://schemas.microsoft.com/office/drawing/2014/main" id="{229F33B0-BE4E-4DB9-B083-D1F36426E9FA}"/>
              </a:ext>
            </a:extLst>
          </p:cNvPr>
          <p:cNvSpPr txBox="1"/>
          <p:nvPr/>
        </p:nvSpPr>
        <p:spPr>
          <a:xfrm>
            <a:off x="3386860" y="489734"/>
            <a:ext cx="5239234" cy="1107996"/>
          </a:xfrm>
          <a:prstGeom prst="rect">
            <a:avLst/>
          </a:prstGeom>
          <a:noFill/>
        </p:spPr>
        <p:txBody>
          <a:bodyPr wrap="square" rtlCol="0">
            <a:spAutoFit/>
          </a:bodyPr>
          <a:lstStyle/>
          <a:p>
            <a:pPr algn="ctr"/>
            <a:r>
              <a:rPr lang="en-US" sz="6600" b="1" dirty="0">
                <a:solidFill>
                  <a:schemeClr val="accent2"/>
                </a:solidFill>
                <a:latin typeface="+mj-lt"/>
                <a:cs typeface="Arial" panose="020B0604020202020204" pitchFamily="34" charset="0"/>
              </a:rPr>
              <a:t>Illustrations</a:t>
            </a:r>
            <a:endParaRPr lang="ko-KR" altLang="en-US" sz="6600" b="1" dirty="0">
              <a:solidFill>
                <a:schemeClr val="accent2"/>
              </a:solidFill>
              <a:latin typeface="+mj-lt"/>
              <a:cs typeface="Arial" panose="020B0604020202020204" pitchFamily="34" charset="0"/>
            </a:endParaRPr>
          </a:p>
        </p:txBody>
      </p:sp>
    </p:spTree>
    <p:extLst>
      <p:ext uri="{BB962C8B-B14F-4D97-AF65-F5344CB8AC3E}">
        <p14:creationId xmlns:p14="http://schemas.microsoft.com/office/powerpoint/2010/main" val="725669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42BEA2-8C6D-44B3-A9EF-DC4611439876}"/>
              </a:ext>
            </a:extLst>
          </p:cNvPr>
          <p:cNvGrpSpPr/>
          <p:nvPr/>
        </p:nvGrpSpPr>
        <p:grpSpPr>
          <a:xfrm>
            <a:off x="455447" y="4133329"/>
            <a:ext cx="2391310" cy="1803059"/>
            <a:chOff x="568176" y="1366816"/>
            <a:chExt cx="5784098" cy="4361237"/>
          </a:xfrm>
        </p:grpSpPr>
        <p:sp>
          <p:nvSpPr>
            <p:cNvPr id="3" name="Graphic 2">
              <a:extLst>
                <a:ext uri="{FF2B5EF4-FFF2-40B4-BE49-F238E27FC236}">
                  <a16:creationId xmlns:a16="http://schemas.microsoft.com/office/drawing/2014/main" id="{7DE24CB6-FBB3-4A34-914B-66C74EA6BEE1}"/>
                </a:ext>
              </a:extLst>
            </p:cNvPr>
            <p:cNvSpPr/>
            <p:nvPr/>
          </p:nvSpPr>
          <p:spPr>
            <a:xfrm>
              <a:off x="568176" y="1366816"/>
              <a:ext cx="5784098" cy="4361237"/>
            </a:xfrm>
            <a:custGeom>
              <a:avLst/>
              <a:gdLst>
                <a:gd name="connsiteX0" fmla="*/ 976465 w 5784098"/>
                <a:gd name="connsiteY0" fmla="*/ 4242345 h 4361237"/>
                <a:gd name="connsiteX1" fmla="*/ 402923 w 5784098"/>
                <a:gd name="connsiteY1" fmla="*/ 4000662 h 4361237"/>
                <a:gd name="connsiteX2" fmla="*/ 133 w 5784098"/>
                <a:gd name="connsiteY2" fmla="*/ 3411834 h 4361237"/>
                <a:gd name="connsiteX3" fmla="*/ 222149 w 5784098"/>
                <a:gd name="connsiteY3" fmla="*/ 2667743 h 4361237"/>
                <a:gd name="connsiteX4" fmla="*/ 524338 w 5784098"/>
                <a:gd name="connsiteY4" fmla="*/ 1666590 h 4361237"/>
                <a:gd name="connsiteX5" fmla="*/ 738260 w 5784098"/>
                <a:gd name="connsiteY5" fmla="*/ 595495 h 4361237"/>
                <a:gd name="connsiteX6" fmla="*/ 2125862 w 5784098"/>
                <a:gd name="connsiteY6" fmla="*/ 1175 h 4361237"/>
                <a:gd name="connsiteX7" fmla="*/ 3174273 w 5784098"/>
                <a:gd name="connsiteY7" fmla="*/ 153874 h 4361237"/>
                <a:gd name="connsiteX8" fmla="*/ 4137885 w 5784098"/>
                <a:gd name="connsiteY8" fmla="*/ 696929 h 4361237"/>
                <a:gd name="connsiteX9" fmla="*/ 4848261 w 5784098"/>
                <a:gd name="connsiteY9" fmla="*/ 889176 h 4361237"/>
                <a:gd name="connsiteX10" fmla="*/ 5495423 w 5784098"/>
                <a:gd name="connsiteY10" fmla="*/ 1501806 h 4361237"/>
                <a:gd name="connsiteX11" fmla="*/ 5763307 w 5784098"/>
                <a:gd name="connsiteY11" fmla="*/ 2344035 h 4361237"/>
                <a:gd name="connsiteX12" fmla="*/ 5330452 w 5784098"/>
                <a:gd name="connsiteY12" fmla="*/ 3842835 h 4361237"/>
                <a:gd name="connsiteX13" fmla="*/ 4423500 w 5784098"/>
                <a:gd name="connsiteY13" fmla="*/ 4352201 h 4361237"/>
                <a:gd name="connsiteX14" fmla="*/ 976465 w 5784098"/>
                <a:gd name="connsiteY14" fmla="*/ 4242345 h 436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84098" h="4361237">
                  <a:moveTo>
                    <a:pt x="976465" y="4242345"/>
                  </a:moveTo>
                  <a:cubicBezTo>
                    <a:pt x="766712" y="4209591"/>
                    <a:pt x="569269" y="4126391"/>
                    <a:pt x="402923" y="4000662"/>
                  </a:cubicBezTo>
                  <a:cubicBezTo>
                    <a:pt x="206732" y="3854187"/>
                    <a:pt x="-6419" y="3656813"/>
                    <a:pt x="133" y="3411834"/>
                  </a:cubicBezTo>
                  <a:cubicBezTo>
                    <a:pt x="7071" y="3151842"/>
                    <a:pt x="109214" y="2901736"/>
                    <a:pt x="222149" y="2667743"/>
                  </a:cubicBezTo>
                  <a:cubicBezTo>
                    <a:pt x="371317" y="2351725"/>
                    <a:pt x="579457" y="2018495"/>
                    <a:pt x="524338" y="1666590"/>
                  </a:cubicBezTo>
                  <a:cubicBezTo>
                    <a:pt x="469991" y="1320178"/>
                    <a:pt x="543225" y="893571"/>
                    <a:pt x="738260" y="595495"/>
                  </a:cubicBezTo>
                  <a:cubicBezTo>
                    <a:pt x="1046616" y="126044"/>
                    <a:pt x="1586239" y="12160"/>
                    <a:pt x="2125862" y="1175"/>
                  </a:cubicBezTo>
                  <a:cubicBezTo>
                    <a:pt x="2482399" y="-5783"/>
                    <a:pt x="2849343" y="14357"/>
                    <a:pt x="3174273" y="153874"/>
                  </a:cubicBezTo>
                  <a:cubicBezTo>
                    <a:pt x="3515777" y="300349"/>
                    <a:pt x="3789058" y="570961"/>
                    <a:pt x="4137885" y="696929"/>
                  </a:cubicBezTo>
                  <a:cubicBezTo>
                    <a:pt x="4369152" y="779687"/>
                    <a:pt x="4622004" y="796165"/>
                    <a:pt x="4848261" y="889176"/>
                  </a:cubicBezTo>
                  <a:cubicBezTo>
                    <a:pt x="5133105" y="1006722"/>
                    <a:pt x="5352808" y="1239617"/>
                    <a:pt x="5495423" y="1501806"/>
                  </a:cubicBezTo>
                  <a:cubicBezTo>
                    <a:pt x="5638037" y="1763996"/>
                    <a:pt x="5709730" y="2055114"/>
                    <a:pt x="5763307" y="2344035"/>
                  </a:cubicBezTo>
                  <a:cubicBezTo>
                    <a:pt x="5853501" y="2832894"/>
                    <a:pt x="5639193" y="3442594"/>
                    <a:pt x="5330452" y="3842835"/>
                  </a:cubicBezTo>
                  <a:cubicBezTo>
                    <a:pt x="5123468" y="4110151"/>
                    <a:pt x="4778881" y="4418114"/>
                    <a:pt x="4423500" y="4352201"/>
                  </a:cubicBezTo>
                  <a:cubicBezTo>
                    <a:pt x="2621930" y="4025562"/>
                    <a:pt x="2968445" y="4547744"/>
                    <a:pt x="976465" y="4242345"/>
                  </a:cubicBezTo>
                  <a:close/>
                </a:path>
              </a:pathLst>
            </a:custGeom>
            <a:solidFill>
              <a:srgbClr val="FBD1CF">
                <a:alpha val="18000"/>
              </a:srgbClr>
            </a:solidFill>
            <a:ln w="38545" cap="flat">
              <a:noFill/>
              <a:prstDash val="solid"/>
              <a:miter/>
            </a:ln>
          </p:spPr>
          <p:txBody>
            <a:bodyPr rtlCol="0" anchor="ctr"/>
            <a:lstStyle/>
            <a:p>
              <a:endParaRPr lang="en-US" dirty="0"/>
            </a:p>
          </p:txBody>
        </p:sp>
        <p:sp>
          <p:nvSpPr>
            <p:cNvPr id="4" name="Graphic 2">
              <a:extLst>
                <a:ext uri="{FF2B5EF4-FFF2-40B4-BE49-F238E27FC236}">
                  <a16:creationId xmlns:a16="http://schemas.microsoft.com/office/drawing/2014/main" id="{0920BA8D-CACC-45EB-B9DF-A34082E608E4}"/>
                </a:ext>
              </a:extLst>
            </p:cNvPr>
            <p:cNvSpPr/>
            <p:nvPr/>
          </p:nvSpPr>
          <p:spPr>
            <a:xfrm>
              <a:off x="5005952" y="2713534"/>
              <a:ext cx="839113" cy="525684"/>
            </a:xfrm>
            <a:custGeom>
              <a:avLst/>
              <a:gdLst>
                <a:gd name="connsiteX0" fmla="*/ 837943 w 839113"/>
                <a:gd name="connsiteY0" fmla="*/ 351365 h 525684"/>
                <a:gd name="connsiteX1" fmla="*/ 654856 w 839113"/>
                <a:gd name="connsiteY1" fmla="*/ 525669 h 525684"/>
                <a:gd name="connsiteX2" fmla="*/ 183457 w 839113"/>
                <a:gd name="connsiteY2" fmla="*/ 525669 h 525684"/>
                <a:gd name="connsiteX3" fmla="*/ -14 w 839113"/>
                <a:gd name="connsiteY3" fmla="*/ 351365 h 525684"/>
                <a:gd name="connsiteX4" fmla="*/ 183457 w 839113"/>
                <a:gd name="connsiteY4" fmla="*/ 177060 h 525684"/>
                <a:gd name="connsiteX5" fmla="*/ 251295 w 839113"/>
                <a:gd name="connsiteY5" fmla="*/ 177060 h 525684"/>
                <a:gd name="connsiteX6" fmla="*/ 251295 w 839113"/>
                <a:gd name="connsiteY6" fmla="*/ 162779 h 525684"/>
                <a:gd name="connsiteX7" fmla="*/ 416844 w 839113"/>
                <a:gd name="connsiteY7" fmla="*/ 9 h 525684"/>
                <a:gd name="connsiteX8" fmla="*/ 588175 w 839113"/>
                <a:gd name="connsiteY8" fmla="*/ 157286 h 525684"/>
                <a:gd name="connsiteX9" fmla="*/ 588175 w 839113"/>
                <a:gd name="connsiteY9" fmla="*/ 162779 h 525684"/>
                <a:gd name="connsiteX10" fmla="*/ 588175 w 839113"/>
                <a:gd name="connsiteY10" fmla="*/ 177060 h 525684"/>
                <a:gd name="connsiteX11" fmla="*/ 655628 w 839113"/>
                <a:gd name="connsiteY11" fmla="*/ 177060 h 525684"/>
                <a:gd name="connsiteX12" fmla="*/ 839099 w 839113"/>
                <a:gd name="connsiteY12" fmla="*/ 351365 h 52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9113" h="525684">
                  <a:moveTo>
                    <a:pt x="837943" y="351365"/>
                  </a:moveTo>
                  <a:cubicBezTo>
                    <a:pt x="837943" y="447488"/>
                    <a:pt x="756035" y="525467"/>
                    <a:pt x="654856" y="525669"/>
                  </a:cubicBezTo>
                  <a:lnTo>
                    <a:pt x="183457" y="525669"/>
                  </a:lnTo>
                  <a:cubicBezTo>
                    <a:pt x="82129" y="525669"/>
                    <a:pt x="-14" y="447630"/>
                    <a:pt x="-14" y="351365"/>
                  </a:cubicBezTo>
                  <a:cubicBezTo>
                    <a:pt x="-14" y="255099"/>
                    <a:pt x="82129" y="177060"/>
                    <a:pt x="183457" y="177060"/>
                  </a:cubicBezTo>
                  <a:lnTo>
                    <a:pt x="251295" y="177060"/>
                  </a:lnTo>
                  <a:cubicBezTo>
                    <a:pt x="250910" y="172307"/>
                    <a:pt x="250910" y="167532"/>
                    <a:pt x="251295" y="162779"/>
                  </a:cubicBezTo>
                  <a:cubicBezTo>
                    <a:pt x="249699" y="74400"/>
                    <a:pt x="323818" y="1526"/>
                    <a:pt x="416844" y="9"/>
                  </a:cubicBezTo>
                  <a:cubicBezTo>
                    <a:pt x="509871" y="-1508"/>
                    <a:pt x="586578" y="68907"/>
                    <a:pt x="588175" y="157286"/>
                  </a:cubicBezTo>
                  <a:lnTo>
                    <a:pt x="588175" y="162779"/>
                  </a:lnTo>
                  <a:cubicBezTo>
                    <a:pt x="588175" y="167539"/>
                    <a:pt x="588175" y="172300"/>
                    <a:pt x="588175" y="177060"/>
                  </a:cubicBezTo>
                  <a:lnTo>
                    <a:pt x="655628" y="177060"/>
                  </a:lnTo>
                  <a:cubicBezTo>
                    <a:pt x="756956" y="177060"/>
                    <a:pt x="839099" y="255099"/>
                    <a:pt x="839099" y="351365"/>
                  </a:cubicBezTo>
                  <a:close/>
                </a:path>
              </a:pathLst>
            </a:custGeom>
            <a:solidFill>
              <a:srgbClr val="306359">
                <a:alpha val="31000"/>
              </a:srgbClr>
            </a:solidFill>
            <a:ln w="38545" cap="flat">
              <a:noFill/>
              <a:prstDash val="solid"/>
              <a:miter/>
            </a:ln>
          </p:spPr>
          <p:txBody>
            <a:bodyPr rtlCol="0" anchor="ctr"/>
            <a:lstStyle/>
            <a:p>
              <a:endParaRPr lang="en-US"/>
            </a:p>
          </p:txBody>
        </p:sp>
        <p:sp>
          <p:nvSpPr>
            <p:cNvPr id="5" name="Graphic 2">
              <a:extLst>
                <a:ext uri="{FF2B5EF4-FFF2-40B4-BE49-F238E27FC236}">
                  <a16:creationId xmlns:a16="http://schemas.microsoft.com/office/drawing/2014/main" id="{B2873596-F4A6-473B-9560-40374FD43F7E}"/>
                </a:ext>
              </a:extLst>
            </p:cNvPr>
            <p:cNvSpPr/>
            <p:nvPr/>
          </p:nvSpPr>
          <p:spPr>
            <a:xfrm>
              <a:off x="4949291" y="2692161"/>
              <a:ext cx="837572" cy="530578"/>
            </a:xfrm>
            <a:custGeom>
              <a:avLst/>
              <a:gdLst>
                <a:gd name="connsiteX0" fmla="*/ 837558 w 837572"/>
                <a:gd name="connsiteY0" fmla="*/ 356259 h 530578"/>
                <a:gd name="connsiteX1" fmla="*/ 654472 w 837572"/>
                <a:gd name="connsiteY1" fmla="*/ 530564 h 530578"/>
                <a:gd name="connsiteX2" fmla="*/ 183458 w 837572"/>
                <a:gd name="connsiteY2" fmla="*/ 530564 h 530578"/>
                <a:gd name="connsiteX3" fmla="*/ -14 w 837572"/>
                <a:gd name="connsiteY3" fmla="*/ 356259 h 530578"/>
                <a:gd name="connsiteX4" fmla="*/ 183458 w 837572"/>
                <a:gd name="connsiteY4" fmla="*/ 181955 h 530578"/>
                <a:gd name="connsiteX5" fmla="*/ 250911 w 837572"/>
                <a:gd name="connsiteY5" fmla="*/ 181954 h 530578"/>
                <a:gd name="connsiteX6" fmla="*/ 250911 w 837572"/>
                <a:gd name="connsiteY6" fmla="*/ 168039 h 530578"/>
                <a:gd name="connsiteX7" fmla="*/ 411478 w 837572"/>
                <a:gd name="connsiteY7" fmla="*/ 171 h 530578"/>
                <a:gd name="connsiteX8" fmla="*/ 588175 w 837572"/>
                <a:gd name="connsiteY8" fmla="*/ 152716 h 530578"/>
                <a:gd name="connsiteX9" fmla="*/ 588175 w 837572"/>
                <a:gd name="connsiteY9" fmla="*/ 168039 h 530578"/>
                <a:gd name="connsiteX10" fmla="*/ 588175 w 837572"/>
                <a:gd name="connsiteY10" fmla="*/ 168039 h 530578"/>
                <a:gd name="connsiteX11" fmla="*/ 588175 w 837572"/>
                <a:gd name="connsiteY11" fmla="*/ 182321 h 530578"/>
                <a:gd name="connsiteX12" fmla="*/ 655628 w 837572"/>
                <a:gd name="connsiteY12" fmla="*/ 182321 h 530578"/>
                <a:gd name="connsiteX13" fmla="*/ 837558 w 837572"/>
                <a:gd name="connsiteY13" fmla="*/ 356259 h 530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7572" h="530578">
                  <a:moveTo>
                    <a:pt x="837558" y="356259"/>
                  </a:moveTo>
                  <a:cubicBezTo>
                    <a:pt x="837558" y="452382"/>
                    <a:pt x="755650" y="530362"/>
                    <a:pt x="654472" y="530564"/>
                  </a:cubicBezTo>
                  <a:lnTo>
                    <a:pt x="183458" y="530564"/>
                  </a:lnTo>
                  <a:cubicBezTo>
                    <a:pt x="82129" y="530564"/>
                    <a:pt x="-14" y="452525"/>
                    <a:pt x="-14" y="356259"/>
                  </a:cubicBezTo>
                  <a:cubicBezTo>
                    <a:pt x="-14" y="259993"/>
                    <a:pt x="82129" y="181955"/>
                    <a:pt x="183458" y="181955"/>
                  </a:cubicBezTo>
                  <a:lnTo>
                    <a:pt x="250911" y="181954"/>
                  </a:lnTo>
                  <a:cubicBezTo>
                    <a:pt x="250911" y="177194"/>
                    <a:pt x="250911" y="172434"/>
                    <a:pt x="250911" y="168039"/>
                  </a:cubicBezTo>
                  <a:cubicBezTo>
                    <a:pt x="246457" y="79560"/>
                    <a:pt x="318345" y="4403"/>
                    <a:pt x="411478" y="171"/>
                  </a:cubicBezTo>
                  <a:cubicBezTo>
                    <a:pt x="504611" y="-4060"/>
                    <a:pt x="583721" y="64237"/>
                    <a:pt x="588175" y="152716"/>
                  </a:cubicBezTo>
                  <a:cubicBezTo>
                    <a:pt x="588432" y="157821"/>
                    <a:pt x="588432" y="162935"/>
                    <a:pt x="588175" y="168039"/>
                  </a:cubicBezTo>
                  <a:lnTo>
                    <a:pt x="588175" y="168039"/>
                  </a:lnTo>
                  <a:cubicBezTo>
                    <a:pt x="588175" y="172800"/>
                    <a:pt x="588175" y="177560"/>
                    <a:pt x="588175" y="182321"/>
                  </a:cubicBezTo>
                  <a:lnTo>
                    <a:pt x="655628" y="182321"/>
                  </a:lnTo>
                  <a:cubicBezTo>
                    <a:pt x="756292" y="182925"/>
                    <a:pt x="837560" y="260623"/>
                    <a:pt x="837558" y="356259"/>
                  </a:cubicBezTo>
                  <a:close/>
                </a:path>
              </a:pathLst>
            </a:custGeom>
            <a:solidFill>
              <a:srgbClr val="FFFFFF"/>
            </a:solidFill>
            <a:ln w="38545" cap="flat">
              <a:noFill/>
              <a:prstDash val="solid"/>
              <a:miter/>
            </a:ln>
          </p:spPr>
          <p:txBody>
            <a:bodyPr rtlCol="0" anchor="ctr"/>
            <a:lstStyle/>
            <a:p>
              <a:endParaRPr lang="en-US"/>
            </a:p>
          </p:txBody>
        </p:sp>
        <p:grpSp>
          <p:nvGrpSpPr>
            <p:cNvPr id="6" name="Graphic 2">
              <a:extLst>
                <a:ext uri="{FF2B5EF4-FFF2-40B4-BE49-F238E27FC236}">
                  <a16:creationId xmlns:a16="http://schemas.microsoft.com/office/drawing/2014/main" id="{C7D8E861-5D6E-4283-8C37-BB16FF66293D}"/>
                </a:ext>
              </a:extLst>
            </p:cNvPr>
            <p:cNvGrpSpPr/>
            <p:nvPr/>
          </p:nvGrpSpPr>
          <p:grpSpPr>
            <a:xfrm>
              <a:off x="1336011" y="2235803"/>
              <a:ext cx="1734007" cy="1481327"/>
              <a:chOff x="1336011" y="2235803"/>
              <a:chExt cx="1734007" cy="1481327"/>
            </a:xfrm>
            <a:solidFill>
              <a:srgbClr val="306359"/>
            </a:solidFill>
          </p:grpSpPr>
          <p:sp>
            <p:nvSpPr>
              <p:cNvPr id="77" name="Freeform: Shape 76">
                <a:extLst>
                  <a:ext uri="{FF2B5EF4-FFF2-40B4-BE49-F238E27FC236}">
                    <a16:creationId xmlns:a16="http://schemas.microsoft.com/office/drawing/2014/main" id="{ED6B925D-CC38-4260-8933-0E1519383961}"/>
                  </a:ext>
                </a:extLst>
              </p:cNvPr>
              <p:cNvSpPr/>
              <p:nvPr/>
            </p:nvSpPr>
            <p:spPr>
              <a:xfrm>
                <a:off x="1336011" y="2657747"/>
                <a:ext cx="1110246" cy="1059384"/>
              </a:xfrm>
              <a:custGeom>
                <a:avLst/>
                <a:gdLst>
                  <a:gd name="connsiteX0" fmla="*/ 88757 w 1110246"/>
                  <a:gd name="connsiteY0" fmla="*/ 801168 h 1059384"/>
                  <a:gd name="connsiteX1" fmla="*/ 104174 w 1110246"/>
                  <a:gd name="connsiteY1" fmla="*/ 764549 h 1059384"/>
                  <a:gd name="connsiteX2" fmla="*/ 152740 w 1110246"/>
                  <a:gd name="connsiteY2" fmla="*/ 683988 h 1059384"/>
                  <a:gd name="connsiteX3" fmla="*/ 109571 w 1110246"/>
                  <a:gd name="connsiteY3" fmla="*/ 580724 h 1059384"/>
                  <a:gd name="connsiteX4" fmla="*/ 39034 w 1110246"/>
                  <a:gd name="connsiteY4" fmla="*/ 548133 h 1059384"/>
                  <a:gd name="connsiteX5" fmla="*/ 490 w 1110246"/>
                  <a:gd name="connsiteY5" fmla="*/ 491008 h 1059384"/>
                  <a:gd name="connsiteX6" fmla="*/ 5886 w 1110246"/>
                  <a:gd name="connsiteY6" fmla="*/ 442671 h 1059384"/>
                  <a:gd name="connsiteX7" fmla="*/ 67943 w 1110246"/>
                  <a:gd name="connsiteY7" fmla="*/ 392138 h 1059384"/>
                  <a:gd name="connsiteX8" fmla="*/ 138865 w 1110246"/>
                  <a:gd name="connsiteY8" fmla="*/ 376758 h 1059384"/>
                  <a:gd name="connsiteX9" fmla="*/ 200536 w 1110246"/>
                  <a:gd name="connsiteY9" fmla="*/ 252621 h 1059384"/>
                  <a:gd name="connsiteX10" fmla="*/ 176253 w 1110246"/>
                  <a:gd name="connsiteY10" fmla="*/ 192200 h 1059384"/>
                  <a:gd name="connsiteX11" fmla="*/ 193598 w 1110246"/>
                  <a:gd name="connsiteY11" fmla="*/ 126286 h 1059384"/>
                  <a:gd name="connsiteX12" fmla="*/ 232142 w 1110246"/>
                  <a:gd name="connsiteY12" fmla="*/ 97724 h 1059384"/>
                  <a:gd name="connsiteX13" fmla="*/ 309231 w 1110246"/>
                  <a:gd name="connsiteY13" fmla="*/ 99921 h 1059384"/>
                  <a:gd name="connsiteX14" fmla="*/ 373215 w 1110246"/>
                  <a:gd name="connsiteY14" fmla="*/ 140568 h 1059384"/>
                  <a:gd name="connsiteX15" fmla="*/ 502339 w 1110246"/>
                  <a:gd name="connsiteY15" fmla="*/ 107977 h 1059384"/>
                  <a:gd name="connsiteX16" fmla="*/ 538571 w 1110246"/>
                  <a:gd name="connsiteY16" fmla="*/ 37303 h 1059384"/>
                  <a:gd name="connsiteX17" fmla="*/ 600628 w 1110246"/>
                  <a:gd name="connsiteY17" fmla="*/ 685 h 1059384"/>
                  <a:gd name="connsiteX18" fmla="*/ 651121 w 1110246"/>
                  <a:gd name="connsiteY18" fmla="*/ 7276 h 1059384"/>
                  <a:gd name="connsiteX19" fmla="*/ 699302 w 1110246"/>
                  <a:gd name="connsiteY19" fmla="*/ 58542 h 1059384"/>
                  <a:gd name="connsiteX20" fmla="*/ 723970 w 1110246"/>
                  <a:gd name="connsiteY20" fmla="*/ 146060 h 1059384"/>
                  <a:gd name="connsiteX21" fmla="*/ 834593 w 1110246"/>
                  <a:gd name="connsiteY21" fmla="*/ 193298 h 1059384"/>
                  <a:gd name="connsiteX22" fmla="*/ 903973 w 1110246"/>
                  <a:gd name="connsiteY22" fmla="*/ 169863 h 1059384"/>
                  <a:gd name="connsiteX23" fmla="*/ 981062 w 1110246"/>
                  <a:gd name="connsiteY23" fmla="*/ 188172 h 1059384"/>
                  <a:gd name="connsiteX24" fmla="*/ 1013054 w 1110246"/>
                  <a:gd name="connsiteY24" fmla="*/ 228086 h 1059384"/>
                  <a:gd name="connsiteX25" fmla="*/ 1007272 w 1110246"/>
                  <a:gd name="connsiteY25" fmla="*/ 292901 h 1059384"/>
                  <a:gd name="connsiteX26" fmla="*/ 963331 w 1110246"/>
                  <a:gd name="connsiteY26" fmla="*/ 357350 h 1059384"/>
                  <a:gd name="connsiteX27" fmla="*/ 1013439 w 1110246"/>
                  <a:gd name="connsiteY27" fmla="*/ 486248 h 1059384"/>
                  <a:gd name="connsiteX28" fmla="*/ 1071641 w 1110246"/>
                  <a:gd name="connsiteY28" fmla="*/ 510416 h 1059384"/>
                  <a:gd name="connsiteX29" fmla="*/ 1110186 w 1110246"/>
                  <a:gd name="connsiteY29" fmla="*/ 562781 h 1059384"/>
                  <a:gd name="connsiteX30" fmla="*/ 1103248 w 1110246"/>
                  <a:gd name="connsiteY30" fmla="*/ 620638 h 1059384"/>
                  <a:gd name="connsiteX31" fmla="*/ 1048515 w 1110246"/>
                  <a:gd name="connsiteY31" fmla="*/ 665679 h 1059384"/>
                  <a:gd name="connsiteX32" fmla="*/ 962561 w 1110246"/>
                  <a:gd name="connsiteY32" fmla="*/ 685819 h 1059384"/>
                  <a:gd name="connsiteX33" fmla="*/ 907827 w 1110246"/>
                  <a:gd name="connsiteY33" fmla="*/ 790915 h 1059384"/>
                  <a:gd name="connsiteX34" fmla="*/ 932110 w 1110246"/>
                  <a:gd name="connsiteY34" fmla="*/ 860490 h 1059384"/>
                  <a:gd name="connsiteX35" fmla="*/ 914454 w 1110246"/>
                  <a:gd name="connsiteY35" fmla="*/ 933683 h 1059384"/>
                  <a:gd name="connsiteX36" fmla="*/ 914380 w 1110246"/>
                  <a:gd name="connsiteY36" fmla="*/ 933728 h 1059384"/>
                  <a:gd name="connsiteX37" fmla="*/ 879690 w 1110246"/>
                  <a:gd name="connsiteY37" fmla="*/ 959360 h 1059384"/>
                  <a:gd name="connsiteX38" fmla="*/ 802601 w 1110246"/>
                  <a:gd name="connsiteY38" fmla="*/ 956797 h 1059384"/>
                  <a:gd name="connsiteX39" fmla="*/ 731294 w 1110246"/>
                  <a:gd name="connsiteY39" fmla="*/ 915052 h 1059384"/>
                  <a:gd name="connsiteX40" fmla="*/ 608337 w 1110246"/>
                  <a:gd name="connsiteY40" fmla="*/ 951670 h 1059384"/>
                  <a:gd name="connsiteX41" fmla="*/ 572105 w 1110246"/>
                  <a:gd name="connsiteY41" fmla="*/ 1022344 h 1059384"/>
                  <a:gd name="connsiteX42" fmla="*/ 513517 w 1110246"/>
                  <a:gd name="connsiteY42" fmla="*/ 1058963 h 1059384"/>
                  <a:gd name="connsiteX43" fmla="*/ 456471 w 1110246"/>
                  <a:gd name="connsiteY43" fmla="*/ 1050907 h 1059384"/>
                  <a:gd name="connsiteX44" fmla="*/ 412530 w 1110246"/>
                  <a:gd name="connsiteY44" fmla="*/ 1003302 h 1059384"/>
                  <a:gd name="connsiteX45" fmla="*/ 391716 w 1110246"/>
                  <a:gd name="connsiteY45" fmla="*/ 919079 h 1059384"/>
                  <a:gd name="connsiteX46" fmla="*/ 272229 w 1110246"/>
                  <a:gd name="connsiteY46" fmla="*/ 864152 h 1059384"/>
                  <a:gd name="connsiteX47" fmla="*/ 204005 w 1110246"/>
                  <a:gd name="connsiteY47" fmla="*/ 888320 h 1059384"/>
                  <a:gd name="connsiteX48" fmla="*/ 135396 w 1110246"/>
                  <a:gd name="connsiteY48" fmla="*/ 875870 h 1059384"/>
                  <a:gd name="connsiteX49" fmla="*/ 96851 w 1110246"/>
                  <a:gd name="connsiteY49" fmla="*/ 830829 h 1059384"/>
                  <a:gd name="connsiteX50" fmla="*/ 84517 w 1110246"/>
                  <a:gd name="connsiteY50" fmla="*/ 800801 h 1059384"/>
                  <a:gd name="connsiteX51" fmla="*/ 556687 w 1110246"/>
                  <a:gd name="connsiteY51" fmla="*/ 356618 h 1059384"/>
                  <a:gd name="connsiteX52" fmla="*/ 372833 w 1110246"/>
                  <a:gd name="connsiteY52" fmla="*/ 529087 h 1059384"/>
                  <a:gd name="connsiteX53" fmla="*/ 372830 w 1110246"/>
                  <a:gd name="connsiteY53" fmla="*/ 529824 h 1059384"/>
                  <a:gd name="connsiteX54" fmla="*/ 550905 w 1110246"/>
                  <a:gd name="connsiteY54" fmla="*/ 703396 h 1059384"/>
                  <a:gd name="connsiteX55" fmla="*/ 744054 w 1110246"/>
                  <a:gd name="connsiteY55" fmla="*/ 540353 h 1059384"/>
                  <a:gd name="connsiteX56" fmla="*/ 572436 w 1110246"/>
                  <a:gd name="connsiteY56" fmla="*/ 356854 h 1059384"/>
                  <a:gd name="connsiteX57" fmla="*/ 556687 w 1110246"/>
                  <a:gd name="connsiteY57" fmla="*/ 356617 h 105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10246" h="1059384">
                    <a:moveTo>
                      <a:pt x="88757" y="801168"/>
                    </a:moveTo>
                    <a:cubicBezTo>
                      <a:pt x="88373" y="787466"/>
                      <a:pt x="93950" y="774219"/>
                      <a:pt x="104174" y="764549"/>
                    </a:cubicBezTo>
                    <a:cubicBezTo>
                      <a:pt x="127297" y="742046"/>
                      <a:pt x="144010" y="714322"/>
                      <a:pt x="152740" y="683988"/>
                    </a:cubicBezTo>
                    <a:cubicBezTo>
                      <a:pt x="163053" y="644339"/>
                      <a:pt x="145707" y="602847"/>
                      <a:pt x="109571" y="580724"/>
                    </a:cubicBezTo>
                    <a:cubicBezTo>
                      <a:pt x="88659" y="565381"/>
                      <a:pt x="64649" y="554288"/>
                      <a:pt x="39034" y="548133"/>
                    </a:cubicBezTo>
                    <a:cubicBezTo>
                      <a:pt x="13181" y="540645"/>
                      <a:pt x="-3142" y="516452"/>
                      <a:pt x="490" y="491008"/>
                    </a:cubicBezTo>
                    <a:cubicBezTo>
                      <a:pt x="2417" y="474896"/>
                      <a:pt x="4344" y="458784"/>
                      <a:pt x="5886" y="442671"/>
                    </a:cubicBezTo>
                    <a:cubicBezTo>
                      <a:pt x="8549" y="412541"/>
                      <a:pt x="36193" y="390029"/>
                      <a:pt x="67943" y="392138"/>
                    </a:cubicBezTo>
                    <a:cubicBezTo>
                      <a:pt x="92410" y="391435"/>
                      <a:pt x="116499" y="386211"/>
                      <a:pt x="138865" y="376758"/>
                    </a:cubicBezTo>
                    <a:cubicBezTo>
                      <a:pt x="191234" y="357887"/>
                      <a:pt x="218490" y="303024"/>
                      <a:pt x="200536" y="252621"/>
                    </a:cubicBezTo>
                    <a:cubicBezTo>
                      <a:pt x="193861" y="231991"/>
                      <a:pt x="185748" y="211806"/>
                      <a:pt x="176253" y="192200"/>
                    </a:cubicBezTo>
                    <a:cubicBezTo>
                      <a:pt x="165021" y="169086"/>
                      <a:pt x="172238" y="141660"/>
                      <a:pt x="193598" y="126286"/>
                    </a:cubicBezTo>
                    <a:cubicBezTo>
                      <a:pt x="206317" y="116399"/>
                      <a:pt x="219808" y="107977"/>
                      <a:pt x="232142" y="97724"/>
                    </a:cubicBezTo>
                    <a:cubicBezTo>
                      <a:pt x="255115" y="80936"/>
                      <a:pt x="287359" y="81855"/>
                      <a:pt x="309231" y="99921"/>
                    </a:cubicBezTo>
                    <a:cubicBezTo>
                      <a:pt x="327662" y="117192"/>
                      <a:pt x="349373" y="130985"/>
                      <a:pt x="373215" y="140568"/>
                    </a:cubicBezTo>
                    <a:cubicBezTo>
                      <a:pt x="418913" y="160539"/>
                      <a:pt x="473100" y="146862"/>
                      <a:pt x="502339" y="107977"/>
                    </a:cubicBezTo>
                    <a:cubicBezTo>
                      <a:pt x="518519" y="86525"/>
                      <a:pt x="530768" y="62631"/>
                      <a:pt x="538571" y="37303"/>
                    </a:cubicBezTo>
                    <a:cubicBezTo>
                      <a:pt x="546694" y="12062"/>
                      <a:pt x="573211" y="-3585"/>
                      <a:pt x="600628" y="685"/>
                    </a:cubicBezTo>
                    <a:cubicBezTo>
                      <a:pt x="617587" y="3248"/>
                      <a:pt x="634161" y="5445"/>
                      <a:pt x="651121" y="7276"/>
                    </a:cubicBezTo>
                    <a:cubicBezTo>
                      <a:pt x="678559" y="10253"/>
                      <a:pt x="699284" y="32306"/>
                      <a:pt x="699302" y="58542"/>
                    </a:cubicBezTo>
                    <a:cubicBezTo>
                      <a:pt x="700514" y="89103"/>
                      <a:pt x="708945" y="119014"/>
                      <a:pt x="723970" y="146060"/>
                    </a:cubicBezTo>
                    <a:cubicBezTo>
                      <a:pt x="746938" y="182107"/>
                      <a:pt x="790970" y="200909"/>
                      <a:pt x="834593" y="193298"/>
                    </a:cubicBezTo>
                    <a:cubicBezTo>
                      <a:pt x="858785" y="188695"/>
                      <a:pt x="882152" y="180801"/>
                      <a:pt x="903973" y="169863"/>
                    </a:cubicBezTo>
                    <a:cubicBezTo>
                      <a:pt x="930712" y="155565"/>
                      <a:pt x="964550" y="163602"/>
                      <a:pt x="981062" y="188172"/>
                    </a:cubicBezTo>
                    <a:cubicBezTo>
                      <a:pt x="990698" y="202087"/>
                      <a:pt x="1003418" y="214171"/>
                      <a:pt x="1013054" y="228086"/>
                    </a:cubicBezTo>
                    <a:cubicBezTo>
                      <a:pt x="1027964" y="248155"/>
                      <a:pt x="1025525" y="275503"/>
                      <a:pt x="1007272" y="292901"/>
                    </a:cubicBezTo>
                    <a:cubicBezTo>
                      <a:pt x="988410" y="311508"/>
                      <a:pt x="973492" y="333389"/>
                      <a:pt x="963331" y="357350"/>
                    </a:cubicBezTo>
                    <a:cubicBezTo>
                      <a:pt x="940959" y="406130"/>
                      <a:pt x="963064" y="462992"/>
                      <a:pt x="1013439" y="486248"/>
                    </a:cubicBezTo>
                    <a:cubicBezTo>
                      <a:pt x="1031928" y="496156"/>
                      <a:pt x="1051429" y="504253"/>
                      <a:pt x="1071641" y="510416"/>
                    </a:cubicBezTo>
                    <a:cubicBezTo>
                      <a:pt x="1095426" y="517646"/>
                      <a:pt x="1111200" y="539075"/>
                      <a:pt x="1110186" y="562781"/>
                    </a:cubicBezTo>
                    <a:cubicBezTo>
                      <a:pt x="1110186" y="582188"/>
                      <a:pt x="1106332" y="601596"/>
                      <a:pt x="1103248" y="620638"/>
                    </a:cubicBezTo>
                    <a:cubicBezTo>
                      <a:pt x="1099888" y="646778"/>
                      <a:pt x="1076228" y="666249"/>
                      <a:pt x="1048515" y="665679"/>
                    </a:cubicBezTo>
                    <a:cubicBezTo>
                      <a:pt x="1018643" y="666234"/>
                      <a:pt x="989278" y="673115"/>
                      <a:pt x="962561" y="685819"/>
                    </a:cubicBezTo>
                    <a:cubicBezTo>
                      <a:pt x="921384" y="705047"/>
                      <a:pt x="898935" y="748152"/>
                      <a:pt x="907827" y="790915"/>
                    </a:cubicBezTo>
                    <a:cubicBezTo>
                      <a:pt x="911578" y="815277"/>
                      <a:pt x="919797" y="838826"/>
                      <a:pt x="932110" y="860490"/>
                    </a:cubicBezTo>
                    <a:cubicBezTo>
                      <a:pt x="948510" y="885334"/>
                      <a:pt x="940605" y="918104"/>
                      <a:pt x="914454" y="933683"/>
                    </a:cubicBezTo>
                    <a:cubicBezTo>
                      <a:pt x="914430" y="933698"/>
                      <a:pt x="914405" y="933713"/>
                      <a:pt x="914380" y="933728"/>
                    </a:cubicBezTo>
                    <a:lnTo>
                      <a:pt x="879690" y="959360"/>
                    </a:lnTo>
                    <a:cubicBezTo>
                      <a:pt x="857392" y="978189"/>
                      <a:pt x="823459" y="977061"/>
                      <a:pt x="802601" y="956797"/>
                    </a:cubicBezTo>
                    <a:cubicBezTo>
                      <a:pt x="782022" y="938475"/>
                      <a:pt x="757771" y="924278"/>
                      <a:pt x="731294" y="915052"/>
                    </a:cubicBezTo>
                    <a:cubicBezTo>
                      <a:pt x="686335" y="898500"/>
                      <a:pt x="635304" y="913698"/>
                      <a:pt x="608337" y="951670"/>
                    </a:cubicBezTo>
                    <a:cubicBezTo>
                      <a:pt x="592182" y="973137"/>
                      <a:pt x="579935" y="997026"/>
                      <a:pt x="572105" y="1022344"/>
                    </a:cubicBezTo>
                    <a:cubicBezTo>
                      <a:pt x="564724" y="1046586"/>
                      <a:pt x="539871" y="1062120"/>
                      <a:pt x="513517" y="1058963"/>
                    </a:cubicBezTo>
                    <a:lnTo>
                      <a:pt x="456471" y="1050907"/>
                    </a:lnTo>
                    <a:cubicBezTo>
                      <a:pt x="432242" y="1046201"/>
                      <a:pt x="414278" y="1026739"/>
                      <a:pt x="412530" y="1003302"/>
                    </a:cubicBezTo>
                    <a:cubicBezTo>
                      <a:pt x="411815" y="974161"/>
                      <a:pt x="404727" y="945479"/>
                      <a:pt x="391716" y="919079"/>
                    </a:cubicBezTo>
                    <a:cubicBezTo>
                      <a:pt x="371299" y="875553"/>
                      <a:pt x="320825" y="852351"/>
                      <a:pt x="272229" y="864152"/>
                    </a:cubicBezTo>
                    <a:cubicBezTo>
                      <a:pt x="248804" y="870346"/>
                      <a:pt x="225980" y="878432"/>
                      <a:pt x="204005" y="888320"/>
                    </a:cubicBezTo>
                    <a:cubicBezTo>
                      <a:pt x="180801" y="899378"/>
                      <a:pt x="152675" y="894274"/>
                      <a:pt x="135396" y="875870"/>
                    </a:cubicBezTo>
                    <a:cubicBezTo>
                      <a:pt x="121572" y="861634"/>
                      <a:pt x="108699" y="846591"/>
                      <a:pt x="96851" y="830829"/>
                    </a:cubicBezTo>
                    <a:cubicBezTo>
                      <a:pt x="91717" y="821227"/>
                      <a:pt x="87585" y="811169"/>
                      <a:pt x="84517" y="800801"/>
                    </a:cubicBezTo>
                    <a:close/>
                    <a:moveTo>
                      <a:pt x="556687" y="356618"/>
                    </a:moveTo>
                    <a:cubicBezTo>
                      <a:pt x="455786" y="356011"/>
                      <a:pt x="373472" y="433228"/>
                      <a:pt x="372833" y="529087"/>
                    </a:cubicBezTo>
                    <a:cubicBezTo>
                      <a:pt x="372831" y="529333"/>
                      <a:pt x="372830" y="529578"/>
                      <a:pt x="372830" y="529824"/>
                    </a:cubicBezTo>
                    <a:cubicBezTo>
                      <a:pt x="373993" y="623529"/>
                      <a:pt x="452334" y="699888"/>
                      <a:pt x="550905" y="703396"/>
                    </a:cubicBezTo>
                    <a:cubicBezTo>
                      <a:pt x="651633" y="709044"/>
                      <a:pt x="738108" y="636048"/>
                      <a:pt x="744054" y="540353"/>
                    </a:cubicBezTo>
                    <a:cubicBezTo>
                      <a:pt x="750000" y="444658"/>
                      <a:pt x="673164" y="362503"/>
                      <a:pt x="572436" y="356854"/>
                    </a:cubicBezTo>
                    <a:cubicBezTo>
                      <a:pt x="567193" y="356560"/>
                      <a:pt x="561938" y="356481"/>
                      <a:pt x="556687" y="356617"/>
                    </a:cubicBezTo>
                    <a:close/>
                  </a:path>
                </a:pathLst>
              </a:custGeom>
              <a:solidFill>
                <a:schemeClr val="accent2"/>
              </a:solidFill>
              <a:ln w="38545"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26CB1EB8-367D-436C-837B-647B3F13A5AD}"/>
                  </a:ext>
                </a:extLst>
              </p:cNvPr>
              <p:cNvSpPr/>
              <p:nvPr/>
            </p:nvSpPr>
            <p:spPr>
              <a:xfrm>
                <a:off x="2244766" y="2235803"/>
                <a:ext cx="825253" cy="787066"/>
              </a:xfrm>
              <a:custGeom>
                <a:avLst/>
                <a:gdLst>
                  <a:gd name="connsiteX0" fmla="*/ 567219 w 825253"/>
                  <a:gd name="connsiteY0" fmla="*/ 719971 h 787066"/>
                  <a:gd name="connsiteX1" fmla="*/ 567219 w 825253"/>
                  <a:gd name="connsiteY1" fmla="*/ 739746 h 787066"/>
                  <a:gd name="connsiteX2" fmla="*/ 535998 w 825253"/>
                  <a:gd name="connsiteY2" fmla="*/ 776364 h 787066"/>
                  <a:gd name="connsiteX3" fmla="*/ 497453 w 825253"/>
                  <a:gd name="connsiteY3" fmla="*/ 785519 h 787066"/>
                  <a:gd name="connsiteX4" fmla="*/ 447345 w 825253"/>
                  <a:gd name="connsiteY4" fmla="*/ 763548 h 787066"/>
                  <a:gd name="connsiteX5" fmla="*/ 419593 w 825253"/>
                  <a:gd name="connsiteY5" fmla="*/ 721802 h 787066"/>
                  <a:gd name="connsiteX6" fmla="*/ 309255 w 825253"/>
                  <a:gd name="connsiteY6" fmla="*/ 705007 h 787066"/>
                  <a:gd name="connsiteX7" fmla="*/ 303960 w 825253"/>
                  <a:gd name="connsiteY7" fmla="*/ 708986 h 787066"/>
                  <a:gd name="connsiteX8" fmla="*/ 268884 w 825253"/>
                  <a:gd name="connsiteY8" fmla="*/ 739379 h 787066"/>
                  <a:gd name="connsiteX9" fmla="*/ 215307 w 825253"/>
                  <a:gd name="connsiteY9" fmla="*/ 748168 h 787066"/>
                  <a:gd name="connsiteX10" fmla="*/ 184086 w 825253"/>
                  <a:gd name="connsiteY10" fmla="*/ 730591 h 787066"/>
                  <a:gd name="connsiteX11" fmla="*/ 163945 w 825253"/>
                  <a:gd name="connsiteY11" fmla="*/ 674741 h 787066"/>
                  <a:gd name="connsiteX12" fmla="*/ 164428 w 825253"/>
                  <a:gd name="connsiteY12" fmla="*/ 673832 h 787066"/>
                  <a:gd name="connsiteX13" fmla="*/ 175221 w 825253"/>
                  <a:gd name="connsiteY13" fmla="*/ 622566 h 787066"/>
                  <a:gd name="connsiteX14" fmla="*/ 106612 w 825253"/>
                  <a:gd name="connsiteY14" fmla="*/ 543836 h 787066"/>
                  <a:gd name="connsiteX15" fmla="*/ 47639 w 825253"/>
                  <a:gd name="connsiteY15" fmla="*/ 540174 h 787066"/>
                  <a:gd name="connsiteX16" fmla="*/ 9094 w 825253"/>
                  <a:gd name="connsiteY16" fmla="*/ 506119 h 787066"/>
                  <a:gd name="connsiteX17" fmla="*/ 1771 w 825253"/>
                  <a:gd name="connsiteY17" fmla="*/ 476091 h 787066"/>
                  <a:gd name="connsiteX18" fmla="*/ 25668 w 825253"/>
                  <a:gd name="connsiteY18" fmla="*/ 426656 h 787066"/>
                  <a:gd name="connsiteX19" fmla="*/ 76933 w 825253"/>
                  <a:gd name="connsiteY19" fmla="*/ 393333 h 787066"/>
                  <a:gd name="connsiteX20" fmla="*/ 87340 w 825253"/>
                  <a:gd name="connsiteY20" fmla="*/ 299956 h 787066"/>
                  <a:gd name="connsiteX21" fmla="*/ 54962 w 825253"/>
                  <a:gd name="connsiteY21" fmla="*/ 263337 h 787066"/>
                  <a:gd name="connsiteX22" fmla="*/ 42795 w 825253"/>
                  <a:gd name="connsiteY22" fmla="*/ 203860 h 787066"/>
                  <a:gd name="connsiteX23" fmla="*/ 44941 w 825253"/>
                  <a:gd name="connsiteY23" fmla="*/ 201085 h 787066"/>
                  <a:gd name="connsiteX24" fmla="*/ 61129 w 825253"/>
                  <a:gd name="connsiteY24" fmla="*/ 175452 h 787066"/>
                  <a:gd name="connsiteX25" fmla="*/ 115092 w 825253"/>
                  <a:gd name="connsiteY25" fmla="*/ 158241 h 787066"/>
                  <a:gd name="connsiteX26" fmla="*/ 183316 w 825253"/>
                  <a:gd name="connsiteY26" fmla="*/ 168495 h 787066"/>
                  <a:gd name="connsiteX27" fmla="*/ 250383 w 825253"/>
                  <a:gd name="connsiteY27" fmla="*/ 114299 h 787066"/>
                  <a:gd name="connsiteX28" fmla="*/ 256550 w 825253"/>
                  <a:gd name="connsiteY28" fmla="*/ 54611 h 787066"/>
                  <a:gd name="connsiteX29" fmla="*/ 285844 w 825253"/>
                  <a:gd name="connsiteY29" fmla="*/ 11767 h 787066"/>
                  <a:gd name="connsiteX30" fmla="*/ 328628 w 825253"/>
                  <a:gd name="connsiteY30" fmla="*/ 1880 h 787066"/>
                  <a:gd name="connsiteX31" fmla="*/ 377396 w 825253"/>
                  <a:gd name="connsiteY31" fmla="*/ 25015 h 787066"/>
                  <a:gd name="connsiteX32" fmla="*/ 377965 w 825253"/>
                  <a:gd name="connsiteY32" fmla="*/ 26781 h 787066"/>
                  <a:gd name="connsiteX33" fmla="*/ 421520 w 825253"/>
                  <a:gd name="connsiteY33" fmla="*/ 81709 h 787066"/>
                  <a:gd name="connsiteX34" fmla="*/ 522507 w 825253"/>
                  <a:gd name="connsiteY34" fmla="*/ 77681 h 787066"/>
                  <a:gd name="connsiteX35" fmla="*/ 553343 w 825253"/>
                  <a:gd name="connsiteY35" fmla="*/ 49850 h 787066"/>
                  <a:gd name="connsiteX36" fmla="*/ 608076 w 825253"/>
                  <a:gd name="connsiteY36" fmla="*/ 41062 h 787066"/>
                  <a:gd name="connsiteX37" fmla="*/ 643922 w 825253"/>
                  <a:gd name="connsiteY37" fmla="*/ 61202 h 787066"/>
                  <a:gd name="connsiteX38" fmla="*/ 660882 w 825253"/>
                  <a:gd name="connsiteY38" fmla="*/ 110271 h 787066"/>
                  <a:gd name="connsiteX39" fmla="*/ 649319 w 825253"/>
                  <a:gd name="connsiteY39" fmla="*/ 170326 h 787066"/>
                  <a:gd name="connsiteX40" fmla="*/ 716771 w 825253"/>
                  <a:gd name="connsiteY40" fmla="*/ 243563 h 787066"/>
                  <a:gd name="connsiteX41" fmla="*/ 769577 w 825253"/>
                  <a:gd name="connsiteY41" fmla="*/ 246859 h 787066"/>
                  <a:gd name="connsiteX42" fmla="*/ 814674 w 825253"/>
                  <a:gd name="connsiteY42" fmla="*/ 281280 h 787066"/>
                  <a:gd name="connsiteX43" fmla="*/ 823925 w 825253"/>
                  <a:gd name="connsiteY43" fmla="*/ 317899 h 787066"/>
                  <a:gd name="connsiteX44" fmla="*/ 799642 w 825253"/>
                  <a:gd name="connsiteY44" fmla="*/ 361841 h 787066"/>
                  <a:gd name="connsiteX45" fmla="*/ 745680 w 825253"/>
                  <a:gd name="connsiteY45" fmla="*/ 398460 h 787066"/>
                  <a:gd name="connsiteX46" fmla="*/ 733346 w 825253"/>
                  <a:gd name="connsiteY46" fmla="*/ 480486 h 787066"/>
                  <a:gd name="connsiteX47" fmla="*/ 771890 w 825253"/>
                  <a:gd name="connsiteY47" fmla="*/ 526625 h 787066"/>
                  <a:gd name="connsiteX48" fmla="*/ 781141 w 825253"/>
                  <a:gd name="connsiteY48" fmla="*/ 583018 h 787066"/>
                  <a:gd name="connsiteX49" fmla="*/ 763796 w 825253"/>
                  <a:gd name="connsiteY49" fmla="*/ 610482 h 787066"/>
                  <a:gd name="connsiteX50" fmla="*/ 707521 w 825253"/>
                  <a:gd name="connsiteY50" fmla="*/ 629157 h 787066"/>
                  <a:gd name="connsiteX51" fmla="*/ 626963 w 825253"/>
                  <a:gd name="connsiteY51" fmla="*/ 622932 h 787066"/>
                  <a:gd name="connsiteX52" fmla="*/ 573001 w 825253"/>
                  <a:gd name="connsiteY52" fmla="*/ 679691 h 787066"/>
                  <a:gd name="connsiteX53" fmla="*/ 566833 w 825253"/>
                  <a:gd name="connsiteY53" fmla="*/ 719605 h 787066"/>
                  <a:gd name="connsiteX54" fmla="*/ 413041 w 825253"/>
                  <a:gd name="connsiteY54" fmla="*/ 263703 h 787066"/>
                  <a:gd name="connsiteX55" fmla="*/ 275445 w 825253"/>
                  <a:gd name="connsiteY55" fmla="*/ 391493 h 787066"/>
                  <a:gd name="connsiteX56" fmla="*/ 275437 w 825253"/>
                  <a:gd name="connsiteY56" fmla="*/ 393333 h 787066"/>
                  <a:gd name="connsiteX57" fmla="*/ 405568 w 825253"/>
                  <a:gd name="connsiteY57" fmla="*/ 530795 h 787066"/>
                  <a:gd name="connsiteX58" fmla="*/ 550259 w 825253"/>
                  <a:gd name="connsiteY58" fmla="*/ 407166 h 787066"/>
                  <a:gd name="connsiteX59" fmla="*/ 550259 w 825253"/>
                  <a:gd name="connsiteY59" fmla="*/ 393333 h 787066"/>
                  <a:gd name="connsiteX60" fmla="*/ 415375 w 825253"/>
                  <a:gd name="connsiteY60" fmla="*/ 263687 h 787066"/>
                  <a:gd name="connsiteX61" fmla="*/ 412269 w 825253"/>
                  <a:gd name="connsiteY61" fmla="*/ 263703 h 78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25253" h="787066">
                    <a:moveTo>
                      <a:pt x="567219" y="719971"/>
                    </a:moveTo>
                    <a:cubicBezTo>
                      <a:pt x="567219" y="726563"/>
                      <a:pt x="567219" y="733154"/>
                      <a:pt x="567219" y="739746"/>
                    </a:cubicBezTo>
                    <a:cubicBezTo>
                      <a:pt x="567559" y="757537"/>
                      <a:pt x="554387" y="772986"/>
                      <a:pt x="535998" y="776364"/>
                    </a:cubicBezTo>
                    <a:lnTo>
                      <a:pt x="497453" y="785519"/>
                    </a:lnTo>
                    <a:cubicBezTo>
                      <a:pt x="477333" y="790938"/>
                      <a:pt x="456058" y="781609"/>
                      <a:pt x="447345" y="763548"/>
                    </a:cubicBezTo>
                    <a:cubicBezTo>
                      <a:pt x="439747" y="748701"/>
                      <a:pt x="430439" y="734700"/>
                      <a:pt x="419593" y="721802"/>
                    </a:cubicBezTo>
                    <a:cubicBezTo>
                      <a:pt x="394006" y="688218"/>
                      <a:pt x="344606" y="680698"/>
                      <a:pt x="309255" y="705007"/>
                    </a:cubicBezTo>
                    <a:cubicBezTo>
                      <a:pt x="307431" y="706261"/>
                      <a:pt x="305664" y="707588"/>
                      <a:pt x="303960" y="708986"/>
                    </a:cubicBezTo>
                    <a:cubicBezTo>
                      <a:pt x="291551" y="718344"/>
                      <a:pt x="279832" y="728499"/>
                      <a:pt x="268884" y="739379"/>
                    </a:cubicBezTo>
                    <a:cubicBezTo>
                      <a:pt x="255612" y="754233"/>
                      <a:pt x="233053" y="757934"/>
                      <a:pt x="215307" y="748168"/>
                    </a:cubicBezTo>
                    <a:lnTo>
                      <a:pt x="184086" y="730591"/>
                    </a:lnTo>
                    <a:cubicBezTo>
                      <a:pt x="162291" y="720452"/>
                      <a:pt x="153274" y="695447"/>
                      <a:pt x="163945" y="674741"/>
                    </a:cubicBezTo>
                    <a:cubicBezTo>
                      <a:pt x="164103" y="674436"/>
                      <a:pt x="164264" y="674133"/>
                      <a:pt x="164428" y="673832"/>
                    </a:cubicBezTo>
                    <a:cubicBezTo>
                      <a:pt x="170490" y="657296"/>
                      <a:pt x="174122" y="640045"/>
                      <a:pt x="175221" y="622566"/>
                    </a:cubicBezTo>
                    <a:cubicBezTo>
                      <a:pt x="178594" y="582993"/>
                      <a:pt x="148163" y="548073"/>
                      <a:pt x="106612" y="543836"/>
                    </a:cubicBezTo>
                    <a:cubicBezTo>
                      <a:pt x="87340" y="540906"/>
                      <a:pt x="68067" y="543836"/>
                      <a:pt x="47639" y="540174"/>
                    </a:cubicBezTo>
                    <a:cubicBezTo>
                      <a:pt x="27362" y="540221"/>
                      <a:pt x="10514" y="525335"/>
                      <a:pt x="9094" y="506119"/>
                    </a:cubicBezTo>
                    <a:cubicBezTo>
                      <a:pt x="7430" y="495953"/>
                      <a:pt x="4982" y="485917"/>
                      <a:pt x="1771" y="476091"/>
                    </a:cubicBezTo>
                    <a:cubicBezTo>
                      <a:pt x="-4386" y="456255"/>
                      <a:pt x="5819" y="435146"/>
                      <a:pt x="25668" y="426656"/>
                    </a:cubicBezTo>
                    <a:cubicBezTo>
                      <a:pt x="44111" y="417558"/>
                      <a:pt x="61325" y="406368"/>
                      <a:pt x="76933" y="393333"/>
                    </a:cubicBezTo>
                    <a:cubicBezTo>
                      <a:pt x="104811" y="369212"/>
                      <a:pt x="109282" y="329089"/>
                      <a:pt x="87340" y="299956"/>
                    </a:cubicBezTo>
                    <a:cubicBezTo>
                      <a:pt x="78137" y="286557"/>
                      <a:pt x="67266" y="274261"/>
                      <a:pt x="54962" y="263337"/>
                    </a:cubicBezTo>
                    <a:cubicBezTo>
                      <a:pt x="34314" y="250105"/>
                      <a:pt x="28867" y="223476"/>
                      <a:pt x="42795" y="203860"/>
                    </a:cubicBezTo>
                    <a:cubicBezTo>
                      <a:pt x="43471" y="202908"/>
                      <a:pt x="44187" y="201983"/>
                      <a:pt x="44941" y="201085"/>
                    </a:cubicBezTo>
                    <a:cubicBezTo>
                      <a:pt x="50337" y="192663"/>
                      <a:pt x="55348" y="183875"/>
                      <a:pt x="61129" y="175452"/>
                    </a:cubicBezTo>
                    <a:cubicBezTo>
                      <a:pt x="71788" y="157392"/>
                      <a:pt x="95122" y="149950"/>
                      <a:pt x="115092" y="158241"/>
                    </a:cubicBezTo>
                    <a:cubicBezTo>
                      <a:pt x="136656" y="166750"/>
                      <a:pt x="160040" y="170264"/>
                      <a:pt x="183316" y="168495"/>
                    </a:cubicBezTo>
                    <a:cubicBezTo>
                      <a:pt x="215985" y="166883"/>
                      <a:pt x="243467" y="144676"/>
                      <a:pt x="250383" y="114299"/>
                    </a:cubicBezTo>
                    <a:cubicBezTo>
                      <a:pt x="255138" y="94739"/>
                      <a:pt x="257211" y="74676"/>
                      <a:pt x="256550" y="54611"/>
                    </a:cubicBezTo>
                    <a:cubicBezTo>
                      <a:pt x="255304" y="35755"/>
                      <a:pt x="267204" y="18350"/>
                      <a:pt x="285844" y="11767"/>
                    </a:cubicBezTo>
                    <a:cubicBezTo>
                      <a:pt x="300105" y="7739"/>
                      <a:pt x="314367" y="4809"/>
                      <a:pt x="328628" y="1880"/>
                    </a:cubicBezTo>
                    <a:cubicBezTo>
                      <a:pt x="348820" y="-4525"/>
                      <a:pt x="370654" y="5833"/>
                      <a:pt x="377396" y="25015"/>
                    </a:cubicBezTo>
                    <a:cubicBezTo>
                      <a:pt x="377602" y="25599"/>
                      <a:pt x="377791" y="26188"/>
                      <a:pt x="377965" y="26781"/>
                    </a:cubicBezTo>
                    <a:cubicBezTo>
                      <a:pt x="387690" y="48114"/>
                      <a:pt x="402620" y="66943"/>
                      <a:pt x="421520" y="81709"/>
                    </a:cubicBezTo>
                    <a:cubicBezTo>
                      <a:pt x="451946" y="103233"/>
                      <a:pt x="494087" y="101552"/>
                      <a:pt x="522507" y="77681"/>
                    </a:cubicBezTo>
                    <a:cubicBezTo>
                      <a:pt x="533614" y="69269"/>
                      <a:pt x="543931" y="59957"/>
                      <a:pt x="553343" y="49850"/>
                    </a:cubicBezTo>
                    <a:cubicBezTo>
                      <a:pt x="567083" y="34958"/>
                      <a:pt x="589947" y="31287"/>
                      <a:pt x="608076" y="41062"/>
                    </a:cubicBezTo>
                    <a:lnTo>
                      <a:pt x="643922" y="61202"/>
                    </a:lnTo>
                    <a:cubicBezTo>
                      <a:pt x="661728" y="71204"/>
                      <a:pt x="668981" y="92189"/>
                      <a:pt x="660882" y="110271"/>
                    </a:cubicBezTo>
                    <a:cubicBezTo>
                      <a:pt x="652832" y="129351"/>
                      <a:pt x="648900" y="149774"/>
                      <a:pt x="649319" y="170326"/>
                    </a:cubicBezTo>
                    <a:cubicBezTo>
                      <a:pt x="649012" y="207452"/>
                      <a:pt x="677997" y="238923"/>
                      <a:pt x="716771" y="243563"/>
                    </a:cubicBezTo>
                    <a:cubicBezTo>
                      <a:pt x="734258" y="245947"/>
                      <a:pt x="751912" y="247049"/>
                      <a:pt x="769577" y="246859"/>
                    </a:cubicBezTo>
                    <a:cubicBezTo>
                      <a:pt x="791980" y="244714"/>
                      <a:pt x="812053" y="260035"/>
                      <a:pt x="814674" y="281280"/>
                    </a:cubicBezTo>
                    <a:cubicBezTo>
                      <a:pt x="817758" y="292998"/>
                      <a:pt x="821227" y="304350"/>
                      <a:pt x="823925" y="317899"/>
                    </a:cubicBezTo>
                    <a:cubicBezTo>
                      <a:pt x="829106" y="336319"/>
                      <a:pt x="818543" y="355433"/>
                      <a:pt x="799642" y="361841"/>
                    </a:cubicBezTo>
                    <a:cubicBezTo>
                      <a:pt x="779209" y="370416"/>
                      <a:pt x="760844" y="382878"/>
                      <a:pt x="745680" y="398460"/>
                    </a:cubicBezTo>
                    <a:cubicBezTo>
                      <a:pt x="722892" y="420185"/>
                      <a:pt x="717872" y="453568"/>
                      <a:pt x="733346" y="480486"/>
                    </a:cubicBezTo>
                    <a:cubicBezTo>
                      <a:pt x="744230" y="497258"/>
                      <a:pt x="757168" y="512746"/>
                      <a:pt x="771890" y="526625"/>
                    </a:cubicBezTo>
                    <a:cubicBezTo>
                      <a:pt x="790493" y="539968"/>
                      <a:pt x="794588" y="564930"/>
                      <a:pt x="781141" y="583018"/>
                    </a:cubicBezTo>
                    <a:lnTo>
                      <a:pt x="763796" y="610482"/>
                    </a:lnTo>
                    <a:cubicBezTo>
                      <a:pt x="753586" y="630298"/>
                      <a:pt x="728497" y="638624"/>
                      <a:pt x="707521" y="629157"/>
                    </a:cubicBezTo>
                    <a:cubicBezTo>
                      <a:pt x="682048" y="618996"/>
                      <a:pt x="653829" y="616815"/>
                      <a:pt x="626963" y="622932"/>
                    </a:cubicBezTo>
                    <a:cubicBezTo>
                      <a:pt x="599179" y="630717"/>
                      <a:pt x="578335" y="652642"/>
                      <a:pt x="573001" y="679691"/>
                    </a:cubicBezTo>
                    <a:cubicBezTo>
                      <a:pt x="570164" y="692876"/>
                      <a:pt x="568105" y="706202"/>
                      <a:pt x="566833" y="719605"/>
                    </a:cubicBezTo>
                    <a:close/>
                    <a:moveTo>
                      <a:pt x="413041" y="263703"/>
                    </a:moveTo>
                    <a:cubicBezTo>
                      <a:pt x="337900" y="262894"/>
                      <a:pt x="276297" y="320108"/>
                      <a:pt x="275445" y="391493"/>
                    </a:cubicBezTo>
                    <a:cubicBezTo>
                      <a:pt x="275438" y="392107"/>
                      <a:pt x="275435" y="392720"/>
                      <a:pt x="275437" y="393333"/>
                    </a:cubicBezTo>
                    <a:cubicBezTo>
                      <a:pt x="271416" y="465432"/>
                      <a:pt x="329678" y="526975"/>
                      <a:pt x="405568" y="530795"/>
                    </a:cubicBezTo>
                    <a:cubicBezTo>
                      <a:pt x="481458" y="534615"/>
                      <a:pt x="546238" y="479264"/>
                      <a:pt x="550259" y="407166"/>
                    </a:cubicBezTo>
                    <a:cubicBezTo>
                      <a:pt x="550516" y="402558"/>
                      <a:pt x="550516" y="397941"/>
                      <a:pt x="550259" y="393333"/>
                    </a:cubicBezTo>
                    <a:cubicBezTo>
                      <a:pt x="550696" y="322146"/>
                      <a:pt x="490306" y="264102"/>
                      <a:pt x="415375" y="263687"/>
                    </a:cubicBezTo>
                    <a:cubicBezTo>
                      <a:pt x="414340" y="263681"/>
                      <a:pt x="413305" y="263687"/>
                      <a:pt x="412269" y="263703"/>
                    </a:cubicBezTo>
                    <a:close/>
                  </a:path>
                </a:pathLst>
              </a:custGeom>
              <a:solidFill>
                <a:schemeClr val="accent2"/>
              </a:solidFill>
              <a:ln w="38545" cap="flat">
                <a:noFill/>
                <a:prstDash val="solid"/>
                <a:miter/>
              </a:ln>
            </p:spPr>
            <p:txBody>
              <a:bodyPr rtlCol="0" anchor="ctr"/>
              <a:lstStyle/>
              <a:p>
                <a:endParaRPr lang="en-US"/>
              </a:p>
            </p:txBody>
          </p:sp>
        </p:grpSp>
        <p:sp>
          <p:nvSpPr>
            <p:cNvPr id="7" name="Graphic 2">
              <a:extLst>
                <a:ext uri="{FF2B5EF4-FFF2-40B4-BE49-F238E27FC236}">
                  <a16:creationId xmlns:a16="http://schemas.microsoft.com/office/drawing/2014/main" id="{AA12E977-FDBC-4529-9BD6-D227F23E044A}"/>
                </a:ext>
              </a:extLst>
            </p:cNvPr>
            <p:cNvSpPr/>
            <p:nvPr/>
          </p:nvSpPr>
          <p:spPr>
            <a:xfrm>
              <a:off x="1175690" y="4798806"/>
              <a:ext cx="1821953" cy="339551"/>
            </a:xfrm>
            <a:custGeom>
              <a:avLst/>
              <a:gdLst>
                <a:gd name="connsiteX0" fmla="*/ 1283998 w 1821953"/>
                <a:gd name="connsiteY0" fmla="*/ 717 h 339551"/>
                <a:gd name="connsiteX1" fmla="*/ 1730729 w 1821953"/>
                <a:gd name="connsiteY1" fmla="*/ 33674 h 339551"/>
                <a:gd name="connsiteX2" fmla="*/ 1791243 w 1821953"/>
                <a:gd name="connsiteY2" fmla="*/ 47955 h 339551"/>
                <a:gd name="connsiteX3" fmla="*/ 1817068 w 1821953"/>
                <a:gd name="connsiteY3" fmla="*/ 134741 h 339551"/>
                <a:gd name="connsiteX4" fmla="*/ 1756168 w 1821953"/>
                <a:gd name="connsiteY4" fmla="*/ 210176 h 339551"/>
                <a:gd name="connsiteX5" fmla="*/ 1156415 w 1821953"/>
                <a:gd name="connsiteY5" fmla="*/ 339439 h 339551"/>
                <a:gd name="connsiteX6" fmla="*/ 169676 w 1821953"/>
                <a:gd name="connsiteY6" fmla="*/ 334313 h 339551"/>
                <a:gd name="connsiteX7" fmla="*/ 57512 w 1821953"/>
                <a:gd name="connsiteY7" fmla="*/ 318567 h 339551"/>
                <a:gd name="connsiteX8" fmla="*/ 80 w 1821953"/>
                <a:gd name="connsiteY8" fmla="*/ 233245 h 339551"/>
                <a:gd name="connsiteX9" fmla="*/ 62523 w 1821953"/>
                <a:gd name="connsiteY9" fmla="*/ 160008 h 339551"/>
                <a:gd name="connsiteX10" fmla="*/ 346981 w 1821953"/>
                <a:gd name="connsiteY10" fmla="*/ 73222 h 339551"/>
                <a:gd name="connsiteX11" fmla="*/ 798723 w 1821953"/>
                <a:gd name="connsiteY11" fmla="*/ -15 h 33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1953" h="339551">
                  <a:moveTo>
                    <a:pt x="1283998" y="717"/>
                  </a:moveTo>
                  <a:lnTo>
                    <a:pt x="1730729" y="33674"/>
                  </a:lnTo>
                  <a:cubicBezTo>
                    <a:pt x="1751843" y="33528"/>
                    <a:pt x="1772655" y="38440"/>
                    <a:pt x="1791243" y="47955"/>
                  </a:cubicBezTo>
                  <a:cubicBezTo>
                    <a:pt x="1818574" y="68615"/>
                    <a:pt x="1828968" y="103546"/>
                    <a:pt x="1817068" y="134741"/>
                  </a:cubicBezTo>
                  <a:cubicBezTo>
                    <a:pt x="1804775" y="164899"/>
                    <a:pt x="1783640" y="191078"/>
                    <a:pt x="1756168" y="210176"/>
                  </a:cubicBezTo>
                  <a:cubicBezTo>
                    <a:pt x="1593895" y="334313"/>
                    <a:pt x="1366098" y="340538"/>
                    <a:pt x="1156415" y="339439"/>
                  </a:cubicBezTo>
                  <a:lnTo>
                    <a:pt x="169676" y="334313"/>
                  </a:lnTo>
                  <a:cubicBezTo>
                    <a:pt x="131536" y="336671"/>
                    <a:pt x="93304" y="331304"/>
                    <a:pt x="57512" y="318567"/>
                  </a:cubicBezTo>
                  <a:cubicBezTo>
                    <a:pt x="21310" y="304518"/>
                    <a:pt x="-1683" y="270360"/>
                    <a:pt x="80" y="233245"/>
                  </a:cubicBezTo>
                  <a:cubicBezTo>
                    <a:pt x="8502" y="201277"/>
                    <a:pt x="31355" y="174473"/>
                    <a:pt x="62523" y="160008"/>
                  </a:cubicBezTo>
                  <a:cubicBezTo>
                    <a:pt x="150666" y="114149"/>
                    <a:pt x="247213" y="84693"/>
                    <a:pt x="346981" y="73222"/>
                  </a:cubicBezTo>
                  <a:cubicBezTo>
                    <a:pt x="497305" y="47589"/>
                    <a:pt x="647885" y="23177"/>
                    <a:pt x="798723" y="-15"/>
                  </a:cubicBezTo>
                </a:path>
              </a:pathLst>
            </a:custGeom>
            <a:solidFill>
              <a:srgbClr val="000000"/>
            </a:solidFill>
            <a:ln w="38545"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880AB339-B774-4F03-97F8-A13FB541F14F}"/>
                </a:ext>
              </a:extLst>
            </p:cNvPr>
            <p:cNvSpPr/>
            <p:nvPr/>
          </p:nvSpPr>
          <p:spPr>
            <a:xfrm>
              <a:off x="3829097" y="4754131"/>
              <a:ext cx="1822998" cy="339631"/>
            </a:xfrm>
            <a:custGeom>
              <a:avLst/>
              <a:gdLst>
                <a:gd name="connsiteX0" fmla="*/ 1285151 w 1822998"/>
                <a:gd name="connsiteY0" fmla="*/ 1083 h 339631"/>
                <a:gd name="connsiteX1" fmla="*/ 1731882 w 1822998"/>
                <a:gd name="connsiteY1" fmla="*/ 33674 h 339631"/>
                <a:gd name="connsiteX2" fmla="*/ 1792397 w 1822998"/>
                <a:gd name="connsiteY2" fmla="*/ 48321 h 339631"/>
                <a:gd name="connsiteX3" fmla="*/ 1818222 w 1822998"/>
                <a:gd name="connsiteY3" fmla="*/ 134741 h 339631"/>
                <a:gd name="connsiteX4" fmla="*/ 1756936 w 1822998"/>
                <a:gd name="connsiteY4" fmla="*/ 210176 h 339631"/>
                <a:gd name="connsiteX5" fmla="*/ 1157954 w 1822998"/>
                <a:gd name="connsiteY5" fmla="*/ 339439 h 339631"/>
                <a:gd name="connsiteX6" fmla="*/ 170829 w 1822998"/>
                <a:gd name="connsiteY6" fmla="*/ 333947 h 339631"/>
                <a:gd name="connsiteX7" fmla="*/ 58665 w 1822998"/>
                <a:gd name="connsiteY7" fmla="*/ 318201 h 339631"/>
                <a:gd name="connsiteX8" fmla="*/ 77 w 1822998"/>
                <a:gd name="connsiteY8" fmla="*/ 232513 h 339631"/>
                <a:gd name="connsiteX9" fmla="*/ 62519 w 1822998"/>
                <a:gd name="connsiteY9" fmla="*/ 159276 h 339631"/>
                <a:gd name="connsiteX10" fmla="*/ 348519 w 1822998"/>
                <a:gd name="connsiteY10" fmla="*/ 73222 h 339631"/>
                <a:gd name="connsiteX11" fmla="*/ 800261 w 1822998"/>
                <a:gd name="connsiteY11" fmla="*/ -15 h 33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2998" h="339631">
                  <a:moveTo>
                    <a:pt x="1285151" y="1083"/>
                  </a:moveTo>
                  <a:lnTo>
                    <a:pt x="1731882" y="33674"/>
                  </a:lnTo>
                  <a:cubicBezTo>
                    <a:pt x="1753050" y="33477"/>
                    <a:pt x="1773908" y="38526"/>
                    <a:pt x="1792397" y="48321"/>
                  </a:cubicBezTo>
                  <a:cubicBezTo>
                    <a:pt x="1819559" y="68926"/>
                    <a:pt x="1829936" y="103652"/>
                    <a:pt x="1818222" y="134741"/>
                  </a:cubicBezTo>
                  <a:cubicBezTo>
                    <a:pt x="1805881" y="164977"/>
                    <a:pt x="1784596" y="191174"/>
                    <a:pt x="1756936" y="210176"/>
                  </a:cubicBezTo>
                  <a:cubicBezTo>
                    <a:pt x="1595049" y="336144"/>
                    <a:pt x="1367251" y="340904"/>
                    <a:pt x="1157954" y="339439"/>
                  </a:cubicBezTo>
                  <a:lnTo>
                    <a:pt x="170829" y="333947"/>
                  </a:lnTo>
                  <a:cubicBezTo>
                    <a:pt x="132696" y="336162"/>
                    <a:pt x="94495" y="330799"/>
                    <a:pt x="58665" y="318201"/>
                  </a:cubicBezTo>
                  <a:cubicBezTo>
                    <a:pt x="21869" y="304466"/>
                    <a:pt x="-1673" y="270035"/>
                    <a:pt x="77" y="232513"/>
                  </a:cubicBezTo>
                  <a:cubicBezTo>
                    <a:pt x="8251" y="200427"/>
                    <a:pt x="31180" y="173535"/>
                    <a:pt x="62519" y="159276"/>
                  </a:cubicBezTo>
                  <a:cubicBezTo>
                    <a:pt x="151257" y="113644"/>
                    <a:pt x="248310" y="84442"/>
                    <a:pt x="348519" y="73222"/>
                  </a:cubicBezTo>
                  <a:cubicBezTo>
                    <a:pt x="498843" y="47589"/>
                    <a:pt x="649424" y="23177"/>
                    <a:pt x="800261" y="-15"/>
                  </a:cubicBezTo>
                </a:path>
              </a:pathLst>
            </a:custGeom>
            <a:solidFill>
              <a:srgbClr val="000000"/>
            </a:solidFill>
            <a:ln w="38545" cap="flat">
              <a:noFill/>
              <a:prstDash val="solid"/>
              <a:miter/>
            </a:ln>
          </p:spPr>
          <p:txBody>
            <a:bodyPr rtlCol="0" anchor="ctr"/>
            <a:lstStyle/>
            <a:p>
              <a:endParaRPr lang="en-US"/>
            </a:p>
          </p:txBody>
        </p:sp>
        <p:sp>
          <p:nvSpPr>
            <p:cNvPr id="9" name="Graphic 2">
              <a:extLst>
                <a:ext uri="{FF2B5EF4-FFF2-40B4-BE49-F238E27FC236}">
                  <a16:creationId xmlns:a16="http://schemas.microsoft.com/office/drawing/2014/main" id="{A1B24919-2EFA-49EB-A235-FC28BC069A4F}"/>
                </a:ext>
              </a:extLst>
            </p:cNvPr>
            <p:cNvSpPr/>
            <p:nvPr/>
          </p:nvSpPr>
          <p:spPr>
            <a:xfrm>
              <a:off x="4604470" y="4680424"/>
              <a:ext cx="228534" cy="287199"/>
            </a:xfrm>
            <a:custGeom>
              <a:avLst/>
              <a:gdLst>
                <a:gd name="connsiteX0" fmla="*/ 223777 w 228534"/>
                <a:gd name="connsiteY0" fmla="*/ 159746 h 287199"/>
                <a:gd name="connsiteX1" fmla="*/ 211057 w 228534"/>
                <a:gd name="connsiteY1" fmla="*/ 223829 h 287199"/>
                <a:gd name="connsiteX2" fmla="*/ 162491 w 228534"/>
                <a:gd name="connsiteY2" fmla="*/ 266672 h 287199"/>
                <a:gd name="connsiteX3" fmla="*/ 19877 w 228534"/>
                <a:gd name="connsiteY3" fmla="*/ 279855 h 287199"/>
                <a:gd name="connsiteX4" fmla="*/ 7 w 228534"/>
                <a:gd name="connsiteY4" fmla="*/ 259223 h 287199"/>
                <a:gd name="connsiteX5" fmla="*/ 219 w 228534"/>
                <a:gd name="connsiteY5" fmla="*/ 257151 h 287199"/>
                <a:gd name="connsiteX6" fmla="*/ 38763 w 228534"/>
                <a:gd name="connsiteY6" fmla="*/ 193435 h 287199"/>
                <a:gd name="connsiteX7" fmla="*/ 90413 w 228534"/>
                <a:gd name="connsiteY7" fmla="*/ 137409 h 287199"/>
                <a:gd name="connsiteX8" fmla="*/ 179065 w 228534"/>
                <a:gd name="connsiteY8" fmla="*/ 1920 h 287199"/>
                <a:gd name="connsiteX9" fmla="*/ 223777 w 228534"/>
                <a:gd name="connsiteY9" fmla="*/ 159746 h 28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534" h="287199">
                  <a:moveTo>
                    <a:pt x="223777" y="159746"/>
                  </a:moveTo>
                  <a:cubicBezTo>
                    <a:pt x="224660" y="181744"/>
                    <a:pt x="220312" y="203647"/>
                    <a:pt x="211057" y="223829"/>
                  </a:cubicBezTo>
                  <a:cubicBezTo>
                    <a:pt x="199878" y="242504"/>
                    <a:pt x="182922" y="257462"/>
                    <a:pt x="162491" y="266672"/>
                  </a:cubicBezTo>
                  <a:cubicBezTo>
                    <a:pt x="118503" y="288316"/>
                    <a:pt x="67432" y="293037"/>
                    <a:pt x="19877" y="279855"/>
                  </a:cubicBezTo>
                  <a:cubicBezTo>
                    <a:pt x="8393" y="279370"/>
                    <a:pt x="-503" y="270133"/>
                    <a:pt x="7" y="259223"/>
                  </a:cubicBezTo>
                  <a:cubicBezTo>
                    <a:pt x="39" y="258529"/>
                    <a:pt x="110" y="257838"/>
                    <a:pt x="219" y="257151"/>
                  </a:cubicBezTo>
                  <a:cubicBezTo>
                    <a:pt x="4304" y="232106"/>
                    <a:pt x="18041" y="209396"/>
                    <a:pt x="38763" y="193435"/>
                  </a:cubicBezTo>
                  <a:cubicBezTo>
                    <a:pt x="59258" y="177735"/>
                    <a:pt x="76734" y="158779"/>
                    <a:pt x="90413" y="137409"/>
                  </a:cubicBezTo>
                  <a:cubicBezTo>
                    <a:pt x="111998" y="95663"/>
                    <a:pt x="95809" y="-16024"/>
                    <a:pt x="179065" y="1920"/>
                  </a:cubicBezTo>
                  <a:cubicBezTo>
                    <a:pt x="247289" y="15835"/>
                    <a:pt x="225704" y="112142"/>
                    <a:pt x="223777" y="159746"/>
                  </a:cubicBezTo>
                  <a:close/>
                </a:path>
              </a:pathLst>
            </a:custGeom>
            <a:solidFill>
              <a:srgbClr val="CE9E95"/>
            </a:solidFill>
            <a:ln w="38545" cap="flat">
              <a:no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7C989B00-D1C1-42FA-80D7-B3833AF49794}"/>
                </a:ext>
              </a:extLst>
            </p:cNvPr>
            <p:cNvSpPr/>
            <p:nvPr/>
          </p:nvSpPr>
          <p:spPr>
            <a:xfrm>
              <a:off x="4547837" y="4910126"/>
              <a:ext cx="296411" cy="107483"/>
            </a:xfrm>
            <a:custGeom>
              <a:avLst/>
              <a:gdLst>
                <a:gd name="connsiteX0" fmla="*/ 291973 w 296411"/>
                <a:gd name="connsiteY0" fmla="*/ 3280 h 107483"/>
                <a:gd name="connsiteX1" fmla="*/ 289275 w 296411"/>
                <a:gd name="connsiteY1" fmla="*/ 46857 h 107483"/>
                <a:gd name="connsiteX2" fmla="*/ 24860 w 296411"/>
                <a:gd name="connsiteY2" fmla="*/ 80179 h 107483"/>
                <a:gd name="connsiteX3" fmla="*/ 161307 w 296411"/>
                <a:gd name="connsiteY3" fmla="*/ -15 h 107483"/>
              </a:gdLst>
              <a:ahLst/>
              <a:cxnLst>
                <a:cxn ang="0">
                  <a:pos x="connsiteX0" y="connsiteY0"/>
                </a:cxn>
                <a:cxn ang="0">
                  <a:pos x="connsiteX1" y="connsiteY1"/>
                </a:cxn>
                <a:cxn ang="0">
                  <a:pos x="connsiteX2" y="connsiteY2"/>
                </a:cxn>
                <a:cxn ang="0">
                  <a:pos x="connsiteX3" y="connsiteY3"/>
                </a:cxn>
              </a:cxnLst>
              <a:rect l="l" t="t" r="r" b="b"/>
              <a:pathLst>
                <a:path w="296411" h="107483">
                  <a:moveTo>
                    <a:pt x="291973" y="3280"/>
                  </a:moveTo>
                  <a:cubicBezTo>
                    <a:pt x="291973" y="3280"/>
                    <a:pt x="303537" y="30744"/>
                    <a:pt x="289275" y="46857"/>
                  </a:cubicBezTo>
                  <a:cubicBezTo>
                    <a:pt x="275014" y="62969"/>
                    <a:pt x="125461" y="151220"/>
                    <a:pt x="24860" y="80179"/>
                  </a:cubicBezTo>
                  <a:cubicBezTo>
                    <a:pt x="-75741" y="9140"/>
                    <a:pt x="161307" y="-15"/>
                    <a:pt x="161307" y="-15"/>
                  </a:cubicBezTo>
                  <a:close/>
                </a:path>
              </a:pathLst>
            </a:custGeom>
            <a:solidFill>
              <a:srgbClr val="306359"/>
            </a:solidFill>
            <a:ln w="38545" cap="flat">
              <a:no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AD57E741-5BD9-4CB8-921E-327A1F35B204}"/>
                </a:ext>
              </a:extLst>
            </p:cNvPr>
            <p:cNvSpPr/>
            <p:nvPr/>
          </p:nvSpPr>
          <p:spPr>
            <a:xfrm>
              <a:off x="4556129" y="4840915"/>
              <a:ext cx="286466" cy="155816"/>
            </a:xfrm>
            <a:custGeom>
              <a:avLst/>
              <a:gdLst>
                <a:gd name="connsiteX0" fmla="*/ 277900 w 286466"/>
                <a:gd name="connsiteY0" fmla="*/ 9507 h 155816"/>
                <a:gd name="connsiteX1" fmla="*/ 250919 w 286466"/>
                <a:gd name="connsiteY1" fmla="*/ 16099 h 155816"/>
                <a:gd name="connsiteX2" fmla="*/ 170746 w 286466"/>
                <a:gd name="connsiteY2" fmla="*/ 43563 h 155816"/>
                <a:gd name="connsiteX3" fmla="*/ 108689 w 286466"/>
                <a:gd name="connsiteY3" fmla="*/ -14 h 155816"/>
                <a:gd name="connsiteX4" fmla="*/ 379 w 286466"/>
                <a:gd name="connsiteY4" fmla="*/ 100322 h 155816"/>
                <a:gd name="connsiteX5" fmla="*/ 89032 w 286466"/>
                <a:gd name="connsiteY5" fmla="*/ 155615 h 155816"/>
                <a:gd name="connsiteX6" fmla="*/ 270576 w 286466"/>
                <a:gd name="connsiteY6" fmla="*/ 101786 h 155816"/>
                <a:gd name="connsiteX7" fmla="*/ 277900 w 286466"/>
                <a:gd name="connsiteY7" fmla="*/ 9507 h 15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466" h="155816">
                  <a:moveTo>
                    <a:pt x="277900" y="9507"/>
                  </a:moveTo>
                  <a:cubicBezTo>
                    <a:pt x="268418" y="5158"/>
                    <a:pt x="257017" y="7944"/>
                    <a:pt x="250919" y="16099"/>
                  </a:cubicBezTo>
                  <a:cubicBezTo>
                    <a:pt x="230968" y="37775"/>
                    <a:pt x="200668" y="48155"/>
                    <a:pt x="170746" y="43563"/>
                  </a:cubicBezTo>
                  <a:cubicBezTo>
                    <a:pt x="137983" y="36239"/>
                    <a:pt x="124878" y="353"/>
                    <a:pt x="108689" y="-14"/>
                  </a:cubicBezTo>
                  <a:cubicBezTo>
                    <a:pt x="92501" y="-380"/>
                    <a:pt x="5390" y="70294"/>
                    <a:pt x="379" y="100322"/>
                  </a:cubicBezTo>
                  <a:cubicBezTo>
                    <a:pt x="-4631" y="130349"/>
                    <a:pt x="38924" y="152686"/>
                    <a:pt x="89032" y="155615"/>
                  </a:cubicBezTo>
                  <a:cubicBezTo>
                    <a:pt x="139140" y="158545"/>
                    <a:pt x="249377" y="126321"/>
                    <a:pt x="270576" y="101786"/>
                  </a:cubicBezTo>
                  <a:cubicBezTo>
                    <a:pt x="288759" y="74016"/>
                    <a:pt x="291494" y="39553"/>
                    <a:pt x="277900" y="9507"/>
                  </a:cubicBezTo>
                  <a:close/>
                </a:path>
              </a:pathLst>
            </a:custGeom>
            <a:solidFill>
              <a:srgbClr val="FFFFFF"/>
            </a:solidFill>
            <a:ln w="38545" cap="flat">
              <a:no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9E109C8F-5115-416B-883C-DEE07C476879}"/>
                </a:ext>
              </a:extLst>
            </p:cNvPr>
            <p:cNvSpPr/>
            <p:nvPr/>
          </p:nvSpPr>
          <p:spPr>
            <a:xfrm>
              <a:off x="4889864" y="4722535"/>
              <a:ext cx="228370" cy="287434"/>
            </a:xfrm>
            <a:custGeom>
              <a:avLst/>
              <a:gdLst>
                <a:gd name="connsiteX0" fmla="*/ 223613 w 228370"/>
                <a:gd name="connsiteY0" fmla="*/ 159746 h 287434"/>
                <a:gd name="connsiteX1" fmla="*/ 210894 w 228370"/>
                <a:gd name="connsiteY1" fmla="*/ 223829 h 287434"/>
                <a:gd name="connsiteX2" fmla="*/ 162328 w 228370"/>
                <a:gd name="connsiteY2" fmla="*/ 266672 h 287434"/>
                <a:gd name="connsiteX3" fmla="*/ 19713 w 228370"/>
                <a:gd name="connsiteY3" fmla="*/ 280221 h 287434"/>
                <a:gd name="connsiteX4" fmla="*/ 3139 w 228370"/>
                <a:gd name="connsiteY4" fmla="*/ 270701 h 287434"/>
                <a:gd name="connsiteX5" fmla="*/ 55 w 228370"/>
                <a:gd name="connsiteY5" fmla="*/ 257152 h 287434"/>
                <a:gd name="connsiteX6" fmla="*/ 38600 w 228370"/>
                <a:gd name="connsiteY6" fmla="*/ 193435 h 287434"/>
                <a:gd name="connsiteX7" fmla="*/ 90250 w 228370"/>
                <a:gd name="connsiteY7" fmla="*/ 137409 h 287434"/>
                <a:gd name="connsiteX8" fmla="*/ 178902 w 228370"/>
                <a:gd name="connsiteY8" fmla="*/ 1920 h 287434"/>
                <a:gd name="connsiteX9" fmla="*/ 223613 w 228370"/>
                <a:gd name="connsiteY9" fmla="*/ 159746 h 28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370" h="287434">
                  <a:moveTo>
                    <a:pt x="223613" y="159746"/>
                  </a:moveTo>
                  <a:cubicBezTo>
                    <a:pt x="224496" y="181744"/>
                    <a:pt x="220149" y="203647"/>
                    <a:pt x="210894" y="223829"/>
                  </a:cubicBezTo>
                  <a:cubicBezTo>
                    <a:pt x="199714" y="242505"/>
                    <a:pt x="182759" y="257462"/>
                    <a:pt x="162328" y="266672"/>
                  </a:cubicBezTo>
                  <a:cubicBezTo>
                    <a:pt x="118391" y="288439"/>
                    <a:pt x="67317" y="293291"/>
                    <a:pt x="19713" y="280221"/>
                  </a:cubicBezTo>
                  <a:cubicBezTo>
                    <a:pt x="13177" y="279011"/>
                    <a:pt x="7304" y="275638"/>
                    <a:pt x="3139" y="270701"/>
                  </a:cubicBezTo>
                  <a:cubicBezTo>
                    <a:pt x="762" y="266560"/>
                    <a:pt x="-309" y="261856"/>
                    <a:pt x="55" y="257152"/>
                  </a:cubicBezTo>
                  <a:cubicBezTo>
                    <a:pt x="4140" y="232106"/>
                    <a:pt x="17878" y="209397"/>
                    <a:pt x="38600" y="193435"/>
                  </a:cubicBezTo>
                  <a:cubicBezTo>
                    <a:pt x="59095" y="177736"/>
                    <a:pt x="76570" y="158780"/>
                    <a:pt x="90250" y="137409"/>
                  </a:cubicBezTo>
                  <a:cubicBezTo>
                    <a:pt x="111834" y="95664"/>
                    <a:pt x="95645" y="-16023"/>
                    <a:pt x="178902" y="1920"/>
                  </a:cubicBezTo>
                  <a:cubicBezTo>
                    <a:pt x="247126" y="16933"/>
                    <a:pt x="225541" y="113240"/>
                    <a:pt x="223613" y="159746"/>
                  </a:cubicBezTo>
                  <a:close/>
                </a:path>
              </a:pathLst>
            </a:custGeom>
            <a:solidFill>
              <a:srgbClr val="CE9E95"/>
            </a:solidFill>
            <a:ln w="38545" cap="flat">
              <a:noFill/>
              <a:prstDash val="solid"/>
              <a:miter/>
            </a:ln>
          </p:spPr>
          <p:txBody>
            <a:bodyPr rtlCol="0" anchor="ctr"/>
            <a:lstStyle/>
            <a:p>
              <a:endParaRPr lang="en-US"/>
            </a:p>
          </p:txBody>
        </p:sp>
        <p:sp>
          <p:nvSpPr>
            <p:cNvPr id="13" name="Graphic 2">
              <a:extLst>
                <a:ext uri="{FF2B5EF4-FFF2-40B4-BE49-F238E27FC236}">
                  <a16:creationId xmlns:a16="http://schemas.microsoft.com/office/drawing/2014/main" id="{066FAC0B-6692-44EA-B0C6-54FD2A79F4E9}"/>
                </a:ext>
              </a:extLst>
            </p:cNvPr>
            <p:cNvSpPr/>
            <p:nvPr/>
          </p:nvSpPr>
          <p:spPr>
            <a:xfrm>
              <a:off x="4833035" y="4954801"/>
              <a:ext cx="296443" cy="107483"/>
            </a:xfrm>
            <a:custGeom>
              <a:avLst/>
              <a:gdLst>
                <a:gd name="connsiteX0" fmla="*/ 292005 w 296443"/>
                <a:gd name="connsiteY0" fmla="*/ 3281 h 107483"/>
                <a:gd name="connsiteX1" fmla="*/ 289306 w 296443"/>
                <a:gd name="connsiteY1" fmla="*/ 46857 h 107483"/>
                <a:gd name="connsiteX2" fmla="*/ 24891 w 296443"/>
                <a:gd name="connsiteY2" fmla="*/ 80180 h 107483"/>
                <a:gd name="connsiteX3" fmla="*/ 160953 w 296443"/>
                <a:gd name="connsiteY3" fmla="*/ -15 h 107483"/>
              </a:gdLst>
              <a:ahLst/>
              <a:cxnLst>
                <a:cxn ang="0">
                  <a:pos x="connsiteX0" y="connsiteY0"/>
                </a:cxn>
                <a:cxn ang="0">
                  <a:pos x="connsiteX1" y="connsiteY1"/>
                </a:cxn>
                <a:cxn ang="0">
                  <a:pos x="connsiteX2" y="connsiteY2"/>
                </a:cxn>
                <a:cxn ang="0">
                  <a:pos x="connsiteX3" y="connsiteY3"/>
                </a:cxn>
              </a:cxnLst>
              <a:rect l="l" t="t" r="r" b="b"/>
              <a:pathLst>
                <a:path w="296443" h="107483">
                  <a:moveTo>
                    <a:pt x="292005" y="3281"/>
                  </a:moveTo>
                  <a:cubicBezTo>
                    <a:pt x="292005" y="3281"/>
                    <a:pt x="303568" y="30745"/>
                    <a:pt x="289306" y="46857"/>
                  </a:cubicBezTo>
                  <a:cubicBezTo>
                    <a:pt x="275045" y="62969"/>
                    <a:pt x="125492" y="151220"/>
                    <a:pt x="24891" y="80180"/>
                  </a:cubicBezTo>
                  <a:cubicBezTo>
                    <a:pt x="-75710" y="9140"/>
                    <a:pt x="160953" y="-15"/>
                    <a:pt x="160953" y="-15"/>
                  </a:cubicBezTo>
                  <a:close/>
                </a:path>
              </a:pathLst>
            </a:custGeom>
            <a:solidFill>
              <a:srgbClr val="306359"/>
            </a:solidFill>
            <a:ln w="38545" cap="flat">
              <a:no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D99E734F-C87D-4DC9-8EAE-BBD8D3C5CADD}"/>
                </a:ext>
              </a:extLst>
            </p:cNvPr>
            <p:cNvSpPr/>
            <p:nvPr/>
          </p:nvSpPr>
          <p:spPr>
            <a:xfrm>
              <a:off x="4841359" y="4884125"/>
              <a:ext cx="286464" cy="155816"/>
            </a:xfrm>
            <a:custGeom>
              <a:avLst/>
              <a:gdLst>
                <a:gd name="connsiteX0" fmla="*/ 277900 w 286464"/>
                <a:gd name="connsiteY0" fmla="*/ 9873 h 155816"/>
                <a:gd name="connsiteX1" fmla="*/ 250919 w 286464"/>
                <a:gd name="connsiteY1" fmla="*/ 16465 h 155816"/>
                <a:gd name="connsiteX2" fmla="*/ 170746 w 286464"/>
                <a:gd name="connsiteY2" fmla="*/ 43563 h 155816"/>
                <a:gd name="connsiteX3" fmla="*/ 108689 w 286464"/>
                <a:gd name="connsiteY3" fmla="*/ -14 h 155816"/>
                <a:gd name="connsiteX4" fmla="*/ 379 w 286464"/>
                <a:gd name="connsiteY4" fmla="*/ 100322 h 155816"/>
                <a:gd name="connsiteX5" fmla="*/ 89032 w 286464"/>
                <a:gd name="connsiteY5" fmla="*/ 155615 h 155816"/>
                <a:gd name="connsiteX6" fmla="*/ 270576 w 286464"/>
                <a:gd name="connsiteY6" fmla="*/ 101786 h 155816"/>
                <a:gd name="connsiteX7" fmla="*/ 277900 w 286464"/>
                <a:gd name="connsiteY7" fmla="*/ 9873 h 15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464" h="155816">
                  <a:moveTo>
                    <a:pt x="277900" y="9873"/>
                  </a:moveTo>
                  <a:cubicBezTo>
                    <a:pt x="268456" y="5185"/>
                    <a:pt x="256811" y="8030"/>
                    <a:pt x="250919" y="16465"/>
                  </a:cubicBezTo>
                  <a:cubicBezTo>
                    <a:pt x="230802" y="37889"/>
                    <a:pt x="200585" y="48102"/>
                    <a:pt x="170746" y="43563"/>
                  </a:cubicBezTo>
                  <a:cubicBezTo>
                    <a:pt x="137983" y="36239"/>
                    <a:pt x="124878" y="353"/>
                    <a:pt x="108689" y="-14"/>
                  </a:cubicBezTo>
                  <a:cubicBezTo>
                    <a:pt x="92501" y="-380"/>
                    <a:pt x="5390" y="70294"/>
                    <a:pt x="379" y="100322"/>
                  </a:cubicBezTo>
                  <a:cubicBezTo>
                    <a:pt x="-4631" y="130349"/>
                    <a:pt x="38924" y="152686"/>
                    <a:pt x="89032" y="155615"/>
                  </a:cubicBezTo>
                  <a:cubicBezTo>
                    <a:pt x="139140" y="158545"/>
                    <a:pt x="249377" y="126321"/>
                    <a:pt x="270576" y="101786"/>
                  </a:cubicBezTo>
                  <a:cubicBezTo>
                    <a:pt x="288755" y="74150"/>
                    <a:pt x="291492" y="39795"/>
                    <a:pt x="277900" y="9873"/>
                  </a:cubicBezTo>
                  <a:close/>
                </a:path>
              </a:pathLst>
            </a:custGeom>
            <a:solidFill>
              <a:srgbClr val="FFFFFF"/>
            </a:solidFill>
            <a:ln w="38545" cap="flat">
              <a:noFill/>
              <a:prstDash val="solid"/>
              <a:miter/>
            </a:ln>
          </p:spPr>
          <p:txBody>
            <a:bodyPr rtlCol="0" anchor="ctr"/>
            <a:lstStyle/>
            <a:p>
              <a:endParaRPr lang="en-US"/>
            </a:p>
          </p:txBody>
        </p:sp>
        <p:sp>
          <p:nvSpPr>
            <p:cNvPr id="15" name="Graphic 2">
              <a:extLst>
                <a:ext uri="{FF2B5EF4-FFF2-40B4-BE49-F238E27FC236}">
                  <a16:creationId xmlns:a16="http://schemas.microsoft.com/office/drawing/2014/main" id="{B87172A9-8FE2-46C2-8FE6-A900A62E4092}"/>
                </a:ext>
              </a:extLst>
            </p:cNvPr>
            <p:cNvSpPr/>
            <p:nvPr/>
          </p:nvSpPr>
          <p:spPr>
            <a:xfrm>
              <a:off x="4853316" y="3705007"/>
              <a:ext cx="321275" cy="1112107"/>
            </a:xfrm>
            <a:custGeom>
              <a:avLst/>
              <a:gdLst>
                <a:gd name="connsiteX0" fmla="*/ 319519 w 321275"/>
                <a:gd name="connsiteY0" fmla="*/ 10971 h 1112107"/>
                <a:gd name="connsiteX1" fmla="*/ 271725 w 321275"/>
                <a:gd name="connsiteY1" fmla="*/ 1093417 h 1112107"/>
                <a:gd name="connsiteX2" fmla="*/ 111379 w 321275"/>
                <a:gd name="connsiteY2" fmla="*/ 1112093 h 1112107"/>
                <a:gd name="connsiteX3" fmla="*/ -14 w 321275"/>
                <a:gd name="connsiteY3" fmla="*/ -15 h 1112107"/>
              </a:gdLst>
              <a:ahLst/>
              <a:cxnLst>
                <a:cxn ang="0">
                  <a:pos x="connsiteX0" y="connsiteY0"/>
                </a:cxn>
                <a:cxn ang="0">
                  <a:pos x="connsiteX1" y="connsiteY1"/>
                </a:cxn>
                <a:cxn ang="0">
                  <a:pos x="connsiteX2" y="connsiteY2"/>
                </a:cxn>
                <a:cxn ang="0">
                  <a:pos x="connsiteX3" y="connsiteY3"/>
                </a:cxn>
              </a:cxnLst>
              <a:rect l="l" t="t" r="r" b="b"/>
              <a:pathLst>
                <a:path w="321275" h="1112107">
                  <a:moveTo>
                    <a:pt x="319519" y="10971"/>
                  </a:moveTo>
                  <a:cubicBezTo>
                    <a:pt x="319519" y="10971"/>
                    <a:pt x="335323" y="822439"/>
                    <a:pt x="271725" y="1093417"/>
                  </a:cubicBezTo>
                  <a:lnTo>
                    <a:pt x="111379" y="1112093"/>
                  </a:lnTo>
                  <a:lnTo>
                    <a:pt x="-14" y="-15"/>
                  </a:lnTo>
                  <a:close/>
                </a:path>
              </a:pathLst>
            </a:custGeom>
            <a:solidFill>
              <a:srgbClr val="473F47"/>
            </a:solidFill>
            <a:ln w="38545" cap="flat">
              <a:noFill/>
              <a:prstDash val="solid"/>
              <a:miter/>
            </a:ln>
          </p:spPr>
          <p:txBody>
            <a:bodyPr rtlCol="0" anchor="ctr"/>
            <a:lstStyle/>
            <a:p>
              <a:endParaRPr lang="en-US"/>
            </a:p>
          </p:txBody>
        </p:sp>
        <p:sp>
          <p:nvSpPr>
            <p:cNvPr id="16" name="Graphic 2">
              <a:extLst>
                <a:ext uri="{FF2B5EF4-FFF2-40B4-BE49-F238E27FC236}">
                  <a16:creationId xmlns:a16="http://schemas.microsoft.com/office/drawing/2014/main" id="{7C3D4472-C067-493A-80DC-96E70C8B3638}"/>
                </a:ext>
              </a:extLst>
            </p:cNvPr>
            <p:cNvSpPr/>
            <p:nvPr/>
          </p:nvSpPr>
          <p:spPr>
            <a:xfrm>
              <a:off x="4646856" y="3627375"/>
              <a:ext cx="317853" cy="1159712"/>
            </a:xfrm>
            <a:custGeom>
              <a:avLst/>
              <a:gdLst>
                <a:gd name="connsiteX0" fmla="*/ 29911 w 317853"/>
                <a:gd name="connsiteY0" fmla="*/ -15 h 1159712"/>
                <a:gd name="connsiteX1" fmla="*/ 46100 w 317853"/>
                <a:gd name="connsiteY1" fmla="*/ 1141022 h 1159712"/>
                <a:gd name="connsiteX2" fmla="*/ 206445 w 317853"/>
                <a:gd name="connsiteY2" fmla="*/ 1159697 h 1159712"/>
                <a:gd name="connsiteX3" fmla="*/ 317839 w 317853"/>
                <a:gd name="connsiteY3" fmla="*/ 48321 h 1159712"/>
              </a:gdLst>
              <a:ahLst/>
              <a:cxnLst>
                <a:cxn ang="0">
                  <a:pos x="connsiteX0" y="connsiteY0"/>
                </a:cxn>
                <a:cxn ang="0">
                  <a:pos x="connsiteX1" y="connsiteY1"/>
                </a:cxn>
                <a:cxn ang="0">
                  <a:pos x="connsiteX2" y="connsiteY2"/>
                </a:cxn>
                <a:cxn ang="0">
                  <a:pos x="connsiteX3" y="connsiteY3"/>
                </a:cxn>
              </a:cxnLst>
              <a:rect l="l" t="t" r="r" b="b"/>
              <a:pathLst>
                <a:path w="317853" h="1159712">
                  <a:moveTo>
                    <a:pt x="29911" y="-15"/>
                  </a:moveTo>
                  <a:cubicBezTo>
                    <a:pt x="29911" y="-15"/>
                    <a:pt x="-47178" y="439408"/>
                    <a:pt x="46100" y="1141022"/>
                  </a:cubicBezTo>
                  <a:lnTo>
                    <a:pt x="206445" y="1159697"/>
                  </a:lnTo>
                  <a:lnTo>
                    <a:pt x="317839" y="48321"/>
                  </a:lnTo>
                  <a:close/>
                </a:path>
              </a:pathLst>
            </a:custGeom>
            <a:solidFill>
              <a:srgbClr val="473F47"/>
            </a:solidFill>
            <a:ln w="38545" cap="flat">
              <a:noFill/>
              <a:prstDash val="solid"/>
              <a:miter/>
            </a:ln>
          </p:spPr>
          <p:txBody>
            <a:bodyPr rtlCol="0" anchor="ctr"/>
            <a:lstStyle/>
            <a:p>
              <a:endParaRPr lang="en-US"/>
            </a:p>
          </p:txBody>
        </p:sp>
        <p:sp>
          <p:nvSpPr>
            <p:cNvPr id="17" name="Graphic 2">
              <a:extLst>
                <a:ext uri="{FF2B5EF4-FFF2-40B4-BE49-F238E27FC236}">
                  <a16:creationId xmlns:a16="http://schemas.microsoft.com/office/drawing/2014/main" id="{787C35DB-5F47-43D1-9314-B65C3745A1BA}"/>
                </a:ext>
              </a:extLst>
            </p:cNvPr>
            <p:cNvSpPr/>
            <p:nvPr/>
          </p:nvSpPr>
          <p:spPr>
            <a:xfrm>
              <a:off x="4490600" y="2930889"/>
              <a:ext cx="258259" cy="413899"/>
            </a:xfrm>
            <a:custGeom>
              <a:avLst/>
              <a:gdLst>
                <a:gd name="connsiteX0" fmla="*/ -3 w 258259"/>
                <a:gd name="connsiteY0" fmla="*/ 347129 h 413899"/>
                <a:gd name="connsiteX1" fmla="*/ 38542 w 258259"/>
                <a:gd name="connsiteY1" fmla="*/ 410480 h 413899"/>
                <a:gd name="connsiteX2" fmla="*/ 45480 w 258259"/>
                <a:gd name="connsiteY2" fmla="*/ 412311 h 413899"/>
                <a:gd name="connsiteX3" fmla="*/ 204668 w 258259"/>
                <a:gd name="connsiteY3" fmla="*/ 355185 h 413899"/>
                <a:gd name="connsiteX4" fmla="*/ 258245 w 258259"/>
                <a:gd name="connsiteY4" fmla="*/ 313440 h 413899"/>
                <a:gd name="connsiteX5" fmla="*/ 258245 w 258259"/>
                <a:gd name="connsiteY5" fmla="*/ -15 h 413899"/>
                <a:gd name="connsiteX6" fmla="*/ 18499 w 258259"/>
                <a:gd name="connsiteY6" fmla="*/ 233246 h 413899"/>
                <a:gd name="connsiteX7" fmla="*/ -3 w 258259"/>
                <a:gd name="connsiteY7" fmla="*/ 347130 h 41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259" h="413899">
                  <a:moveTo>
                    <a:pt x="-3" y="347129"/>
                  </a:moveTo>
                  <a:cubicBezTo>
                    <a:pt x="-3" y="376424"/>
                    <a:pt x="11946" y="402057"/>
                    <a:pt x="38542" y="410480"/>
                  </a:cubicBezTo>
                  <a:cubicBezTo>
                    <a:pt x="40742" y="411425"/>
                    <a:pt x="43082" y="412042"/>
                    <a:pt x="45480" y="412311"/>
                  </a:cubicBezTo>
                  <a:cubicBezTo>
                    <a:pt x="94817" y="421831"/>
                    <a:pt x="161113" y="386312"/>
                    <a:pt x="204668" y="355185"/>
                  </a:cubicBezTo>
                  <a:cubicBezTo>
                    <a:pt x="223347" y="342248"/>
                    <a:pt x="241235" y="328311"/>
                    <a:pt x="258245" y="313440"/>
                  </a:cubicBezTo>
                  <a:lnTo>
                    <a:pt x="258245" y="-15"/>
                  </a:lnTo>
                  <a:lnTo>
                    <a:pt x="18499" y="233246"/>
                  </a:lnTo>
                  <a:cubicBezTo>
                    <a:pt x="5928" y="270015"/>
                    <a:pt x="-319" y="308470"/>
                    <a:pt x="-3" y="347130"/>
                  </a:cubicBezTo>
                  <a:close/>
                </a:path>
              </a:pathLst>
            </a:custGeom>
            <a:solidFill>
              <a:schemeClr val="accent2"/>
            </a:solidFill>
            <a:ln w="38545" cap="flat">
              <a:noFill/>
              <a:prstDash val="solid"/>
              <a:miter/>
            </a:ln>
          </p:spPr>
          <p:txBody>
            <a:bodyPr rtlCol="0" anchor="ctr"/>
            <a:lstStyle/>
            <a:p>
              <a:endParaRPr lang="en-US"/>
            </a:p>
          </p:txBody>
        </p:sp>
        <p:sp>
          <p:nvSpPr>
            <p:cNvPr id="18" name="Graphic 2">
              <a:extLst>
                <a:ext uri="{FF2B5EF4-FFF2-40B4-BE49-F238E27FC236}">
                  <a16:creationId xmlns:a16="http://schemas.microsoft.com/office/drawing/2014/main" id="{E8B2B102-7E19-41A1-AD7A-8252D6C8C06C}"/>
                </a:ext>
              </a:extLst>
            </p:cNvPr>
            <p:cNvSpPr/>
            <p:nvPr/>
          </p:nvSpPr>
          <p:spPr>
            <a:xfrm>
              <a:off x="4677059" y="2857765"/>
              <a:ext cx="585400" cy="877014"/>
            </a:xfrm>
            <a:custGeom>
              <a:avLst/>
              <a:gdLst>
                <a:gd name="connsiteX0" fmla="*/ 14356 w 585400"/>
                <a:gd name="connsiteY0" fmla="*/ 427211 h 877014"/>
                <a:gd name="connsiteX1" fmla="*/ 14356 w 585400"/>
                <a:gd name="connsiteY1" fmla="*/ 471519 h 877014"/>
                <a:gd name="connsiteX2" fmla="*/ 8574 w 585400"/>
                <a:gd name="connsiteY2" fmla="*/ 715400 h 877014"/>
                <a:gd name="connsiteX3" fmla="*/ 1636 w 585400"/>
                <a:gd name="connsiteY3" fmla="*/ 769595 h 877014"/>
                <a:gd name="connsiteX4" fmla="*/ 37482 w 585400"/>
                <a:gd name="connsiteY4" fmla="*/ 802186 h 877014"/>
                <a:gd name="connsiteX5" fmla="*/ 284167 w 585400"/>
                <a:gd name="connsiteY5" fmla="*/ 864437 h 877014"/>
                <a:gd name="connsiteX6" fmla="*/ 497319 w 585400"/>
                <a:gd name="connsiteY6" fmla="*/ 858212 h 877014"/>
                <a:gd name="connsiteX7" fmla="*/ 538947 w 585400"/>
                <a:gd name="connsiteY7" fmla="*/ 792665 h 877014"/>
                <a:gd name="connsiteX8" fmla="*/ 577491 w 585400"/>
                <a:gd name="connsiteY8" fmla="*/ 536335 h 877014"/>
                <a:gd name="connsiteX9" fmla="*/ 579804 w 585400"/>
                <a:gd name="connsiteY9" fmla="*/ 502645 h 877014"/>
                <a:gd name="connsiteX10" fmla="*/ 584814 w 585400"/>
                <a:gd name="connsiteY10" fmla="*/ 270117 h 877014"/>
                <a:gd name="connsiteX11" fmla="*/ 540488 w 585400"/>
                <a:gd name="connsiteY11" fmla="*/ 110460 h 877014"/>
                <a:gd name="connsiteX12" fmla="*/ 314618 w 585400"/>
                <a:gd name="connsiteY12" fmla="*/ 4998 h 877014"/>
                <a:gd name="connsiteX13" fmla="*/ 239841 w 585400"/>
                <a:gd name="connsiteY13" fmla="*/ 970 h 877014"/>
                <a:gd name="connsiteX14" fmla="*/ 139240 w 585400"/>
                <a:gd name="connsiteY14" fmla="*/ 33561 h 877014"/>
                <a:gd name="connsiteX15" fmla="*/ 49817 w 585400"/>
                <a:gd name="connsiteY15" fmla="*/ 101305 h 877014"/>
                <a:gd name="connsiteX16" fmla="*/ 6261 w 585400"/>
                <a:gd name="connsiteY16" fmla="*/ 228738 h 877014"/>
                <a:gd name="connsiteX17" fmla="*/ 3949 w 585400"/>
                <a:gd name="connsiteY17" fmla="*/ 354706 h 877014"/>
                <a:gd name="connsiteX18" fmla="*/ 13970 w 585400"/>
                <a:gd name="connsiteY18" fmla="*/ 415859 h 877014"/>
                <a:gd name="connsiteX19" fmla="*/ 14356 w 585400"/>
                <a:gd name="connsiteY19" fmla="*/ 427211 h 87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5400" h="877014">
                  <a:moveTo>
                    <a:pt x="14356" y="427211"/>
                  </a:moveTo>
                  <a:cubicBezTo>
                    <a:pt x="14356" y="441858"/>
                    <a:pt x="14356" y="456872"/>
                    <a:pt x="14356" y="471519"/>
                  </a:cubicBezTo>
                  <a:cubicBezTo>
                    <a:pt x="14356" y="552447"/>
                    <a:pt x="34014" y="635937"/>
                    <a:pt x="8574" y="715400"/>
                  </a:cubicBezTo>
                  <a:cubicBezTo>
                    <a:pt x="416" y="732348"/>
                    <a:pt x="-2008" y="751283"/>
                    <a:pt x="1636" y="769595"/>
                  </a:cubicBezTo>
                  <a:cubicBezTo>
                    <a:pt x="9065" y="784205"/>
                    <a:pt x="21793" y="795777"/>
                    <a:pt x="37482" y="802186"/>
                  </a:cubicBezTo>
                  <a:cubicBezTo>
                    <a:pt x="115132" y="836780"/>
                    <a:pt x="198683" y="857864"/>
                    <a:pt x="284167" y="864437"/>
                  </a:cubicBezTo>
                  <a:cubicBezTo>
                    <a:pt x="347766" y="872860"/>
                    <a:pt x="438346" y="890803"/>
                    <a:pt x="497319" y="858212"/>
                  </a:cubicBezTo>
                  <a:cubicBezTo>
                    <a:pt x="519705" y="842394"/>
                    <a:pt x="534655" y="818855"/>
                    <a:pt x="538947" y="792665"/>
                  </a:cubicBezTo>
                  <a:cubicBezTo>
                    <a:pt x="561300" y="708757"/>
                    <a:pt x="574221" y="622832"/>
                    <a:pt x="577491" y="536335"/>
                  </a:cubicBezTo>
                  <a:cubicBezTo>
                    <a:pt x="577491" y="525349"/>
                    <a:pt x="577491" y="513997"/>
                    <a:pt x="579804" y="502645"/>
                  </a:cubicBezTo>
                  <a:cubicBezTo>
                    <a:pt x="584814" y="425380"/>
                    <a:pt x="586356" y="347382"/>
                    <a:pt x="584814" y="270117"/>
                  </a:cubicBezTo>
                  <a:cubicBezTo>
                    <a:pt x="584814" y="213724"/>
                    <a:pt x="579033" y="152937"/>
                    <a:pt x="540488" y="110460"/>
                  </a:cubicBezTo>
                  <a:cubicBezTo>
                    <a:pt x="478169" y="54398"/>
                    <a:pt x="399408" y="17623"/>
                    <a:pt x="314618" y="4998"/>
                  </a:cubicBezTo>
                  <a:cubicBezTo>
                    <a:pt x="290034" y="184"/>
                    <a:pt x="264840" y="-1173"/>
                    <a:pt x="239841" y="970"/>
                  </a:cubicBezTo>
                  <a:cubicBezTo>
                    <a:pt x="204604" y="6333"/>
                    <a:pt x="170585" y="17354"/>
                    <a:pt x="139240" y="33561"/>
                  </a:cubicBezTo>
                  <a:cubicBezTo>
                    <a:pt x="102075" y="45624"/>
                    <a:pt x="70469" y="69568"/>
                    <a:pt x="49817" y="101305"/>
                  </a:cubicBezTo>
                  <a:cubicBezTo>
                    <a:pt x="29047" y="141620"/>
                    <a:pt x="14384" y="184522"/>
                    <a:pt x="6261" y="228738"/>
                  </a:cubicBezTo>
                  <a:cubicBezTo>
                    <a:pt x="-487" y="270436"/>
                    <a:pt x="-1265" y="312810"/>
                    <a:pt x="3949" y="354706"/>
                  </a:cubicBezTo>
                  <a:cubicBezTo>
                    <a:pt x="6261" y="375212"/>
                    <a:pt x="11658" y="395719"/>
                    <a:pt x="13970" y="415859"/>
                  </a:cubicBezTo>
                  <a:cubicBezTo>
                    <a:pt x="14356" y="419887"/>
                    <a:pt x="14356" y="423549"/>
                    <a:pt x="14356" y="427211"/>
                  </a:cubicBezTo>
                  <a:close/>
                </a:path>
              </a:pathLst>
            </a:custGeom>
            <a:solidFill>
              <a:schemeClr val="accent2"/>
            </a:solidFill>
            <a:ln w="38545" cap="flat">
              <a:noFill/>
              <a:prstDash val="solid"/>
              <a:miter/>
            </a:ln>
          </p:spPr>
          <p:txBody>
            <a:bodyPr rtlCol="0" anchor="ctr"/>
            <a:lstStyle/>
            <a:p>
              <a:endParaRPr lang="en-US"/>
            </a:p>
          </p:txBody>
        </p:sp>
        <p:sp>
          <p:nvSpPr>
            <p:cNvPr id="19" name="Graphic 2">
              <a:extLst>
                <a:ext uri="{FF2B5EF4-FFF2-40B4-BE49-F238E27FC236}">
                  <a16:creationId xmlns:a16="http://schemas.microsoft.com/office/drawing/2014/main" id="{D47E1E98-A450-4E2C-A37B-106E6C2823B4}"/>
                </a:ext>
              </a:extLst>
            </p:cNvPr>
            <p:cNvSpPr/>
            <p:nvPr/>
          </p:nvSpPr>
          <p:spPr>
            <a:xfrm>
              <a:off x="5007879" y="2970705"/>
              <a:ext cx="272773" cy="774142"/>
            </a:xfrm>
            <a:custGeom>
              <a:avLst/>
              <a:gdLst>
                <a:gd name="connsiteX0" fmla="*/ 31593 w 272773"/>
                <a:gd name="connsiteY0" fmla="*/ 772736 h 774142"/>
                <a:gd name="connsiteX1" fmla="*/ 132194 w 272773"/>
                <a:gd name="connsiteY1" fmla="*/ 755159 h 774142"/>
                <a:gd name="connsiteX2" fmla="*/ 164956 w 272773"/>
                <a:gd name="connsiteY2" fmla="*/ 745272 h 774142"/>
                <a:gd name="connsiteX3" fmla="*/ 233565 w 272773"/>
                <a:gd name="connsiteY3" fmla="*/ 540574 h 774142"/>
                <a:gd name="connsiteX4" fmla="*/ 272110 w 272773"/>
                <a:gd name="connsiteY4" fmla="*/ 215034 h 774142"/>
                <a:gd name="connsiteX5" fmla="*/ 257078 w 272773"/>
                <a:gd name="connsiteY5" fmla="*/ 91996 h 774142"/>
                <a:gd name="connsiteX6" fmla="*/ 172665 w 272773"/>
                <a:gd name="connsiteY6" fmla="*/ 1914 h 774142"/>
                <a:gd name="connsiteX7" fmla="*/ 68981 w 272773"/>
                <a:gd name="connsiteY7" fmla="*/ 238836 h 774142"/>
                <a:gd name="connsiteX8" fmla="*/ 15018 w 272773"/>
                <a:gd name="connsiteY8" fmla="*/ 483815 h 774142"/>
                <a:gd name="connsiteX9" fmla="*/ -14 w 272773"/>
                <a:gd name="connsiteY9" fmla="*/ 575728 h 774142"/>
                <a:gd name="connsiteX10" fmla="*/ 24269 w 272773"/>
                <a:gd name="connsiteY10" fmla="*/ 685584 h 774142"/>
                <a:gd name="connsiteX11" fmla="*/ 21571 w 272773"/>
                <a:gd name="connsiteY11" fmla="*/ 763581 h 774142"/>
                <a:gd name="connsiteX12" fmla="*/ 31592 w 272773"/>
                <a:gd name="connsiteY12" fmla="*/ 772736 h 77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773" h="774142">
                  <a:moveTo>
                    <a:pt x="31593" y="772736"/>
                  </a:moveTo>
                  <a:cubicBezTo>
                    <a:pt x="56261" y="779694"/>
                    <a:pt x="113307" y="758455"/>
                    <a:pt x="132194" y="755159"/>
                  </a:cubicBezTo>
                  <a:cubicBezTo>
                    <a:pt x="143371" y="755159"/>
                    <a:pt x="153779" y="747835"/>
                    <a:pt x="164956" y="745272"/>
                  </a:cubicBezTo>
                  <a:cubicBezTo>
                    <a:pt x="221617" y="731723"/>
                    <a:pt x="228169" y="581221"/>
                    <a:pt x="233565" y="540574"/>
                  </a:cubicBezTo>
                  <a:cubicBezTo>
                    <a:pt x="253063" y="432865"/>
                    <a:pt x="265933" y="324167"/>
                    <a:pt x="272110" y="215034"/>
                  </a:cubicBezTo>
                  <a:cubicBezTo>
                    <a:pt x="274683" y="173503"/>
                    <a:pt x="269596" y="131863"/>
                    <a:pt x="257078" y="91996"/>
                  </a:cubicBezTo>
                  <a:cubicBezTo>
                    <a:pt x="244417" y="51550"/>
                    <a:pt x="213487" y="18543"/>
                    <a:pt x="172665" y="1914"/>
                  </a:cubicBezTo>
                  <a:cubicBezTo>
                    <a:pt x="100587" y="-22621"/>
                    <a:pt x="79002" y="194162"/>
                    <a:pt x="68981" y="238836"/>
                  </a:cubicBezTo>
                  <a:lnTo>
                    <a:pt x="15018" y="483815"/>
                  </a:lnTo>
                  <a:cubicBezTo>
                    <a:pt x="7324" y="514002"/>
                    <a:pt x="2295" y="544746"/>
                    <a:pt x="-14" y="575728"/>
                  </a:cubicBezTo>
                  <a:cubicBezTo>
                    <a:pt x="1268" y="613412"/>
                    <a:pt x="9487" y="650593"/>
                    <a:pt x="24269" y="685584"/>
                  </a:cubicBezTo>
                  <a:cubicBezTo>
                    <a:pt x="30821" y="707189"/>
                    <a:pt x="12706" y="747835"/>
                    <a:pt x="21571" y="763581"/>
                  </a:cubicBezTo>
                  <a:cubicBezTo>
                    <a:pt x="23013" y="768078"/>
                    <a:pt x="26806" y="771543"/>
                    <a:pt x="31592" y="772736"/>
                  </a:cubicBezTo>
                  <a:close/>
                </a:path>
              </a:pathLst>
            </a:custGeom>
            <a:solidFill>
              <a:srgbClr val="020202">
                <a:alpha val="10000"/>
              </a:srgbClr>
            </a:solidFill>
            <a:ln w="38545" cap="flat">
              <a:noFill/>
              <a:prstDash val="solid"/>
              <a:miter/>
            </a:ln>
          </p:spPr>
          <p:txBody>
            <a:bodyPr rtlCol="0" anchor="ctr"/>
            <a:lstStyle/>
            <a:p>
              <a:endParaRPr lang="en-US"/>
            </a:p>
          </p:txBody>
        </p:sp>
        <p:sp>
          <p:nvSpPr>
            <p:cNvPr id="20" name="Graphic 2">
              <a:extLst>
                <a:ext uri="{FF2B5EF4-FFF2-40B4-BE49-F238E27FC236}">
                  <a16:creationId xmlns:a16="http://schemas.microsoft.com/office/drawing/2014/main" id="{36518058-1C1B-4CD3-B4C7-D7EF0DEEA556}"/>
                </a:ext>
              </a:extLst>
            </p:cNvPr>
            <p:cNvSpPr/>
            <p:nvPr/>
          </p:nvSpPr>
          <p:spPr>
            <a:xfrm>
              <a:off x="4851645" y="2570284"/>
              <a:ext cx="221898" cy="345593"/>
            </a:xfrm>
            <a:custGeom>
              <a:avLst/>
              <a:gdLst>
                <a:gd name="connsiteX0" fmla="*/ 13991 w 221898"/>
                <a:gd name="connsiteY0" fmla="*/ 224003 h 345593"/>
                <a:gd name="connsiteX1" fmla="*/ 48681 w 221898"/>
                <a:gd name="connsiteY1" fmla="*/ 240481 h 345593"/>
                <a:gd name="connsiteX2" fmla="*/ 82214 w 221898"/>
                <a:gd name="connsiteY2" fmla="*/ 240481 h 345593"/>
                <a:gd name="connsiteX3" fmla="*/ 88767 w 221898"/>
                <a:gd name="connsiteY3" fmla="*/ 240481 h 345593"/>
                <a:gd name="connsiteX4" fmla="*/ 93007 w 221898"/>
                <a:gd name="connsiteY4" fmla="*/ 240481 h 345593"/>
                <a:gd name="connsiteX5" fmla="*/ 95319 w 221898"/>
                <a:gd name="connsiteY5" fmla="*/ 245242 h 345593"/>
                <a:gd name="connsiteX6" fmla="*/ 95319 w 221898"/>
                <a:gd name="connsiteY6" fmla="*/ 308958 h 345593"/>
                <a:gd name="connsiteX7" fmla="*/ 95319 w 221898"/>
                <a:gd name="connsiteY7" fmla="*/ 308958 h 345593"/>
                <a:gd name="connsiteX8" fmla="*/ 95319 w 221898"/>
                <a:gd name="connsiteY8" fmla="*/ 320310 h 345593"/>
                <a:gd name="connsiteX9" fmla="*/ 95319 w 221898"/>
                <a:gd name="connsiteY9" fmla="*/ 332394 h 345593"/>
                <a:gd name="connsiteX10" fmla="*/ 108810 w 221898"/>
                <a:gd name="connsiteY10" fmla="*/ 340816 h 345593"/>
                <a:gd name="connsiteX11" fmla="*/ 139260 w 221898"/>
                <a:gd name="connsiteY11" fmla="*/ 345577 h 345593"/>
                <a:gd name="connsiteX12" fmla="*/ 200931 w 221898"/>
                <a:gd name="connsiteY12" fmla="*/ 325070 h 345593"/>
                <a:gd name="connsiteX13" fmla="*/ 207099 w 221898"/>
                <a:gd name="connsiteY13" fmla="*/ 215214 h 345593"/>
                <a:gd name="connsiteX14" fmla="*/ 221746 w 221898"/>
                <a:gd name="connsiteY14" fmla="*/ 75697 h 345593"/>
                <a:gd name="connsiteX15" fmla="*/ 201317 w 221898"/>
                <a:gd name="connsiteY15" fmla="*/ 25163 h 345593"/>
                <a:gd name="connsiteX16" fmla="*/ 128468 w 221898"/>
                <a:gd name="connsiteY16" fmla="*/ 263 h 345593"/>
                <a:gd name="connsiteX17" fmla="*/ 28638 w 221898"/>
                <a:gd name="connsiteY17" fmla="*/ 26262 h 345593"/>
                <a:gd name="connsiteX18" fmla="*/ 13605 w 221898"/>
                <a:gd name="connsiteY18" fmla="*/ 54092 h 345593"/>
                <a:gd name="connsiteX19" fmla="*/ 4740 w 221898"/>
                <a:gd name="connsiteY19" fmla="*/ 109752 h 345593"/>
                <a:gd name="connsiteX20" fmla="*/ 500 w 221898"/>
                <a:gd name="connsiteY20" fmla="*/ 173469 h 345593"/>
                <a:gd name="connsiteX21" fmla="*/ 13990 w 221898"/>
                <a:gd name="connsiteY21" fmla="*/ 224003 h 34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1898" h="345593">
                  <a:moveTo>
                    <a:pt x="13991" y="224003"/>
                  </a:moveTo>
                  <a:cubicBezTo>
                    <a:pt x="22982" y="233419"/>
                    <a:pt x="35357" y="239297"/>
                    <a:pt x="48681" y="240481"/>
                  </a:cubicBezTo>
                  <a:cubicBezTo>
                    <a:pt x="59838" y="241392"/>
                    <a:pt x="71057" y="241392"/>
                    <a:pt x="82214" y="240481"/>
                  </a:cubicBezTo>
                  <a:lnTo>
                    <a:pt x="88767" y="240481"/>
                  </a:lnTo>
                  <a:cubicBezTo>
                    <a:pt x="90152" y="240105"/>
                    <a:pt x="91621" y="240105"/>
                    <a:pt x="93007" y="240481"/>
                  </a:cubicBezTo>
                  <a:cubicBezTo>
                    <a:pt x="94315" y="241779"/>
                    <a:pt x="95129" y="243454"/>
                    <a:pt x="95319" y="245242"/>
                  </a:cubicBezTo>
                  <a:cubicBezTo>
                    <a:pt x="97245" y="266441"/>
                    <a:pt x="97245" y="287759"/>
                    <a:pt x="95319" y="308958"/>
                  </a:cubicBezTo>
                  <a:lnTo>
                    <a:pt x="95319" y="308958"/>
                  </a:lnTo>
                  <a:lnTo>
                    <a:pt x="95319" y="320310"/>
                  </a:lnTo>
                  <a:cubicBezTo>
                    <a:pt x="94151" y="324261"/>
                    <a:pt x="94151" y="328442"/>
                    <a:pt x="95319" y="332394"/>
                  </a:cubicBezTo>
                  <a:cubicBezTo>
                    <a:pt x="97632" y="337154"/>
                    <a:pt x="103414" y="338985"/>
                    <a:pt x="108810" y="340816"/>
                  </a:cubicBezTo>
                  <a:cubicBezTo>
                    <a:pt x="118604" y="344025"/>
                    <a:pt x="128900" y="345635"/>
                    <a:pt x="139260" y="345577"/>
                  </a:cubicBezTo>
                  <a:cubicBezTo>
                    <a:pt x="161275" y="343645"/>
                    <a:pt x="182453" y="336603"/>
                    <a:pt x="200931" y="325070"/>
                  </a:cubicBezTo>
                  <a:cubicBezTo>
                    <a:pt x="199245" y="288348"/>
                    <a:pt x="201311" y="251557"/>
                    <a:pt x="207099" y="215214"/>
                  </a:cubicBezTo>
                  <a:cubicBezTo>
                    <a:pt x="217879" y="169439"/>
                    <a:pt x="222797" y="122594"/>
                    <a:pt x="221746" y="75697"/>
                  </a:cubicBezTo>
                  <a:cubicBezTo>
                    <a:pt x="220478" y="57276"/>
                    <a:pt x="213354" y="39655"/>
                    <a:pt x="201317" y="25163"/>
                  </a:cubicBezTo>
                  <a:cubicBezTo>
                    <a:pt x="181923" y="7312"/>
                    <a:pt x="155388" y="-1758"/>
                    <a:pt x="128468" y="263"/>
                  </a:cubicBezTo>
                  <a:cubicBezTo>
                    <a:pt x="93246" y="-416"/>
                    <a:pt x="58572" y="8614"/>
                    <a:pt x="28638" y="26262"/>
                  </a:cubicBezTo>
                  <a:cubicBezTo>
                    <a:pt x="17459" y="33220"/>
                    <a:pt x="16303" y="42374"/>
                    <a:pt x="13605" y="54092"/>
                  </a:cubicBezTo>
                  <a:cubicBezTo>
                    <a:pt x="10136" y="72402"/>
                    <a:pt x="7052" y="90711"/>
                    <a:pt x="4740" y="109752"/>
                  </a:cubicBezTo>
                  <a:cubicBezTo>
                    <a:pt x="2427" y="128794"/>
                    <a:pt x="885" y="151864"/>
                    <a:pt x="500" y="173469"/>
                  </a:cubicBezTo>
                  <a:cubicBezTo>
                    <a:pt x="-1680" y="191315"/>
                    <a:pt x="3121" y="209300"/>
                    <a:pt x="13990" y="224003"/>
                  </a:cubicBezTo>
                  <a:close/>
                </a:path>
              </a:pathLst>
            </a:custGeom>
            <a:solidFill>
              <a:srgbClr val="CE9E95"/>
            </a:solidFill>
            <a:ln w="38545" cap="flat">
              <a:noFill/>
              <a:prstDash val="solid"/>
              <a:miter/>
            </a:ln>
          </p:spPr>
          <p:txBody>
            <a:bodyPr rtlCol="0" anchor="ctr"/>
            <a:lstStyle/>
            <a:p>
              <a:endParaRPr lang="en-US"/>
            </a:p>
          </p:txBody>
        </p:sp>
        <p:sp>
          <p:nvSpPr>
            <p:cNvPr id="21" name="Graphic 2">
              <a:extLst>
                <a:ext uri="{FF2B5EF4-FFF2-40B4-BE49-F238E27FC236}">
                  <a16:creationId xmlns:a16="http://schemas.microsoft.com/office/drawing/2014/main" id="{224EEC3B-C308-436D-B8BB-05B2BB2177A5}"/>
                </a:ext>
              </a:extLst>
            </p:cNvPr>
            <p:cNvSpPr/>
            <p:nvPr/>
          </p:nvSpPr>
          <p:spPr>
            <a:xfrm>
              <a:off x="4862933" y="2447419"/>
              <a:ext cx="304202" cy="330404"/>
            </a:xfrm>
            <a:custGeom>
              <a:avLst/>
              <a:gdLst>
                <a:gd name="connsiteX0" fmla="*/ 25829 w 304202"/>
                <a:gd name="connsiteY0" fmla="*/ 87608 h 330404"/>
                <a:gd name="connsiteX1" fmla="*/ 5 w 304202"/>
                <a:gd name="connsiteY1" fmla="*/ 114339 h 330404"/>
                <a:gd name="connsiteX2" fmla="*/ 22746 w 304202"/>
                <a:gd name="connsiteY2" fmla="*/ 143634 h 330404"/>
                <a:gd name="connsiteX3" fmla="*/ 47800 w 304202"/>
                <a:gd name="connsiteY3" fmla="*/ 176591 h 330404"/>
                <a:gd name="connsiteX4" fmla="*/ 94439 w 304202"/>
                <a:gd name="connsiteY4" fmla="*/ 171098 h 330404"/>
                <a:gd name="connsiteX5" fmla="*/ 163048 w 304202"/>
                <a:gd name="connsiteY5" fmla="*/ 183182 h 330404"/>
                <a:gd name="connsiteX6" fmla="*/ 163048 w 304202"/>
                <a:gd name="connsiteY6" fmla="*/ 191605 h 330404"/>
                <a:gd name="connsiteX7" fmla="*/ 176539 w 304202"/>
                <a:gd name="connsiteY7" fmla="*/ 238110 h 330404"/>
                <a:gd name="connsiteX8" fmla="*/ 172299 w 304202"/>
                <a:gd name="connsiteY8" fmla="*/ 269236 h 330404"/>
                <a:gd name="connsiteX9" fmla="*/ 207760 w 304202"/>
                <a:gd name="connsiteY9" fmla="*/ 242138 h 330404"/>
                <a:gd name="connsiteX10" fmla="*/ 220865 w 304202"/>
                <a:gd name="connsiteY10" fmla="*/ 246166 h 330404"/>
                <a:gd name="connsiteX11" fmla="*/ 223563 w 304202"/>
                <a:gd name="connsiteY11" fmla="*/ 253490 h 330404"/>
                <a:gd name="connsiteX12" fmla="*/ 211228 w 304202"/>
                <a:gd name="connsiteY12" fmla="*/ 278757 h 330404"/>
                <a:gd name="connsiteX13" fmla="*/ 195425 w 304202"/>
                <a:gd name="connsiteY13" fmla="*/ 291207 h 330404"/>
                <a:gd name="connsiteX14" fmla="*/ 195425 w 304202"/>
                <a:gd name="connsiteY14" fmla="*/ 309517 h 330404"/>
                <a:gd name="connsiteX15" fmla="*/ 193112 w 304202"/>
                <a:gd name="connsiteY15" fmla="*/ 330389 h 330404"/>
                <a:gd name="connsiteX16" fmla="*/ 203905 w 304202"/>
                <a:gd name="connsiteY16" fmla="*/ 327826 h 330404"/>
                <a:gd name="connsiteX17" fmla="*/ 212770 w 304202"/>
                <a:gd name="connsiteY17" fmla="*/ 321967 h 330404"/>
                <a:gd name="connsiteX18" fmla="*/ 220094 w 304202"/>
                <a:gd name="connsiteY18" fmla="*/ 298897 h 330404"/>
                <a:gd name="connsiteX19" fmla="*/ 256063 w 304202"/>
                <a:gd name="connsiteY19" fmla="*/ 264959 h 330404"/>
                <a:gd name="connsiteX20" fmla="*/ 254013 w 304202"/>
                <a:gd name="connsiteY20" fmla="*/ 253490 h 330404"/>
                <a:gd name="connsiteX21" fmla="*/ 272576 w 304202"/>
                <a:gd name="connsiteY21" fmla="*/ 230469 h 330404"/>
                <a:gd name="connsiteX22" fmla="*/ 272514 w 304202"/>
                <a:gd name="connsiteY22" fmla="*/ 230054 h 330404"/>
                <a:gd name="connsiteX23" fmla="*/ 257096 w 304202"/>
                <a:gd name="connsiteY23" fmla="*/ 200759 h 330404"/>
                <a:gd name="connsiteX24" fmla="*/ 291016 w 304202"/>
                <a:gd name="connsiteY24" fmla="*/ 168169 h 330404"/>
                <a:gd name="connsiteX25" fmla="*/ 291016 w 304202"/>
                <a:gd name="connsiteY25" fmla="*/ 153155 h 330404"/>
                <a:gd name="connsiteX26" fmla="*/ 300267 w 304202"/>
                <a:gd name="connsiteY26" fmla="*/ 137409 h 330404"/>
                <a:gd name="connsiteX27" fmla="*/ 293714 w 304202"/>
                <a:gd name="connsiteY27" fmla="*/ 98593 h 330404"/>
                <a:gd name="connsiteX28" fmla="*/ 269430 w 304202"/>
                <a:gd name="connsiteY28" fmla="*/ 80650 h 330404"/>
                <a:gd name="connsiteX29" fmla="*/ 263649 w 304202"/>
                <a:gd name="connsiteY29" fmla="*/ 57214 h 330404"/>
                <a:gd name="connsiteX30" fmla="*/ 191571 w 304202"/>
                <a:gd name="connsiteY30" fmla="*/ 4117 h 330404"/>
                <a:gd name="connsiteX31" fmla="*/ 165746 w 304202"/>
                <a:gd name="connsiteY31" fmla="*/ 89 h 330404"/>
                <a:gd name="connsiteX32" fmla="*/ 147630 w 304202"/>
                <a:gd name="connsiteY32" fmla="*/ 15469 h 330404"/>
                <a:gd name="connsiteX33" fmla="*/ 118337 w 304202"/>
                <a:gd name="connsiteY33" fmla="*/ 3751 h 330404"/>
                <a:gd name="connsiteX34" fmla="*/ 99064 w 304202"/>
                <a:gd name="connsiteY34" fmla="*/ 22427 h 330404"/>
                <a:gd name="connsiteX35" fmla="*/ 64759 w 304202"/>
                <a:gd name="connsiteY35" fmla="*/ 49158 h 330404"/>
                <a:gd name="connsiteX36" fmla="*/ 25829 w 304202"/>
                <a:gd name="connsiteY36" fmla="*/ 87608 h 33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04202" h="330404">
                  <a:moveTo>
                    <a:pt x="25829" y="87608"/>
                  </a:moveTo>
                  <a:cubicBezTo>
                    <a:pt x="11819" y="89894"/>
                    <a:pt x="1203" y="100882"/>
                    <a:pt x="5" y="114339"/>
                  </a:cubicBezTo>
                  <a:cubicBezTo>
                    <a:pt x="-495" y="127936"/>
                    <a:pt x="8925" y="140071"/>
                    <a:pt x="22746" y="143634"/>
                  </a:cubicBezTo>
                  <a:cubicBezTo>
                    <a:pt x="20614" y="159184"/>
                    <a:pt x="31591" y="173625"/>
                    <a:pt x="47800" y="176591"/>
                  </a:cubicBezTo>
                  <a:cubicBezTo>
                    <a:pt x="63583" y="178779"/>
                    <a:pt x="79696" y="176882"/>
                    <a:pt x="94439" y="171098"/>
                  </a:cubicBezTo>
                  <a:cubicBezTo>
                    <a:pt x="111034" y="190662"/>
                    <a:pt x="140173" y="195794"/>
                    <a:pt x="163048" y="183182"/>
                  </a:cubicBezTo>
                  <a:lnTo>
                    <a:pt x="163048" y="191605"/>
                  </a:lnTo>
                  <a:cubicBezTo>
                    <a:pt x="170390" y="206231"/>
                    <a:pt x="174957" y="221975"/>
                    <a:pt x="176539" y="238110"/>
                  </a:cubicBezTo>
                  <a:lnTo>
                    <a:pt x="172299" y="269236"/>
                  </a:lnTo>
                  <a:cubicBezTo>
                    <a:pt x="174317" y="252504"/>
                    <a:pt x="190124" y="240425"/>
                    <a:pt x="207760" y="242138"/>
                  </a:cubicBezTo>
                  <a:cubicBezTo>
                    <a:pt x="212531" y="241659"/>
                    <a:pt x="217293" y="243123"/>
                    <a:pt x="220865" y="246166"/>
                  </a:cubicBezTo>
                  <a:cubicBezTo>
                    <a:pt x="222327" y="248386"/>
                    <a:pt x="223249" y="250888"/>
                    <a:pt x="223563" y="253490"/>
                  </a:cubicBezTo>
                  <a:cubicBezTo>
                    <a:pt x="224061" y="263324"/>
                    <a:pt x="219452" y="272765"/>
                    <a:pt x="211228" y="278757"/>
                  </a:cubicBezTo>
                  <a:cubicBezTo>
                    <a:pt x="205447" y="282419"/>
                    <a:pt x="198123" y="284982"/>
                    <a:pt x="195425" y="291207"/>
                  </a:cubicBezTo>
                  <a:cubicBezTo>
                    <a:pt x="193517" y="297176"/>
                    <a:pt x="193517" y="303548"/>
                    <a:pt x="195425" y="309517"/>
                  </a:cubicBezTo>
                  <a:cubicBezTo>
                    <a:pt x="196987" y="316532"/>
                    <a:pt x="196177" y="323837"/>
                    <a:pt x="193112" y="330389"/>
                  </a:cubicBezTo>
                  <a:lnTo>
                    <a:pt x="203905" y="327826"/>
                  </a:lnTo>
                  <a:cubicBezTo>
                    <a:pt x="207093" y="326211"/>
                    <a:pt x="210068" y="324245"/>
                    <a:pt x="212770" y="321967"/>
                  </a:cubicBezTo>
                  <a:cubicBezTo>
                    <a:pt x="218721" y="315705"/>
                    <a:pt x="221408" y="307241"/>
                    <a:pt x="220094" y="298897"/>
                  </a:cubicBezTo>
                  <a:cubicBezTo>
                    <a:pt x="239891" y="298962"/>
                    <a:pt x="255995" y="283767"/>
                    <a:pt x="256063" y="264959"/>
                  </a:cubicBezTo>
                  <a:cubicBezTo>
                    <a:pt x="256077" y="261053"/>
                    <a:pt x="255383" y="257173"/>
                    <a:pt x="254013" y="253490"/>
                  </a:cubicBezTo>
                  <a:cubicBezTo>
                    <a:pt x="265830" y="252003"/>
                    <a:pt x="274142" y="241696"/>
                    <a:pt x="272576" y="230469"/>
                  </a:cubicBezTo>
                  <a:cubicBezTo>
                    <a:pt x="272557" y="230330"/>
                    <a:pt x="272536" y="230192"/>
                    <a:pt x="272514" y="230054"/>
                  </a:cubicBezTo>
                  <a:cubicBezTo>
                    <a:pt x="270237" y="219151"/>
                    <a:pt x="264912" y="209032"/>
                    <a:pt x="257096" y="200759"/>
                  </a:cubicBezTo>
                  <a:cubicBezTo>
                    <a:pt x="275892" y="200559"/>
                    <a:pt x="291017" y="186026"/>
                    <a:pt x="291016" y="168169"/>
                  </a:cubicBezTo>
                  <a:cubicBezTo>
                    <a:pt x="290240" y="163191"/>
                    <a:pt x="290240" y="158133"/>
                    <a:pt x="291016" y="153155"/>
                  </a:cubicBezTo>
                  <a:cubicBezTo>
                    <a:pt x="293264" y="147501"/>
                    <a:pt x="296381" y="142195"/>
                    <a:pt x="300267" y="137409"/>
                  </a:cubicBezTo>
                  <a:cubicBezTo>
                    <a:pt x="307333" y="124514"/>
                    <a:pt x="304671" y="108743"/>
                    <a:pt x="293714" y="98593"/>
                  </a:cubicBezTo>
                  <a:cubicBezTo>
                    <a:pt x="286005" y="92002"/>
                    <a:pt x="275212" y="88706"/>
                    <a:pt x="269430" y="80650"/>
                  </a:cubicBezTo>
                  <a:cubicBezTo>
                    <a:pt x="266332" y="73141"/>
                    <a:pt x="264385" y="65249"/>
                    <a:pt x="263649" y="57214"/>
                  </a:cubicBezTo>
                  <a:cubicBezTo>
                    <a:pt x="256711" y="27553"/>
                    <a:pt x="222021" y="13638"/>
                    <a:pt x="191571" y="4117"/>
                  </a:cubicBezTo>
                  <a:cubicBezTo>
                    <a:pt x="183389" y="954"/>
                    <a:pt x="174563" y="-423"/>
                    <a:pt x="165746" y="89"/>
                  </a:cubicBezTo>
                  <a:cubicBezTo>
                    <a:pt x="156752" y="758"/>
                    <a:pt x="149338" y="7053"/>
                    <a:pt x="147630" y="15469"/>
                  </a:cubicBezTo>
                  <a:cubicBezTo>
                    <a:pt x="139338" y="8838"/>
                    <a:pt x="129124" y="4752"/>
                    <a:pt x="118337" y="3751"/>
                  </a:cubicBezTo>
                  <a:cubicBezTo>
                    <a:pt x="107929" y="3751"/>
                    <a:pt x="96366" y="12906"/>
                    <a:pt x="99064" y="22427"/>
                  </a:cubicBezTo>
                  <a:cubicBezTo>
                    <a:pt x="94824" y="6314"/>
                    <a:pt x="66301" y="48060"/>
                    <a:pt x="64759" y="49158"/>
                  </a:cubicBezTo>
                  <a:cubicBezTo>
                    <a:pt x="45873" y="60144"/>
                    <a:pt x="16964" y="49158"/>
                    <a:pt x="25829" y="87608"/>
                  </a:cubicBezTo>
                  <a:close/>
                </a:path>
              </a:pathLst>
            </a:custGeom>
            <a:solidFill>
              <a:srgbClr val="473F47"/>
            </a:solidFill>
            <a:ln w="38545" cap="flat">
              <a:noFill/>
              <a:prstDash val="solid"/>
              <a:miter/>
            </a:ln>
          </p:spPr>
          <p:txBody>
            <a:bodyPr rtlCol="0" anchor="ctr"/>
            <a:lstStyle/>
            <a:p>
              <a:endParaRPr lang="en-US"/>
            </a:p>
          </p:txBody>
        </p:sp>
        <p:sp>
          <p:nvSpPr>
            <p:cNvPr id="22" name="Graphic 2">
              <a:extLst>
                <a:ext uri="{FF2B5EF4-FFF2-40B4-BE49-F238E27FC236}">
                  <a16:creationId xmlns:a16="http://schemas.microsoft.com/office/drawing/2014/main" id="{AB946203-684A-4822-A262-04CFF0B97A15}"/>
                </a:ext>
              </a:extLst>
            </p:cNvPr>
            <p:cNvSpPr/>
            <p:nvPr/>
          </p:nvSpPr>
          <p:spPr>
            <a:xfrm>
              <a:off x="4933103" y="2789541"/>
              <a:ext cx="77542" cy="90448"/>
            </a:xfrm>
            <a:custGeom>
              <a:avLst/>
              <a:gdLst>
                <a:gd name="connsiteX0" fmla="*/ 757 w 77542"/>
                <a:gd name="connsiteY0" fmla="*/ 21956 h 90448"/>
                <a:gd name="connsiteX1" fmla="*/ 7309 w 77542"/>
                <a:gd name="connsiteY1" fmla="*/ 21956 h 90448"/>
                <a:gd name="connsiteX2" fmla="*/ 11549 w 77542"/>
                <a:gd name="connsiteY2" fmla="*/ 21956 h 90448"/>
                <a:gd name="connsiteX3" fmla="*/ 13862 w 77542"/>
                <a:gd name="connsiteY3" fmla="*/ 26716 h 90448"/>
                <a:gd name="connsiteX4" fmla="*/ 13862 w 77542"/>
                <a:gd name="connsiteY4" fmla="*/ 90433 h 90448"/>
                <a:gd name="connsiteX5" fmla="*/ 13862 w 77542"/>
                <a:gd name="connsiteY5" fmla="*/ 90433 h 90448"/>
                <a:gd name="connsiteX6" fmla="*/ 77075 w 77542"/>
                <a:gd name="connsiteY6" fmla="*/ -15 h 90448"/>
                <a:gd name="connsiteX7" fmla="*/ -14 w 77542"/>
                <a:gd name="connsiteY7" fmla="*/ 21224 h 9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42" h="90448">
                  <a:moveTo>
                    <a:pt x="757" y="21956"/>
                  </a:moveTo>
                  <a:lnTo>
                    <a:pt x="7309" y="21956"/>
                  </a:lnTo>
                  <a:cubicBezTo>
                    <a:pt x="8695" y="21580"/>
                    <a:pt x="10164" y="21580"/>
                    <a:pt x="11549" y="21956"/>
                  </a:cubicBezTo>
                  <a:cubicBezTo>
                    <a:pt x="12857" y="23253"/>
                    <a:pt x="13671" y="24929"/>
                    <a:pt x="13862" y="26716"/>
                  </a:cubicBezTo>
                  <a:cubicBezTo>
                    <a:pt x="15787" y="47916"/>
                    <a:pt x="15787" y="69233"/>
                    <a:pt x="13862" y="90433"/>
                  </a:cubicBezTo>
                  <a:lnTo>
                    <a:pt x="13862" y="90433"/>
                  </a:lnTo>
                  <a:cubicBezTo>
                    <a:pt x="54914" y="78429"/>
                    <a:pt x="81361" y="40588"/>
                    <a:pt x="77075" y="-15"/>
                  </a:cubicBezTo>
                  <a:cubicBezTo>
                    <a:pt x="52254" y="9669"/>
                    <a:pt x="26409" y="16790"/>
                    <a:pt x="-14" y="21224"/>
                  </a:cubicBezTo>
                  <a:close/>
                </a:path>
              </a:pathLst>
            </a:custGeom>
            <a:solidFill>
              <a:srgbClr val="AF807A"/>
            </a:solidFill>
            <a:ln w="38545" cap="flat">
              <a:noFill/>
              <a:prstDash val="solid"/>
              <a:miter/>
            </a:ln>
          </p:spPr>
          <p:txBody>
            <a:bodyPr rtlCol="0" anchor="ctr"/>
            <a:lstStyle/>
            <a:p>
              <a:endParaRPr lang="en-US"/>
            </a:p>
          </p:txBody>
        </p:sp>
        <p:sp>
          <p:nvSpPr>
            <p:cNvPr id="23" name="Graphic 2">
              <a:extLst>
                <a:ext uri="{FF2B5EF4-FFF2-40B4-BE49-F238E27FC236}">
                  <a16:creationId xmlns:a16="http://schemas.microsoft.com/office/drawing/2014/main" id="{5EC942B7-11B2-4E69-A47F-2C4F8C474EA5}"/>
                </a:ext>
              </a:extLst>
            </p:cNvPr>
            <p:cNvSpPr/>
            <p:nvPr/>
          </p:nvSpPr>
          <p:spPr>
            <a:xfrm>
              <a:off x="4288639" y="3122610"/>
              <a:ext cx="287616" cy="221138"/>
            </a:xfrm>
            <a:custGeom>
              <a:avLst/>
              <a:gdLst>
                <a:gd name="connsiteX0" fmla="*/ -14 w 287616"/>
                <a:gd name="connsiteY0" fmla="*/ 74482 h 221138"/>
                <a:gd name="connsiteX1" fmla="*/ 115619 w 287616"/>
                <a:gd name="connsiteY1" fmla="*/ 184338 h 221138"/>
                <a:gd name="connsiteX2" fmla="*/ 223929 w 287616"/>
                <a:gd name="connsiteY2" fmla="*/ 220956 h 221138"/>
                <a:gd name="connsiteX3" fmla="*/ 238962 w 287616"/>
                <a:gd name="connsiteY3" fmla="*/ 219125 h 221138"/>
                <a:gd name="connsiteX4" fmla="*/ 259776 w 287616"/>
                <a:gd name="connsiteY4" fmla="*/ 205576 h 221138"/>
                <a:gd name="connsiteX5" fmla="*/ 287528 w 287616"/>
                <a:gd name="connsiteY5" fmla="*/ 140761 h 221138"/>
                <a:gd name="connsiteX6" fmla="*/ 218919 w 287616"/>
                <a:gd name="connsiteY6" fmla="*/ 41891 h 221138"/>
                <a:gd name="connsiteX7" fmla="*/ 37374 w 287616"/>
                <a:gd name="connsiteY7" fmla="*/ 878 h 221138"/>
                <a:gd name="connsiteX8" fmla="*/ 10007 w 287616"/>
                <a:gd name="connsiteY8" fmla="*/ 45553 h 221138"/>
                <a:gd name="connsiteX9" fmla="*/ -14 w 287616"/>
                <a:gd name="connsiteY9" fmla="*/ 74482 h 22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7616" h="221138">
                  <a:moveTo>
                    <a:pt x="-14" y="74482"/>
                  </a:moveTo>
                  <a:cubicBezTo>
                    <a:pt x="31505" y="117216"/>
                    <a:pt x="70638" y="154393"/>
                    <a:pt x="115619" y="184338"/>
                  </a:cubicBezTo>
                  <a:cubicBezTo>
                    <a:pt x="147903" y="205011"/>
                    <a:pt x="185157" y="217606"/>
                    <a:pt x="223929" y="220956"/>
                  </a:cubicBezTo>
                  <a:cubicBezTo>
                    <a:pt x="229022" y="221457"/>
                    <a:pt x="234167" y="220830"/>
                    <a:pt x="238962" y="219125"/>
                  </a:cubicBezTo>
                  <a:cubicBezTo>
                    <a:pt x="247231" y="216808"/>
                    <a:pt x="254516" y="212066"/>
                    <a:pt x="259776" y="205576"/>
                  </a:cubicBezTo>
                  <a:cubicBezTo>
                    <a:pt x="275957" y="187273"/>
                    <a:pt x="285666" y="164598"/>
                    <a:pt x="287528" y="140761"/>
                  </a:cubicBezTo>
                  <a:cubicBezTo>
                    <a:pt x="290226" y="78144"/>
                    <a:pt x="218919" y="41891"/>
                    <a:pt x="218919" y="41891"/>
                  </a:cubicBezTo>
                  <a:cubicBezTo>
                    <a:pt x="218919" y="41891"/>
                    <a:pt x="56646" y="-7178"/>
                    <a:pt x="37374" y="878"/>
                  </a:cubicBezTo>
                  <a:cubicBezTo>
                    <a:pt x="26967" y="4906"/>
                    <a:pt x="16945" y="26878"/>
                    <a:pt x="10007" y="45553"/>
                  </a:cubicBezTo>
                  <a:cubicBezTo>
                    <a:pt x="3069" y="64229"/>
                    <a:pt x="-14" y="74482"/>
                    <a:pt x="-14" y="74482"/>
                  </a:cubicBezTo>
                  <a:close/>
                </a:path>
              </a:pathLst>
            </a:custGeom>
            <a:solidFill>
              <a:schemeClr val="accent2"/>
            </a:solidFill>
            <a:ln w="38545" cap="flat">
              <a:noFill/>
              <a:prstDash val="solid"/>
              <a:miter/>
            </a:ln>
          </p:spPr>
          <p:txBody>
            <a:bodyPr rtlCol="0" anchor="ctr"/>
            <a:lstStyle/>
            <a:p>
              <a:endParaRPr lang="en-US"/>
            </a:p>
          </p:txBody>
        </p:sp>
        <p:sp>
          <p:nvSpPr>
            <p:cNvPr id="24" name="Graphic 2">
              <a:extLst>
                <a:ext uri="{FF2B5EF4-FFF2-40B4-BE49-F238E27FC236}">
                  <a16:creationId xmlns:a16="http://schemas.microsoft.com/office/drawing/2014/main" id="{EB13BA01-01BE-43B9-AA18-465D2EFD3BA1}"/>
                </a:ext>
              </a:extLst>
            </p:cNvPr>
            <p:cNvSpPr/>
            <p:nvPr/>
          </p:nvSpPr>
          <p:spPr>
            <a:xfrm>
              <a:off x="4288639" y="3167812"/>
              <a:ext cx="405102" cy="177342"/>
            </a:xfrm>
            <a:custGeom>
              <a:avLst/>
              <a:gdLst>
                <a:gd name="connsiteX0" fmla="*/ -14 w 405102"/>
                <a:gd name="connsiteY0" fmla="*/ 29280 h 177342"/>
                <a:gd name="connsiteX1" fmla="*/ 115619 w 405102"/>
                <a:gd name="connsiteY1" fmla="*/ 139135 h 177342"/>
                <a:gd name="connsiteX2" fmla="*/ 223929 w 405102"/>
                <a:gd name="connsiteY2" fmla="*/ 175754 h 177342"/>
                <a:gd name="connsiteX3" fmla="*/ 238962 w 405102"/>
                <a:gd name="connsiteY3" fmla="*/ 173923 h 177342"/>
                <a:gd name="connsiteX4" fmla="*/ 245900 w 405102"/>
                <a:gd name="connsiteY4" fmla="*/ 175754 h 177342"/>
                <a:gd name="connsiteX5" fmla="*/ 405088 w 405102"/>
                <a:gd name="connsiteY5" fmla="*/ 118629 h 177342"/>
                <a:gd name="connsiteX6" fmla="*/ 405088 w 405102"/>
                <a:gd name="connsiteY6" fmla="*/ 118629 h 177342"/>
                <a:gd name="connsiteX7" fmla="*/ 389671 w 405102"/>
                <a:gd name="connsiteY7" fmla="*/ 24886 h 177342"/>
                <a:gd name="connsiteX8" fmla="*/ 287913 w 405102"/>
                <a:gd name="connsiteY8" fmla="*/ 98123 h 177342"/>
                <a:gd name="connsiteX9" fmla="*/ 200803 w 405102"/>
                <a:gd name="connsiteY9" fmla="*/ 113137 h 177342"/>
                <a:gd name="connsiteX10" fmla="*/ 177290 w 405102"/>
                <a:gd name="connsiteY10" fmla="*/ 106545 h 177342"/>
                <a:gd name="connsiteX11" fmla="*/ 9236 w 405102"/>
                <a:gd name="connsiteY11" fmla="*/ -15 h 177342"/>
                <a:gd name="connsiteX12" fmla="*/ -14 w 405102"/>
                <a:gd name="connsiteY12" fmla="*/ 29280 h 1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102" h="177342">
                  <a:moveTo>
                    <a:pt x="-14" y="29280"/>
                  </a:moveTo>
                  <a:cubicBezTo>
                    <a:pt x="31505" y="72014"/>
                    <a:pt x="70638" y="109191"/>
                    <a:pt x="115619" y="139135"/>
                  </a:cubicBezTo>
                  <a:cubicBezTo>
                    <a:pt x="147903" y="159808"/>
                    <a:pt x="185157" y="172404"/>
                    <a:pt x="223929" y="175754"/>
                  </a:cubicBezTo>
                  <a:cubicBezTo>
                    <a:pt x="229022" y="176255"/>
                    <a:pt x="234167" y="175628"/>
                    <a:pt x="238962" y="173923"/>
                  </a:cubicBezTo>
                  <a:cubicBezTo>
                    <a:pt x="241161" y="174868"/>
                    <a:pt x="243502" y="175486"/>
                    <a:pt x="245900" y="175754"/>
                  </a:cubicBezTo>
                  <a:cubicBezTo>
                    <a:pt x="295236" y="185275"/>
                    <a:pt x="361533" y="149755"/>
                    <a:pt x="405088" y="118629"/>
                  </a:cubicBezTo>
                  <a:lnTo>
                    <a:pt x="405088" y="118629"/>
                  </a:lnTo>
                  <a:lnTo>
                    <a:pt x="389671" y="24886"/>
                  </a:lnTo>
                  <a:cubicBezTo>
                    <a:pt x="360146" y="54367"/>
                    <a:pt x="325780" y="79102"/>
                    <a:pt x="287913" y="98123"/>
                  </a:cubicBezTo>
                  <a:cubicBezTo>
                    <a:pt x="261253" y="111684"/>
                    <a:pt x="230778" y="116936"/>
                    <a:pt x="200803" y="113137"/>
                  </a:cubicBezTo>
                  <a:cubicBezTo>
                    <a:pt x="192675" y="112013"/>
                    <a:pt x="184758" y="109794"/>
                    <a:pt x="177290" y="106545"/>
                  </a:cubicBezTo>
                  <a:cubicBezTo>
                    <a:pt x="116482" y="78369"/>
                    <a:pt x="59954" y="42525"/>
                    <a:pt x="9236" y="-15"/>
                  </a:cubicBezTo>
                  <a:cubicBezTo>
                    <a:pt x="3840" y="15731"/>
                    <a:pt x="-14" y="29280"/>
                    <a:pt x="-14" y="29280"/>
                  </a:cubicBezTo>
                  <a:close/>
                </a:path>
              </a:pathLst>
            </a:custGeom>
            <a:solidFill>
              <a:srgbClr val="020202">
                <a:alpha val="10000"/>
              </a:srgbClr>
            </a:solidFill>
            <a:ln w="38545" cap="flat">
              <a:noFill/>
              <a:prstDash val="solid"/>
              <a:miter/>
            </a:ln>
          </p:spPr>
          <p:txBody>
            <a:bodyPr rtlCol="0" anchor="ctr"/>
            <a:lstStyle/>
            <a:p>
              <a:endParaRPr lang="en-US"/>
            </a:p>
          </p:txBody>
        </p:sp>
        <p:sp>
          <p:nvSpPr>
            <p:cNvPr id="25" name="Graphic 2">
              <a:extLst>
                <a:ext uri="{FF2B5EF4-FFF2-40B4-BE49-F238E27FC236}">
                  <a16:creationId xmlns:a16="http://schemas.microsoft.com/office/drawing/2014/main" id="{9ED22BBC-9671-4CC9-8148-44F9A731C546}"/>
                </a:ext>
              </a:extLst>
            </p:cNvPr>
            <p:cNvSpPr/>
            <p:nvPr/>
          </p:nvSpPr>
          <p:spPr>
            <a:xfrm>
              <a:off x="5068505" y="2962195"/>
              <a:ext cx="326885" cy="694109"/>
            </a:xfrm>
            <a:custGeom>
              <a:avLst/>
              <a:gdLst>
                <a:gd name="connsiteX0" fmla="*/ 294354 w 326885"/>
                <a:gd name="connsiteY0" fmla="*/ 337063 h 694109"/>
                <a:gd name="connsiteX1" fmla="*/ 325961 w 326885"/>
                <a:gd name="connsiteY1" fmla="*/ 508438 h 694109"/>
                <a:gd name="connsiteX2" fmla="*/ 218422 w 326885"/>
                <a:gd name="connsiteY2" fmla="*/ 691531 h 694109"/>
                <a:gd name="connsiteX3" fmla="*/ 118977 w 326885"/>
                <a:gd name="connsiteY3" fmla="*/ 662602 h 694109"/>
                <a:gd name="connsiteX4" fmla="*/ 116664 w 326885"/>
                <a:gd name="connsiteY4" fmla="*/ 629279 h 694109"/>
                <a:gd name="connsiteX5" fmla="*/ 122060 w 326885"/>
                <a:gd name="connsiteY5" fmla="*/ 556042 h 694109"/>
                <a:gd name="connsiteX6" fmla="*/ 116664 w 326885"/>
                <a:gd name="connsiteY6" fmla="*/ 459369 h 694109"/>
                <a:gd name="connsiteX7" fmla="*/ 59233 w 326885"/>
                <a:gd name="connsiteY7" fmla="*/ 362696 h 694109"/>
                <a:gd name="connsiteX8" fmla="*/ 260 w 326885"/>
                <a:gd name="connsiteY8" fmla="*/ 193518 h 694109"/>
                <a:gd name="connsiteX9" fmla="*/ 128613 w 326885"/>
                <a:gd name="connsiteY9" fmla="*/ 10424 h 694109"/>
                <a:gd name="connsiteX10" fmla="*/ 216494 w 326885"/>
                <a:gd name="connsiteY10" fmla="*/ 164589 h 694109"/>
                <a:gd name="connsiteX11" fmla="*/ 294354 w 326885"/>
                <a:gd name="connsiteY11" fmla="*/ 337063 h 69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885" h="694109">
                  <a:moveTo>
                    <a:pt x="294354" y="337063"/>
                  </a:moveTo>
                  <a:cubicBezTo>
                    <a:pt x="319392" y="390899"/>
                    <a:pt x="330240" y="449721"/>
                    <a:pt x="325961" y="508438"/>
                  </a:cubicBezTo>
                  <a:cubicBezTo>
                    <a:pt x="315168" y="578745"/>
                    <a:pt x="265831" y="637701"/>
                    <a:pt x="218422" y="691531"/>
                  </a:cubicBezTo>
                  <a:cubicBezTo>
                    <a:pt x="179877" y="697024"/>
                    <a:pt x="132467" y="696292"/>
                    <a:pt x="118977" y="662602"/>
                  </a:cubicBezTo>
                  <a:cubicBezTo>
                    <a:pt x="115873" y="651753"/>
                    <a:pt x="115086" y="640422"/>
                    <a:pt x="116664" y="629279"/>
                  </a:cubicBezTo>
                  <a:lnTo>
                    <a:pt x="122060" y="556042"/>
                  </a:lnTo>
                  <a:cubicBezTo>
                    <a:pt x="126470" y="523774"/>
                    <a:pt x="124641" y="491013"/>
                    <a:pt x="116664" y="459369"/>
                  </a:cubicBezTo>
                  <a:cubicBezTo>
                    <a:pt x="101933" y="424952"/>
                    <a:pt x="82633" y="392465"/>
                    <a:pt x="59233" y="362696"/>
                  </a:cubicBezTo>
                  <a:cubicBezTo>
                    <a:pt x="25453" y="311668"/>
                    <a:pt x="5215" y="253614"/>
                    <a:pt x="260" y="193518"/>
                  </a:cubicBezTo>
                  <a:cubicBezTo>
                    <a:pt x="-3980" y="137125"/>
                    <a:pt x="41117" y="-45236"/>
                    <a:pt x="128613" y="10424"/>
                  </a:cubicBezTo>
                  <a:cubicBezTo>
                    <a:pt x="164845" y="33128"/>
                    <a:pt x="197222" y="126872"/>
                    <a:pt x="216494" y="164589"/>
                  </a:cubicBezTo>
                  <a:cubicBezTo>
                    <a:pt x="245788" y="220982"/>
                    <a:pt x="271741" y="278473"/>
                    <a:pt x="294354" y="337063"/>
                  </a:cubicBezTo>
                  <a:close/>
                </a:path>
              </a:pathLst>
            </a:custGeom>
            <a:solidFill>
              <a:schemeClr val="accent2"/>
            </a:solidFill>
            <a:ln w="38545" cap="flat">
              <a:noFill/>
              <a:prstDash val="solid"/>
              <a:miter/>
            </a:ln>
          </p:spPr>
          <p:txBody>
            <a:bodyPr rtlCol="0" anchor="ctr"/>
            <a:lstStyle/>
            <a:p>
              <a:endParaRPr lang="en-US"/>
            </a:p>
          </p:txBody>
        </p:sp>
        <p:sp>
          <p:nvSpPr>
            <p:cNvPr id="26" name="Graphic 2">
              <a:extLst>
                <a:ext uri="{FF2B5EF4-FFF2-40B4-BE49-F238E27FC236}">
                  <a16:creationId xmlns:a16="http://schemas.microsoft.com/office/drawing/2014/main" id="{EB59DB01-41EB-4AC7-A5E1-F472CEBC921E}"/>
                </a:ext>
              </a:extLst>
            </p:cNvPr>
            <p:cNvSpPr/>
            <p:nvPr/>
          </p:nvSpPr>
          <p:spPr>
            <a:xfrm>
              <a:off x="5159845" y="3638642"/>
              <a:ext cx="118231" cy="181207"/>
            </a:xfrm>
            <a:custGeom>
              <a:avLst/>
              <a:gdLst>
                <a:gd name="connsiteX0" fmla="*/ 5282 w 118231"/>
                <a:gd name="connsiteY0" fmla="*/ 66350 h 181207"/>
                <a:gd name="connsiteX1" fmla="*/ 2198 w 118231"/>
                <a:gd name="connsiteY1" fmla="*/ 75505 h 181207"/>
                <a:gd name="connsiteX2" fmla="*/ 8034 w 118231"/>
                <a:gd name="connsiteY2" fmla="*/ 80945 h 181207"/>
                <a:gd name="connsiteX3" fmla="*/ 9907 w 118231"/>
                <a:gd name="connsiteY3" fmla="*/ 80631 h 181207"/>
                <a:gd name="connsiteX4" fmla="*/ 271 w 118231"/>
                <a:gd name="connsiteY4" fmla="*/ 161558 h 181207"/>
                <a:gd name="connsiteX5" fmla="*/ 271 w 118231"/>
                <a:gd name="connsiteY5" fmla="*/ 168882 h 181207"/>
                <a:gd name="connsiteX6" fmla="*/ 6823 w 118231"/>
                <a:gd name="connsiteY6" fmla="*/ 176206 h 181207"/>
                <a:gd name="connsiteX7" fmla="*/ 39586 w 118231"/>
                <a:gd name="connsiteY7" fmla="*/ 178037 h 181207"/>
                <a:gd name="connsiteX8" fmla="*/ 66953 w 118231"/>
                <a:gd name="connsiteY8" fmla="*/ 158629 h 181207"/>
                <a:gd name="connsiteX9" fmla="*/ 103570 w 118231"/>
                <a:gd name="connsiteY9" fmla="*/ 105898 h 181207"/>
                <a:gd name="connsiteX10" fmla="*/ 108966 w 118231"/>
                <a:gd name="connsiteY10" fmla="*/ 77335 h 181207"/>
                <a:gd name="connsiteX11" fmla="*/ 118217 w 118231"/>
                <a:gd name="connsiteY11" fmla="*/ 4098 h 181207"/>
                <a:gd name="connsiteX12" fmla="*/ 5282 w 118231"/>
                <a:gd name="connsiteY12" fmla="*/ 66350 h 18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231" h="181207">
                  <a:moveTo>
                    <a:pt x="5282" y="66350"/>
                  </a:moveTo>
                  <a:cubicBezTo>
                    <a:pt x="3340" y="69052"/>
                    <a:pt x="2268" y="72233"/>
                    <a:pt x="2198" y="75505"/>
                  </a:cubicBezTo>
                  <a:cubicBezTo>
                    <a:pt x="2228" y="78538"/>
                    <a:pt x="4841" y="80974"/>
                    <a:pt x="8034" y="80945"/>
                  </a:cubicBezTo>
                  <a:cubicBezTo>
                    <a:pt x="8672" y="80939"/>
                    <a:pt x="9305" y="80833"/>
                    <a:pt x="9907" y="80631"/>
                  </a:cubicBezTo>
                  <a:cubicBezTo>
                    <a:pt x="18772" y="106630"/>
                    <a:pt x="271" y="134094"/>
                    <a:pt x="271" y="161558"/>
                  </a:cubicBezTo>
                  <a:cubicBezTo>
                    <a:pt x="-109" y="163986"/>
                    <a:pt x="-109" y="166454"/>
                    <a:pt x="271" y="168882"/>
                  </a:cubicBezTo>
                  <a:cubicBezTo>
                    <a:pt x="1679" y="171865"/>
                    <a:pt x="3951" y="174405"/>
                    <a:pt x="6823" y="176206"/>
                  </a:cubicBezTo>
                  <a:cubicBezTo>
                    <a:pt x="16686" y="182129"/>
                    <a:pt x="29060" y="182820"/>
                    <a:pt x="39586" y="178037"/>
                  </a:cubicBezTo>
                  <a:cubicBezTo>
                    <a:pt x="49956" y="173330"/>
                    <a:pt x="59254" y="166736"/>
                    <a:pt x="66953" y="158629"/>
                  </a:cubicBezTo>
                  <a:cubicBezTo>
                    <a:pt x="83525" y="144170"/>
                    <a:pt x="96100" y="126061"/>
                    <a:pt x="103570" y="105898"/>
                  </a:cubicBezTo>
                  <a:cubicBezTo>
                    <a:pt x="106331" y="96564"/>
                    <a:pt x="108138" y="86999"/>
                    <a:pt x="108966" y="77335"/>
                  </a:cubicBezTo>
                  <a:lnTo>
                    <a:pt x="118217" y="4098"/>
                  </a:lnTo>
                  <a:cubicBezTo>
                    <a:pt x="63098" y="-12380"/>
                    <a:pt x="31492" y="23140"/>
                    <a:pt x="5282" y="66350"/>
                  </a:cubicBezTo>
                  <a:close/>
                </a:path>
              </a:pathLst>
            </a:custGeom>
            <a:solidFill>
              <a:srgbClr val="CE9E95"/>
            </a:solidFill>
            <a:ln w="38545" cap="flat">
              <a:noFill/>
              <a:prstDash val="solid"/>
              <a:miter/>
            </a:ln>
          </p:spPr>
          <p:txBody>
            <a:bodyPr rtlCol="0" anchor="ctr"/>
            <a:lstStyle/>
            <a:p>
              <a:endParaRPr lang="en-US"/>
            </a:p>
          </p:txBody>
        </p:sp>
        <p:sp>
          <p:nvSpPr>
            <p:cNvPr id="27" name="Graphic 2">
              <a:extLst>
                <a:ext uri="{FF2B5EF4-FFF2-40B4-BE49-F238E27FC236}">
                  <a16:creationId xmlns:a16="http://schemas.microsoft.com/office/drawing/2014/main" id="{9CA584B2-CE3E-471B-85E4-6E8D21AF20CB}"/>
                </a:ext>
              </a:extLst>
            </p:cNvPr>
            <p:cNvSpPr/>
            <p:nvPr/>
          </p:nvSpPr>
          <p:spPr>
            <a:xfrm>
              <a:off x="4146915" y="3045881"/>
              <a:ext cx="186051" cy="132136"/>
            </a:xfrm>
            <a:custGeom>
              <a:avLst/>
              <a:gdLst>
                <a:gd name="connsiteX0" fmla="*/ 150960 w 186051"/>
                <a:gd name="connsiteY0" fmla="*/ 17187 h 132136"/>
                <a:gd name="connsiteX1" fmla="*/ 142480 w 186051"/>
                <a:gd name="connsiteY1" fmla="*/ 4370 h 132136"/>
                <a:gd name="connsiteX2" fmla="*/ 128855 w 186051"/>
                <a:gd name="connsiteY2" fmla="*/ 4132 h 132136"/>
                <a:gd name="connsiteX3" fmla="*/ 128604 w 186051"/>
                <a:gd name="connsiteY3" fmla="*/ 4370 h 132136"/>
                <a:gd name="connsiteX4" fmla="*/ 125906 w 186051"/>
                <a:gd name="connsiteY4" fmla="*/ 12792 h 132136"/>
                <a:gd name="connsiteX5" fmla="*/ 108561 w 186051"/>
                <a:gd name="connsiteY5" fmla="*/ 23412 h 132136"/>
                <a:gd name="connsiteX6" fmla="*/ 87362 w 186051"/>
                <a:gd name="connsiteY6" fmla="*/ 18285 h 132136"/>
                <a:gd name="connsiteX7" fmla="*/ 28389 w 186051"/>
                <a:gd name="connsiteY7" fmla="*/ 1074 h 132136"/>
                <a:gd name="connsiteX8" fmla="*/ 14127 w 186051"/>
                <a:gd name="connsiteY8" fmla="*/ 1074 h 132136"/>
                <a:gd name="connsiteX9" fmla="*/ 4105 w 186051"/>
                <a:gd name="connsiteY9" fmla="*/ 12792 h 132136"/>
                <a:gd name="connsiteX10" fmla="*/ 16440 w 186051"/>
                <a:gd name="connsiteY10" fmla="*/ 81635 h 132136"/>
                <a:gd name="connsiteX11" fmla="*/ 79653 w 186051"/>
                <a:gd name="connsiteY11" fmla="*/ 121184 h 132136"/>
                <a:gd name="connsiteX12" fmla="*/ 156742 w 186051"/>
                <a:gd name="connsiteY12" fmla="*/ 131803 h 132136"/>
                <a:gd name="connsiteX13" fmla="*/ 175628 w 186051"/>
                <a:gd name="connsiteY13" fmla="*/ 129240 h 132136"/>
                <a:gd name="connsiteX14" fmla="*/ 150960 w 186051"/>
                <a:gd name="connsiteY14" fmla="*/ 17187 h 13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051" h="132136">
                  <a:moveTo>
                    <a:pt x="150960" y="17187"/>
                  </a:moveTo>
                  <a:cubicBezTo>
                    <a:pt x="149364" y="12282"/>
                    <a:pt x="146440" y="7863"/>
                    <a:pt x="142480" y="4370"/>
                  </a:cubicBezTo>
                  <a:cubicBezTo>
                    <a:pt x="138787" y="730"/>
                    <a:pt x="132687" y="623"/>
                    <a:pt x="128855" y="4132"/>
                  </a:cubicBezTo>
                  <a:cubicBezTo>
                    <a:pt x="128770" y="4210"/>
                    <a:pt x="128686" y="4289"/>
                    <a:pt x="128604" y="4370"/>
                  </a:cubicBezTo>
                  <a:cubicBezTo>
                    <a:pt x="127074" y="6959"/>
                    <a:pt x="126153" y="9833"/>
                    <a:pt x="125906" y="12792"/>
                  </a:cubicBezTo>
                  <a:cubicBezTo>
                    <a:pt x="122851" y="19285"/>
                    <a:pt x="116047" y="23451"/>
                    <a:pt x="108561" y="23412"/>
                  </a:cubicBezTo>
                  <a:cubicBezTo>
                    <a:pt x="101222" y="22965"/>
                    <a:pt x="94033" y="21227"/>
                    <a:pt x="87362" y="18285"/>
                  </a:cubicBezTo>
                  <a:cubicBezTo>
                    <a:pt x="68020" y="11613"/>
                    <a:pt x="48338" y="5868"/>
                    <a:pt x="28389" y="1074"/>
                  </a:cubicBezTo>
                  <a:cubicBezTo>
                    <a:pt x="23758" y="-378"/>
                    <a:pt x="18758" y="-378"/>
                    <a:pt x="14127" y="1074"/>
                  </a:cubicBezTo>
                  <a:cubicBezTo>
                    <a:pt x="9230" y="3502"/>
                    <a:pt x="5604" y="7741"/>
                    <a:pt x="4105" y="12792"/>
                  </a:cubicBezTo>
                  <a:cubicBezTo>
                    <a:pt x="-4305" y="36245"/>
                    <a:pt x="336" y="62147"/>
                    <a:pt x="16440" y="81635"/>
                  </a:cubicBezTo>
                  <a:cubicBezTo>
                    <a:pt x="32680" y="100731"/>
                    <a:pt x="54772" y="114553"/>
                    <a:pt x="79653" y="121184"/>
                  </a:cubicBezTo>
                  <a:cubicBezTo>
                    <a:pt x="104819" y="127593"/>
                    <a:pt x="130695" y="131157"/>
                    <a:pt x="156742" y="131803"/>
                  </a:cubicBezTo>
                  <a:cubicBezTo>
                    <a:pt x="163166" y="132662"/>
                    <a:pt x="169715" y="131774"/>
                    <a:pt x="175628" y="129240"/>
                  </a:cubicBezTo>
                  <a:cubicBezTo>
                    <a:pt x="206464" y="112395"/>
                    <a:pt x="159826" y="36594"/>
                    <a:pt x="150960" y="17187"/>
                  </a:cubicBezTo>
                  <a:close/>
                </a:path>
              </a:pathLst>
            </a:custGeom>
            <a:solidFill>
              <a:srgbClr val="CE9E95"/>
            </a:solidFill>
            <a:ln w="38545" cap="flat">
              <a:noFill/>
              <a:prstDash val="solid"/>
              <a:miter/>
            </a:ln>
          </p:spPr>
          <p:txBody>
            <a:bodyPr rtlCol="0" anchor="ctr"/>
            <a:lstStyle/>
            <a:p>
              <a:endParaRPr lang="en-US"/>
            </a:p>
          </p:txBody>
        </p:sp>
        <p:sp>
          <p:nvSpPr>
            <p:cNvPr id="28" name="Graphic 2">
              <a:extLst>
                <a:ext uri="{FF2B5EF4-FFF2-40B4-BE49-F238E27FC236}">
                  <a16:creationId xmlns:a16="http://schemas.microsoft.com/office/drawing/2014/main" id="{18AE4D50-8BFA-492E-8432-886B8F091BEA}"/>
                </a:ext>
              </a:extLst>
            </p:cNvPr>
            <p:cNvSpPr/>
            <p:nvPr/>
          </p:nvSpPr>
          <p:spPr>
            <a:xfrm>
              <a:off x="2160597" y="3510196"/>
              <a:ext cx="425032" cy="1171156"/>
            </a:xfrm>
            <a:custGeom>
              <a:avLst/>
              <a:gdLst>
                <a:gd name="connsiteX0" fmla="*/ 282902 w 425032"/>
                <a:gd name="connsiteY0" fmla="*/ 99954 h 1171156"/>
                <a:gd name="connsiteX1" fmla="*/ 257463 w 425032"/>
                <a:gd name="connsiteY1" fmla="*/ 500561 h 1171156"/>
                <a:gd name="connsiteX2" fmla="*/ 103285 w 425032"/>
                <a:gd name="connsiteY2" fmla="*/ 742977 h 1171156"/>
                <a:gd name="connsiteX3" fmla="*/ -14 w 425032"/>
                <a:gd name="connsiteY3" fmla="*/ 1117585 h 1171156"/>
                <a:gd name="connsiteX4" fmla="*/ 127183 w 425032"/>
                <a:gd name="connsiteY4" fmla="*/ 1158965 h 1171156"/>
                <a:gd name="connsiteX5" fmla="*/ 149924 w 425032"/>
                <a:gd name="connsiteY5" fmla="*/ 1126008 h 1171156"/>
                <a:gd name="connsiteX6" fmla="*/ 331469 w 425032"/>
                <a:gd name="connsiteY6" fmla="*/ 750301 h 1171156"/>
                <a:gd name="connsiteX7" fmla="*/ 418579 w 425032"/>
                <a:gd name="connsiteY7" fmla="*/ 519603 h 1171156"/>
                <a:gd name="connsiteX8" fmla="*/ 418579 w 425032"/>
                <a:gd name="connsiteY8" fmla="*/ 512646 h 1171156"/>
                <a:gd name="connsiteX9" fmla="*/ 418579 w 425032"/>
                <a:gd name="connsiteY9" fmla="*/ 510815 h 1171156"/>
                <a:gd name="connsiteX10" fmla="*/ 423590 w 425032"/>
                <a:gd name="connsiteY10" fmla="*/ 467605 h 1171156"/>
                <a:gd name="connsiteX11" fmla="*/ 423590 w 425032"/>
                <a:gd name="connsiteY11" fmla="*/ 467605 h 1171156"/>
                <a:gd name="connsiteX12" fmla="*/ 385045 w 425032"/>
                <a:gd name="connsiteY12" fmla="*/ 5478 h 1171156"/>
                <a:gd name="connsiteX13" fmla="*/ 227784 w 425032"/>
                <a:gd name="connsiteY13" fmla="*/ -15 h 117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5032" h="1171156">
                  <a:moveTo>
                    <a:pt x="282902" y="99954"/>
                  </a:moveTo>
                  <a:cubicBezTo>
                    <a:pt x="282902" y="99954"/>
                    <a:pt x="282902" y="439042"/>
                    <a:pt x="257463" y="500561"/>
                  </a:cubicBezTo>
                  <a:cubicBezTo>
                    <a:pt x="191552" y="672669"/>
                    <a:pt x="103285" y="742977"/>
                    <a:pt x="103285" y="742977"/>
                  </a:cubicBezTo>
                  <a:cubicBezTo>
                    <a:pt x="68595" y="867724"/>
                    <a:pt x="34162" y="992594"/>
                    <a:pt x="-14" y="1117585"/>
                  </a:cubicBezTo>
                  <a:cubicBezTo>
                    <a:pt x="33519" y="1154204"/>
                    <a:pt x="89409" y="1190823"/>
                    <a:pt x="127183" y="1158965"/>
                  </a:cubicBezTo>
                  <a:cubicBezTo>
                    <a:pt x="137047" y="1149566"/>
                    <a:pt x="144786" y="1138351"/>
                    <a:pt x="149924" y="1126008"/>
                  </a:cubicBezTo>
                  <a:lnTo>
                    <a:pt x="331469" y="750301"/>
                  </a:lnTo>
                  <a:cubicBezTo>
                    <a:pt x="370756" y="677251"/>
                    <a:pt x="400031" y="599721"/>
                    <a:pt x="418579" y="519603"/>
                  </a:cubicBezTo>
                  <a:lnTo>
                    <a:pt x="418579" y="512646"/>
                  </a:lnTo>
                  <a:lnTo>
                    <a:pt x="418579" y="510815"/>
                  </a:lnTo>
                  <a:cubicBezTo>
                    <a:pt x="418579" y="506054"/>
                    <a:pt x="421277" y="490308"/>
                    <a:pt x="423590" y="467605"/>
                  </a:cubicBezTo>
                  <a:lnTo>
                    <a:pt x="423590" y="467605"/>
                  </a:lnTo>
                  <a:cubicBezTo>
                    <a:pt x="429372" y="401325"/>
                    <a:pt x="417808" y="87870"/>
                    <a:pt x="385045" y="5478"/>
                  </a:cubicBezTo>
                  <a:cubicBezTo>
                    <a:pt x="385045" y="5478"/>
                    <a:pt x="262859" y="45392"/>
                    <a:pt x="227784" y="-15"/>
                  </a:cubicBezTo>
                  <a:close/>
                </a:path>
              </a:pathLst>
            </a:custGeom>
            <a:solidFill>
              <a:srgbClr val="306359"/>
            </a:solidFill>
            <a:ln w="38545" cap="flat">
              <a:noFill/>
              <a:prstDash val="solid"/>
              <a:miter/>
            </a:ln>
          </p:spPr>
          <p:txBody>
            <a:bodyPr rtlCol="0" anchor="ctr"/>
            <a:lstStyle/>
            <a:p>
              <a:endParaRPr lang="en-US"/>
            </a:p>
          </p:txBody>
        </p:sp>
        <p:sp>
          <p:nvSpPr>
            <p:cNvPr id="29" name="Graphic 2">
              <a:extLst>
                <a:ext uri="{FF2B5EF4-FFF2-40B4-BE49-F238E27FC236}">
                  <a16:creationId xmlns:a16="http://schemas.microsoft.com/office/drawing/2014/main" id="{39ED04DF-B0D0-448E-9ED3-CC49CEFA1E2D}"/>
                </a:ext>
              </a:extLst>
            </p:cNvPr>
            <p:cNvSpPr/>
            <p:nvPr/>
          </p:nvSpPr>
          <p:spPr>
            <a:xfrm>
              <a:off x="2160597" y="3541688"/>
              <a:ext cx="425129" cy="1139665"/>
            </a:xfrm>
            <a:custGeom>
              <a:avLst/>
              <a:gdLst>
                <a:gd name="connsiteX0" fmla="*/ 282902 w 425129"/>
                <a:gd name="connsiteY0" fmla="*/ 68462 h 1139665"/>
                <a:gd name="connsiteX1" fmla="*/ 257463 w 425129"/>
                <a:gd name="connsiteY1" fmla="*/ 469070 h 1139665"/>
                <a:gd name="connsiteX2" fmla="*/ 103285 w 425129"/>
                <a:gd name="connsiteY2" fmla="*/ 711485 h 1139665"/>
                <a:gd name="connsiteX3" fmla="*/ -14 w 425129"/>
                <a:gd name="connsiteY3" fmla="*/ 1086094 h 1139665"/>
                <a:gd name="connsiteX4" fmla="*/ 127183 w 425129"/>
                <a:gd name="connsiteY4" fmla="*/ 1127473 h 1139665"/>
                <a:gd name="connsiteX5" fmla="*/ 149924 w 425129"/>
                <a:gd name="connsiteY5" fmla="*/ 1094516 h 1139665"/>
                <a:gd name="connsiteX6" fmla="*/ 331469 w 425129"/>
                <a:gd name="connsiteY6" fmla="*/ 718809 h 1139665"/>
                <a:gd name="connsiteX7" fmla="*/ 418579 w 425129"/>
                <a:gd name="connsiteY7" fmla="*/ 488111 h 1139665"/>
                <a:gd name="connsiteX8" fmla="*/ 418579 w 425129"/>
                <a:gd name="connsiteY8" fmla="*/ 481154 h 1139665"/>
                <a:gd name="connsiteX9" fmla="*/ 418579 w 425129"/>
                <a:gd name="connsiteY9" fmla="*/ 479323 h 1139665"/>
                <a:gd name="connsiteX10" fmla="*/ 423590 w 425129"/>
                <a:gd name="connsiteY10" fmla="*/ 436113 h 1139665"/>
                <a:gd name="connsiteX11" fmla="*/ 423590 w 425129"/>
                <a:gd name="connsiteY11" fmla="*/ 436113 h 1139665"/>
                <a:gd name="connsiteX12" fmla="*/ 388129 w 425129"/>
                <a:gd name="connsiteY12" fmla="*/ 33308 h 1139665"/>
                <a:gd name="connsiteX13" fmla="*/ 279819 w 425129"/>
                <a:gd name="connsiteY13" fmla="*/ -15 h 113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5129" h="1139665">
                  <a:moveTo>
                    <a:pt x="282902" y="68462"/>
                  </a:moveTo>
                  <a:cubicBezTo>
                    <a:pt x="282902" y="68462"/>
                    <a:pt x="282902" y="407550"/>
                    <a:pt x="257463" y="469070"/>
                  </a:cubicBezTo>
                  <a:cubicBezTo>
                    <a:pt x="191552" y="641177"/>
                    <a:pt x="103285" y="711485"/>
                    <a:pt x="103285" y="711485"/>
                  </a:cubicBezTo>
                  <a:cubicBezTo>
                    <a:pt x="68595" y="836233"/>
                    <a:pt x="34162" y="961102"/>
                    <a:pt x="-14" y="1086094"/>
                  </a:cubicBezTo>
                  <a:cubicBezTo>
                    <a:pt x="33519" y="1122712"/>
                    <a:pt x="89409" y="1159331"/>
                    <a:pt x="127183" y="1127473"/>
                  </a:cubicBezTo>
                  <a:cubicBezTo>
                    <a:pt x="137047" y="1118074"/>
                    <a:pt x="144786" y="1106859"/>
                    <a:pt x="149924" y="1094516"/>
                  </a:cubicBezTo>
                  <a:lnTo>
                    <a:pt x="331469" y="718809"/>
                  </a:lnTo>
                  <a:cubicBezTo>
                    <a:pt x="370756" y="645759"/>
                    <a:pt x="400031" y="568229"/>
                    <a:pt x="418579" y="488111"/>
                  </a:cubicBezTo>
                  <a:lnTo>
                    <a:pt x="418579" y="481154"/>
                  </a:lnTo>
                  <a:lnTo>
                    <a:pt x="418579" y="479323"/>
                  </a:lnTo>
                  <a:cubicBezTo>
                    <a:pt x="418579" y="474563"/>
                    <a:pt x="421277" y="458817"/>
                    <a:pt x="423590" y="436113"/>
                  </a:cubicBezTo>
                  <a:lnTo>
                    <a:pt x="423590" y="436113"/>
                  </a:lnTo>
                  <a:cubicBezTo>
                    <a:pt x="429372" y="369833"/>
                    <a:pt x="418964" y="116066"/>
                    <a:pt x="388129" y="33308"/>
                  </a:cubicBezTo>
                  <a:cubicBezTo>
                    <a:pt x="348442" y="39966"/>
                    <a:pt x="307864" y="27482"/>
                    <a:pt x="279819" y="-15"/>
                  </a:cubicBezTo>
                  <a:close/>
                </a:path>
              </a:pathLst>
            </a:custGeom>
            <a:solidFill>
              <a:srgbClr val="000000"/>
            </a:solidFill>
            <a:ln w="38545" cap="flat">
              <a:noFill/>
              <a:prstDash val="solid"/>
              <a:miter/>
            </a:ln>
          </p:spPr>
          <p:txBody>
            <a:bodyPr rtlCol="0" anchor="ctr"/>
            <a:lstStyle/>
            <a:p>
              <a:endParaRPr lang="en-US"/>
            </a:p>
          </p:txBody>
        </p:sp>
        <p:sp>
          <p:nvSpPr>
            <p:cNvPr id="30" name="Graphic 2">
              <a:extLst>
                <a:ext uri="{FF2B5EF4-FFF2-40B4-BE49-F238E27FC236}">
                  <a16:creationId xmlns:a16="http://schemas.microsoft.com/office/drawing/2014/main" id="{B21E6B83-EF67-4945-B90B-295BFDE26FAF}"/>
                </a:ext>
              </a:extLst>
            </p:cNvPr>
            <p:cNvSpPr/>
            <p:nvPr/>
          </p:nvSpPr>
          <p:spPr>
            <a:xfrm>
              <a:off x="1772635" y="3448310"/>
              <a:ext cx="681499" cy="894226"/>
            </a:xfrm>
            <a:custGeom>
              <a:avLst/>
              <a:gdLst>
                <a:gd name="connsiteX0" fmla="*/ 366748 w 681499"/>
                <a:gd name="connsiteY0" fmla="*/ 113137 h 894226"/>
                <a:gd name="connsiteX1" fmla="*/ 332443 w 681499"/>
                <a:gd name="connsiteY1" fmla="*/ 267667 h 894226"/>
                <a:gd name="connsiteX2" fmla="*/ 418012 w 681499"/>
                <a:gd name="connsiteY2" fmla="*/ 493970 h 894226"/>
                <a:gd name="connsiteX3" fmla="*/ 355185 w 681499"/>
                <a:gd name="connsiteY3" fmla="*/ 591376 h 894226"/>
                <a:gd name="connsiteX4" fmla="*/ 117750 w 681499"/>
                <a:gd name="connsiteY4" fmla="*/ 707823 h 894226"/>
                <a:gd name="connsiteX5" fmla="*/ 14451 w 681499"/>
                <a:gd name="connsiteY5" fmla="*/ 784356 h 894226"/>
                <a:gd name="connsiteX6" fmla="*/ 34494 w 681499"/>
                <a:gd name="connsiteY6" fmla="*/ 894212 h 894226"/>
                <a:gd name="connsiteX7" fmla="*/ 491632 w 681499"/>
                <a:gd name="connsiteY7" fmla="*/ 805961 h 894226"/>
                <a:gd name="connsiteX8" fmla="*/ 675104 w 681499"/>
                <a:gd name="connsiteY8" fmla="*/ 581123 h 894226"/>
                <a:gd name="connsiteX9" fmla="*/ 668937 w 681499"/>
                <a:gd name="connsiteY9" fmla="*/ 93362 h 894226"/>
                <a:gd name="connsiteX10" fmla="*/ 523624 w 681499"/>
                <a:gd name="connsiteY10" fmla="*/ -15 h 894226"/>
                <a:gd name="connsiteX11" fmla="*/ 366748 w 681499"/>
                <a:gd name="connsiteY11" fmla="*/ 113137 h 89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99" h="894226">
                  <a:moveTo>
                    <a:pt x="366748" y="113137"/>
                  </a:moveTo>
                  <a:cubicBezTo>
                    <a:pt x="334373" y="158359"/>
                    <a:pt x="322048" y="213876"/>
                    <a:pt x="332443" y="267667"/>
                  </a:cubicBezTo>
                  <a:cubicBezTo>
                    <a:pt x="344778" y="348594"/>
                    <a:pt x="405678" y="414142"/>
                    <a:pt x="418012" y="493970"/>
                  </a:cubicBezTo>
                  <a:cubicBezTo>
                    <a:pt x="422857" y="536242"/>
                    <a:pt x="397029" y="576285"/>
                    <a:pt x="355185" y="591376"/>
                  </a:cubicBezTo>
                  <a:lnTo>
                    <a:pt x="117750" y="707823"/>
                  </a:lnTo>
                  <a:cubicBezTo>
                    <a:pt x="76618" y="723911"/>
                    <a:pt x="40897" y="750376"/>
                    <a:pt x="14451" y="784356"/>
                  </a:cubicBezTo>
                  <a:cubicBezTo>
                    <a:pt x="-10927" y="820162"/>
                    <a:pt x="-2088" y="868608"/>
                    <a:pt x="34494" y="894212"/>
                  </a:cubicBezTo>
                  <a:lnTo>
                    <a:pt x="491632" y="805961"/>
                  </a:lnTo>
                  <a:cubicBezTo>
                    <a:pt x="579855" y="755046"/>
                    <a:pt x="645189" y="674982"/>
                    <a:pt x="675104" y="581123"/>
                  </a:cubicBezTo>
                  <a:cubicBezTo>
                    <a:pt x="692449" y="517772"/>
                    <a:pt x="668937" y="93362"/>
                    <a:pt x="668937" y="93362"/>
                  </a:cubicBezTo>
                  <a:cubicBezTo>
                    <a:pt x="594931" y="25984"/>
                    <a:pt x="569492" y="51251"/>
                    <a:pt x="523624" y="-15"/>
                  </a:cubicBezTo>
                  <a:cubicBezTo>
                    <a:pt x="468505" y="39533"/>
                    <a:pt x="407990" y="60039"/>
                    <a:pt x="366748" y="113137"/>
                  </a:cubicBezTo>
                  <a:close/>
                </a:path>
              </a:pathLst>
            </a:custGeom>
            <a:solidFill>
              <a:schemeClr val="accent2"/>
            </a:solidFill>
            <a:ln w="38545" cap="flat">
              <a:noFill/>
              <a:prstDash val="solid"/>
              <a:miter/>
            </a:ln>
          </p:spPr>
          <p:txBody>
            <a:bodyPr rtlCol="0" anchor="ctr"/>
            <a:lstStyle/>
            <a:p>
              <a:endParaRPr lang="en-US"/>
            </a:p>
          </p:txBody>
        </p:sp>
        <p:sp>
          <p:nvSpPr>
            <p:cNvPr id="31" name="Graphic 2">
              <a:extLst>
                <a:ext uri="{FF2B5EF4-FFF2-40B4-BE49-F238E27FC236}">
                  <a16:creationId xmlns:a16="http://schemas.microsoft.com/office/drawing/2014/main" id="{7B1CA796-EB75-4675-AB84-26E6FBD5C9E2}"/>
                </a:ext>
              </a:extLst>
            </p:cNvPr>
            <p:cNvSpPr/>
            <p:nvPr/>
          </p:nvSpPr>
          <p:spPr>
            <a:xfrm>
              <a:off x="1677728" y="4239639"/>
              <a:ext cx="114774" cy="246077"/>
            </a:xfrm>
            <a:custGeom>
              <a:avLst/>
              <a:gdLst>
                <a:gd name="connsiteX0" fmla="*/ 93170 w 114774"/>
                <a:gd name="connsiteY0" fmla="*/ 172459 h 246077"/>
                <a:gd name="connsiteX1" fmla="*/ 78523 w 114774"/>
                <a:gd name="connsiteY1" fmla="*/ 242767 h 246077"/>
                <a:gd name="connsiteX2" fmla="*/ 71971 w 114774"/>
                <a:gd name="connsiteY2" fmla="*/ 246062 h 246077"/>
                <a:gd name="connsiteX3" fmla="*/ 61949 w 114774"/>
                <a:gd name="connsiteY3" fmla="*/ 242034 h 246077"/>
                <a:gd name="connsiteX4" fmla="*/ 1049 w 114774"/>
                <a:gd name="connsiteY4" fmla="*/ 87870 h 246077"/>
                <a:gd name="connsiteX5" fmla="*/ 8372 w 114774"/>
                <a:gd name="connsiteY5" fmla="*/ 46491 h 246077"/>
                <a:gd name="connsiteX6" fmla="*/ 46917 w 114774"/>
                <a:gd name="connsiteY6" fmla="*/ 26350 h 246077"/>
                <a:gd name="connsiteX7" fmla="*/ 114755 w 114774"/>
                <a:gd name="connsiteY7" fmla="*/ -15 h 246077"/>
                <a:gd name="connsiteX8" fmla="*/ 110515 w 114774"/>
                <a:gd name="connsiteY8" fmla="*/ 46124 h 246077"/>
                <a:gd name="connsiteX9" fmla="*/ 114755 w 114774"/>
                <a:gd name="connsiteY9" fmla="*/ 87870 h 246077"/>
                <a:gd name="connsiteX10" fmla="*/ 99723 w 114774"/>
                <a:gd name="connsiteY10" fmla="*/ 124488 h 246077"/>
                <a:gd name="connsiteX11" fmla="*/ 93170 w 114774"/>
                <a:gd name="connsiteY11" fmla="*/ 172459 h 24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774" h="246077">
                  <a:moveTo>
                    <a:pt x="93170" y="172459"/>
                  </a:moveTo>
                  <a:cubicBezTo>
                    <a:pt x="93170" y="196993"/>
                    <a:pt x="98181" y="226288"/>
                    <a:pt x="78523" y="242767"/>
                  </a:cubicBezTo>
                  <a:cubicBezTo>
                    <a:pt x="76918" y="244685"/>
                    <a:pt x="74543" y="245880"/>
                    <a:pt x="71971" y="246062"/>
                  </a:cubicBezTo>
                  <a:cubicBezTo>
                    <a:pt x="68210" y="245992"/>
                    <a:pt x="64621" y="244550"/>
                    <a:pt x="61949" y="242034"/>
                  </a:cubicBezTo>
                  <a:cubicBezTo>
                    <a:pt x="16852" y="205415"/>
                    <a:pt x="4903" y="144262"/>
                    <a:pt x="1049" y="87870"/>
                  </a:cubicBezTo>
                  <a:cubicBezTo>
                    <a:pt x="-1690" y="73688"/>
                    <a:pt x="902" y="59042"/>
                    <a:pt x="8372" y="46491"/>
                  </a:cubicBezTo>
                  <a:cubicBezTo>
                    <a:pt x="18775" y="36221"/>
                    <a:pt x="32217" y="29197"/>
                    <a:pt x="46917" y="26350"/>
                  </a:cubicBezTo>
                  <a:cubicBezTo>
                    <a:pt x="70327" y="19543"/>
                    <a:pt x="93034" y="10717"/>
                    <a:pt x="114755" y="-15"/>
                  </a:cubicBezTo>
                  <a:cubicBezTo>
                    <a:pt x="108203" y="3281"/>
                    <a:pt x="110515" y="39899"/>
                    <a:pt x="110515" y="46124"/>
                  </a:cubicBezTo>
                  <a:cubicBezTo>
                    <a:pt x="113435" y="59864"/>
                    <a:pt x="114855" y="73853"/>
                    <a:pt x="114755" y="87870"/>
                  </a:cubicBezTo>
                  <a:cubicBezTo>
                    <a:pt x="110474" y="100335"/>
                    <a:pt x="105455" y="112561"/>
                    <a:pt x="99723" y="124488"/>
                  </a:cubicBezTo>
                  <a:cubicBezTo>
                    <a:pt x="94882" y="140049"/>
                    <a:pt x="92671" y="156240"/>
                    <a:pt x="93170" y="172459"/>
                  </a:cubicBezTo>
                  <a:close/>
                </a:path>
              </a:pathLst>
            </a:custGeom>
            <a:solidFill>
              <a:srgbClr val="EC9C7D"/>
            </a:solidFill>
            <a:ln w="38545" cap="flat">
              <a:noFill/>
              <a:prstDash val="solid"/>
              <a:miter/>
            </a:ln>
          </p:spPr>
          <p:txBody>
            <a:bodyPr rtlCol="0" anchor="ctr"/>
            <a:lstStyle/>
            <a:p>
              <a:endParaRPr lang="en-US"/>
            </a:p>
          </p:txBody>
        </p:sp>
        <p:sp>
          <p:nvSpPr>
            <p:cNvPr id="32" name="Graphic 2">
              <a:extLst>
                <a:ext uri="{FF2B5EF4-FFF2-40B4-BE49-F238E27FC236}">
                  <a16:creationId xmlns:a16="http://schemas.microsoft.com/office/drawing/2014/main" id="{9598B9C6-E1C4-418D-9381-C795B0D973CB}"/>
                </a:ext>
              </a:extLst>
            </p:cNvPr>
            <p:cNvSpPr/>
            <p:nvPr/>
          </p:nvSpPr>
          <p:spPr>
            <a:xfrm>
              <a:off x="2160966" y="4649715"/>
              <a:ext cx="128369" cy="183466"/>
            </a:xfrm>
            <a:custGeom>
              <a:avLst/>
              <a:gdLst>
                <a:gd name="connsiteX0" fmla="*/ 109854 w 128369"/>
                <a:gd name="connsiteY0" fmla="*/ 110625 h 183466"/>
                <a:gd name="connsiteX1" fmla="*/ 128355 w 128369"/>
                <a:gd name="connsiteY1" fmla="*/ 169581 h 183466"/>
                <a:gd name="connsiteX2" fmla="*/ 123730 w 128369"/>
                <a:gd name="connsiteY2" fmla="*/ 179835 h 183466"/>
                <a:gd name="connsiteX3" fmla="*/ 93665 w 128369"/>
                <a:gd name="connsiteY3" fmla="*/ 176173 h 183466"/>
                <a:gd name="connsiteX4" fmla="*/ 7325 w 128369"/>
                <a:gd name="connsiteY4" fmla="*/ 84260 h 183466"/>
                <a:gd name="connsiteX5" fmla="*/ 2 w 128369"/>
                <a:gd name="connsiteY5" fmla="*/ 69979 h 183466"/>
                <a:gd name="connsiteX6" fmla="*/ 6169 w 128369"/>
                <a:gd name="connsiteY6" fmla="*/ 49838 h 183466"/>
                <a:gd name="connsiteX7" fmla="*/ 32379 w 128369"/>
                <a:gd name="connsiteY7" fmla="*/ 4065 h 183466"/>
                <a:gd name="connsiteX8" fmla="*/ 35463 w 128369"/>
                <a:gd name="connsiteY8" fmla="*/ 403 h 183466"/>
                <a:gd name="connsiteX9" fmla="*/ 40859 w 128369"/>
                <a:gd name="connsiteY9" fmla="*/ 403 h 183466"/>
                <a:gd name="connsiteX10" fmla="*/ 81331 w 128369"/>
                <a:gd name="connsiteY10" fmla="*/ 12121 h 183466"/>
                <a:gd name="connsiteX11" fmla="*/ 97519 w 128369"/>
                <a:gd name="connsiteY11" fmla="*/ 37022 h 183466"/>
                <a:gd name="connsiteX12" fmla="*/ 109854 w 128369"/>
                <a:gd name="connsiteY12" fmla="*/ 110625 h 18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369" h="183466">
                  <a:moveTo>
                    <a:pt x="109854" y="110625"/>
                  </a:moveTo>
                  <a:cubicBezTo>
                    <a:pt x="121946" y="128140"/>
                    <a:pt x="128378" y="148635"/>
                    <a:pt x="128355" y="169581"/>
                  </a:cubicBezTo>
                  <a:cubicBezTo>
                    <a:pt x="128054" y="173392"/>
                    <a:pt x="126427" y="176999"/>
                    <a:pt x="123730" y="179835"/>
                  </a:cubicBezTo>
                  <a:cubicBezTo>
                    <a:pt x="115635" y="187158"/>
                    <a:pt x="102530" y="182032"/>
                    <a:pt x="93665" y="176173"/>
                  </a:cubicBezTo>
                  <a:cubicBezTo>
                    <a:pt x="59628" y="150387"/>
                    <a:pt x="30435" y="119310"/>
                    <a:pt x="7325" y="84260"/>
                  </a:cubicBezTo>
                  <a:cubicBezTo>
                    <a:pt x="3610" y="80191"/>
                    <a:pt x="1085" y="75266"/>
                    <a:pt x="2" y="69979"/>
                  </a:cubicBezTo>
                  <a:cubicBezTo>
                    <a:pt x="-224" y="62816"/>
                    <a:pt x="1934" y="55768"/>
                    <a:pt x="6169" y="49838"/>
                  </a:cubicBezTo>
                  <a:lnTo>
                    <a:pt x="32379" y="4065"/>
                  </a:lnTo>
                  <a:cubicBezTo>
                    <a:pt x="33083" y="2627"/>
                    <a:pt x="34141" y="1372"/>
                    <a:pt x="35463" y="403"/>
                  </a:cubicBezTo>
                  <a:cubicBezTo>
                    <a:pt x="37214" y="-155"/>
                    <a:pt x="39108" y="-155"/>
                    <a:pt x="40859" y="403"/>
                  </a:cubicBezTo>
                  <a:cubicBezTo>
                    <a:pt x="54725" y="3025"/>
                    <a:pt x="68283" y="6950"/>
                    <a:pt x="81331" y="12121"/>
                  </a:cubicBezTo>
                  <a:cubicBezTo>
                    <a:pt x="99061" y="19079"/>
                    <a:pt x="99447" y="19811"/>
                    <a:pt x="97519" y="37022"/>
                  </a:cubicBezTo>
                  <a:cubicBezTo>
                    <a:pt x="94882" y="62156"/>
                    <a:pt x="99131" y="87512"/>
                    <a:pt x="109854" y="110625"/>
                  </a:cubicBezTo>
                  <a:close/>
                </a:path>
              </a:pathLst>
            </a:custGeom>
            <a:solidFill>
              <a:srgbClr val="EC9C7D"/>
            </a:solidFill>
            <a:ln w="38545" cap="flat">
              <a:noFill/>
              <a:prstDash val="solid"/>
              <a:miter/>
            </a:ln>
          </p:spPr>
          <p:txBody>
            <a:bodyPr rtlCol="0" anchor="ctr"/>
            <a:lstStyle/>
            <a:p>
              <a:endParaRPr lang="en-US"/>
            </a:p>
          </p:txBody>
        </p:sp>
        <p:sp>
          <p:nvSpPr>
            <p:cNvPr id="33" name="Graphic 2">
              <a:extLst>
                <a:ext uri="{FF2B5EF4-FFF2-40B4-BE49-F238E27FC236}">
                  <a16:creationId xmlns:a16="http://schemas.microsoft.com/office/drawing/2014/main" id="{A00F5AEE-A392-4AB5-ADE2-29AA3F20E9AB}"/>
                </a:ext>
              </a:extLst>
            </p:cNvPr>
            <p:cNvSpPr/>
            <p:nvPr/>
          </p:nvSpPr>
          <p:spPr>
            <a:xfrm>
              <a:off x="2138835" y="4719691"/>
              <a:ext cx="194180" cy="186314"/>
            </a:xfrm>
            <a:custGeom>
              <a:avLst/>
              <a:gdLst>
                <a:gd name="connsiteX0" fmla="*/ 548 w 194180"/>
                <a:gd name="connsiteY0" fmla="*/ 40650 h 186314"/>
                <a:gd name="connsiteX1" fmla="*/ 548 w 194180"/>
                <a:gd name="connsiteY1" fmla="*/ 47974 h 186314"/>
                <a:gd name="connsiteX2" fmla="*/ 7486 w 194180"/>
                <a:gd name="connsiteY2" fmla="*/ 55297 h 186314"/>
                <a:gd name="connsiteX3" fmla="*/ 49114 w 194180"/>
                <a:gd name="connsiteY3" fmla="*/ 94479 h 186314"/>
                <a:gd name="connsiteX4" fmla="*/ 138152 w 194180"/>
                <a:gd name="connsiteY4" fmla="*/ 167717 h 186314"/>
                <a:gd name="connsiteX5" fmla="*/ 184020 w 194180"/>
                <a:gd name="connsiteY5" fmla="*/ 186026 h 186314"/>
                <a:gd name="connsiteX6" fmla="*/ 189802 w 194180"/>
                <a:gd name="connsiteY6" fmla="*/ 186026 h 186314"/>
                <a:gd name="connsiteX7" fmla="*/ 193271 w 194180"/>
                <a:gd name="connsiteY7" fmla="*/ 178336 h 186314"/>
                <a:gd name="connsiteX8" fmla="*/ 180551 w 194180"/>
                <a:gd name="connsiteY8" fmla="*/ 105099 h 186314"/>
                <a:gd name="connsiteX9" fmla="*/ 165133 w 194180"/>
                <a:gd name="connsiteY9" fmla="*/ 80564 h 186314"/>
                <a:gd name="connsiteX10" fmla="*/ 137767 w 194180"/>
                <a:gd name="connsiteY10" fmla="*/ 69579 h 186314"/>
                <a:gd name="connsiteX11" fmla="*/ 105004 w 194180"/>
                <a:gd name="connsiteY11" fmla="*/ 78367 h 186314"/>
                <a:gd name="connsiteX12" fmla="*/ 76481 w 194180"/>
                <a:gd name="connsiteY12" fmla="*/ 61523 h 186314"/>
                <a:gd name="connsiteX13" fmla="*/ 52198 w 194180"/>
                <a:gd name="connsiteY13" fmla="*/ 30763 h 186314"/>
                <a:gd name="connsiteX14" fmla="*/ 32926 w 194180"/>
                <a:gd name="connsiteY14" fmla="*/ 2933 h 186314"/>
                <a:gd name="connsiteX15" fmla="*/ 548 w 194180"/>
                <a:gd name="connsiteY15" fmla="*/ 40650 h 18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4180" h="186314">
                  <a:moveTo>
                    <a:pt x="548" y="40650"/>
                  </a:moveTo>
                  <a:cubicBezTo>
                    <a:pt x="-202" y="43039"/>
                    <a:pt x="-202" y="45584"/>
                    <a:pt x="548" y="47974"/>
                  </a:cubicBezTo>
                  <a:cubicBezTo>
                    <a:pt x="548" y="51269"/>
                    <a:pt x="4788" y="53466"/>
                    <a:pt x="7486" y="55297"/>
                  </a:cubicBezTo>
                  <a:cubicBezTo>
                    <a:pt x="22762" y="66944"/>
                    <a:pt x="36714" y="80076"/>
                    <a:pt x="49114" y="94479"/>
                  </a:cubicBezTo>
                  <a:cubicBezTo>
                    <a:pt x="76908" y="120887"/>
                    <a:pt x="106664" y="145363"/>
                    <a:pt x="138152" y="167717"/>
                  </a:cubicBezTo>
                  <a:cubicBezTo>
                    <a:pt x="150164" y="179520"/>
                    <a:pt x="166739" y="186136"/>
                    <a:pt x="184020" y="186026"/>
                  </a:cubicBezTo>
                  <a:cubicBezTo>
                    <a:pt x="185928" y="186391"/>
                    <a:pt x="187894" y="186391"/>
                    <a:pt x="189802" y="186026"/>
                  </a:cubicBezTo>
                  <a:cubicBezTo>
                    <a:pt x="191885" y="183937"/>
                    <a:pt x="193115" y="181210"/>
                    <a:pt x="193271" y="178336"/>
                  </a:cubicBezTo>
                  <a:cubicBezTo>
                    <a:pt x="196228" y="153276"/>
                    <a:pt x="191826" y="127928"/>
                    <a:pt x="180551" y="105099"/>
                  </a:cubicBezTo>
                  <a:cubicBezTo>
                    <a:pt x="177014" y="96103"/>
                    <a:pt x="171791" y="87790"/>
                    <a:pt x="165133" y="80564"/>
                  </a:cubicBezTo>
                  <a:cubicBezTo>
                    <a:pt x="158083" y="73355"/>
                    <a:pt x="148122" y="69356"/>
                    <a:pt x="137767" y="69579"/>
                  </a:cubicBezTo>
                  <a:cubicBezTo>
                    <a:pt x="126589" y="69579"/>
                    <a:pt x="116567" y="78367"/>
                    <a:pt x="105004" y="78367"/>
                  </a:cubicBezTo>
                  <a:cubicBezTo>
                    <a:pt x="93523" y="76562"/>
                    <a:pt x="83266" y="70504"/>
                    <a:pt x="76481" y="61523"/>
                  </a:cubicBezTo>
                  <a:cubicBezTo>
                    <a:pt x="67536" y="51901"/>
                    <a:pt x="59415" y="41615"/>
                    <a:pt x="52198" y="30763"/>
                  </a:cubicBezTo>
                  <a:cubicBezTo>
                    <a:pt x="46802" y="22707"/>
                    <a:pt x="41791" y="8059"/>
                    <a:pt x="32926" y="2933"/>
                  </a:cubicBezTo>
                  <a:cubicBezTo>
                    <a:pt x="12497" y="-10982"/>
                    <a:pt x="4403" y="28200"/>
                    <a:pt x="548" y="40650"/>
                  </a:cubicBezTo>
                  <a:close/>
                </a:path>
              </a:pathLst>
            </a:custGeom>
            <a:solidFill>
              <a:schemeClr val="accent2"/>
            </a:solidFill>
            <a:ln w="38545" cap="flat">
              <a:noFill/>
              <a:prstDash val="solid"/>
              <a:miter/>
            </a:ln>
          </p:spPr>
          <p:txBody>
            <a:bodyPr rtlCol="0" anchor="ctr"/>
            <a:lstStyle/>
            <a:p>
              <a:endParaRPr lang="en-US"/>
            </a:p>
          </p:txBody>
        </p:sp>
        <p:sp>
          <p:nvSpPr>
            <p:cNvPr id="34" name="Graphic 2">
              <a:extLst>
                <a:ext uri="{FF2B5EF4-FFF2-40B4-BE49-F238E27FC236}">
                  <a16:creationId xmlns:a16="http://schemas.microsoft.com/office/drawing/2014/main" id="{81DCBE0A-E8F8-4E31-A342-9D98405B1390}"/>
                </a:ext>
              </a:extLst>
            </p:cNvPr>
            <p:cNvSpPr/>
            <p:nvPr/>
          </p:nvSpPr>
          <p:spPr>
            <a:xfrm>
              <a:off x="1647606" y="4269501"/>
              <a:ext cx="137377" cy="276288"/>
            </a:xfrm>
            <a:custGeom>
              <a:avLst/>
              <a:gdLst>
                <a:gd name="connsiteX0" fmla="*/ 6502 w 137377"/>
                <a:gd name="connsiteY0" fmla="*/ 26515 h 276288"/>
                <a:gd name="connsiteX1" fmla="*/ 1605 w 137377"/>
                <a:gd name="connsiteY1" fmla="*/ 42959 h 276288"/>
                <a:gd name="connsiteX2" fmla="*/ 2648 w 137377"/>
                <a:gd name="connsiteY2" fmla="*/ 44458 h 276288"/>
                <a:gd name="connsiteX3" fmla="*/ 15753 w 137377"/>
                <a:gd name="connsiteY3" fmla="*/ 106344 h 276288"/>
                <a:gd name="connsiteX4" fmla="*/ 50443 w 137377"/>
                <a:gd name="connsiteY4" fmla="*/ 230481 h 276288"/>
                <a:gd name="connsiteX5" fmla="*/ 81664 w 137377"/>
                <a:gd name="connsiteY5" fmla="*/ 275888 h 276288"/>
                <a:gd name="connsiteX6" fmla="*/ 88602 w 137377"/>
                <a:gd name="connsiteY6" fmla="*/ 275888 h 276288"/>
                <a:gd name="connsiteX7" fmla="*/ 97082 w 137377"/>
                <a:gd name="connsiteY7" fmla="*/ 270761 h 276288"/>
                <a:gd name="connsiteX8" fmla="*/ 135626 w 137377"/>
                <a:gd name="connsiteY8" fmla="*/ 193130 h 276288"/>
                <a:gd name="connsiteX9" fmla="*/ 135626 w 137377"/>
                <a:gd name="connsiteY9" fmla="*/ 160173 h 276288"/>
                <a:gd name="connsiteX10" fmla="*/ 117125 w 137377"/>
                <a:gd name="connsiteY10" fmla="*/ 133441 h 276288"/>
                <a:gd name="connsiteX11" fmla="*/ 80508 w 137377"/>
                <a:gd name="connsiteY11" fmla="*/ 121724 h 276288"/>
                <a:gd name="connsiteX12" fmla="*/ 64704 w 137377"/>
                <a:gd name="connsiteY12" fmla="*/ 88767 h 276288"/>
                <a:gd name="connsiteX13" fmla="*/ 62392 w 137377"/>
                <a:gd name="connsiteY13" fmla="*/ 45190 h 276288"/>
                <a:gd name="connsiteX14" fmla="*/ 62392 w 137377"/>
                <a:gd name="connsiteY14" fmla="*/ 8572 h 276288"/>
                <a:gd name="connsiteX15" fmla="*/ 6502 w 137377"/>
                <a:gd name="connsiteY15" fmla="*/ 26515 h 2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377" h="276288">
                  <a:moveTo>
                    <a:pt x="6502" y="26515"/>
                  </a:moveTo>
                  <a:cubicBezTo>
                    <a:pt x="370" y="29771"/>
                    <a:pt x="-1823" y="37134"/>
                    <a:pt x="1605" y="42959"/>
                  </a:cubicBezTo>
                  <a:cubicBezTo>
                    <a:pt x="1913" y="43483"/>
                    <a:pt x="2261" y="43984"/>
                    <a:pt x="2648" y="44458"/>
                  </a:cubicBezTo>
                  <a:cubicBezTo>
                    <a:pt x="9154" y="64625"/>
                    <a:pt x="13544" y="85355"/>
                    <a:pt x="15753" y="106344"/>
                  </a:cubicBezTo>
                  <a:cubicBezTo>
                    <a:pt x="24000" y="148496"/>
                    <a:pt x="35596" y="189993"/>
                    <a:pt x="50443" y="230481"/>
                  </a:cubicBezTo>
                  <a:cubicBezTo>
                    <a:pt x="54079" y="248959"/>
                    <a:pt x="65315" y="265299"/>
                    <a:pt x="81664" y="275888"/>
                  </a:cubicBezTo>
                  <a:cubicBezTo>
                    <a:pt x="83945" y="276402"/>
                    <a:pt x="86321" y="276402"/>
                    <a:pt x="88602" y="275888"/>
                  </a:cubicBezTo>
                  <a:cubicBezTo>
                    <a:pt x="91909" y="275033"/>
                    <a:pt x="94865" y="273245"/>
                    <a:pt x="97082" y="270761"/>
                  </a:cubicBezTo>
                  <a:cubicBezTo>
                    <a:pt x="117165" y="248722"/>
                    <a:pt x="130497" y="221870"/>
                    <a:pt x="135626" y="193130"/>
                  </a:cubicBezTo>
                  <a:cubicBezTo>
                    <a:pt x="137942" y="182254"/>
                    <a:pt x="137942" y="171049"/>
                    <a:pt x="135626" y="160173"/>
                  </a:cubicBezTo>
                  <a:cubicBezTo>
                    <a:pt x="133791" y="149150"/>
                    <a:pt x="127050" y="139411"/>
                    <a:pt x="117125" y="133441"/>
                  </a:cubicBezTo>
                  <a:cubicBezTo>
                    <a:pt x="105947" y="127583"/>
                    <a:pt x="91300" y="129047"/>
                    <a:pt x="80508" y="121724"/>
                  </a:cubicBezTo>
                  <a:cubicBezTo>
                    <a:pt x="70539" y="113378"/>
                    <a:pt x="64790" y="101390"/>
                    <a:pt x="64704" y="88767"/>
                  </a:cubicBezTo>
                  <a:cubicBezTo>
                    <a:pt x="62794" y="74316"/>
                    <a:pt x="62021" y="59750"/>
                    <a:pt x="62392" y="45190"/>
                  </a:cubicBezTo>
                  <a:cubicBezTo>
                    <a:pt x="62392" y="33839"/>
                    <a:pt x="67402" y="16994"/>
                    <a:pt x="62392" y="8572"/>
                  </a:cubicBezTo>
                  <a:cubicBezTo>
                    <a:pt x="51985" y="-15230"/>
                    <a:pt x="18065" y="16994"/>
                    <a:pt x="6502" y="26515"/>
                  </a:cubicBezTo>
                  <a:close/>
                </a:path>
              </a:pathLst>
            </a:custGeom>
            <a:solidFill>
              <a:schemeClr val="accent2"/>
            </a:solidFill>
            <a:ln w="38545" cap="flat">
              <a:noFill/>
              <a:prstDash val="solid"/>
              <a:miter/>
            </a:ln>
          </p:spPr>
          <p:txBody>
            <a:bodyPr rtlCol="0" anchor="ctr"/>
            <a:lstStyle/>
            <a:p>
              <a:endParaRPr lang="en-US"/>
            </a:p>
          </p:txBody>
        </p:sp>
        <p:sp>
          <p:nvSpPr>
            <p:cNvPr id="35" name="Graphic 2">
              <a:extLst>
                <a:ext uri="{FF2B5EF4-FFF2-40B4-BE49-F238E27FC236}">
                  <a16:creationId xmlns:a16="http://schemas.microsoft.com/office/drawing/2014/main" id="{43CBCD8F-BBCD-4AD8-9C27-C298C7DCBC58}"/>
                </a:ext>
              </a:extLst>
            </p:cNvPr>
            <p:cNvSpPr/>
            <p:nvPr/>
          </p:nvSpPr>
          <p:spPr>
            <a:xfrm>
              <a:off x="2093915" y="2523954"/>
              <a:ext cx="489155" cy="377745"/>
            </a:xfrm>
            <a:custGeom>
              <a:avLst/>
              <a:gdLst>
                <a:gd name="connsiteX0" fmla="*/ 485261 w 489155"/>
                <a:gd name="connsiteY0" fmla="*/ 217235 h 377745"/>
                <a:gd name="connsiteX1" fmla="*/ 439779 w 489155"/>
                <a:gd name="connsiteY1" fmla="*/ 363710 h 377745"/>
                <a:gd name="connsiteX2" fmla="*/ 430913 w 489155"/>
                <a:gd name="connsiteY2" fmla="*/ 375428 h 377745"/>
                <a:gd name="connsiteX3" fmla="*/ 417808 w 489155"/>
                <a:gd name="connsiteY3" fmla="*/ 377625 h 377745"/>
                <a:gd name="connsiteX4" fmla="*/ 238191 w 489155"/>
                <a:gd name="connsiteY4" fmla="*/ 375428 h 377745"/>
                <a:gd name="connsiteX5" fmla="*/ 199646 w 489155"/>
                <a:gd name="connsiteY5" fmla="*/ 360414 h 377745"/>
                <a:gd name="connsiteX6" fmla="*/ 164185 w 489155"/>
                <a:gd name="connsiteY6" fmla="*/ 371034 h 377745"/>
                <a:gd name="connsiteX7" fmla="*/ -14 w 489155"/>
                <a:gd name="connsiteY7" fmla="*/ 322697 h 377745"/>
                <a:gd name="connsiteX8" fmla="*/ 74762 w 489155"/>
                <a:gd name="connsiteY8" fmla="*/ 128985 h 377745"/>
                <a:gd name="connsiteX9" fmla="*/ 116776 w 489155"/>
                <a:gd name="connsiteY9" fmla="*/ 68930 h 377745"/>
                <a:gd name="connsiteX10" fmla="*/ 199646 w 489155"/>
                <a:gd name="connsiteY10" fmla="*/ 22058 h 377745"/>
                <a:gd name="connsiteX11" fmla="*/ 445560 w 489155"/>
                <a:gd name="connsiteY11" fmla="*/ 48790 h 377745"/>
                <a:gd name="connsiteX12" fmla="*/ 485261 w 489155"/>
                <a:gd name="connsiteY12" fmla="*/ 217235 h 37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9155" h="377745">
                  <a:moveTo>
                    <a:pt x="485261" y="217235"/>
                  </a:moveTo>
                  <a:cubicBezTo>
                    <a:pt x="478749" y="268117"/>
                    <a:pt x="463378" y="317617"/>
                    <a:pt x="439779" y="363710"/>
                  </a:cubicBezTo>
                  <a:cubicBezTo>
                    <a:pt x="438296" y="368453"/>
                    <a:pt x="435173" y="372582"/>
                    <a:pt x="430913" y="375428"/>
                  </a:cubicBezTo>
                  <a:cubicBezTo>
                    <a:pt x="426833" y="377269"/>
                    <a:pt x="422305" y="378028"/>
                    <a:pt x="417808" y="377625"/>
                  </a:cubicBezTo>
                  <a:lnTo>
                    <a:pt x="238191" y="375428"/>
                  </a:lnTo>
                  <a:cubicBezTo>
                    <a:pt x="223929" y="375428"/>
                    <a:pt x="206199" y="373231"/>
                    <a:pt x="199646" y="360414"/>
                  </a:cubicBezTo>
                  <a:cubicBezTo>
                    <a:pt x="193864" y="371766"/>
                    <a:pt x="177290" y="372498"/>
                    <a:pt x="164185" y="371034"/>
                  </a:cubicBezTo>
                  <a:cubicBezTo>
                    <a:pt x="106769" y="364743"/>
                    <a:pt x="51087" y="348352"/>
                    <a:pt x="-14" y="322697"/>
                  </a:cubicBezTo>
                  <a:cubicBezTo>
                    <a:pt x="19493" y="256353"/>
                    <a:pt x="44496" y="191580"/>
                    <a:pt x="74762" y="128985"/>
                  </a:cubicBezTo>
                  <a:cubicBezTo>
                    <a:pt x="85107" y="106862"/>
                    <a:pt x="99311" y="86558"/>
                    <a:pt x="116776" y="68930"/>
                  </a:cubicBezTo>
                  <a:cubicBezTo>
                    <a:pt x="140396" y="47658"/>
                    <a:pt x="168704" y="31647"/>
                    <a:pt x="199646" y="22058"/>
                  </a:cubicBezTo>
                  <a:cubicBezTo>
                    <a:pt x="276735" y="-4307"/>
                    <a:pt x="386587" y="-18955"/>
                    <a:pt x="445560" y="48790"/>
                  </a:cubicBezTo>
                  <a:cubicBezTo>
                    <a:pt x="482428" y="97442"/>
                    <a:pt x="496770" y="158293"/>
                    <a:pt x="485261" y="217235"/>
                  </a:cubicBezTo>
                  <a:close/>
                </a:path>
              </a:pathLst>
            </a:custGeom>
            <a:solidFill>
              <a:srgbClr val="F89659"/>
            </a:solidFill>
            <a:ln w="38545" cap="flat">
              <a:noFill/>
              <a:prstDash val="solid"/>
              <a:miter/>
            </a:ln>
          </p:spPr>
          <p:txBody>
            <a:bodyPr rtlCol="0" anchor="ctr"/>
            <a:lstStyle/>
            <a:p>
              <a:endParaRPr lang="en-US"/>
            </a:p>
          </p:txBody>
        </p:sp>
        <p:sp>
          <p:nvSpPr>
            <p:cNvPr id="36" name="Graphic 2">
              <a:extLst>
                <a:ext uri="{FF2B5EF4-FFF2-40B4-BE49-F238E27FC236}">
                  <a16:creationId xmlns:a16="http://schemas.microsoft.com/office/drawing/2014/main" id="{2680470D-8515-466C-A319-4F8809D4601E}"/>
                </a:ext>
              </a:extLst>
            </p:cNvPr>
            <p:cNvSpPr/>
            <p:nvPr/>
          </p:nvSpPr>
          <p:spPr>
            <a:xfrm>
              <a:off x="2533696" y="2983620"/>
              <a:ext cx="800091" cy="325173"/>
            </a:xfrm>
            <a:custGeom>
              <a:avLst/>
              <a:gdLst>
                <a:gd name="connsiteX0" fmla="*/ 40084 w 800091"/>
                <a:gd name="connsiteY0" fmla="*/ -15 h 325173"/>
                <a:gd name="connsiteX1" fmla="*/ 256704 w 800091"/>
                <a:gd name="connsiteY1" fmla="*/ 212373 h 325173"/>
                <a:gd name="connsiteX2" fmla="*/ 326084 w 800091"/>
                <a:gd name="connsiteY2" fmla="*/ 172092 h 325173"/>
                <a:gd name="connsiteX3" fmla="*/ 650629 w 800091"/>
                <a:gd name="connsiteY3" fmla="*/ 42462 h 325173"/>
                <a:gd name="connsiteX4" fmla="*/ 781680 w 800091"/>
                <a:gd name="connsiteY4" fmla="*/ 49054 h 325173"/>
                <a:gd name="connsiteX5" fmla="*/ 798640 w 800091"/>
                <a:gd name="connsiteY5" fmla="*/ 60406 h 325173"/>
                <a:gd name="connsiteX6" fmla="*/ 779367 w 800091"/>
                <a:gd name="connsiteY6" fmla="*/ 86039 h 325173"/>
                <a:gd name="connsiteX7" fmla="*/ 740823 w 800091"/>
                <a:gd name="connsiteY7" fmla="*/ 92264 h 325173"/>
                <a:gd name="connsiteX8" fmla="*/ 714998 w 800091"/>
                <a:gd name="connsiteY8" fmla="*/ 115334 h 325173"/>
                <a:gd name="connsiteX9" fmla="*/ 604375 w 800091"/>
                <a:gd name="connsiteY9" fmla="*/ 162938 h 325173"/>
                <a:gd name="connsiteX10" fmla="*/ 552340 w 800091"/>
                <a:gd name="connsiteY10" fmla="*/ 155980 h 325173"/>
                <a:gd name="connsiteX11" fmla="*/ 489513 w 800091"/>
                <a:gd name="connsiteY11" fmla="*/ 189303 h 325173"/>
                <a:gd name="connsiteX12" fmla="*/ 324928 w 800091"/>
                <a:gd name="connsiteY12" fmla="*/ 309046 h 325173"/>
                <a:gd name="connsiteX13" fmla="*/ 286383 w 800091"/>
                <a:gd name="connsiteY13" fmla="*/ 325158 h 325173"/>
                <a:gd name="connsiteX14" fmla="*/ 247839 w 800091"/>
                <a:gd name="connsiteY14" fmla="*/ 316736 h 325173"/>
                <a:gd name="connsiteX15" fmla="*/ 16572 w 800091"/>
                <a:gd name="connsiteY15" fmla="*/ 191866 h 325173"/>
                <a:gd name="connsiteX16" fmla="*/ 3081 w 800091"/>
                <a:gd name="connsiteY16" fmla="*/ 175022 h 325173"/>
                <a:gd name="connsiteX17" fmla="*/ -2 w 800091"/>
                <a:gd name="connsiteY17" fmla="*/ 154515 h 325173"/>
                <a:gd name="connsiteX18" fmla="*/ -2 w 800091"/>
                <a:gd name="connsiteY18" fmla="*/ 68462 h 325173"/>
                <a:gd name="connsiteX19" fmla="*/ 8863 w 800091"/>
                <a:gd name="connsiteY19" fmla="*/ 31843 h 325173"/>
                <a:gd name="connsiteX20" fmla="*/ 43553 w 800091"/>
                <a:gd name="connsiteY20" fmla="*/ 16463 h 3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00091" h="325173">
                  <a:moveTo>
                    <a:pt x="40084" y="-15"/>
                  </a:moveTo>
                  <a:cubicBezTo>
                    <a:pt x="112162" y="70659"/>
                    <a:pt x="186167" y="140234"/>
                    <a:pt x="256704" y="212373"/>
                  </a:cubicBezTo>
                  <a:cubicBezTo>
                    <a:pt x="278807" y="197416"/>
                    <a:pt x="301991" y="183956"/>
                    <a:pt x="326084" y="172092"/>
                  </a:cubicBezTo>
                  <a:cubicBezTo>
                    <a:pt x="358461" y="159642"/>
                    <a:pt x="569300" y="58208"/>
                    <a:pt x="650629" y="42462"/>
                  </a:cubicBezTo>
                  <a:cubicBezTo>
                    <a:pt x="694190" y="34017"/>
                    <a:pt x="739300" y="36286"/>
                    <a:pt x="781680" y="49054"/>
                  </a:cubicBezTo>
                  <a:cubicBezTo>
                    <a:pt x="788682" y="50576"/>
                    <a:pt x="794774" y="54654"/>
                    <a:pt x="798640" y="60406"/>
                  </a:cubicBezTo>
                  <a:cubicBezTo>
                    <a:pt x="804421" y="71391"/>
                    <a:pt x="791701" y="83475"/>
                    <a:pt x="779367" y="86039"/>
                  </a:cubicBezTo>
                  <a:cubicBezTo>
                    <a:pt x="766342" y="86958"/>
                    <a:pt x="753436" y="89042"/>
                    <a:pt x="740823" y="92264"/>
                  </a:cubicBezTo>
                  <a:cubicBezTo>
                    <a:pt x="730534" y="98056"/>
                    <a:pt x="721716" y="105933"/>
                    <a:pt x="714998" y="115334"/>
                  </a:cubicBezTo>
                  <a:cubicBezTo>
                    <a:pt x="686870" y="145351"/>
                    <a:pt x="646677" y="162648"/>
                    <a:pt x="604375" y="162938"/>
                  </a:cubicBezTo>
                  <a:cubicBezTo>
                    <a:pt x="587030" y="162938"/>
                    <a:pt x="569300" y="154882"/>
                    <a:pt x="552340" y="155980"/>
                  </a:cubicBezTo>
                  <a:cubicBezTo>
                    <a:pt x="528924" y="162225"/>
                    <a:pt x="507395" y="173643"/>
                    <a:pt x="489513" y="189303"/>
                  </a:cubicBezTo>
                  <a:cubicBezTo>
                    <a:pt x="432852" y="225922"/>
                    <a:pt x="382359" y="272427"/>
                    <a:pt x="324928" y="309046"/>
                  </a:cubicBezTo>
                  <a:cubicBezTo>
                    <a:pt x="313791" y="317539"/>
                    <a:pt x="300497" y="323095"/>
                    <a:pt x="286383" y="325158"/>
                  </a:cubicBezTo>
                  <a:cubicBezTo>
                    <a:pt x="273037" y="325095"/>
                    <a:pt x="259873" y="322218"/>
                    <a:pt x="247839" y="316736"/>
                  </a:cubicBezTo>
                  <a:cubicBezTo>
                    <a:pt x="162819" y="290047"/>
                    <a:pt x="84214" y="247605"/>
                    <a:pt x="16572" y="191866"/>
                  </a:cubicBezTo>
                  <a:cubicBezTo>
                    <a:pt x="11010" y="187099"/>
                    <a:pt x="6434" y="181386"/>
                    <a:pt x="3081" y="175022"/>
                  </a:cubicBezTo>
                  <a:cubicBezTo>
                    <a:pt x="903" y="168387"/>
                    <a:pt x="-138" y="161464"/>
                    <a:pt x="-2" y="154515"/>
                  </a:cubicBezTo>
                  <a:cubicBezTo>
                    <a:pt x="-2" y="125953"/>
                    <a:pt x="-2" y="97024"/>
                    <a:pt x="-2" y="68462"/>
                  </a:cubicBezTo>
                  <a:cubicBezTo>
                    <a:pt x="12" y="55777"/>
                    <a:pt x="3043" y="43259"/>
                    <a:pt x="8863" y="31843"/>
                  </a:cubicBezTo>
                  <a:cubicBezTo>
                    <a:pt x="15472" y="19890"/>
                    <a:pt x="29665" y="13597"/>
                    <a:pt x="43553" y="16463"/>
                  </a:cubicBezTo>
                </a:path>
              </a:pathLst>
            </a:custGeom>
            <a:solidFill>
              <a:srgbClr val="FDB9A9"/>
            </a:solidFill>
            <a:ln w="38545" cap="flat">
              <a:noFill/>
              <a:prstDash val="solid"/>
              <a:miter/>
            </a:ln>
          </p:spPr>
          <p:txBody>
            <a:bodyPr rtlCol="0" anchor="ctr"/>
            <a:lstStyle/>
            <a:p>
              <a:endParaRPr lang="en-US"/>
            </a:p>
          </p:txBody>
        </p:sp>
        <p:sp>
          <p:nvSpPr>
            <p:cNvPr id="37" name="Graphic 2">
              <a:extLst>
                <a:ext uri="{FF2B5EF4-FFF2-40B4-BE49-F238E27FC236}">
                  <a16:creationId xmlns:a16="http://schemas.microsoft.com/office/drawing/2014/main" id="{69ECF419-57C3-4EE8-8DF7-4E9AE9B695DA}"/>
                </a:ext>
              </a:extLst>
            </p:cNvPr>
            <p:cNvSpPr/>
            <p:nvPr/>
          </p:nvSpPr>
          <p:spPr>
            <a:xfrm>
              <a:off x="2623797" y="3163537"/>
              <a:ext cx="280197" cy="139077"/>
            </a:xfrm>
            <a:custGeom>
              <a:avLst/>
              <a:gdLst>
                <a:gd name="connsiteX0" fmla="*/ 87201 w 280197"/>
                <a:gd name="connsiteY0" fmla="*/ 43808 h 139077"/>
                <a:gd name="connsiteX1" fmla="*/ 109942 w 280197"/>
                <a:gd name="connsiteY1" fmla="*/ 56991 h 139077"/>
                <a:gd name="connsiteX2" fmla="*/ 166217 w 280197"/>
                <a:gd name="connsiteY2" fmla="*/ 62118 h 139077"/>
                <a:gd name="connsiteX3" fmla="*/ 252171 w 280197"/>
                <a:gd name="connsiteY3" fmla="*/ 66878 h 139077"/>
                <a:gd name="connsiteX4" fmla="*/ 272600 w 280197"/>
                <a:gd name="connsiteY4" fmla="*/ 73103 h 139077"/>
                <a:gd name="connsiteX5" fmla="*/ 279538 w 280197"/>
                <a:gd name="connsiteY5" fmla="*/ 90680 h 139077"/>
                <a:gd name="connsiteX6" fmla="*/ 271443 w 280197"/>
                <a:gd name="connsiteY6" fmla="*/ 99469 h 139077"/>
                <a:gd name="connsiteX7" fmla="*/ 194354 w 280197"/>
                <a:gd name="connsiteY7" fmla="*/ 139017 h 139077"/>
                <a:gd name="connsiteX8" fmla="*/ 93753 w 280197"/>
                <a:gd name="connsiteY8" fmla="*/ 108623 h 139077"/>
                <a:gd name="connsiteX9" fmla="*/ 30540 w 280197"/>
                <a:gd name="connsiteY9" fmla="*/ 72005 h 139077"/>
                <a:gd name="connsiteX10" fmla="*/ 6257 w 280197"/>
                <a:gd name="connsiteY10" fmla="*/ 53329 h 139077"/>
                <a:gd name="connsiteX11" fmla="*/ 17050 w 280197"/>
                <a:gd name="connsiteY11" fmla="*/ 232 h 139077"/>
                <a:gd name="connsiteX12" fmla="*/ 87201 w 280197"/>
                <a:gd name="connsiteY12" fmla="*/ 43808 h 139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197" h="139077">
                  <a:moveTo>
                    <a:pt x="87201" y="43808"/>
                  </a:moveTo>
                  <a:cubicBezTo>
                    <a:pt x="94108" y="49174"/>
                    <a:pt x="101760" y="53610"/>
                    <a:pt x="109942" y="56991"/>
                  </a:cubicBezTo>
                  <a:cubicBezTo>
                    <a:pt x="128082" y="62581"/>
                    <a:pt x="147289" y="64331"/>
                    <a:pt x="166217" y="62118"/>
                  </a:cubicBezTo>
                  <a:cubicBezTo>
                    <a:pt x="194956" y="61502"/>
                    <a:pt x="223701" y="63094"/>
                    <a:pt x="252171" y="66878"/>
                  </a:cubicBezTo>
                  <a:cubicBezTo>
                    <a:pt x="259406" y="67376"/>
                    <a:pt x="266410" y="69510"/>
                    <a:pt x="272600" y="73103"/>
                  </a:cubicBezTo>
                  <a:cubicBezTo>
                    <a:pt x="278737" y="76869"/>
                    <a:pt x="281556" y="84009"/>
                    <a:pt x="279538" y="90680"/>
                  </a:cubicBezTo>
                  <a:cubicBezTo>
                    <a:pt x="277599" y="94170"/>
                    <a:pt x="274827" y="97180"/>
                    <a:pt x="271443" y="99469"/>
                  </a:cubicBezTo>
                  <a:cubicBezTo>
                    <a:pt x="250098" y="119179"/>
                    <a:pt x="223410" y="132870"/>
                    <a:pt x="194354" y="139017"/>
                  </a:cubicBezTo>
                  <a:cubicBezTo>
                    <a:pt x="158188" y="139849"/>
                    <a:pt x="122770" y="129149"/>
                    <a:pt x="93753" y="108623"/>
                  </a:cubicBezTo>
                  <a:lnTo>
                    <a:pt x="30540" y="72005"/>
                  </a:lnTo>
                  <a:cubicBezTo>
                    <a:pt x="21019" y="67671"/>
                    <a:pt x="12702" y="61274"/>
                    <a:pt x="6257" y="53329"/>
                  </a:cubicBezTo>
                  <a:cubicBezTo>
                    <a:pt x="-2608" y="40146"/>
                    <a:pt x="-4535" y="3894"/>
                    <a:pt x="17050" y="232"/>
                  </a:cubicBezTo>
                  <a:cubicBezTo>
                    <a:pt x="38634" y="-3430"/>
                    <a:pt x="72939" y="34654"/>
                    <a:pt x="87201" y="43808"/>
                  </a:cubicBezTo>
                  <a:close/>
                </a:path>
              </a:pathLst>
            </a:custGeom>
            <a:solidFill>
              <a:srgbClr val="DE9F93"/>
            </a:solidFill>
            <a:ln w="38545" cap="flat">
              <a:noFill/>
              <a:prstDash val="solid"/>
              <a:miter/>
            </a:ln>
          </p:spPr>
          <p:txBody>
            <a:bodyPr rtlCol="0" anchor="ctr"/>
            <a:lstStyle/>
            <a:p>
              <a:endParaRPr lang="en-US"/>
            </a:p>
          </p:txBody>
        </p:sp>
        <p:sp>
          <p:nvSpPr>
            <p:cNvPr id="38" name="Graphic 2">
              <a:extLst>
                <a:ext uri="{FF2B5EF4-FFF2-40B4-BE49-F238E27FC236}">
                  <a16:creationId xmlns:a16="http://schemas.microsoft.com/office/drawing/2014/main" id="{C6ADE760-562C-4D2D-A758-182C0AC89D37}"/>
                </a:ext>
              </a:extLst>
            </p:cNvPr>
            <p:cNvSpPr/>
            <p:nvPr/>
          </p:nvSpPr>
          <p:spPr>
            <a:xfrm>
              <a:off x="2121274" y="2927157"/>
              <a:ext cx="543685" cy="747822"/>
            </a:xfrm>
            <a:custGeom>
              <a:avLst/>
              <a:gdLst>
                <a:gd name="connsiteX0" fmla="*/ 415502 w 543685"/>
                <a:gd name="connsiteY0" fmla="*/ 8843 h 747822"/>
                <a:gd name="connsiteX1" fmla="*/ 338414 w 543685"/>
                <a:gd name="connsiteY1" fmla="*/ 4815 h 747822"/>
                <a:gd name="connsiteX2" fmla="*/ 245521 w 543685"/>
                <a:gd name="connsiteY2" fmla="*/ 4815 h 747822"/>
                <a:gd name="connsiteX3" fmla="*/ 36996 w 543685"/>
                <a:gd name="connsiteY3" fmla="*/ 58279 h 747822"/>
                <a:gd name="connsiteX4" fmla="*/ 56653 w 543685"/>
                <a:gd name="connsiteY4" fmla="*/ 329257 h 747822"/>
                <a:gd name="connsiteX5" fmla="*/ 81322 w 543685"/>
                <a:gd name="connsiteY5" fmla="*/ 393705 h 747822"/>
                <a:gd name="connsiteX6" fmla="*/ 81322 w 543685"/>
                <a:gd name="connsiteY6" fmla="*/ 469140 h 747822"/>
                <a:gd name="connsiteX7" fmla="*/ 22349 w 543685"/>
                <a:gd name="connsiteY7" fmla="*/ 603896 h 747822"/>
                <a:gd name="connsiteX8" fmla="*/ -7 w 543685"/>
                <a:gd name="connsiteY8" fmla="*/ 654430 h 747822"/>
                <a:gd name="connsiteX9" fmla="*/ 34683 w 543685"/>
                <a:gd name="connsiteY9" fmla="*/ 691048 h 747822"/>
                <a:gd name="connsiteX10" fmla="*/ 237041 w 543685"/>
                <a:gd name="connsiteY10" fmla="*/ 747807 h 747822"/>
                <a:gd name="connsiteX11" fmla="*/ 335715 w 543685"/>
                <a:gd name="connsiteY11" fmla="*/ 735723 h 747822"/>
                <a:gd name="connsiteX12" fmla="*/ 418586 w 543685"/>
                <a:gd name="connsiteY12" fmla="*/ 714851 h 747822"/>
                <a:gd name="connsiteX13" fmla="*/ 432462 w 543685"/>
                <a:gd name="connsiteY13" fmla="*/ 684457 h 747822"/>
                <a:gd name="connsiteX14" fmla="*/ 493748 w 543685"/>
                <a:gd name="connsiteY14" fmla="*/ 417874 h 747822"/>
                <a:gd name="connsiteX15" fmla="*/ 543470 w 543685"/>
                <a:gd name="connsiteY15" fmla="*/ 267005 h 747822"/>
                <a:gd name="connsiteX16" fmla="*/ 527282 w 543685"/>
                <a:gd name="connsiteY16" fmla="*/ 210612 h 747822"/>
                <a:gd name="connsiteX17" fmla="*/ 466381 w 543685"/>
                <a:gd name="connsiteY17" fmla="*/ 80250 h 747822"/>
                <a:gd name="connsiteX18" fmla="*/ 415502 w 543685"/>
                <a:gd name="connsiteY18" fmla="*/ 8843 h 74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3685" h="747822">
                  <a:moveTo>
                    <a:pt x="415502" y="8843"/>
                  </a:moveTo>
                  <a:cubicBezTo>
                    <a:pt x="392761" y="-7635"/>
                    <a:pt x="366166" y="3717"/>
                    <a:pt x="338414" y="4815"/>
                  </a:cubicBezTo>
                  <a:cubicBezTo>
                    <a:pt x="310661" y="5914"/>
                    <a:pt x="276357" y="7013"/>
                    <a:pt x="245521" y="4815"/>
                  </a:cubicBezTo>
                  <a:cubicBezTo>
                    <a:pt x="186548" y="2985"/>
                    <a:pt x="91343" y="-2874"/>
                    <a:pt x="36996" y="58279"/>
                  </a:cubicBezTo>
                  <a:cubicBezTo>
                    <a:pt x="-27759" y="131516"/>
                    <a:pt x="23120" y="252357"/>
                    <a:pt x="56653" y="329257"/>
                  </a:cubicBezTo>
                  <a:cubicBezTo>
                    <a:pt x="68490" y="349331"/>
                    <a:pt x="76821" y="371096"/>
                    <a:pt x="81322" y="393705"/>
                  </a:cubicBezTo>
                  <a:cubicBezTo>
                    <a:pt x="84787" y="418742"/>
                    <a:pt x="84787" y="444103"/>
                    <a:pt x="81322" y="469140"/>
                  </a:cubicBezTo>
                  <a:cubicBezTo>
                    <a:pt x="73768" y="518019"/>
                    <a:pt x="53499" y="564337"/>
                    <a:pt x="22349" y="603896"/>
                  </a:cubicBezTo>
                  <a:cubicBezTo>
                    <a:pt x="7816" y="617049"/>
                    <a:pt x="-286" y="635363"/>
                    <a:pt x="-7" y="654430"/>
                  </a:cubicBezTo>
                  <a:cubicBezTo>
                    <a:pt x="5283" y="670911"/>
                    <a:pt x="17986" y="684320"/>
                    <a:pt x="34683" y="691048"/>
                  </a:cubicBezTo>
                  <a:cubicBezTo>
                    <a:pt x="96307" y="725247"/>
                    <a:pt x="165748" y="744724"/>
                    <a:pt x="237041" y="747807"/>
                  </a:cubicBezTo>
                  <a:cubicBezTo>
                    <a:pt x="270306" y="747307"/>
                    <a:pt x="303405" y="743254"/>
                    <a:pt x="335715" y="735723"/>
                  </a:cubicBezTo>
                  <a:cubicBezTo>
                    <a:pt x="365009" y="731329"/>
                    <a:pt x="397001" y="740850"/>
                    <a:pt x="418586" y="714851"/>
                  </a:cubicBezTo>
                  <a:cubicBezTo>
                    <a:pt x="425302" y="705702"/>
                    <a:pt x="430020" y="695367"/>
                    <a:pt x="432462" y="684457"/>
                  </a:cubicBezTo>
                  <a:cubicBezTo>
                    <a:pt x="457131" y="596206"/>
                    <a:pt x="456745" y="501364"/>
                    <a:pt x="493748" y="417874"/>
                  </a:cubicBezTo>
                  <a:cubicBezTo>
                    <a:pt x="513405" y="372467"/>
                    <a:pt x="546554" y="317539"/>
                    <a:pt x="543470" y="267005"/>
                  </a:cubicBezTo>
                  <a:cubicBezTo>
                    <a:pt x="541288" y="247505"/>
                    <a:pt x="535822" y="228465"/>
                    <a:pt x="527282" y="210612"/>
                  </a:cubicBezTo>
                  <a:cubicBezTo>
                    <a:pt x="508780" y="166304"/>
                    <a:pt x="488737" y="122727"/>
                    <a:pt x="466381" y="80250"/>
                  </a:cubicBezTo>
                  <a:cubicBezTo>
                    <a:pt x="455284" y="53118"/>
                    <a:pt x="437894" y="28712"/>
                    <a:pt x="415502" y="8843"/>
                  </a:cubicBezTo>
                  <a:close/>
                </a:path>
              </a:pathLst>
            </a:custGeom>
            <a:solidFill>
              <a:srgbClr val="FFFFFF"/>
            </a:solidFill>
            <a:ln w="38545" cap="flat">
              <a:noFill/>
              <a:prstDash val="solid"/>
              <a:miter/>
            </a:ln>
          </p:spPr>
          <p:txBody>
            <a:bodyPr rtlCol="0" anchor="ctr"/>
            <a:lstStyle/>
            <a:p>
              <a:endParaRPr lang="en-US"/>
            </a:p>
          </p:txBody>
        </p:sp>
        <p:sp>
          <p:nvSpPr>
            <p:cNvPr id="39" name="Graphic 2">
              <a:extLst>
                <a:ext uri="{FF2B5EF4-FFF2-40B4-BE49-F238E27FC236}">
                  <a16:creationId xmlns:a16="http://schemas.microsoft.com/office/drawing/2014/main" id="{9D83413A-34E5-4439-BF9F-E1636D2A6437}"/>
                </a:ext>
              </a:extLst>
            </p:cNvPr>
            <p:cNvSpPr/>
            <p:nvPr/>
          </p:nvSpPr>
          <p:spPr>
            <a:xfrm>
              <a:off x="2316317" y="2791006"/>
              <a:ext cx="147625" cy="178591"/>
            </a:xfrm>
            <a:custGeom>
              <a:avLst/>
              <a:gdLst>
                <a:gd name="connsiteX0" fmla="*/ 147611 w 147625"/>
                <a:gd name="connsiteY0" fmla="*/ 163304 h 178591"/>
                <a:gd name="connsiteX1" fmla="*/ -14 w 147625"/>
                <a:gd name="connsiteY1" fmla="*/ 141333 h 178591"/>
                <a:gd name="connsiteX2" fmla="*/ 25040 w 147625"/>
                <a:gd name="connsiteY2" fmla="*/ 70659 h 178591"/>
                <a:gd name="connsiteX3" fmla="*/ -14 w 147625"/>
                <a:gd name="connsiteY3" fmla="*/ 5478 h 178591"/>
                <a:gd name="connsiteX4" fmla="*/ 17428 w 147625"/>
                <a:gd name="connsiteY4" fmla="*/ 5652 h 178591"/>
                <a:gd name="connsiteX5" fmla="*/ 20800 w 147625"/>
                <a:gd name="connsiteY5" fmla="*/ -15 h 178591"/>
                <a:gd name="connsiteX6" fmla="*/ 29665 w 147625"/>
                <a:gd name="connsiteY6" fmla="*/ 19393 h 178591"/>
                <a:gd name="connsiteX7" fmla="*/ 142600 w 147625"/>
                <a:gd name="connsiteY7" fmla="*/ 87137 h 178591"/>
                <a:gd name="connsiteX8" fmla="*/ 137975 w 147625"/>
                <a:gd name="connsiteY8" fmla="*/ 144994 h 178591"/>
                <a:gd name="connsiteX9" fmla="*/ 147611 w 147625"/>
                <a:gd name="connsiteY9" fmla="*/ 163304 h 17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625" h="178591">
                  <a:moveTo>
                    <a:pt x="147611" y="163304"/>
                  </a:moveTo>
                  <a:cubicBezTo>
                    <a:pt x="147611" y="163304"/>
                    <a:pt x="128339" y="209443"/>
                    <a:pt x="-14" y="141333"/>
                  </a:cubicBezTo>
                  <a:cubicBezTo>
                    <a:pt x="-14" y="141333"/>
                    <a:pt x="34676" y="138403"/>
                    <a:pt x="25040" y="70659"/>
                  </a:cubicBezTo>
                  <a:cubicBezTo>
                    <a:pt x="22304" y="47339"/>
                    <a:pt x="13712" y="24984"/>
                    <a:pt x="-14" y="5478"/>
                  </a:cubicBezTo>
                  <a:cubicBezTo>
                    <a:pt x="4752" y="10102"/>
                    <a:pt x="12561" y="10180"/>
                    <a:pt x="17428" y="5652"/>
                  </a:cubicBezTo>
                  <a:cubicBezTo>
                    <a:pt x="19093" y="4104"/>
                    <a:pt x="20262" y="2139"/>
                    <a:pt x="20800" y="-15"/>
                  </a:cubicBezTo>
                  <a:cubicBezTo>
                    <a:pt x="23146" y="6690"/>
                    <a:pt x="26113" y="13185"/>
                    <a:pt x="29665" y="19393"/>
                  </a:cubicBezTo>
                  <a:cubicBezTo>
                    <a:pt x="49708" y="56011"/>
                    <a:pt x="93649" y="99587"/>
                    <a:pt x="142600" y="87137"/>
                  </a:cubicBezTo>
                  <a:cubicBezTo>
                    <a:pt x="132740" y="104995"/>
                    <a:pt x="131067" y="125926"/>
                    <a:pt x="137975" y="144994"/>
                  </a:cubicBezTo>
                  <a:cubicBezTo>
                    <a:pt x="140425" y="151433"/>
                    <a:pt x="143660" y="157578"/>
                    <a:pt x="147611" y="163304"/>
                  </a:cubicBezTo>
                  <a:close/>
                </a:path>
              </a:pathLst>
            </a:custGeom>
            <a:solidFill>
              <a:srgbClr val="FDB9A9"/>
            </a:solidFill>
            <a:ln w="38545" cap="flat">
              <a:noFill/>
              <a:prstDash val="solid"/>
              <a:miter/>
            </a:ln>
          </p:spPr>
          <p:txBody>
            <a:bodyPr rtlCol="0" anchor="ctr"/>
            <a:lstStyle/>
            <a:p>
              <a:endParaRPr lang="en-US"/>
            </a:p>
          </p:txBody>
        </p:sp>
        <p:sp>
          <p:nvSpPr>
            <p:cNvPr id="40" name="Graphic 2">
              <a:extLst>
                <a:ext uri="{FF2B5EF4-FFF2-40B4-BE49-F238E27FC236}">
                  <a16:creationId xmlns:a16="http://schemas.microsoft.com/office/drawing/2014/main" id="{D3F74F67-7B6F-40CC-9D5E-E7C20B51C5D5}"/>
                </a:ext>
              </a:extLst>
            </p:cNvPr>
            <p:cNvSpPr/>
            <p:nvPr/>
          </p:nvSpPr>
          <p:spPr>
            <a:xfrm>
              <a:off x="2342912" y="2807118"/>
              <a:ext cx="116019" cy="129021"/>
            </a:xfrm>
            <a:custGeom>
              <a:avLst/>
              <a:gdLst>
                <a:gd name="connsiteX0" fmla="*/ 111379 w 116019"/>
                <a:gd name="connsiteY0" fmla="*/ 128882 h 129021"/>
                <a:gd name="connsiteX1" fmla="*/ 104827 w 116019"/>
                <a:gd name="connsiteY1" fmla="*/ 128882 h 129021"/>
                <a:gd name="connsiteX2" fmla="*/ -14 w 116019"/>
                <a:gd name="connsiteY2" fmla="*/ -15 h 129021"/>
                <a:gd name="connsiteX3" fmla="*/ 3069 w 116019"/>
                <a:gd name="connsiteY3" fmla="*/ -15 h 129021"/>
                <a:gd name="connsiteX4" fmla="*/ 116005 w 116019"/>
                <a:gd name="connsiteY4" fmla="*/ 67729 h 129021"/>
                <a:gd name="connsiteX5" fmla="*/ 111379 w 116019"/>
                <a:gd name="connsiteY5" fmla="*/ 128882 h 12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019" h="129021">
                  <a:moveTo>
                    <a:pt x="111379" y="128882"/>
                  </a:moveTo>
                  <a:lnTo>
                    <a:pt x="104827" y="128882"/>
                  </a:lnTo>
                  <a:cubicBezTo>
                    <a:pt x="56646" y="133643"/>
                    <a:pt x="-14" y="-15"/>
                    <a:pt x="-14" y="-15"/>
                  </a:cubicBezTo>
                  <a:lnTo>
                    <a:pt x="3069" y="-15"/>
                  </a:lnTo>
                  <a:cubicBezTo>
                    <a:pt x="23113" y="36603"/>
                    <a:pt x="67053" y="80180"/>
                    <a:pt x="116005" y="67729"/>
                  </a:cubicBezTo>
                  <a:cubicBezTo>
                    <a:pt x="105124" y="86490"/>
                    <a:pt x="103434" y="108836"/>
                    <a:pt x="111379" y="128882"/>
                  </a:cubicBezTo>
                  <a:close/>
                </a:path>
              </a:pathLst>
            </a:custGeom>
            <a:solidFill>
              <a:srgbClr val="DE9F93"/>
            </a:solidFill>
            <a:ln w="38545" cap="flat">
              <a:noFill/>
              <a:prstDash val="solid"/>
              <a:miter/>
            </a:ln>
          </p:spPr>
          <p:txBody>
            <a:bodyPr rtlCol="0" anchor="ctr"/>
            <a:lstStyle/>
            <a:p>
              <a:endParaRPr lang="en-US"/>
            </a:p>
          </p:txBody>
        </p:sp>
        <p:sp>
          <p:nvSpPr>
            <p:cNvPr id="41" name="Graphic 2">
              <a:extLst>
                <a:ext uri="{FF2B5EF4-FFF2-40B4-BE49-F238E27FC236}">
                  <a16:creationId xmlns:a16="http://schemas.microsoft.com/office/drawing/2014/main" id="{15A597E9-E41A-47D0-AC08-0A575805D5FF}"/>
                </a:ext>
              </a:extLst>
            </p:cNvPr>
            <p:cNvSpPr/>
            <p:nvPr/>
          </p:nvSpPr>
          <p:spPr>
            <a:xfrm>
              <a:off x="2245478" y="2552978"/>
              <a:ext cx="293246" cy="330686"/>
            </a:xfrm>
            <a:custGeom>
              <a:avLst/>
              <a:gdLst>
                <a:gd name="connsiteX0" fmla="*/ 172197 w 293246"/>
                <a:gd name="connsiteY0" fmla="*/ 330292 h 330686"/>
                <a:gd name="connsiteX1" fmla="*/ 293226 w 293246"/>
                <a:gd name="connsiteY1" fmla="*/ 191873 h 330686"/>
                <a:gd name="connsiteX2" fmla="*/ 293226 w 293246"/>
                <a:gd name="connsiteY2" fmla="*/ 164409 h 330686"/>
                <a:gd name="connsiteX3" fmla="*/ 283590 w 293246"/>
                <a:gd name="connsiteY3" fmla="*/ 85313 h 330686"/>
                <a:gd name="connsiteX4" fmla="*/ 65043 w 293246"/>
                <a:gd name="connsiteY4" fmla="*/ 9878 h 330686"/>
                <a:gd name="connsiteX5" fmla="*/ 172197 w 293246"/>
                <a:gd name="connsiteY5" fmla="*/ 330292 h 33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246" h="330686">
                  <a:moveTo>
                    <a:pt x="172197" y="330292"/>
                  </a:moveTo>
                  <a:cubicBezTo>
                    <a:pt x="242348" y="336150"/>
                    <a:pt x="285518" y="273533"/>
                    <a:pt x="293226" y="191873"/>
                  </a:cubicBezTo>
                  <a:cubicBezTo>
                    <a:pt x="293226" y="182840"/>
                    <a:pt x="293226" y="173686"/>
                    <a:pt x="293226" y="164409"/>
                  </a:cubicBezTo>
                  <a:cubicBezTo>
                    <a:pt x="293391" y="137770"/>
                    <a:pt x="290155" y="111211"/>
                    <a:pt x="283590" y="85313"/>
                  </a:cubicBezTo>
                  <a:cubicBezTo>
                    <a:pt x="252754" y="-40289"/>
                    <a:pt x="65043" y="9878"/>
                    <a:pt x="65043" y="9878"/>
                  </a:cubicBezTo>
                  <a:cubicBezTo>
                    <a:pt x="-81426" y="72862"/>
                    <a:pt x="48083" y="320771"/>
                    <a:pt x="172197" y="330292"/>
                  </a:cubicBezTo>
                  <a:close/>
                </a:path>
              </a:pathLst>
            </a:custGeom>
            <a:solidFill>
              <a:srgbClr val="FDB9A9"/>
            </a:solidFill>
            <a:ln w="38545" cap="flat">
              <a:noFill/>
              <a:prstDash val="solid"/>
              <a:miter/>
            </a:ln>
          </p:spPr>
          <p:txBody>
            <a:bodyPr rtlCol="0" anchor="ctr"/>
            <a:lstStyle/>
            <a:p>
              <a:endParaRPr lang="en-US"/>
            </a:p>
          </p:txBody>
        </p:sp>
        <p:sp>
          <p:nvSpPr>
            <p:cNvPr id="42" name="Graphic 2">
              <a:extLst>
                <a:ext uri="{FF2B5EF4-FFF2-40B4-BE49-F238E27FC236}">
                  <a16:creationId xmlns:a16="http://schemas.microsoft.com/office/drawing/2014/main" id="{106D3650-7145-4411-8F5A-A97625FDC9C4}"/>
                </a:ext>
              </a:extLst>
            </p:cNvPr>
            <p:cNvSpPr/>
            <p:nvPr/>
          </p:nvSpPr>
          <p:spPr>
            <a:xfrm>
              <a:off x="2128990" y="2513962"/>
              <a:ext cx="339159" cy="389586"/>
            </a:xfrm>
            <a:custGeom>
              <a:avLst/>
              <a:gdLst>
                <a:gd name="connsiteX0" fmla="*/ 338792 w 339159"/>
                <a:gd name="connsiteY0" fmla="*/ 46332 h 389586"/>
                <a:gd name="connsiteX1" fmla="*/ 329927 w 339159"/>
                <a:gd name="connsiteY1" fmla="*/ 75261 h 389586"/>
                <a:gd name="connsiteX2" fmla="*/ 308727 w 339159"/>
                <a:gd name="connsiteY2" fmla="*/ 133484 h 389586"/>
                <a:gd name="connsiteX3" fmla="*/ 231638 w 339159"/>
                <a:gd name="connsiteY3" fmla="*/ 226129 h 389586"/>
                <a:gd name="connsiteX4" fmla="*/ 203115 w 339159"/>
                <a:gd name="connsiteY4" fmla="*/ 234552 h 389586"/>
                <a:gd name="connsiteX5" fmla="*/ 186927 w 339159"/>
                <a:gd name="connsiteY5" fmla="*/ 219172 h 389586"/>
                <a:gd name="connsiteX6" fmla="*/ 168040 w 339159"/>
                <a:gd name="connsiteY6" fmla="*/ 216242 h 389586"/>
                <a:gd name="connsiteX7" fmla="*/ 160331 w 339159"/>
                <a:gd name="connsiteY7" fmla="*/ 232354 h 389586"/>
                <a:gd name="connsiteX8" fmla="*/ 182301 w 339159"/>
                <a:gd name="connsiteY8" fmla="*/ 268973 h 389586"/>
                <a:gd name="connsiteX9" fmla="*/ 200032 w 339159"/>
                <a:gd name="connsiteY9" fmla="*/ 278494 h 389586"/>
                <a:gd name="connsiteX10" fmla="*/ 210824 w 339159"/>
                <a:gd name="connsiteY10" fmla="*/ 299000 h 389586"/>
                <a:gd name="connsiteX11" fmla="*/ 222388 w 339159"/>
                <a:gd name="connsiteY11" fmla="*/ 325000 h 389586"/>
                <a:gd name="connsiteX12" fmla="*/ 228555 w 339159"/>
                <a:gd name="connsiteY12" fmla="*/ 351365 h 389586"/>
                <a:gd name="connsiteX13" fmla="*/ 209668 w 339159"/>
                <a:gd name="connsiteY13" fmla="*/ 376632 h 389586"/>
                <a:gd name="connsiteX14" fmla="*/ 126797 w 339159"/>
                <a:gd name="connsiteY14" fmla="*/ 386885 h 389586"/>
                <a:gd name="connsiteX15" fmla="*/ 70522 w 339159"/>
                <a:gd name="connsiteY15" fmla="*/ 370040 h 389586"/>
                <a:gd name="connsiteX16" fmla="*/ 43926 w 339159"/>
                <a:gd name="connsiteY16" fmla="*/ 346605 h 389586"/>
                <a:gd name="connsiteX17" fmla="*/ -14 w 339159"/>
                <a:gd name="connsiteY17" fmla="*/ 323535 h 389586"/>
                <a:gd name="connsiteX18" fmla="*/ 41228 w 339159"/>
                <a:gd name="connsiteY18" fmla="*/ 284353 h 389586"/>
                <a:gd name="connsiteX19" fmla="*/ 52792 w 339159"/>
                <a:gd name="connsiteY19" fmla="*/ 186947 h 389586"/>
                <a:gd name="connsiteX20" fmla="*/ 133735 w 339159"/>
                <a:gd name="connsiteY20" fmla="*/ 21065 h 389586"/>
                <a:gd name="connsiteX21" fmla="*/ 299091 w 339159"/>
                <a:gd name="connsiteY21" fmla="*/ 6417 h 389586"/>
                <a:gd name="connsiteX22" fmla="*/ 326843 w 339159"/>
                <a:gd name="connsiteY22" fmla="*/ 18502 h 389586"/>
                <a:gd name="connsiteX23" fmla="*/ 338792 w 339159"/>
                <a:gd name="connsiteY23" fmla="*/ 46332 h 38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9159" h="389586">
                  <a:moveTo>
                    <a:pt x="338792" y="46332"/>
                  </a:moveTo>
                  <a:cubicBezTo>
                    <a:pt x="336552" y="56160"/>
                    <a:pt x="333589" y="65826"/>
                    <a:pt x="329927" y="75261"/>
                  </a:cubicBezTo>
                  <a:cubicBezTo>
                    <a:pt x="324018" y="95032"/>
                    <a:pt x="316940" y="114470"/>
                    <a:pt x="308727" y="133484"/>
                  </a:cubicBezTo>
                  <a:cubicBezTo>
                    <a:pt x="294507" y="171608"/>
                    <a:pt x="267400" y="204185"/>
                    <a:pt x="231638" y="226129"/>
                  </a:cubicBezTo>
                  <a:cubicBezTo>
                    <a:pt x="223310" y="231736"/>
                    <a:pt x="213322" y="234686"/>
                    <a:pt x="203115" y="234552"/>
                  </a:cubicBezTo>
                  <a:cubicBezTo>
                    <a:pt x="193479" y="232721"/>
                    <a:pt x="194250" y="225763"/>
                    <a:pt x="186927" y="219172"/>
                  </a:cubicBezTo>
                  <a:cubicBezTo>
                    <a:pt x="181868" y="214592"/>
                    <a:pt x="174370" y="213429"/>
                    <a:pt x="168040" y="216242"/>
                  </a:cubicBezTo>
                  <a:cubicBezTo>
                    <a:pt x="162892" y="220122"/>
                    <a:pt x="160023" y="226118"/>
                    <a:pt x="160331" y="232354"/>
                  </a:cubicBezTo>
                  <a:cubicBezTo>
                    <a:pt x="160612" y="247319"/>
                    <a:pt x="168892" y="261118"/>
                    <a:pt x="182301" y="268973"/>
                  </a:cubicBezTo>
                  <a:cubicBezTo>
                    <a:pt x="188538" y="271564"/>
                    <a:pt x="194479" y="274754"/>
                    <a:pt x="200032" y="278494"/>
                  </a:cubicBezTo>
                  <a:cubicBezTo>
                    <a:pt x="206584" y="283987"/>
                    <a:pt x="207355" y="292043"/>
                    <a:pt x="210824" y="299000"/>
                  </a:cubicBezTo>
                  <a:lnTo>
                    <a:pt x="222388" y="325000"/>
                  </a:lnTo>
                  <a:cubicBezTo>
                    <a:pt x="226661" y="333184"/>
                    <a:pt x="228777" y="342232"/>
                    <a:pt x="228555" y="351365"/>
                  </a:cubicBezTo>
                  <a:cubicBezTo>
                    <a:pt x="226505" y="362028"/>
                    <a:pt x="219589" y="371280"/>
                    <a:pt x="209668" y="376632"/>
                  </a:cubicBezTo>
                  <a:cubicBezTo>
                    <a:pt x="184122" y="389048"/>
                    <a:pt x="154838" y="392671"/>
                    <a:pt x="126797" y="386885"/>
                  </a:cubicBezTo>
                  <a:cubicBezTo>
                    <a:pt x="106852" y="385828"/>
                    <a:pt x="87503" y="380036"/>
                    <a:pt x="70522" y="370040"/>
                  </a:cubicBezTo>
                  <a:cubicBezTo>
                    <a:pt x="61114" y="362804"/>
                    <a:pt x="52228" y="354974"/>
                    <a:pt x="43926" y="346605"/>
                  </a:cubicBezTo>
                  <a:cubicBezTo>
                    <a:pt x="30382" y="337155"/>
                    <a:pt x="15614" y="329402"/>
                    <a:pt x="-14" y="323535"/>
                  </a:cubicBezTo>
                  <a:cubicBezTo>
                    <a:pt x="16122" y="312960"/>
                    <a:pt x="30098" y="299683"/>
                    <a:pt x="41228" y="284353"/>
                  </a:cubicBezTo>
                  <a:cubicBezTo>
                    <a:pt x="59929" y="255066"/>
                    <a:pt x="64157" y="219456"/>
                    <a:pt x="52792" y="186947"/>
                  </a:cubicBezTo>
                  <a:cubicBezTo>
                    <a:pt x="46625" y="166441"/>
                    <a:pt x="52792" y="57317"/>
                    <a:pt x="133735" y="21065"/>
                  </a:cubicBezTo>
                  <a:cubicBezTo>
                    <a:pt x="185761" y="-588"/>
                    <a:pt x="243749" y="-5724"/>
                    <a:pt x="299091" y="6417"/>
                  </a:cubicBezTo>
                  <a:cubicBezTo>
                    <a:pt x="309343" y="7921"/>
                    <a:pt x="318952" y="12105"/>
                    <a:pt x="326843" y="18502"/>
                  </a:cubicBezTo>
                  <a:cubicBezTo>
                    <a:pt x="335914" y="24982"/>
                    <a:pt x="340503" y="35673"/>
                    <a:pt x="338792" y="46332"/>
                  </a:cubicBezTo>
                  <a:close/>
                </a:path>
              </a:pathLst>
            </a:custGeom>
            <a:solidFill>
              <a:srgbClr val="F89659"/>
            </a:solidFill>
            <a:ln w="38545" cap="flat">
              <a:noFill/>
              <a:prstDash val="solid"/>
              <a:miter/>
            </a:ln>
          </p:spPr>
          <p:txBody>
            <a:bodyPr rtlCol="0" anchor="ctr"/>
            <a:lstStyle/>
            <a:p>
              <a:endParaRPr lang="en-US"/>
            </a:p>
          </p:txBody>
        </p:sp>
        <p:sp>
          <p:nvSpPr>
            <p:cNvPr id="43" name="Graphic 2">
              <a:extLst>
                <a:ext uri="{FF2B5EF4-FFF2-40B4-BE49-F238E27FC236}">
                  <a16:creationId xmlns:a16="http://schemas.microsoft.com/office/drawing/2014/main" id="{987F5299-29B3-4F1D-9F90-01725E48A1B8}"/>
                </a:ext>
              </a:extLst>
            </p:cNvPr>
            <p:cNvSpPr/>
            <p:nvPr/>
          </p:nvSpPr>
          <p:spPr>
            <a:xfrm>
              <a:off x="2117576" y="2983706"/>
              <a:ext cx="225336" cy="452154"/>
            </a:xfrm>
            <a:custGeom>
              <a:avLst/>
              <a:gdLst>
                <a:gd name="connsiteX0" fmla="*/ 225322 w 225336"/>
                <a:gd name="connsiteY0" fmla="*/ 339720 h 452154"/>
                <a:gd name="connsiteX1" fmla="*/ 171745 w 225336"/>
                <a:gd name="connsiteY1" fmla="*/ 452139 h 452154"/>
                <a:gd name="connsiteX2" fmla="*/ 11786 w 225336"/>
                <a:gd name="connsiteY2" fmla="*/ 166514 h 452154"/>
                <a:gd name="connsiteX3" fmla="*/ 41465 w 225336"/>
                <a:gd name="connsiteY3" fmla="*/ 2829 h 452154"/>
                <a:gd name="connsiteX4" fmla="*/ 180611 w 225336"/>
                <a:gd name="connsiteY4" fmla="*/ 198372 h 452154"/>
                <a:gd name="connsiteX5" fmla="*/ 225322 w 225336"/>
                <a:gd name="connsiteY5" fmla="*/ 339720 h 45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336" h="452154">
                  <a:moveTo>
                    <a:pt x="225322" y="339720"/>
                  </a:moveTo>
                  <a:lnTo>
                    <a:pt x="171745" y="452139"/>
                  </a:lnTo>
                  <a:cubicBezTo>
                    <a:pt x="101325" y="366507"/>
                    <a:pt x="47191" y="269845"/>
                    <a:pt x="11786" y="166514"/>
                  </a:cubicBezTo>
                  <a:cubicBezTo>
                    <a:pt x="-26759" y="35785"/>
                    <a:pt x="41465" y="2829"/>
                    <a:pt x="41465" y="2829"/>
                  </a:cubicBezTo>
                  <a:cubicBezTo>
                    <a:pt x="93885" y="-15481"/>
                    <a:pt x="129346" y="55193"/>
                    <a:pt x="180611" y="198372"/>
                  </a:cubicBezTo>
                  <a:cubicBezTo>
                    <a:pt x="208748" y="277102"/>
                    <a:pt x="225322" y="339720"/>
                    <a:pt x="225322" y="339720"/>
                  </a:cubicBezTo>
                  <a:close/>
                </a:path>
              </a:pathLst>
            </a:custGeom>
            <a:solidFill>
              <a:srgbClr val="FDB9A9"/>
            </a:solidFill>
            <a:ln w="38545" cap="flat">
              <a:noFill/>
              <a:prstDash val="solid"/>
              <a:miter/>
            </a:ln>
          </p:spPr>
          <p:txBody>
            <a:bodyPr rtlCol="0" anchor="ctr"/>
            <a:lstStyle/>
            <a:p>
              <a:endParaRPr lang="en-US"/>
            </a:p>
          </p:txBody>
        </p:sp>
        <p:sp>
          <p:nvSpPr>
            <p:cNvPr id="44" name="Graphic 2">
              <a:extLst>
                <a:ext uri="{FF2B5EF4-FFF2-40B4-BE49-F238E27FC236}">
                  <a16:creationId xmlns:a16="http://schemas.microsoft.com/office/drawing/2014/main" id="{BEB692B1-727F-4385-A683-837CE58C2C09}"/>
                </a:ext>
              </a:extLst>
            </p:cNvPr>
            <p:cNvSpPr/>
            <p:nvPr/>
          </p:nvSpPr>
          <p:spPr>
            <a:xfrm>
              <a:off x="2289317" y="3258626"/>
              <a:ext cx="450989" cy="181501"/>
            </a:xfrm>
            <a:custGeom>
              <a:avLst/>
              <a:gdLst>
                <a:gd name="connsiteX0" fmla="*/ 4 w 450989"/>
                <a:gd name="connsiteY0" fmla="*/ 177219 h 181501"/>
                <a:gd name="connsiteX1" fmla="*/ 44716 w 450989"/>
                <a:gd name="connsiteY1" fmla="*/ 67363 h 181501"/>
                <a:gd name="connsiteX2" fmla="*/ 420139 w 450989"/>
                <a:gd name="connsiteY2" fmla="*/ -15 h 181501"/>
                <a:gd name="connsiteX3" fmla="*/ 450975 w 450989"/>
                <a:gd name="connsiteY3" fmla="*/ 34040 h 181501"/>
                <a:gd name="connsiteX4" fmla="*/ 4 w 450989"/>
                <a:gd name="connsiteY4" fmla="*/ 177219 h 181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989" h="181501">
                  <a:moveTo>
                    <a:pt x="4" y="177219"/>
                  </a:moveTo>
                  <a:cubicBezTo>
                    <a:pt x="4" y="177219"/>
                    <a:pt x="-2308" y="85673"/>
                    <a:pt x="44716" y="67363"/>
                  </a:cubicBezTo>
                  <a:cubicBezTo>
                    <a:pt x="91740" y="49054"/>
                    <a:pt x="420139" y="-15"/>
                    <a:pt x="420139" y="-15"/>
                  </a:cubicBezTo>
                  <a:lnTo>
                    <a:pt x="450975" y="34040"/>
                  </a:lnTo>
                  <a:cubicBezTo>
                    <a:pt x="450975" y="34040"/>
                    <a:pt x="128358" y="210908"/>
                    <a:pt x="4" y="177219"/>
                  </a:cubicBezTo>
                  <a:close/>
                </a:path>
              </a:pathLst>
            </a:custGeom>
            <a:solidFill>
              <a:srgbClr val="FDB9A9"/>
            </a:solidFill>
            <a:ln w="38545" cap="flat">
              <a:noFill/>
              <a:prstDash val="solid"/>
              <a:miter/>
            </a:ln>
          </p:spPr>
          <p:txBody>
            <a:bodyPr rtlCol="0" anchor="ctr"/>
            <a:lstStyle/>
            <a:p>
              <a:endParaRPr lang="en-US"/>
            </a:p>
          </p:txBody>
        </p:sp>
        <p:sp>
          <p:nvSpPr>
            <p:cNvPr id="45" name="Graphic 2">
              <a:extLst>
                <a:ext uri="{FF2B5EF4-FFF2-40B4-BE49-F238E27FC236}">
                  <a16:creationId xmlns:a16="http://schemas.microsoft.com/office/drawing/2014/main" id="{C1693E18-5315-4165-B05C-B50B92A50832}"/>
                </a:ext>
              </a:extLst>
            </p:cNvPr>
            <p:cNvSpPr/>
            <p:nvPr/>
          </p:nvSpPr>
          <p:spPr>
            <a:xfrm>
              <a:off x="2817780" y="3673149"/>
              <a:ext cx="30064" cy="32956"/>
            </a:xfrm>
            <a:custGeom>
              <a:avLst/>
              <a:gdLst>
                <a:gd name="connsiteX0" fmla="*/ 4226 w 30064"/>
                <a:gd name="connsiteY0" fmla="*/ 4013 h 32956"/>
                <a:gd name="connsiteX1" fmla="*/ -14 w 30064"/>
                <a:gd name="connsiteY1" fmla="*/ -15 h 32956"/>
                <a:gd name="connsiteX2" fmla="*/ 30050 w 30064"/>
                <a:gd name="connsiteY2" fmla="*/ 32942 h 32956"/>
                <a:gd name="connsiteX3" fmla="*/ 4226 w 30064"/>
                <a:gd name="connsiteY3" fmla="*/ 4013 h 32956"/>
              </a:gdLst>
              <a:ahLst/>
              <a:cxnLst>
                <a:cxn ang="0">
                  <a:pos x="connsiteX0" y="connsiteY0"/>
                </a:cxn>
                <a:cxn ang="0">
                  <a:pos x="connsiteX1" y="connsiteY1"/>
                </a:cxn>
                <a:cxn ang="0">
                  <a:pos x="connsiteX2" y="connsiteY2"/>
                </a:cxn>
                <a:cxn ang="0">
                  <a:pos x="connsiteX3" y="connsiteY3"/>
                </a:cxn>
              </a:cxnLst>
              <a:rect l="l" t="t" r="r" b="b"/>
              <a:pathLst>
                <a:path w="30064" h="32956">
                  <a:moveTo>
                    <a:pt x="4226" y="4013"/>
                  </a:moveTo>
                  <a:lnTo>
                    <a:pt x="-14" y="-15"/>
                  </a:lnTo>
                  <a:cubicBezTo>
                    <a:pt x="16174" y="17196"/>
                    <a:pt x="26967" y="29280"/>
                    <a:pt x="30050" y="32942"/>
                  </a:cubicBezTo>
                  <a:cubicBezTo>
                    <a:pt x="21956" y="23055"/>
                    <a:pt x="13091" y="13168"/>
                    <a:pt x="4226" y="4013"/>
                  </a:cubicBezTo>
                  <a:close/>
                </a:path>
              </a:pathLst>
            </a:custGeom>
            <a:solidFill>
              <a:srgbClr val="DC9BD5"/>
            </a:solidFill>
            <a:ln w="38545" cap="flat">
              <a:noFill/>
              <a:prstDash val="solid"/>
              <a:miter/>
            </a:ln>
          </p:spPr>
          <p:txBody>
            <a:bodyPr rtlCol="0" anchor="ctr"/>
            <a:lstStyle/>
            <a:p>
              <a:endParaRPr lang="en-US"/>
            </a:p>
          </p:txBody>
        </p:sp>
        <p:sp>
          <p:nvSpPr>
            <p:cNvPr id="46" name="Graphic 2">
              <a:extLst>
                <a:ext uri="{FF2B5EF4-FFF2-40B4-BE49-F238E27FC236}">
                  <a16:creationId xmlns:a16="http://schemas.microsoft.com/office/drawing/2014/main" id="{921A56CA-C427-4C17-AA1E-ED0299CAA41D}"/>
                </a:ext>
              </a:extLst>
            </p:cNvPr>
            <p:cNvSpPr/>
            <p:nvPr/>
          </p:nvSpPr>
          <p:spPr>
            <a:xfrm>
              <a:off x="2679638" y="3245655"/>
              <a:ext cx="261877" cy="94445"/>
            </a:xfrm>
            <a:custGeom>
              <a:avLst/>
              <a:gdLst>
                <a:gd name="connsiteX0" fmla="*/ 65279 w 261877"/>
                <a:gd name="connsiteY0" fmla="*/ 8196 h 94445"/>
                <a:gd name="connsiteX1" fmla="*/ 150462 w 261877"/>
                <a:gd name="connsiteY1" fmla="*/ 140 h 94445"/>
                <a:gd name="connsiteX2" fmla="*/ 196330 w 261877"/>
                <a:gd name="connsiteY2" fmla="*/ 3802 h 94445"/>
                <a:gd name="connsiteX3" fmla="*/ 250678 w 261877"/>
                <a:gd name="connsiteY3" fmla="*/ 23942 h 94445"/>
                <a:gd name="connsiteX4" fmla="*/ 261856 w 261877"/>
                <a:gd name="connsiteY4" fmla="*/ 34195 h 94445"/>
                <a:gd name="connsiteX5" fmla="*/ 254532 w 261877"/>
                <a:gd name="connsiteY5" fmla="*/ 45547 h 94445"/>
                <a:gd name="connsiteX6" fmla="*/ 240271 w 261877"/>
                <a:gd name="connsiteY6" fmla="*/ 49575 h 94445"/>
                <a:gd name="connsiteX7" fmla="*/ 210592 w 261877"/>
                <a:gd name="connsiteY7" fmla="*/ 63490 h 94445"/>
                <a:gd name="connsiteX8" fmla="*/ 159328 w 261877"/>
                <a:gd name="connsiteY8" fmla="*/ 74475 h 94445"/>
                <a:gd name="connsiteX9" fmla="*/ 128878 w 261877"/>
                <a:gd name="connsiteY9" fmla="*/ 88391 h 94445"/>
                <a:gd name="connsiteX10" fmla="*/ 61039 w 261877"/>
                <a:gd name="connsiteY10" fmla="*/ 88391 h 94445"/>
                <a:gd name="connsiteX11" fmla="*/ 39069 w 261877"/>
                <a:gd name="connsiteY11" fmla="*/ 78870 h 94445"/>
                <a:gd name="connsiteX12" fmla="*/ 17484 w 261877"/>
                <a:gd name="connsiteY12" fmla="*/ 69349 h 94445"/>
                <a:gd name="connsiteX13" fmla="*/ 5150 w 261877"/>
                <a:gd name="connsiteY13" fmla="*/ 64955 h 94445"/>
                <a:gd name="connsiteX14" fmla="*/ 5150 w 261877"/>
                <a:gd name="connsiteY14" fmla="*/ 28336 h 94445"/>
                <a:gd name="connsiteX15" fmla="*/ 40225 w 261877"/>
                <a:gd name="connsiteY15" fmla="*/ 15520 h 9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877" h="94445">
                  <a:moveTo>
                    <a:pt x="65279" y="8196"/>
                  </a:moveTo>
                  <a:cubicBezTo>
                    <a:pt x="93425" y="3514"/>
                    <a:pt x="121898" y="822"/>
                    <a:pt x="150462" y="140"/>
                  </a:cubicBezTo>
                  <a:cubicBezTo>
                    <a:pt x="165853" y="-478"/>
                    <a:pt x="181264" y="753"/>
                    <a:pt x="196330" y="3802"/>
                  </a:cubicBezTo>
                  <a:cubicBezTo>
                    <a:pt x="215183" y="8561"/>
                    <a:pt x="233413" y="15317"/>
                    <a:pt x="250678" y="23942"/>
                  </a:cubicBezTo>
                  <a:cubicBezTo>
                    <a:pt x="255304" y="26139"/>
                    <a:pt x="261085" y="29068"/>
                    <a:pt x="261856" y="34195"/>
                  </a:cubicBezTo>
                  <a:cubicBezTo>
                    <a:pt x="262027" y="39031"/>
                    <a:pt x="259146" y="43497"/>
                    <a:pt x="254532" y="45547"/>
                  </a:cubicBezTo>
                  <a:cubicBezTo>
                    <a:pt x="249952" y="47391"/>
                    <a:pt x="245168" y="48742"/>
                    <a:pt x="240271" y="49575"/>
                  </a:cubicBezTo>
                  <a:cubicBezTo>
                    <a:pt x="229864" y="52871"/>
                    <a:pt x="220613" y="59462"/>
                    <a:pt x="210592" y="63490"/>
                  </a:cubicBezTo>
                  <a:cubicBezTo>
                    <a:pt x="194403" y="69715"/>
                    <a:pt x="175902" y="68983"/>
                    <a:pt x="159328" y="74475"/>
                  </a:cubicBezTo>
                  <a:cubicBezTo>
                    <a:pt x="148921" y="78137"/>
                    <a:pt x="139285" y="84363"/>
                    <a:pt x="128878" y="88391"/>
                  </a:cubicBezTo>
                  <a:cubicBezTo>
                    <a:pt x="107059" y="96444"/>
                    <a:pt x="82858" y="96444"/>
                    <a:pt x="61039" y="88391"/>
                  </a:cubicBezTo>
                  <a:cubicBezTo>
                    <a:pt x="53542" y="85592"/>
                    <a:pt x="46208" y="82413"/>
                    <a:pt x="39069" y="78870"/>
                  </a:cubicBezTo>
                  <a:cubicBezTo>
                    <a:pt x="32219" y="75032"/>
                    <a:pt x="24990" y="71843"/>
                    <a:pt x="17484" y="69349"/>
                  </a:cubicBezTo>
                  <a:cubicBezTo>
                    <a:pt x="12473" y="69349"/>
                    <a:pt x="9004" y="69349"/>
                    <a:pt x="5150" y="64955"/>
                  </a:cubicBezTo>
                  <a:cubicBezTo>
                    <a:pt x="-1736" y="53625"/>
                    <a:pt x="-1736" y="39666"/>
                    <a:pt x="5150" y="28336"/>
                  </a:cubicBezTo>
                  <a:cubicBezTo>
                    <a:pt x="14772" y="20093"/>
                    <a:pt x="27268" y="15527"/>
                    <a:pt x="40225" y="15520"/>
                  </a:cubicBezTo>
                  <a:close/>
                </a:path>
              </a:pathLst>
            </a:custGeom>
            <a:solidFill>
              <a:srgbClr val="FDB9A9"/>
            </a:solidFill>
            <a:ln w="38545" cap="flat">
              <a:noFill/>
              <a:prstDash val="solid"/>
              <a:miter/>
            </a:ln>
          </p:spPr>
          <p:txBody>
            <a:bodyPr rtlCol="0" anchor="ctr"/>
            <a:lstStyle/>
            <a:p>
              <a:endParaRPr lang="en-US"/>
            </a:p>
          </p:txBody>
        </p:sp>
        <p:sp>
          <p:nvSpPr>
            <p:cNvPr id="47" name="Graphic 2">
              <a:extLst>
                <a:ext uri="{FF2B5EF4-FFF2-40B4-BE49-F238E27FC236}">
                  <a16:creationId xmlns:a16="http://schemas.microsoft.com/office/drawing/2014/main" id="{93FF5907-DAAD-4CAF-998D-320D30081304}"/>
                </a:ext>
              </a:extLst>
            </p:cNvPr>
            <p:cNvSpPr/>
            <p:nvPr/>
          </p:nvSpPr>
          <p:spPr>
            <a:xfrm>
              <a:off x="2084935" y="2943732"/>
              <a:ext cx="234177" cy="251543"/>
            </a:xfrm>
            <a:custGeom>
              <a:avLst/>
              <a:gdLst>
                <a:gd name="connsiteX0" fmla="*/ 23612 w 234177"/>
                <a:gd name="connsiteY0" fmla="*/ 87477 h 251543"/>
                <a:gd name="connsiteX1" fmla="*/ 6653 w 234177"/>
                <a:gd name="connsiteY1" fmla="*/ 160714 h 251543"/>
                <a:gd name="connsiteX2" fmla="*/ 1642 w 234177"/>
                <a:gd name="connsiteY2" fmla="*/ 194403 h 251543"/>
                <a:gd name="connsiteX3" fmla="*/ 1642 w 234177"/>
                <a:gd name="connsiteY3" fmla="*/ 215642 h 251543"/>
                <a:gd name="connsiteX4" fmla="*/ 42885 w 234177"/>
                <a:gd name="connsiteY4" fmla="*/ 224430 h 251543"/>
                <a:gd name="connsiteX5" fmla="*/ 106098 w 234177"/>
                <a:gd name="connsiteY5" fmla="*/ 233951 h 251543"/>
                <a:gd name="connsiteX6" fmla="*/ 232138 w 234177"/>
                <a:gd name="connsiteY6" fmla="*/ 251528 h 251543"/>
                <a:gd name="connsiteX7" fmla="*/ 232138 w 234177"/>
                <a:gd name="connsiteY7" fmla="*/ 190009 h 251543"/>
                <a:gd name="connsiteX8" fmla="*/ 214408 w 234177"/>
                <a:gd name="connsiteY8" fmla="*/ 133982 h 251543"/>
                <a:gd name="connsiteX9" fmla="*/ 204772 w 234177"/>
                <a:gd name="connsiteY9" fmla="*/ 87843 h 251543"/>
                <a:gd name="connsiteX10" fmla="*/ 147340 w 234177"/>
                <a:gd name="connsiteY10" fmla="*/ 7282 h 251543"/>
                <a:gd name="connsiteX11" fmla="*/ 24769 w 234177"/>
                <a:gd name="connsiteY11" fmla="*/ 84547 h 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177" h="251543">
                  <a:moveTo>
                    <a:pt x="23612" y="87477"/>
                  </a:moveTo>
                  <a:cubicBezTo>
                    <a:pt x="15336" y="111273"/>
                    <a:pt x="9653" y="135815"/>
                    <a:pt x="6653" y="160714"/>
                  </a:cubicBezTo>
                  <a:lnTo>
                    <a:pt x="1642" y="194403"/>
                  </a:lnTo>
                  <a:cubicBezTo>
                    <a:pt x="-566" y="201327"/>
                    <a:pt x="-566" y="208718"/>
                    <a:pt x="1642" y="215642"/>
                  </a:cubicBezTo>
                  <a:cubicBezTo>
                    <a:pt x="7809" y="227360"/>
                    <a:pt x="31321" y="222600"/>
                    <a:pt x="42885" y="224430"/>
                  </a:cubicBezTo>
                  <a:lnTo>
                    <a:pt x="106098" y="233951"/>
                  </a:lnTo>
                  <a:lnTo>
                    <a:pt x="232138" y="251528"/>
                  </a:lnTo>
                  <a:cubicBezTo>
                    <a:pt x="234839" y="231102"/>
                    <a:pt x="234839" y="210435"/>
                    <a:pt x="232138" y="190009"/>
                  </a:cubicBezTo>
                  <a:cubicBezTo>
                    <a:pt x="228284" y="170967"/>
                    <a:pt x="219418" y="153390"/>
                    <a:pt x="214408" y="133982"/>
                  </a:cubicBezTo>
                  <a:cubicBezTo>
                    <a:pt x="209397" y="114575"/>
                    <a:pt x="208626" y="102124"/>
                    <a:pt x="204772" y="87843"/>
                  </a:cubicBezTo>
                  <a:cubicBezTo>
                    <a:pt x="195850" y="55557"/>
                    <a:pt x="175587" y="27134"/>
                    <a:pt x="147340" y="7282"/>
                  </a:cubicBezTo>
                  <a:cubicBezTo>
                    <a:pt x="103014" y="-23478"/>
                    <a:pt x="38259" y="50858"/>
                    <a:pt x="24769" y="84547"/>
                  </a:cubicBezTo>
                  <a:close/>
                </a:path>
              </a:pathLst>
            </a:custGeom>
            <a:solidFill>
              <a:srgbClr val="FFFFFF"/>
            </a:solidFill>
            <a:ln w="38545" cap="flat">
              <a:noFill/>
              <a:prstDash val="solid"/>
              <a:miter/>
            </a:ln>
          </p:spPr>
          <p:txBody>
            <a:bodyPr rtlCol="0" anchor="ctr"/>
            <a:lstStyle/>
            <a:p>
              <a:endParaRPr lang="en-US"/>
            </a:p>
          </p:txBody>
        </p:sp>
        <p:sp>
          <p:nvSpPr>
            <p:cNvPr id="48" name="Graphic 2">
              <a:extLst>
                <a:ext uri="{FF2B5EF4-FFF2-40B4-BE49-F238E27FC236}">
                  <a16:creationId xmlns:a16="http://schemas.microsoft.com/office/drawing/2014/main" id="{24685DCA-5062-4ED5-B9CA-620EB36B72FB}"/>
                </a:ext>
              </a:extLst>
            </p:cNvPr>
            <p:cNvSpPr/>
            <p:nvPr/>
          </p:nvSpPr>
          <p:spPr>
            <a:xfrm>
              <a:off x="2934185" y="2468762"/>
              <a:ext cx="1346744" cy="1149824"/>
            </a:xfrm>
            <a:custGeom>
              <a:avLst/>
              <a:gdLst>
                <a:gd name="connsiteX0" fmla="*/ 0 w 1346744"/>
                <a:gd name="connsiteY0" fmla="*/ 0 h 1149824"/>
                <a:gd name="connsiteX1" fmla="*/ 1346745 w 1346744"/>
                <a:gd name="connsiteY1" fmla="*/ 0 h 1149824"/>
                <a:gd name="connsiteX2" fmla="*/ 1346745 w 1346744"/>
                <a:gd name="connsiteY2" fmla="*/ 1149825 h 1149824"/>
                <a:gd name="connsiteX3" fmla="*/ 0 w 1346744"/>
                <a:gd name="connsiteY3" fmla="*/ 1149825 h 1149824"/>
              </a:gdLst>
              <a:ahLst/>
              <a:cxnLst>
                <a:cxn ang="0">
                  <a:pos x="connsiteX0" y="connsiteY0"/>
                </a:cxn>
                <a:cxn ang="0">
                  <a:pos x="connsiteX1" y="connsiteY1"/>
                </a:cxn>
                <a:cxn ang="0">
                  <a:pos x="connsiteX2" y="connsiteY2"/>
                </a:cxn>
                <a:cxn ang="0">
                  <a:pos x="connsiteX3" y="connsiteY3"/>
                </a:cxn>
              </a:cxnLst>
              <a:rect l="l" t="t" r="r" b="b"/>
              <a:pathLst>
                <a:path w="1346744" h="1149824">
                  <a:moveTo>
                    <a:pt x="0" y="0"/>
                  </a:moveTo>
                  <a:lnTo>
                    <a:pt x="1346745" y="0"/>
                  </a:lnTo>
                  <a:lnTo>
                    <a:pt x="1346745" y="1149825"/>
                  </a:lnTo>
                  <a:lnTo>
                    <a:pt x="0" y="1149825"/>
                  </a:lnTo>
                  <a:close/>
                </a:path>
              </a:pathLst>
            </a:custGeom>
            <a:solidFill>
              <a:srgbClr val="FFFFFF"/>
            </a:solidFill>
            <a:ln w="38545" cap="flat">
              <a:noFill/>
              <a:prstDash val="solid"/>
              <a:miter/>
            </a:ln>
          </p:spPr>
          <p:txBody>
            <a:bodyPr rtlCol="0" anchor="ctr"/>
            <a:lstStyle/>
            <a:p>
              <a:endParaRPr lang="en-US"/>
            </a:p>
          </p:txBody>
        </p:sp>
        <p:sp>
          <p:nvSpPr>
            <p:cNvPr id="49" name="Graphic 2">
              <a:extLst>
                <a:ext uri="{FF2B5EF4-FFF2-40B4-BE49-F238E27FC236}">
                  <a16:creationId xmlns:a16="http://schemas.microsoft.com/office/drawing/2014/main" id="{050AC481-76C2-46AC-90CD-2514AACCD7B5}"/>
                </a:ext>
              </a:extLst>
            </p:cNvPr>
            <p:cNvSpPr/>
            <p:nvPr/>
          </p:nvSpPr>
          <p:spPr>
            <a:xfrm rot="-15600">
              <a:off x="3118163" y="3229504"/>
              <a:ext cx="164970" cy="232894"/>
            </a:xfrm>
            <a:custGeom>
              <a:avLst/>
              <a:gdLst>
                <a:gd name="connsiteX0" fmla="*/ -14 w 164970"/>
                <a:gd name="connsiteY0" fmla="*/ -15 h 232894"/>
                <a:gd name="connsiteX1" fmla="*/ 164956 w 164970"/>
                <a:gd name="connsiteY1" fmla="*/ -15 h 232894"/>
                <a:gd name="connsiteX2" fmla="*/ 164956 w 164970"/>
                <a:gd name="connsiteY2" fmla="*/ 232879 h 232894"/>
                <a:gd name="connsiteX3" fmla="*/ -14 w 164970"/>
                <a:gd name="connsiteY3" fmla="*/ 232879 h 232894"/>
              </a:gdLst>
              <a:ahLst/>
              <a:cxnLst>
                <a:cxn ang="0">
                  <a:pos x="connsiteX0" y="connsiteY0"/>
                </a:cxn>
                <a:cxn ang="0">
                  <a:pos x="connsiteX1" y="connsiteY1"/>
                </a:cxn>
                <a:cxn ang="0">
                  <a:pos x="connsiteX2" y="connsiteY2"/>
                </a:cxn>
                <a:cxn ang="0">
                  <a:pos x="connsiteX3" y="connsiteY3"/>
                </a:cxn>
              </a:cxnLst>
              <a:rect l="l" t="t" r="r" b="b"/>
              <a:pathLst>
                <a:path w="164970" h="232894">
                  <a:moveTo>
                    <a:pt x="-14" y="-15"/>
                  </a:moveTo>
                  <a:lnTo>
                    <a:pt x="164956" y="-15"/>
                  </a:lnTo>
                  <a:lnTo>
                    <a:pt x="164956" y="232879"/>
                  </a:lnTo>
                  <a:lnTo>
                    <a:pt x="-14" y="232879"/>
                  </a:lnTo>
                  <a:close/>
                </a:path>
              </a:pathLst>
            </a:custGeom>
            <a:solidFill>
              <a:schemeClr val="accent2"/>
            </a:solidFill>
            <a:ln w="38545" cap="flat">
              <a:noFill/>
              <a:prstDash val="solid"/>
              <a:miter/>
            </a:ln>
          </p:spPr>
          <p:txBody>
            <a:bodyPr rtlCol="0" anchor="ctr"/>
            <a:lstStyle/>
            <a:p>
              <a:endParaRPr lang="en-US"/>
            </a:p>
          </p:txBody>
        </p:sp>
        <p:sp>
          <p:nvSpPr>
            <p:cNvPr id="50" name="Graphic 2">
              <a:extLst>
                <a:ext uri="{FF2B5EF4-FFF2-40B4-BE49-F238E27FC236}">
                  <a16:creationId xmlns:a16="http://schemas.microsoft.com/office/drawing/2014/main" id="{9F9A2230-CB02-4F83-B659-C7B5B9682116}"/>
                </a:ext>
              </a:extLst>
            </p:cNvPr>
            <p:cNvSpPr/>
            <p:nvPr/>
          </p:nvSpPr>
          <p:spPr>
            <a:xfrm rot="-15600">
              <a:off x="3321094" y="2986949"/>
              <a:ext cx="164970" cy="474211"/>
            </a:xfrm>
            <a:custGeom>
              <a:avLst/>
              <a:gdLst>
                <a:gd name="connsiteX0" fmla="*/ -14 w 164970"/>
                <a:gd name="connsiteY0" fmla="*/ -15 h 474211"/>
                <a:gd name="connsiteX1" fmla="*/ 164956 w 164970"/>
                <a:gd name="connsiteY1" fmla="*/ -15 h 474211"/>
                <a:gd name="connsiteX2" fmla="*/ 164956 w 164970"/>
                <a:gd name="connsiteY2" fmla="*/ 474196 h 474211"/>
                <a:gd name="connsiteX3" fmla="*/ -14 w 164970"/>
                <a:gd name="connsiteY3" fmla="*/ 474196 h 474211"/>
              </a:gdLst>
              <a:ahLst/>
              <a:cxnLst>
                <a:cxn ang="0">
                  <a:pos x="connsiteX0" y="connsiteY0"/>
                </a:cxn>
                <a:cxn ang="0">
                  <a:pos x="connsiteX1" y="connsiteY1"/>
                </a:cxn>
                <a:cxn ang="0">
                  <a:pos x="connsiteX2" y="connsiteY2"/>
                </a:cxn>
                <a:cxn ang="0">
                  <a:pos x="connsiteX3" y="connsiteY3"/>
                </a:cxn>
              </a:cxnLst>
              <a:rect l="l" t="t" r="r" b="b"/>
              <a:pathLst>
                <a:path w="164970" h="474211">
                  <a:moveTo>
                    <a:pt x="-14" y="-15"/>
                  </a:moveTo>
                  <a:lnTo>
                    <a:pt x="164956" y="-15"/>
                  </a:lnTo>
                  <a:lnTo>
                    <a:pt x="164956" y="474196"/>
                  </a:lnTo>
                  <a:lnTo>
                    <a:pt x="-14" y="474196"/>
                  </a:lnTo>
                  <a:close/>
                </a:path>
              </a:pathLst>
            </a:custGeom>
            <a:solidFill>
              <a:srgbClr val="306359"/>
            </a:solidFill>
            <a:ln w="38545" cap="flat">
              <a:noFill/>
              <a:prstDash val="solid"/>
              <a:miter/>
            </a:ln>
          </p:spPr>
          <p:txBody>
            <a:bodyPr rtlCol="0" anchor="ctr"/>
            <a:lstStyle/>
            <a:p>
              <a:endParaRPr lang="en-US"/>
            </a:p>
          </p:txBody>
        </p:sp>
        <p:sp>
          <p:nvSpPr>
            <p:cNvPr id="51" name="Graphic 2">
              <a:extLst>
                <a:ext uri="{FF2B5EF4-FFF2-40B4-BE49-F238E27FC236}">
                  <a16:creationId xmlns:a16="http://schemas.microsoft.com/office/drawing/2014/main" id="{910CF6D7-57E6-475F-A087-1047D3342BEF}"/>
                </a:ext>
              </a:extLst>
            </p:cNvPr>
            <p:cNvSpPr/>
            <p:nvPr/>
          </p:nvSpPr>
          <p:spPr>
            <a:xfrm rot="-15600">
              <a:off x="3525046" y="3171725"/>
              <a:ext cx="164970" cy="288920"/>
            </a:xfrm>
            <a:custGeom>
              <a:avLst/>
              <a:gdLst>
                <a:gd name="connsiteX0" fmla="*/ -14 w 164970"/>
                <a:gd name="connsiteY0" fmla="*/ -15 h 288920"/>
                <a:gd name="connsiteX1" fmla="*/ 164956 w 164970"/>
                <a:gd name="connsiteY1" fmla="*/ -15 h 288920"/>
                <a:gd name="connsiteX2" fmla="*/ 164956 w 164970"/>
                <a:gd name="connsiteY2" fmla="*/ 288906 h 288920"/>
                <a:gd name="connsiteX3" fmla="*/ -14 w 164970"/>
                <a:gd name="connsiteY3" fmla="*/ 288906 h 288920"/>
              </a:gdLst>
              <a:ahLst/>
              <a:cxnLst>
                <a:cxn ang="0">
                  <a:pos x="connsiteX0" y="connsiteY0"/>
                </a:cxn>
                <a:cxn ang="0">
                  <a:pos x="connsiteX1" y="connsiteY1"/>
                </a:cxn>
                <a:cxn ang="0">
                  <a:pos x="connsiteX2" y="connsiteY2"/>
                </a:cxn>
                <a:cxn ang="0">
                  <a:pos x="connsiteX3" y="connsiteY3"/>
                </a:cxn>
              </a:cxnLst>
              <a:rect l="l" t="t" r="r" b="b"/>
              <a:pathLst>
                <a:path w="164970" h="288920">
                  <a:moveTo>
                    <a:pt x="-14" y="-15"/>
                  </a:moveTo>
                  <a:lnTo>
                    <a:pt x="164956" y="-15"/>
                  </a:lnTo>
                  <a:lnTo>
                    <a:pt x="164956" y="288906"/>
                  </a:lnTo>
                  <a:lnTo>
                    <a:pt x="-14" y="288906"/>
                  </a:lnTo>
                  <a:close/>
                </a:path>
              </a:pathLst>
            </a:custGeom>
            <a:solidFill>
              <a:schemeClr val="accent2"/>
            </a:solidFill>
            <a:ln w="38545" cap="flat">
              <a:noFill/>
              <a:prstDash val="solid"/>
              <a:miter/>
            </a:ln>
          </p:spPr>
          <p:txBody>
            <a:bodyPr rtlCol="0" anchor="ctr"/>
            <a:lstStyle/>
            <a:p>
              <a:endParaRPr lang="en-US"/>
            </a:p>
          </p:txBody>
        </p:sp>
        <p:sp>
          <p:nvSpPr>
            <p:cNvPr id="52" name="Graphic 2">
              <a:extLst>
                <a:ext uri="{FF2B5EF4-FFF2-40B4-BE49-F238E27FC236}">
                  <a16:creationId xmlns:a16="http://schemas.microsoft.com/office/drawing/2014/main" id="{087D56E1-511C-4324-9C88-8FE686B78240}"/>
                </a:ext>
              </a:extLst>
            </p:cNvPr>
            <p:cNvSpPr/>
            <p:nvPr/>
          </p:nvSpPr>
          <p:spPr>
            <a:xfrm rot="-15600">
              <a:off x="3727368" y="2835062"/>
              <a:ext cx="164970" cy="624713"/>
            </a:xfrm>
            <a:custGeom>
              <a:avLst/>
              <a:gdLst>
                <a:gd name="connsiteX0" fmla="*/ -14 w 164970"/>
                <a:gd name="connsiteY0" fmla="*/ -15 h 624713"/>
                <a:gd name="connsiteX1" fmla="*/ 164956 w 164970"/>
                <a:gd name="connsiteY1" fmla="*/ -15 h 624713"/>
                <a:gd name="connsiteX2" fmla="*/ 164956 w 164970"/>
                <a:gd name="connsiteY2" fmla="*/ 624699 h 624713"/>
                <a:gd name="connsiteX3" fmla="*/ -14 w 164970"/>
                <a:gd name="connsiteY3" fmla="*/ 624699 h 624713"/>
              </a:gdLst>
              <a:ahLst/>
              <a:cxnLst>
                <a:cxn ang="0">
                  <a:pos x="connsiteX0" y="connsiteY0"/>
                </a:cxn>
                <a:cxn ang="0">
                  <a:pos x="connsiteX1" y="connsiteY1"/>
                </a:cxn>
                <a:cxn ang="0">
                  <a:pos x="connsiteX2" y="connsiteY2"/>
                </a:cxn>
                <a:cxn ang="0">
                  <a:pos x="connsiteX3" y="connsiteY3"/>
                </a:cxn>
              </a:cxnLst>
              <a:rect l="l" t="t" r="r" b="b"/>
              <a:pathLst>
                <a:path w="164970" h="624713">
                  <a:moveTo>
                    <a:pt x="-14" y="-15"/>
                  </a:moveTo>
                  <a:lnTo>
                    <a:pt x="164956" y="-15"/>
                  </a:lnTo>
                  <a:lnTo>
                    <a:pt x="164956" y="624699"/>
                  </a:lnTo>
                  <a:lnTo>
                    <a:pt x="-14" y="624699"/>
                  </a:lnTo>
                  <a:close/>
                </a:path>
              </a:pathLst>
            </a:custGeom>
            <a:solidFill>
              <a:srgbClr val="306359"/>
            </a:solidFill>
            <a:ln w="38545" cap="flat">
              <a:noFill/>
              <a:prstDash val="solid"/>
              <a:miter/>
            </a:ln>
          </p:spPr>
          <p:txBody>
            <a:bodyPr rtlCol="0" anchor="ctr"/>
            <a:lstStyle/>
            <a:p>
              <a:endParaRPr lang="en-US"/>
            </a:p>
          </p:txBody>
        </p:sp>
        <p:sp>
          <p:nvSpPr>
            <p:cNvPr id="53" name="Graphic 2">
              <a:extLst>
                <a:ext uri="{FF2B5EF4-FFF2-40B4-BE49-F238E27FC236}">
                  <a16:creationId xmlns:a16="http://schemas.microsoft.com/office/drawing/2014/main" id="{1CCBE6C5-F17C-410D-BF12-872CA3AB82CB}"/>
                </a:ext>
              </a:extLst>
            </p:cNvPr>
            <p:cNvSpPr/>
            <p:nvPr/>
          </p:nvSpPr>
          <p:spPr>
            <a:xfrm rot="-15600">
              <a:off x="3321094" y="2986949"/>
              <a:ext cx="164970" cy="474211"/>
            </a:xfrm>
            <a:custGeom>
              <a:avLst/>
              <a:gdLst>
                <a:gd name="connsiteX0" fmla="*/ -14 w 164970"/>
                <a:gd name="connsiteY0" fmla="*/ -15 h 474211"/>
                <a:gd name="connsiteX1" fmla="*/ 164956 w 164970"/>
                <a:gd name="connsiteY1" fmla="*/ -15 h 474211"/>
                <a:gd name="connsiteX2" fmla="*/ 164956 w 164970"/>
                <a:gd name="connsiteY2" fmla="*/ 474196 h 474211"/>
                <a:gd name="connsiteX3" fmla="*/ -14 w 164970"/>
                <a:gd name="connsiteY3" fmla="*/ 474196 h 474211"/>
              </a:gdLst>
              <a:ahLst/>
              <a:cxnLst>
                <a:cxn ang="0">
                  <a:pos x="connsiteX0" y="connsiteY0"/>
                </a:cxn>
                <a:cxn ang="0">
                  <a:pos x="connsiteX1" y="connsiteY1"/>
                </a:cxn>
                <a:cxn ang="0">
                  <a:pos x="connsiteX2" y="connsiteY2"/>
                </a:cxn>
                <a:cxn ang="0">
                  <a:pos x="connsiteX3" y="connsiteY3"/>
                </a:cxn>
              </a:cxnLst>
              <a:rect l="l" t="t" r="r" b="b"/>
              <a:pathLst>
                <a:path w="164970" h="474211">
                  <a:moveTo>
                    <a:pt x="-14" y="-15"/>
                  </a:moveTo>
                  <a:lnTo>
                    <a:pt x="164956" y="-15"/>
                  </a:lnTo>
                  <a:lnTo>
                    <a:pt x="164956" y="474196"/>
                  </a:lnTo>
                  <a:lnTo>
                    <a:pt x="-14" y="474196"/>
                  </a:lnTo>
                  <a:close/>
                </a:path>
              </a:pathLst>
            </a:custGeom>
            <a:solidFill>
              <a:srgbClr val="000000"/>
            </a:solidFill>
            <a:ln w="38545" cap="flat">
              <a:noFill/>
              <a:prstDash val="solid"/>
              <a:miter/>
            </a:ln>
          </p:spPr>
          <p:txBody>
            <a:bodyPr rtlCol="0" anchor="ctr"/>
            <a:lstStyle/>
            <a:p>
              <a:endParaRPr lang="en-US"/>
            </a:p>
          </p:txBody>
        </p:sp>
        <p:sp>
          <p:nvSpPr>
            <p:cNvPr id="54" name="Graphic 2">
              <a:extLst>
                <a:ext uri="{FF2B5EF4-FFF2-40B4-BE49-F238E27FC236}">
                  <a16:creationId xmlns:a16="http://schemas.microsoft.com/office/drawing/2014/main" id="{7F2E26CE-3480-401B-ADBD-7FE239A3B3E0}"/>
                </a:ext>
              </a:extLst>
            </p:cNvPr>
            <p:cNvSpPr/>
            <p:nvPr/>
          </p:nvSpPr>
          <p:spPr>
            <a:xfrm rot="-15600">
              <a:off x="3727368" y="2835062"/>
              <a:ext cx="164970" cy="624713"/>
            </a:xfrm>
            <a:custGeom>
              <a:avLst/>
              <a:gdLst>
                <a:gd name="connsiteX0" fmla="*/ -14 w 164970"/>
                <a:gd name="connsiteY0" fmla="*/ -15 h 624713"/>
                <a:gd name="connsiteX1" fmla="*/ 164956 w 164970"/>
                <a:gd name="connsiteY1" fmla="*/ -15 h 624713"/>
                <a:gd name="connsiteX2" fmla="*/ 164956 w 164970"/>
                <a:gd name="connsiteY2" fmla="*/ 624699 h 624713"/>
                <a:gd name="connsiteX3" fmla="*/ -14 w 164970"/>
                <a:gd name="connsiteY3" fmla="*/ 624699 h 624713"/>
              </a:gdLst>
              <a:ahLst/>
              <a:cxnLst>
                <a:cxn ang="0">
                  <a:pos x="connsiteX0" y="connsiteY0"/>
                </a:cxn>
                <a:cxn ang="0">
                  <a:pos x="connsiteX1" y="connsiteY1"/>
                </a:cxn>
                <a:cxn ang="0">
                  <a:pos x="connsiteX2" y="connsiteY2"/>
                </a:cxn>
                <a:cxn ang="0">
                  <a:pos x="connsiteX3" y="connsiteY3"/>
                </a:cxn>
              </a:cxnLst>
              <a:rect l="l" t="t" r="r" b="b"/>
              <a:pathLst>
                <a:path w="164970" h="624713">
                  <a:moveTo>
                    <a:pt x="-14" y="-15"/>
                  </a:moveTo>
                  <a:lnTo>
                    <a:pt x="164956" y="-15"/>
                  </a:lnTo>
                  <a:lnTo>
                    <a:pt x="164956" y="624699"/>
                  </a:lnTo>
                  <a:lnTo>
                    <a:pt x="-14" y="624699"/>
                  </a:lnTo>
                  <a:close/>
                </a:path>
              </a:pathLst>
            </a:custGeom>
            <a:solidFill>
              <a:srgbClr val="000000"/>
            </a:solidFill>
            <a:ln w="38545" cap="flat">
              <a:noFill/>
              <a:prstDash val="solid"/>
              <a:miter/>
            </a:ln>
          </p:spPr>
          <p:txBody>
            <a:bodyPr rtlCol="0" anchor="ctr"/>
            <a:lstStyle/>
            <a:p>
              <a:endParaRPr lang="en-US"/>
            </a:p>
          </p:txBody>
        </p:sp>
        <p:sp>
          <p:nvSpPr>
            <p:cNvPr id="55" name="Graphic 2">
              <a:extLst>
                <a:ext uri="{FF2B5EF4-FFF2-40B4-BE49-F238E27FC236}">
                  <a16:creationId xmlns:a16="http://schemas.microsoft.com/office/drawing/2014/main" id="{BFF893CA-E92A-4895-9909-9A2D81AB4C47}"/>
                </a:ext>
              </a:extLst>
            </p:cNvPr>
            <p:cNvSpPr/>
            <p:nvPr/>
          </p:nvSpPr>
          <p:spPr>
            <a:xfrm rot="-15600">
              <a:off x="3930459" y="2659882"/>
              <a:ext cx="164970" cy="799018"/>
            </a:xfrm>
            <a:custGeom>
              <a:avLst/>
              <a:gdLst>
                <a:gd name="connsiteX0" fmla="*/ -14 w 164970"/>
                <a:gd name="connsiteY0" fmla="*/ -15 h 799018"/>
                <a:gd name="connsiteX1" fmla="*/ 164956 w 164970"/>
                <a:gd name="connsiteY1" fmla="*/ -15 h 799018"/>
                <a:gd name="connsiteX2" fmla="*/ 164956 w 164970"/>
                <a:gd name="connsiteY2" fmla="*/ 799004 h 799018"/>
                <a:gd name="connsiteX3" fmla="*/ -14 w 164970"/>
                <a:gd name="connsiteY3" fmla="*/ 799004 h 799018"/>
              </a:gdLst>
              <a:ahLst/>
              <a:cxnLst>
                <a:cxn ang="0">
                  <a:pos x="connsiteX0" y="connsiteY0"/>
                </a:cxn>
                <a:cxn ang="0">
                  <a:pos x="connsiteX1" y="connsiteY1"/>
                </a:cxn>
                <a:cxn ang="0">
                  <a:pos x="connsiteX2" y="connsiteY2"/>
                </a:cxn>
                <a:cxn ang="0">
                  <a:pos x="connsiteX3" y="connsiteY3"/>
                </a:cxn>
              </a:cxnLst>
              <a:rect l="l" t="t" r="r" b="b"/>
              <a:pathLst>
                <a:path w="164970" h="799018">
                  <a:moveTo>
                    <a:pt x="-14" y="-15"/>
                  </a:moveTo>
                  <a:lnTo>
                    <a:pt x="164956" y="-15"/>
                  </a:lnTo>
                  <a:lnTo>
                    <a:pt x="164956" y="799004"/>
                  </a:lnTo>
                  <a:lnTo>
                    <a:pt x="-14" y="799004"/>
                  </a:lnTo>
                  <a:close/>
                </a:path>
              </a:pathLst>
            </a:custGeom>
            <a:solidFill>
              <a:schemeClr val="accent2"/>
            </a:solidFill>
            <a:ln w="38545" cap="flat">
              <a:noFill/>
              <a:prstDash val="solid"/>
              <a:miter/>
            </a:ln>
          </p:spPr>
          <p:txBody>
            <a:bodyPr rtlCol="0" anchor="ctr"/>
            <a:lstStyle/>
            <a:p>
              <a:endParaRPr lang="en-US"/>
            </a:p>
          </p:txBody>
        </p:sp>
        <p:sp>
          <p:nvSpPr>
            <p:cNvPr id="56" name="Graphic 2">
              <a:extLst>
                <a:ext uri="{FF2B5EF4-FFF2-40B4-BE49-F238E27FC236}">
                  <a16:creationId xmlns:a16="http://schemas.microsoft.com/office/drawing/2014/main" id="{DC9C3254-4E3C-41F6-BB52-A81C85886BF5}"/>
                </a:ext>
              </a:extLst>
            </p:cNvPr>
            <p:cNvSpPr/>
            <p:nvPr/>
          </p:nvSpPr>
          <p:spPr>
            <a:xfrm>
              <a:off x="3399417" y="4587150"/>
              <a:ext cx="331868" cy="231795"/>
            </a:xfrm>
            <a:custGeom>
              <a:avLst/>
              <a:gdLst>
                <a:gd name="connsiteX0" fmla="*/ 331868 w 331868"/>
                <a:gd name="connsiteY0" fmla="*/ 10253 h 231795"/>
                <a:gd name="connsiteX1" fmla="*/ 0 w 331868"/>
                <a:gd name="connsiteY1" fmla="*/ 0 h 231795"/>
                <a:gd name="connsiteX2" fmla="*/ 41243 w 331868"/>
                <a:gd name="connsiteY2" fmla="*/ 224838 h 231795"/>
                <a:gd name="connsiteX3" fmla="*/ 276364 w 331868"/>
                <a:gd name="connsiteY3" fmla="*/ 231796 h 231795"/>
                <a:gd name="connsiteX4" fmla="*/ 331868 w 331868"/>
                <a:gd name="connsiteY4" fmla="*/ 10253 h 231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868" h="231795">
                  <a:moveTo>
                    <a:pt x="331868" y="10253"/>
                  </a:moveTo>
                  <a:lnTo>
                    <a:pt x="0" y="0"/>
                  </a:lnTo>
                  <a:lnTo>
                    <a:pt x="41243" y="224838"/>
                  </a:lnTo>
                  <a:lnTo>
                    <a:pt x="276364" y="231796"/>
                  </a:lnTo>
                  <a:lnTo>
                    <a:pt x="331868" y="10253"/>
                  </a:lnTo>
                  <a:close/>
                </a:path>
              </a:pathLst>
            </a:custGeom>
            <a:solidFill>
              <a:srgbClr val="306359"/>
            </a:solidFill>
            <a:ln w="38545" cap="flat">
              <a:noFill/>
              <a:prstDash val="solid"/>
              <a:miter/>
            </a:ln>
          </p:spPr>
          <p:txBody>
            <a:bodyPr rtlCol="0" anchor="ctr"/>
            <a:lstStyle/>
            <a:p>
              <a:endParaRPr lang="en-US"/>
            </a:p>
          </p:txBody>
        </p:sp>
        <p:sp>
          <p:nvSpPr>
            <p:cNvPr id="57" name="Graphic 2">
              <a:extLst>
                <a:ext uri="{FF2B5EF4-FFF2-40B4-BE49-F238E27FC236}">
                  <a16:creationId xmlns:a16="http://schemas.microsoft.com/office/drawing/2014/main" id="{EC6B409F-9311-46F0-9690-F4CF9CCB58A2}"/>
                </a:ext>
              </a:extLst>
            </p:cNvPr>
            <p:cNvSpPr/>
            <p:nvPr/>
          </p:nvSpPr>
          <p:spPr>
            <a:xfrm>
              <a:off x="3399417" y="4587150"/>
              <a:ext cx="331868" cy="231795"/>
            </a:xfrm>
            <a:custGeom>
              <a:avLst/>
              <a:gdLst>
                <a:gd name="connsiteX0" fmla="*/ 331868 w 331868"/>
                <a:gd name="connsiteY0" fmla="*/ 10253 h 231795"/>
                <a:gd name="connsiteX1" fmla="*/ 0 w 331868"/>
                <a:gd name="connsiteY1" fmla="*/ 0 h 231795"/>
                <a:gd name="connsiteX2" fmla="*/ 41243 w 331868"/>
                <a:gd name="connsiteY2" fmla="*/ 224838 h 231795"/>
                <a:gd name="connsiteX3" fmla="*/ 276364 w 331868"/>
                <a:gd name="connsiteY3" fmla="*/ 231796 h 231795"/>
                <a:gd name="connsiteX4" fmla="*/ 331868 w 331868"/>
                <a:gd name="connsiteY4" fmla="*/ 10253 h 231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868" h="231795">
                  <a:moveTo>
                    <a:pt x="331868" y="10253"/>
                  </a:moveTo>
                  <a:lnTo>
                    <a:pt x="0" y="0"/>
                  </a:lnTo>
                  <a:lnTo>
                    <a:pt x="41243" y="224838"/>
                  </a:lnTo>
                  <a:lnTo>
                    <a:pt x="276364" y="231796"/>
                  </a:lnTo>
                  <a:lnTo>
                    <a:pt x="331868" y="10253"/>
                  </a:lnTo>
                  <a:close/>
                </a:path>
              </a:pathLst>
            </a:custGeom>
            <a:solidFill>
              <a:srgbClr val="000000"/>
            </a:solidFill>
            <a:ln w="38545" cap="flat">
              <a:noFill/>
              <a:prstDash val="solid"/>
              <a:miter/>
            </a:ln>
          </p:spPr>
          <p:txBody>
            <a:bodyPr rtlCol="0" anchor="ctr"/>
            <a:lstStyle/>
            <a:p>
              <a:endParaRPr lang="en-US"/>
            </a:p>
          </p:txBody>
        </p:sp>
        <p:sp>
          <p:nvSpPr>
            <p:cNvPr id="58" name="Graphic 2">
              <a:extLst>
                <a:ext uri="{FF2B5EF4-FFF2-40B4-BE49-F238E27FC236}">
                  <a16:creationId xmlns:a16="http://schemas.microsoft.com/office/drawing/2014/main" id="{36F4E408-30C7-40F7-809E-D7FFDE2B9AB5}"/>
                </a:ext>
              </a:extLst>
            </p:cNvPr>
            <p:cNvSpPr/>
            <p:nvPr/>
          </p:nvSpPr>
          <p:spPr>
            <a:xfrm>
              <a:off x="3357990" y="4044462"/>
              <a:ext cx="263172" cy="576011"/>
            </a:xfrm>
            <a:custGeom>
              <a:avLst/>
              <a:gdLst>
                <a:gd name="connsiteX0" fmla="*/ 14817 w 263172"/>
                <a:gd name="connsiteY0" fmla="*/ -15 h 576011"/>
                <a:gd name="connsiteX1" fmla="*/ 2869 w 263172"/>
                <a:gd name="connsiteY1" fmla="*/ 50885 h 576011"/>
                <a:gd name="connsiteX2" fmla="*/ 24453 w 263172"/>
                <a:gd name="connsiteY2" fmla="*/ 287807 h 576011"/>
                <a:gd name="connsiteX3" fmla="*/ 230666 w 263172"/>
                <a:gd name="connsiteY3" fmla="*/ 575996 h 576011"/>
                <a:gd name="connsiteX4" fmla="*/ 245314 w 263172"/>
                <a:gd name="connsiteY4" fmla="*/ 502759 h 576011"/>
                <a:gd name="connsiteX5" fmla="*/ 260731 w 263172"/>
                <a:gd name="connsiteY5" fmla="*/ 432085 h 576011"/>
                <a:gd name="connsiteX6" fmla="*/ 250324 w 263172"/>
                <a:gd name="connsiteY6" fmla="*/ 319666 h 576011"/>
                <a:gd name="connsiteX7" fmla="*/ 130451 w 263172"/>
                <a:gd name="connsiteY7" fmla="*/ 95560 h 576011"/>
                <a:gd name="connsiteX8" fmla="*/ 14817 w 263172"/>
                <a:gd name="connsiteY8" fmla="*/ -15 h 57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172" h="576011">
                  <a:moveTo>
                    <a:pt x="14817" y="-15"/>
                  </a:moveTo>
                  <a:cubicBezTo>
                    <a:pt x="6380" y="15723"/>
                    <a:pt x="2270" y="33232"/>
                    <a:pt x="2869" y="50885"/>
                  </a:cubicBezTo>
                  <a:cubicBezTo>
                    <a:pt x="-4681" y="130450"/>
                    <a:pt x="2626" y="210657"/>
                    <a:pt x="24453" y="287807"/>
                  </a:cubicBezTo>
                  <a:cubicBezTo>
                    <a:pt x="62998" y="399494"/>
                    <a:pt x="147025" y="489576"/>
                    <a:pt x="230666" y="575996"/>
                  </a:cubicBezTo>
                  <a:cubicBezTo>
                    <a:pt x="224114" y="566475"/>
                    <a:pt x="243001" y="515942"/>
                    <a:pt x="245314" y="502759"/>
                  </a:cubicBezTo>
                  <a:cubicBezTo>
                    <a:pt x="250324" y="478957"/>
                    <a:pt x="255720" y="455521"/>
                    <a:pt x="260731" y="432085"/>
                  </a:cubicBezTo>
                  <a:cubicBezTo>
                    <a:pt x="266096" y="394343"/>
                    <a:pt x="262541" y="355939"/>
                    <a:pt x="250324" y="319666"/>
                  </a:cubicBezTo>
                  <a:cubicBezTo>
                    <a:pt x="229503" y="237037"/>
                    <a:pt x="188430" y="160250"/>
                    <a:pt x="130451" y="95560"/>
                  </a:cubicBezTo>
                  <a:cubicBezTo>
                    <a:pt x="97012" y="58521"/>
                    <a:pt x="58056" y="26323"/>
                    <a:pt x="14817" y="-15"/>
                  </a:cubicBezTo>
                  <a:close/>
                </a:path>
              </a:pathLst>
            </a:custGeom>
            <a:solidFill>
              <a:srgbClr val="306359"/>
            </a:solidFill>
            <a:ln w="38545" cap="flat">
              <a:noFill/>
              <a:prstDash val="solid"/>
              <a:miter/>
            </a:ln>
          </p:spPr>
          <p:txBody>
            <a:bodyPr rtlCol="0" anchor="ctr"/>
            <a:lstStyle/>
            <a:p>
              <a:endParaRPr lang="en-US"/>
            </a:p>
          </p:txBody>
        </p:sp>
        <p:sp>
          <p:nvSpPr>
            <p:cNvPr id="59" name="Graphic 2">
              <a:extLst>
                <a:ext uri="{FF2B5EF4-FFF2-40B4-BE49-F238E27FC236}">
                  <a16:creationId xmlns:a16="http://schemas.microsoft.com/office/drawing/2014/main" id="{A7D3F338-C530-415B-8338-5EA6FBFB56CD}"/>
                </a:ext>
              </a:extLst>
            </p:cNvPr>
            <p:cNvSpPr/>
            <p:nvPr/>
          </p:nvSpPr>
          <p:spPr>
            <a:xfrm>
              <a:off x="3357990" y="4044462"/>
              <a:ext cx="263172" cy="576011"/>
            </a:xfrm>
            <a:custGeom>
              <a:avLst/>
              <a:gdLst>
                <a:gd name="connsiteX0" fmla="*/ 14817 w 263172"/>
                <a:gd name="connsiteY0" fmla="*/ -15 h 576011"/>
                <a:gd name="connsiteX1" fmla="*/ 2869 w 263172"/>
                <a:gd name="connsiteY1" fmla="*/ 50885 h 576011"/>
                <a:gd name="connsiteX2" fmla="*/ 24453 w 263172"/>
                <a:gd name="connsiteY2" fmla="*/ 287807 h 576011"/>
                <a:gd name="connsiteX3" fmla="*/ 230666 w 263172"/>
                <a:gd name="connsiteY3" fmla="*/ 575996 h 576011"/>
                <a:gd name="connsiteX4" fmla="*/ 245314 w 263172"/>
                <a:gd name="connsiteY4" fmla="*/ 502759 h 576011"/>
                <a:gd name="connsiteX5" fmla="*/ 260731 w 263172"/>
                <a:gd name="connsiteY5" fmla="*/ 432085 h 576011"/>
                <a:gd name="connsiteX6" fmla="*/ 250324 w 263172"/>
                <a:gd name="connsiteY6" fmla="*/ 319666 h 576011"/>
                <a:gd name="connsiteX7" fmla="*/ 130451 w 263172"/>
                <a:gd name="connsiteY7" fmla="*/ 95560 h 576011"/>
                <a:gd name="connsiteX8" fmla="*/ 14817 w 263172"/>
                <a:gd name="connsiteY8" fmla="*/ -15 h 57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172" h="576011">
                  <a:moveTo>
                    <a:pt x="14817" y="-15"/>
                  </a:moveTo>
                  <a:cubicBezTo>
                    <a:pt x="6380" y="15723"/>
                    <a:pt x="2270" y="33232"/>
                    <a:pt x="2869" y="50885"/>
                  </a:cubicBezTo>
                  <a:cubicBezTo>
                    <a:pt x="-4681" y="130450"/>
                    <a:pt x="2626" y="210657"/>
                    <a:pt x="24453" y="287807"/>
                  </a:cubicBezTo>
                  <a:cubicBezTo>
                    <a:pt x="62998" y="399494"/>
                    <a:pt x="147025" y="489576"/>
                    <a:pt x="230666" y="575996"/>
                  </a:cubicBezTo>
                  <a:cubicBezTo>
                    <a:pt x="224114" y="566475"/>
                    <a:pt x="243001" y="515942"/>
                    <a:pt x="245314" y="502759"/>
                  </a:cubicBezTo>
                  <a:cubicBezTo>
                    <a:pt x="250324" y="478957"/>
                    <a:pt x="255720" y="455521"/>
                    <a:pt x="260731" y="432085"/>
                  </a:cubicBezTo>
                  <a:cubicBezTo>
                    <a:pt x="266096" y="394343"/>
                    <a:pt x="262541" y="355939"/>
                    <a:pt x="250324" y="319666"/>
                  </a:cubicBezTo>
                  <a:cubicBezTo>
                    <a:pt x="229503" y="237037"/>
                    <a:pt x="188430" y="160250"/>
                    <a:pt x="130451" y="95560"/>
                  </a:cubicBezTo>
                  <a:cubicBezTo>
                    <a:pt x="97012" y="58521"/>
                    <a:pt x="58056" y="26323"/>
                    <a:pt x="14817" y="-15"/>
                  </a:cubicBezTo>
                  <a:close/>
                </a:path>
              </a:pathLst>
            </a:custGeom>
            <a:solidFill>
              <a:srgbClr val="000000"/>
            </a:solidFill>
            <a:ln w="38545" cap="flat">
              <a:noFill/>
              <a:prstDash val="solid"/>
              <a:miter/>
            </a:ln>
          </p:spPr>
          <p:txBody>
            <a:bodyPr rtlCol="0" anchor="ctr"/>
            <a:lstStyle/>
            <a:p>
              <a:endParaRPr lang="en-US"/>
            </a:p>
          </p:txBody>
        </p:sp>
        <p:sp>
          <p:nvSpPr>
            <p:cNvPr id="60" name="Graphic 2">
              <a:extLst>
                <a:ext uri="{FF2B5EF4-FFF2-40B4-BE49-F238E27FC236}">
                  <a16:creationId xmlns:a16="http://schemas.microsoft.com/office/drawing/2014/main" id="{F670CD18-A7EC-4F76-AFA5-2E4653DA0AB4}"/>
                </a:ext>
              </a:extLst>
            </p:cNvPr>
            <p:cNvSpPr/>
            <p:nvPr/>
          </p:nvSpPr>
          <p:spPr>
            <a:xfrm>
              <a:off x="3523814" y="3944493"/>
              <a:ext cx="292129" cy="674881"/>
            </a:xfrm>
            <a:custGeom>
              <a:avLst/>
              <a:gdLst>
                <a:gd name="connsiteX0" fmla="*/ 219791 w 292129"/>
                <a:gd name="connsiteY0" fmla="*/ 369467 h 674881"/>
                <a:gd name="connsiteX1" fmla="*/ 286858 w 292129"/>
                <a:gd name="connsiteY1" fmla="*/ 186374 h 674881"/>
                <a:gd name="connsiteX2" fmla="*/ 248314 w 292129"/>
                <a:gd name="connsiteY2" fmla="*/ -15 h 674881"/>
                <a:gd name="connsiteX3" fmla="*/ 87583 w 292129"/>
                <a:gd name="connsiteY3" fmla="*/ 231415 h 674881"/>
                <a:gd name="connsiteX4" fmla="*/ 10494 w 292129"/>
                <a:gd name="connsiteY4" fmla="*/ 372763 h 674881"/>
                <a:gd name="connsiteX5" fmla="*/ 71009 w 292129"/>
                <a:gd name="connsiteY5" fmla="*/ 674866 h 674881"/>
                <a:gd name="connsiteX6" fmla="*/ 143473 w 292129"/>
                <a:gd name="connsiteY6" fmla="*/ 537180 h 67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129" h="674881">
                  <a:moveTo>
                    <a:pt x="219791" y="369467"/>
                  </a:moveTo>
                  <a:cubicBezTo>
                    <a:pt x="250534" y="311507"/>
                    <a:pt x="273084" y="249943"/>
                    <a:pt x="286858" y="186374"/>
                  </a:cubicBezTo>
                  <a:cubicBezTo>
                    <a:pt x="300742" y="121847"/>
                    <a:pt x="286862" y="54725"/>
                    <a:pt x="248314" y="-15"/>
                  </a:cubicBezTo>
                  <a:lnTo>
                    <a:pt x="87583" y="231415"/>
                  </a:lnTo>
                  <a:cubicBezTo>
                    <a:pt x="54429" y="274508"/>
                    <a:pt x="28430" y="322178"/>
                    <a:pt x="10494" y="372763"/>
                  </a:cubicBezTo>
                  <a:cubicBezTo>
                    <a:pt x="-15225" y="477062"/>
                    <a:pt x="6763" y="586832"/>
                    <a:pt x="71009" y="674866"/>
                  </a:cubicBezTo>
                  <a:cubicBezTo>
                    <a:pt x="106856" y="645571"/>
                    <a:pt x="123815" y="578559"/>
                    <a:pt x="143473" y="537180"/>
                  </a:cubicBezTo>
                  <a:close/>
                </a:path>
              </a:pathLst>
            </a:custGeom>
            <a:solidFill>
              <a:srgbClr val="306359"/>
            </a:solidFill>
            <a:ln w="38545" cap="flat">
              <a:noFill/>
              <a:prstDash val="solid"/>
              <a:miter/>
            </a:ln>
          </p:spPr>
          <p:txBody>
            <a:bodyPr rtlCol="0" anchor="ctr"/>
            <a:lstStyle/>
            <a:p>
              <a:endParaRPr lang="en-US"/>
            </a:p>
          </p:txBody>
        </p:sp>
        <p:sp>
          <p:nvSpPr>
            <p:cNvPr id="61" name="Graphic 2">
              <a:extLst>
                <a:ext uri="{FF2B5EF4-FFF2-40B4-BE49-F238E27FC236}">
                  <a16:creationId xmlns:a16="http://schemas.microsoft.com/office/drawing/2014/main" id="{54500167-86ED-4A4F-B536-04C88C9BFD5D}"/>
                </a:ext>
              </a:extLst>
            </p:cNvPr>
            <p:cNvSpPr/>
            <p:nvPr/>
          </p:nvSpPr>
          <p:spPr>
            <a:xfrm>
              <a:off x="3523814" y="3944493"/>
              <a:ext cx="292129" cy="674881"/>
            </a:xfrm>
            <a:custGeom>
              <a:avLst/>
              <a:gdLst>
                <a:gd name="connsiteX0" fmla="*/ 219791 w 292129"/>
                <a:gd name="connsiteY0" fmla="*/ 369467 h 674881"/>
                <a:gd name="connsiteX1" fmla="*/ 286858 w 292129"/>
                <a:gd name="connsiteY1" fmla="*/ 186374 h 674881"/>
                <a:gd name="connsiteX2" fmla="*/ 248314 w 292129"/>
                <a:gd name="connsiteY2" fmla="*/ -15 h 674881"/>
                <a:gd name="connsiteX3" fmla="*/ 87583 w 292129"/>
                <a:gd name="connsiteY3" fmla="*/ 231415 h 674881"/>
                <a:gd name="connsiteX4" fmla="*/ 10494 w 292129"/>
                <a:gd name="connsiteY4" fmla="*/ 372763 h 674881"/>
                <a:gd name="connsiteX5" fmla="*/ 71009 w 292129"/>
                <a:gd name="connsiteY5" fmla="*/ 674866 h 674881"/>
                <a:gd name="connsiteX6" fmla="*/ 143473 w 292129"/>
                <a:gd name="connsiteY6" fmla="*/ 537180 h 67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129" h="674881">
                  <a:moveTo>
                    <a:pt x="219791" y="369467"/>
                  </a:moveTo>
                  <a:cubicBezTo>
                    <a:pt x="250534" y="311507"/>
                    <a:pt x="273084" y="249943"/>
                    <a:pt x="286858" y="186374"/>
                  </a:cubicBezTo>
                  <a:cubicBezTo>
                    <a:pt x="300742" y="121847"/>
                    <a:pt x="286862" y="54725"/>
                    <a:pt x="248314" y="-15"/>
                  </a:cubicBezTo>
                  <a:lnTo>
                    <a:pt x="87583" y="231415"/>
                  </a:lnTo>
                  <a:cubicBezTo>
                    <a:pt x="54429" y="274508"/>
                    <a:pt x="28430" y="322178"/>
                    <a:pt x="10494" y="372763"/>
                  </a:cubicBezTo>
                  <a:cubicBezTo>
                    <a:pt x="-15225" y="477062"/>
                    <a:pt x="6763" y="586832"/>
                    <a:pt x="71009" y="674866"/>
                  </a:cubicBezTo>
                  <a:cubicBezTo>
                    <a:pt x="106856" y="645571"/>
                    <a:pt x="123815" y="578559"/>
                    <a:pt x="143473" y="537180"/>
                  </a:cubicBezTo>
                  <a:close/>
                </a:path>
              </a:pathLst>
            </a:custGeom>
            <a:solidFill>
              <a:srgbClr val="000000"/>
            </a:solidFill>
            <a:ln w="38545" cap="flat">
              <a:noFill/>
              <a:prstDash val="solid"/>
              <a:miter/>
            </a:ln>
          </p:spPr>
          <p:txBody>
            <a:bodyPr rtlCol="0" anchor="ctr"/>
            <a:lstStyle/>
            <a:p>
              <a:endParaRPr lang="en-US"/>
            </a:p>
          </p:txBody>
        </p:sp>
        <p:sp>
          <p:nvSpPr>
            <p:cNvPr id="62" name="Graphic 2">
              <a:extLst>
                <a:ext uri="{FF2B5EF4-FFF2-40B4-BE49-F238E27FC236}">
                  <a16:creationId xmlns:a16="http://schemas.microsoft.com/office/drawing/2014/main" id="{931FE754-531B-4578-8207-4A6FFF55F5F1}"/>
                </a:ext>
              </a:extLst>
            </p:cNvPr>
            <p:cNvSpPr/>
            <p:nvPr/>
          </p:nvSpPr>
          <p:spPr>
            <a:xfrm rot="111000">
              <a:off x="3335146" y="4514916"/>
              <a:ext cx="463690" cy="102165"/>
            </a:xfrm>
            <a:custGeom>
              <a:avLst/>
              <a:gdLst>
                <a:gd name="connsiteX0" fmla="*/ 409714 w 463690"/>
                <a:gd name="connsiteY0" fmla="*/ -15 h 102165"/>
                <a:gd name="connsiteX1" fmla="*/ 463676 w 463690"/>
                <a:gd name="connsiteY1" fmla="*/ -15 h 102165"/>
                <a:gd name="connsiteX2" fmla="*/ 463676 w 463690"/>
                <a:gd name="connsiteY2" fmla="*/ 102151 h 102165"/>
                <a:gd name="connsiteX3" fmla="*/ 409714 w 463690"/>
                <a:gd name="connsiteY3" fmla="*/ 102151 h 102165"/>
                <a:gd name="connsiteX4" fmla="*/ 53948 w 463690"/>
                <a:gd name="connsiteY4" fmla="*/ 102151 h 102165"/>
                <a:gd name="connsiteX5" fmla="*/ -14 w 463690"/>
                <a:gd name="connsiteY5" fmla="*/ 102151 h 102165"/>
                <a:gd name="connsiteX6" fmla="*/ -14 w 463690"/>
                <a:gd name="connsiteY6" fmla="*/ -15 h 102165"/>
                <a:gd name="connsiteX7" fmla="*/ 53948 w 463690"/>
                <a:gd name="connsiteY7" fmla="*/ -15 h 10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690" h="102165">
                  <a:moveTo>
                    <a:pt x="409714" y="-15"/>
                  </a:moveTo>
                  <a:cubicBezTo>
                    <a:pt x="439516" y="-15"/>
                    <a:pt x="463676" y="-15"/>
                    <a:pt x="463676" y="-15"/>
                  </a:cubicBezTo>
                  <a:lnTo>
                    <a:pt x="463676" y="102151"/>
                  </a:lnTo>
                  <a:cubicBezTo>
                    <a:pt x="463676" y="102151"/>
                    <a:pt x="439516" y="102151"/>
                    <a:pt x="409714" y="102151"/>
                  </a:cubicBezTo>
                  <a:lnTo>
                    <a:pt x="53948" y="102151"/>
                  </a:lnTo>
                  <a:cubicBezTo>
                    <a:pt x="24145" y="102151"/>
                    <a:pt x="-14" y="102151"/>
                    <a:pt x="-14" y="102151"/>
                  </a:cubicBezTo>
                  <a:lnTo>
                    <a:pt x="-14" y="-15"/>
                  </a:lnTo>
                  <a:cubicBezTo>
                    <a:pt x="-14" y="-15"/>
                    <a:pt x="24145" y="-15"/>
                    <a:pt x="53948" y="-15"/>
                  </a:cubicBezTo>
                  <a:close/>
                </a:path>
              </a:pathLst>
            </a:custGeom>
            <a:solidFill>
              <a:schemeClr val="accent2"/>
            </a:solidFill>
            <a:ln w="38545" cap="flat">
              <a:noFill/>
              <a:prstDash val="solid"/>
              <a:miter/>
            </a:ln>
          </p:spPr>
          <p:txBody>
            <a:bodyPr rtlCol="0" anchor="ctr"/>
            <a:lstStyle/>
            <a:p>
              <a:endParaRPr lang="en-US"/>
            </a:p>
          </p:txBody>
        </p:sp>
        <p:sp>
          <p:nvSpPr>
            <p:cNvPr id="63" name="Graphic 2">
              <a:extLst>
                <a:ext uri="{FF2B5EF4-FFF2-40B4-BE49-F238E27FC236}">
                  <a16:creationId xmlns:a16="http://schemas.microsoft.com/office/drawing/2014/main" id="{355DD69B-D8B7-4A8D-883A-592821647CAE}"/>
                </a:ext>
              </a:extLst>
            </p:cNvPr>
            <p:cNvSpPr/>
            <p:nvPr/>
          </p:nvSpPr>
          <p:spPr>
            <a:xfrm>
              <a:off x="3376290" y="2892806"/>
              <a:ext cx="54733" cy="51998"/>
            </a:xfrm>
            <a:custGeom>
              <a:avLst/>
              <a:gdLst>
                <a:gd name="connsiteX0" fmla="*/ 54733 w 54733"/>
                <a:gd name="connsiteY0" fmla="*/ 25999 h 51998"/>
                <a:gd name="connsiteX1" fmla="*/ 27367 w 54733"/>
                <a:gd name="connsiteY1" fmla="*/ 51998 h 51998"/>
                <a:gd name="connsiteX2" fmla="*/ 0 w 54733"/>
                <a:gd name="connsiteY2" fmla="*/ 25999 h 51998"/>
                <a:gd name="connsiteX3" fmla="*/ 27367 w 54733"/>
                <a:gd name="connsiteY3" fmla="*/ 0 h 51998"/>
                <a:gd name="connsiteX4" fmla="*/ 54733 w 54733"/>
                <a:gd name="connsiteY4" fmla="*/ 25999 h 51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33" h="51998">
                  <a:moveTo>
                    <a:pt x="54733" y="25999"/>
                  </a:moveTo>
                  <a:cubicBezTo>
                    <a:pt x="54733" y="40358"/>
                    <a:pt x="42481" y="51998"/>
                    <a:pt x="27367" y="51998"/>
                  </a:cubicBezTo>
                  <a:cubicBezTo>
                    <a:pt x="12252" y="51998"/>
                    <a:pt x="0" y="40358"/>
                    <a:pt x="0" y="25999"/>
                  </a:cubicBezTo>
                  <a:cubicBezTo>
                    <a:pt x="0" y="11640"/>
                    <a:pt x="12252" y="0"/>
                    <a:pt x="27367" y="0"/>
                  </a:cubicBezTo>
                  <a:cubicBezTo>
                    <a:pt x="42481" y="0"/>
                    <a:pt x="54733" y="11640"/>
                    <a:pt x="54733" y="25999"/>
                  </a:cubicBezTo>
                  <a:close/>
                </a:path>
              </a:pathLst>
            </a:custGeom>
            <a:solidFill>
              <a:srgbClr val="306359"/>
            </a:solidFill>
            <a:ln w="38545" cap="flat">
              <a:noFill/>
              <a:prstDash val="solid"/>
              <a:miter/>
            </a:ln>
          </p:spPr>
          <p:txBody>
            <a:bodyPr rtlCol="0" anchor="ctr"/>
            <a:lstStyle/>
            <a:p>
              <a:endParaRPr lang="en-US"/>
            </a:p>
          </p:txBody>
        </p:sp>
        <p:sp>
          <p:nvSpPr>
            <p:cNvPr id="64" name="Graphic 2">
              <a:extLst>
                <a:ext uri="{FF2B5EF4-FFF2-40B4-BE49-F238E27FC236}">
                  <a16:creationId xmlns:a16="http://schemas.microsoft.com/office/drawing/2014/main" id="{DA648A0F-1589-4913-9901-114E8233D6AC}"/>
                </a:ext>
              </a:extLst>
            </p:cNvPr>
            <p:cNvSpPr/>
            <p:nvPr/>
          </p:nvSpPr>
          <p:spPr>
            <a:xfrm>
              <a:off x="3146180" y="3140714"/>
              <a:ext cx="54733" cy="51998"/>
            </a:xfrm>
            <a:custGeom>
              <a:avLst/>
              <a:gdLst>
                <a:gd name="connsiteX0" fmla="*/ 54733 w 54733"/>
                <a:gd name="connsiteY0" fmla="*/ 25999 h 51998"/>
                <a:gd name="connsiteX1" fmla="*/ 27367 w 54733"/>
                <a:gd name="connsiteY1" fmla="*/ 51998 h 51998"/>
                <a:gd name="connsiteX2" fmla="*/ 0 w 54733"/>
                <a:gd name="connsiteY2" fmla="*/ 25999 h 51998"/>
                <a:gd name="connsiteX3" fmla="*/ 27367 w 54733"/>
                <a:gd name="connsiteY3" fmla="*/ 0 h 51998"/>
                <a:gd name="connsiteX4" fmla="*/ 54733 w 54733"/>
                <a:gd name="connsiteY4" fmla="*/ 25999 h 51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33" h="51998">
                  <a:moveTo>
                    <a:pt x="54733" y="25999"/>
                  </a:moveTo>
                  <a:cubicBezTo>
                    <a:pt x="54733" y="40358"/>
                    <a:pt x="42481" y="51998"/>
                    <a:pt x="27367" y="51998"/>
                  </a:cubicBezTo>
                  <a:cubicBezTo>
                    <a:pt x="12253" y="51998"/>
                    <a:pt x="0" y="40358"/>
                    <a:pt x="0" y="25999"/>
                  </a:cubicBezTo>
                  <a:cubicBezTo>
                    <a:pt x="0" y="11640"/>
                    <a:pt x="12253" y="0"/>
                    <a:pt x="27367" y="0"/>
                  </a:cubicBezTo>
                  <a:cubicBezTo>
                    <a:pt x="42481" y="0"/>
                    <a:pt x="54733" y="11640"/>
                    <a:pt x="54733" y="25999"/>
                  </a:cubicBezTo>
                  <a:close/>
                </a:path>
              </a:pathLst>
            </a:custGeom>
            <a:solidFill>
              <a:srgbClr val="306359"/>
            </a:solidFill>
            <a:ln w="38545" cap="flat">
              <a:noFill/>
              <a:prstDash val="solid"/>
              <a:miter/>
            </a:ln>
          </p:spPr>
          <p:txBody>
            <a:bodyPr rtlCol="0" anchor="ctr"/>
            <a:lstStyle/>
            <a:p>
              <a:endParaRPr lang="en-US"/>
            </a:p>
          </p:txBody>
        </p:sp>
        <p:sp>
          <p:nvSpPr>
            <p:cNvPr id="65" name="Graphic 2">
              <a:extLst>
                <a:ext uri="{FF2B5EF4-FFF2-40B4-BE49-F238E27FC236}">
                  <a16:creationId xmlns:a16="http://schemas.microsoft.com/office/drawing/2014/main" id="{0E2BB0F0-ACDD-46D5-BBB5-790764DA099D}"/>
                </a:ext>
              </a:extLst>
            </p:cNvPr>
            <p:cNvSpPr/>
            <p:nvPr/>
          </p:nvSpPr>
          <p:spPr>
            <a:xfrm>
              <a:off x="3574409" y="3091645"/>
              <a:ext cx="54733" cy="51998"/>
            </a:xfrm>
            <a:custGeom>
              <a:avLst/>
              <a:gdLst>
                <a:gd name="connsiteX0" fmla="*/ 54733 w 54733"/>
                <a:gd name="connsiteY0" fmla="*/ 25999 h 51998"/>
                <a:gd name="connsiteX1" fmla="*/ 27367 w 54733"/>
                <a:gd name="connsiteY1" fmla="*/ 51998 h 51998"/>
                <a:gd name="connsiteX2" fmla="*/ 0 w 54733"/>
                <a:gd name="connsiteY2" fmla="*/ 25999 h 51998"/>
                <a:gd name="connsiteX3" fmla="*/ 27367 w 54733"/>
                <a:gd name="connsiteY3" fmla="*/ 0 h 51998"/>
                <a:gd name="connsiteX4" fmla="*/ 54733 w 54733"/>
                <a:gd name="connsiteY4" fmla="*/ 25999 h 51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33" h="51998">
                  <a:moveTo>
                    <a:pt x="54733" y="25999"/>
                  </a:moveTo>
                  <a:cubicBezTo>
                    <a:pt x="54733" y="40358"/>
                    <a:pt x="42481" y="51998"/>
                    <a:pt x="27367" y="51998"/>
                  </a:cubicBezTo>
                  <a:cubicBezTo>
                    <a:pt x="12253" y="51998"/>
                    <a:pt x="0" y="40358"/>
                    <a:pt x="0" y="25999"/>
                  </a:cubicBezTo>
                  <a:cubicBezTo>
                    <a:pt x="0" y="11640"/>
                    <a:pt x="12253" y="0"/>
                    <a:pt x="27367" y="0"/>
                  </a:cubicBezTo>
                  <a:cubicBezTo>
                    <a:pt x="42481" y="0"/>
                    <a:pt x="54733" y="11640"/>
                    <a:pt x="54733" y="25999"/>
                  </a:cubicBezTo>
                  <a:close/>
                </a:path>
              </a:pathLst>
            </a:custGeom>
            <a:solidFill>
              <a:srgbClr val="306359"/>
            </a:solidFill>
            <a:ln w="38545" cap="flat">
              <a:noFill/>
              <a:prstDash val="solid"/>
              <a:miter/>
            </a:ln>
          </p:spPr>
          <p:txBody>
            <a:bodyPr rtlCol="0" anchor="ctr"/>
            <a:lstStyle/>
            <a:p>
              <a:endParaRPr lang="en-US"/>
            </a:p>
          </p:txBody>
        </p:sp>
        <p:sp>
          <p:nvSpPr>
            <p:cNvPr id="66" name="Graphic 2">
              <a:extLst>
                <a:ext uri="{FF2B5EF4-FFF2-40B4-BE49-F238E27FC236}">
                  <a16:creationId xmlns:a16="http://schemas.microsoft.com/office/drawing/2014/main" id="{EB35D025-C03F-4466-8266-6AC18D6935CC}"/>
                </a:ext>
              </a:extLst>
            </p:cNvPr>
            <p:cNvSpPr/>
            <p:nvPr/>
          </p:nvSpPr>
          <p:spPr>
            <a:xfrm>
              <a:off x="3770986" y="2754754"/>
              <a:ext cx="54733" cy="51998"/>
            </a:xfrm>
            <a:custGeom>
              <a:avLst/>
              <a:gdLst>
                <a:gd name="connsiteX0" fmla="*/ 54733 w 54733"/>
                <a:gd name="connsiteY0" fmla="*/ 25999 h 51998"/>
                <a:gd name="connsiteX1" fmla="*/ 27367 w 54733"/>
                <a:gd name="connsiteY1" fmla="*/ 51998 h 51998"/>
                <a:gd name="connsiteX2" fmla="*/ 0 w 54733"/>
                <a:gd name="connsiteY2" fmla="*/ 25999 h 51998"/>
                <a:gd name="connsiteX3" fmla="*/ 27367 w 54733"/>
                <a:gd name="connsiteY3" fmla="*/ 0 h 51998"/>
                <a:gd name="connsiteX4" fmla="*/ 54733 w 54733"/>
                <a:gd name="connsiteY4" fmla="*/ 25999 h 51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33" h="51998">
                  <a:moveTo>
                    <a:pt x="54733" y="25999"/>
                  </a:moveTo>
                  <a:cubicBezTo>
                    <a:pt x="54733" y="40358"/>
                    <a:pt x="42481" y="51998"/>
                    <a:pt x="27367" y="51998"/>
                  </a:cubicBezTo>
                  <a:cubicBezTo>
                    <a:pt x="12253" y="51998"/>
                    <a:pt x="0" y="40358"/>
                    <a:pt x="0" y="25999"/>
                  </a:cubicBezTo>
                  <a:cubicBezTo>
                    <a:pt x="0" y="11640"/>
                    <a:pt x="12253" y="0"/>
                    <a:pt x="27367" y="0"/>
                  </a:cubicBezTo>
                  <a:cubicBezTo>
                    <a:pt x="42481" y="0"/>
                    <a:pt x="54733" y="11640"/>
                    <a:pt x="54733" y="25999"/>
                  </a:cubicBezTo>
                  <a:close/>
                </a:path>
              </a:pathLst>
            </a:custGeom>
            <a:solidFill>
              <a:srgbClr val="306359"/>
            </a:solidFill>
            <a:ln w="38545" cap="flat">
              <a:noFill/>
              <a:prstDash val="solid"/>
              <a:miter/>
            </a:ln>
          </p:spPr>
          <p:txBody>
            <a:bodyPr rtlCol="0" anchor="ctr"/>
            <a:lstStyle/>
            <a:p>
              <a:endParaRPr lang="en-US"/>
            </a:p>
          </p:txBody>
        </p:sp>
        <p:sp>
          <p:nvSpPr>
            <p:cNvPr id="67" name="Graphic 2">
              <a:extLst>
                <a:ext uri="{FF2B5EF4-FFF2-40B4-BE49-F238E27FC236}">
                  <a16:creationId xmlns:a16="http://schemas.microsoft.com/office/drawing/2014/main" id="{3E91DE5B-AB50-4600-B89F-9BB8D6BA2154}"/>
                </a:ext>
              </a:extLst>
            </p:cNvPr>
            <p:cNvSpPr/>
            <p:nvPr/>
          </p:nvSpPr>
          <p:spPr>
            <a:xfrm>
              <a:off x="3985679" y="2591801"/>
              <a:ext cx="54733" cy="51998"/>
            </a:xfrm>
            <a:custGeom>
              <a:avLst/>
              <a:gdLst>
                <a:gd name="connsiteX0" fmla="*/ 54733 w 54733"/>
                <a:gd name="connsiteY0" fmla="*/ 25999 h 51998"/>
                <a:gd name="connsiteX1" fmla="*/ 27367 w 54733"/>
                <a:gd name="connsiteY1" fmla="*/ 51998 h 51998"/>
                <a:gd name="connsiteX2" fmla="*/ 0 w 54733"/>
                <a:gd name="connsiteY2" fmla="*/ 25999 h 51998"/>
                <a:gd name="connsiteX3" fmla="*/ 27367 w 54733"/>
                <a:gd name="connsiteY3" fmla="*/ 0 h 51998"/>
                <a:gd name="connsiteX4" fmla="*/ 54733 w 54733"/>
                <a:gd name="connsiteY4" fmla="*/ 25999 h 51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33" h="51998">
                  <a:moveTo>
                    <a:pt x="54733" y="25999"/>
                  </a:moveTo>
                  <a:cubicBezTo>
                    <a:pt x="54733" y="40358"/>
                    <a:pt x="42481" y="51998"/>
                    <a:pt x="27367" y="51998"/>
                  </a:cubicBezTo>
                  <a:cubicBezTo>
                    <a:pt x="12253" y="51998"/>
                    <a:pt x="0" y="40358"/>
                    <a:pt x="0" y="25999"/>
                  </a:cubicBezTo>
                  <a:cubicBezTo>
                    <a:pt x="0" y="11640"/>
                    <a:pt x="12253" y="0"/>
                    <a:pt x="27367" y="0"/>
                  </a:cubicBezTo>
                  <a:cubicBezTo>
                    <a:pt x="42481" y="0"/>
                    <a:pt x="54733" y="11640"/>
                    <a:pt x="54733" y="25999"/>
                  </a:cubicBezTo>
                  <a:close/>
                </a:path>
              </a:pathLst>
            </a:custGeom>
            <a:solidFill>
              <a:srgbClr val="306359"/>
            </a:solidFill>
            <a:ln w="38545" cap="flat">
              <a:noFill/>
              <a:prstDash val="solid"/>
              <a:miter/>
            </a:ln>
          </p:spPr>
          <p:txBody>
            <a:bodyPr rtlCol="0" anchor="ctr"/>
            <a:lstStyle/>
            <a:p>
              <a:endParaRPr lang="en-US"/>
            </a:p>
          </p:txBody>
        </p:sp>
        <p:sp>
          <p:nvSpPr>
            <p:cNvPr id="68" name="Graphic 2">
              <a:extLst>
                <a:ext uri="{FF2B5EF4-FFF2-40B4-BE49-F238E27FC236}">
                  <a16:creationId xmlns:a16="http://schemas.microsoft.com/office/drawing/2014/main" id="{89674CA7-EA27-4325-87B3-1DBCBF06391E}"/>
                </a:ext>
              </a:extLst>
            </p:cNvPr>
            <p:cNvSpPr/>
            <p:nvPr/>
          </p:nvSpPr>
          <p:spPr>
            <a:xfrm>
              <a:off x="3166994" y="2611209"/>
              <a:ext cx="851062" cy="560631"/>
            </a:xfrm>
            <a:custGeom>
              <a:avLst/>
              <a:gdLst>
                <a:gd name="connsiteX0" fmla="*/ 12720 w 851062"/>
                <a:gd name="connsiteY0" fmla="*/ 560631 h 560631"/>
                <a:gd name="connsiteX1" fmla="*/ 0 w 851062"/>
                <a:gd name="connsiteY1" fmla="*/ 550012 h 560631"/>
                <a:gd name="connsiteX2" fmla="*/ 236663 w 851062"/>
                <a:gd name="connsiteY2" fmla="*/ 295512 h 560631"/>
                <a:gd name="connsiteX3" fmla="*/ 432855 w 851062"/>
                <a:gd name="connsiteY3" fmla="*/ 501309 h 560631"/>
                <a:gd name="connsiteX4" fmla="*/ 625963 w 851062"/>
                <a:gd name="connsiteY4" fmla="*/ 163319 h 560631"/>
                <a:gd name="connsiteX5" fmla="*/ 840656 w 851062"/>
                <a:gd name="connsiteY5" fmla="*/ 0 h 560631"/>
                <a:gd name="connsiteX6" fmla="*/ 851063 w 851062"/>
                <a:gd name="connsiteY6" fmla="*/ 12817 h 560631"/>
                <a:gd name="connsiteX7" fmla="*/ 637912 w 851062"/>
                <a:gd name="connsiteY7" fmla="*/ 174671 h 560631"/>
                <a:gd name="connsiteX8" fmla="*/ 436324 w 851062"/>
                <a:gd name="connsiteY8" fmla="*/ 529505 h 560631"/>
                <a:gd name="connsiteX9" fmla="*/ 236663 w 851062"/>
                <a:gd name="connsiteY9" fmla="*/ 319681 h 560631"/>
                <a:gd name="connsiteX10" fmla="*/ 12720 w 851062"/>
                <a:gd name="connsiteY10" fmla="*/ 560631 h 56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1062" h="560631">
                  <a:moveTo>
                    <a:pt x="12720" y="560631"/>
                  </a:moveTo>
                  <a:lnTo>
                    <a:pt x="0" y="550012"/>
                  </a:lnTo>
                  <a:lnTo>
                    <a:pt x="236663" y="295512"/>
                  </a:lnTo>
                  <a:lnTo>
                    <a:pt x="432855" y="501309"/>
                  </a:lnTo>
                  <a:lnTo>
                    <a:pt x="625963" y="163319"/>
                  </a:lnTo>
                  <a:lnTo>
                    <a:pt x="840656" y="0"/>
                  </a:lnTo>
                  <a:lnTo>
                    <a:pt x="851063" y="12817"/>
                  </a:lnTo>
                  <a:lnTo>
                    <a:pt x="637912" y="174671"/>
                  </a:lnTo>
                  <a:lnTo>
                    <a:pt x="436324" y="529505"/>
                  </a:lnTo>
                  <a:lnTo>
                    <a:pt x="236663" y="319681"/>
                  </a:lnTo>
                  <a:lnTo>
                    <a:pt x="12720" y="560631"/>
                  </a:lnTo>
                  <a:close/>
                </a:path>
              </a:pathLst>
            </a:custGeom>
            <a:solidFill>
              <a:srgbClr val="306359"/>
            </a:solidFill>
            <a:ln w="38545" cap="flat">
              <a:noFill/>
              <a:prstDash val="solid"/>
              <a:miter/>
            </a:ln>
          </p:spPr>
          <p:txBody>
            <a:bodyPr rtlCol="0" anchor="ctr"/>
            <a:lstStyle/>
            <a:p>
              <a:endParaRPr lang="en-US"/>
            </a:p>
          </p:txBody>
        </p:sp>
        <p:sp>
          <p:nvSpPr>
            <p:cNvPr id="69" name="Graphic 2">
              <a:extLst>
                <a:ext uri="{FF2B5EF4-FFF2-40B4-BE49-F238E27FC236}">
                  <a16:creationId xmlns:a16="http://schemas.microsoft.com/office/drawing/2014/main" id="{9ECF3D5B-7139-4F7E-A36F-EEDA47128BA4}"/>
                </a:ext>
              </a:extLst>
            </p:cNvPr>
            <p:cNvSpPr/>
            <p:nvPr/>
          </p:nvSpPr>
          <p:spPr>
            <a:xfrm>
              <a:off x="3328880" y="1834141"/>
              <a:ext cx="644850" cy="403923"/>
            </a:xfrm>
            <a:custGeom>
              <a:avLst/>
              <a:gdLst>
                <a:gd name="connsiteX0" fmla="*/ 643679 w 644850"/>
                <a:gd name="connsiteY0" fmla="*/ 269884 h 403923"/>
                <a:gd name="connsiteX1" fmla="*/ 502992 w 644850"/>
                <a:gd name="connsiteY1" fmla="*/ 403908 h 403923"/>
                <a:gd name="connsiteX2" fmla="*/ 141059 w 644850"/>
                <a:gd name="connsiteY2" fmla="*/ 403908 h 403923"/>
                <a:gd name="connsiteX3" fmla="*/ -14 w 644850"/>
                <a:gd name="connsiteY3" fmla="*/ 269884 h 403923"/>
                <a:gd name="connsiteX4" fmla="*/ 141059 w 644850"/>
                <a:gd name="connsiteY4" fmla="*/ 135860 h 403923"/>
                <a:gd name="connsiteX5" fmla="*/ 193094 w 644850"/>
                <a:gd name="connsiteY5" fmla="*/ 135860 h 403923"/>
                <a:gd name="connsiteX6" fmla="*/ 193094 w 644850"/>
                <a:gd name="connsiteY6" fmla="*/ 125241 h 403923"/>
                <a:gd name="connsiteX7" fmla="*/ 320291 w 644850"/>
                <a:gd name="connsiteY7" fmla="*/ 5 h 403923"/>
                <a:gd name="connsiteX8" fmla="*/ 452113 w 644850"/>
                <a:gd name="connsiteY8" fmla="*/ 120846 h 403923"/>
                <a:gd name="connsiteX9" fmla="*/ 452113 w 644850"/>
                <a:gd name="connsiteY9" fmla="*/ 125241 h 403923"/>
                <a:gd name="connsiteX10" fmla="*/ 452113 w 644850"/>
                <a:gd name="connsiteY10" fmla="*/ 135860 h 403923"/>
                <a:gd name="connsiteX11" fmla="*/ 504148 w 644850"/>
                <a:gd name="connsiteY11" fmla="*/ 135860 h 403923"/>
                <a:gd name="connsiteX12" fmla="*/ 644836 w 644850"/>
                <a:gd name="connsiteY12" fmla="*/ 269518 h 403923"/>
                <a:gd name="connsiteX13" fmla="*/ 644836 w 644850"/>
                <a:gd name="connsiteY13" fmla="*/ 269884 h 40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4850" h="403923">
                  <a:moveTo>
                    <a:pt x="643679" y="269884"/>
                  </a:moveTo>
                  <a:cubicBezTo>
                    <a:pt x="643679" y="343761"/>
                    <a:pt x="580753" y="403706"/>
                    <a:pt x="502992" y="403908"/>
                  </a:cubicBezTo>
                  <a:lnTo>
                    <a:pt x="141059" y="403908"/>
                  </a:lnTo>
                  <a:cubicBezTo>
                    <a:pt x="63146" y="403908"/>
                    <a:pt x="-14" y="343904"/>
                    <a:pt x="-14" y="269884"/>
                  </a:cubicBezTo>
                  <a:cubicBezTo>
                    <a:pt x="-14" y="195865"/>
                    <a:pt x="63146" y="135860"/>
                    <a:pt x="141059" y="135860"/>
                  </a:cubicBezTo>
                  <a:lnTo>
                    <a:pt x="193094" y="135860"/>
                  </a:lnTo>
                  <a:cubicBezTo>
                    <a:pt x="192895" y="132323"/>
                    <a:pt x="192895" y="128778"/>
                    <a:pt x="193094" y="125241"/>
                  </a:cubicBezTo>
                  <a:cubicBezTo>
                    <a:pt x="191817" y="57288"/>
                    <a:pt x="248765" y="1218"/>
                    <a:pt x="320291" y="5"/>
                  </a:cubicBezTo>
                  <a:cubicBezTo>
                    <a:pt x="391817" y="-1209"/>
                    <a:pt x="450836" y="52894"/>
                    <a:pt x="452113" y="120846"/>
                  </a:cubicBezTo>
                  <a:lnTo>
                    <a:pt x="452113" y="125241"/>
                  </a:lnTo>
                  <a:cubicBezTo>
                    <a:pt x="452318" y="128778"/>
                    <a:pt x="452318" y="132323"/>
                    <a:pt x="452113" y="135860"/>
                  </a:cubicBezTo>
                  <a:lnTo>
                    <a:pt x="504148" y="135860"/>
                  </a:lnTo>
                  <a:cubicBezTo>
                    <a:pt x="581848" y="135860"/>
                    <a:pt x="644836" y="195700"/>
                    <a:pt x="644836" y="269518"/>
                  </a:cubicBezTo>
                  <a:cubicBezTo>
                    <a:pt x="644836" y="269640"/>
                    <a:pt x="644836" y="269762"/>
                    <a:pt x="644836" y="269884"/>
                  </a:cubicBezTo>
                  <a:close/>
                </a:path>
              </a:pathLst>
            </a:custGeom>
            <a:solidFill>
              <a:srgbClr val="306359">
                <a:alpha val="31000"/>
              </a:srgbClr>
            </a:solidFill>
            <a:ln w="38545" cap="flat">
              <a:noFill/>
              <a:prstDash val="solid"/>
              <a:miter/>
            </a:ln>
          </p:spPr>
          <p:txBody>
            <a:bodyPr rtlCol="0" anchor="ctr"/>
            <a:lstStyle/>
            <a:p>
              <a:endParaRPr lang="en-US"/>
            </a:p>
          </p:txBody>
        </p:sp>
        <p:sp>
          <p:nvSpPr>
            <p:cNvPr id="70" name="Graphic 2">
              <a:extLst>
                <a:ext uri="{FF2B5EF4-FFF2-40B4-BE49-F238E27FC236}">
                  <a16:creationId xmlns:a16="http://schemas.microsoft.com/office/drawing/2014/main" id="{22677051-C828-4120-B753-18127ECE2402}"/>
                </a:ext>
              </a:extLst>
            </p:cNvPr>
            <p:cNvSpPr/>
            <p:nvPr/>
          </p:nvSpPr>
          <p:spPr>
            <a:xfrm>
              <a:off x="3277950" y="1823542"/>
              <a:ext cx="651068" cy="401892"/>
            </a:xfrm>
            <a:custGeom>
              <a:avLst/>
              <a:gdLst>
                <a:gd name="connsiteX0" fmla="*/ 651054 w 651068"/>
                <a:gd name="connsiteY0" fmla="*/ 267667 h 401892"/>
                <a:gd name="connsiteX1" fmla="*/ 509981 w 651068"/>
                <a:gd name="connsiteY1" fmla="*/ 401691 h 401892"/>
                <a:gd name="connsiteX2" fmla="*/ 148434 w 651068"/>
                <a:gd name="connsiteY2" fmla="*/ 401691 h 401892"/>
                <a:gd name="connsiteX3" fmla="*/ 182 w 651068"/>
                <a:gd name="connsiteY3" fmla="*/ 274853 h 401892"/>
                <a:gd name="connsiteX4" fmla="*/ 133691 w 651068"/>
                <a:gd name="connsiteY4" fmla="*/ 134009 h 401892"/>
                <a:gd name="connsiteX5" fmla="*/ 148434 w 651068"/>
                <a:gd name="connsiteY5" fmla="*/ 134009 h 401892"/>
                <a:gd name="connsiteX6" fmla="*/ 200083 w 651068"/>
                <a:gd name="connsiteY6" fmla="*/ 134009 h 401892"/>
                <a:gd name="connsiteX7" fmla="*/ 200083 w 651068"/>
                <a:gd name="connsiteY7" fmla="*/ 123023 h 401892"/>
                <a:gd name="connsiteX8" fmla="*/ 329593 w 651068"/>
                <a:gd name="connsiteY8" fmla="*/ -15 h 401892"/>
                <a:gd name="connsiteX9" fmla="*/ 459102 w 651068"/>
                <a:gd name="connsiteY9" fmla="*/ 123023 h 401892"/>
                <a:gd name="connsiteX10" fmla="*/ 459102 w 651068"/>
                <a:gd name="connsiteY10" fmla="*/ 123023 h 401892"/>
                <a:gd name="connsiteX11" fmla="*/ 459102 w 651068"/>
                <a:gd name="connsiteY11" fmla="*/ 133643 h 401892"/>
                <a:gd name="connsiteX12" fmla="*/ 510752 w 651068"/>
                <a:gd name="connsiteY12" fmla="*/ 133643 h 401892"/>
                <a:gd name="connsiteX13" fmla="*/ 651054 w 651068"/>
                <a:gd name="connsiteY13" fmla="*/ 267667 h 40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068" h="401892">
                  <a:moveTo>
                    <a:pt x="651054" y="267667"/>
                  </a:moveTo>
                  <a:cubicBezTo>
                    <a:pt x="651054" y="341687"/>
                    <a:pt x="587893" y="401691"/>
                    <a:pt x="509981" y="401691"/>
                  </a:cubicBezTo>
                  <a:lnTo>
                    <a:pt x="148434" y="401691"/>
                  </a:lnTo>
                  <a:cubicBezTo>
                    <a:pt x="70628" y="405559"/>
                    <a:pt x="4253" y="348772"/>
                    <a:pt x="182" y="274853"/>
                  </a:cubicBezTo>
                  <a:cubicBezTo>
                    <a:pt x="-3889" y="200935"/>
                    <a:pt x="55885" y="137877"/>
                    <a:pt x="133691" y="134009"/>
                  </a:cubicBezTo>
                  <a:cubicBezTo>
                    <a:pt x="138602" y="133765"/>
                    <a:pt x="143523" y="133765"/>
                    <a:pt x="148434" y="134009"/>
                  </a:cubicBezTo>
                  <a:lnTo>
                    <a:pt x="200083" y="134009"/>
                  </a:lnTo>
                  <a:cubicBezTo>
                    <a:pt x="200083" y="130347"/>
                    <a:pt x="200083" y="126685"/>
                    <a:pt x="200083" y="123023"/>
                  </a:cubicBezTo>
                  <a:cubicBezTo>
                    <a:pt x="200083" y="55071"/>
                    <a:pt x="258067" y="-15"/>
                    <a:pt x="329593" y="-15"/>
                  </a:cubicBezTo>
                  <a:cubicBezTo>
                    <a:pt x="401119" y="-15"/>
                    <a:pt x="459102" y="55071"/>
                    <a:pt x="459102" y="123023"/>
                  </a:cubicBezTo>
                  <a:lnTo>
                    <a:pt x="459102" y="123023"/>
                  </a:lnTo>
                  <a:cubicBezTo>
                    <a:pt x="459302" y="126561"/>
                    <a:pt x="459302" y="130106"/>
                    <a:pt x="459102" y="133643"/>
                  </a:cubicBezTo>
                  <a:lnTo>
                    <a:pt x="510752" y="133643"/>
                  </a:lnTo>
                  <a:cubicBezTo>
                    <a:pt x="588275" y="134245"/>
                    <a:pt x="650845" y="194015"/>
                    <a:pt x="651054" y="267667"/>
                  </a:cubicBezTo>
                  <a:close/>
                </a:path>
              </a:pathLst>
            </a:custGeom>
            <a:solidFill>
              <a:srgbClr val="FFFFFF"/>
            </a:solidFill>
            <a:ln w="38545" cap="flat">
              <a:noFill/>
              <a:prstDash val="solid"/>
              <a:miter/>
            </a:ln>
          </p:spPr>
          <p:txBody>
            <a:bodyPr rtlCol="0" anchor="ctr"/>
            <a:lstStyle/>
            <a:p>
              <a:endParaRPr lang="en-US"/>
            </a:p>
          </p:txBody>
        </p:sp>
        <p:sp>
          <p:nvSpPr>
            <p:cNvPr id="71" name="Graphic 2">
              <a:extLst>
                <a:ext uri="{FF2B5EF4-FFF2-40B4-BE49-F238E27FC236}">
                  <a16:creationId xmlns:a16="http://schemas.microsoft.com/office/drawing/2014/main" id="{6FE8F61E-50D0-40F8-A7CB-068C6588E86B}"/>
                </a:ext>
              </a:extLst>
            </p:cNvPr>
            <p:cNvSpPr/>
            <p:nvPr/>
          </p:nvSpPr>
          <p:spPr>
            <a:xfrm>
              <a:off x="5046611" y="2678416"/>
              <a:ext cx="43829" cy="57967"/>
            </a:xfrm>
            <a:custGeom>
              <a:avLst/>
              <a:gdLst>
                <a:gd name="connsiteX0" fmla="*/ 26779 w 43829"/>
                <a:gd name="connsiteY0" fmla="*/ 1254 h 57967"/>
                <a:gd name="connsiteX1" fmla="*/ 37572 w 43829"/>
                <a:gd name="connsiteY1" fmla="*/ 1254 h 57967"/>
                <a:gd name="connsiteX2" fmla="*/ 40656 w 43829"/>
                <a:gd name="connsiteY2" fmla="*/ 6381 h 57967"/>
                <a:gd name="connsiteX3" fmla="*/ 22540 w 43829"/>
                <a:gd name="connsiteY3" fmla="*/ 53619 h 57967"/>
                <a:gd name="connsiteX4" fmla="*/ 13289 w 43829"/>
                <a:gd name="connsiteY4" fmla="*/ 57647 h 57967"/>
                <a:gd name="connsiteX5" fmla="*/ 4038 w 43829"/>
                <a:gd name="connsiteY5" fmla="*/ 55084 h 57967"/>
                <a:gd name="connsiteX6" fmla="*/ 954 w 43829"/>
                <a:gd name="connsiteY6" fmla="*/ 46662 h 57967"/>
                <a:gd name="connsiteX7" fmla="*/ 26779 w 43829"/>
                <a:gd name="connsiteY7" fmla="*/ 1254 h 5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29" h="57967">
                  <a:moveTo>
                    <a:pt x="26779" y="1254"/>
                  </a:moveTo>
                  <a:cubicBezTo>
                    <a:pt x="30157" y="-438"/>
                    <a:pt x="34195" y="-438"/>
                    <a:pt x="37572" y="1254"/>
                  </a:cubicBezTo>
                  <a:cubicBezTo>
                    <a:pt x="39089" y="2652"/>
                    <a:pt x="40159" y="4430"/>
                    <a:pt x="40656" y="6381"/>
                  </a:cubicBezTo>
                  <a:cubicBezTo>
                    <a:pt x="48746" y="24200"/>
                    <a:pt x="40800" y="44921"/>
                    <a:pt x="22540" y="53619"/>
                  </a:cubicBezTo>
                  <a:cubicBezTo>
                    <a:pt x="19773" y="55540"/>
                    <a:pt x="16626" y="56910"/>
                    <a:pt x="13289" y="57647"/>
                  </a:cubicBezTo>
                  <a:cubicBezTo>
                    <a:pt x="9943" y="58506"/>
                    <a:pt x="6373" y="57517"/>
                    <a:pt x="4038" y="55084"/>
                  </a:cubicBezTo>
                  <a:cubicBezTo>
                    <a:pt x="1882" y="52772"/>
                    <a:pt x="774" y="49745"/>
                    <a:pt x="954" y="46662"/>
                  </a:cubicBezTo>
                  <a:cubicBezTo>
                    <a:pt x="-3452" y="27540"/>
                    <a:pt x="7528" y="8233"/>
                    <a:pt x="26779" y="1254"/>
                  </a:cubicBezTo>
                  <a:close/>
                </a:path>
              </a:pathLst>
            </a:custGeom>
            <a:solidFill>
              <a:srgbClr val="CE9E95"/>
            </a:solidFill>
            <a:ln w="38545" cap="flat">
              <a:noFill/>
              <a:prstDash val="solid"/>
              <a:miter/>
            </a:ln>
          </p:spPr>
          <p:txBody>
            <a:bodyPr rtlCol="0" anchor="ctr"/>
            <a:lstStyle/>
            <a:p>
              <a:endParaRPr lang="en-US"/>
            </a:p>
          </p:txBody>
        </p:sp>
        <p:sp>
          <p:nvSpPr>
            <p:cNvPr id="72" name="Graphic 2">
              <a:extLst>
                <a:ext uri="{FF2B5EF4-FFF2-40B4-BE49-F238E27FC236}">
                  <a16:creationId xmlns:a16="http://schemas.microsoft.com/office/drawing/2014/main" id="{3E455A99-7EAC-4643-99C3-7673C2C357A6}"/>
                </a:ext>
              </a:extLst>
            </p:cNvPr>
            <p:cNvSpPr/>
            <p:nvPr/>
          </p:nvSpPr>
          <p:spPr>
            <a:xfrm>
              <a:off x="4402310" y="1871686"/>
              <a:ext cx="347706" cy="384687"/>
            </a:xfrm>
            <a:custGeom>
              <a:avLst/>
              <a:gdLst>
                <a:gd name="connsiteX0" fmla="*/ 347692 w 347706"/>
                <a:gd name="connsiteY0" fmla="*/ 164229 h 384687"/>
                <a:gd name="connsiteX1" fmla="*/ 323409 w 347706"/>
                <a:gd name="connsiteY1" fmla="*/ 248451 h 384687"/>
                <a:gd name="connsiteX2" fmla="*/ 323408 w 347706"/>
                <a:gd name="connsiteY2" fmla="*/ 250649 h 384687"/>
                <a:gd name="connsiteX3" fmla="*/ 246319 w 347706"/>
                <a:gd name="connsiteY3" fmla="*/ 384673 h 384687"/>
                <a:gd name="connsiteX4" fmla="*/ 84433 w 347706"/>
                <a:gd name="connsiteY4" fmla="*/ 384673 h 384687"/>
                <a:gd name="connsiteX5" fmla="*/ 18907 w 347706"/>
                <a:gd name="connsiteY5" fmla="*/ 240029 h 384687"/>
                <a:gd name="connsiteX6" fmla="*/ 95062 w 347706"/>
                <a:gd name="connsiteY6" fmla="*/ 17961 h 384687"/>
                <a:gd name="connsiteX7" fmla="*/ 328810 w 347706"/>
                <a:gd name="connsiteY7" fmla="*/ 90311 h 384687"/>
                <a:gd name="connsiteX8" fmla="*/ 347691 w 347706"/>
                <a:gd name="connsiteY8" fmla="*/ 164229 h 38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706" h="384687">
                  <a:moveTo>
                    <a:pt x="347692" y="164229"/>
                  </a:moveTo>
                  <a:cubicBezTo>
                    <a:pt x="347756" y="193871"/>
                    <a:pt x="339364" y="222977"/>
                    <a:pt x="323409" y="248451"/>
                  </a:cubicBezTo>
                  <a:lnTo>
                    <a:pt x="323408" y="250649"/>
                  </a:lnTo>
                  <a:lnTo>
                    <a:pt x="246319" y="384673"/>
                  </a:lnTo>
                  <a:lnTo>
                    <a:pt x="84433" y="384673"/>
                  </a:lnTo>
                  <a:lnTo>
                    <a:pt x="18907" y="240029"/>
                  </a:lnTo>
                  <a:cubicBezTo>
                    <a:pt x="-24611" y="158728"/>
                    <a:pt x="9485" y="59304"/>
                    <a:pt x="95062" y="17961"/>
                  </a:cubicBezTo>
                  <a:cubicBezTo>
                    <a:pt x="180640" y="-23383"/>
                    <a:pt x="285292" y="9010"/>
                    <a:pt x="328810" y="90311"/>
                  </a:cubicBezTo>
                  <a:cubicBezTo>
                    <a:pt x="341072" y="113219"/>
                    <a:pt x="347537" y="138529"/>
                    <a:pt x="347691" y="164229"/>
                  </a:cubicBezTo>
                  <a:close/>
                </a:path>
              </a:pathLst>
            </a:custGeom>
            <a:solidFill>
              <a:srgbClr val="306359"/>
            </a:solidFill>
            <a:ln w="38545" cap="flat">
              <a:noFill/>
              <a:prstDash val="solid"/>
              <a:miter/>
            </a:ln>
          </p:spPr>
          <p:txBody>
            <a:bodyPr rtlCol="0" anchor="ctr"/>
            <a:lstStyle/>
            <a:p>
              <a:endParaRPr lang="en-US"/>
            </a:p>
          </p:txBody>
        </p:sp>
        <p:sp>
          <p:nvSpPr>
            <p:cNvPr id="73" name="Graphic 2">
              <a:extLst>
                <a:ext uri="{FF2B5EF4-FFF2-40B4-BE49-F238E27FC236}">
                  <a16:creationId xmlns:a16="http://schemas.microsoft.com/office/drawing/2014/main" id="{F0074366-DA1E-4D9C-9037-F49A96968E42}"/>
                </a:ext>
              </a:extLst>
            </p:cNvPr>
            <p:cNvSpPr/>
            <p:nvPr/>
          </p:nvSpPr>
          <p:spPr>
            <a:xfrm>
              <a:off x="4401997" y="1870778"/>
              <a:ext cx="348019" cy="385595"/>
            </a:xfrm>
            <a:custGeom>
              <a:avLst/>
              <a:gdLst>
                <a:gd name="connsiteX0" fmla="*/ 348005 w 348019"/>
                <a:gd name="connsiteY0" fmla="*/ 165136 h 385595"/>
                <a:gd name="connsiteX1" fmla="*/ 323722 w 348019"/>
                <a:gd name="connsiteY1" fmla="*/ 249359 h 385595"/>
                <a:gd name="connsiteX2" fmla="*/ 323722 w 348019"/>
                <a:gd name="connsiteY2" fmla="*/ 251556 h 385595"/>
                <a:gd name="connsiteX3" fmla="*/ 246633 w 348019"/>
                <a:gd name="connsiteY3" fmla="*/ 385580 h 385595"/>
                <a:gd name="connsiteX4" fmla="*/ 84746 w 348019"/>
                <a:gd name="connsiteY4" fmla="*/ 385580 h 385595"/>
                <a:gd name="connsiteX5" fmla="*/ 19220 w 348019"/>
                <a:gd name="connsiteY5" fmla="*/ 240937 h 385595"/>
                <a:gd name="connsiteX6" fmla="*/ 73953 w 348019"/>
                <a:gd name="connsiteY6" fmla="*/ 30014 h 385595"/>
                <a:gd name="connsiteX7" fmla="*/ 174169 w 348019"/>
                <a:gd name="connsiteY7" fmla="*/ -14 h 385595"/>
                <a:gd name="connsiteX8" fmla="*/ 348005 w 348019"/>
                <a:gd name="connsiteY8" fmla="*/ 165136 h 38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019" h="385595">
                  <a:moveTo>
                    <a:pt x="348005" y="165136"/>
                  </a:moveTo>
                  <a:cubicBezTo>
                    <a:pt x="348069" y="194779"/>
                    <a:pt x="339677" y="223885"/>
                    <a:pt x="323722" y="249359"/>
                  </a:cubicBezTo>
                  <a:lnTo>
                    <a:pt x="323722" y="251556"/>
                  </a:lnTo>
                  <a:lnTo>
                    <a:pt x="246633" y="385580"/>
                  </a:lnTo>
                  <a:lnTo>
                    <a:pt x="84746" y="385580"/>
                  </a:lnTo>
                  <a:lnTo>
                    <a:pt x="19220" y="240937"/>
                  </a:lnTo>
                  <a:cubicBezTo>
                    <a:pt x="-20447" y="167499"/>
                    <a:pt x="2902" y="77520"/>
                    <a:pt x="73953" y="30014"/>
                  </a:cubicBezTo>
                  <a:cubicBezTo>
                    <a:pt x="103253" y="10335"/>
                    <a:pt x="138288" y="-163"/>
                    <a:pt x="174169" y="-14"/>
                  </a:cubicBezTo>
                  <a:cubicBezTo>
                    <a:pt x="270176" y="-14"/>
                    <a:pt x="348005" y="73927"/>
                    <a:pt x="348005" y="165136"/>
                  </a:cubicBezTo>
                  <a:close/>
                </a:path>
              </a:pathLst>
            </a:custGeom>
            <a:solidFill>
              <a:srgbClr val="FFFFFF"/>
            </a:solidFill>
            <a:ln w="38545" cap="flat">
              <a:noFill/>
              <a:prstDash val="solid"/>
              <a:miter/>
            </a:ln>
          </p:spPr>
          <p:txBody>
            <a:bodyPr rtlCol="0" anchor="ctr"/>
            <a:lstStyle/>
            <a:p>
              <a:endParaRPr lang="en-US"/>
            </a:p>
          </p:txBody>
        </p:sp>
        <p:sp>
          <p:nvSpPr>
            <p:cNvPr id="74" name="Graphic 2">
              <a:extLst>
                <a:ext uri="{FF2B5EF4-FFF2-40B4-BE49-F238E27FC236}">
                  <a16:creationId xmlns:a16="http://schemas.microsoft.com/office/drawing/2014/main" id="{52A5C7DD-9BFC-43BA-A7E0-C8BD1C9010C6}"/>
                </a:ext>
              </a:extLst>
            </p:cNvPr>
            <p:cNvSpPr/>
            <p:nvPr/>
          </p:nvSpPr>
          <p:spPr>
            <a:xfrm>
              <a:off x="4401997" y="1894502"/>
              <a:ext cx="261681" cy="361871"/>
            </a:xfrm>
            <a:custGeom>
              <a:avLst/>
              <a:gdLst>
                <a:gd name="connsiteX0" fmla="*/ 261665 w 261681"/>
                <a:gd name="connsiteY0" fmla="*/ 138117 h 361871"/>
                <a:gd name="connsiteX1" fmla="*/ 189972 w 261681"/>
                <a:gd name="connsiteY1" fmla="*/ 361857 h 361871"/>
                <a:gd name="connsiteX2" fmla="*/ 84746 w 261681"/>
                <a:gd name="connsiteY2" fmla="*/ 361857 h 361871"/>
                <a:gd name="connsiteX3" fmla="*/ 19220 w 261681"/>
                <a:gd name="connsiteY3" fmla="*/ 217213 h 361871"/>
                <a:gd name="connsiteX4" fmla="*/ 73953 w 261681"/>
                <a:gd name="connsiteY4" fmla="*/ 6290 h 361871"/>
                <a:gd name="connsiteX5" fmla="*/ 255070 w 261681"/>
                <a:gd name="connsiteY5" fmla="*/ 96326 h 361871"/>
                <a:gd name="connsiteX6" fmla="*/ 261665 w 261681"/>
                <a:gd name="connsiteY6" fmla="*/ 138117 h 36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681" h="361871">
                  <a:moveTo>
                    <a:pt x="261665" y="138117"/>
                  </a:moveTo>
                  <a:cubicBezTo>
                    <a:pt x="257811" y="211354"/>
                    <a:pt x="189972" y="361857"/>
                    <a:pt x="189972" y="361857"/>
                  </a:cubicBezTo>
                  <a:lnTo>
                    <a:pt x="84746" y="361857"/>
                  </a:lnTo>
                  <a:lnTo>
                    <a:pt x="19220" y="217213"/>
                  </a:lnTo>
                  <a:cubicBezTo>
                    <a:pt x="-20447" y="143775"/>
                    <a:pt x="2902" y="53796"/>
                    <a:pt x="73953" y="6290"/>
                  </a:cubicBezTo>
                  <a:cubicBezTo>
                    <a:pt x="150138" y="-16362"/>
                    <a:pt x="231226" y="23949"/>
                    <a:pt x="255070" y="96326"/>
                  </a:cubicBezTo>
                  <a:cubicBezTo>
                    <a:pt x="259524" y="109850"/>
                    <a:pt x="261749" y="123947"/>
                    <a:pt x="261665" y="138117"/>
                  </a:cubicBezTo>
                  <a:close/>
                </a:path>
              </a:pathLst>
            </a:custGeom>
            <a:solidFill>
              <a:srgbClr val="FFFFFF"/>
            </a:solidFill>
            <a:ln w="38545" cap="flat">
              <a:noFill/>
              <a:prstDash val="solid"/>
              <a:miter/>
            </a:ln>
          </p:spPr>
          <p:txBody>
            <a:bodyPr rtlCol="0" anchor="ctr"/>
            <a:lstStyle/>
            <a:p>
              <a:endParaRPr lang="en-US"/>
            </a:p>
          </p:txBody>
        </p:sp>
        <p:sp>
          <p:nvSpPr>
            <p:cNvPr id="75" name="Graphic 2">
              <a:extLst>
                <a:ext uri="{FF2B5EF4-FFF2-40B4-BE49-F238E27FC236}">
                  <a16:creationId xmlns:a16="http://schemas.microsoft.com/office/drawing/2014/main" id="{CA5F97A0-32F6-45DA-A027-1D41A744D76A}"/>
                </a:ext>
              </a:extLst>
            </p:cNvPr>
            <p:cNvSpPr/>
            <p:nvPr/>
          </p:nvSpPr>
          <p:spPr>
            <a:xfrm>
              <a:off x="4484059" y="2256008"/>
              <a:ext cx="161887" cy="122672"/>
            </a:xfrm>
            <a:custGeom>
              <a:avLst/>
              <a:gdLst>
                <a:gd name="connsiteX0" fmla="*/ 2698 w 161887"/>
                <a:gd name="connsiteY0" fmla="*/ 0 h 122672"/>
                <a:gd name="connsiteX1" fmla="*/ 161887 w 161887"/>
                <a:gd name="connsiteY1" fmla="*/ 0 h 122672"/>
                <a:gd name="connsiteX2" fmla="*/ 161887 w 161887"/>
                <a:gd name="connsiteY2" fmla="*/ 0 h 122672"/>
                <a:gd name="connsiteX3" fmla="*/ 161887 w 161887"/>
                <a:gd name="connsiteY3" fmla="*/ 49435 h 122672"/>
                <a:gd name="connsiteX4" fmla="*/ 84798 w 161887"/>
                <a:gd name="connsiteY4" fmla="*/ 122672 h 122672"/>
                <a:gd name="connsiteX5" fmla="*/ 77089 w 161887"/>
                <a:gd name="connsiteY5" fmla="*/ 122672 h 122672"/>
                <a:gd name="connsiteX6" fmla="*/ 0 w 161887"/>
                <a:gd name="connsiteY6" fmla="*/ 49435 h 122672"/>
                <a:gd name="connsiteX7" fmla="*/ 0 w 161887"/>
                <a:gd name="connsiteY7" fmla="*/ 0 h 122672"/>
                <a:gd name="connsiteX8" fmla="*/ 2698 w 161887"/>
                <a:gd name="connsiteY8" fmla="*/ 0 h 12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887" h="122672">
                  <a:moveTo>
                    <a:pt x="2698" y="0"/>
                  </a:moveTo>
                  <a:lnTo>
                    <a:pt x="161887" y="0"/>
                  </a:lnTo>
                  <a:lnTo>
                    <a:pt x="161887" y="0"/>
                  </a:lnTo>
                  <a:lnTo>
                    <a:pt x="161887" y="49435"/>
                  </a:lnTo>
                  <a:cubicBezTo>
                    <a:pt x="161887" y="89883"/>
                    <a:pt x="127373" y="122672"/>
                    <a:pt x="84798" y="122672"/>
                  </a:cubicBezTo>
                  <a:lnTo>
                    <a:pt x="77089" y="122672"/>
                  </a:lnTo>
                  <a:cubicBezTo>
                    <a:pt x="34514" y="122672"/>
                    <a:pt x="0" y="89883"/>
                    <a:pt x="0" y="49435"/>
                  </a:cubicBezTo>
                  <a:lnTo>
                    <a:pt x="0" y="0"/>
                  </a:lnTo>
                  <a:lnTo>
                    <a:pt x="2698" y="0"/>
                  </a:lnTo>
                  <a:close/>
                </a:path>
              </a:pathLst>
            </a:custGeom>
            <a:solidFill>
              <a:schemeClr val="accent2"/>
            </a:solidFill>
            <a:ln w="38545" cap="flat">
              <a:noFill/>
              <a:prstDash val="solid"/>
              <a:miter/>
            </a:ln>
          </p:spPr>
          <p:txBody>
            <a:bodyPr rtlCol="0" anchor="ctr"/>
            <a:lstStyle/>
            <a:p>
              <a:endParaRPr lang="en-US"/>
            </a:p>
          </p:txBody>
        </p:sp>
        <p:sp>
          <p:nvSpPr>
            <p:cNvPr id="76" name="Graphic 2">
              <a:extLst>
                <a:ext uri="{FF2B5EF4-FFF2-40B4-BE49-F238E27FC236}">
                  <a16:creationId xmlns:a16="http://schemas.microsoft.com/office/drawing/2014/main" id="{EEEC6CBB-DA9B-4A96-8FBB-6C0068B20C29}"/>
                </a:ext>
              </a:extLst>
            </p:cNvPr>
            <p:cNvSpPr/>
            <p:nvPr/>
          </p:nvSpPr>
          <p:spPr>
            <a:xfrm>
              <a:off x="4496331" y="2073474"/>
              <a:ext cx="145135" cy="191889"/>
            </a:xfrm>
            <a:custGeom>
              <a:avLst/>
              <a:gdLst>
                <a:gd name="connsiteX0" fmla="*/ 36665 w 145135"/>
                <a:gd name="connsiteY0" fmla="*/ 188377 h 191889"/>
                <a:gd name="connsiteX1" fmla="*/ 30498 w 145135"/>
                <a:gd name="connsiteY1" fmla="*/ 183617 h 191889"/>
                <a:gd name="connsiteX2" fmla="*/ 48 w 145135"/>
                <a:gd name="connsiteY2" fmla="*/ 32382 h 191889"/>
                <a:gd name="connsiteX3" fmla="*/ 48 w 145135"/>
                <a:gd name="connsiteY3" fmla="*/ 32382 h 191889"/>
                <a:gd name="connsiteX4" fmla="*/ 48 w 145135"/>
                <a:gd name="connsiteY4" fmla="*/ 32382 h 191889"/>
                <a:gd name="connsiteX5" fmla="*/ 5059 w 145135"/>
                <a:gd name="connsiteY5" fmla="*/ 25791 h 191889"/>
                <a:gd name="connsiteX6" fmla="*/ 21633 w 145135"/>
                <a:gd name="connsiteY6" fmla="*/ 25791 h 191889"/>
                <a:gd name="connsiteX7" fmla="*/ 35509 w 145135"/>
                <a:gd name="connsiteY7" fmla="*/ 19199 h 191889"/>
                <a:gd name="connsiteX8" fmla="*/ 40134 w 145135"/>
                <a:gd name="connsiteY8" fmla="*/ 10777 h 191889"/>
                <a:gd name="connsiteX9" fmla="*/ 55167 w 145135"/>
                <a:gd name="connsiteY9" fmla="*/ 12608 h 191889"/>
                <a:gd name="connsiteX10" fmla="*/ 59792 w 145135"/>
                <a:gd name="connsiteY10" fmla="*/ 22129 h 191889"/>
                <a:gd name="connsiteX11" fmla="*/ 64417 w 145135"/>
                <a:gd name="connsiteY11" fmla="*/ 39339 h 191889"/>
                <a:gd name="connsiteX12" fmla="*/ 64417 w 145135"/>
                <a:gd name="connsiteY12" fmla="*/ 36776 h 191889"/>
                <a:gd name="connsiteX13" fmla="*/ 69043 w 145135"/>
                <a:gd name="connsiteY13" fmla="*/ 26157 h 191889"/>
                <a:gd name="connsiteX14" fmla="*/ 82148 w 145135"/>
                <a:gd name="connsiteY14" fmla="*/ 21396 h 191889"/>
                <a:gd name="connsiteX15" fmla="*/ 93326 w 145135"/>
                <a:gd name="connsiteY15" fmla="*/ 26523 h 191889"/>
                <a:gd name="connsiteX16" fmla="*/ 99493 w 145135"/>
                <a:gd name="connsiteY16" fmla="*/ 7115 h 191889"/>
                <a:gd name="connsiteX17" fmla="*/ 108358 w 145135"/>
                <a:gd name="connsiteY17" fmla="*/ 158 h 191889"/>
                <a:gd name="connsiteX18" fmla="*/ 116838 w 145135"/>
                <a:gd name="connsiteY18" fmla="*/ 7115 h 191889"/>
                <a:gd name="connsiteX19" fmla="*/ 119536 w 145135"/>
                <a:gd name="connsiteY19" fmla="*/ 22861 h 191889"/>
                <a:gd name="connsiteX20" fmla="*/ 119536 w 145135"/>
                <a:gd name="connsiteY20" fmla="*/ 27622 h 191889"/>
                <a:gd name="connsiteX21" fmla="*/ 124161 w 145135"/>
                <a:gd name="connsiteY21" fmla="*/ 27622 h 191889"/>
                <a:gd name="connsiteX22" fmla="*/ 129172 w 145135"/>
                <a:gd name="connsiteY22" fmla="*/ 27622 h 191889"/>
                <a:gd name="connsiteX23" fmla="*/ 139964 w 145135"/>
                <a:gd name="connsiteY23" fmla="*/ 27622 h 191889"/>
                <a:gd name="connsiteX24" fmla="*/ 144590 w 145135"/>
                <a:gd name="connsiteY24" fmla="*/ 29819 h 191889"/>
                <a:gd name="connsiteX25" fmla="*/ 144590 w 145135"/>
                <a:gd name="connsiteY25" fmla="*/ 34579 h 191889"/>
                <a:gd name="connsiteX26" fmla="*/ 113369 w 145135"/>
                <a:gd name="connsiteY26" fmla="*/ 186180 h 191889"/>
                <a:gd name="connsiteX27" fmla="*/ 107031 w 145135"/>
                <a:gd name="connsiteY27" fmla="*/ 191872 h 191889"/>
                <a:gd name="connsiteX28" fmla="*/ 101039 w 145135"/>
                <a:gd name="connsiteY28" fmla="*/ 185851 h 191889"/>
                <a:gd name="connsiteX29" fmla="*/ 101420 w 145135"/>
                <a:gd name="connsiteY29" fmla="*/ 183983 h 191889"/>
                <a:gd name="connsiteX30" fmla="*/ 131099 w 145135"/>
                <a:gd name="connsiteY30" fmla="*/ 39339 h 191889"/>
                <a:gd name="connsiteX31" fmla="*/ 124932 w 145135"/>
                <a:gd name="connsiteY31" fmla="*/ 39339 h 191889"/>
                <a:gd name="connsiteX32" fmla="*/ 107972 w 145135"/>
                <a:gd name="connsiteY32" fmla="*/ 35311 h 191889"/>
                <a:gd name="connsiteX33" fmla="*/ 105274 w 145135"/>
                <a:gd name="connsiteY33" fmla="*/ 25424 h 191889"/>
                <a:gd name="connsiteX34" fmla="*/ 105274 w 145135"/>
                <a:gd name="connsiteY34" fmla="*/ 25424 h 191889"/>
                <a:gd name="connsiteX35" fmla="*/ 102576 w 145135"/>
                <a:gd name="connsiteY35" fmla="*/ 34213 h 191889"/>
                <a:gd name="connsiteX36" fmla="*/ 90242 w 145135"/>
                <a:gd name="connsiteY36" fmla="*/ 43734 h 191889"/>
                <a:gd name="connsiteX37" fmla="*/ 82533 w 145135"/>
                <a:gd name="connsiteY37" fmla="*/ 37875 h 191889"/>
                <a:gd name="connsiteX38" fmla="*/ 79450 w 145135"/>
                <a:gd name="connsiteY38" fmla="*/ 35678 h 191889"/>
                <a:gd name="connsiteX39" fmla="*/ 76751 w 145135"/>
                <a:gd name="connsiteY39" fmla="*/ 35678 h 191889"/>
                <a:gd name="connsiteX40" fmla="*/ 74439 w 145135"/>
                <a:gd name="connsiteY40" fmla="*/ 41170 h 191889"/>
                <a:gd name="connsiteX41" fmla="*/ 70970 w 145135"/>
                <a:gd name="connsiteY41" fmla="*/ 50691 h 191889"/>
                <a:gd name="connsiteX42" fmla="*/ 56708 w 145135"/>
                <a:gd name="connsiteY42" fmla="*/ 55085 h 191889"/>
                <a:gd name="connsiteX43" fmla="*/ 50541 w 145135"/>
                <a:gd name="connsiteY43" fmla="*/ 46297 h 191889"/>
                <a:gd name="connsiteX44" fmla="*/ 45530 w 145135"/>
                <a:gd name="connsiteY44" fmla="*/ 26523 h 191889"/>
                <a:gd name="connsiteX45" fmla="*/ 45530 w 145135"/>
                <a:gd name="connsiteY45" fmla="*/ 24326 h 191889"/>
                <a:gd name="connsiteX46" fmla="*/ 20091 w 145135"/>
                <a:gd name="connsiteY46" fmla="*/ 39339 h 191889"/>
                <a:gd name="connsiteX47" fmla="*/ 11997 w 145135"/>
                <a:gd name="connsiteY47" fmla="*/ 39339 h 191889"/>
                <a:gd name="connsiteX48" fmla="*/ 40905 w 145135"/>
                <a:gd name="connsiteY48" fmla="*/ 183983 h 191889"/>
                <a:gd name="connsiteX49" fmla="*/ 36507 w 145135"/>
                <a:gd name="connsiteY49" fmla="*/ 190531 h 191889"/>
                <a:gd name="connsiteX50" fmla="*/ 36280 w 145135"/>
                <a:gd name="connsiteY50" fmla="*/ 190574 h 19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45135" h="191889">
                  <a:moveTo>
                    <a:pt x="36665" y="188377"/>
                  </a:moveTo>
                  <a:cubicBezTo>
                    <a:pt x="33606" y="188597"/>
                    <a:pt x="30898" y="186507"/>
                    <a:pt x="30498" y="183617"/>
                  </a:cubicBezTo>
                  <a:cubicBezTo>
                    <a:pt x="4673" y="55085"/>
                    <a:pt x="819" y="35311"/>
                    <a:pt x="48" y="32382"/>
                  </a:cubicBezTo>
                  <a:lnTo>
                    <a:pt x="48" y="32382"/>
                  </a:lnTo>
                  <a:lnTo>
                    <a:pt x="48" y="32382"/>
                  </a:lnTo>
                  <a:cubicBezTo>
                    <a:pt x="-419" y="29262"/>
                    <a:pt x="1794" y="26350"/>
                    <a:pt x="5059" y="25791"/>
                  </a:cubicBezTo>
                  <a:lnTo>
                    <a:pt x="21633" y="25791"/>
                  </a:lnTo>
                  <a:cubicBezTo>
                    <a:pt x="30883" y="25791"/>
                    <a:pt x="33967" y="25791"/>
                    <a:pt x="35509" y="19199"/>
                  </a:cubicBezTo>
                  <a:cubicBezTo>
                    <a:pt x="35930" y="15953"/>
                    <a:pt x="37573" y="12962"/>
                    <a:pt x="40134" y="10777"/>
                  </a:cubicBezTo>
                  <a:cubicBezTo>
                    <a:pt x="44882" y="7574"/>
                    <a:pt x="51423" y="8371"/>
                    <a:pt x="55167" y="12608"/>
                  </a:cubicBezTo>
                  <a:cubicBezTo>
                    <a:pt x="57634" y="15297"/>
                    <a:pt x="59239" y="18601"/>
                    <a:pt x="59792" y="22129"/>
                  </a:cubicBezTo>
                  <a:lnTo>
                    <a:pt x="64417" y="39339"/>
                  </a:lnTo>
                  <a:cubicBezTo>
                    <a:pt x="64417" y="39339"/>
                    <a:pt x="64417" y="39339"/>
                    <a:pt x="64417" y="36776"/>
                  </a:cubicBezTo>
                  <a:cubicBezTo>
                    <a:pt x="65118" y="32956"/>
                    <a:pt x="66697" y="29330"/>
                    <a:pt x="69043" y="26157"/>
                  </a:cubicBezTo>
                  <a:cubicBezTo>
                    <a:pt x="72389" y="22714"/>
                    <a:pt x="77237" y="20953"/>
                    <a:pt x="82148" y="21396"/>
                  </a:cubicBezTo>
                  <a:cubicBezTo>
                    <a:pt x="86422" y="21702"/>
                    <a:pt x="90415" y="23534"/>
                    <a:pt x="93326" y="26523"/>
                  </a:cubicBezTo>
                  <a:cubicBezTo>
                    <a:pt x="93326" y="19932"/>
                    <a:pt x="97180" y="13340"/>
                    <a:pt x="99493" y="7115"/>
                  </a:cubicBezTo>
                  <a:cubicBezTo>
                    <a:pt x="101805" y="890"/>
                    <a:pt x="107202" y="-575"/>
                    <a:pt x="108358" y="158"/>
                  </a:cubicBezTo>
                  <a:cubicBezTo>
                    <a:pt x="112564" y="271"/>
                    <a:pt x="116108" y="3178"/>
                    <a:pt x="116838" y="7115"/>
                  </a:cubicBezTo>
                  <a:cubicBezTo>
                    <a:pt x="118338" y="12255"/>
                    <a:pt x="119243" y="17535"/>
                    <a:pt x="119536" y="22861"/>
                  </a:cubicBezTo>
                  <a:cubicBezTo>
                    <a:pt x="119223" y="24434"/>
                    <a:pt x="119223" y="26049"/>
                    <a:pt x="119536" y="27622"/>
                  </a:cubicBezTo>
                  <a:lnTo>
                    <a:pt x="124161" y="27622"/>
                  </a:lnTo>
                  <a:lnTo>
                    <a:pt x="129172" y="27622"/>
                  </a:lnTo>
                  <a:lnTo>
                    <a:pt x="139964" y="27622"/>
                  </a:lnTo>
                  <a:cubicBezTo>
                    <a:pt x="141771" y="27675"/>
                    <a:pt x="143461" y="28478"/>
                    <a:pt x="144590" y="29819"/>
                  </a:cubicBezTo>
                  <a:cubicBezTo>
                    <a:pt x="145299" y="31334"/>
                    <a:pt x="145299" y="33064"/>
                    <a:pt x="144590" y="34579"/>
                  </a:cubicBezTo>
                  <a:lnTo>
                    <a:pt x="113369" y="186180"/>
                  </a:lnTo>
                  <a:cubicBezTo>
                    <a:pt x="113273" y="189415"/>
                    <a:pt x="110436" y="191963"/>
                    <a:pt x="107031" y="191872"/>
                  </a:cubicBezTo>
                  <a:cubicBezTo>
                    <a:pt x="103626" y="191782"/>
                    <a:pt x="100944" y="189086"/>
                    <a:pt x="101039" y="185851"/>
                  </a:cubicBezTo>
                  <a:cubicBezTo>
                    <a:pt x="101058" y="185213"/>
                    <a:pt x="101187" y="184582"/>
                    <a:pt x="101420" y="183983"/>
                  </a:cubicBezTo>
                  <a:lnTo>
                    <a:pt x="131099" y="39339"/>
                  </a:lnTo>
                  <a:lnTo>
                    <a:pt x="124932" y="39339"/>
                  </a:lnTo>
                  <a:cubicBezTo>
                    <a:pt x="120307" y="39339"/>
                    <a:pt x="112212" y="41537"/>
                    <a:pt x="107972" y="35311"/>
                  </a:cubicBezTo>
                  <a:cubicBezTo>
                    <a:pt x="106225" y="32279"/>
                    <a:pt x="105298" y="28882"/>
                    <a:pt x="105274" y="25424"/>
                  </a:cubicBezTo>
                  <a:lnTo>
                    <a:pt x="105274" y="25424"/>
                  </a:lnTo>
                  <a:cubicBezTo>
                    <a:pt x="104554" y="28401"/>
                    <a:pt x="103652" y="31335"/>
                    <a:pt x="102576" y="34213"/>
                  </a:cubicBezTo>
                  <a:cubicBezTo>
                    <a:pt x="100264" y="42635"/>
                    <a:pt x="94482" y="44466"/>
                    <a:pt x="90242" y="43734"/>
                  </a:cubicBezTo>
                  <a:cubicBezTo>
                    <a:pt x="86904" y="42928"/>
                    <a:pt x="84094" y="40792"/>
                    <a:pt x="82533" y="37875"/>
                  </a:cubicBezTo>
                  <a:cubicBezTo>
                    <a:pt x="82533" y="37875"/>
                    <a:pt x="82533" y="35678"/>
                    <a:pt x="79450" y="35678"/>
                  </a:cubicBezTo>
                  <a:cubicBezTo>
                    <a:pt x="78615" y="35220"/>
                    <a:pt x="77586" y="35220"/>
                    <a:pt x="76751" y="35678"/>
                  </a:cubicBezTo>
                  <a:cubicBezTo>
                    <a:pt x="75614" y="37349"/>
                    <a:pt x="74828" y="39214"/>
                    <a:pt x="74439" y="41170"/>
                  </a:cubicBezTo>
                  <a:cubicBezTo>
                    <a:pt x="73750" y="44481"/>
                    <a:pt x="72582" y="47685"/>
                    <a:pt x="70970" y="50691"/>
                  </a:cubicBezTo>
                  <a:cubicBezTo>
                    <a:pt x="67895" y="55160"/>
                    <a:pt x="61958" y="56989"/>
                    <a:pt x="56708" y="55085"/>
                  </a:cubicBezTo>
                  <a:cubicBezTo>
                    <a:pt x="53517" y="53040"/>
                    <a:pt x="51301" y="49882"/>
                    <a:pt x="50541" y="46297"/>
                  </a:cubicBezTo>
                  <a:lnTo>
                    <a:pt x="45530" y="26523"/>
                  </a:lnTo>
                  <a:cubicBezTo>
                    <a:pt x="45698" y="25799"/>
                    <a:pt x="45698" y="25050"/>
                    <a:pt x="45530" y="24326"/>
                  </a:cubicBezTo>
                  <a:cubicBezTo>
                    <a:pt x="42067" y="34575"/>
                    <a:pt x="31297" y="40931"/>
                    <a:pt x="20091" y="39339"/>
                  </a:cubicBezTo>
                  <a:lnTo>
                    <a:pt x="11997" y="39339"/>
                  </a:lnTo>
                  <a:cubicBezTo>
                    <a:pt x="17778" y="69367"/>
                    <a:pt x="40905" y="183983"/>
                    <a:pt x="40905" y="183983"/>
                  </a:cubicBezTo>
                  <a:cubicBezTo>
                    <a:pt x="41594" y="186945"/>
                    <a:pt x="39624" y="189877"/>
                    <a:pt x="36507" y="190531"/>
                  </a:cubicBezTo>
                  <a:cubicBezTo>
                    <a:pt x="36431" y="190547"/>
                    <a:pt x="36356" y="190561"/>
                    <a:pt x="36280" y="190574"/>
                  </a:cubicBezTo>
                  <a:close/>
                </a:path>
              </a:pathLst>
            </a:custGeom>
            <a:solidFill>
              <a:srgbClr val="306359"/>
            </a:solidFill>
            <a:ln w="38545" cap="flat">
              <a:noFill/>
              <a:prstDash val="solid"/>
              <a:miter/>
            </a:ln>
          </p:spPr>
          <p:txBody>
            <a:bodyPr rtlCol="0" anchor="ctr"/>
            <a:lstStyle/>
            <a:p>
              <a:endParaRPr lang="en-US"/>
            </a:p>
          </p:txBody>
        </p:sp>
      </p:grpSp>
      <p:grpSp>
        <p:nvGrpSpPr>
          <p:cNvPr id="79" name="Group 78">
            <a:extLst>
              <a:ext uri="{FF2B5EF4-FFF2-40B4-BE49-F238E27FC236}">
                <a16:creationId xmlns:a16="http://schemas.microsoft.com/office/drawing/2014/main" id="{9C075934-5F60-4CF2-A805-EB10DE35ECEA}"/>
              </a:ext>
            </a:extLst>
          </p:cNvPr>
          <p:cNvGrpSpPr/>
          <p:nvPr/>
        </p:nvGrpSpPr>
        <p:grpSpPr>
          <a:xfrm>
            <a:off x="3293553" y="4133329"/>
            <a:ext cx="2659788" cy="1759554"/>
            <a:chOff x="4415007" y="3564166"/>
            <a:chExt cx="3134290" cy="2073455"/>
          </a:xfrm>
        </p:grpSpPr>
        <p:sp>
          <p:nvSpPr>
            <p:cNvPr id="80" name="Graphic 81">
              <a:extLst>
                <a:ext uri="{FF2B5EF4-FFF2-40B4-BE49-F238E27FC236}">
                  <a16:creationId xmlns:a16="http://schemas.microsoft.com/office/drawing/2014/main" id="{D6E34E07-ED71-43AE-B907-9F1B82B00169}"/>
                </a:ext>
              </a:extLst>
            </p:cNvPr>
            <p:cNvSpPr/>
            <p:nvPr/>
          </p:nvSpPr>
          <p:spPr>
            <a:xfrm>
              <a:off x="4415007" y="3637240"/>
              <a:ext cx="3134290" cy="1915663"/>
            </a:xfrm>
            <a:custGeom>
              <a:avLst/>
              <a:gdLst>
                <a:gd name="connsiteX0" fmla="*/ 2495177 w 3134290"/>
                <a:gd name="connsiteY0" fmla="*/ 145816 h 1915663"/>
                <a:gd name="connsiteX1" fmla="*/ 3123589 w 3134290"/>
                <a:gd name="connsiteY1" fmla="*/ 914797 h 1915663"/>
                <a:gd name="connsiteX2" fmla="*/ 2528725 w 3134290"/>
                <a:gd name="connsiteY2" fmla="*/ 1757617 h 1915663"/>
                <a:gd name="connsiteX3" fmla="*/ 165993 w 3134290"/>
                <a:gd name="connsiteY3" fmla="*/ 1475868 h 1915663"/>
                <a:gd name="connsiteX4" fmla="*/ 558799 w 3134290"/>
                <a:gd name="connsiteY4" fmla="*/ 128036 h 1915663"/>
                <a:gd name="connsiteX5" fmla="*/ 2495177 w 3134290"/>
                <a:gd name="connsiteY5" fmla="*/ 145816 h 19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4290" h="1915663">
                  <a:moveTo>
                    <a:pt x="2495177" y="145816"/>
                  </a:moveTo>
                  <a:cubicBezTo>
                    <a:pt x="2819921" y="255892"/>
                    <a:pt x="3066646" y="551049"/>
                    <a:pt x="3123589" y="914797"/>
                  </a:cubicBezTo>
                  <a:cubicBezTo>
                    <a:pt x="3171929" y="1221322"/>
                    <a:pt x="3070513" y="1594883"/>
                    <a:pt x="2528725" y="1757617"/>
                  </a:cubicBezTo>
                  <a:cubicBezTo>
                    <a:pt x="1975722" y="1923849"/>
                    <a:pt x="564116" y="2103392"/>
                    <a:pt x="165993" y="1475868"/>
                  </a:cubicBezTo>
                  <a:cubicBezTo>
                    <a:pt x="-139512" y="993687"/>
                    <a:pt x="-31618" y="340320"/>
                    <a:pt x="558799" y="128036"/>
                  </a:cubicBezTo>
                  <a:cubicBezTo>
                    <a:pt x="972680" y="-21485"/>
                    <a:pt x="1861158" y="-69188"/>
                    <a:pt x="2495177" y="145816"/>
                  </a:cubicBezTo>
                  <a:close/>
                </a:path>
              </a:pathLst>
            </a:custGeom>
            <a:solidFill>
              <a:srgbClr val="FBD1CF">
                <a:alpha val="30000"/>
              </a:srgbClr>
            </a:solidFill>
            <a:ln w="9668" cap="flat">
              <a:noFill/>
              <a:prstDash val="solid"/>
              <a:miter/>
            </a:ln>
          </p:spPr>
          <p:txBody>
            <a:bodyPr rtlCol="0" anchor="ctr"/>
            <a:lstStyle/>
            <a:p>
              <a:endParaRPr lang="en-US"/>
            </a:p>
          </p:txBody>
        </p:sp>
        <p:sp>
          <p:nvSpPr>
            <p:cNvPr id="81" name="Graphic 81">
              <a:extLst>
                <a:ext uri="{FF2B5EF4-FFF2-40B4-BE49-F238E27FC236}">
                  <a16:creationId xmlns:a16="http://schemas.microsoft.com/office/drawing/2014/main" id="{D28D56F3-9A88-4415-A721-6370300619BA}"/>
                </a:ext>
              </a:extLst>
            </p:cNvPr>
            <p:cNvSpPr/>
            <p:nvPr/>
          </p:nvSpPr>
          <p:spPr>
            <a:xfrm>
              <a:off x="6025670" y="3564166"/>
              <a:ext cx="1032915" cy="994478"/>
            </a:xfrm>
            <a:custGeom>
              <a:avLst/>
              <a:gdLst>
                <a:gd name="connsiteX0" fmla="*/ 1032916 w 1032915"/>
                <a:gd name="connsiteY0" fmla="*/ 753340 h 994478"/>
                <a:gd name="connsiteX1" fmla="*/ 282592 w 1032915"/>
                <a:gd name="connsiteY1" fmla="*/ 994479 h 994478"/>
                <a:gd name="connsiteX2" fmla="*/ 0 w 1032915"/>
                <a:gd name="connsiteY2" fmla="*/ 791425 h 994478"/>
                <a:gd name="connsiteX3" fmla="*/ 0 w 1032915"/>
                <a:gd name="connsiteY3" fmla="*/ 0 h 994478"/>
                <a:gd name="connsiteX4" fmla="*/ 1032916 w 1032915"/>
                <a:gd name="connsiteY4" fmla="*/ 753340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915" h="994478">
                  <a:moveTo>
                    <a:pt x="1032916" y="753340"/>
                  </a:moveTo>
                  <a:lnTo>
                    <a:pt x="282592" y="994479"/>
                  </a:lnTo>
                  <a:cubicBezTo>
                    <a:pt x="241314" y="873016"/>
                    <a:pt x="127721" y="791395"/>
                    <a:pt x="0" y="791425"/>
                  </a:cubicBezTo>
                  <a:lnTo>
                    <a:pt x="0" y="0"/>
                  </a:lnTo>
                  <a:cubicBezTo>
                    <a:pt x="470267" y="-18"/>
                    <a:pt x="887153" y="304031"/>
                    <a:pt x="1032916" y="753340"/>
                  </a:cubicBezTo>
                  <a:close/>
                </a:path>
              </a:pathLst>
            </a:custGeom>
            <a:solidFill>
              <a:srgbClr val="306359"/>
            </a:solidFill>
            <a:ln w="9668" cap="flat">
              <a:noFill/>
              <a:prstDash val="solid"/>
              <a:miter/>
            </a:ln>
          </p:spPr>
          <p:txBody>
            <a:bodyPr rtlCol="0" anchor="ctr"/>
            <a:lstStyle/>
            <a:p>
              <a:endParaRPr lang="en-US"/>
            </a:p>
          </p:txBody>
        </p:sp>
        <p:sp>
          <p:nvSpPr>
            <p:cNvPr id="82" name="Graphic 81">
              <a:extLst>
                <a:ext uri="{FF2B5EF4-FFF2-40B4-BE49-F238E27FC236}">
                  <a16:creationId xmlns:a16="http://schemas.microsoft.com/office/drawing/2014/main" id="{730A64D5-3344-4EA5-891E-7D2FCFA5A127}"/>
                </a:ext>
              </a:extLst>
            </p:cNvPr>
            <p:cNvSpPr/>
            <p:nvPr/>
          </p:nvSpPr>
          <p:spPr>
            <a:xfrm>
              <a:off x="6025670" y="3564166"/>
              <a:ext cx="1032915" cy="994478"/>
            </a:xfrm>
            <a:custGeom>
              <a:avLst/>
              <a:gdLst>
                <a:gd name="connsiteX0" fmla="*/ 1032916 w 1032915"/>
                <a:gd name="connsiteY0" fmla="*/ 753340 h 994478"/>
                <a:gd name="connsiteX1" fmla="*/ 282592 w 1032915"/>
                <a:gd name="connsiteY1" fmla="*/ 994479 h 994478"/>
                <a:gd name="connsiteX2" fmla="*/ 0 w 1032915"/>
                <a:gd name="connsiteY2" fmla="*/ 791425 h 994478"/>
                <a:gd name="connsiteX3" fmla="*/ 0 w 1032915"/>
                <a:gd name="connsiteY3" fmla="*/ 0 h 994478"/>
                <a:gd name="connsiteX4" fmla="*/ 1032916 w 1032915"/>
                <a:gd name="connsiteY4" fmla="*/ 753340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915" h="994478">
                  <a:moveTo>
                    <a:pt x="1032916" y="753340"/>
                  </a:moveTo>
                  <a:lnTo>
                    <a:pt x="282592" y="994479"/>
                  </a:lnTo>
                  <a:cubicBezTo>
                    <a:pt x="241314" y="873016"/>
                    <a:pt x="127721" y="791395"/>
                    <a:pt x="0" y="791425"/>
                  </a:cubicBezTo>
                  <a:lnTo>
                    <a:pt x="0" y="0"/>
                  </a:lnTo>
                  <a:cubicBezTo>
                    <a:pt x="470267" y="-18"/>
                    <a:pt x="887153" y="304031"/>
                    <a:pt x="1032916" y="753340"/>
                  </a:cubicBezTo>
                  <a:close/>
                </a:path>
              </a:pathLst>
            </a:custGeom>
            <a:solidFill>
              <a:schemeClr val="accent2"/>
            </a:solidFill>
            <a:ln w="9668" cap="flat">
              <a:noFill/>
              <a:prstDash val="solid"/>
              <a:miter/>
            </a:ln>
          </p:spPr>
          <p:txBody>
            <a:bodyPr rtlCol="0" anchor="ctr"/>
            <a:lstStyle/>
            <a:p>
              <a:endParaRPr lang="en-US"/>
            </a:p>
          </p:txBody>
        </p:sp>
        <p:sp>
          <p:nvSpPr>
            <p:cNvPr id="83" name="Graphic 81">
              <a:extLst>
                <a:ext uri="{FF2B5EF4-FFF2-40B4-BE49-F238E27FC236}">
                  <a16:creationId xmlns:a16="http://schemas.microsoft.com/office/drawing/2014/main" id="{1C36E827-128C-4A66-BE7D-8D902B970460}"/>
                </a:ext>
              </a:extLst>
            </p:cNvPr>
            <p:cNvSpPr/>
            <p:nvPr/>
          </p:nvSpPr>
          <p:spPr>
            <a:xfrm>
              <a:off x="6202786" y="4445362"/>
              <a:ext cx="622322" cy="863027"/>
            </a:xfrm>
            <a:custGeom>
              <a:avLst/>
              <a:gdLst>
                <a:gd name="connsiteX0" fmla="*/ 622321 w 622322"/>
                <a:gd name="connsiteY0" fmla="*/ 210341 h 863027"/>
                <a:gd name="connsiteX1" fmla="*/ 289070 w 622322"/>
                <a:gd name="connsiteY1" fmla="*/ 863028 h 863027"/>
                <a:gd name="connsiteX2" fmla="*/ 0 w 622322"/>
                <a:gd name="connsiteY2" fmla="*/ 451576 h 863027"/>
                <a:gd name="connsiteX3" fmla="*/ 111374 w 622322"/>
                <a:gd name="connsiteY3" fmla="*/ 131937 h 863027"/>
                <a:gd name="connsiteX4" fmla="*/ 111374 w 622322"/>
                <a:gd name="connsiteY4" fmla="*/ 131937 h 863027"/>
                <a:gd name="connsiteX5" fmla="*/ 594768 w 622322"/>
                <a:gd name="connsiteY5" fmla="*/ 0 h 863027"/>
                <a:gd name="connsiteX6" fmla="*/ 622321 w 622322"/>
                <a:gd name="connsiteY6" fmla="*/ 210341 h 863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322" h="863027">
                  <a:moveTo>
                    <a:pt x="622321" y="210341"/>
                  </a:moveTo>
                  <a:cubicBezTo>
                    <a:pt x="622513" y="469188"/>
                    <a:pt x="498421" y="712227"/>
                    <a:pt x="289070" y="863028"/>
                  </a:cubicBezTo>
                  <a:lnTo>
                    <a:pt x="0" y="451576"/>
                  </a:lnTo>
                  <a:cubicBezTo>
                    <a:pt x="99185" y="378320"/>
                    <a:pt x="143418" y="251370"/>
                    <a:pt x="111374" y="131937"/>
                  </a:cubicBezTo>
                  <a:lnTo>
                    <a:pt x="111374" y="131937"/>
                  </a:lnTo>
                  <a:lnTo>
                    <a:pt x="594768" y="0"/>
                  </a:lnTo>
                  <a:cubicBezTo>
                    <a:pt x="613175" y="68579"/>
                    <a:pt x="622440" y="139311"/>
                    <a:pt x="622321" y="210341"/>
                  </a:cubicBezTo>
                  <a:close/>
                </a:path>
              </a:pathLst>
            </a:custGeom>
            <a:solidFill>
              <a:srgbClr val="24285B"/>
            </a:solidFill>
            <a:ln w="9668" cap="flat">
              <a:noFill/>
              <a:prstDash val="solid"/>
              <a:miter/>
            </a:ln>
          </p:spPr>
          <p:txBody>
            <a:bodyPr rtlCol="0" anchor="ctr"/>
            <a:lstStyle/>
            <a:p>
              <a:endParaRPr lang="en-US"/>
            </a:p>
          </p:txBody>
        </p:sp>
        <p:sp>
          <p:nvSpPr>
            <p:cNvPr id="84" name="Graphic 81">
              <a:extLst>
                <a:ext uri="{FF2B5EF4-FFF2-40B4-BE49-F238E27FC236}">
                  <a16:creationId xmlns:a16="http://schemas.microsoft.com/office/drawing/2014/main" id="{EAD514EE-CDAF-4B0F-9005-711C1C19AAC6}"/>
                </a:ext>
              </a:extLst>
            </p:cNvPr>
            <p:cNvSpPr/>
            <p:nvPr/>
          </p:nvSpPr>
          <p:spPr>
            <a:xfrm>
              <a:off x="5471121" y="4908791"/>
              <a:ext cx="1082802" cy="728830"/>
            </a:xfrm>
            <a:custGeom>
              <a:avLst/>
              <a:gdLst>
                <a:gd name="connsiteX0" fmla="*/ 1082802 w 1082802"/>
                <a:gd name="connsiteY0" fmla="*/ 572826 h 728830"/>
                <a:gd name="connsiteX1" fmla="*/ 0 w 1082802"/>
                <a:gd name="connsiteY1" fmla="*/ 555241 h 728830"/>
                <a:gd name="connsiteX2" fmla="*/ 398316 w 1082802"/>
                <a:gd name="connsiteY2" fmla="*/ 1943 h 728830"/>
                <a:gd name="connsiteX3" fmla="*/ 714359 w 1082802"/>
                <a:gd name="connsiteY3" fmla="*/ 0 h 728830"/>
              </a:gdLst>
              <a:ahLst/>
              <a:cxnLst>
                <a:cxn ang="0">
                  <a:pos x="connsiteX0" y="connsiteY0"/>
                </a:cxn>
                <a:cxn ang="0">
                  <a:pos x="connsiteX1" y="connsiteY1"/>
                </a:cxn>
                <a:cxn ang="0">
                  <a:pos x="connsiteX2" y="connsiteY2"/>
                </a:cxn>
                <a:cxn ang="0">
                  <a:pos x="connsiteX3" y="connsiteY3"/>
                </a:cxn>
              </a:cxnLst>
              <a:rect l="l" t="t" r="r" b="b"/>
              <a:pathLst>
                <a:path w="1082802" h="728830">
                  <a:moveTo>
                    <a:pt x="1082802" y="572826"/>
                  </a:moveTo>
                  <a:cubicBezTo>
                    <a:pt x="751400" y="787060"/>
                    <a:pt x="324340" y="780124"/>
                    <a:pt x="0" y="555241"/>
                  </a:cubicBezTo>
                  <a:lnTo>
                    <a:pt x="398316" y="1943"/>
                  </a:lnTo>
                  <a:cubicBezTo>
                    <a:pt x="495362" y="62097"/>
                    <a:pt x="618053" y="61342"/>
                    <a:pt x="714359" y="0"/>
                  </a:cubicBezTo>
                  <a:close/>
                </a:path>
              </a:pathLst>
            </a:custGeom>
            <a:solidFill>
              <a:schemeClr val="accent2">
                <a:lumMod val="75000"/>
              </a:schemeClr>
            </a:solidFill>
            <a:ln w="9668" cap="flat">
              <a:noFill/>
              <a:prstDash val="solid"/>
              <a:miter/>
            </a:ln>
          </p:spPr>
          <p:txBody>
            <a:bodyPr rtlCol="0" anchor="ctr"/>
            <a:lstStyle/>
            <a:p>
              <a:endParaRPr lang="en-US"/>
            </a:p>
          </p:txBody>
        </p:sp>
        <p:sp>
          <p:nvSpPr>
            <p:cNvPr id="85" name="Graphic 81">
              <a:extLst>
                <a:ext uri="{FF2B5EF4-FFF2-40B4-BE49-F238E27FC236}">
                  <a16:creationId xmlns:a16="http://schemas.microsoft.com/office/drawing/2014/main" id="{0F61A41B-504B-4364-99D1-28787FE9D294}"/>
                </a:ext>
              </a:extLst>
            </p:cNvPr>
            <p:cNvSpPr/>
            <p:nvPr/>
          </p:nvSpPr>
          <p:spPr>
            <a:xfrm>
              <a:off x="5464318" y="4905905"/>
              <a:ext cx="1082802" cy="728830"/>
            </a:xfrm>
            <a:custGeom>
              <a:avLst/>
              <a:gdLst>
                <a:gd name="connsiteX0" fmla="*/ 1082802 w 1082802"/>
                <a:gd name="connsiteY0" fmla="*/ 572826 h 728830"/>
                <a:gd name="connsiteX1" fmla="*/ 0 w 1082802"/>
                <a:gd name="connsiteY1" fmla="*/ 555241 h 728830"/>
                <a:gd name="connsiteX2" fmla="*/ 398316 w 1082802"/>
                <a:gd name="connsiteY2" fmla="*/ 1943 h 728830"/>
                <a:gd name="connsiteX3" fmla="*/ 714359 w 1082802"/>
                <a:gd name="connsiteY3" fmla="*/ 0 h 728830"/>
              </a:gdLst>
              <a:ahLst/>
              <a:cxnLst>
                <a:cxn ang="0">
                  <a:pos x="connsiteX0" y="connsiteY0"/>
                </a:cxn>
                <a:cxn ang="0">
                  <a:pos x="connsiteX1" y="connsiteY1"/>
                </a:cxn>
                <a:cxn ang="0">
                  <a:pos x="connsiteX2" y="connsiteY2"/>
                </a:cxn>
                <a:cxn ang="0">
                  <a:pos x="connsiteX3" y="connsiteY3"/>
                </a:cxn>
              </a:cxnLst>
              <a:rect l="l" t="t" r="r" b="b"/>
              <a:pathLst>
                <a:path w="1082802" h="728830">
                  <a:moveTo>
                    <a:pt x="1082802" y="572826"/>
                  </a:moveTo>
                  <a:cubicBezTo>
                    <a:pt x="751400" y="787060"/>
                    <a:pt x="324340" y="780124"/>
                    <a:pt x="0" y="555241"/>
                  </a:cubicBezTo>
                  <a:lnTo>
                    <a:pt x="398316" y="1943"/>
                  </a:lnTo>
                  <a:cubicBezTo>
                    <a:pt x="495362" y="62097"/>
                    <a:pt x="618053" y="61342"/>
                    <a:pt x="714359" y="0"/>
                  </a:cubicBezTo>
                  <a:close/>
                </a:path>
              </a:pathLst>
            </a:custGeom>
            <a:solidFill>
              <a:schemeClr val="accent2">
                <a:lumMod val="60000"/>
                <a:lumOff val="40000"/>
                <a:alpha val="46000"/>
              </a:schemeClr>
            </a:solidFill>
            <a:ln w="9668" cap="flat">
              <a:noFill/>
              <a:prstDash val="solid"/>
              <a:miter/>
            </a:ln>
          </p:spPr>
          <p:txBody>
            <a:bodyPr rtlCol="0" anchor="ctr"/>
            <a:lstStyle/>
            <a:p>
              <a:endParaRPr lang="en-US"/>
            </a:p>
          </p:txBody>
        </p:sp>
        <p:sp>
          <p:nvSpPr>
            <p:cNvPr id="86" name="Graphic 81">
              <a:extLst>
                <a:ext uri="{FF2B5EF4-FFF2-40B4-BE49-F238E27FC236}">
                  <a16:creationId xmlns:a16="http://schemas.microsoft.com/office/drawing/2014/main" id="{33B834E2-801B-4EE5-8D92-66A2B2DF6D33}"/>
                </a:ext>
              </a:extLst>
            </p:cNvPr>
            <p:cNvSpPr/>
            <p:nvPr/>
          </p:nvSpPr>
          <p:spPr>
            <a:xfrm>
              <a:off x="4809101" y="4296714"/>
              <a:ext cx="1036360" cy="1340739"/>
            </a:xfrm>
            <a:custGeom>
              <a:avLst/>
              <a:gdLst>
                <a:gd name="connsiteX0" fmla="*/ 1036360 w 1036360"/>
                <a:gd name="connsiteY0" fmla="*/ 597503 h 1340739"/>
                <a:gd name="connsiteX1" fmla="*/ 474270 w 1036360"/>
                <a:gd name="connsiteY1" fmla="*/ 1340739 h 1340739"/>
                <a:gd name="connsiteX2" fmla="*/ 37089 w 1036360"/>
                <a:gd name="connsiteY2" fmla="*/ 670370 h 1340739"/>
                <a:gd name="connsiteX3" fmla="*/ 54298 w 1036360"/>
                <a:gd name="connsiteY3" fmla="*/ 0 h 1340739"/>
                <a:gd name="connsiteX4" fmla="*/ 931561 w 1036360"/>
                <a:gd name="connsiteY4" fmla="*/ 271160 h 1340739"/>
                <a:gd name="connsiteX5" fmla="*/ 1036360 w 1036360"/>
                <a:gd name="connsiteY5" fmla="*/ 597698 h 134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6360" h="1340739">
                  <a:moveTo>
                    <a:pt x="1036360" y="597503"/>
                  </a:moveTo>
                  <a:lnTo>
                    <a:pt x="474270" y="1340739"/>
                  </a:lnTo>
                  <a:cubicBezTo>
                    <a:pt x="474270" y="1340739"/>
                    <a:pt x="129610" y="1088719"/>
                    <a:pt x="37089" y="670370"/>
                  </a:cubicBezTo>
                  <a:cubicBezTo>
                    <a:pt x="-55433" y="252020"/>
                    <a:pt x="54298" y="0"/>
                    <a:pt x="54298" y="0"/>
                  </a:cubicBezTo>
                  <a:lnTo>
                    <a:pt x="931561" y="271160"/>
                  </a:lnTo>
                  <a:cubicBezTo>
                    <a:pt x="895002" y="391320"/>
                    <a:pt x="936829" y="521645"/>
                    <a:pt x="1036360" y="597698"/>
                  </a:cubicBezTo>
                  <a:close/>
                </a:path>
              </a:pathLst>
            </a:custGeom>
            <a:solidFill>
              <a:schemeClr val="accent2"/>
            </a:solidFill>
            <a:ln w="9668" cap="flat">
              <a:noFill/>
              <a:prstDash val="solid"/>
              <a:miter/>
            </a:ln>
          </p:spPr>
          <p:txBody>
            <a:bodyPr rtlCol="0" anchor="ctr"/>
            <a:lstStyle/>
            <a:p>
              <a:endParaRPr lang="en-US"/>
            </a:p>
          </p:txBody>
        </p:sp>
        <p:sp>
          <p:nvSpPr>
            <p:cNvPr id="87" name="Graphic 81">
              <a:extLst>
                <a:ext uri="{FF2B5EF4-FFF2-40B4-BE49-F238E27FC236}">
                  <a16:creationId xmlns:a16="http://schemas.microsoft.com/office/drawing/2014/main" id="{5D424731-B643-4FED-9BCA-411470C8BEB6}"/>
                </a:ext>
              </a:extLst>
            </p:cNvPr>
            <p:cNvSpPr/>
            <p:nvPr/>
          </p:nvSpPr>
          <p:spPr>
            <a:xfrm>
              <a:off x="5405379" y="3993785"/>
              <a:ext cx="597861" cy="551160"/>
            </a:xfrm>
            <a:custGeom>
              <a:avLst/>
              <a:gdLst>
                <a:gd name="connsiteX0" fmla="*/ 597861 w 597861"/>
                <a:gd name="connsiteY0" fmla="*/ 363165 h 551160"/>
                <a:gd name="connsiteX1" fmla="*/ 343210 w 597861"/>
                <a:gd name="connsiteY1" fmla="*/ 551160 h 551160"/>
                <a:gd name="connsiteX2" fmla="*/ 0 w 597861"/>
                <a:gd name="connsiteY2" fmla="*/ 437975 h 551160"/>
                <a:gd name="connsiteX3" fmla="*/ 597281 w 597861"/>
                <a:gd name="connsiteY3" fmla="*/ 0 h 551160"/>
              </a:gdLst>
              <a:ahLst/>
              <a:cxnLst>
                <a:cxn ang="0">
                  <a:pos x="connsiteX0" y="connsiteY0"/>
                </a:cxn>
                <a:cxn ang="0">
                  <a:pos x="connsiteX1" y="connsiteY1"/>
                </a:cxn>
                <a:cxn ang="0">
                  <a:pos x="connsiteX2" y="connsiteY2"/>
                </a:cxn>
                <a:cxn ang="0">
                  <a:pos x="connsiteX3" y="connsiteY3"/>
                </a:cxn>
              </a:cxnLst>
              <a:rect l="l" t="t" r="r" b="b"/>
              <a:pathLst>
                <a:path w="597861" h="551160">
                  <a:moveTo>
                    <a:pt x="597861" y="363165"/>
                  </a:moveTo>
                  <a:cubicBezTo>
                    <a:pt x="484213" y="371807"/>
                    <a:pt x="385394" y="444760"/>
                    <a:pt x="343210" y="551160"/>
                  </a:cubicBezTo>
                  <a:cubicBezTo>
                    <a:pt x="343210" y="551160"/>
                    <a:pt x="93198" y="470133"/>
                    <a:pt x="0" y="437975"/>
                  </a:cubicBezTo>
                  <a:cubicBezTo>
                    <a:pt x="91200" y="182950"/>
                    <a:pt x="327781" y="9470"/>
                    <a:pt x="597281" y="0"/>
                  </a:cubicBezTo>
                  <a:close/>
                </a:path>
              </a:pathLst>
            </a:custGeom>
            <a:solidFill>
              <a:srgbClr val="24285B"/>
            </a:solidFill>
            <a:ln w="9668" cap="flat">
              <a:noFill/>
              <a:prstDash val="solid"/>
              <a:miter/>
            </a:ln>
          </p:spPr>
          <p:txBody>
            <a:bodyPr rtlCol="0" anchor="ctr"/>
            <a:lstStyle/>
            <a:p>
              <a:endParaRPr lang="en-US"/>
            </a:p>
          </p:txBody>
        </p:sp>
        <p:sp>
          <p:nvSpPr>
            <p:cNvPr id="88" name="Graphic 81">
              <a:extLst>
                <a:ext uri="{FF2B5EF4-FFF2-40B4-BE49-F238E27FC236}">
                  <a16:creationId xmlns:a16="http://schemas.microsoft.com/office/drawing/2014/main" id="{C4C1999E-7EA0-46F0-A088-D5A9981FD7FD}"/>
                </a:ext>
              </a:extLst>
            </p:cNvPr>
            <p:cNvSpPr/>
            <p:nvPr/>
          </p:nvSpPr>
          <p:spPr>
            <a:xfrm>
              <a:off x="5797992" y="4427582"/>
              <a:ext cx="455743" cy="457988"/>
            </a:xfrm>
            <a:custGeom>
              <a:avLst/>
              <a:gdLst>
                <a:gd name="connsiteX0" fmla="*/ 227872 w 455743"/>
                <a:gd name="connsiteY0" fmla="*/ 457989 h 457988"/>
                <a:gd name="connsiteX1" fmla="*/ 0 w 455743"/>
                <a:gd name="connsiteY1" fmla="*/ 228994 h 457988"/>
                <a:gd name="connsiteX2" fmla="*/ 227872 w 455743"/>
                <a:gd name="connsiteY2" fmla="*/ 0 h 457988"/>
                <a:gd name="connsiteX3" fmla="*/ 455744 w 455743"/>
                <a:gd name="connsiteY3" fmla="*/ 228994 h 457988"/>
                <a:gd name="connsiteX4" fmla="*/ 227872 w 455743"/>
                <a:gd name="connsiteY4" fmla="*/ 457989 h 457988"/>
                <a:gd name="connsiteX5" fmla="*/ 227872 w 455743"/>
                <a:gd name="connsiteY5" fmla="*/ 61596 h 457988"/>
                <a:gd name="connsiteX6" fmla="*/ 61198 w 455743"/>
                <a:gd name="connsiteY6" fmla="*/ 228897 h 457988"/>
                <a:gd name="connsiteX7" fmla="*/ 227679 w 455743"/>
                <a:gd name="connsiteY7" fmla="*/ 396392 h 457988"/>
                <a:gd name="connsiteX8" fmla="*/ 394353 w 455743"/>
                <a:gd name="connsiteY8" fmla="*/ 229092 h 457988"/>
                <a:gd name="connsiteX9" fmla="*/ 394353 w 455743"/>
                <a:gd name="connsiteY9" fmla="*/ 228994 h 457988"/>
                <a:gd name="connsiteX10" fmla="*/ 227872 w 455743"/>
                <a:gd name="connsiteY10" fmla="*/ 61596 h 45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5743" h="457988">
                  <a:moveTo>
                    <a:pt x="227872" y="457989"/>
                  </a:moveTo>
                  <a:cubicBezTo>
                    <a:pt x="102022" y="457989"/>
                    <a:pt x="0" y="355465"/>
                    <a:pt x="0" y="228994"/>
                  </a:cubicBezTo>
                  <a:cubicBezTo>
                    <a:pt x="0" y="102524"/>
                    <a:pt x="102022" y="0"/>
                    <a:pt x="227872" y="0"/>
                  </a:cubicBezTo>
                  <a:cubicBezTo>
                    <a:pt x="353722" y="0"/>
                    <a:pt x="455744" y="102524"/>
                    <a:pt x="455744" y="228994"/>
                  </a:cubicBezTo>
                  <a:cubicBezTo>
                    <a:pt x="455584" y="355398"/>
                    <a:pt x="353656" y="457828"/>
                    <a:pt x="227872" y="457989"/>
                  </a:cubicBezTo>
                  <a:close/>
                  <a:moveTo>
                    <a:pt x="227872" y="61596"/>
                  </a:moveTo>
                  <a:cubicBezTo>
                    <a:pt x="135874" y="61543"/>
                    <a:pt x="61251" y="136446"/>
                    <a:pt x="61198" y="228897"/>
                  </a:cubicBezTo>
                  <a:cubicBezTo>
                    <a:pt x="61144" y="321349"/>
                    <a:pt x="135680" y="396339"/>
                    <a:pt x="227679" y="396392"/>
                  </a:cubicBezTo>
                  <a:cubicBezTo>
                    <a:pt x="319677" y="396446"/>
                    <a:pt x="394299" y="321543"/>
                    <a:pt x="394353" y="229092"/>
                  </a:cubicBezTo>
                  <a:cubicBezTo>
                    <a:pt x="394353" y="229059"/>
                    <a:pt x="394353" y="229027"/>
                    <a:pt x="394353" y="228994"/>
                  </a:cubicBezTo>
                  <a:cubicBezTo>
                    <a:pt x="394246" y="136625"/>
                    <a:pt x="319788" y="61757"/>
                    <a:pt x="227872" y="61596"/>
                  </a:cubicBezTo>
                  <a:close/>
                </a:path>
              </a:pathLst>
            </a:custGeom>
            <a:solidFill>
              <a:srgbClr val="C9C9C9"/>
            </a:solidFill>
            <a:ln w="9668" cap="flat">
              <a:noFill/>
              <a:prstDash val="solid"/>
              <a:miter/>
            </a:ln>
          </p:spPr>
          <p:txBody>
            <a:bodyPr rtlCol="0" anchor="ctr"/>
            <a:lstStyle/>
            <a:p>
              <a:endParaRPr lang="en-US"/>
            </a:p>
          </p:txBody>
        </p:sp>
        <p:sp>
          <p:nvSpPr>
            <p:cNvPr id="89" name="Graphic 81">
              <a:extLst>
                <a:ext uri="{FF2B5EF4-FFF2-40B4-BE49-F238E27FC236}">
                  <a16:creationId xmlns:a16="http://schemas.microsoft.com/office/drawing/2014/main" id="{9AD38E32-DD99-436A-B534-BEA0600A70B8}"/>
                </a:ext>
              </a:extLst>
            </p:cNvPr>
            <p:cNvSpPr/>
            <p:nvPr/>
          </p:nvSpPr>
          <p:spPr>
            <a:xfrm>
              <a:off x="5874658" y="4781712"/>
              <a:ext cx="151205" cy="103858"/>
            </a:xfrm>
            <a:custGeom>
              <a:avLst/>
              <a:gdLst>
                <a:gd name="connsiteX0" fmla="*/ 151206 w 151205"/>
                <a:gd name="connsiteY0" fmla="*/ 103859 h 103858"/>
                <a:gd name="connsiteX1" fmla="*/ 0 w 151205"/>
                <a:gd name="connsiteY1" fmla="*/ 46149 h 103858"/>
                <a:gd name="connsiteX2" fmla="*/ 40702 w 151205"/>
                <a:gd name="connsiteY2" fmla="*/ 0 h 103858"/>
                <a:gd name="connsiteX3" fmla="*/ 151206 w 151205"/>
                <a:gd name="connsiteY3" fmla="*/ 42554 h 103858"/>
              </a:gdLst>
              <a:ahLst/>
              <a:cxnLst>
                <a:cxn ang="0">
                  <a:pos x="connsiteX0" y="connsiteY0"/>
                </a:cxn>
                <a:cxn ang="0">
                  <a:pos x="connsiteX1" y="connsiteY1"/>
                </a:cxn>
                <a:cxn ang="0">
                  <a:pos x="connsiteX2" y="connsiteY2"/>
                </a:cxn>
                <a:cxn ang="0">
                  <a:pos x="connsiteX3" y="connsiteY3"/>
                </a:cxn>
              </a:cxnLst>
              <a:rect l="l" t="t" r="r" b="b"/>
              <a:pathLst>
                <a:path w="151205" h="103858">
                  <a:moveTo>
                    <a:pt x="151206" y="103859"/>
                  </a:moveTo>
                  <a:cubicBezTo>
                    <a:pt x="95471" y="103886"/>
                    <a:pt x="41665" y="83350"/>
                    <a:pt x="0" y="46149"/>
                  </a:cubicBezTo>
                  <a:lnTo>
                    <a:pt x="40702" y="0"/>
                  </a:lnTo>
                  <a:cubicBezTo>
                    <a:pt x="71088" y="27337"/>
                    <a:pt x="110421" y="42484"/>
                    <a:pt x="151206" y="42554"/>
                  </a:cubicBezTo>
                  <a:close/>
                </a:path>
              </a:pathLst>
            </a:custGeom>
            <a:solidFill>
              <a:srgbClr val="E6E6E6"/>
            </a:solidFill>
            <a:ln w="9668" cap="flat">
              <a:noFill/>
              <a:prstDash val="solid"/>
              <a:miter/>
            </a:ln>
          </p:spPr>
          <p:txBody>
            <a:bodyPr rtlCol="0" anchor="ctr"/>
            <a:lstStyle/>
            <a:p>
              <a:endParaRPr lang="en-US"/>
            </a:p>
          </p:txBody>
        </p:sp>
        <p:sp>
          <p:nvSpPr>
            <p:cNvPr id="90" name="Graphic 81">
              <a:extLst>
                <a:ext uri="{FF2B5EF4-FFF2-40B4-BE49-F238E27FC236}">
                  <a16:creationId xmlns:a16="http://schemas.microsoft.com/office/drawing/2014/main" id="{7499A6B3-95D2-4337-88A9-C5DE3935F45D}"/>
                </a:ext>
              </a:extLst>
            </p:cNvPr>
            <p:cNvSpPr/>
            <p:nvPr/>
          </p:nvSpPr>
          <p:spPr>
            <a:xfrm>
              <a:off x="6025864" y="4427582"/>
              <a:ext cx="227871" cy="228994"/>
            </a:xfrm>
            <a:custGeom>
              <a:avLst/>
              <a:gdLst>
                <a:gd name="connsiteX0" fmla="*/ 227872 w 227871"/>
                <a:gd name="connsiteY0" fmla="*/ 228994 h 228994"/>
                <a:gd name="connsiteX1" fmla="*/ 166481 w 227871"/>
                <a:gd name="connsiteY1" fmla="*/ 228994 h 228994"/>
                <a:gd name="connsiteX2" fmla="*/ 0 w 227871"/>
                <a:gd name="connsiteY2" fmla="*/ 61596 h 228994"/>
                <a:gd name="connsiteX3" fmla="*/ 0 w 227871"/>
                <a:gd name="connsiteY3" fmla="*/ 0 h 228994"/>
                <a:gd name="connsiteX4" fmla="*/ 227872 w 227871"/>
                <a:gd name="connsiteY4" fmla="*/ 228994 h 228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71" h="228994">
                  <a:moveTo>
                    <a:pt x="227872" y="228994"/>
                  </a:moveTo>
                  <a:lnTo>
                    <a:pt x="166481" y="228994"/>
                  </a:lnTo>
                  <a:cubicBezTo>
                    <a:pt x="166374" y="136625"/>
                    <a:pt x="91916" y="61757"/>
                    <a:pt x="0" y="61596"/>
                  </a:cubicBezTo>
                  <a:lnTo>
                    <a:pt x="0" y="0"/>
                  </a:lnTo>
                  <a:cubicBezTo>
                    <a:pt x="125784" y="161"/>
                    <a:pt x="227712" y="102591"/>
                    <a:pt x="227872" y="228994"/>
                  </a:cubicBezTo>
                  <a:close/>
                </a:path>
              </a:pathLst>
            </a:custGeom>
            <a:solidFill>
              <a:srgbClr val="24285B"/>
            </a:solidFill>
            <a:ln w="9668" cap="flat">
              <a:noFill/>
              <a:prstDash val="solid"/>
              <a:miter/>
            </a:ln>
          </p:spPr>
          <p:txBody>
            <a:bodyPr rtlCol="0" anchor="ctr"/>
            <a:lstStyle/>
            <a:p>
              <a:endParaRPr lang="en-US"/>
            </a:p>
          </p:txBody>
        </p:sp>
        <p:sp>
          <p:nvSpPr>
            <p:cNvPr id="91" name="Graphic 81">
              <a:extLst>
                <a:ext uri="{FF2B5EF4-FFF2-40B4-BE49-F238E27FC236}">
                  <a16:creationId xmlns:a16="http://schemas.microsoft.com/office/drawing/2014/main" id="{FBFC300B-043A-442C-8F02-52FD7385CA8A}"/>
                </a:ext>
              </a:extLst>
            </p:cNvPr>
            <p:cNvSpPr/>
            <p:nvPr/>
          </p:nvSpPr>
          <p:spPr>
            <a:xfrm>
              <a:off x="6025864" y="4656965"/>
              <a:ext cx="227871" cy="228605"/>
            </a:xfrm>
            <a:custGeom>
              <a:avLst/>
              <a:gdLst>
                <a:gd name="connsiteX0" fmla="*/ 0 w 227871"/>
                <a:gd name="connsiteY0" fmla="*/ 228606 h 228605"/>
                <a:gd name="connsiteX1" fmla="*/ 0 w 227871"/>
                <a:gd name="connsiteY1" fmla="*/ 167301 h 228605"/>
                <a:gd name="connsiteX2" fmla="*/ 166481 w 227871"/>
                <a:gd name="connsiteY2" fmla="*/ 0 h 228605"/>
                <a:gd name="connsiteX3" fmla="*/ 227872 w 227871"/>
                <a:gd name="connsiteY3" fmla="*/ 0 h 228605"/>
                <a:gd name="connsiteX4" fmla="*/ 0 w 227871"/>
                <a:gd name="connsiteY4" fmla="*/ 228606 h 228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71" h="228605">
                  <a:moveTo>
                    <a:pt x="0" y="228606"/>
                  </a:moveTo>
                  <a:lnTo>
                    <a:pt x="0" y="167301"/>
                  </a:lnTo>
                  <a:cubicBezTo>
                    <a:pt x="91879" y="167141"/>
                    <a:pt x="166321" y="92331"/>
                    <a:pt x="166481" y="0"/>
                  </a:cubicBezTo>
                  <a:lnTo>
                    <a:pt x="227872" y="0"/>
                  </a:lnTo>
                  <a:cubicBezTo>
                    <a:pt x="227446" y="126230"/>
                    <a:pt x="125611" y="228393"/>
                    <a:pt x="0" y="228606"/>
                  </a:cubicBezTo>
                  <a:close/>
                </a:path>
              </a:pathLst>
            </a:custGeom>
            <a:solidFill>
              <a:srgbClr val="FFD200"/>
            </a:solidFill>
            <a:ln w="9668" cap="flat">
              <a:noFill/>
              <a:prstDash val="solid"/>
              <a:miter/>
            </a:ln>
          </p:spPr>
          <p:txBody>
            <a:bodyPr rtlCol="0" anchor="ctr"/>
            <a:lstStyle/>
            <a:p>
              <a:endParaRPr lang="en-US"/>
            </a:p>
          </p:txBody>
        </p:sp>
        <p:sp>
          <p:nvSpPr>
            <p:cNvPr id="92" name="Graphic 81">
              <a:extLst>
                <a:ext uri="{FF2B5EF4-FFF2-40B4-BE49-F238E27FC236}">
                  <a16:creationId xmlns:a16="http://schemas.microsoft.com/office/drawing/2014/main" id="{353B1042-82F2-4B8B-8FAE-3D7BCC9FF5C4}"/>
                </a:ext>
              </a:extLst>
            </p:cNvPr>
            <p:cNvSpPr/>
            <p:nvPr/>
          </p:nvSpPr>
          <p:spPr>
            <a:xfrm>
              <a:off x="5033360" y="3826484"/>
              <a:ext cx="428866" cy="53921"/>
            </a:xfrm>
            <a:custGeom>
              <a:avLst/>
              <a:gdLst>
                <a:gd name="connsiteX0" fmla="*/ 0 w 428866"/>
                <a:gd name="connsiteY0" fmla="*/ 0 h 53921"/>
                <a:gd name="connsiteX1" fmla="*/ 428867 w 428866"/>
                <a:gd name="connsiteY1" fmla="*/ 0 h 53921"/>
                <a:gd name="connsiteX2" fmla="*/ 428867 w 428866"/>
                <a:gd name="connsiteY2" fmla="*/ 53921 h 53921"/>
                <a:gd name="connsiteX3" fmla="*/ 0 w 428866"/>
                <a:gd name="connsiteY3" fmla="*/ 53921 h 53921"/>
              </a:gdLst>
              <a:ahLst/>
              <a:cxnLst>
                <a:cxn ang="0">
                  <a:pos x="connsiteX0" y="connsiteY0"/>
                </a:cxn>
                <a:cxn ang="0">
                  <a:pos x="connsiteX1" y="connsiteY1"/>
                </a:cxn>
                <a:cxn ang="0">
                  <a:pos x="connsiteX2" y="connsiteY2"/>
                </a:cxn>
                <a:cxn ang="0">
                  <a:pos x="connsiteX3" y="connsiteY3"/>
                </a:cxn>
              </a:cxnLst>
              <a:rect l="l" t="t" r="r" b="b"/>
              <a:pathLst>
                <a:path w="428866" h="53921">
                  <a:moveTo>
                    <a:pt x="0" y="0"/>
                  </a:moveTo>
                  <a:lnTo>
                    <a:pt x="428867" y="0"/>
                  </a:lnTo>
                  <a:lnTo>
                    <a:pt x="428867" y="53921"/>
                  </a:lnTo>
                  <a:lnTo>
                    <a:pt x="0" y="53921"/>
                  </a:lnTo>
                  <a:close/>
                </a:path>
              </a:pathLst>
            </a:custGeom>
            <a:solidFill>
              <a:srgbClr val="E6E6E6"/>
            </a:solidFill>
            <a:ln w="9668" cap="flat">
              <a:noFill/>
              <a:prstDash val="solid"/>
              <a:miter/>
            </a:ln>
          </p:spPr>
          <p:txBody>
            <a:bodyPr rtlCol="0" anchor="ctr"/>
            <a:lstStyle/>
            <a:p>
              <a:endParaRPr lang="en-US"/>
            </a:p>
          </p:txBody>
        </p:sp>
        <p:sp>
          <p:nvSpPr>
            <p:cNvPr id="93" name="Graphic 81">
              <a:extLst>
                <a:ext uri="{FF2B5EF4-FFF2-40B4-BE49-F238E27FC236}">
                  <a16:creationId xmlns:a16="http://schemas.microsoft.com/office/drawing/2014/main" id="{90E96A0A-307E-489E-9F98-2F429EF516BD}"/>
                </a:ext>
              </a:extLst>
            </p:cNvPr>
            <p:cNvSpPr/>
            <p:nvPr/>
          </p:nvSpPr>
          <p:spPr>
            <a:xfrm>
              <a:off x="5033360" y="3928788"/>
              <a:ext cx="403343" cy="53921"/>
            </a:xfrm>
            <a:custGeom>
              <a:avLst/>
              <a:gdLst>
                <a:gd name="connsiteX0" fmla="*/ 0 w 403343"/>
                <a:gd name="connsiteY0" fmla="*/ 0 h 53921"/>
                <a:gd name="connsiteX1" fmla="*/ 403344 w 403343"/>
                <a:gd name="connsiteY1" fmla="*/ 0 h 53921"/>
                <a:gd name="connsiteX2" fmla="*/ 403344 w 403343"/>
                <a:gd name="connsiteY2" fmla="*/ 53921 h 53921"/>
                <a:gd name="connsiteX3" fmla="*/ 0 w 403343"/>
                <a:gd name="connsiteY3" fmla="*/ 53921 h 53921"/>
              </a:gdLst>
              <a:ahLst/>
              <a:cxnLst>
                <a:cxn ang="0">
                  <a:pos x="connsiteX0" y="connsiteY0"/>
                </a:cxn>
                <a:cxn ang="0">
                  <a:pos x="connsiteX1" y="connsiteY1"/>
                </a:cxn>
                <a:cxn ang="0">
                  <a:pos x="connsiteX2" y="connsiteY2"/>
                </a:cxn>
                <a:cxn ang="0">
                  <a:pos x="connsiteX3" y="connsiteY3"/>
                </a:cxn>
              </a:cxnLst>
              <a:rect l="l" t="t" r="r" b="b"/>
              <a:pathLst>
                <a:path w="403343" h="53921">
                  <a:moveTo>
                    <a:pt x="0" y="0"/>
                  </a:moveTo>
                  <a:lnTo>
                    <a:pt x="403344" y="0"/>
                  </a:lnTo>
                  <a:lnTo>
                    <a:pt x="403344" y="53921"/>
                  </a:lnTo>
                  <a:lnTo>
                    <a:pt x="0" y="53921"/>
                  </a:lnTo>
                  <a:close/>
                </a:path>
              </a:pathLst>
            </a:custGeom>
            <a:solidFill>
              <a:srgbClr val="E6E6E6"/>
            </a:solidFill>
            <a:ln w="9668" cap="flat">
              <a:noFill/>
              <a:prstDash val="solid"/>
              <a:miter/>
            </a:ln>
          </p:spPr>
          <p:txBody>
            <a:bodyPr rtlCol="0" anchor="ctr"/>
            <a:lstStyle/>
            <a:p>
              <a:endParaRPr lang="en-US"/>
            </a:p>
          </p:txBody>
        </p:sp>
        <p:sp>
          <p:nvSpPr>
            <p:cNvPr id="94" name="Graphic 81">
              <a:extLst>
                <a:ext uri="{FF2B5EF4-FFF2-40B4-BE49-F238E27FC236}">
                  <a16:creationId xmlns:a16="http://schemas.microsoft.com/office/drawing/2014/main" id="{7714A7AA-77C8-40C8-87EC-FA942F6C286B}"/>
                </a:ext>
              </a:extLst>
            </p:cNvPr>
            <p:cNvSpPr/>
            <p:nvPr/>
          </p:nvSpPr>
          <p:spPr>
            <a:xfrm>
              <a:off x="5033360" y="4045180"/>
              <a:ext cx="315559" cy="53921"/>
            </a:xfrm>
            <a:custGeom>
              <a:avLst/>
              <a:gdLst>
                <a:gd name="connsiteX0" fmla="*/ 0 w 315559"/>
                <a:gd name="connsiteY0" fmla="*/ 0 h 53921"/>
                <a:gd name="connsiteX1" fmla="*/ 315559 w 315559"/>
                <a:gd name="connsiteY1" fmla="*/ 0 h 53921"/>
                <a:gd name="connsiteX2" fmla="*/ 315559 w 315559"/>
                <a:gd name="connsiteY2" fmla="*/ 53921 h 53921"/>
                <a:gd name="connsiteX3" fmla="*/ 0 w 315559"/>
                <a:gd name="connsiteY3" fmla="*/ 53921 h 53921"/>
              </a:gdLst>
              <a:ahLst/>
              <a:cxnLst>
                <a:cxn ang="0">
                  <a:pos x="connsiteX0" y="connsiteY0"/>
                </a:cxn>
                <a:cxn ang="0">
                  <a:pos x="connsiteX1" y="connsiteY1"/>
                </a:cxn>
                <a:cxn ang="0">
                  <a:pos x="connsiteX2" y="connsiteY2"/>
                </a:cxn>
                <a:cxn ang="0">
                  <a:pos x="connsiteX3" y="connsiteY3"/>
                </a:cxn>
              </a:cxnLst>
              <a:rect l="l" t="t" r="r" b="b"/>
              <a:pathLst>
                <a:path w="315559" h="53921">
                  <a:moveTo>
                    <a:pt x="0" y="0"/>
                  </a:moveTo>
                  <a:lnTo>
                    <a:pt x="315559" y="0"/>
                  </a:lnTo>
                  <a:lnTo>
                    <a:pt x="315559" y="53921"/>
                  </a:lnTo>
                  <a:lnTo>
                    <a:pt x="0" y="53921"/>
                  </a:lnTo>
                  <a:close/>
                </a:path>
              </a:pathLst>
            </a:custGeom>
            <a:solidFill>
              <a:srgbClr val="E6E6E6"/>
            </a:solidFill>
            <a:ln w="9668" cap="flat">
              <a:noFill/>
              <a:prstDash val="solid"/>
              <a:miter/>
            </a:ln>
          </p:spPr>
          <p:txBody>
            <a:bodyPr rtlCol="0" anchor="ctr"/>
            <a:lstStyle/>
            <a:p>
              <a:endParaRPr lang="en-US"/>
            </a:p>
          </p:txBody>
        </p:sp>
        <p:sp>
          <p:nvSpPr>
            <p:cNvPr id="95" name="Graphic 81">
              <a:extLst>
                <a:ext uri="{FF2B5EF4-FFF2-40B4-BE49-F238E27FC236}">
                  <a16:creationId xmlns:a16="http://schemas.microsoft.com/office/drawing/2014/main" id="{AD03469C-1D26-48AD-802A-D5B93EC7529F}"/>
                </a:ext>
              </a:extLst>
            </p:cNvPr>
            <p:cNvSpPr/>
            <p:nvPr/>
          </p:nvSpPr>
          <p:spPr>
            <a:xfrm>
              <a:off x="6766133" y="5153913"/>
              <a:ext cx="263932" cy="53921"/>
            </a:xfrm>
            <a:custGeom>
              <a:avLst/>
              <a:gdLst>
                <a:gd name="connsiteX0" fmla="*/ 0 w 263932"/>
                <a:gd name="connsiteY0" fmla="*/ 0 h 53921"/>
                <a:gd name="connsiteX1" fmla="*/ 263933 w 263932"/>
                <a:gd name="connsiteY1" fmla="*/ 0 h 53921"/>
                <a:gd name="connsiteX2" fmla="*/ 263933 w 263932"/>
                <a:gd name="connsiteY2" fmla="*/ 53921 h 53921"/>
                <a:gd name="connsiteX3" fmla="*/ 0 w 263932"/>
                <a:gd name="connsiteY3" fmla="*/ 53921 h 53921"/>
              </a:gdLst>
              <a:ahLst/>
              <a:cxnLst>
                <a:cxn ang="0">
                  <a:pos x="connsiteX0" y="connsiteY0"/>
                </a:cxn>
                <a:cxn ang="0">
                  <a:pos x="connsiteX1" y="connsiteY1"/>
                </a:cxn>
                <a:cxn ang="0">
                  <a:pos x="connsiteX2" y="connsiteY2"/>
                </a:cxn>
                <a:cxn ang="0">
                  <a:pos x="connsiteX3" y="connsiteY3"/>
                </a:cxn>
              </a:cxnLst>
              <a:rect l="l" t="t" r="r" b="b"/>
              <a:pathLst>
                <a:path w="263932" h="53921">
                  <a:moveTo>
                    <a:pt x="0" y="0"/>
                  </a:moveTo>
                  <a:lnTo>
                    <a:pt x="263933" y="0"/>
                  </a:lnTo>
                  <a:lnTo>
                    <a:pt x="263933" y="53921"/>
                  </a:lnTo>
                  <a:lnTo>
                    <a:pt x="0" y="53921"/>
                  </a:lnTo>
                  <a:close/>
                </a:path>
              </a:pathLst>
            </a:custGeom>
            <a:solidFill>
              <a:srgbClr val="E6E6E6"/>
            </a:solidFill>
            <a:ln w="9668" cap="flat">
              <a:noFill/>
              <a:prstDash val="solid"/>
              <a:miter/>
            </a:ln>
          </p:spPr>
          <p:txBody>
            <a:bodyPr rtlCol="0" anchor="ctr"/>
            <a:lstStyle/>
            <a:p>
              <a:endParaRPr lang="en-US"/>
            </a:p>
          </p:txBody>
        </p:sp>
        <p:sp>
          <p:nvSpPr>
            <p:cNvPr id="96" name="Graphic 81">
              <a:extLst>
                <a:ext uri="{FF2B5EF4-FFF2-40B4-BE49-F238E27FC236}">
                  <a16:creationId xmlns:a16="http://schemas.microsoft.com/office/drawing/2014/main" id="{701B68B9-4AB1-462B-B063-21413BCC431A}"/>
                </a:ext>
              </a:extLst>
            </p:cNvPr>
            <p:cNvSpPr/>
            <p:nvPr/>
          </p:nvSpPr>
          <p:spPr>
            <a:xfrm>
              <a:off x="6766133" y="5270305"/>
              <a:ext cx="206505" cy="53921"/>
            </a:xfrm>
            <a:custGeom>
              <a:avLst/>
              <a:gdLst>
                <a:gd name="connsiteX0" fmla="*/ 0 w 206505"/>
                <a:gd name="connsiteY0" fmla="*/ 0 h 53921"/>
                <a:gd name="connsiteX1" fmla="*/ 206506 w 206505"/>
                <a:gd name="connsiteY1" fmla="*/ 0 h 53921"/>
                <a:gd name="connsiteX2" fmla="*/ 206506 w 206505"/>
                <a:gd name="connsiteY2" fmla="*/ 53921 h 53921"/>
                <a:gd name="connsiteX3" fmla="*/ 0 w 206505"/>
                <a:gd name="connsiteY3" fmla="*/ 53921 h 53921"/>
              </a:gdLst>
              <a:ahLst/>
              <a:cxnLst>
                <a:cxn ang="0">
                  <a:pos x="connsiteX0" y="connsiteY0"/>
                </a:cxn>
                <a:cxn ang="0">
                  <a:pos x="connsiteX1" y="connsiteY1"/>
                </a:cxn>
                <a:cxn ang="0">
                  <a:pos x="connsiteX2" y="connsiteY2"/>
                </a:cxn>
                <a:cxn ang="0">
                  <a:pos x="connsiteX3" y="connsiteY3"/>
                </a:cxn>
              </a:cxnLst>
              <a:rect l="l" t="t" r="r" b="b"/>
              <a:pathLst>
                <a:path w="206505" h="53921">
                  <a:moveTo>
                    <a:pt x="0" y="0"/>
                  </a:moveTo>
                  <a:lnTo>
                    <a:pt x="206506" y="0"/>
                  </a:lnTo>
                  <a:lnTo>
                    <a:pt x="206506" y="53921"/>
                  </a:lnTo>
                  <a:lnTo>
                    <a:pt x="0" y="53921"/>
                  </a:lnTo>
                  <a:close/>
                </a:path>
              </a:pathLst>
            </a:custGeom>
            <a:solidFill>
              <a:srgbClr val="E6E6E6"/>
            </a:solidFill>
            <a:ln w="9668" cap="flat">
              <a:noFill/>
              <a:prstDash val="solid"/>
              <a:miter/>
            </a:ln>
          </p:spPr>
          <p:txBody>
            <a:bodyPr rtlCol="0" anchor="ctr"/>
            <a:lstStyle/>
            <a:p>
              <a:endParaRPr lang="en-US"/>
            </a:p>
          </p:txBody>
        </p:sp>
        <p:sp>
          <p:nvSpPr>
            <p:cNvPr id="97" name="Graphic 81">
              <a:extLst>
                <a:ext uri="{FF2B5EF4-FFF2-40B4-BE49-F238E27FC236}">
                  <a16:creationId xmlns:a16="http://schemas.microsoft.com/office/drawing/2014/main" id="{54410543-7B0C-4025-8C79-D6A8296A28B1}"/>
                </a:ext>
              </a:extLst>
            </p:cNvPr>
            <p:cNvSpPr/>
            <p:nvPr/>
          </p:nvSpPr>
          <p:spPr>
            <a:xfrm>
              <a:off x="6430464" y="4133980"/>
              <a:ext cx="789381" cy="499085"/>
            </a:xfrm>
            <a:custGeom>
              <a:avLst/>
              <a:gdLst>
                <a:gd name="connsiteX0" fmla="*/ 0 w 789381"/>
                <a:gd name="connsiteY0" fmla="*/ 0 h 499085"/>
                <a:gd name="connsiteX1" fmla="*/ 789382 w 789381"/>
                <a:gd name="connsiteY1" fmla="*/ 0 h 499085"/>
                <a:gd name="connsiteX2" fmla="*/ 789382 w 789381"/>
                <a:gd name="connsiteY2" fmla="*/ 499085 h 499085"/>
                <a:gd name="connsiteX3" fmla="*/ 0 w 789381"/>
                <a:gd name="connsiteY3" fmla="*/ 499085 h 499085"/>
              </a:gdLst>
              <a:ahLst/>
              <a:cxnLst>
                <a:cxn ang="0">
                  <a:pos x="connsiteX0" y="connsiteY0"/>
                </a:cxn>
                <a:cxn ang="0">
                  <a:pos x="connsiteX1" y="connsiteY1"/>
                </a:cxn>
                <a:cxn ang="0">
                  <a:pos x="connsiteX2" y="connsiteY2"/>
                </a:cxn>
                <a:cxn ang="0">
                  <a:pos x="connsiteX3" y="connsiteY3"/>
                </a:cxn>
              </a:cxnLst>
              <a:rect l="l" t="t" r="r" b="b"/>
              <a:pathLst>
                <a:path w="789381" h="499085">
                  <a:moveTo>
                    <a:pt x="0" y="0"/>
                  </a:moveTo>
                  <a:lnTo>
                    <a:pt x="789382" y="0"/>
                  </a:lnTo>
                  <a:lnTo>
                    <a:pt x="789382" y="499085"/>
                  </a:lnTo>
                  <a:lnTo>
                    <a:pt x="0" y="499085"/>
                  </a:lnTo>
                  <a:close/>
                </a:path>
              </a:pathLst>
            </a:custGeom>
            <a:solidFill>
              <a:srgbClr val="E6E6E6"/>
            </a:solidFill>
            <a:ln w="9668" cap="flat">
              <a:noFill/>
              <a:prstDash val="solid"/>
              <a:miter/>
            </a:ln>
          </p:spPr>
          <p:txBody>
            <a:bodyPr rtlCol="0" anchor="ctr"/>
            <a:lstStyle/>
            <a:p>
              <a:endParaRPr lang="en-US"/>
            </a:p>
          </p:txBody>
        </p:sp>
        <p:sp>
          <p:nvSpPr>
            <p:cNvPr id="98" name="Graphic 81">
              <a:extLst>
                <a:ext uri="{FF2B5EF4-FFF2-40B4-BE49-F238E27FC236}">
                  <a16:creationId xmlns:a16="http://schemas.microsoft.com/office/drawing/2014/main" id="{BFD790B2-C0D7-4FFF-BDD5-54F01A81EA14}"/>
                </a:ext>
              </a:extLst>
            </p:cNvPr>
            <p:cNvSpPr/>
            <p:nvPr/>
          </p:nvSpPr>
          <p:spPr>
            <a:xfrm>
              <a:off x="6506454" y="4255812"/>
              <a:ext cx="637306" cy="326538"/>
            </a:xfrm>
            <a:custGeom>
              <a:avLst/>
              <a:gdLst>
                <a:gd name="connsiteX0" fmla="*/ 0 w 637306"/>
                <a:gd name="connsiteY0" fmla="*/ 326538 h 326538"/>
                <a:gd name="connsiteX1" fmla="*/ 0 w 637306"/>
                <a:gd name="connsiteY1" fmla="*/ 209272 h 326538"/>
                <a:gd name="connsiteX2" fmla="*/ 111277 w 637306"/>
                <a:gd name="connsiteY2" fmla="*/ 110077 h 326538"/>
                <a:gd name="connsiteX3" fmla="*/ 200609 w 637306"/>
                <a:gd name="connsiteY3" fmla="*/ 202957 h 326538"/>
                <a:gd name="connsiteX4" fmla="*/ 318653 w 637306"/>
                <a:gd name="connsiteY4" fmla="*/ 68689 h 326538"/>
                <a:gd name="connsiteX5" fmla="*/ 414848 w 637306"/>
                <a:gd name="connsiteY5" fmla="*/ 200722 h 326538"/>
                <a:gd name="connsiteX6" fmla="*/ 637306 w 637306"/>
                <a:gd name="connsiteY6" fmla="*/ 0 h 326538"/>
                <a:gd name="connsiteX7" fmla="*/ 637306 w 637306"/>
                <a:gd name="connsiteY7" fmla="*/ 326538 h 326538"/>
                <a:gd name="connsiteX8" fmla="*/ 0 w 637306"/>
                <a:gd name="connsiteY8" fmla="*/ 326538 h 32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306" h="326538">
                  <a:moveTo>
                    <a:pt x="0" y="326538"/>
                  </a:moveTo>
                  <a:lnTo>
                    <a:pt x="0" y="209272"/>
                  </a:lnTo>
                  <a:lnTo>
                    <a:pt x="111277" y="110077"/>
                  </a:lnTo>
                  <a:lnTo>
                    <a:pt x="200609" y="202957"/>
                  </a:lnTo>
                  <a:lnTo>
                    <a:pt x="318653" y="68689"/>
                  </a:lnTo>
                  <a:lnTo>
                    <a:pt x="414848" y="200722"/>
                  </a:lnTo>
                  <a:lnTo>
                    <a:pt x="637306" y="0"/>
                  </a:lnTo>
                  <a:lnTo>
                    <a:pt x="637306" y="326538"/>
                  </a:lnTo>
                  <a:lnTo>
                    <a:pt x="0" y="326538"/>
                  </a:lnTo>
                  <a:close/>
                </a:path>
              </a:pathLst>
            </a:custGeom>
            <a:solidFill>
              <a:srgbClr val="FFFFFF">
                <a:alpha val="46000"/>
              </a:srgbClr>
            </a:solidFill>
            <a:ln w="9668" cap="flat">
              <a:noFill/>
              <a:prstDash val="solid"/>
              <a:miter/>
            </a:ln>
          </p:spPr>
          <p:txBody>
            <a:bodyPr rtlCol="0" anchor="ctr"/>
            <a:lstStyle/>
            <a:p>
              <a:endParaRPr lang="en-US"/>
            </a:p>
          </p:txBody>
        </p:sp>
        <p:sp>
          <p:nvSpPr>
            <p:cNvPr id="99" name="Graphic 81">
              <a:extLst>
                <a:ext uri="{FF2B5EF4-FFF2-40B4-BE49-F238E27FC236}">
                  <a16:creationId xmlns:a16="http://schemas.microsoft.com/office/drawing/2014/main" id="{D81BAC4C-A24A-4F8B-89E9-EEC62F0F471A}"/>
                </a:ext>
              </a:extLst>
            </p:cNvPr>
            <p:cNvSpPr/>
            <p:nvPr/>
          </p:nvSpPr>
          <p:spPr>
            <a:xfrm>
              <a:off x="6506454" y="4184597"/>
              <a:ext cx="223231" cy="30312"/>
            </a:xfrm>
            <a:custGeom>
              <a:avLst/>
              <a:gdLst>
                <a:gd name="connsiteX0" fmla="*/ 0 w 223231"/>
                <a:gd name="connsiteY0" fmla="*/ 0 h 30312"/>
                <a:gd name="connsiteX1" fmla="*/ 223231 w 223231"/>
                <a:gd name="connsiteY1" fmla="*/ 0 h 30312"/>
                <a:gd name="connsiteX2" fmla="*/ 223231 w 223231"/>
                <a:gd name="connsiteY2" fmla="*/ 30312 h 30312"/>
                <a:gd name="connsiteX3" fmla="*/ 0 w 223231"/>
                <a:gd name="connsiteY3" fmla="*/ 30312 h 30312"/>
              </a:gdLst>
              <a:ahLst/>
              <a:cxnLst>
                <a:cxn ang="0">
                  <a:pos x="connsiteX0" y="connsiteY0"/>
                </a:cxn>
                <a:cxn ang="0">
                  <a:pos x="connsiteX1" y="connsiteY1"/>
                </a:cxn>
                <a:cxn ang="0">
                  <a:pos x="connsiteX2" y="connsiteY2"/>
                </a:cxn>
                <a:cxn ang="0">
                  <a:pos x="connsiteX3" y="connsiteY3"/>
                </a:cxn>
              </a:cxnLst>
              <a:rect l="l" t="t" r="r" b="b"/>
              <a:pathLst>
                <a:path w="223231" h="30312">
                  <a:moveTo>
                    <a:pt x="0" y="0"/>
                  </a:moveTo>
                  <a:lnTo>
                    <a:pt x="223231" y="0"/>
                  </a:lnTo>
                  <a:lnTo>
                    <a:pt x="223231" y="30312"/>
                  </a:lnTo>
                  <a:lnTo>
                    <a:pt x="0" y="30312"/>
                  </a:lnTo>
                  <a:close/>
                </a:path>
              </a:pathLst>
            </a:custGeom>
            <a:solidFill>
              <a:srgbClr val="FFFFFF">
                <a:alpha val="46000"/>
              </a:srgbClr>
            </a:solidFill>
            <a:ln w="9668" cap="flat">
              <a:noFill/>
              <a:prstDash val="solid"/>
              <a:miter/>
            </a:ln>
          </p:spPr>
          <p:txBody>
            <a:bodyPr rtlCol="0" anchor="ctr"/>
            <a:lstStyle/>
            <a:p>
              <a:endParaRPr lang="en-US"/>
            </a:p>
          </p:txBody>
        </p:sp>
        <p:sp>
          <p:nvSpPr>
            <p:cNvPr id="100" name="Graphic 81">
              <a:extLst>
                <a:ext uri="{FF2B5EF4-FFF2-40B4-BE49-F238E27FC236}">
                  <a16:creationId xmlns:a16="http://schemas.microsoft.com/office/drawing/2014/main" id="{ACD26751-420E-444C-B5CF-C596B167FE81}"/>
                </a:ext>
              </a:extLst>
            </p:cNvPr>
            <p:cNvSpPr/>
            <p:nvPr/>
          </p:nvSpPr>
          <p:spPr>
            <a:xfrm>
              <a:off x="6506454" y="4255812"/>
              <a:ext cx="190747" cy="30312"/>
            </a:xfrm>
            <a:custGeom>
              <a:avLst/>
              <a:gdLst>
                <a:gd name="connsiteX0" fmla="*/ 0 w 190747"/>
                <a:gd name="connsiteY0" fmla="*/ 0 h 30312"/>
                <a:gd name="connsiteX1" fmla="*/ 190747 w 190747"/>
                <a:gd name="connsiteY1" fmla="*/ 0 h 30312"/>
                <a:gd name="connsiteX2" fmla="*/ 190747 w 190747"/>
                <a:gd name="connsiteY2" fmla="*/ 30312 h 30312"/>
                <a:gd name="connsiteX3" fmla="*/ 0 w 190747"/>
                <a:gd name="connsiteY3" fmla="*/ 30312 h 30312"/>
              </a:gdLst>
              <a:ahLst/>
              <a:cxnLst>
                <a:cxn ang="0">
                  <a:pos x="connsiteX0" y="connsiteY0"/>
                </a:cxn>
                <a:cxn ang="0">
                  <a:pos x="connsiteX1" y="connsiteY1"/>
                </a:cxn>
                <a:cxn ang="0">
                  <a:pos x="connsiteX2" y="connsiteY2"/>
                </a:cxn>
                <a:cxn ang="0">
                  <a:pos x="connsiteX3" y="connsiteY3"/>
                </a:cxn>
              </a:cxnLst>
              <a:rect l="l" t="t" r="r" b="b"/>
              <a:pathLst>
                <a:path w="190747" h="30312">
                  <a:moveTo>
                    <a:pt x="0" y="0"/>
                  </a:moveTo>
                  <a:lnTo>
                    <a:pt x="190747" y="0"/>
                  </a:lnTo>
                  <a:lnTo>
                    <a:pt x="190747" y="30312"/>
                  </a:lnTo>
                  <a:lnTo>
                    <a:pt x="0" y="30312"/>
                  </a:lnTo>
                  <a:close/>
                </a:path>
              </a:pathLst>
            </a:custGeom>
            <a:solidFill>
              <a:srgbClr val="FFFFFF">
                <a:alpha val="46000"/>
              </a:srgbClr>
            </a:solidFill>
            <a:ln w="9668"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49EAE032-2B5F-48D9-8B9A-B90E837D7D31}"/>
                </a:ext>
              </a:extLst>
            </p:cNvPr>
            <p:cNvSpPr/>
            <p:nvPr/>
          </p:nvSpPr>
          <p:spPr>
            <a:xfrm>
              <a:off x="5980322" y="4582447"/>
              <a:ext cx="91669" cy="148647"/>
            </a:xfrm>
            <a:custGeom>
              <a:avLst/>
              <a:gdLst>
                <a:gd name="connsiteX0" fmla="*/ 50569 w 91669"/>
                <a:gd name="connsiteY0" fmla="*/ 0 h 148647"/>
                <a:gd name="connsiteX1" fmla="*/ 55790 w 91669"/>
                <a:gd name="connsiteY1" fmla="*/ 5441 h 148647"/>
                <a:gd name="connsiteX2" fmla="*/ 55790 w 91669"/>
                <a:gd name="connsiteY2" fmla="*/ 14185 h 148647"/>
                <a:gd name="connsiteX3" fmla="*/ 88177 w 91669"/>
                <a:gd name="connsiteY3" fmla="*/ 38765 h 148647"/>
                <a:gd name="connsiteX4" fmla="*/ 84697 w 91669"/>
                <a:gd name="connsiteY4" fmla="*/ 47412 h 148647"/>
                <a:gd name="connsiteX5" fmla="*/ 75996 w 91669"/>
                <a:gd name="connsiteY5" fmla="*/ 51298 h 148647"/>
                <a:gd name="connsiteX6" fmla="*/ 67778 w 91669"/>
                <a:gd name="connsiteY6" fmla="*/ 48092 h 148647"/>
                <a:gd name="connsiteX7" fmla="*/ 45252 w 91669"/>
                <a:gd name="connsiteY7" fmla="*/ 34490 h 148647"/>
                <a:gd name="connsiteX8" fmla="*/ 23402 w 91669"/>
                <a:gd name="connsiteY8" fmla="*/ 48966 h 148647"/>
                <a:gd name="connsiteX9" fmla="*/ 35584 w 91669"/>
                <a:gd name="connsiteY9" fmla="*/ 60819 h 148647"/>
                <a:gd name="connsiteX10" fmla="*/ 48249 w 91669"/>
                <a:gd name="connsiteY10" fmla="*/ 62762 h 148647"/>
                <a:gd name="connsiteX11" fmla="*/ 71645 w 91669"/>
                <a:gd name="connsiteY11" fmla="*/ 67328 h 148647"/>
                <a:gd name="connsiteX12" fmla="*/ 81990 w 91669"/>
                <a:gd name="connsiteY12" fmla="*/ 73060 h 148647"/>
                <a:gd name="connsiteX13" fmla="*/ 91658 w 91669"/>
                <a:gd name="connsiteY13" fmla="*/ 97738 h 148647"/>
                <a:gd name="connsiteX14" fmla="*/ 56080 w 91669"/>
                <a:gd name="connsiteY14" fmla="*/ 133491 h 148647"/>
                <a:gd name="connsiteX15" fmla="*/ 56080 w 91669"/>
                <a:gd name="connsiteY15" fmla="*/ 143207 h 148647"/>
                <a:gd name="connsiteX16" fmla="*/ 50859 w 91669"/>
                <a:gd name="connsiteY16" fmla="*/ 148647 h 148647"/>
                <a:gd name="connsiteX17" fmla="*/ 41191 w 91669"/>
                <a:gd name="connsiteY17" fmla="*/ 148647 h 148647"/>
                <a:gd name="connsiteX18" fmla="*/ 35777 w 91669"/>
                <a:gd name="connsiteY18" fmla="*/ 143207 h 148647"/>
                <a:gd name="connsiteX19" fmla="*/ 35777 w 91669"/>
                <a:gd name="connsiteY19" fmla="*/ 134171 h 148647"/>
                <a:gd name="connsiteX20" fmla="*/ 586 w 91669"/>
                <a:gd name="connsiteY20" fmla="*/ 106968 h 148647"/>
                <a:gd name="connsiteX21" fmla="*/ 3189 w 91669"/>
                <a:gd name="connsiteY21" fmla="*/ 99295 h 148647"/>
                <a:gd name="connsiteX22" fmla="*/ 4647 w 91669"/>
                <a:gd name="connsiteY22" fmla="*/ 98807 h 148647"/>
                <a:gd name="connsiteX23" fmla="*/ 13251 w 91669"/>
                <a:gd name="connsiteY23" fmla="*/ 95600 h 148647"/>
                <a:gd name="connsiteX24" fmla="*/ 21565 w 91669"/>
                <a:gd name="connsiteY24" fmla="*/ 99487 h 148647"/>
                <a:gd name="connsiteX25" fmla="*/ 45252 w 91669"/>
                <a:gd name="connsiteY25" fmla="*/ 114351 h 148647"/>
                <a:gd name="connsiteX26" fmla="*/ 69518 w 91669"/>
                <a:gd name="connsiteY26" fmla="*/ 98807 h 148647"/>
                <a:gd name="connsiteX27" fmla="*/ 61977 w 91669"/>
                <a:gd name="connsiteY27" fmla="*/ 87828 h 148647"/>
                <a:gd name="connsiteX28" fmla="*/ 44575 w 91669"/>
                <a:gd name="connsiteY28" fmla="*/ 84428 h 148647"/>
                <a:gd name="connsiteX29" fmla="*/ 20985 w 91669"/>
                <a:gd name="connsiteY29" fmla="*/ 79375 h 148647"/>
                <a:gd name="connsiteX30" fmla="*/ 11318 w 91669"/>
                <a:gd name="connsiteY30" fmla="*/ 73546 h 148647"/>
                <a:gd name="connsiteX31" fmla="*/ 1650 w 91669"/>
                <a:gd name="connsiteY31" fmla="*/ 49452 h 148647"/>
                <a:gd name="connsiteX32" fmla="*/ 36164 w 91669"/>
                <a:gd name="connsiteY32" fmla="*/ 14670 h 148647"/>
                <a:gd name="connsiteX33" fmla="*/ 36164 w 91669"/>
                <a:gd name="connsiteY33" fmla="*/ 5926 h 148647"/>
                <a:gd name="connsiteX34" fmla="*/ 41578 w 91669"/>
                <a:gd name="connsiteY34" fmla="*/ 486 h 14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669" h="148647">
                  <a:moveTo>
                    <a:pt x="50569" y="0"/>
                  </a:moveTo>
                  <a:cubicBezTo>
                    <a:pt x="54533" y="0"/>
                    <a:pt x="55790" y="1457"/>
                    <a:pt x="55790" y="5441"/>
                  </a:cubicBezTo>
                  <a:lnTo>
                    <a:pt x="55790" y="14185"/>
                  </a:lnTo>
                  <a:cubicBezTo>
                    <a:pt x="70340" y="15569"/>
                    <a:pt x="82871" y="25079"/>
                    <a:pt x="88177" y="38765"/>
                  </a:cubicBezTo>
                  <a:cubicBezTo>
                    <a:pt x="90304" y="42942"/>
                    <a:pt x="89434" y="45274"/>
                    <a:pt x="84697" y="47412"/>
                  </a:cubicBezTo>
                  <a:lnTo>
                    <a:pt x="75996" y="51298"/>
                  </a:lnTo>
                  <a:cubicBezTo>
                    <a:pt x="72032" y="53241"/>
                    <a:pt x="70098" y="52367"/>
                    <a:pt x="67778" y="48092"/>
                  </a:cubicBezTo>
                  <a:cubicBezTo>
                    <a:pt x="64099" y="39042"/>
                    <a:pt x="54930" y="33506"/>
                    <a:pt x="45252" y="34490"/>
                  </a:cubicBezTo>
                  <a:cubicBezTo>
                    <a:pt x="30267" y="34490"/>
                    <a:pt x="23402" y="38862"/>
                    <a:pt x="23402" y="48966"/>
                  </a:cubicBezTo>
                  <a:cubicBezTo>
                    <a:pt x="23402" y="55476"/>
                    <a:pt x="29396" y="59556"/>
                    <a:pt x="35584" y="60819"/>
                  </a:cubicBezTo>
                  <a:cubicBezTo>
                    <a:pt x="39757" y="61755"/>
                    <a:pt x="43988" y="62404"/>
                    <a:pt x="48249" y="62762"/>
                  </a:cubicBezTo>
                  <a:cubicBezTo>
                    <a:pt x="56228" y="63127"/>
                    <a:pt x="64110" y="64665"/>
                    <a:pt x="71645" y="67328"/>
                  </a:cubicBezTo>
                  <a:cubicBezTo>
                    <a:pt x="75412" y="68590"/>
                    <a:pt x="78918" y="70532"/>
                    <a:pt x="81990" y="73060"/>
                  </a:cubicBezTo>
                  <a:cubicBezTo>
                    <a:pt x="88413" y="79626"/>
                    <a:pt x="91903" y="88534"/>
                    <a:pt x="91658" y="97738"/>
                  </a:cubicBezTo>
                  <a:cubicBezTo>
                    <a:pt x="91658" y="117169"/>
                    <a:pt x="78799" y="130091"/>
                    <a:pt x="56080" y="133491"/>
                  </a:cubicBezTo>
                  <a:lnTo>
                    <a:pt x="56080" y="143207"/>
                  </a:lnTo>
                  <a:cubicBezTo>
                    <a:pt x="56080" y="147287"/>
                    <a:pt x="54823" y="148647"/>
                    <a:pt x="50859" y="148647"/>
                  </a:cubicBezTo>
                  <a:lnTo>
                    <a:pt x="41191" y="148647"/>
                  </a:lnTo>
                  <a:cubicBezTo>
                    <a:pt x="37228" y="148647"/>
                    <a:pt x="35777" y="147287"/>
                    <a:pt x="35777" y="143207"/>
                  </a:cubicBezTo>
                  <a:lnTo>
                    <a:pt x="35777" y="134171"/>
                  </a:lnTo>
                  <a:cubicBezTo>
                    <a:pt x="19668" y="133046"/>
                    <a:pt x="5800" y="122326"/>
                    <a:pt x="586" y="106968"/>
                  </a:cubicBezTo>
                  <a:cubicBezTo>
                    <a:pt x="-803" y="104126"/>
                    <a:pt x="362" y="100691"/>
                    <a:pt x="3189" y="99295"/>
                  </a:cubicBezTo>
                  <a:cubicBezTo>
                    <a:pt x="3651" y="99067"/>
                    <a:pt x="4141" y="98903"/>
                    <a:pt x="4647" y="98807"/>
                  </a:cubicBezTo>
                  <a:lnTo>
                    <a:pt x="13251" y="95600"/>
                  </a:lnTo>
                  <a:cubicBezTo>
                    <a:pt x="17698" y="94046"/>
                    <a:pt x="19632" y="95115"/>
                    <a:pt x="21565" y="99487"/>
                  </a:cubicBezTo>
                  <a:cubicBezTo>
                    <a:pt x="25197" y="109263"/>
                    <a:pt x="34917" y="115363"/>
                    <a:pt x="45252" y="114351"/>
                  </a:cubicBezTo>
                  <a:cubicBezTo>
                    <a:pt x="61494" y="114351"/>
                    <a:pt x="69518" y="109202"/>
                    <a:pt x="69518" y="98807"/>
                  </a:cubicBezTo>
                  <a:cubicBezTo>
                    <a:pt x="69829" y="93836"/>
                    <a:pt x="66712" y="89299"/>
                    <a:pt x="61977" y="87828"/>
                  </a:cubicBezTo>
                  <a:cubicBezTo>
                    <a:pt x="56368" y="85865"/>
                    <a:pt x="50508" y="84720"/>
                    <a:pt x="44575" y="84428"/>
                  </a:cubicBezTo>
                  <a:cubicBezTo>
                    <a:pt x="36503" y="83952"/>
                    <a:pt x="28549" y="82249"/>
                    <a:pt x="20985" y="79375"/>
                  </a:cubicBezTo>
                  <a:cubicBezTo>
                    <a:pt x="17467" y="77976"/>
                    <a:pt x="14201" y="76007"/>
                    <a:pt x="11318" y="73546"/>
                  </a:cubicBezTo>
                  <a:cubicBezTo>
                    <a:pt x="4877" y="67232"/>
                    <a:pt x="1369" y="58490"/>
                    <a:pt x="1650" y="49452"/>
                  </a:cubicBezTo>
                  <a:cubicBezTo>
                    <a:pt x="1650" y="30021"/>
                    <a:pt x="13638" y="17682"/>
                    <a:pt x="36164" y="14670"/>
                  </a:cubicBezTo>
                  <a:lnTo>
                    <a:pt x="36164" y="5926"/>
                  </a:lnTo>
                  <a:cubicBezTo>
                    <a:pt x="36164" y="1943"/>
                    <a:pt x="37614" y="486"/>
                    <a:pt x="41578" y="486"/>
                  </a:cubicBezTo>
                  <a:close/>
                </a:path>
              </a:pathLst>
            </a:custGeom>
            <a:solidFill>
              <a:srgbClr val="000000"/>
            </a:solidFill>
            <a:ln w="9668" cap="flat">
              <a:noFill/>
              <a:prstDash val="solid"/>
              <a:miter/>
            </a:ln>
          </p:spPr>
          <p:txBody>
            <a:bodyPr rtlCol="0" anchor="ctr"/>
            <a:lstStyle/>
            <a:p>
              <a:endParaRPr lang="en-US"/>
            </a:p>
          </p:txBody>
        </p:sp>
      </p:grpSp>
      <p:grpSp>
        <p:nvGrpSpPr>
          <p:cNvPr id="102" name="Group 101">
            <a:extLst>
              <a:ext uri="{FF2B5EF4-FFF2-40B4-BE49-F238E27FC236}">
                <a16:creationId xmlns:a16="http://schemas.microsoft.com/office/drawing/2014/main" id="{BAE3CF52-6DA7-4E26-BC3F-A818F3523ABD}"/>
              </a:ext>
            </a:extLst>
          </p:cNvPr>
          <p:cNvGrpSpPr/>
          <p:nvPr/>
        </p:nvGrpSpPr>
        <p:grpSpPr>
          <a:xfrm>
            <a:off x="6285791" y="4071450"/>
            <a:ext cx="2598108" cy="1958787"/>
            <a:chOff x="8237407" y="809428"/>
            <a:chExt cx="3868513" cy="2916581"/>
          </a:xfrm>
        </p:grpSpPr>
        <p:sp>
          <p:nvSpPr>
            <p:cNvPr id="103" name="Graphic 105">
              <a:extLst>
                <a:ext uri="{FF2B5EF4-FFF2-40B4-BE49-F238E27FC236}">
                  <a16:creationId xmlns:a16="http://schemas.microsoft.com/office/drawing/2014/main" id="{085AA394-A389-4DD8-97AF-45DDB66AF8A5}"/>
                </a:ext>
              </a:extLst>
            </p:cNvPr>
            <p:cNvSpPr/>
            <p:nvPr/>
          </p:nvSpPr>
          <p:spPr>
            <a:xfrm>
              <a:off x="8237407" y="809428"/>
              <a:ext cx="3868513" cy="2916581"/>
            </a:xfrm>
            <a:custGeom>
              <a:avLst/>
              <a:gdLst>
                <a:gd name="connsiteX0" fmla="*/ 653116 w 3868513"/>
                <a:gd name="connsiteY0" fmla="*/ 2837301 h 2916581"/>
                <a:gd name="connsiteX1" fmla="*/ 269237 w 3868513"/>
                <a:gd name="connsiteY1" fmla="*/ 2675648 h 2916581"/>
                <a:gd name="connsiteX2" fmla="*/ 83 w 3868513"/>
                <a:gd name="connsiteY2" fmla="*/ 2281803 h 2916581"/>
                <a:gd name="connsiteX3" fmla="*/ 147035 w 3868513"/>
                <a:gd name="connsiteY3" fmla="*/ 1784353 h 2916581"/>
                <a:gd name="connsiteX4" fmla="*/ 349416 w 3868513"/>
                <a:gd name="connsiteY4" fmla="*/ 1114718 h 2916581"/>
                <a:gd name="connsiteX5" fmla="*/ 492501 w 3868513"/>
                <a:gd name="connsiteY5" fmla="*/ 398302 h 2916581"/>
                <a:gd name="connsiteX6" fmla="*/ 1420617 w 3868513"/>
                <a:gd name="connsiteY6" fmla="*/ 783 h 2916581"/>
                <a:gd name="connsiteX7" fmla="*/ 2121860 w 3868513"/>
                <a:gd name="connsiteY7" fmla="*/ 102918 h 2916581"/>
                <a:gd name="connsiteX8" fmla="*/ 2766385 w 3868513"/>
                <a:gd name="connsiteY8" fmla="*/ 466147 h 2916581"/>
                <a:gd name="connsiteX9" fmla="*/ 3241529 w 3868513"/>
                <a:gd name="connsiteY9" fmla="*/ 594734 h 2916581"/>
                <a:gd name="connsiteX10" fmla="*/ 3674134 w 3868513"/>
                <a:gd name="connsiteY10" fmla="*/ 1004500 h 2916581"/>
                <a:gd name="connsiteX11" fmla="*/ 3854601 w 3868513"/>
                <a:gd name="connsiteY11" fmla="*/ 1567836 h 2916581"/>
                <a:gd name="connsiteX12" fmla="*/ 3565080 w 3868513"/>
                <a:gd name="connsiteY12" fmla="*/ 2570083 h 2916581"/>
                <a:gd name="connsiteX13" fmla="*/ 2960000 w 3868513"/>
                <a:gd name="connsiteY13" fmla="*/ 2910779 h 2916581"/>
                <a:gd name="connsiteX14" fmla="*/ 653116 w 3868513"/>
                <a:gd name="connsiteY14" fmla="*/ 2837301 h 291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513" h="2916581">
                  <a:moveTo>
                    <a:pt x="653116" y="2837301"/>
                  </a:moveTo>
                  <a:cubicBezTo>
                    <a:pt x="512739" y="2815401"/>
                    <a:pt x="380591" y="2759753"/>
                    <a:pt x="269237" y="2675648"/>
                  </a:cubicBezTo>
                  <a:cubicBezTo>
                    <a:pt x="138270" y="2577676"/>
                    <a:pt x="-4299" y="2445660"/>
                    <a:pt x="83" y="2281803"/>
                  </a:cubicBezTo>
                  <a:cubicBezTo>
                    <a:pt x="4724" y="2108148"/>
                    <a:pt x="73044" y="1940862"/>
                    <a:pt x="147035" y="1784353"/>
                  </a:cubicBezTo>
                  <a:cubicBezTo>
                    <a:pt x="247065" y="1572979"/>
                    <a:pt x="386283" y="1350094"/>
                    <a:pt x="349416" y="1114718"/>
                  </a:cubicBezTo>
                  <a:cubicBezTo>
                    <a:pt x="312549" y="879341"/>
                    <a:pt x="362049" y="597674"/>
                    <a:pt x="492501" y="398302"/>
                  </a:cubicBezTo>
                  <a:cubicBezTo>
                    <a:pt x="698749" y="84303"/>
                    <a:pt x="1059683" y="8130"/>
                    <a:pt x="1420617" y="783"/>
                  </a:cubicBezTo>
                  <a:cubicBezTo>
                    <a:pt x="1659091" y="-3871"/>
                    <a:pt x="1904526" y="9600"/>
                    <a:pt x="2121860" y="102918"/>
                  </a:cubicBezTo>
                  <a:cubicBezTo>
                    <a:pt x="2350280" y="200889"/>
                    <a:pt x="2534356" y="382136"/>
                    <a:pt x="2766385" y="466147"/>
                  </a:cubicBezTo>
                  <a:cubicBezTo>
                    <a:pt x="2921071" y="521501"/>
                    <a:pt x="3090194" y="532523"/>
                    <a:pt x="3241529" y="594734"/>
                  </a:cubicBezTo>
                  <a:cubicBezTo>
                    <a:pt x="3432050" y="673357"/>
                    <a:pt x="3579002" y="829131"/>
                    <a:pt x="3674134" y="1004500"/>
                  </a:cubicBezTo>
                  <a:cubicBezTo>
                    <a:pt x="3769266" y="1179869"/>
                    <a:pt x="3817734" y="1374587"/>
                    <a:pt x="3854601" y="1567836"/>
                  </a:cubicBezTo>
                  <a:cubicBezTo>
                    <a:pt x="3914929" y="1894570"/>
                    <a:pt x="3771586" y="2302621"/>
                    <a:pt x="3565080" y="2570083"/>
                  </a:cubicBezTo>
                  <a:cubicBezTo>
                    <a:pt x="3427410" y="2747902"/>
                    <a:pt x="3196928" y="2953886"/>
                    <a:pt x="2960000" y="2910779"/>
                  </a:cubicBezTo>
                  <a:cubicBezTo>
                    <a:pt x="1753707" y="2693283"/>
                    <a:pt x="1985478" y="3042796"/>
                    <a:pt x="653116" y="2837301"/>
                  </a:cubicBezTo>
                  <a:close/>
                </a:path>
              </a:pathLst>
            </a:custGeom>
            <a:solidFill>
              <a:srgbClr val="FBD1CF">
                <a:alpha val="18000"/>
              </a:srgbClr>
            </a:solidFill>
            <a:ln w="25781" cap="flat">
              <a:noFill/>
              <a:prstDash val="solid"/>
              <a:miter/>
            </a:ln>
          </p:spPr>
          <p:txBody>
            <a:bodyPr rtlCol="0" anchor="ctr"/>
            <a:lstStyle/>
            <a:p>
              <a:endParaRPr lang="en-US"/>
            </a:p>
          </p:txBody>
        </p:sp>
        <p:sp>
          <p:nvSpPr>
            <p:cNvPr id="104" name="Graphic 105">
              <a:extLst>
                <a:ext uri="{FF2B5EF4-FFF2-40B4-BE49-F238E27FC236}">
                  <a16:creationId xmlns:a16="http://schemas.microsoft.com/office/drawing/2014/main" id="{E5AA99F1-1B40-40AB-B01D-E2891B4AD383}"/>
                </a:ext>
              </a:extLst>
            </p:cNvPr>
            <p:cNvSpPr/>
            <p:nvPr/>
          </p:nvSpPr>
          <p:spPr>
            <a:xfrm>
              <a:off x="10519124" y="1330452"/>
              <a:ext cx="808234" cy="159448"/>
            </a:xfrm>
            <a:custGeom>
              <a:avLst/>
              <a:gdLst>
                <a:gd name="connsiteX0" fmla="*/ 0 w 808234"/>
                <a:gd name="connsiteY0" fmla="*/ 0 h 159448"/>
                <a:gd name="connsiteX1" fmla="*/ 808234 w 808234"/>
                <a:gd name="connsiteY1" fmla="*/ 102135 h 159448"/>
                <a:gd name="connsiteX2" fmla="*/ 240279 w 808234"/>
                <a:gd name="connsiteY2" fmla="*/ 159449 h 159448"/>
                <a:gd name="connsiteX3" fmla="*/ 0 w 808234"/>
                <a:gd name="connsiteY3" fmla="*/ 0 h 159448"/>
              </a:gdLst>
              <a:ahLst/>
              <a:cxnLst>
                <a:cxn ang="0">
                  <a:pos x="connsiteX0" y="connsiteY0"/>
                </a:cxn>
                <a:cxn ang="0">
                  <a:pos x="connsiteX1" y="connsiteY1"/>
                </a:cxn>
                <a:cxn ang="0">
                  <a:pos x="connsiteX2" y="connsiteY2"/>
                </a:cxn>
                <a:cxn ang="0">
                  <a:pos x="connsiteX3" y="connsiteY3"/>
                </a:cxn>
              </a:cxnLst>
              <a:rect l="l" t="t" r="r" b="b"/>
              <a:pathLst>
                <a:path w="808234" h="159448">
                  <a:moveTo>
                    <a:pt x="0" y="0"/>
                  </a:moveTo>
                  <a:lnTo>
                    <a:pt x="808234" y="102135"/>
                  </a:lnTo>
                  <a:lnTo>
                    <a:pt x="240279" y="159449"/>
                  </a:lnTo>
                  <a:lnTo>
                    <a:pt x="0" y="0"/>
                  </a:lnTo>
                  <a:close/>
                </a:path>
              </a:pathLst>
            </a:custGeom>
            <a:solidFill>
              <a:schemeClr val="accent2"/>
            </a:solidFill>
            <a:ln w="25781" cap="flat">
              <a:noFill/>
              <a:prstDash val="solid"/>
              <a:miter/>
            </a:ln>
          </p:spPr>
          <p:txBody>
            <a:bodyPr rtlCol="0" anchor="ctr"/>
            <a:lstStyle/>
            <a:p>
              <a:endParaRPr lang="en-US"/>
            </a:p>
          </p:txBody>
        </p:sp>
        <p:sp>
          <p:nvSpPr>
            <p:cNvPr id="105" name="Graphic 105">
              <a:extLst>
                <a:ext uri="{FF2B5EF4-FFF2-40B4-BE49-F238E27FC236}">
                  <a16:creationId xmlns:a16="http://schemas.microsoft.com/office/drawing/2014/main" id="{5F655352-5BFF-45FF-B2CE-EC6CDFBF193F}"/>
                </a:ext>
              </a:extLst>
            </p:cNvPr>
            <p:cNvSpPr/>
            <p:nvPr/>
          </p:nvSpPr>
          <p:spPr>
            <a:xfrm>
              <a:off x="10759403" y="1432587"/>
              <a:ext cx="567955" cy="298323"/>
            </a:xfrm>
            <a:custGeom>
              <a:avLst/>
              <a:gdLst>
                <a:gd name="connsiteX0" fmla="*/ 0 w 567955"/>
                <a:gd name="connsiteY0" fmla="*/ 57313 h 298323"/>
                <a:gd name="connsiteX1" fmla="*/ 43054 w 567955"/>
                <a:gd name="connsiteY1" fmla="*/ 298323 h 298323"/>
                <a:gd name="connsiteX2" fmla="*/ 111890 w 567955"/>
                <a:gd name="connsiteY2" fmla="*/ 98216 h 298323"/>
                <a:gd name="connsiteX3" fmla="*/ 567955 w 567955"/>
                <a:gd name="connsiteY3" fmla="*/ 0 h 298323"/>
                <a:gd name="connsiteX4" fmla="*/ 0 w 567955"/>
                <a:gd name="connsiteY4" fmla="*/ 57313 h 29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955" h="298323">
                  <a:moveTo>
                    <a:pt x="0" y="57313"/>
                  </a:moveTo>
                  <a:lnTo>
                    <a:pt x="43054" y="298323"/>
                  </a:lnTo>
                  <a:lnTo>
                    <a:pt x="111890" y="98216"/>
                  </a:lnTo>
                  <a:lnTo>
                    <a:pt x="567955" y="0"/>
                  </a:lnTo>
                  <a:lnTo>
                    <a:pt x="0" y="57313"/>
                  </a:lnTo>
                  <a:close/>
                </a:path>
              </a:pathLst>
            </a:custGeom>
            <a:solidFill>
              <a:srgbClr val="306359"/>
            </a:solidFill>
            <a:ln w="25781" cap="flat">
              <a:noFill/>
              <a:prstDash val="solid"/>
              <a:miter/>
            </a:ln>
          </p:spPr>
          <p:txBody>
            <a:bodyPr rtlCol="0" anchor="ctr"/>
            <a:lstStyle/>
            <a:p>
              <a:endParaRPr lang="en-US"/>
            </a:p>
          </p:txBody>
        </p:sp>
        <p:sp>
          <p:nvSpPr>
            <p:cNvPr id="106" name="Graphic 105">
              <a:extLst>
                <a:ext uri="{FF2B5EF4-FFF2-40B4-BE49-F238E27FC236}">
                  <a16:creationId xmlns:a16="http://schemas.microsoft.com/office/drawing/2014/main" id="{C3019099-5136-47F6-A9D5-1D7EA45A76FA}"/>
                </a:ext>
              </a:extLst>
            </p:cNvPr>
            <p:cNvSpPr/>
            <p:nvPr/>
          </p:nvSpPr>
          <p:spPr>
            <a:xfrm>
              <a:off x="10759403" y="1432587"/>
              <a:ext cx="567955" cy="298323"/>
            </a:xfrm>
            <a:custGeom>
              <a:avLst/>
              <a:gdLst>
                <a:gd name="connsiteX0" fmla="*/ 0 w 567955"/>
                <a:gd name="connsiteY0" fmla="*/ 57313 h 298323"/>
                <a:gd name="connsiteX1" fmla="*/ 43054 w 567955"/>
                <a:gd name="connsiteY1" fmla="*/ 298323 h 298323"/>
                <a:gd name="connsiteX2" fmla="*/ 111890 w 567955"/>
                <a:gd name="connsiteY2" fmla="*/ 98216 h 298323"/>
                <a:gd name="connsiteX3" fmla="*/ 567955 w 567955"/>
                <a:gd name="connsiteY3" fmla="*/ 0 h 298323"/>
                <a:gd name="connsiteX4" fmla="*/ 0 w 567955"/>
                <a:gd name="connsiteY4" fmla="*/ 57313 h 29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955" h="298323">
                  <a:moveTo>
                    <a:pt x="0" y="57313"/>
                  </a:moveTo>
                  <a:lnTo>
                    <a:pt x="43054" y="298323"/>
                  </a:lnTo>
                  <a:lnTo>
                    <a:pt x="111890" y="98216"/>
                  </a:lnTo>
                  <a:lnTo>
                    <a:pt x="567955" y="0"/>
                  </a:lnTo>
                  <a:lnTo>
                    <a:pt x="0" y="57313"/>
                  </a:lnTo>
                  <a:close/>
                </a:path>
              </a:pathLst>
            </a:custGeom>
            <a:solidFill>
              <a:srgbClr val="000000"/>
            </a:solidFill>
            <a:ln w="25781" cap="flat">
              <a:noFill/>
              <a:prstDash val="solid"/>
              <a:miter/>
            </a:ln>
          </p:spPr>
          <p:txBody>
            <a:bodyPr rtlCol="0" anchor="ctr"/>
            <a:lstStyle/>
            <a:p>
              <a:endParaRPr lang="en-US"/>
            </a:p>
          </p:txBody>
        </p:sp>
        <p:sp>
          <p:nvSpPr>
            <p:cNvPr id="107" name="Graphic 105">
              <a:extLst>
                <a:ext uri="{FF2B5EF4-FFF2-40B4-BE49-F238E27FC236}">
                  <a16:creationId xmlns:a16="http://schemas.microsoft.com/office/drawing/2014/main" id="{3D8D0D6F-3D24-441D-BCAC-CE069F9659D6}"/>
                </a:ext>
              </a:extLst>
            </p:cNvPr>
            <p:cNvSpPr/>
            <p:nvPr/>
          </p:nvSpPr>
          <p:spPr>
            <a:xfrm>
              <a:off x="10871293" y="1432587"/>
              <a:ext cx="456065" cy="318897"/>
            </a:xfrm>
            <a:custGeom>
              <a:avLst/>
              <a:gdLst>
                <a:gd name="connsiteX0" fmla="*/ 171959 w 456065"/>
                <a:gd name="connsiteY0" fmla="*/ 318897 h 318897"/>
                <a:gd name="connsiteX1" fmla="*/ 0 w 456065"/>
                <a:gd name="connsiteY1" fmla="*/ 98216 h 318897"/>
                <a:gd name="connsiteX2" fmla="*/ 456066 w 456065"/>
                <a:gd name="connsiteY2" fmla="*/ 0 h 318897"/>
                <a:gd name="connsiteX3" fmla="*/ 171959 w 456065"/>
                <a:gd name="connsiteY3" fmla="*/ 318897 h 318897"/>
              </a:gdLst>
              <a:ahLst/>
              <a:cxnLst>
                <a:cxn ang="0">
                  <a:pos x="connsiteX0" y="connsiteY0"/>
                </a:cxn>
                <a:cxn ang="0">
                  <a:pos x="connsiteX1" y="connsiteY1"/>
                </a:cxn>
                <a:cxn ang="0">
                  <a:pos x="connsiteX2" y="connsiteY2"/>
                </a:cxn>
                <a:cxn ang="0">
                  <a:pos x="connsiteX3" y="connsiteY3"/>
                </a:cxn>
              </a:cxnLst>
              <a:rect l="l" t="t" r="r" b="b"/>
              <a:pathLst>
                <a:path w="456065" h="318897">
                  <a:moveTo>
                    <a:pt x="171959" y="318897"/>
                  </a:moveTo>
                  <a:lnTo>
                    <a:pt x="0" y="98216"/>
                  </a:lnTo>
                  <a:lnTo>
                    <a:pt x="456066" y="0"/>
                  </a:lnTo>
                  <a:lnTo>
                    <a:pt x="171959" y="318897"/>
                  </a:lnTo>
                  <a:close/>
                </a:path>
              </a:pathLst>
            </a:custGeom>
            <a:solidFill>
              <a:schemeClr val="accent2"/>
            </a:solidFill>
            <a:ln w="25781" cap="flat">
              <a:noFill/>
              <a:prstDash val="solid"/>
              <a:miter/>
            </a:ln>
          </p:spPr>
          <p:txBody>
            <a:bodyPr rtlCol="0" anchor="ctr"/>
            <a:lstStyle/>
            <a:p>
              <a:endParaRPr lang="en-US"/>
            </a:p>
          </p:txBody>
        </p:sp>
        <p:sp>
          <p:nvSpPr>
            <p:cNvPr id="108" name="Graphic 105">
              <a:extLst>
                <a:ext uri="{FF2B5EF4-FFF2-40B4-BE49-F238E27FC236}">
                  <a16:creationId xmlns:a16="http://schemas.microsoft.com/office/drawing/2014/main" id="{79BCB973-0B3D-4EE5-ACE9-094F89860EDE}"/>
                </a:ext>
              </a:extLst>
            </p:cNvPr>
            <p:cNvSpPr/>
            <p:nvPr/>
          </p:nvSpPr>
          <p:spPr>
            <a:xfrm>
              <a:off x="10802457" y="1530803"/>
              <a:ext cx="165256" cy="200106"/>
            </a:xfrm>
            <a:custGeom>
              <a:avLst/>
              <a:gdLst>
                <a:gd name="connsiteX0" fmla="*/ 0 w 165256"/>
                <a:gd name="connsiteY0" fmla="*/ 200107 h 200106"/>
                <a:gd name="connsiteX1" fmla="*/ 165256 w 165256"/>
                <a:gd name="connsiteY1" fmla="*/ 123444 h 200106"/>
                <a:gd name="connsiteX2" fmla="*/ 68835 w 165256"/>
                <a:gd name="connsiteY2" fmla="*/ 0 h 200106"/>
                <a:gd name="connsiteX3" fmla="*/ 0 w 165256"/>
                <a:gd name="connsiteY3" fmla="*/ 200107 h 200106"/>
              </a:gdLst>
              <a:ahLst/>
              <a:cxnLst>
                <a:cxn ang="0">
                  <a:pos x="connsiteX0" y="connsiteY0"/>
                </a:cxn>
                <a:cxn ang="0">
                  <a:pos x="connsiteX1" y="connsiteY1"/>
                </a:cxn>
                <a:cxn ang="0">
                  <a:pos x="connsiteX2" y="connsiteY2"/>
                </a:cxn>
                <a:cxn ang="0">
                  <a:pos x="connsiteX3" y="connsiteY3"/>
                </a:cxn>
              </a:cxnLst>
              <a:rect l="l" t="t" r="r" b="b"/>
              <a:pathLst>
                <a:path w="165256" h="200106">
                  <a:moveTo>
                    <a:pt x="0" y="200107"/>
                  </a:moveTo>
                  <a:lnTo>
                    <a:pt x="165256" y="123444"/>
                  </a:lnTo>
                  <a:lnTo>
                    <a:pt x="68835" y="0"/>
                  </a:lnTo>
                  <a:lnTo>
                    <a:pt x="0" y="200107"/>
                  </a:lnTo>
                  <a:close/>
                </a:path>
              </a:pathLst>
            </a:custGeom>
            <a:solidFill>
              <a:srgbClr val="FFFFFF"/>
            </a:solidFill>
            <a:ln w="25781" cap="flat">
              <a:noFill/>
              <a:prstDash val="solid"/>
              <a:miter/>
            </a:ln>
          </p:spPr>
          <p:txBody>
            <a:bodyPr rtlCol="0" anchor="ctr"/>
            <a:lstStyle/>
            <a:p>
              <a:endParaRPr lang="en-US"/>
            </a:p>
          </p:txBody>
        </p:sp>
        <p:sp>
          <p:nvSpPr>
            <p:cNvPr id="109" name="Graphic 105">
              <a:extLst>
                <a:ext uri="{FF2B5EF4-FFF2-40B4-BE49-F238E27FC236}">
                  <a16:creationId xmlns:a16="http://schemas.microsoft.com/office/drawing/2014/main" id="{91BC03B2-DBE9-4A7F-9F43-0B8B8063F6F6}"/>
                </a:ext>
              </a:extLst>
            </p:cNvPr>
            <p:cNvSpPr/>
            <p:nvPr/>
          </p:nvSpPr>
          <p:spPr>
            <a:xfrm>
              <a:off x="10802457" y="1530803"/>
              <a:ext cx="165256" cy="200106"/>
            </a:xfrm>
            <a:custGeom>
              <a:avLst/>
              <a:gdLst>
                <a:gd name="connsiteX0" fmla="*/ 0 w 165256"/>
                <a:gd name="connsiteY0" fmla="*/ 200107 h 200106"/>
                <a:gd name="connsiteX1" fmla="*/ 165256 w 165256"/>
                <a:gd name="connsiteY1" fmla="*/ 123444 h 200106"/>
                <a:gd name="connsiteX2" fmla="*/ 68835 w 165256"/>
                <a:gd name="connsiteY2" fmla="*/ 0 h 200106"/>
                <a:gd name="connsiteX3" fmla="*/ 0 w 165256"/>
                <a:gd name="connsiteY3" fmla="*/ 200107 h 200106"/>
              </a:gdLst>
              <a:ahLst/>
              <a:cxnLst>
                <a:cxn ang="0">
                  <a:pos x="connsiteX0" y="connsiteY0"/>
                </a:cxn>
                <a:cxn ang="0">
                  <a:pos x="connsiteX1" y="connsiteY1"/>
                </a:cxn>
                <a:cxn ang="0">
                  <a:pos x="connsiteX2" y="connsiteY2"/>
                </a:cxn>
                <a:cxn ang="0">
                  <a:pos x="connsiteX3" y="connsiteY3"/>
                </a:cxn>
              </a:cxnLst>
              <a:rect l="l" t="t" r="r" b="b"/>
              <a:pathLst>
                <a:path w="165256" h="200106">
                  <a:moveTo>
                    <a:pt x="0" y="200107"/>
                  </a:moveTo>
                  <a:lnTo>
                    <a:pt x="165256" y="123444"/>
                  </a:lnTo>
                  <a:lnTo>
                    <a:pt x="68835" y="0"/>
                  </a:lnTo>
                  <a:lnTo>
                    <a:pt x="0" y="200107"/>
                  </a:lnTo>
                  <a:close/>
                </a:path>
              </a:pathLst>
            </a:custGeom>
            <a:solidFill>
              <a:srgbClr val="306359">
                <a:alpha val="59000"/>
              </a:srgbClr>
            </a:solidFill>
            <a:ln w="25781" cap="flat">
              <a:noFill/>
              <a:prstDash val="solid"/>
              <a:miter/>
            </a:ln>
          </p:spPr>
          <p:txBody>
            <a:bodyPr rtlCol="0" anchor="ctr"/>
            <a:lstStyle/>
            <a:p>
              <a:endParaRPr lang="en-US"/>
            </a:p>
          </p:txBody>
        </p:sp>
        <p:sp>
          <p:nvSpPr>
            <p:cNvPr id="110" name="Graphic 105">
              <a:extLst>
                <a:ext uri="{FF2B5EF4-FFF2-40B4-BE49-F238E27FC236}">
                  <a16:creationId xmlns:a16="http://schemas.microsoft.com/office/drawing/2014/main" id="{3A7B9C8B-1BA3-4CAD-A395-D072418BBB1A}"/>
                </a:ext>
              </a:extLst>
            </p:cNvPr>
            <p:cNvSpPr/>
            <p:nvPr/>
          </p:nvSpPr>
          <p:spPr>
            <a:xfrm>
              <a:off x="10658599" y="1715724"/>
              <a:ext cx="37640" cy="38453"/>
            </a:xfrm>
            <a:custGeom>
              <a:avLst/>
              <a:gdLst>
                <a:gd name="connsiteX0" fmla="*/ 7461 w 37640"/>
                <a:gd name="connsiteY0" fmla="*/ 38441 h 38453"/>
                <a:gd name="connsiteX1" fmla="*/ -15 w 37640"/>
                <a:gd name="connsiteY1" fmla="*/ 6355 h 38453"/>
                <a:gd name="connsiteX2" fmla="*/ 25766 w 37640"/>
                <a:gd name="connsiteY2" fmla="*/ -13 h 38453"/>
                <a:gd name="connsiteX3" fmla="*/ 37625 w 37640"/>
                <a:gd name="connsiteY3" fmla="*/ 30603 h 38453"/>
                <a:gd name="connsiteX4" fmla="*/ 7461 w 37640"/>
                <a:gd name="connsiteY4" fmla="*/ 38441 h 3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40" h="38453">
                  <a:moveTo>
                    <a:pt x="7461" y="38441"/>
                  </a:moveTo>
                  <a:lnTo>
                    <a:pt x="-15" y="6355"/>
                  </a:lnTo>
                  <a:cubicBezTo>
                    <a:pt x="8705" y="4723"/>
                    <a:pt x="17314" y="2596"/>
                    <a:pt x="25766" y="-13"/>
                  </a:cubicBezTo>
                  <a:lnTo>
                    <a:pt x="37625" y="30603"/>
                  </a:lnTo>
                  <a:cubicBezTo>
                    <a:pt x="27760" y="33835"/>
                    <a:pt x="17684" y="36453"/>
                    <a:pt x="7461" y="38441"/>
                  </a:cubicBezTo>
                  <a:close/>
                </a:path>
              </a:pathLst>
            </a:custGeom>
            <a:solidFill>
              <a:srgbClr val="306359"/>
            </a:solidFill>
            <a:ln w="25781" cap="flat">
              <a:noFill/>
              <a:prstDash val="solid"/>
              <a:miter/>
            </a:ln>
          </p:spPr>
          <p:txBody>
            <a:bodyPr rtlCol="0" anchor="ctr"/>
            <a:lstStyle/>
            <a:p>
              <a:endParaRPr lang="en-US"/>
            </a:p>
          </p:txBody>
        </p:sp>
        <p:sp>
          <p:nvSpPr>
            <p:cNvPr id="111" name="Graphic 105">
              <a:extLst>
                <a:ext uri="{FF2B5EF4-FFF2-40B4-BE49-F238E27FC236}">
                  <a16:creationId xmlns:a16="http://schemas.microsoft.com/office/drawing/2014/main" id="{B0A53DBE-8E6A-441C-9ACB-F6CD84D9FD3E}"/>
                </a:ext>
              </a:extLst>
            </p:cNvPr>
            <p:cNvSpPr/>
            <p:nvPr/>
          </p:nvSpPr>
          <p:spPr>
            <a:xfrm>
              <a:off x="9003717" y="1524435"/>
              <a:ext cx="2649006" cy="1723072"/>
            </a:xfrm>
            <a:custGeom>
              <a:avLst/>
              <a:gdLst>
                <a:gd name="connsiteX0" fmla="*/ 615120 w 2649006"/>
                <a:gd name="connsiteY0" fmla="*/ 1723059 h 1723072"/>
                <a:gd name="connsiteX1" fmla="*/ 560206 w 2649006"/>
                <a:gd name="connsiteY1" fmla="*/ 1704935 h 1723072"/>
                <a:gd name="connsiteX2" fmla="*/ 572065 w 2649006"/>
                <a:gd name="connsiteY2" fmla="*/ 1674319 h 1723072"/>
                <a:gd name="connsiteX3" fmla="*/ 625690 w 2649006"/>
                <a:gd name="connsiteY3" fmla="*/ 1691953 h 1723072"/>
                <a:gd name="connsiteX4" fmla="*/ 452699 w 2649006"/>
                <a:gd name="connsiteY4" fmla="*/ 1662072 h 1723072"/>
                <a:gd name="connsiteX5" fmla="*/ 401137 w 2649006"/>
                <a:gd name="connsiteY5" fmla="*/ 1637579 h 1723072"/>
                <a:gd name="connsiteX6" fmla="*/ 417379 w 2649006"/>
                <a:gd name="connsiteY6" fmla="*/ 1607943 h 1723072"/>
                <a:gd name="connsiteX7" fmla="*/ 467394 w 2649006"/>
                <a:gd name="connsiteY7" fmla="*/ 1632436 h 1723072"/>
                <a:gd name="connsiteX8" fmla="*/ 1844873 w 2649006"/>
                <a:gd name="connsiteY8" fmla="*/ 1641988 h 1723072"/>
                <a:gd name="connsiteX9" fmla="*/ 1786866 w 2649006"/>
                <a:gd name="connsiteY9" fmla="*/ 1641988 h 1723072"/>
                <a:gd name="connsiteX10" fmla="*/ 1786866 w 2649006"/>
                <a:gd name="connsiteY10" fmla="*/ 1609168 h 1723072"/>
                <a:gd name="connsiteX11" fmla="*/ 1843842 w 2649006"/>
                <a:gd name="connsiteY11" fmla="*/ 1610637 h 1723072"/>
                <a:gd name="connsiteX12" fmla="*/ 1960888 w 2649006"/>
                <a:gd name="connsiteY12" fmla="*/ 1640029 h 1723072"/>
                <a:gd name="connsiteX13" fmla="*/ 1959083 w 2649006"/>
                <a:gd name="connsiteY13" fmla="*/ 1607453 h 1723072"/>
                <a:gd name="connsiteX14" fmla="*/ 2015801 w 2649006"/>
                <a:gd name="connsiteY14" fmla="*/ 1603534 h 1723072"/>
                <a:gd name="connsiteX15" fmla="*/ 2018637 w 2649006"/>
                <a:gd name="connsiteY15" fmla="*/ 1636110 h 1723072"/>
                <a:gd name="connsiteX16" fmla="*/ 1961403 w 2649006"/>
                <a:gd name="connsiteY16" fmla="*/ 1640029 h 1723072"/>
                <a:gd name="connsiteX17" fmla="*/ 1671625 w 2649006"/>
                <a:gd name="connsiteY17" fmla="*/ 1632436 h 1723072"/>
                <a:gd name="connsiteX18" fmla="*/ 1614133 w 2649006"/>
                <a:gd name="connsiteY18" fmla="*/ 1626802 h 1723072"/>
                <a:gd name="connsiteX19" fmla="*/ 1618000 w 2649006"/>
                <a:gd name="connsiteY19" fmla="*/ 1594227 h 1723072"/>
                <a:gd name="connsiteX20" fmla="*/ 1674719 w 2649006"/>
                <a:gd name="connsiteY20" fmla="*/ 1599860 h 1723072"/>
                <a:gd name="connsiteX21" fmla="*/ 2135683 w 2649006"/>
                <a:gd name="connsiteY21" fmla="*/ 1620679 h 1723072"/>
                <a:gd name="connsiteX22" fmla="*/ 2129753 w 2649006"/>
                <a:gd name="connsiteY22" fmla="*/ 1588594 h 1723072"/>
                <a:gd name="connsiteX23" fmla="*/ 2185183 w 2649006"/>
                <a:gd name="connsiteY23" fmla="*/ 1577817 h 1723072"/>
                <a:gd name="connsiteX24" fmla="*/ 2192917 w 2649006"/>
                <a:gd name="connsiteY24" fmla="*/ 1609657 h 1723072"/>
                <a:gd name="connsiteX25" fmla="*/ 2134652 w 2649006"/>
                <a:gd name="connsiteY25" fmla="*/ 1621659 h 1723072"/>
                <a:gd name="connsiteX26" fmla="*/ 2305064 w 2649006"/>
                <a:gd name="connsiteY26" fmla="*/ 1577572 h 1723072"/>
                <a:gd name="connsiteX27" fmla="*/ 2292947 w 2649006"/>
                <a:gd name="connsiteY27" fmla="*/ 1547201 h 1723072"/>
                <a:gd name="connsiteX28" fmla="*/ 2344509 w 2649006"/>
                <a:gd name="connsiteY28" fmla="*/ 1526382 h 1723072"/>
                <a:gd name="connsiteX29" fmla="*/ 2359462 w 2649006"/>
                <a:gd name="connsiteY29" fmla="*/ 1555773 h 1723072"/>
                <a:gd name="connsiteX30" fmla="*/ 2304033 w 2649006"/>
                <a:gd name="connsiteY30" fmla="*/ 1578552 h 1723072"/>
                <a:gd name="connsiteX31" fmla="*/ 304201 w 2649006"/>
                <a:gd name="connsiteY31" fmla="*/ 1573163 h 1723072"/>
                <a:gd name="connsiteX32" fmla="*/ 260373 w 2649006"/>
                <a:gd name="connsiteY32" fmla="*/ 1534954 h 1723072"/>
                <a:gd name="connsiteX33" fmla="*/ 286154 w 2649006"/>
                <a:gd name="connsiteY33" fmla="*/ 1512421 h 1723072"/>
                <a:gd name="connsiteX34" fmla="*/ 326888 w 2649006"/>
                <a:gd name="connsiteY34" fmla="*/ 1547935 h 1723072"/>
                <a:gd name="connsiteX35" fmla="*/ 2460524 w 2649006"/>
                <a:gd name="connsiteY35" fmla="*/ 1497235 h 1723072"/>
                <a:gd name="connsiteX36" fmla="*/ 2439383 w 2649006"/>
                <a:gd name="connsiteY36" fmla="*/ 1471273 h 1723072"/>
                <a:gd name="connsiteX37" fmla="*/ 2465164 w 2649006"/>
                <a:gd name="connsiteY37" fmla="*/ 1450209 h 1723072"/>
                <a:gd name="connsiteX38" fmla="*/ 2479859 w 2649006"/>
                <a:gd name="connsiteY38" fmla="*/ 1436493 h 1723072"/>
                <a:gd name="connsiteX39" fmla="*/ 2503836 w 2649006"/>
                <a:gd name="connsiteY39" fmla="*/ 1459761 h 1723072"/>
                <a:gd name="connsiteX40" fmla="*/ 2487851 w 2649006"/>
                <a:gd name="connsiteY40" fmla="*/ 1474212 h 1723072"/>
                <a:gd name="connsiteX41" fmla="*/ 2459493 w 2649006"/>
                <a:gd name="connsiteY41" fmla="*/ 1498215 h 1723072"/>
                <a:gd name="connsiteX42" fmla="*/ 191796 w 2649006"/>
                <a:gd name="connsiteY42" fmla="*/ 1441391 h 1723072"/>
                <a:gd name="connsiteX43" fmla="*/ 171171 w 2649006"/>
                <a:gd name="connsiteY43" fmla="*/ 1387507 h 1723072"/>
                <a:gd name="connsiteX44" fmla="*/ 204686 w 2649006"/>
                <a:gd name="connsiteY44" fmla="*/ 1380404 h 1723072"/>
                <a:gd name="connsiteX45" fmla="*/ 221959 w 2649006"/>
                <a:gd name="connsiteY45" fmla="*/ 1429390 h 1723072"/>
                <a:gd name="connsiteX46" fmla="*/ 833742 w 2649006"/>
                <a:gd name="connsiteY46" fmla="*/ 1433554 h 1723072"/>
                <a:gd name="connsiteX47" fmla="*/ 778313 w 2649006"/>
                <a:gd name="connsiteY47" fmla="*/ 1412000 h 1723072"/>
                <a:gd name="connsiteX48" fmla="*/ 792235 w 2649006"/>
                <a:gd name="connsiteY48" fmla="*/ 1382119 h 1723072"/>
                <a:gd name="connsiteX49" fmla="*/ 843797 w 2649006"/>
                <a:gd name="connsiteY49" fmla="*/ 1403183 h 1723072"/>
                <a:gd name="connsiteX50" fmla="*/ 2582210 w 2649006"/>
                <a:gd name="connsiteY50" fmla="*/ 1375016 h 1723072"/>
                <a:gd name="connsiteX51" fmla="*/ 2554109 w 2649006"/>
                <a:gd name="connsiteY51" fmla="*/ 1356156 h 1723072"/>
                <a:gd name="connsiteX52" fmla="*/ 2582726 w 2649006"/>
                <a:gd name="connsiteY52" fmla="*/ 1311579 h 1723072"/>
                <a:gd name="connsiteX53" fmla="*/ 2613147 w 2649006"/>
                <a:gd name="connsiteY53" fmla="*/ 1326520 h 1723072"/>
                <a:gd name="connsiteX54" fmla="*/ 2580921 w 2649006"/>
                <a:gd name="connsiteY54" fmla="*/ 1375996 h 1723072"/>
                <a:gd name="connsiteX55" fmla="*/ 674416 w 2649006"/>
                <a:gd name="connsiteY55" fmla="*/ 1365709 h 1723072"/>
                <a:gd name="connsiteX56" fmla="*/ 622854 w 2649006"/>
                <a:gd name="connsiteY56" fmla="*/ 1341216 h 1723072"/>
                <a:gd name="connsiteX57" fmla="*/ 638322 w 2649006"/>
                <a:gd name="connsiteY57" fmla="*/ 1314029 h 1723072"/>
                <a:gd name="connsiteX58" fmla="*/ 689884 w 2649006"/>
                <a:gd name="connsiteY58" fmla="*/ 1338522 h 1723072"/>
                <a:gd name="connsiteX59" fmla="*/ 520503 w 2649006"/>
                <a:gd name="connsiteY59" fmla="*/ 1289536 h 1723072"/>
                <a:gd name="connsiteX60" fmla="*/ 471004 w 2649006"/>
                <a:gd name="connsiteY60" fmla="*/ 1260879 h 1723072"/>
                <a:gd name="connsiteX61" fmla="*/ 489308 w 2649006"/>
                <a:gd name="connsiteY61" fmla="*/ 1233202 h 1723072"/>
                <a:gd name="connsiteX62" fmla="*/ 538034 w 2649006"/>
                <a:gd name="connsiteY62" fmla="*/ 1261614 h 1723072"/>
                <a:gd name="connsiteX63" fmla="*/ 203397 w 2649006"/>
                <a:gd name="connsiteY63" fmla="*/ 1279984 h 1723072"/>
                <a:gd name="connsiteX64" fmla="*/ 169624 w 2649006"/>
                <a:gd name="connsiteY64" fmla="*/ 1273860 h 1723072"/>
                <a:gd name="connsiteX65" fmla="*/ 186124 w 2649006"/>
                <a:gd name="connsiteY65" fmla="*/ 1218996 h 1723072"/>
                <a:gd name="connsiteX66" fmla="*/ 218350 w 2649006"/>
                <a:gd name="connsiteY66" fmla="*/ 1230263 h 1723072"/>
                <a:gd name="connsiteX67" fmla="*/ 203913 w 2649006"/>
                <a:gd name="connsiteY67" fmla="*/ 1278759 h 1723072"/>
                <a:gd name="connsiteX68" fmla="*/ 2647436 w 2649006"/>
                <a:gd name="connsiteY68" fmla="*/ 1219241 h 1723072"/>
                <a:gd name="connsiteX69" fmla="*/ 2613147 w 2649006"/>
                <a:gd name="connsiteY69" fmla="*/ 1215812 h 1723072"/>
                <a:gd name="connsiteX70" fmla="*/ 2614694 w 2649006"/>
                <a:gd name="connsiteY70" fmla="*/ 1191319 h 1723072"/>
                <a:gd name="connsiteX71" fmla="*/ 2613147 w 2649006"/>
                <a:gd name="connsiteY71" fmla="*/ 1166827 h 1723072"/>
                <a:gd name="connsiteX72" fmla="*/ 2647436 w 2649006"/>
                <a:gd name="connsiteY72" fmla="*/ 1163398 h 1723072"/>
                <a:gd name="connsiteX73" fmla="*/ 2648983 w 2649006"/>
                <a:gd name="connsiteY73" fmla="*/ 1192054 h 1723072"/>
                <a:gd name="connsiteX74" fmla="*/ 2647952 w 2649006"/>
                <a:gd name="connsiteY74" fmla="*/ 1218017 h 1723072"/>
                <a:gd name="connsiteX75" fmla="*/ 374841 w 2649006"/>
                <a:gd name="connsiteY75" fmla="*/ 1199157 h 1723072"/>
                <a:gd name="connsiteX76" fmla="*/ 328435 w 2649006"/>
                <a:gd name="connsiteY76" fmla="*/ 1165847 h 1723072"/>
                <a:gd name="connsiteX77" fmla="*/ 349575 w 2649006"/>
                <a:gd name="connsiteY77" fmla="*/ 1140129 h 1723072"/>
                <a:gd name="connsiteX78" fmla="*/ 394950 w 2649006"/>
                <a:gd name="connsiteY78" fmla="*/ 1172705 h 1723072"/>
                <a:gd name="connsiteX79" fmla="*/ 270428 w 2649006"/>
                <a:gd name="connsiteY79" fmla="*/ 1136211 h 1723072"/>
                <a:gd name="connsiteX80" fmla="*/ 241811 w 2649006"/>
                <a:gd name="connsiteY80" fmla="*/ 1118086 h 1723072"/>
                <a:gd name="connsiteX81" fmla="*/ 277131 w 2649006"/>
                <a:gd name="connsiteY81" fmla="*/ 1073264 h 1723072"/>
                <a:gd name="connsiteX82" fmla="*/ 302912 w 2649006"/>
                <a:gd name="connsiteY82" fmla="*/ 1093838 h 1723072"/>
                <a:gd name="connsiteX83" fmla="*/ 270428 w 2649006"/>
                <a:gd name="connsiteY83" fmla="*/ 1136211 h 1723072"/>
                <a:gd name="connsiteX84" fmla="*/ 240522 w 2649006"/>
                <a:gd name="connsiteY84" fmla="*/ 1093593 h 1723072"/>
                <a:gd name="connsiteX85" fmla="*/ 199014 w 2649006"/>
                <a:gd name="connsiteY85" fmla="*/ 1054649 h 1723072"/>
                <a:gd name="connsiteX86" fmla="*/ 224795 w 2649006"/>
                <a:gd name="connsiteY86" fmla="*/ 1031871 h 1723072"/>
                <a:gd name="connsiteX87" fmla="*/ 265014 w 2649006"/>
                <a:gd name="connsiteY87" fmla="*/ 1069835 h 1723072"/>
                <a:gd name="connsiteX88" fmla="*/ 2581179 w 2649006"/>
                <a:gd name="connsiteY88" fmla="*/ 1067386 h 1723072"/>
                <a:gd name="connsiteX89" fmla="*/ 2552046 w 2649006"/>
                <a:gd name="connsiteY89" fmla="*/ 1023298 h 1723072"/>
                <a:gd name="connsiteX90" fmla="*/ 2579890 w 2649006"/>
                <a:gd name="connsiteY90" fmla="*/ 1003949 h 1723072"/>
                <a:gd name="connsiteX91" fmla="*/ 2611600 w 2649006"/>
                <a:gd name="connsiteY91" fmla="*/ 1052935 h 1723072"/>
                <a:gd name="connsiteX92" fmla="*/ 381028 w 2649006"/>
                <a:gd name="connsiteY92" fmla="*/ 1015951 h 1723072"/>
                <a:gd name="connsiteX93" fmla="*/ 357567 w 2649006"/>
                <a:gd name="connsiteY93" fmla="*/ 991458 h 1723072"/>
                <a:gd name="connsiteX94" fmla="*/ 401395 w 2649006"/>
                <a:gd name="connsiteY94" fmla="*/ 954718 h 1723072"/>
                <a:gd name="connsiteX95" fmla="*/ 423309 w 2649006"/>
                <a:gd name="connsiteY95" fmla="*/ 979211 h 1723072"/>
                <a:gd name="connsiteX96" fmla="*/ 381028 w 2649006"/>
                <a:gd name="connsiteY96" fmla="*/ 1015951 h 1723072"/>
                <a:gd name="connsiteX97" fmla="*/ 123218 w 2649006"/>
                <a:gd name="connsiteY97" fmla="*/ 968924 h 1723072"/>
                <a:gd name="connsiteX98" fmla="*/ 89961 w 2649006"/>
                <a:gd name="connsiteY98" fmla="*/ 922878 h 1723072"/>
                <a:gd name="connsiteX99" fmla="*/ 119093 w 2649006"/>
                <a:gd name="connsiteY99" fmla="*/ 905488 h 1723072"/>
                <a:gd name="connsiteX100" fmla="*/ 150804 w 2649006"/>
                <a:gd name="connsiteY100" fmla="*/ 949330 h 1723072"/>
                <a:gd name="connsiteX101" fmla="*/ 2477023 w 2649006"/>
                <a:gd name="connsiteY101" fmla="*/ 944432 h 1723072"/>
                <a:gd name="connsiteX102" fmla="*/ 2434227 w 2649006"/>
                <a:gd name="connsiteY102" fmla="*/ 910142 h 1723072"/>
                <a:gd name="connsiteX103" fmla="*/ 2455368 w 2649006"/>
                <a:gd name="connsiteY103" fmla="*/ 885649 h 1723072"/>
                <a:gd name="connsiteX104" fmla="*/ 2500226 w 2649006"/>
                <a:gd name="connsiteY104" fmla="*/ 921653 h 1723072"/>
                <a:gd name="connsiteX105" fmla="*/ 513542 w 2649006"/>
                <a:gd name="connsiteY105" fmla="*/ 915040 h 1723072"/>
                <a:gd name="connsiteX106" fmla="*/ 494722 w 2649006"/>
                <a:gd name="connsiteY106" fmla="*/ 888098 h 1723072"/>
                <a:gd name="connsiteX107" fmla="*/ 543191 w 2649006"/>
                <a:gd name="connsiteY107" fmla="*/ 857482 h 1723072"/>
                <a:gd name="connsiteX108" fmla="*/ 561753 w 2649006"/>
                <a:gd name="connsiteY108" fmla="*/ 885159 h 1723072"/>
                <a:gd name="connsiteX109" fmla="*/ 513542 w 2649006"/>
                <a:gd name="connsiteY109" fmla="*/ 915040 h 1723072"/>
                <a:gd name="connsiteX110" fmla="*/ 2341157 w 2649006"/>
                <a:gd name="connsiteY110" fmla="*/ 848664 h 1723072"/>
                <a:gd name="connsiteX111" fmla="*/ 2292174 w 2649006"/>
                <a:gd name="connsiteY111" fmla="*/ 821477 h 1723072"/>
                <a:gd name="connsiteX112" fmla="*/ 2308931 w 2649006"/>
                <a:gd name="connsiteY112" fmla="*/ 792821 h 1723072"/>
                <a:gd name="connsiteX113" fmla="*/ 2359204 w 2649006"/>
                <a:gd name="connsiteY113" fmla="*/ 820743 h 1723072"/>
                <a:gd name="connsiteX114" fmla="*/ 658947 w 2649006"/>
                <a:gd name="connsiteY114" fmla="*/ 830540 h 1723072"/>
                <a:gd name="connsiteX115" fmla="*/ 642705 w 2649006"/>
                <a:gd name="connsiteY115" fmla="*/ 801883 h 1723072"/>
                <a:gd name="connsiteX116" fmla="*/ 694267 w 2649006"/>
                <a:gd name="connsiteY116" fmla="*/ 777390 h 1723072"/>
                <a:gd name="connsiteX117" fmla="*/ 709736 w 2649006"/>
                <a:gd name="connsiteY117" fmla="*/ 806782 h 1723072"/>
                <a:gd name="connsiteX118" fmla="*/ 658947 w 2649006"/>
                <a:gd name="connsiteY118" fmla="*/ 830295 h 1723072"/>
                <a:gd name="connsiteX119" fmla="*/ 36078 w 2649006"/>
                <a:gd name="connsiteY119" fmla="*/ 824172 h 1723072"/>
                <a:gd name="connsiteX120" fmla="*/ 17258 w 2649006"/>
                <a:gd name="connsiteY120" fmla="*/ 770777 h 1723072"/>
                <a:gd name="connsiteX121" fmla="*/ 50516 w 2649006"/>
                <a:gd name="connsiteY121" fmla="*/ 762205 h 1723072"/>
                <a:gd name="connsiteX122" fmla="*/ 68047 w 2649006"/>
                <a:gd name="connsiteY122" fmla="*/ 811190 h 1723072"/>
                <a:gd name="connsiteX123" fmla="*/ 2190854 w 2649006"/>
                <a:gd name="connsiteY123" fmla="*/ 772982 h 1723072"/>
                <a:gd name="connsiteX124" fmla="*/ 2139292 w 2649006"/>
                <a:gd name="connsiteY124" fmla="*/ 751183 h 1723072"/>
                <a:gd name="connsiteX125" fmla="*/ 2152698 w 2649006"/>
                <a:gd name="connsiteY125" fmla="*/ 721057 h 1723072"/>
                <a:gd name="connsiteX126" fmla="*/ 2205807 w 2649006"/>
                <a:gd name="connsiteY126" fmla="*/ 743345 h 1723072"/>
                <a:gd name="connsiteX127" fmla="*/ 812860 w 2649006"/>
                <a:gd name="connsiteY127" fmla="*/ 760490 h 1723072"/>
                <a:gd name="connsiteX128" fmla="*/ 799454 w 2649006"/>
                <a:gd name="connsiteY128" fmla="*/ 730364 h 1723072"/>
                <a:gd name="connsiteX129" fmla="*/ 853078 w 2649006"/>
                <a:gd name="connsiteY129" fmla="*/ 709545 h 1723072"/>
                <a:gd name="connsiteX130" fmla="*/ 865711 w 2649006"/>
                <a:gd name="connsiteY130" fmla="*/ 739916 h 1723072"/>
                <a:gd name="connsiteX131" fmla="*/ 812860 w 2649006"/>
                <a:gd name="connsiteY131" fmla="*/ 759755 h 1723072"/>
                <a:gd name="connsiteX132" fmla="*/ 2032559 w 2649006"/>
                <a:gd name="connsiteY132" fmla="*/ 711504 h 1723072"/>
                <a:gd name="connsiteX133" fmla="*/ 1978419 w 2649006"/>
                <a:gd name="connsiteY133" fmla="*/ 694115 h 1723072"/>
                <a:gd name="connsiteX134" fmla="*/ 1988989 w 2649006"/>
                <a:gd name="connsiteY134" fmla="*/ 663008 h 1723072"/>
                <a:gd name="connsiteX135" fmla="*/ 2043903 w 2649006"/>
                <a:gd name="connsiteY135" fmla="*/ 680643 h 1723072"/>
                <a:gd name="connsiteX136" fmla="*/ 972960 w 2649006"/>
                <a:gd name="connsiteY136" fmla="*/ 701707 h 1723072"/>
                <a:gd name="connsiteX137" fmla="*/ 962132 w 2649006"/>
                <a:gd name="connsiteY137" fmla="*/ 670601 h 1723072"/>
                <a:gd name="connsiteX138" fmla="*/ 1017819 w 2649006"/>
                <a:gd name="connsiteY138" fmla="*/ 654191 h 1723072"/>
                <a:gd name="connsiteX139" fmla="*/ 1027616 w 2649006"/>
                <a:gd name="connsiteY139" fmla="*/ 685542 h 1723072"/>
                <a:gd name="connsiteX140" fmla="*/ 972960 w 2649006"/>
                <a:gd name="connsiteY140" fmla="*/ 701707 h 1723072"/>
                <a:gd name="connsiteX141" fmla="*/ 1868850 w 2649006"/>
                <a:gd name="connsiteY141" fmla="*/ 662764 h 1723072"/>
                <a:gd name="connsiteX142" fmla="*/ 1813421 w 2649006"/>
                <a:gd name="connsiteY142" fmla="*/ 650027 h 1723072"/>
                <a:gd name="connsiteX143" fmla="*/ 1821155 w 2649006"/>
                <a:gd name="connsiteY143" fmla="*/ 618187 h 1723072"/>
                <a:gd name="connsiteX144" fmla="*/ 1877615 w 2649006"/>
                <a:gd name="connsiteY144" fmla="*/ 631168 h 1723072"/>
                <a:gd name="connsiteX145" fmla="*/ -15 w 2649006"/>
                <a:gd name="connsiteY145" fmla="*/ 658110 h 1723072"/>
                <a:gd name="connsiteX146" fmla="*/ -15 w 2649006"/>
                <a:gd name="connsiteY146" fmla="*/ 632148 h 1723072"/>
                <a:gd name="connsiteX147" fmla="*/ -15 w 2649006"/>
                <a:gd name="connsiteY147" fmla="*/ 602266 h 1723072"/>
                <a:gd name="connsiteX148" fmla="*/ 34274 w 2649006"/>
                <a:gd name="connsiteY148" fmla="*/ 603736 h 1723072"/>
                <a:gd name="connsiteX149" fmla="*/ 34274 w 2649006"/>
                <a:gd name="connsiteY149" fmla="*/ 632148 h 1723072"/>
                <a:gd name="connsiteX150" fmla="*/ 34274 w 2649006"/>
                <a:gd name="connsiteY150" fmla="*/ 656640 h 1723072"/>
                <a:gd name="connsiteX151" fmla="*/ 1137701 w 2649006"/>
                <a:gd name="connsiteY151" fmla="*/ 658110 h 1723072"/>
                <a:gd name="connsiteX152" fmla="*/ 1129966 w 2649006"/>
                <a:gd name="connsiteY152" fmla="*/ 628229 h 1723072"/>
                <a:gd name="connsiteX153" fmla="*/ 1186684 w 2649006"/>
                <a:gd name="connsiteY153" fmla="*/ 616472 h 1723072"/>
                <a:gd name="connsiteX154" fmla="*/ 1193387 w 2649006"/>
                <a:gd name="connsiteY154" fmla="*/ 648558 h 1723072"/>
                <a:gd name="connsiteX155" fmla="*/ 1137701 w 2649006"/>
                <a:gd name="connsiteY155" fmla="*/ 658600 h 1723072"/>
                <a:gd name="connsiteX156" fmla="*/ 1701789 w 2649006"/>
                <a:gd name="connsiteY156" fmla="*/ 629698 h 1723072"/>
                <a:gd name="connsiteX157" fmla="*/ 1680648 w 2649006"/>
                <a:gd name="connsiteY157" fmla="*/ 628229 h 1723072"/>
                <a:gd name="connsiteX158" fmla="*/ 1646102 w 2649006"/>
                <a:gd name="connsiteY158" fmla="*/ 624310 h 1723072"/>
                <a:gd name="connsiteX159" fmla="*/ 1649711 w 2649006"/>
                <a:gd name="connsiteY159" fmla="*/ 591734 h 1723072"/>
                <a:gd name="connsiteX160" fmla="*/ 1685547 w 2649006"/>
                <a:gd name="connsiteY160" fmla="*/ 595898 h 1723072"/>
                <a:gd name="connsiteX161" fmla="*/ 1707461 w 2649006"/>
                <a:gd name="connsiteY161" fmla="*/ 599082 h 1723072"/>
                <a:gd name="connsiteX162" fmla="*/ 1305793 w 2649006"/>
                <a:gd name="connsiteY162" fmla="*/ 629698 h 1723072"/>
                <a:gd name="connsiteX163" fmla="*/ 1301152 w 2649006"/>
                <a:gd name="connsiteY163" fmla="*/ 597368 h 1723072"/>
                <a:gd name="connsiteX164" fmla="*/ 1358901 w 2649006"/>
                <a:gd name="connsiteY164" fmla="*/ 591244 h 1723072"/>
                <a:gd name="connsiteX165" fmla="*/ 1362253 w 2649006"/>
                <a:gd name="connsiteY165" fmla="*/ 623575 h 1723072"/>
                <a:gd name="connsiteX166" fmla="*/ 1305793 w 2649006"/>
                <a:gd name="connsiteY166" fmla="*/ 629453 h 1723072"/>
                <a:gd name="connsiteX167" fmla="*/ 1475689 w 2649006"/>
                <a:gd name="connsiteY167" fmla="*/ 616962 h 1723072"/>
                <a:gd name="connsiteX168" fmla="*/ 1475689 w 2649006"/>
                <a:gd name="connsiteY168" fmla="*/ 584386 h 1723072"/>
                <a:gd name="connsiteX169" fmla="*/ 1533697 w 2649006"/>
                <a:gd name="connsiteY169" fmla="*/ 584386 h 1723072"/>
                <a:gd name="connsiteX170" fmla="*/ 1533697 w 2649006"/>
                <a:gd name="connsiteY170" fmla="*/ 617207 h 1723072"/>
                <a:gd name="connsiteX171" fmla="*/ 1475689 w 2649006"/>
                <a:gd name="connsiteY171" fmla="*/ 616717 h 1723072"/>
                <a:gd name="connsiteX172" fmla="*/ 48711 w 2649006"/>
                <a:gd name="connsiteY172" fmla="*/ 499151 h 1723072"/>
                <a:gd name="connsiteX173" fmla="*/ 15196 w 2649006"/>
                <a:gd name="connsiteY173" fmla="*/ 492048 h 1723072"/>
                <a:gd name="connsiteX174" fmla="*/ 30664 w 2649006"/>
                <a:gd name="connsiteY174" fmla="*/ 437919 h 1723072"/>
                <a:gd name="connsiteX175" fmla="*/ 63406 w 2649006"/>
                <a:gd name="connsiteY175" fmla="*/ 448206 h 1723072"/>
                <a:gd name="connsiteX176" fmla="*/ 48711 w 2649006"/>
                <a:gd name="connsiteY176" fmla="*/ 499151 h 1723072"/>
                <a:gd name="connsiteX177" fmla="*/ 108523 w 2649006"/>
                <a:gd name="connsiteY177" fmla="*/ 352194 h 1723072"/>
                <a:gd name="connsiteX178" fmla="*/ 78875 w 2649006"/>
                <a:gd name="connsiteY178" fmla="*/ 335784 h 1723072"/>
                <a:gd name="connsiteX179" fmla="*/ 111359 w 2649006"/>
                <a:gd name="connsiteY179" fmla="*/ 288758 h 1723072"/>
                <a:gd name="connsiteX180" fmla="*/ 139202 w 2649006"/>
                <a:gd name="connsiteY180" fmla="*/ 308107 h 1723072"/>
                <a:gd name="connsiteX181" fmla="*/ 108007 w 2649006"/>
                <a:gd name="connsiteY181" fmla="*/ 351949 h 1723072"/>
                <a:gd name="connsiteX182" fmla="*/ 1543493 w 2649006"/>
                <a:gd name="connsiteY182" fmla="*/ 238792 h 1723072"/>
                <a:gd name="connsiteX183" fmla="*/ 1484455 w 2649006"/>
                <a:gd name="connsiteY183" fmla="*/ 232669 h 1723072"/>
                <a:gd name="connsiteX184" fmla="*/ 1490127 w 2649006"/>
                <a:gd name="connsiteY184" fmla="*/ 200338 h 1723072"/>
                <a:gd name="connsiteX185" fmla="*/ 1545298 w 2649006"/>
                <a:gd name="connsiteY185" fmla="*/ 206217 h 1723072"/>
                <a:gd name="connsiteX186" fmla="*/ 213709 w 2649006"/>
                <a:gd name="connsiteY186" fmla="*/ 229485 h 1723072"/>
                <a:gd name="connsiteX187" fmla="*/ 190506 w 2649006"/>
                <a:gd name="connsiteY187" fmla="*/ 204992 h 1723072"/>
                <a:gd name="connsiteX188" fmla="*/ 236139 w 2649006"/>
                <a:gd name="connsiteY188" fmla="*/ 169232 h 1723072"/>
                <a:gd name="connsiteX189" fmla="*/ 256764 w 2649006"/>
                <a:gd name="connsiteY189" fmla="*/ 195440 h 1723072"/>
                <a:gd name="connsiteX190" fmla="*/ 213709 w 2649006"/>
                <a:gd name="connsiteY190" fmla="*/ 229485 h 1723072"/>
                <a:gd name="connsiteX191" fmla="*/ 1371276 w 2649006"/>
                <a:gd name="connsiteY191" fmla="*/ 200828 h 1723072"/>
                <a:gd name="connsiteX192" fmla="*/ 1317910 w 2649006"/>
                <a:gd name="connsiteY192" fmla="*/ 176335 h 1723072"/>
                <a:gd name="connsiteX193" fmla="*/ 1334409 w 2649006"/>
                <a:gd name="connsiteY193" fmla="*/ 147679 h 1723072"/>
                <a:gd name="connsiteX194" fmla="*/ 1384425 w 2649006"/>
                <a:gd name="connsiteY194" fmla="*/ 170457 h 1723072"/>
                <a:gd name="connsiteX195" fmla="*/ 351638 w 2649006"/>
                <a:gd name="connsiteY195" fmla="*/ 138371 h 1723072"/>
                <a:gd name="connsiteX196" fmla="*/ 335396 w 2649006"/>
                <a:gd name="connsiteY196" fmla="*/ 109470 h 1723072"/>
                <a:gd name="connsiteX197" fmla="*/ 386958 w 2649006"/>
                <a:gd name="connsiteY197" fmla="*/ 84977 h 1723072"/>
                <a:gd name="connsiteX198" fmla="*/ 400879 w 2649006"/>
                <a:gd name="connsiteY198" fmla="*/ 114858 h 1723072"/>
                <a:gd name="connsiteX199" fmla="*/ 351638 w 2649006"/>
                <a:gd name="connsiteY199" fmla="*/ 138371 h 1723072"/>
                <a:gd name="connsiteX200" fmla="*/ 1219942 w 2649006"/>
                <a:gd name="connsiteY200" fmla="*/ 113879 h 1723072"/>
                <a:gd name="connsiteX201" fmla="*/ 1173278 w 2649006"/>
                <a:gd name="connsiteY201" fmla="*/ 89386 h 1723072"/>
                <a:gd name="connsiteX202" fmla="*/ 1187716 w 2649006"/>
                <a:gd name="connsiteY202" fmla="*/ 59749 h 1723072"/>
                <a:gd name="connsiteX203" fmla="*/ 1239278 w 2649006"/>
                <a:gd name="connsiteY203" fmla="*/ 88406 h 1723072"/>
                <a:gd name="connsiteX204" fmla="*/ 508128 w 2649006"/>
                <a:gd name="connsiteY204" fmla="*/ 78119 h 1723072"/>
                <a:gd name="connsiteX205" fmla="*/ 498074 w 2649006"/>
                <a:gd name="connsiteY205" fmla="*/ 46768 h 1723072"/>
                <a:gd name="connsiteX206" fmla="*/ 554534 w 2649006"/>
                <a:gd name="connsiteY206" fmla="*/ 32072 h 1723072"/>
                <a:gd name="connsiteX207" fmla="*/ 562526 w 2649006"/>
                <a:gd name="connsiteY207" fmla="*/ 63913 h 1723072"/>
                <a:gd name="connsiteX208" fmla="*/ 508128 w 2649006"/>
                <a:gd name="connsiteY208" fmla="*/ 78119 h 1723072"/>
                <a:gd name="connsiteX209" fmla="*/ 1067576 w 2649006"/>
                <a:gd name="connsiteY209" fmla="*/ 55341 h 1723072"/>
                <a:gd name="connsiteX210" fmla="*/ 1012405 w 2649006"/>
                <a:gd name="connsiteY210" fmla="*/ 45054 h 1723072"/>
                <a:gd name="connsiteX211" fmla="*/ 1017819 w 2649006"/>
                <a:gd name="connsiteY211" fmla="*/ 12968 h 1723072"/>
                <a:gd name="connsiteX212" fmla="*/ 1075568 w 2649006"/>
                <a:gd name="connsiteY212" fmla="*/ 23745 h 1723072"/>
                <a:gd name="connsiteX213" fmla="*/ 675189 w 2649006"/>
                <a:gd name="connsiteY213" fmla="*/ 43584 h 1723072"/>
                <a:gd name="connsiteX214" fmla="*/ 670291 w 2649006"/>
                <a:gd name="connsiteY214" fmla="*/ 11254 h 1723072"/>
                <a:gd name="connsiteX215" fmla="*/ 728298 w 2649006"/>
                <a:gd name="connsiteY215" fmla="*/ 4885 h 1723072"/>
                <a:gd name="connsiteX216" fmla="*/ 731392 w 2649006"/>
                <a:gd name="connsiteY216" fmla="*/ 37461 h 1723072"/>
                <a:gd name="connsiteX217" fmla="*/ 675189 w 2649006"/>
                <a:gd name="connsiteY217" fmla="*/ 43584 h 1723072"/>
                <a:gd name="connsiteX218" fmla="*/ 901289 w 2649006"/>
                <a:gd name="connsiteY218" fmla="*/ 34032 h 1723072"/>
                <a:gd name="connsiteX219" fmla="*/ 844570 w 2649006"/>
                <a:gd name="connsiteY219" fmla="*/ 32562 h 1723072"/>
                <a:gd name="connsiteX220" fmla="*/ 844570 w 2649006"/>
                <a:gd name="connsiteY220" fmla="*/ -13 h 1723072"/>
                <a:gd name="connsiteX221" fmla="*/ 902836 w 2649006"/>
                <a:gd name="connsiteY221" fmla="*/ 1456 h 172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2649006" h="1723072">
                  <a:moveTo>
                    <a:pt x="615120" y="1723059"/>
                  </a:moveTo>
                  <a:cubicBezTo>
                    <a:pt x="596299" y="1717181"/>
                    <a:pt x="577995" y="1711303"/>
                    <a:pt x="560206" y="1704935"/>
                  </a:cubicBezTo>
                  <a:lnTo>
                    <a:pt x="572065" y="1674319"/>
                  </a:lnTo>
                  <a:cubicBezTo>
                    <a:pt x="589339" y="1680442"/>
                    <a:pt x="607385" y="1686320"/>
                    <a:pt x="625690" y="1691953"/>
                  </a:cubicBezTo>
                  <a:close/>
                  <a:moveTo>
                    <a:pt x="452699" y="1662072"/>
                  </a:moveTo>
                  <a:cubicBezTo>
                    <a:pt x="434653" y="1653745"/>
                    <a:pt x="417122" y="1645172"/>
                    <a:pt x="401137" y="1637579"/>
                  </a:cubicBezTo>
                  <a:lnTo>
                    <a:pt x="417379" y="1607943"/>
                  </a:lnTo>
                  <a:cubicBezTo>
                    <a:pt x="433106" y="1616270"/>
                    <a:pt x="449863" y="1624598"/>
                    <a:pt x="467394" y="1632436"/>
                  </a:cubicBezTo>
                  <a:close/>
                  <a:moveTo>
                    <a:pt x="1844873" y="1641988"/>
                  </a:moveTo>
                  <a:lnTo>
                    <a:pt x="1786866" y="1641988"/>
                  </a:lnTo>
                  <a:lnTo>
                    <a:pt x="1786866" y="1609168"/>
                  </a:lnTo>
                  <a:lnTo>
                    <a:pt x="1843842" y="1610637"/>
                  </a:lnTo>
                  <a:close/>
                  <a:moveTo>
                    <a:pt x="1960888" y="1640029"/>
                  </a:moveTo>
                  <a:lnTo>
                    <a:pt x="1959083" y="1607453"/>
                  </a:lnTo>
                  <a:cubicBezTo>
                    <a:pt x="1978419" y="1607453"/>
                    <a:pt x="1997497" y="1605249"/>
                    <a:pt x="2015801" y="1603534"/>
                  </a:cubicBezTo>
                  <a:lnTo>
                    <a:pt x="2018637" y="1636110"/>
                  </a:lnTo>
                  <a:cubicBezTo>
                    <a:pt x="2000591" y="1637824"/>
                    <a:pt x="1981255" y="1639049"/>
                    <a:pt x="1961403" y="1640029"/>
                  </a:cubicBezTo>
                  <a:close/>
                  <a:moveTo>
                    <a:pt x="1671625" y="1632436"/>
                  </a:moveTo>
                  <a:lnTo>
                    <a:pt x="1614133" y="1626802"/>
                  </a:lnTo>
                  <a:lnTo>
                    <a:pt x="1618000" y="1594227"/>
                  </a:lnTo>
                  <a:cubicBezTo>
                    <a:pt x="1637078" y="1596431"/>
                    <a:pt x="1655899" y="1598146"/>
                    <a:pt x="1674719" y="1599860"/>
                  </a:cubicBezTo>
                  <a:close/>
                  <a:moveTo>
                    <a:pt x="2135683" y="1620679"/>
                  </a:moveTo>
                  <a:lnTo>
                    <a:pt x="2129753" y="1588594"/>
                  </a:lnTo>
                  <a:cubicBezTo>
                    <a:pt x="2148573" y="1585410"/>
                    <a:pt x="2167394" y="1581736"/>
                    <a:pt x="2185183" y="1577817"/>
                  </a:cubicBezTo>
                  <a:lnTo>
                    <a:pt x="2192917" y="1609657"/>
                  </a:lnTo>
                  <a:cubicBezTo>
                    <a:pt x="2173581" y="1614801"/>
                    <a:pt x="2154245" y="1618475"/>
                    <a:pt x="2134652" y="1621659"/>
                  </a:cubicBezTo>
                  <a:close/>
                  <a:moveTo>
                    <a:pt x="2305064" y="1577572"/>
                  </a:moveTo>
                  <a:lnTo>
                    <a:pt x="2292947" y="1547201"/>
                  </a:lnTo>
                  <a:cubicBezTo>
                    <a:pt x="2310994" y="1540588"/>
                    <a:pt x="2328267" y="1533730"/>
                    <a:pt x="2344509" y="1526382"/>
                  </a:cubicBezTo>
                  <a:lnTo>
                    <a:pt x="2359462" y="1555773"/>
                  </a:lnTo>
                  <a:cubicBezTo>
                    <a:pt x="2341157" y="1564591"/>
                    <a:pt x="2322853" y="1571938"/>
                    <a:pt x="2304033" y="1578552"/>
                  </a:cubicBezTo>
                  <a:close/>
                  <a:moveTo>
                    <a:pt x="304201" y="1573163"/>
                  </a:moveTo>
                  <a:cubicBezTo>
                    <a:pt x="288765" y="1561310"/>
                    <a:pt x="274126" y="1548549"/>
                    <a:pt x="260373" y="1534954"/>
                  </a:cubicBezTo>
                  <a:lnTo>
                    <a:pt x="286154" y="1512421"/>
                  </a:lnTo>
                  <a:cubicBezTo>
                    <a:pt x="298942" y="1525052"/>
                    <a:pt x="312546" y="1536913"/>
                    <a:pt x="326888" y="1547935"/>
                  </a:cubicBezTo>
                  <a:close/>
                  <a:moveTo>
                    <a:pt x="2460524" y="1497235"/>
                  </a:moveTo>
                  <a:lnTo>
                    <a:pt x="2439383" y="1471273"/>
                  </a:lnTo>
                  <a:cubicBezTo>
                    <a:pt x="2448407" y="1464660"/>
                    <a:pt x="2457172" y="1457557"/>
                    <a:pt x="2465164" y="1450209"/>
                  </a:cubicBezTo>
                  <a:lnTo>
                    <a:pt x="2479859" y="1436493"/>
                  </a:lnTo>
                  <a:lnTo>
                    <a:pt x="2503836" y="1459761"/>
                  </a:lnTo>
                  <a:lnTo>
                    <a:pt x="2487851" y="1474212"/>
                  </a:lnTo>
                  <a:cubicBezTo>
                    <a:pt x="2479859" y="1483029"/>
                    <a:pt x="2469289" y="1490867"/>
                    <a:pt x="2459493" y="1498215"/>
                  </a:cubicBezTo>
                  <a:close/>
                  <a:moveTo>
                    <a:pt x="191796" y="1441391"/>
                  </a:moveTo>
                  <a:cubicBezTo>
                    <a:pt x="183021" y="1424139"/>
                    <a:pt x="176110" y="1406085"/>
                    <a:pt x="171171" y="1387507"/>
                  </a:cubicBezTo>
                  <a:lnTo>
                    <a:pt x="204686" y="1380404"/>
                  </a:lnTo>
                  <a:cubicBezTo>
                    <a:pt x="208520" y="1397289"/>
                    <a:pt x="214313" y="1413718"/>
                    <a:pt x="221959" y="1429390"/>
                  </a:cubicBezTo>
                  <a:close/>
                  <a:moveTo>
                    <a:pt x="833742" y="1433554"/>
                  </a:moveTo>
                  <a:lnTo>
                    <a:pt x="778313" y="1412000"/>
                  </a:lnTo>
                  <a:lnTo>
                    <a:pt x="792235" y="1382119"/>
                  </a:lnTo>
                  <a:cubicBezTo>
                    <a:pt x="809508" y="1389222"/>
                    <a:pt x="827039" y="1396325"/>
                    <a:pt x="843797" y="1403183"/>
                  </a:cubicBezTo>
                  <a:close/>
                  <a:moveTo>
                    <a:pt x="2582210" y="1375016"/>
                  </a:moveTo>
                  <a:lnTo>
                    <a:pt x="2554109" y="1356156"/>
                  </a:lnTo>
                  <a:cubicBezTo>
                    <a:pt x="2564671" y="1341913"/>
                    <a:pt x="2574231" y="1327021"/>
                    <a:pt x="2582726" y="1311579"/>
                  </a:cubicBezTo>
                  <a:lnTo>
                    <a:pt x="2613147" y="1326520"/>
                  </a:lnTo>
                  <a:cubicBezTo>
                    <a:pt x="2603602" y="1343689"/>
                    <a:pt x="2592835" y="1360220"/>
                    <a:pt x="2580921" y="1375996"/>
                  </a:cubicBezTo>
                  <a:close/>
                  <a:moveTo>
                    <a:pt x="674416" y="1365709"/>
                  </a:moveTo>
                  <a:cubicBezTo>
                    <a:pt x="656885" y="1357626"/>
                    <a:pt x="639612" y="1349298"/>
                    <a:pt x="622854" y="1341216"/>
                  </a:cubicBezTo>
                  <a:lnTo>
                    <a:pt x="638322" y="1314029"/>
                  </a:lnTo>
                  <a:cubicBezTo>
                    <a:pt x="655080" y="1322356"/>
                    <a:pt x="672096" y="1330684"/>
                    <a:pt x="689884" y="1338522"/>
                  </a:cubicBezTo>
                  <a:close/>
                  <a:moveTo>
                    <a:pt x="520503" y="1289536"/>
                  </a:moveTo>
                  <a:cubicBezTo>
                    <a:pt x="503746" y="1280229"/>
                    <a:pt x="486988" y="1270676"/>
                    <a:pt x="471004" y="1260879"/>
                  </a:cubicBezTo>
                  <a:lnTo>
                    <a:pt x="489308" y="1233202"/>
                  </a:lnTo>
                  <a:cubicBezTo>
                    <a:pt x="505035" y="1242754"/>
                    <a:pt x="521535" y="1252307"/>
                    <a:pt x="538034" y="1261614"/>
                  </a:cubicBezTo>
                  <a:close/>
                  <a:moveTo>
                    <a:pt x="203397" y="1279984"/>
                  </a:moveTo>
                  <a:lnTo>
                    <a:pt x="169624" y="1273860"/>
                  </a:lnTo>
                  <a:cubicBezTo>
                    <a:pt x="173600" y="1255189"/>
                    <a:pt x="179117" y="1236845"/>
                    <a:pt x="186124" y="1218996"/>
                  </a:cubicBezTo>
                  <a:lnTo>
                    <a:pt x="218350" y="1230263"/>
                  </a:lnTo>
                  <a:cubicBezTo>
                    <a:pt x="212250" y="1246057"/>
                    <a:pt x="207423" y="1262269"/>
                    <a:pt x="203913" y="1278759"/>
                  </a:cubicBezTo>
                  <a:close/>
                  <a:moveTo>
                    <a:pt x="2647436" y="1219241"/>
                  </a:moveTo>
                  <a:lnTo>
                    <a:pt x="2613147" y="1215812"/>
                  </a:lnTo>
                  <a:cubicBezTo>
                    <a:pt x="2614129" y="1207681"/>
                    <a:pt x="2614645" y="1199504"/>
                    <a:pt x="2614694" y="1191319"/>
                  </a:cubicBezTo>
                  <a:cubicBezTo>
                    <a:pt x="2614663" y="1183134"/>
                    <a:pt x="2614147" y="1174957"/>
                    <a:pt x="2613147" y="1166827"/>
                  </a:cubicBezTo>
                  <a:lnTo>
                    <a:pt x="2647436" y="1163398"/>
                  </a:lnTo>
                  <a:cubicBezTo>
                    <a:pt x="2648465" y="1172919"/>
                    <a:pt x="2648982" y="1182483"/>
                    <a:pt x="2648983" y="1192054"/>
                  </a:cubicBezTo>
                  <a:cubicBezTo>
                    <a:pt x="2649052" y="1200719"/>
                    <a:pt x="2648708" y="1209382"/>
                    <a:pt x="2647952" y="1218017"/>
                  </a:cubicBezTo>
                  <a:close/>
                  <a:moveTo>
                    <a:pt x="374841" y="1199157"/>
                  </a:moveTo>
                  <a:cubicBezTo>
                    <a:pt x="359114" y="1188135"/>
                    <a:pt x="343388" y="1177114"/>
                    <a:pt x="328435" y="1165847"/>
                  </a:cubicBezTo>
                  <a:lnTo>
                    <a:pt x="349575" y="1140129"/>
                  </a:lnTo>
                  <a:cubicBezTo>
                    <a:pt x="364270" y="1151151"/>
                    <a:pt x="379481" y="1161928"/>
                    <a:pt x="394950" y="1172705"/>
                  </a:cubicBezTo>
                  <a:close/>
                  <a:moveTo>
                    <a:pt x="270428" y="1136211"/>
                  </a:moveTo>
                  <a:lnTo>
                    <a:pt x="241811" y="1118086"/>
                  </a:lnTo>
                  <a:cubicBezTo>
                    <a:pt x="252639" y="1103145"/>
                    <a:pt x="264498" y="1088205"/>
                    <a:pt x="277131" y="1073264"/>
                  </a:cubicBezTo>
                  <a:lnTo>
                    <a:pt x="302912" y="1093838"/>
                  </a:lnTo>
                  <a:cubicBezTo>
                    <a:pt x="291826" y="1107799"/>
                    <a:pt x="280482" y="1122250"/>
                    <a:pt x="270428" y="1136211"/>
                  </a:cubicBezTo>
                  <a:close/>
                  <a:moveTo>
                    <a:pt x="240522" y="1093593"/>
                  </a:moveTo>
                  <a:cubicBezTo>
                    <a:pt x="226084" y="1080857"/>
                    <a:pt x="212163" y="1067631"/>
                    <a:pt x="199014" y="1054649"/>
                  </a:cubicBezTo>
                  <a:lnTo>
                    <a:pt x="224795" y="1031871"/>
                  </a:lnTo>
                  <a:cubicBezTo>
                    <a:pt x="237686" y="1044607"/>
                    <a:pt x="250576" y="1056364"/>
                    <a:pt x="265014" y="1069835"/>
                  </a:cubicBezTo>
                  <a:close/>
                  <a:moveTo>
                    <a:pt x="2581179" y="1067386"/>
                  </a:moveTo>
                  <a:cubicBezTo>
                    <a:pt x="2572555" y="1052066"/>
                    <a:pt x="2562821" y="1037335"/>
                    <a:pt x="2552046" y="1023298"/>
                  </a:cubicBezTo>
                  <a:lnTo>
                    <a:pt x="2579890" y="1003949"/>
                  </a:lnTo>
                  <a:cubicBezTo>
                    <a:pt x="2591598" y="1019588"/>
                    <a:pt x="2602192" y="1035953"/>
                    <a:pt x="2611600" y="1052935"/>
                  </a:cubicBezTo>
                  <a:close/>
                  <a:moveTo>
                    <a:pt x="381028" y="1015951"/>
                  </a:moveTo>
                  <a:lnTo>
                    <a:pt x="357567" y="991458"/>
                  </a:lnTo>
                  <a:cubicBezTo>
                    <a:pt x="371489" y="979211"/>
                    <a:pt x="386184" y="966965"/>
                    <a:pt x="401395" y="954718"/>
                  </a:cubicBezTo>
                  <a:lnTo>
                    <a:pt x="423309" y="979211"/>
                  </a:lnTo>
                  <a:cubicBezTo>
                    <a:pt x="408614" y="991948"/>
                    <a:pt x="394434" y="1003949"/>
                    <a:pt x="381028" y="1015951"/>
                  </a:cubicBezTo>
                  <a:close/>
                  <a:moveTo>
                    <a:pt x="123218" y="968924"/>
                  </a:moveTo>
                  <a:cubicBezTo>
                    <a:pt x="111359" y="953739"/>
                    <a:pt x="100015" y="938308"/>
                    <a:pt x="89961" y="922878"/>
                  </a:cubicBezTo>
                  <a:lnTo>
                    <a:pt x="119093" y="905488"/>
                  </a:lnTo>
                  <a:cubicBezTo>
                    <a:pt x="128632" y="920183"/>
                    <a:pt x="139460" y="934879"/>
                    <a:pt x="150804" y="949330"/>
                  </a:cubicBezTo>
                  <a:close/>
                  <a:moveTo>
                    <a:pt x="2477023" y="944432"/>
                  </a:moveTo>
                  <a:cubicBezTo>
                    <a:pt x="2463875" y="932920"/>
                    <a:pt x="2449438" y="921408"/>
                    <a:pt x="2434227" y="910142"/>
                  </a:cubicBezTo>
                  <a:lnTo>
                    <a:pt x="2455368" y="885649"/>
                  </a:lnTo>
                  <a:cubicBezTo>
                    <a:pt x="2471352" y="897405"/>
                    <a:pt x="2486305" y="910142"/>
                    <a:pt x="2500226" y="921653"/>
                  </a:cubicBezTo>
                  <a:close/>
                  <a:moveTo>
                    <a:pt x="513542" y="915040"/>
                  </a:moveTo>
                  <a:lnTo>
                    <a:pt x="494722" y="888098"/>
                  </a:lnTo>
                  <a:cubicBezTo>
                    <a:pt x="510449" y="877811"/>
                    <a:pt x="526949" y="867524"/>
                    <a:pt x="543191" y="857482"/>
                  </a:cubicBezTo>
                  <a:lnTo>
                    <a:pt x="561753" y="885159"/>
                  </a:lnTo>
                  <a:cubicBezTo>
                    <a:pt x="546284" y="894711"/>
                    <a:pt x="529011" y="904753"/>
                    <a:pt x="513542" y="915040"/>
                  </a:cubicBezTo>
                  <a:close/>
                  <a:moveTo>
                    <a:pt x="2341157" y="848664"/>
                  </a:moveTo>
                  <a:cubicBezTo>
                    <a:pt x="2325431" y="839357"/>
                    <a:pt x="2308931" y="830295"/>
                    <a:pt x="2292174" y="821477"/>
                  </a:cubicBezTo>
                  <a:lnTo>
                    <a:pt x="2308931" y="792821"/>
                  </a:lnTo>
                  <a:cubicBezTo>
                    <a:pt x="2326204" y="801883"/>
                    <a:pt x="2343220" y="811435"/>
                    <a:pt x="2359204" y="820743"/>
                  </a:cubicBezTo>
                  <a:close/>
                  <a:moveTo>
                    <a:pt x="658947" y="830540"/>
                  </a:moveTo>
                  <a:lnTo>
                    <a:pt x="642705" y="801883"/>
                  </a:lnTo>
                  <a:cubicBezTo>
                    <a:pt x="659463" y="793066"/>
                    <a:pt x="676994" y="784493"/>
                    <a:pt x="694267" y="777390"/>
                  </a:cubicBezTo>
                  <a:lnTo>
                    <a:pt x="709736" y="806782"/>
                  </a:lnTo>
                  <a:cubicBezTo>
                    <a:pt x="692720" y="813150"/>
                    <a:pt x="675189" y="821722"/>
                    <a:pt x="658947" y="830295"/>
                  </a:cubicBezTo>
                  <a:close/>
                  <a:moveTo>
                    <a:pt x="36078" y="824172"/>
                  </a:moveTo>
                  <a:cubicBezTo>
                    <a:pt x="28860" y="806537"/>
                    <a:pt x="22414" y="788412"/>
                    <a:pt x="17258" y="770777"/>
                  </a:cubicBezTo>
                  <a:lnTo>
                    <a:pt x="50516" y="762205"/>
                  </a:lnTo>
                  <a:cubicBezTo>
                    <a:pt x="55414" y="778615"/>
                    <a:pt x="61344" y="795515"/>
                    <a:pt x="68047" y="811190"/>
                  </a:cubicBezTo>
                  <a:close/>
                  <a:moveTo>
                    <a:pt x="2190854" y="772982"/>
                  </a:moveTo>
                  <a:lnTo>
                    <a:pt x="2139292" y="751183"/>
                  </a:lnTo>
                  <a:lnTo>
                    <a:pt x="2152698" y="721057"/>
                  </a:lnTo>
                  <a:cubicBezTo>
                    <a:pt x="2170487" y="728404"/>
                    <a:pt x="2188534" y="735752"/>
                    <a:pt x="2205807" y="743345"/>
                  </a:cubicBezTo>
                  <a:close/>
                  <a:moveTo>
                    <a:pt x="812860" y="760490"/>
                  </a:moveTo>
                  <a:lnTo>
                    <a:pt x="799454" y="730364"/>
                  </a:lnTo>
                  <a:cubicBezTo>
                    <a:pt x="816985" y="723261"/>
                    <a:pt x="835289" y="716158"/>
                    <a:pt x="853078" y="709545"/>
                  </a:cubicBezTo>
                  <a:lnTo>
                    <a:pt x="865711" y="739916"/>
                  </a:lnTo>
                  <a:cubicBezTo>
                    <a:pt x="848180" y="745549"/>
                    <a:pt x="829875" y="752652"/>
                    <a:pt x="812860" y="759755"/>
                  </a:cubicBezTo>
                  <a:close/>
                  <a:moveTo>
                    <a:pt x="2032559" y="711504"/>
                  </a:moveTo>
                  <a:cubicBezTo>
                    <a:pt x="2014770" y="705626"/>
                    <a:pt x="1996723" y="699748"/>
                    <a:pt x="1978419" y="694115"/>
                  </a:cubicBezTo>
                  <a:lnTo>
                    <a:pt x="1988989" y="663008"/>
                  </a:lnTo>
                  <a:cubicBezTo>
                    <a:pt x="2007551" y="668642"/>
                    <a:pt x="2026114" y="674765"/>
                    <a:pt x="2043903" y="680643"/>
                  </a:cubicBezTo>
                  <a:close/>
                  <a:moveTo>
                    <a:pt x="972960" y="701707"/>
                  </a:moveTo>
                  <a:lnTo>
                    <a:pt x="962132" y="670601"/>
                  </a:lnTo>
                  <a:cubicBezTo>
                    <a:pt x="980694" y="664968"/>
                    <a:pt x="999256" y="659335"/>
                    <a:pt x="1017819" y="654191"/>
                  </a:cubicBezTo>
                  <a:lnTo>
                    <a:pt x="1027616" y="685542"/>
                  </a:lnTo>
                  <a:cubicBezTo>
                    <a:pt x="1010342" y="691420"/>
                    <a:pt x="991007" y="696809"/>
                    <a:pt x="972960" y="701707"/>
                  </a:cubicBezTo>
                  <a:close/>
                  <a:moveTo>
                    <a:pt x="1868850" y="662764"/>
                  </a:moveTo>
                  <a:cubicBezTo>
                    <a:pt x="1850545" y="658355"/>
                    <a:pt x="1831725" y="653946"/>
                    <a:pt x="1813421" y="650027"/>
                  </a:cubicBezTo>
                  <a:lnTo>
                    <a:pt x="1821155" y="618187"/>
                  </a:lnTo>
                  <a:cubicBezTo>
                    <a:pt x="1839717" y="622105"/>
                    <a:pt x="1858795" y="626514"/>
                    <a:pt x="1877615" y="631168"/>
                  </a:cubicBezTo>
                  <a:close/>
                  <a:moveTo>
                    <a:pt x="-15" y="658110"/>
                  </a:moveTo>
                  <a:cubicBezTo>
                    <a:pt x="-15" y="649293"/>
                    <a:pt x="-15" y="640720"/>
                    <a:pt x="-15" y="632148"/>
                  </a:cubicBezTo>
                  <a:cubicBezTo>
                    <a:pt x="-15" y="623575"/>
                    <a:pt x="-15" y="612063"/>
                    <a:pt x="-15" y="602266"/>
                  </a:cubicBezTo>
                  <a:lnTo>
                    <a:pt x="34274" y="603736"/>
                  </a:lnTo>
                  <a:cubicBezTo>
                    <a:pt x="34274" y="613043"/>
                    <a:pt x="34274" y="622350"/>
                    <a:pt x="34274" y="632148"/>
                  </a:cubicBezTo>
                  <a:cubicBezTo>
                    <a:pt x="34274" y="641945"/>
                    <a:pt x="34274" y="648558"/>
                    <a:pt x="34274" y="656640"/>
                  </a:cubicBezTo>
                  <a:close/>
                  <a:moveTo>
                    <a:pt x="1137701" y="658110"/>
                  </a:moveTo>
                  <a:lnTo>
                    <a:pt x="1129966" y="628229"/>
                  </a:lnTo>
                  <a:cubicBezTo>
                    <a:pt x="1148786" y="624065"/>
                    <a:pt x="1167864" y="620146"/>
                    <a:pt x="1186684" y="616472"/>
                  </a:cubicBezTo>
                  <a:lnTo>
                    <a:pt x="1193387" y="648558"/>
                  </a:lnTo>
                  <a:cubicBezTo>
                    <a:pt x="1174825" y="650762"/>
                    <a:pt x="1156005" y="654681"/>
                    <a:pt x="1137701" y="658600"/>
                  </a:cubicBezTo>
                  <a:close/>
                  <a:moveTo>
                    <a:pt x="1701789" y="629698"/>
                  </a:moveTo>
                  <a:lnTo>
                    <a:pt x="1680648" y="628229"/>
                  </a:lnTo>
                  <a:lnTo>
                    <a:pt x="1646102" y="624310"/>
                  </a:lnTo>
                  <a:lnTo>
                    <a:pt x="1649711" y="591734"/>
                  </a:lnTo>
                  <a:lnTo>
                    <a:pt x="1685547" y="595898"/>
                  </a:lnTo>
                  <a:lnTo>
                    <a:pt x="1707461" y="599082"/>
                  </a:lnTo>
                  <a:close/>
                  <a:moveTo>
                    <a:pt x="1305793" y="629698"/>
                  </a:moveTo>
                  <a:lnTo>
                    <a:pt x="1301152" y="597368"/>
                  </a:lnTo>
                  <a:cubicBezTo>
                    <a:pt x="1320488" y="594918"/>
                    <a:pt x="1339823" y="592959"/>
                    <a:pt x="1358901" y="591244"/>
                  </a:cubicBezTo>
                  <a:lnTo>
                    <a:pt x="1362253" y="623575"/>
                  </a:lnTo>
                  <a:cubicBezTo>
                    <a:pt x="1343433" y="625045"/>
                    <a:pt x="1324613" y="628229"/>
                    <a:pt x="1305793" y="629453"/>
                  </a:cubicBezTo>
                  <a:close/>
                  <a:moveTo>
                    <a:pt x="1475689" y="616962"/>
                  </a:moveTo>
                  <a:lnTo>
                    <a:pt x="1475689" y="584386"/>
                  </a:lnTo>
                  <a:cubicBezTo>
                    <a:pt x="1495025" y="584386"/>
                    <a:pt x="1514361" y="584386"/>
                    <a:pt x="1533697" y="584386"/>
                  </a:cubicBezTo>
                  <a:lnTo>
                    <a:pt x="1533697" y="617207"/>
                  </a:lnTo>
                  <a:cubicBezTo>
                    <a:pt x="1513587" y="616227"/>
                    <a:pt x="1494509" y="616472"/>
                    <a:pt x="1475689" y="616717"/>
                  </a:cubicBezTo>
                  <a:close/>
                  <a:moveTo>
                    <a:pt x="48711" y="499151"/>
                  </a:moveTo>
                  <a:lnTo>
                    <a:pt x="15196" y="492048"/>
                  </a:lnTo>
                  <a:cubicBezTo>
                    <a:pt x="19321" y="473679"/>
                    <a:pt x="24735" y="455554"/>
                    <a:pt x="30664" y="437919"/>
                  </a:cubicBezTo>
                  <a:lnTo>
                    <a:pt x="63406" y="448206"/>
                  </a:lnTo>
                  <a:cubicBezTo>
                    <a:pt x="57541" y="464923"/>
                    <a:pt x="52635" y="481929"/>
                    <a:pt x="48711" y="499151"/>
                  </a:cubicBezTo>
                  <a:close/>
                  <a:moveTo>
                    <a:pt x="108523" y="352194"/>
                  </a:moveTo>
                  <a:lnTo>
                    <a:pt x="78875" y="335784"/>
                  </a:lnTo>
                  <a:cubicBezTo>
                    <a:pt x="88859" y="319597"/>
                    <a:pt x="99701" y="303902"/>
                    <a:pt x="111359" y="288758"/>
                  </a:cubicBezTo>
                  <a:lnTo>
                    <a:pt x="139202" y="308107"/>
                  </a:lnTo>
                  <a:cubicBezTo>
                    <a:pt x="127951" y="322157"/>
                    <a:pt x="117536" y="336794"/>
                    <a:pt x="108007" y="351949"/>
                  </a:cubicBezTo>
                  <a:close/>
                  <a:moveTo>
                    <a:pt x="1543493" y="238792"/>
                  </a:moveTo>
                  <a:cubicBezTo>
                    <a:pt x="1523705" y="237842"/>
                    <a:pt x="1503993" y="235797"/>
                    <a:pt x="1484455" y="232669"/>
                  </a:cubicBezTo>
                  <a:lnTo>
                    <a:pt x="1490127" y="200338"/>
                  </a:lnTo>
                  <a:cubicBezTo>
                    <a:pt x="1508389" y="203264"/>
                    <a:pt x="1526808" y="205226"/>
                    <a:pt x="1545298" y="206217"/>
                  </a:cubicBezTo>
                  <a:close/>
                  <a:moveTo>
                    <a:pt x="213709" y="229485"/>
                  </a:moveTo>
                  <a:lnTo>
                    <a:pt x="190506" y="204992"/>
                  </a:lnTo>
                  <a:cubicBezTo>
                    <a:pt x="204944" y="192746"/>
                    <a:pt x="220155" y="180499"/>
                    <a:pt x="236139" y="169232"/>
                  </a:cubicBezTo>
                  <a:lnTo>
                    <a:pt x="256764" y="195440"/>
                  </a:lnTo>
                  <a:cubicBezTo>
                    <a:pt x="241811" y="206462"/>
                    <a:pt x="227115" y="217728"/>
                    <a:pt x="213709" y="229485"/>
                  </a:cubicBezTo>
                  <a:close/>
                  <a:moveTo>
                    <a:pt x="1371276" y="200828"/>
                  </a:moveTo>
                  <a:cubicBezTo>
                    <a:pt x="1353022" y="193612"/>
                    <a:pt x="1335206" y="185435"/>
                    <a:pt x="1317910" y="176335"/>
                  </a:cubicBezTo>
                  <a:lnTo>
                    <a:pt x="1334409" y="147679"/>
                  </a:lnTo>
                  <a:cubicBezTo>
                    <a:pt x="1350671" y="156059"/>
                    <a:pt x="1367364" y="163662"/>
                    <a:pt x="1384425" y="170457"/>
                  </a:cubicBezTo>
                  <a:close/>
                  <a:moveTo>
                    <a:pt x="351638" y="138371"/>
                  </a:moveTo>
                  <a:lnTo>
                    <a:pt x="335396" y="109470"/>
                  </a:lnTo>
                  <a:cubicBezTo>
                    <a:pt x="352411" y="101142"/>
                    <a:pt x="370200" y="92815"/>
                    <a:pt x="386958" y="84977"/>
                  </a:cubicBezTo>
                  <a:lnTo>
                    <a:pt x="400879" y="114858"/>
                  </a:lnTo>
                  <a:cubicBezTo>
                    <a:pt x="384895" y="122696"/>
                    <a:pt x="367622" y="130534"/>
                    <a:pt x="351638" y="138371"/>
                  </a:cubicBezTo>
                  <a:close/>
                  <a:moveTo>
                    <a:pt x="1219942" y="113879"/>
                  </a:moveTo>
                  <a:cubicBezTo>
                    <a:pt x="1205238" y="104330"/>
                    <a:pt x="1189613" y="96129"/>
                    <a:pt x="1173278" y="89386"/>
                  </a:cubicBezTo>
                  <a:lnTo>
                    <a:pt x="1187716" y="59749"/>
                  </a:lnTo>
                  <a:cubicBezTo>
                    <a:pt x="1205794" y="67774"/>
                    <a:pt x="1223055" y="77367"/>
                    <a:pt x="1239278" y="88406"/>
                  </a:cubicBezTo>
                  <a:close/>
                  <a:moveTo>
                    <a:pt x="508128" y="78119"/>
                  </a:moveTo>
                  <a:lnTo>
                    <a:pt x="498074" y="46768"/>
                  </a:lnTo>
                  <a:cubicBezTo>
                    <a:pt x="516378" y="41625"/>
                    <a:pt x="535456" y="36726"/>
                    <a:pt x="554534" y="32072"/>
                  </a:cubicBezTo>
                  <a:lnTo>
                    <a:pt x="562526" y="63913"/>
                  </a:lnTo>
                  <a:cubicBezTo>
                    <a:pt x="544222" y="68077"/>
                    <a:pt x="525917" y="72976"/>
                    <a:pt x="508128" y="78119"/>
                  </a:cubicBezTo>
                  <a:close/>
                  <a:moveTo>
                    <a:pt x="1067576" y="55341"/>
                  </a:moveTo>
                  <a:cubicBezTo>
                    <a:pt x="1050045" y="51422"/>
                    <a:pt x="1031483" y="47993"/>
                    <a:pt x="1012405" y="45054"/>
                  </a:cubicBezTo>
                  <a:lnTo>
                    <a:pt x="1017819" y="12968"/>
                  </a:lnTo>
                  <a:cubicBezTo>
                    <a:pt x="1037670" y="15907"/>
                    <a:pt x="1057006" y="19581"/>
                    <a:pt x="1075568" y="23745"/>
                  </a:cubicBezTo>
                  <a:close/>
                  <a:moveTo>
                    <a:pt x="675189" y="43584"/>
                  </a:moveTo>
                  <a:lnTo>
                    <a:pt x="670291" y="11254"/>
                  </a:lnTo>
                  <a:cubicBezTo>
                    <a:pt x="689369" y="8804"/>
                    <a:pt x="708962" y="6600"/>
                    <a:pt x="728298" y="4885"/>
                  </a:cubicBezTo>
                  <a:lnTo>
                    <a:pt x="731392" y="37461"/>
                  </a:lnTo>
                  <a:cubicBezTo>
                    <a:pt x="711283" y="40400"/>
                    <a:pt x="692463" y="40400"/>
                    <a:pt x="675189" y="43584"/>
                  </a:cubicBezTo>
                  <a:close/>
                  <a:moveTo>
                    <a:pt x="901289" y="34032"/>
                  </a:moveTo>
                  <a:cubicBezTo>
                    <a:pt x="882726" y="34032"/>
                    <a:pt x="863648" y="32562"/>
                    <a:pt x="844570" y="32562"/>
                  </a:cubicBezTo>
                  <a:lnTo>
                    <a:pt x="844570" y="-13"/>
                  </a:lnTo>
                  <a:cubicBezTo>
                    <a:pt x="864164" y="-13"/>
                    <a:pt x="883757" y="-13"/>
                    <a:pt x="902836" y="1456"/>
                  </a:cubicBezTo>
                  <a:close/>
                </a:path>
              </a:pathLst>
            </a:custGeom>
            <a:solidFill>
              <a:srgbClr val="306359"/>
            </a:solidFill>
            <a:ln w="25781" cap="flat">
              <a:noFill/>
              <a:prstDash val="solid"/>
              <a:miter/>
            </a:ln>
          </p:spPr>
          <p:txBody>
            <a:bodyPr rtlCol="0" anchor="ctr"/>
            <a:lstStyle/>
            <a:p>
              <a:endParaRPr lang="en-US"/>
            </a:p>
          </p:txBody>
        </p:sp>
        <p:sp>
          <p:nvSpPr>
            <p:cNvPr id="112" name="Graphic 105">
              <a:extLst>
                <a:ext uri="{FF2B5EF4-FFF2-40B4-BE49-F238E27FC236}">
                  <a16:creationId xmlns:a16="http://schemas.microsoft.com/office/drawing/2014/main" id="{E5708165-2CE2-4EE2-B252-9FD7F2F10FF9}"/>
                </a:ext>
              </a:extLst>
            </p:cNvPr>
            <p:cNvSpPr/>
            <p:nvPr/>
          </p:nvSpPr>
          <p:spPr>
            <a:xfrm>
              <a:off x="9730483" y="3247508"/>
              <a:ext cx="36093" cy="37964"/>
            </a:xfrm>
            <a:custGeom>
              <a:avLst/>
              <a:gdLst>
                <a:gd name="connsiteX0" fmla="*/ 28860 w 36093"/>
                <a:gd name="connsiteY0" fmla="*/ 37951 h 37964"/>
                <a:gd name="connsiteX1" fmla="*/ -15 w 36093"/>
                <a:gd name="connsiteY1" fmla="*/ 31828 h 37964"/>
                <a:gd name="connsiteX2" fmla="*/ 8493 w 36093"/>
                <a:gd name="connsiteY2" fmla="*/ -13 h 37964"/>
                <a:gd name="connsiteX3" fmla="*/ 36078 w 36093"/>
                <a:gd name="connsiteY3" fmla="*/ 6600 h 37964"/>
              </a:gdLst>
              <a:ahLst/>
              <a:cxnLst>
                <a:cxn ang="0">
                  <a:pos x="connsiteX0" y="connsiteY0"/>
                </a:cxn>
                <a:cxn ang="0">
                  <a:pos x="connsiteX1" y="connsiteY1"/>
                </a:cxn>
                <a:cxn ang="0">
                  <a:pos x="connsiteX2" y="connsiteY2"/>
                </a:cxn>
                <a:cxn ang="0">
                  <a:pos x="connsiteX3" y="connsiteY3"/>
                </a:cxn>
              </a:cxnLst>
              <a:rect l="l" t="t" r="r" b="b"/>
              <a:pathLst>
                <a:path w="36093" h="37964">
                  <a:moveTo>
                    <a:pt x="28860" y="37951"/>
                  </a:moveTo>
                  <a:lnTo>
                    <a:pt x="-15" y="31828"/>
                  </a:lnTo>
                  <a:lnTo>
                    <a:pt x="8493" y="-13"/>
                  </a:lnTo>
                  <a:cubicBezTo>
                    <a:pt x="17774" y="2436"/>
                    <a:pt x="26797" y="4641"/>
                    <a:pt x="36078" y="6600"/>
                  </a:cubicBezTo>
                  <a:close/>
                </a:path>
              </a:pathLst>
            </a:custGeom>
            <a:solidFill>
              <a:srgbClr val="306359"/>
            </a:solidFill>
            <a:ln w="25781" cap="flat">
              <a:noFill/>
              <a:prstDash val="solid"/>
              <a:miter/>
            </a:ln>
          </p:spPr>
          <p:txBody>
            <a:bodyPr rtlCol="0" anchor="ctr"/>
            <a:lstStyle/>
            <a:p>
              <a:endParaRPr lang="en-US"/>
            </a:p>
          </p:txBody>
        </p:sp>
        <p:sp>
          <p:nvSpPr>
            <p:cNvPr id="113" name="Graphic 105">
              <a:extLst>
                <a:ext uri="{FF2B5EF4-FFF2-40B4-BE49-F238E27FC236}">
                  <a16:creationId xmlns:a16="http://schemas.microsoft.com/office/drawing/2014/main" id="{EBE46596-F2BF-4329-9A39-B84578B01A1D}"/>
                </a:ext>
              </a:extLst>
            </p:cNvPr>
            <p:cNvSpPr/>
            <p:nvPr/>
          </p:nvSpPr>
          <p:spPr>
            <a:xfrm>
              <a:off x="9966775" y="1919960"/>
              <a:ext cx="403789" cy="516069"/>
            </a:xfrm>
            <a:custGeom>
              <a:avLst/>
              <a:gdLst>
                <a:gd name="connsiteX0" fmla="*/ 153501 w 403789"/>
                <a:gd name="connsiteY0" fmla="*/ 55376 h 516069"/>
                <a:gd name="connsiteX1" fmla="*/ 145509 w 403789"/>
                <a:gd name="connsiteY1" fmla="*/ 87462 h 516069"/>
                <a:gd name="connsiteX2" fmla="*/ 110189 w 403789"/>
                <a:gd name="connsiteY2" fmla="*/ 107791 h 516069"/>
                <a:gd name="connsiteX3" fmla="*/ 67393 w 403789"/>
                <a:gd name="connsiteY3" fmla="*/ 110240 h 516069"/>
                <a:gd name="connsiteX4" fmla="*/ 39292 w 403789"/>
                <a:gd name="connsiteY4" fmla="*/ 131794 h 516069"/>
                <a:gd name="connsiteX5" fmla="*/ 44190 w 403789"/>
                <a:gd name="connsiteY5" fmla="*/ 142326 h 516069"/>
                <a:gd name="connsiteX6" fmla="*/ 61463 w 403789"/>
                <a:gd name="connsiteY6" fmla="*/ 170003 h 516069"/>
                <a:gd name="connsiteX7" fmla="*/ 64557 w 403789"/>
                <a:gd name="connsiteY7" fmla="*/ 179555 h 516069"/>
                <a:gd name="connsiteX8" fmla="*/ 53471 w 403789"/>
                <a:gd name="connsiteY8" fmla="*/ 188617 h 516069"/>
                <a:gd name="connsiteX9" fmla="*/ 5261 w 403789"/>
                <a:gd name="connsiteY9" fmla="*/ 244706 h 516069"/>
                <a:gd name="connsiteX10" fmla="*/ 5261 w 403789"/>
                <a:gd name="connsiteY10" fmla="*/ 318184 h 516069"/>
                <a:gd name="connsiteX11" fmla="*/ 10417 w 403789"/>
                <a:gd name="connsiteY11" fmla="*/ 326757 h 516069"/>
                <a:gd name="connsiteX12" fmla="*/ 18151 w 403789"/>
                <a:gd name="connsiteY12" fmla="*/ 328471 h 516069"/>
                <a:gd name="connsiteX13" fmla="*/ 58369 w 403789"/>
                <a:gd name="connsiteY13" fmla="*/ 352964 h 516069"/>
                <a:gd name="connsiteX14" fmla="*/ 82346 w 403789"/>
                <a:gd name="connsiteY14" fmla="*/ 394602 h 516069"/>
                <a:gd name="connsiteX15" fmla="*/ 279312 w 403789"/>
                <a:gd name="connsiteY15" fmla="*/ 515842 h 516069"/>
                <a:gd name="connsiteX16" fmla="*/ 299164 w 403789"/>
                <a:gd name="connsiteY16" fmla="*/ 513637 h 516069"/>
                <a:gd name="connsiteX17" fmla="*/ 316695 w 403789"/>
                <a:gd name="connsiteY17" fmla="*/ 496737 h 516069"/>
                <a:gd name="connsiteX18" fmla="*/ 330617 w 403789"/>
                <a:gd name="connsiteY18" fmla="*/ 395092 h 516069"/>
                <a:gd name="connsiteX19" fmla="*/ 340414 w 403789"/>
                <a:gd name="connsiteY19" fmla="*/ 346106 h 516069"/>
                <a:gd name="connsiteX20" fmla="*/ 354335 w 403789"/>
                <a:gd name="connsiteY20" fmla="*/ 331655 h 516069"/>
                <a:gd name="connsiteX21" fmla="*/ 363617 w 403789"/>
                <a:gd name="connsiteY21" fmla="*/ 315490 h 516069"/>
                <a:gd name="connsiteX22" fmla="*/ 357171 w 403789"/>
                <a:gd name="connsiteY22" fmla="*/ 290997 h 516069"/>
                <a:gd name="connsiteX23" fmla="*/ 367484 w 403789"/>
                <a:gd name="connsiteY23" fmla="*/ 246910 h 516069"/>
                <a:gd name="connsiteX24" fmla="*/ 391460 w 403789"/>
                <a:gd name="connsiteY24" fmla="*/ 207232 h 516069"/>
                <a:gd name="connsiteX25" fmla="*/ 400741 w 403789"/>
                <a:gd name="connsiteY25" fmla="*/ 167798 h 516069"/>
                <a:gd name="connsiteX26" fmla="*/ 383468 w 403789"/>
                <a:gd name="connsiteY26" fmla="*/ 67132 h 516069"/>
                <a:gd name="connsiteX27" fmla="*/ 320820 w 403789"/>
                <a:gd name="connsiteY27" fmla="*/ 32108 h 516069"/>
                <a:gd name="connsiteX28" fmla="*/ 290399 w 403789"/>
                <a:gd name="connsiteY28" fmla="*/ 28679 h 516069"/>
                <a:gd name="connsiteX29" fmla="*/ 254047 w 403789"/>
                <a:gd name="connsiteY29" fmla="*/ 4186 h 516069"/>
                <a:gd name="connsiteX30" fmla="*/ 210993 w 403789"/>
                <a:gd name="connsiteY30" fmla="*/ 1737 h 516069"/>
                <a:gd name="connsiteX31" fmla="*/ 153501 w 403789"/>
                <a:gd name="connsiteY31" fmla="*/ 55376 h 5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3789" h="516069">
                  <a:moveTo>
                    <a:pt x="153501" y="55376"/>
                  </a:moveTo>
                  <a:cubicBezTo>
                    <a:pt x="152707" y="66415"/>
                    <a:pt x="150007" y="77255"/>
                    <a:pt x="145509" y="87462"/>
                  </a:cubicBezTo>
                  <a:cubicBezTo>
                    <a:pt x="137568" y="98954"/>
                    <a:pt x="124588" y="106424"/>
                    <a:pt x="110189" y="107791"/>
                  </a:cubicBezTo>
                  <a:cubicBezTo>
                    <a:pt x="96010" y="109995"/>
                    <a:pt x="81572" y="109015"/>
                    <a:pt x="67393" y="110240"/>
                  </a:cubicBezTo>
                  <a:cubicBezTo>
                    <a:pt x="53213" y="111465"/>
                    <a:pt x="37745" y="119302"/>
                    <a:pt x="39292" y="131794"/>
                  </a:cubicBezTo>
                  <a:cubicBezTo>
                    <a:pt x="40020" y="135624"/>
                    <a:pt x="41700" y="139235"/>
                    <a:pt x="44190" y="142326"/>
                  </a:cubicBezTo>
                  <a:lnTo>
                    <a:pt x="61463" y="170003"/>
                  </a:lnTo>
                  <a:cubicBezTo>
                    <a:pt x="63700" y="172715"/>
                    <a:pt x="64802" y="176117"/>
                    <a:pt x="64557" y="179555"/>
                  </a:cubicBezTo>
                  <a:cubicBezTo>
                    <a:pt x="64557" y="184208"/>
                    <a:pt x="58112" y="186658"/>
                    <a:pt x="53471" y="188617"/>
                  </a:cubicBezTo>
                  <a:cubicBezTo>
                    <a:pt x="29834" y="200065"/>
                    <a:pt x="12343" y="220415"/>
                    <a:pt x="5261" y="244706"/>
                  </a:cubicBezTo>
                  <a:cubicBezTo>
                    <a:pt x="-1774" y="268743"/>
                    <a:pt x="-1774" y="294147"/>
                    <a:pt x="5261" y="318184"/>
                  </a:cubicBezTo>
                  <a:cubicBezTo>
                    <a:pt x="5696" y="321584"/>
                    <a:pt x="7555" y="324674"/>
                    <a:pt x="10417" y="326757"/>
                  </a:cubicBezTo>
                  <a:cubicBezTo>
                    <a:pt x="12785" y="327980"/>
                    <a:pt x="15457" y="328573"/>
                    <a:pt x="18151" y="328471"/>
                  </a:cubicBezTo>
                  <a:cubicBezTo>
                    <a:pt x="34500" y="331112"/>
                    <a:pt x="49018" y="339953"/>
                    <a:pt x="58369" y="352964"/>
                  </a:cubicBezTo>
                  <a:cubicBezTo>
                    <a:pt x="67319" y="366326"/>
                    <a:pt x="75328" y="380236"/>
                    <a:pt x="82346" y="394602"/>
                  </a:cubicBezTo>
                  <a:cubicBezTo>
                    <a:pt x="121613" y="464570"/>
                    <a:pt x="196048" y="510388"/>
                    <a:pt x="279312" y="515842"/>
                  </a:cubicBezTo>
                  <a:cubicBezTo>
                    <a:pt x="286020" y="516470"/>
                    <a:pt x="292790" y="515718"/>
                    <a:pt x="299164" y="513637"/>
                  </a:cubicBezTo>
                  <a:cubicBezTo>
                    <a:pt x="306791" y="509971"/>
                    <a:pt x="312948" y="504036"/>
                    <a:pt x="316695" y="496737"/>
                  </a:cubicBezTo>
                  <a:cubicBezTo>
                    <a:pt x="334484" y="465876"/>
                    <a:pt x="329328" y="428892"/>
                    <a:pt x="330617" y="395092"/>
                  </a:cubicBezTo>
                  <a:cubicBezTo>
                    <a:pt x="330539" y="378317"/>
                    <a:pt x="333866" y="361685"/>
                    <a:pt x="340414" y="346106"/>
                  </a:cubicBezTo>
                  <a:cubicBezTo>
                    <a:pt x="344539" y="337289"/>
                    <a:pt x="348406" y="336799"/>
                    <a:pt x="354335" y="331655"/>
                  </a:cubicBezTo>
                  <a:cubicBezTo>
                    <a:pt x="360068" y="328070"/>
                    <a:pt x="363547" y="322010"/>
                    <a:pt x="363617" y="315490"/>
                  </a:cubicBezTo>
                  <a:cubicBezTo>
                    <a:pt x="362246" y="307159"/>
                    <a:pt x="360089" y="298961"/>
                    <a:pt x="357171" y="290997"/>
                  </a:cubicBezTo>
                  <a:cubicBezTo>
                    <a:pt x="355034" y="275606"/>
                    <a:pt x="358687" y="259993"/>
                    <a:pt x="367484" y="246910"/>
                  </a:cubicBezTo>
                  <a:cubicBezTo>
                    <a:pt x="376219" y="234102"/>
                    <a:pt x="384222" y="220856"/>
                    <a:pt x="391460" y="207232"/>
                  </a:cubicBezTo>
                  <a:cubicBezTo>
                    <a:pt x="396489" y="194567"/>
                    <a:pt x="399614" y="181292"/>
                    <a:pt x="400741" y="167798"/>
                  </a:cubicBezTo>
                  <a:cubicBezTo>
                    <a:pt x="408102" y="133364"/>
                    <a:pt x="401959" y="97562"/>
                    <a:pt x="383468" y="67132"/>
                  </a:cubicBezTo>
                  <a:cubicBezTo>
                    <a:pt x="368835" y="47466"/>
                    <a:pt x="346022" y="34712"/>
                    <a:pt x="320820" y="32108"/>
                  </a:cubicBezTo>
                  <a:cubicBezTo>
                    <a:pt x="310593" y="31827"/>
                    <a:pt x="300412" y="30679"/>
                    <a:pt x="290399" y="28679"/>
                  </a:cubicBezTo>
                  <a:cubicBezTo>
                    <a:pt x="275188" y="24025"/>
                    <a:pt x="270032" y="9084"/>
                    <a:pt x="254047" y="4186"/>
                  </a:cubicBezTo>
                  <a:cubicBezTo>
                    <a:pt x="240211" y="-401"/>
                    <a:pt x="225306" y="-1249"/>
                    <a:pt x="210993" y="1737"/>
                  </a:cubicBezTo>
                  <a:cubicBezTo>
                    <a:pt x="182522" y="7547"/>
                    <a:pt x="160132" y="28437"/>
                    <a:pt x="153501" y="55376"/>
                  </a:cubicBezTo>
                  <a:close/>
                </a:path>
              </a:pathLst>
            </a:custGeom>
            <a:solidFill>
              <a:srgbClr val="473F47"/>
            </a:solidFill>
            <a:ln w="25781" cap="flat">
              <a:noFill/>
              <a:prstDash val="solid"/>
              <a:miter/>
            </a:ln>
          </p:spPr>
          <p:txBody>
            <a:bodyPr rtlCol="0" anchor="ctr"/>
            <a:lstStyle/>
            <a:p>
              <a:endParaRPr lang="en-US"/>
            </a:p>
          </p:txBody>
        </p:sp>
        <p:sp>
          <p:nvSpPr>
            <p:cNvPr id="114" name="Graphic 105">
              <a:extLst>
                <a:ext uri="{FF2B5EF4-FFF2-40B4-BE49-F238E27FC236}">
                  <a16:creationId xmlns:a16="http://schemas.microsoft.com/office/drawing/2014/main" id="{FFABD7DD-04DF-4535-985A-16FD57287247}"/>
                </a:ext>
              </a:extLst>
            </p:cNvPr>
            <p:cNvSpPr/>
            <p:nvPr/>
          </p:nvSpPr>
          <p:spPr>
            <a:xfrm>
              <a:off x="10112558" y="3322204"/>
              <a:ext cx="110924" cy="167327"/>
            </a:xfrm>
            <a:custGeom>
              <a:avLst/>
              <a:gdLst>
                <a:gd name="connsiteX0" fmla="*/ 85320 w 110924"/>
                <a:gd name="connsiteY0" fmla="*/ 125152 h 167327"/>
                <a:gd name="connsiteX1" fmla="*/ 109296 w 110924"/>
                <a:gd name="connsiteY1" fmla="*/ 152340 h 167327"/>
                <a:gd name="connsiteX2" fmla="*/ 110843 w 110924"/>
                <a:gd name="connsiteY2" fmla="*/ 158708 h 167327"/>
                <a:gd name="connsiteX3" fmla="*/ 102078 w 110924"/>
                <a:gd name="connsiteY3" fmla="*/ 165076 h 167327"/>
                <a:gd name="connsiteX4" fmla="*/ 18547 w 110924"/>
                <a:gd name="connsiteY4" fmla="*/ 130541 h 167327"/>
                <a:gd name="connsiteX5" fmla="*/ -15 w 110924"/>
                <a:gd name="connsiteY5" fmla="*/ 75187 h 167327"/>
                <a:gd name="connsiteX6" fmla="*/ 4368 w 110924"/>
                <a:gd name="connsiteY6" fmla="*/ 43346 h 167327"/>
                <a:gd name="connsiteX7" fmla="*/ 7977 w 110924"/>
                <a:gd name="connsiteY7" fmla="*/ 28896 h 167327"/>
                <a:gd name="connsiteX8" fmla="*/ 17516 w 110924"/>
                <a:gd name="connsiteY8" fmla="*/ 16649 h 167327"/>
                <a:gd name="connsiteX9" fmla="*/ 40203 w 110924"/>
                <a:gd name="connsiteY9" fmla="*/ 239 h 167327"/>
                <a:gd name="connsiteX10" fmla="*/ 43297 w 110924"/>
                <a:gd name="connsiteY10" fmla="*/ 239 h 167327"/>
                <a:gd name="connsiteX11" fmla="*/ 46906 w 110924"/>
                <a:gd name="connsiteY11" fmla="*/ 4403 h 167327"/>
                <a:gd name="connsiteX12" fmla="*/ 45360 w 110924"/>
                <a:gd name="connsiteY12" fmla="*/ 28896 h 167327"/>
                <a:gd name="connsiteX13" fmla="*/ 61601 w 110924"/>
                <a:gd name="connsiteY13" fmla="*/ 95516 h 167327"/>
                <a:gd name="connsiteX14" fmla="*/ 85320 w 110924"/>
                <a:gd name="connsiteY14" fmla="*/ 125152 h 16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924" h="167327">
                  <a:moveTo>
                    <a:pt x="85320" y="125152"/>
                  </a:moveTo>
                  <a:cubicBezTo>
                    <a:pt x="94754" y="132973"/>
                    <a:pt x="102844" y="142146"/>
                    <a:pt x="109296" y="152340"/>
                  </a:cubicBezTo>
                  <a:cubicBezTo>
                    <a:pt x="110564" y="154232"/>
                    <a:pt x="111110" y="156479"/>
                    <a:pt x="110843" y="158708"/>
                  </a:cubicBezTo>
                  <a:cubicBezTo>
                    <a:pt x="110843" y="162137"/>
                    <a:pt x="105945" y="164096"/>
                    <a:pt x="102078" y="165076"/>
                  </a:cubicBezTo>
                  <a:cubicBezTo>
                    <a:pt x="69191" y="173143"/>
                    <a:pt x="34747" y="158902"/>
                    <a:pt x="18547" y="130541"/>
                  </a:cubicBezTo>
                  <a:cubicBezTo>
                    <a:pt x="6611" y="114297"/>
                    <a:pt x="139" y="94997"/>
                    <a:pt x="-15" y="75187"/>
                  </a:cubicBezTo>
                  <a:lnTo>
                    <a:pt x="4368" y="43346"/>
                  </a:lnTo>
                  <a:cubicBezTo>
                    <a:pt x="4897" y="38400"/>
                    <a:pt x="6111" y="33541"/>
                    <a:pt x="7977" y="28896"/>
                  </a:cubicBezTo>
                  <a:cubicBezTo>
                    <a:pt x="10465" y="24366"/>
                    <a:pt x="13683" y="20234"/>
                    <a:pt x="17516" y="16649"/>
                  </a:cubicBezTo>
                  <a:cubicBezTo>
                    <a:pt x="23882" y="9829"/>
                    <a:pt x="31589" y="4254"/>
                    <a:pt x="40203" y="239"/>
                  </a:cubicBezTo>
                  <a:cubicBezTo>
                    <a:pt x="41204" y="-97"/>
                    <a:pt x="42296" y="-97"/>
                    <a:pt x="43297" y="239"/>
                  </a:cubicBezTo>
                  <a:cubicBezTo>
                    <a:pt x="45360" y="239"/>
                    <a:pt x="46391" y="2688"/>
                    <a:pt x="46906" y="4403"/>
                  </a:cubicBezTo>
                  <a:cubicBezTo>
                    <a:pt x="48344" y="12573"/>
                    <a:pt x="47815" y="20947"/>
                    <a:pt x="45360" y="28896"/>
                  </a:cubicBezTo>
                  <a:cubicBezTo>
                    <a:pt x="42358" y="52226"/>
                    <a:pt x="48109" y="75815"/>
                    <a:pt x="61601" y="95516"/>
                  </a:cubicBezTo>
                  <a:cubicBezTo>
                    <a:pt x="68122" y="106330"/>
                    <a:pt x="76095" y="116292"/>
                    <a:pt x="85320" y="125152"/>
                  </a:cubicBezTo>
                  <a:close/>
                </a:path>
              </a:pathLst>
            </a:custGeom>
            <a:solidFill>
              <a:srgbClr val="F89659"/>
            </a:solidFill>
            <a:ln w="25781" cap="flat">
              <a:noFill/>
              <a:prstDash val="solid"/>
              <a:miter/>
            </a:ln>
          </p:spPr>
          <p:txBody>
            <a:bodyPr rtlCol="0" anchor="ctr"/>
            <a:lstStyle/>
            <a:p>
              <a:endParaRPr lang="en-US"/>
            </a:p>
          </p:txBody>
        </p:sp>
        <p:sp>
          <p:nvSpPr>
            <p:cNvPr id="115" name="Graphic 105">
              <a:extLst>
                <a:ext uri="{FF2B5EF4-FFF2-40B4-BE49-F238E27FC236}">
                  <a16:creationId xmlns:a16="http://schemas.microsoft.com/office/drawing/2014/main" id="{B2D3D19D-70CE-43DB-8B59-64104001FA04}"/>
                </a:ext>
              </a:extLst>
            </p:cNvPr>
            <p:cNvSpPr/>
            <p:nvPr/>
          </p:nvSpPr>
          <p:spPr>
            <a:xfrm>
              <a:off x="10277378" y="3208088"/>
              <a:ext cx="93995" cy="73689"/>
            </a:xfrm>
            <a:custGeom>
              <a:avLst/>
              <a:gdLst>
                <a:gd name="connsiteX0" fmla="*/ 6866 w 93995"/>
                <a:gd name="connsiteY0" fmla="*/ 59001 h 73689"/>
                <a:gd name="connsiteX1" fmla="*/ 9960 w 93995"/>
                <a:gd name="connsiteY1" fmla="*/ 65859 h 73689"/>
                <a:gd name="connsiteX2" fmla="*/ 15116 w 93995"/>
                <a:gd name="connsiteY2" fmla="*/ 69778 h 73689"/>
                <a:gd name="connsiteX3" fmla="*/ 42959 w 93995"/>
                <a:gd name="connsiteY3" fmla="*/ 73207 h 73689"/>
                <a:gd name="connsiteX4" fmla="*/ 77248 w 93995"/>
                <a:gd name="connsiteY4" fmla="*/ 69288 h 73689"/>
                <a:gd name="connsiteX5" fmla="*/ 93490 w 93995"/>
                <a:gd name="connsiteY5" fmla="*/ 60960 h 73689"/>
                <a:gd name="connsiteX6" fmla="*/ 86529 w 93995"/>
                <a:gd name="connsiteY6" fmla="*/ 45774 h 73689"/>
                <a:gd name="connsiteX7" fmla="*/ 68482 w 93995"/>
                <a:gd name="connsiteY7" fmla="*/ 40876 h 73689"/>
                <a:gd name="connsiteX8" fmla="*/ 51725 w 93995"/>
                <a:gd name="connsiteY8" fmla="*/ 33038 h 73689"/>
                <a:gd name="connsiteX9" fmla="*/ 41412 w 93995"/>
                <a:gd name="connsiteY9" fmla="*/ 6096 h 73689"/>
                <a:gd name="connsiteX10" fmla="*/ 12280 w 93995"/>
                <a:gd name="connsiteY10" fmla="*/ 1442 h 73689"/>
                <a:gd name="connsiteX11" fmla="*/ 6866 w 93995"/>
                <a:gd name="connsiteY11" fmla="*/ 59001 h 7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95" h="73689">
                  <a:moveTo>
                    <a:pt x="6866" y="59001"/>
                  </a:moveTo>
                  <a:cubicBezTo>
                    <a:pt x="7355" y="61475"/>
                    <a:pt x="8411" y="63816"/>
                    <a:pt x="9960" y="65859"/>
                  </a:cubicBezTo>
                  <a:cubicBezTo>
                    <a:pt x="11315" y="67546"/>
                    <a:pt x="13086" y="68891"/>
                    <a:pt x="15116" y="69778"/>
                  </a:cubicBezTo>
                  <a:cubicBezTo>
                    <a:pt x="23912" y="73249"/>
                    <a:pt x="33522" y="74433"/>
                    <a:pt x="42959" y="73207"/>
                  </a:cubicBezTo>
                  <a:cubicBezTo>
                    <a:pt x="54561" y="73207"/>
                    <a:pt x="65904" y="71002"/>
                    <a:pt x="77248" y="69288"/>
                  </a:cubicBezTo>
                  <a:cubicBezTo>
                    <a:pt x="83809" y="69350"/>
                    <a:pt x="89943" y="66205"/>
                    <a:pt x="93490" y="60960"/>
                  </a:cubicBezTo>
                  <a:cubicBezTo>
                    <a:pt x="95206" y="54974"/>
                    <a:pt x="92311" y="48659"/>
                    <a:pt x="86529" y="45774"/>
                  </a:cubicBezTo>
                  <a:cubicBezTo>
                    <a:pt x="80907" y="43040"/>
                    <a:pt x="74776" y="41376"/>
                    <a:pt x="68482" y="40876"/>
                  </a:cubicBezTo>
                  <a:cubicBezTo>
                    <a:pt x="62137" y="40099"/>
                    <a:pt x="56242" y="37342"/>
                    <a:pt x="51725" y="33038"/>
                  </a:cubicBezTo>
                  <a:cubicBezTo>
                    <a:pt x="45279" y="25445"/>
                    <a:pt x="48115" y="13444"/>
                    <a:pt x="41412" y="6096"/>
                  </a:cubicBezTo>
                  <a:cubicBezTo>
                    <a:pt x="33066" y="158"/>
                    <a:pt x="22211" y="-1575"/>
                    <a:pt x="12280" y="1442"/>
                  </a:cubicBezTo>
                  <a:cubicBezTo>
                    <a:pt x="-8603" y="7566"/>
                    <a:pt x="2483" y="45040"/>
                    <a:pt x="6866" y="59001"/>
                  </a:cubicBezTo>
                  <a:close/>
                </a:path>
              </a:pathLst>
            </a:custGeom>
            <a:solidFill>
              <a:srgbClr val="F89659"/>
            </a:solidFill>
            <a:ln w="25781" cap="flat">
              <a:noFill/>
              <a:prstDash val="solid"/>
              <a:miter/>
            </a:ln>
          </p:spPr>
          <p:txBody>
            <a:bodyPr rtlCol="0" anchor="ctr"/>
            <a:lstStyle/>
            <a:p>
              <a:endParaRPr lang="en-US"/>
            </a:p>
          </p:txBody>
        </p:sp>
        <p:sp>
          <p:nvSpPr>
            <p:cNvPr id="116" name="Graphic 105">
              <a:extLst>
                <a:ext uri="{FF2B5EF4-FFF2-40B4-BE49-F238E27FC236}">
                  <a16:creationId xmlns:a16="http://schemas.microsoft.com/office/drawing/2014/main" id="{E203FCAB-2300-45D7-B008-8631877CF991}"/>
                </a:ext>
              </a:extLst>
            </p:cNvPr>
            <p:cNvSpPr/>
            <p:nvPr/>
          </p:nvSpPr>
          <p:spPr>
            <a:xfrm>
              <a:off x="9955036" y="2578853"/>
              <a:ext cx="435183" cy="649597"/>
            </a:xfrm>
            <a:custGeom>
              <a:avLst/>
              <a:gdLst>
                <a:gd name="connsiteX0" fmla="*/ 419957 w 435183"/>
                <a:gd name="connsiteY0" fmla="*/ 396526 h 649597"/>
                <a:gd name="connsiteX1" fmla="*/ 416606 w 435183"/>
                <a:gd name="connsiteY1" fmla="*/ 411957 h 649597"/>
                <a:gd name="connsiteX2" fmla="*/ 377677 w 435183"/>
                <a:gd name="connsiteY2" fmla="*/ 602511 h 649597"/>
                <a:gd name="connsiteX3" fmla="*/ 360661 w 435183"/>
                <a:gd name="connsiteY3" fmla="*/ 640475 h 649597"/>
                <a:gd name="connsiteX4" fmla="*/ 339005 w 435183"/>
                <a:gd name="connsiteY4" fmla="*/ 649538 h 649597"/>
                <a:gd name="connsiteX5" fmla="*/ 336685 w 435183"/>
                <a:gd name="connsiteY5" fmla="*/ 649537 h 649597"/>
                <a:gd name="connsiteX6" fmla="*/ 319669 w 435183"/>
                <a:gd name="connsiteY6" fmla="*/ 617207 h 649597"/>
                <a:gd name="connsiteX7" fmla="*/ 325341 w 435183"/>
                <a:gd name="connsiteY7" fmla="*/ 357583 h 649597"/>
                <a:gd name="connsiteX8" fmla="*/ 325341 w 435183"/>
                <a:gd name="connsiteY8" fmla="*/ 348275 h 649597"/>
                <a:gd name="connsiteX9" fmla="*/ 317091 w 435183"/>
                <a:gd name="connsiteY9" fmla="*/ 341907 h 649597"/>
                <a:gd name="connsiteX10" fmla="*/ 294404 w 435183"/>
                <a:gd name="connsiteY10" fmla="*/ 329661 h 649597"/>
                <a:gd name="connsiteX11" fmla="*/ 227115 w 435183"/>
                <a:gd name="connsiteY11" fmla="*/ 289737 h 649597"/>
                <a:gd name="connsiteX12" fmla="*/ 141523 w 435183"/>
                <a:gd name="connsiteY12" fmla="*/ 229730 h 649597"/>
                <a:gd name="connsiteX13" fmla="*/ 95890 w 435183"/>
                <a:gd name="connsiteY13" fmla="*/ 180744 h 649597"/>
                <a:gd name="connsiteX14" fmla="*/ 64437 w 435183"/>
                <a:gd name="connsiteY14" fmla="*/ 107265 h 649597"/>
                <a:gd name="connsiteX15" fmla="*/ 15969 w 435183"/>
                <a:gd name="connsiteY15" fmla="*/ 20071 h 649597"/>
                <a:gd name="connsiteX16" fmla="*/ -15 w 435183"/>
                <a:gd name="connsiteY16" fmla="*/ -13 h 649597"/>
                <a:gd name="connsiteX17" fmla="*/ 187413 w 435183"/>
                <a:gd name="connsiteY17" fmla="*/ 19581 h 649597"/>
                <a:gd name="connsiteX18" fmla="*/ 232788 w 435183"/>
                <a:gd name="connsiteY18" fmla="*/ 34767 h 649597"/>
                <a:gd name="connsiteX19" fmla="*/ 288475 w 435183"/>
                <a:gd name="connsiteY19" fmla="*/ 106776 h 649597"/>
                <a:gd name="connsiteX20" fmla="*/ 405520 w 435183"/>
                <a:gd name="connsiteY20" fmla="*/ 256182 h 649597"/>
                <a:gd name="connsiteX21" fmla="*/ 435168 w 435183"/>
                <a:gd name="connsiteY21" fmla="*/ 316434 h 649597"/>
                <a:gd name="connsiteX22" fmla="*/ 419958 w 435183"/>
                <a:gd name="connsiteY22" fmla="*/ 396526 h 64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5183" h="649597">
                  <a:moveTo>
                    <a:pt x="419957" y="396526"/>
                  </a:moveTo>
                  <a:cubicBezTo>
                    <a:pt x="418668" y="401670"/>
                    <a:pt x="417637" y="406813"/>
                    <a:pt x="416606" y="411957"/>
                  </a:cubicBezTo>
                  <a:cubicBezTo>
                    <a:pt x="405004" y="475638"/>
                    <a:pt x="390825" y="539075"/>
                    <a:pt x="377677" y="602511"/>
                  </a:cubicBezTo>
                  <a:cubicBezTo>
                    <a:pt x="376039" y="616475"/>
                    <a:pt x="370123" y="629676"/>
                    <a:pt x="360661" y="640475"/>
                  </a:cubicBezTo>
                  <a:cubicBezTo>
                    <a:pt x="355414" y="646651"/>
                    <a:pt x="347343" y="650028"/>
                    <a:pt x="339005" y="649538"/>
                  </a:cubicBezTo>
                  <a:lnTo>
                    <a:pt x="336685" y="649537"/>
                  </a:lnTo>
                  <a:cubicBezTo>
                    <a:pt x="325857" y="646108"/>
                    <a:pt x="319669" y="631658"/>
                    <a:pt x="319669" y="617207"/>
                  </a:cubicBezTo>
                  <a:lnTo>
                    <a:pt x="325341" y="357583"/>
                  </a:lnTo>
                  <a:cubicBezTo>
                    <a:pt x="326231" y="354538"/>
                    <a:pt x="326231" y="351320"/>
                    <a:pt x="325341" y="348275"/>
                  </a:cubicBezTo>
                  <a:cubicBezTo>
                    <a:pt x="323207" y="345520"/>
                    <a:pt x="320367" y="343328"/>
                    <a:pt x="317091" y="341907"/>
                  </a:cubicBezTo>
                  <a:cubicBezTo>
                    <a:pt x="309357" y="337988"/>
                    <a:pt x="301880" y="333824"/>
                    <a:pt x="294404" y="329661"/>
                  </a:cubicBezTo>
                  <a:cubicBezTo>
                    <a:pt x="271459" y="317169"/>
                    <a:pt x="249029" y="303698"/>
                    <a:pt x="227115" y="289737"/>
                  </a:cubicBezTo>
                  <a:cubicBezTo>
                    <a:pt x="197725" y="270878"/>
                    <a:pt x="169108" y="251039"/>
                    <a:pt x="141523" y="229730"/>
                  </a:cubicBezTo>
                  <a:cubicBezTo>
                    <a:pt x="121476" y="218129"/>
                    <a:pt x="105574" y="201058"/>
                    <a:pt x="95890" y="180744"/>
                  </a:cubicBezTo>
                  <a:cubicBezTo>
                    <a:pt x="86714" y="155764"/>
                    <a:pt x="76216" y="131240"/>
                    <a:pt x="64437" y="107265"/>
                  </a:cubicBezTo>
                  <a:cubicBezTo>
                    <a:pt x="50809" y="76995"/>
                    <a:pt x="34599" y="47833"/>
                    <a:pt x="15969" y="20071"/>
                  </a:cubicBezTo>
                  <a:cubicBezTo>
                    <a:pt x="13649" y="16887"/>
                    <a:pt x="4883" y="722"/>
                    <a:pt x="-15" y="-13"/>
                  </a:cubicBezTo>
                  <a:lnTo>
                    <a:pt x="187413" y="19581"/>
                  </a:lnTo>
                  <a:cubicBezTo>
                    <a:pt x="204034" y="18890"/>
                    <a:pt x="220292" y="24331"/>
                    <a:pt x="232788" y="34767"/>
                  </a:cubicBezTo>
                  <a:cubicBezTo>
                    <a:pt x="253212" y="57418"/>
                    <a:pt x="271826" y="81488"/>
                    <a:pt x="288475" y="106776"/>
                  </a:cubicBezTo>
                  <a:cubicBezTo>
                    <a:pt x="327404" y="155761"/>
                    <a:pt x="365817" y="206462"/>
                    <a:pt x="405520" y="256182"/>
                  </a:cubicBezTo>
                  <a:cubicBezTo>
                    <a:pt x="421813" y="272813"/>
                    <a:pt x="432185" y="293892"/>
                    <a:pt x="435168" y="316434"/>
                  </a:cubicBezTo>
                  <a:cubicBezTo>
                    <a:pt x="432957" y="343551"/>
                    <a:pt x="427860" y="370385"/>
                    <a:pt x="419958" y="396526"/>
                  </a:cubicBezTo>
                  <a:close/>
                </a:path>
              </a:pathLst>
            </a:custGeom>
            <a:solidFill>
              <a:srgbClr val="473F47"/>
            </a:solidFill>
            <a:ln w="25781" cap="flat">
              <a:noFill/>
              <a:prstDash val="solid"/>
              <a:miter/>
            </a:ln>
          </p:spPr>
          <p:txBody>
            <a:bodyPr rtlCol="0" anchor="ctr"/>
            <a:lstStyle/>
            <a:p>
              <a:endParaRPr lang="en-US"/>
            </a:p>
          </p:txBody>
        </p:sp>
        <p:sp>
          <p:nvSpPr>
            <p:cNvPr id="117" name="Graphic 105">
              <a:extLst>
                <a:ext uri="{FF2B5EF4-FFF2-40B4-BE49-F238E27FC236}">
                  <a16:creationId xmlns:a16="http://schemas.microsoft.com/office/drawing/2014/main" id="{9431225A-6ABA-4DB9-9C3D-7CEB775D84A1}"/>
                </a:ext>
              </a:extLst>
            </p:cNvPr>
            <p:cNvSpPr/>
            <p:nvPr/>
          </p:nvSpPr>
          <p:spPr>
            <a:xfrm>
              <a:off x="9908268" y="2546633"/>
              <a:ext cx="282663" cy="818348"/>
            </a:xfrm>
            <a:custGeom>
              <a:avLst/>
              <a:gdLst>
                <a:gd name="connsiteX0" fmla="*/ 253774 w 282663"/>
                <a:gd name="connsiteY0" fmla="*/ 796384 h 818348"/>
                <a:gd name="connsiteX1" fmla="*/ 244751 w 282663"/>
                <a:gd name="connsiteY1" fmla="*/ 805201 h 818348"/>
                <a:gd name="connsiteX2" fmla="*/ 227220 w 282663"/>
                <a:gd name="connsiteY2" fmla="*/ 816223 h 818348"/>
                <a:gd name="connsiteX3" fmla="*/ 225415 w 282663"/>
                <a:gd name="connsiteY3" fmla="*/ 816223 h 818348"/>
                <a:gd name="connsiteX4" fmla="*/ 202985 w 282663"/>
                <a:gd name="connsiteY4" fmla="*/ 816223 h 818348"/>
                <a:gd name="connsiteX5" fmla="*/ 188806 w 282663"/>
                <a:gd name="connsiteY5" fmla="*/ 747643 h 818348"/>
                <a:gd name="connsiteX6" fmla="*/ 183650 w 282663"/>
                <a:gd name="connsiteY6" fmla="*/ 667062 h 818348"/>
                <a:gd name="connsiteX7" fmla="*/ 174111 w 282663"/>
                <a:gd name="connsiteY7" fmla="*/ 509572 h 818348"/>
                <a:gd name="connsiteX8" fmla="*/ 169470 w 282663"/>
                <a:gd name="connsiteY8" fmla="*/ 436094 h 818348"/>
                <a:gd name="connsiteX9" fmla="*/ 159931 w 282663"/>
                <a:gd name="connsiteY9" fmla="*/ 420174 h 818348"/>
                <a:gd name="connsiteX10" fmla="*/ 155549 w 282663"/>
                <a:gd name="connsiteY10" fmla="*/ 413071 h 818348"/>
                <a:gd name="connsiteX11" fmla="*/ 150392 w 282663"/>
                <a:gd name="connsiteY11" fmla="*/ 404498 h 818348"/>
                <a:gd name="connsiteX12" fmla="*/ 144978 w 282663"/>
                <a:gd name="connsiteY12" fmla="*/ 394946 h 818348"/>
                <a:gd name="connsiteX13" fmla="*/ 135439 w 282663"/>
                <a:gd name="connsiteY13" fmla="*/ 379026 h 818348"/>
                <a:gd name="connsiteX14" fmla="*/ 119455 w 282663"/>
                <a:gd name="connsiteY14" fmla="*/ 349634 h 818348"/>
                <a:gd name="connsiteX15" fmla="*/ 108111 w 282663"/>
                <a:gd name="connsiteY15" fmla="*/ 330530 h 818348"/>
                <a:gd name="connsiteX16" fmla="*/ 103471 w 282663"/>
                <a:gd name="connsiteY16" fmla="*/ 324652 h 818348"/>
                <a:gd name="connsiteX17" fmla="*/ 70213 w 282663"/>
                <a:gd name="connsiteY17" fmla="*/ 295015 h 818348"/>
                <a:gd name="connsiteX18" fmla="*/ 2667 w 282663"/>
                <a:gd name="connsiteY18" fmla="*/ 175980 h 818348"/>
                <a:gd name="connsiteX19" fmla="*/ 89 w 282663"/>
                <a:gd name="connsiteY19" fmla="*/ 138261 h 818348"/>
                <a:gd name="connsiteX20" fmla="*/ 9886 w 282663"/>
                <a:gd name="connsiteY20" fmla="*/ 80458 h 818348"/>
                <a:gd name="connsiteX21" fmla="*/ 28448 w 282663"/>
                <a:gd name="connsiteY21" fmla="*/ 42004 h 818348"/>
                <a:gd name="connsiteX22" fmla="*/ 51651 w 282663"/>
                <a:gd name="connsiteY22" fmla="*/ 13102 h 818348"/>
                <a:gd name="connsiteX23" fmla="*/ 66604 w 282663"/>
                <a:gd name="connsiteY23" fmla="*/ 3550 h 818348"/>
                <a:gd name="connsiteX24" fmla="*/ 163025 w 282663"/>
                <a:gd name="connsiteY24" fmla="*/ 46902 h 818348"/>
                <a:gd name="connsiteX25" fmla="*/ 243977 w 282663"/>
                <a:gd name="connsiteY25" fmla="*/ 126504 h 818348"/>
                <a:gd name="connsiteX26" fmla="*/ 282649 w 282663"/>
                <a:gd name="connsiteY26" fmla="*/ 414295 h 818348"/>
                <a:gd name="connsiteX27" fmla="*/ 278782 w 282663"/>
                <a:gd name="connsiteY27" fmla="*/ 603625 h 818348"/>
                <a:gd name="connsiteX28" fmla="*/ 271563 w 282663"/>
                <a:gd name="connsiteY28" fmla="*/ 715802 h 818348"/>
                <a:gd name="connsiteX29" fmla="*/ 253774 w 282663"/>
                <a:gd name="connsiteY29" fmla="*/ 796384 h 81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2663" h="818348">
                  <a:moveTo>
                    <a:pt x="253774" y="796384"/>
                  </a:moveTo>
                  <a:cubicBezTo>
                    <a:pt x="251242" y="799731"/>
                    <a:pt x="248201" y="802703"/>
                    <a:pt x="244751" y="805201"/>
                  </a:cubicBezTo>
                  <a:cubicBezTo>
                    <a:pt x="239445" y="809595"/>
                    <a:pt x="233550" y="813301"/>
                    <a:pt x="227220" y="816223"/>
                  </a:cubicBezTo>
                  <a:lnTo>
                    <a:pt x="225415" y="816223"/>
                  </a:lnTo>
                  <a:cubicBezTo>
                    <a:pt x="218233" y="819040"/>
                    <a:pt x="210168" y="819040"/>
                    <a:pt x="202985" y="816223"/>
                  </a:cubicBezTo>
                  <a:cubicBezTo>
                    <a:pt x="184165" y="808630"/>
                    <a:pt x="189837" y="764788"/>
                    <a:pt x="188806" y="747643"/>
                  </a:cubicBezTo>
                  <a:cubicBezTo>
                    <a:pt x="187001" y="720701"/>
                    <a:pt x="185454" y="694004"/>
                    <a:pt x="183650" y="667062"/>
                  </a:cubicBezTo>
                  <a:cubicBezTo>
                    <a:pt x="180556" y="614647"/>
                    <a:pt x="177204" y="562232"/>
                    <a:pt x="174111" y="509572"/>
                  </a:cubicBezTo>
                  <a:cubicBezTo>
                    <a:pt x="172564" y="485080"/>
                    <a:pt x="170759" y="460587"/>
                    <a:pt x="169470" y="436094"/>
                  </a:cubicBezTo>
                  <a:lnTo>
                    <a:pt x="159931" y="420174"/>
                  </a:lnTo>
                  <a:lnTo>
                    <a:pt x="155549" y="413071"/>
                  </a:lnTo>
                  <a:lnTo>
                    <a:pt x="150392" y="404498"/>
                  </a:lnTo>
                  <a:lnTo>
                    <a:pt x="144978" y="394946"/>
                  </a:lnTo>
                  <a:cubicBezTo>
                    <a:pt x="141885" y="390047"/>
                    <a:pt x="138791" y="384659"/>
                    <a:pt x="135439" y="379026"/>
                  </a:cubicBezTo>
                  <a:cubicBezTo>
                    <a:pt x="130025" y="369473"/>
                    <a:pt x="124869" y="359431"/>
                    <a:pt x="119455" y="349634"/>
                  </a:cubicBezTo>
                  <a:cubicBezTo>
                    <a:pt x="116081" y="343055"/>
                    <a:pt x="112293" y="336676"/>
                    <a:pt x="108111" y="330530"/>
                  </a:cubicBezTo>
                  <a:cubicBezTo>
                    <a:pt x="106732" y="328456"/>
                    <a:pt x="105180" y="326490"/>
                    <a:pt x="103471" y="324652"/>
                  </a:cubicBezTo>
                  <a:cubicBezTo>
                    <a:pt x="93147" y="314028"/>
                    <a:pt x="82033" y="304124"/>
                    <a:pt x="70213" y="295015"/>
                  </a:cubicBezTo>
                  <a:cubicBezTo>
                    <a:pt x="34554" y="263457"/>
                    <a:pt x="10818" y="221627"/>
                    <a:pt x="2667" y="175980"/>
                  </a:cubicBezTo>
                  <a:cubicBezTo>
                    <a:pt x="530" y="163515"/>
                    <a:pt x="-333" y="150883"/>
                    <a:pt x="89" y="138261"/>
                  </a:cubicBezTo>
                  <a:cubicBezTo>
                    <a:pt x="365" y="118642"/>
                    <a:pt x="3666" y="99167"/>
                    <a:pt x="9886" y="80458"/>
                  </a:cubicBezTo>
                  <a:cubicBezTo>
                    <a:pt x="14761" y="67104"/>
                    <a:pt x="20977" y="54227"/>
                    <a:pt x="28448" y="42004"/>
                  </a:cubicBezTo>
                  <a:cubicBezTo>
                    <a:pt x="34315" y="31138"/>
                    <a:pt x="42172" y="21351"/>
                    <a:pt x="51651" y="13102"/>
                  </a:cubicBezTo>
                  <a:cubicBezTo>
                    <a:pt x="56086" y="9204"/>
                    <a:pt x="61130" y="5982"/>
                    <a:pt x="66604" y="3550"/>
                  </a:cubicBezTo>
                  <a:cubicBezTo>
                    <a:pt x="102182" y="-11880"/>
                    <a:pt x="138275" y="26573"/>
                    <a:pt x="163025" y="46902"/>
                  </a:cubicBezTo>
                  <a:cubicBezTo>
                    <a:pt x="187775" y="67232"/>
                    <a:pt x="230571" y="95888"/>
                    <a:pt x="243977" y="126504"/>
                  </a:cubicBezTo>
                  <a:cubicBezTo>
                    <a:pt x="257383" y="157120"/>
                    <a:pt x="282649" y="414295"/>
                    <a:pt x="282649" y="414295"/>
                  </a:cubicBezTo>
                  <a:cubicBezTo>
                    <a:pt x="282649" y="477487"/>
                    <a:pt x="282649" y="540679"/>
                    <a:pt x="278782" y="603625"/>
                  </a:cubicBezTo>
                  <a:cubicBezTo>
                    <a:pt x="277235" y="641099"/>
                    <a:pt x="275430" y="678573"/>
                    <a:pt x="271563" y="715802"/>
                  </a:cubicBezTo>
                  <a:cubicBezTo>
                    <a:pt x="271388" y="743525"/>
                    <a:pt x="265338" y="770930"/>
                    <a:pt x="253774" y="796384"/>
                  </a:cubicBezTo>
                  <a:close/>
                </a:path>
              </a:pathLst>
            </a:custGeom>
            <a:solidFill>
              <a:srgbClr val="473F47"/>
            </a:solidFill>
            <a:ln w="25781" cap="flat">
              <a:noFill/>
              <a:prstDash val="solid"/>
              <a:miter/>
            </a:ln>
          </p:spPr>
          <p:txBody>
            <a:bodyPr rtlCol="0" anchor="ctr"/>
            <a:lstStyle/>
            <a:p>
              <a:endParaRPr lang="en-US"/>
            </a:p>
          </p:txBody>
        </p:sp>
        <p:sp>
          <p:nvSpPr>
            <p:cNvPr id="118" name="Graphic 105">
              <a:extLst>
                <a:ext uri="{FF2B5EF4-FFF2-40B4-BE49-F238E27FC236}">
                  <a16:creationId xmlns:a16="http://schemas.microsoft.com/office/drawing/2014/main" id="{576E2B0A-D3AF-46D7-B920-9B185DD6CA86}"/>
                </a:ext>
              </a:extLst>
            </p:cNvPr>
            <p:cNvSpPr/>
            <p:nvPr/>
          </p:nvSpPr>
          <p:spPr>
            <a:xfrm>
              <a:off x="9908268" y="2559748"/>
              <a:ext cx="228434" cy="805233"/>
            </a:xfrm>
            <a:custGeom>
              <a:avLst/>
              <a:gdLst>
                <a:gd name="connsiteX0" fmla="*/ 227219 w 228434"/>
                <a:gd name="connsiteY0" fmla="*/ 803108 h 805233"/>
                <a:gd name="connsiteX1" fmla="*/ 225415 w 228434"/>
                <a:gd name="connsiteY1" fmla="*/ 803108 h 805233"/>
                <a:gd name="connsiteX2" fmla="*/ 202985 w 228434"/>
                <a:gd name="connsiteY2" fmla="*/ 803108 h 805233"/>
                <a:gd name="connsiteX3" fmla="*/ 188806 w 228434"/>
                <a:gd name="connsiteY3" fmla="*/ 734528 h 805233"/>
                <a:gd name="connsiteX4" fmla="*/ 183650 w 228434"/>
                <a:gd name="connsiteY4" fmla="*/ 653946 h 805233"/>
                <a:gd name="connsiteX5" fmla="*/ 174111 w 228434"/>
                <a:gd name="connsiteY5" fmla="*/ 496457 h 805233"/>
                <a:gd name="connsiteX6" fmla="*/ 169470 w 228434"/>
                <a:gd name="connsiteY6" fmla="*/ 422978 h 805233"/>
                <a:gd name="connsiteX7" fmla="*/ 159931 w 228434"/>
                <a:gd name="connsiteY7" fmla="*/ 407058 h 805233"/>
                <a:gd name="connsiteX8" fmla="*/ 155548 w 228434"/>
                <a:gd name="connsiteY8" fmla="*/ 399955 h 805233"/>
                <a:gd name="connsiteX9" fmla="*/ 150392 w 228434"/>
                <a:gd name="connsiteY9" fmla="*/ 391383 h 805233"/>
                <a:gd name="connsiteX10" fmla="*/ 144978 w 228434"/>
                <a:gd name="connsiteY10" fmla="*/ 381830 h 805233"/>
                <a:gd name="connsiteX11" fmla="*/ 135439 w 228434"/>
                <a:gd name="connsiteY11" fmla="*/ 365910 h 805233"/>
                <a:gd name="connsiteX12" fmla="*/ 117135 w 228434"/>
                <a:gd name="connsiteY12" fmla="*/ 334804 h 805233"/>
                <a:gd name="connsiteX13" fmla="*/ 103471 w 228434"/>
                <a:gd name="connsiteY13" fmla="*/ 310311 h 805233"/>
                <a:gd name="connsiteX14" fmla="*/ 70213 w 228434"/>
                <a:gd name="connsiteY14" fmla="*/ 280675 h 805233"/>
                <a:gd name="connsiteX15" fmla="*/ 2667 w 228434"/>
                <a:gd name="connsiteY15" fmla="*/ 162864 h 805233"/>
                <a:gd name="connsiteX16" fmla="*/ 89 w 228434"/>
                <a:gd name="connsiteY16" fmla="*/ 125145 h 805233"/>
                <a:gd name="connsiteX17" fmla="*/ 9886 w 228434"/>
                <a:gd name="connsiteY17" fmla="*/ 67342 h 805233"/>
                <a:gd name="connsiteX18" fmla="*/ 28448 w 228434"/>
                <a:gd name="connsiteY18" fmla="*/ 28888 h 805233"/>
                <a:gd name="connsiteX19" fmla="*/ 51651 w 228434"/>
                <a:gd name="connsiteY19" fmla="*/ -13 h 805233"/>
                <a:gd name="connsiteX20" fmla="*/ 57065 w 228434"/>
                <a:gd name="connsiteY20" fmla="*/ 6110 h 805233"/>
                <a:gd name="connsiteX21" fmla="*/ 77690 w 228434"/>
                <a:gd name="connsiteY21" fmla="*/ 100407 h 805233"/>
                <a:gd name="connsiteX22" fmla="*/ 103471 w 228434"/>
                <a:gd name="connsiteY22" fmla="*/ 218953 h 805233"/>
                <a:gd name="connsiteX23" fmla="*/ 103471 w 228434"/>
                <a:gd name="connsiteY23" fmla="*/ 218953 h 805233"/>
                <a:gd name="connsiteX24" fmla="*/ 110432 w 228434"/>
                <a:gd name="connsiteY24" fmla="*/ 232424 h 805233"/>
                <a:gd name="connsiteX25" fmla="*/ 110432 w 228434"/>
                <a:gd name="connsiteY25" fmla="*/ 232424 h 805233"/>
                <a:gd name="connsiteX26" fmla="*/ 113525 w 228434"/>
                <a:gd name="connsiteY26" fmla="*/ 238057 h 805233"/>
                <a:gd name="connsiteX27" fmla="*/ 184939 w 228434"/>
                <a:gd name="connsiteY27" fmla="*/ 364441 h 805233"/>
                <a:gd name="connsiteX28" fmla="*/ 215876 w 228434"/>
                <a:gd name="connsiteY28" fmla="*/ 673540 h 805233"/>
                <a:gd name="connsiteX29" fmla="*/ 225672 w 228434"/>
                <a:gd name="connsiteY29" fmla="*/ 759265 h 805233"/>
                <a:gd name="connsiteX30" fmla="*/ 227219 w 228434"/>
                <a:gd name="connsiteY30" fmla="*/ 803108 h 805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8434" h="805233">
                  <a:moveTo>
                    <a:pt x="227219" y="803108"/>
                  </a:moveTo>
                  <a:lnTo>
                    <a:pt x="225415" y="803108"/>
                  </a:lnTo>
                  <a:cubicBezTo>
                    <a:pt x="218232" y="805924"/>
                    <a:pt x="210168" y="805924"/>
                    <a:pt x="202985" y="803108"/>
                  </a:cubicBezTo>
                  <a:cubicBezTo>
                    <a:pt x="184165" y="795515"/>
                    <a:pt x="189837" y="751672"/>
                    <a:pt x="188806" y="734528"/>
                  </a:cubicBezTo>
                  <a:cubicBezTo>
                    <a:pt x="187001" y="707585"/>
                    <a:pt x="185454" y="680888"/>
                    <a:pt x="183650" y="653946"/>
                  </a:cubicBezTo>
                  <a:cubicBezTo>
                    <a:pt x="180556" y="601531"/>
                    <a:pt x="177204" y="549117"/>
                    <a:pt x="174111" y="496457"/>
                  </a:cubicBezTo>
                  <a:cubicBezTo>
                    <a:pt x="172564" y="471964"/>
                    <a:pt x="170759" y="447471"/>
                    <a:pt x="169470" y="422978"/>
                  </a:cubicBezTo>
                  <a:lnTo>
                    <a:pt x="159931" y="407058"/>
                  </a:lnTo>
                  <a:lnTo>
                    <a:pt x="155548" y="399955"/>
                  </a:lnTo>
                  <a:lnTo>
                    <a:pt x="150392" y="391383"/>
                  </a:lnTo>
                  <a:lnTo>
                    <a:pt x="144978" y="381830"/>
                  </a:lnTo>
                  <a:cubicBezTo>
                    <a:pt x="141884" y="376932"/>
                    <a:pt x="138791" y="371543"/>
                    <a:pt x="135439" y="365910"/>
                  </a:cubicBezTo>
                  <a:lnTo>
                    <a:pt x="117135" y="334804"/>
                  </a:lnTo>
                  <a:lnTo>
                    <a:pt x="103471" y="310311"/>
                  </a:lnTo>
                  <a:cubicBezTo>
                    <a:pt x="93147" y="299688"/>
                    <a:pt x="82033" y="289783"/>
                    <a:pt x="70213" y="280675"/>
                  </a:cubicBezTo>
                  <a:cubicBezTo>
                    <a:pt x="34800" y="249437"/>
                    <a:pt x="11084" y="208073"/>
                    <a:pt x="2667" y="162864"/>
                  </a:cubicBezTo>
                  <a:cubicBezTo>
                    <a:pt x="530" y="150400"/>
                    <a:pt x="-333" y="137768"/>
                    <a:pt x="89" y="125145"/>
                  </a:cubicBezTo>
                  <a:cubicBezTo>
                    <a:pt x="365" y="105526"/>
                    <a:pt x="3666" y="86052"/>
                    <a:pt x="9886" y="67342"/>
                  </a:cubicBezTo>
                  <a:cubicBezTo>
                    <a:pt x="14761" y="53989"/>
                    <a:pt x="20977" y="41111"/>
                    <a:pt x="28448" y="28888"/>
                  </a:cubicBezTo>
                  <a:cubicBezTo>
                    <a:pt x="34315" y="18023"/>
                    <a:pt x="42172" y="8236"/>
                    <a:pt x="51651" y="-13"/>
                  </a:cubicBezTo>
                  <a:cubicBezTo>
                    <a:pt x="53725" y="1798"/>
                    <a:pt x="55545" y="3856"/>
                    <a:pt x="57065" y="6110"/>
                  </a:cubicBezTo>
                  <a:cubicBezTo>
                    <a:pt x="76659" y="32807"/>
                    <a:pt x="75627" y="67832"/>
                    <a:pt x="77690" y="100407"/>
                  </a:cubicBezTo>
                  <a:cubicBezTo>
                    <a:pt x="78987" y="141043"/>
                    <a:pt x="87710" y="181156"/>
                    <a:pt x="103471" y="218953"/>
                  </a:cubicBezTo>
                  <a:lnTo>
                    <a:pt x="103471" y="218953"/>
                  </a:lnTo>
                  <a:lnTo>
                    <a:pt x="110432" y="232424"/>
                  </a:lnTo>
                  <a:lnTo>
                    <a:pt x="110432" y="232424"/>
                  </a:lnTo>
                  <a:cubicBezTo>
                    <a:pt x="111361" y="234351"/>
                    <a:pt x="112393" y="236231"/>
                    <a:pt x="113525" y="238057"/>
                  </a:cubicBezTo>
                  <a:cubicBezTo>
                    <a:pt x="140401" y="278553"/>
                    <a:pt x="164263" y="320783"/>
                    <a:pt x="184939" y="364441"/>
                  </a:cubicBezTo>
                  <a:cubicBezTo>
                    <a:pt x="225415" y="462412"/>
                    <a:pt x="210720" y="569691"/>
                    <a:pt x="215876" y="673540"/>
                  </a:cubicBezTo>
                  <a:cubicBezTo>
                    <a:pt x="217469" y="702266"/>
                    <a:pt x="220740" y="730885"/>
                    <a:pt x="225672" y="759265"/>
                  </a:cubicBezTo>
                  <a:cubicBezTo>
                    <a:pt x="228711" y="773701"/>
                    <a:pt x="229233" y="788512"/>
                    <a:pt x="227219" y="803108"/>
                  </a:cubicBezTo>
                  <a:close/>
                </a:path>
              </a:pathLst>
            </a:custGeom>
            <a:solidFill>
              <a:srgbClr val="000000"/>
            </a:solidFill>
            <a:ln w="25781" cap="flat">
              <a:noFill/>
              <a:prstDash val="solid"/>
              <a:miter/>
            </a:ln>
          </p:spPr>
          <p:txBody>
            <a:bodyPr rtlCol="0" anchor="ctr"/>
            <a:lstStyle/>
            <a:p>
              <a:endParaRPr lang="en-US"/>
            </a:p>
          </p:txBody>
        </p:sp>
        <p:sp>
          <p:nvSpPr>
            <p:cNvPr id="119" name="Graphic 105">
              <a:extLst>
                <a:ext uri="{FF2B5EF4-FFF2-40B4-BE49-F238E27FC236}">
                  <a16:creationId xmlns:a16="http://schemas.microsoft.com/office/drawing/2014/main" id="{0B991439-4B92-40DC-8B76-211FA093C095}"/>
                </a:ext>
              </a:extLst>
            </p:cNvPr>
            <p:cNvSpPr/>
            <p:nvPr/>
          </p:nvSpPr>
          <p:spPr>
            <a:xfrm>
              <a:off x="9545426" y="2132887"/>
              <a:ext cx="1280698" cy="452333"/>
            </a:xfrm>
            <a:custGeom>
              <a:avLst/>
              <a:gdLst>
                <a:gd name="connsiteX0" fmla="*/ 1167556 w 1280698"/>
                <a:gd name="connsiteY0" fmla="*/ 427583 h 452333"/>
                <a:gd name="connsiteX1" fmla="*/ 1167556 w 1280698"/>
                <a:gd name="connsiteY1" fmla="*/ 427583 h 452333"/>
                <a:gd name="connsiteX2" fmla="*/ 1136103 w 1280698"/>
                <a:gd name="connsiteY2" fmla="*/ 427583 h 452333"/>
                <a:gd name="connsiteX3" fmla="*/ 1104651 w 1280698"/>
                <a:gd name="connsiteY3" fmla="*/ 420235 h 452333"/>
                <a:gd name="connsiteX4" fmla="*/ 1077323 w 1280698"/>
                <a:gd name="connsiteY4" fmla="*/ 405784 h 452333"/>
                <a:gd name="connsiteX5" fmla="*/ 1015706 w 1280698"/>
                <a:gd name="connsiteY5" fmla="*/ 383985 h 452333"/>
                <a:gd name="connsiteX6" fmla="*/ 929082 w 1280698"/>
                <a:gd name="connsiteY6" fmla="*/ 337694 h 452333"/>
                <a:gd name="connsiteX7" fmla="*/ 860504 w 1280698"/>
                <a:gd name="connsiteY7" fmla="*/ 298995 h 452333"/>
                <a:gd name="connsiteX8" fmla="*/ 793216 w 1280698"/>
                <a:gd name="connsiteY8" fmla="*/ 257847 h 452333"/>
                <a:gd name="connsiteX9" fmla="*/ 780583 w 1280698"/>
                <a:gd name="connsiteY9" fmla="*/ 248540 h 452333"/>
                <a:gd name="connsiteX10" fmla="*/ 758927 w 1280698"/>
                <a:gd name="connsiteY10" fmla="*/ 240457 h 452333"/>
                <a:gd name="connsiteX11" fmla="*/ 750678 w 1280698"/>
                <a:gd name="connsiteY11" fmla="*/ 246335 h 452333"/>
                <a:gd name="connsiteX12" fmla="*/ 734178 w 1280698"/>
                <a:gd name="connsiteY12" fmla="*/ 286014 h 452333"/>
                <a:gd name="connsiteX13" fmla="*/ 718967 w 1280698"/>
                <a:gd name="connsiteY13" fmla="*/ 321773 h 452333"/>
                <a:gd name="connsiteX14" fmla="*/ 680811 w 1280698"/>
                <a:gd name="connsiteY14" fmla="*/ 387659 h 452333"/>
                <a:gd name="connsiteX15" fmla="*/ 639562 w 1280698"/>
                <a:gd name="connsiteY15" fmla="*/ 443258 h 452333"/>
                <a:gd name="connsiteX16" fmla="*/ 602437 w 1280698"/>
                <a:gd name="connsiteY16" fmla="*/ 449381 h 452333"/>
                <a:gd name="connsiteX17" fmla="*/ 520195 w 1280698"/>
                <a:gd name="connsiteY17" fmla="*/ 446442 h 452333"/>
                <a:gd name="connsiteX18" fmla="*/ 482039 w 1280698"/>
                <a:gd name="connsiteY18" fmla="*/ 452320 h 452333"/>
                <a:gd name="connsiteX19" fmla="*/ 427126 w 1280698"/>
                <a:gd name="connsiteY19" fmla="*/ 434195 h 452333"/>
                <a:gd name="connsiteX20" fmla="*/ 425063 w 1280698"/>
                <a:gd name="connsiteY20" fmla="*/ 396232 h 452333"/>
                <a:gd name="connsiteX21" fmla="*/ 442852 w 1280698"/>
                <a:gd name="connsiteY21" fmla="*/ 256133 h 452333"/>
                <a:gd name="connsiteX22" fmla="*/ 329674 w 1280698"/>
                <a:gd name="connsiteY22" fmla="*/ 305118 h 452333"/>
                <a:gd name="connsiteX23" fmla="*/ 200769 w 1280698"/>
                <a:gd name="connsiteY23" fmla="*/ 237273 h 452333"/>
                <a:gd name="connsiteX24" fmla="*/ 123426 w 1280698"/>
                <a:gd name="connsiteY24" fmla="*/ 191471 h 452333"/>
                <a:gd name="connsiteX25" fmla="*/ 97645 w 1280698"/>
                <a:gd name="connsiteY25" fmla="*/ 180205 h 452333"/>
                <a:gd name="connsiteX26" fmla="*/ 71864 w 1280698"/>
                <a:gd name="connsiteY26" fmla="*/ 172122 h 452333"/>
                <a:gd name="connsiteX27" fmla="*/ 65161 w 1280698"/>
                <a:gd name="connsiteY27" fmla="*/ 164529 h 452333"/>
                <a:gd name="connsiteX28" fmla="*/ 56911 w 1280698"/>
                <a:gd name="connsiteY28" fmla="*/ 148364 h 452333"/>
                <a:gd name="connsiteX29" fmla="*/ 46340 w 1280698"/>
                <a:gd name="connsiteY29" fmla="*/ 130484 h 452333"/>
                <a:gd name="connsiteX30" fmla="*/ 20559 w 1280698"/>
                <a:gd name="connsiteY30" fmla="*/ 126810 h 452333"/>
                <a:gd name="connsiteX31" fmla="*/ 6380 w 1280698"/>
                <a:gd name="connsiteY31" fmla="*/ 126810 h 452333"/>
                <a:gd name="connsiteX32" fmla="*/ 1739 w 1280698"/>
                <a:gd name="connsiteY32" fmla="*/ 124606 h 452333"/>
                <a:gd name="connsiteX33" fmla="*/ 1739 w 1280698"/>
                <a:gd name="connsiteY33" fmla="*/ 118972 h 452333"/>
                <a:gd name="connsiteX34" fmla="*/ 7669 w 1280698"/>
                <a:gd name="connsiteY34" fmla="*/ 116523 h 452333"/>
                <a:gd name="connsiteX35" fmla="*/ 42989 w 1280698"/>
                <a:gd name="connsiteY35" fmla="*/ 109420 h 452333"/>
                <a:gd name="connsiteX36" fmla="*/ 4833 w 1280698"/>
                <a:gd name="connsiteY36" fmla="*/ 99378 h 452333"/>
                <a:gd name="connsiteX37" fmla="*/ 450 w 1280698"/>
                <a:gd name="connsiteY37" fmla="*/ 96929 h 452333"/>
                <a:gd name="connsiteX38" fmla="*/ 3544 w 1280698"/>
                <a:gd name="connsiteY38" fmla="*/ 89581 h 452333"/>
                <a:gd name="connsiteX39" fmla="*/ 12825 w 1280698"/>
                <a:gd name="connsiteY39" fmla="*/ 89581 h 452333"/>
                <a:gd name="connsiteX40" fmla="*/ 50981 w 1280698"/>
                <a:gd name="connsiteY40" fmla="*/ 93745 h 452333"/>
                <a:gd name="connsiteX41" fmla="*/ 3802 w 1280698"/>
                <a:gd name="connsiteY41" fmla="*/ 71456 h 452333"/>
                <a:gd name="connsiteX42" fmla="*/ 34739 w 1280698"/>
                <a:gd name="connsiteY42" fmla="*/ 68762 h 452333"/>
                <a:gd name="connsiteX43" fmla="*/ 77278 w 1280698"/>
                <a:gd name="connsiteY43" fmla="*/ 81743 h 452333"/>
                <a:gd name="connsiteX44" fmla="*/ 99449 w 1280698"/>
                <a:gd name="connsiteY44" fmla="*/ 97909 h 452333"/>
                <a:gd name="connsiteX45" fmla="*/ 181433 w 1280698"/>
                <a:gd name="connsiteY45" fmla="*/ 171387 h 452333"/>
                <a:gd name="connsiteX46" fmla="*/ 246917 w 1280698"/>
                <a:gd name="connsiteY46" fmla="*/ 201024 h 452333"/>
                <a:gd name="connsiteX47" fmla="*/ 277596 w 1280698"/>
                <a:gd name="connsiteY47" fmla="*/ 209841 h 452333"/>
                <a:gd name="connsiteX48" fmla="*/ 311369 w 1280698"/>
                <a:gd name="connsiteY48" fmla="*/ 223312 h 452333"/>
                <a:gd name="connsiteX49" fmla="*/ 324775 w 1280698"/>
                <a:gd name="connsiteY49" fmla="*/ 226496 h 452333"/>
                <a:gd name="connsiteX50" fmla="*/ 335346 w 1280698"/>
                <a:gd name="connsiteY50" fmla="*/ 222577 h 452333"/>
                <a:gd name="connsiteX51" fmla="*/ 396189 w 1280698"/>
                <a:gd name="connsiteY51" fmla="*/ 171387 h 452333"/>
                <a:gd name="connsiteX52" fmla="*/ 455227 w 1280698"/>
                <a:gd name="connsiteY52" fmla="*/ 113094 h 452333"/>
                <a:gd name="connsiteX53" fmla="*/ 482555 w 1280698"/>
                <a:gd name="connsiteY53" fmla="*/ 93255 h 452333"/>
                <a:gd name="connsiteX54" fmla="*/ 543914 w 1280698"/>
                <a:gd name="connsiteY54" fmla="*/ 96929 h 452333"/>
                <a:gd name="connsiteX55" fmla="*/ 591093 w 1280698"/>
                <a:gd name="connsiteY55" fmla="*/ 79539 h 452333"/>
                <a:gd name="connsiteX56" fmla="*/ 616874 w 1280698"/>
                <a:gd name="connsiteY56" fmla="*/ 32513 h 452333"/>
                <a:gd name="connsiteX57" fmla="*/ 645491 w 1280698"/>
                <a:gd name="connsiteY57" fmla="*/ 18307 h 452333"/>
                <a:gd name="connsiteX58" fmla="*/ 679780 w 1280698"/>
                <a:gd name="connsiteY58" fmla="*/ 4836 h 452333"/>
                <a:gd name="connsiteX59" fmla="*/ 707365 w 1280698"/>
                <a:gd name="connsiteY59" fmla="*/ 2876 h 452333"/>
                <a:gd name="connsiteX60" fmla="*/ 711233 w 1280698"/>
                <a:gd name="connsiteY60" fmla="*/ 9734 h 452333"/>
                <a:gd name="connsiteX61" fmla="*/ 708912 w 1280698"/>
                <a:gd name="connsiteY61" fmla="*/ 16347 h 452333"/>
                <a:gd name="connsiteX62" fmla="*/ 694217 w 1280698"/>
                <a:gd name="connsiteY62" fmla="*/ 47698 h 452333"/>
                <a:gd name="connsiteX63" fmla="*/ 688030 w 1280698"/>
                <a:gd name="connsiteY63" fmla="*/ 82478 h 452333"/>
                <a:gd name="connsiteX64" fmla="*/ 728764 w 1280698"/>
                <a:gd name="connsiteY64" fmla="*/ 115054 h 452333"/>
                <a:gd name="connsiteX65" fmla="*/ 796052 w 1280698"/>
                <a:gd name="connsiteY65" fmla="*/ 133668 h 452333"/>
                <a:gd name="connsiteX66" fmla="*/ 853028 w 1280698"/>
                <a:gd name="connsiteY66" fmla="*/ 173347 h 452333"/>
                <a:gd name="connsiteX67" fmla="*/ 923668 w 1280698"/>
                <a:gd name="connsiteY67" fmla="*/ 246825 h 452333"/>
                <a:gd name="connsiteX68" fmla="*/ 960793 w 1280698"/>
                <a:gd name="connsiteY68" fmla="*/ 282830 h 452333"/>
                <a:gd name="connsiteX69" fmla="*/ 1015964 w 1280698"/>
                <a:gd name="connsiteY69" fmla="*/ 313691 h 452333"/>
                <a:gd name="connsiteX70" fmla="*/ 1082737 w 1280698"/>
                <a:gd name="connsiteY70" fmla="*/ 348716 h 452333"/>
                <a:gd name="connsiteX71" fmla="*/ 1134299 w 1280698"/>
                <a:gd name="connsiteY71" fmla="*/ 364636 h 452333"/>
                <a:gd name="connsiteX72" fmla="*/ 1156212 w 1280698"/>
                <a:gd name="connsiteY72" fmla="*/ 369534 h 452333"/>
                <a:gd name="connsiteX73" fmla="*/ 1174517 w 1280698"/>
                <a:gd name="connsiteY73" fmla="*/ 363411 h 452333"/>
                <a:gd name="connsiteX74" fmla="*/ 1206485 w 1280698"/>
                <a:gd name="connsiteY74" fmla="*/ 359737 h 452333"/>
                <a:gd name="connsiteX75" fmla="*/ 1270165 w 1280698"/>
                <a:gd name="connsiteY75" fmla="*/ 388639 h 452333"/>
                <a:gd name="connsiteX76" fmla="*/ 1280477 w 1280698"/>
                <a:gd name="connsiteY76" fmla="*/ 403335 h 452333"/>
                <a:gd name="connsiteX77" fmla="*/ 1280477 w 1280698"/>
                <a:gd name="connsiteY77" fmla="*/ 405784 h 452333"/>
                <a:gd name="connsiteX78" fmla="*/ 1273001 w 1280698"/>
                <a:gd name="connsiteY78" fmla="*/ 404069 h 452333"/>
                <a:gd name="connsiteX79" fmla="*/ 1245415 w 1280698"/>
                <a:gd name="connsiteY79" fmla="*/ 396967 h 452333"/>
                <a:gd name="connsiteX80" fmla="*/ 1259594 w 1280698"/>
                <a:gd name="connsiteY80" fmla="*/ 417540 h 452333"/>
                <a:gd name="connsiteX81" fmla="*/ 1259594 w 1280698"/>
                <a:gd name="connsiteY81" fmla="*/ 419500 h 452333"/>
                <a:gd name="connsiteX82" fmla="*/ 1257274 w 1280698"/>
                <a:gd name="connsiteY82" fmla="*/ 419500 h 452333"/>
                <a:gd name="connsiteX83" fmla="*/ 1235876 w 1280698"/>
                <a:gd name="connsiteY83" fmla="*/ 408968 h 452333"/>
                <a:gd name="connsiteX84" fmla="*/ 1212673 w 1280698"/>
                <a:gd name="connsiteY84" fmla="*/ 405049 h 452333"/>
                <a:gd name="connsiteX85" fmla="*/ 1197462 w 1280698"/>
                <a:gd name="connsiteY85" fmla="*/ 409458 h 452333"/>
                <a:gd name="connsiteX86" fmla="*/ 1197462 w 1280698"/>
                <a:gd name="connsiteY86" fmla="*/ 411662 h 452333"/>
                <a:gd name="connsiteX87" fmla="*/ 1204939 w 1280698"/>
                <a:gd name="connsiteY87" fmla="*/ 418765 h 452333"/>
                <a:gd name="connsiteX88" fmla="*/ 1208290 w 1280698"/>
                <a:gd name="connsiteY88" fmla="*/ 427583 h 452333"/>
                <a:gd name="connsiteX89" fmla="*/ 1197462 w 1280698"/>
                <a:gd name="connsiteY89" fmla="*/ 431257 h 452333"/>
                <a:gd name="connsiteX90" fmla="*/ 1167556 w 1280698"/>
                <a:gd name="connsiteY90" fmla="*/ 427583 h 45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280698" h="452333">
                  <a:moveTo>
                    <a:pt x="1167556" y="427583"/>
                  </a:moveTo>
                  <a:lnTo>
                    <a:pt x="1167556" y="427583"/>
                  </a:lnTo>
                  <a:cubicBezTo>
                    <a:pt x="1156986" y="427583"/>
                    <a:pt x="1146416" y="427583"/>
                    <a:pt x="1136103" y="427583"/>
                  </a:cubicBezTo>
                  <a:cubicBezTo>
                    <a:pt x="1125270" y="426764"/>
                    <a:pt x="1114648" y="424283"/>
                    <a:pt x="1104651" y="420235"/>
                  </a:cubicBezTo>
                  <a:cubicBezTo>
                    <a:pt x="1095112" y="416071"/>
                    <a:pt x="1087120" y="409703"/>
                    <a:pt x="1077323" y="405784"/>
                  </a:cubicBezTo>
                  <a:cubicBezTo>
                    <a:pt x="1057214" y="397456"/>
                    <a:pt x="1035300" y="393538"/>
                    <a:pt x="1015706" y="383985"/>
                  </a:cubicBezTo>
                  <a:cubicBezTo>
                    <a:pt x="986058" y="369779"/>
                    <a:pt x="957441" y="353614"/>
                    <a:pt x="929082" y="337694"/>
                  </a:cubicBezTo>
                  <a:lnTo>
                    <a:pt x="860504" y="298995"/>
                  </a:lnTo>
                  <a:cubicBezTo>
                    <a:pt x="837336" y="286402"/>
                    <a:pt x="814876" y="272668"/>
                    <a:pt x="793216" y="257847"/>
                  </a:cubicBezTo>
                  <a:lnTo>
                    <a:pt x="780583" y="248540"/>
                  </a:lnTo>
                  <a:cubicBezTo>
                    <a:pt x="774396" y="243641"/>
                    <a:pt x="766662" y="238253"/>
                    <a:pt x="758927" y="240457"/>
                  </a:cubicBezTo>
                  <a:cubicBezTo>
                    <a:pt x="755789" y="241869"/>
                    <a:pt x="752983" y="243868"/>
                    <a:pt x="750678" y="246335"/>
                  </a:cubicBezTo>
                  <a:cubicBezTo>
                    <a:pt x="741706" y="258008"/>
                    <a:pt x="736026" y="271667"/>
                    <a:pt x="734178" y="286014"/>
                  </a:cubicBezTo>
                  <a:cubicBezTo>
                    <a:pt x="730783" y="298517"/>
                    <a:pt x="725669" y="310540"/>
                    <a:pt x="718967" y="321773"/>
                  </a:cubicBezTo>
                  <a:cubicBezTo>
                    <a:pt x="706334" y="343817"/>
                    <a:pt x="694475" y="366350"/>
                    <a:pt x="680811" y="387659"/>
                  </a:cubicBezTo>
                  <a:cubicBezTo>
                    <a:pt x="670883" y="408502"/>
                    <a:pt x="656886" y="427368"/>
                    <a:pt x="639562" y="443258"/>
                  </a:cubicBezTo>
                  <a:cubicBezTo>
                    <a:pt x="628180" y="448980"/>
                    <a:pt x="615182" y="451124"/>
                    <a:pt x="602437" y="449381"/>
                  </a:cubicBezTo>
                  <a:cubicBezTo>
                    <a:pt x="575184" y="445912"/>
                    <a:pt x="547645" y="444927"/>
                    <a:pt x="520195" y="446442"/>
                  </a:cubicBezTo>
                  <a:cubicBezTo>
                    <a:pt x="507639" y="449254"/>
                    <a:pt x="494888" y="451218"/>
                    <a:pt x="482039" y="452320"/>
                  </a:cubicBezTo>
                  <a:cubicBezTo>
                    <a:pt x="462183" y="451919"/>
                    <a:pt x="442966" y="445577"/>
                    <a:pt x="427126" y="434195"/>
                  </a:cubicBezTo>
                  <a:cubicBezTo>
                    <a:pt x="413204" y="423909"/>
                    <a:pt x="419392" y="409703"/>
                    <a:pt x="425063" y="396232"/>
                  </a:cubicBezTo>
                  <a:cubicBezTo>
                    <a:pt x="446720" y="342592"/>
                    <a:pt x="468118" y="311242"/>
                    <a:pt x="442852" y="256133"/>
                  </a:cubicBezTo>
                  <a:cubicBezTo>
                    <a:pt x="447751" y="266909"/>
                    <a:pt x="342822" y="305118"/>
                    <a:pt x="329674" y="305118"/>
                  </a:cubicBezTo>
                  <a:cubicBezTo>
                    <a:pt x="274760" y="305118"/>
                    <a:pt x="242018" y="266909"/>
                    <a:pt x="200769" y="237273"/>
                  </a:cubicBezTo>
                  <a:cubicBezTo>
                    <a:pt x="176241" y="220173"/>
                    <a:pt x="150387" y="204862"/>
                    <a:pt x="123426" y="191471"/>
                  </a:cubicBezTo>
                  <a:cubicBezTo>
                    <a:pt x="115232" y="186940"/>
                    <a:pt x="106598" y="183167"/>
                    <a:pt x="97645" y="180205"/>
                  </a:cubicBezTo>
                  <a:cubicBezTo>
                    <a:pt x="89137" y="177511"/>
                    <a:pt x="78051" y="177755"/>
                    <a:pt x="71864" y="172122"/>
                  </a:cubicBezTo>
                  <a:cubicBezTo>
                    <a:pt x="69286" y="169884"/>
                    <a:pt x="67031" y="167331"/>
                    <a:pt x="65161" y="164529"/>
                  </a:cubicBezTo>
                  <a:cubicBezTo>
                    <a:pt x="61743" y="159472"/>
                    <a:pt x="58973" y="154045"/>
                    <a:pt x="56911" y="148364"/>
                  </a:cubicBezTo>
                  <a:cubicBezTo>
                    <a:pt x="55180" y="141596"/>
                    <a:pt x="51524" y="135410"/>
                    <a:pt x="46340" y="130484"/>
                  </a:cubicBezTo>
                  <a:cubicBezTo>
                    <a:pt x="38563" y="126157"/>
                    <a:pt x="29331" y="124841"/>
                    <a:pt x="20559" y="126810"/>
                  </a:cubicBezTo>
                  <a:cubicBezTo>
                    <a:pt x="15847" y="127298"/>
                    <a:pt x="11092" y="127298"/>
                    <a:pt x="6380" y="126810"/>
                  </a:cubicBezTo>
                  <a:cubicBezTo>
                    <a:pt x="4568" y="126757"/>
                    <a:pt x="2871" y="125951"/>
                    <a:pt x="1739" y="124606"/>
                  </a:cubicBezTo>
                  <a:cubicBezTo>
                    <a:pt x="407" y="122941"/>
                    <a:pt x="407" y="120637"/>
                    <a:pt x="1739" y="118972"/>
                  </a:cubicBezTo>
                  <a:cubicBezTo>
                    <a:pt x="3536" y="117809"/>
                    <a:pt x="5548" y="116978"/>
                    <a:pt x="7669" y="116523"/>
                  </a:cubicBezTo>
                  <a:lnTo>
                    <a:pt x="42989" y="109420"/>
                  </a:lnTo>
                  <a:cubicBezTo>
                    <a:pt x="32934" y="101093"/>
                    <a:pt x="17208" y="103297"/>
                    <a:pt x="4833" y="99378"/>
                  </a:cubicBezTo>
                  <a:cubicBezTo>
                    <a:pt x="3166" y="98953"/>
                    <a:pt x="1651" y="98107"/>
                    <a:pt x="450" y="96929"/>
                  </a:cubicBezTo>
                  <a:cubicBezTo>
                    <a:pt x="-808" y="94088"/>
                    <a:pt x="571" y="90814"/>
                    <a:pt x="3544" y="89581"/>
                  </a:cubicBezTo>
                  <a:cubicBezTo>
                    <a:pt x="6570" y="88709"/>
                    <a:pt x="9800" y="88709"/>
                    <a:pt x="12825" y="89581"/>
                  </a:cubicBezTo>
                  <a:lnTo>
                    <a:pt x="50981" y="93745"/>
                  </a:lnTo>
                  <a:cubicBezTo>
                    <a:pt x="39638" y="80519"/>
                    <a:pt x="15403" y="84438"/>
                    <a:pt x="3802" y="71456"/>
                  </a:cubicBezTo>
                  <a:cubicBezTo>
                    <a:pt x="12965" y="65628"/>
                    <a:pt x="24614" y="64614"/>
                    <a:pt x="34739" y="68762"/>
                  </a:cubicBezTo>
                  <a:cubicBezTo>
                    <a:pt x="49589" y="70775"/>
                    <a:pt x="63972" y="75165"/>
                    <a:pt x="77278" y="81743"/>
                  </a:cubicBezTo>
                  <a:cubicBezTo>
                    <a:pt x="85361" y="86215"/>
                    <a:pt x="92812" y="91647"/>
                    <a:pt x="99449" y="97909"/>
                  </a:cubicBezTo>
                  <a:cubicBezTo>
                    <a:pt x="124937" y="124191"/>
                    <a:pt x="152332" y="148744"/>
                    <a:pt x="181433" y="171387"/>
                  </a:cubicBezTo>
                  <a:cubicBezTo>
                    <a:pt x="201776" y="183989"/>
                    <a:pt x="223799" y="193956"/>
                    <a:pt x="246917" y="201024"/>
                  </a:cubicBezTo>
                  <a:cubicBezTo>
                    <a:pt x="256971" y="204453"/>
                    <a:pt x="267541" y="206657"/>
                    <a:pt x="277596" y="209841"/>
                  </a:cubicBezTo>
                  <a:cubicBezTo>
                    <a:pt x="287651" y="213025"/>
                    <a:pt x="300283" y="218903"/>
                    <a:pt x="311369" y="223312"/>
                  </a:cubicBezTo>
                  <a:cubicBezTo>
                    <a:pt x="315497" y="225398"/>
                    <a:pt x="320100" y="226491"/>
                    <a:pt x="324775" y="226496"/>
                  </a:cubicBezTo>
                  <a:cubicBezTo>
                    <a:pt x="328521" y="225815"/>
                    <a:pt x="332104" y="224486"/>
                    <a:pt x="335346" y="222577"/>
                  </a:cubicBezTo>
                  <a:cubicBezTo>
                    <a:pt x="358623" y="209027"/>
                    <a:pt x="379216" y="191701"/>
                    <a:pt x="396189" y="171387"/>
                  </a:cubicBezTo>
                  <a:cubicBezTo>
                    <a:pt x="414493" y="150813"/>
                    <a:pt x="435892" y="132689"/>
                    <a:pt x="455227" y="113094"/>
                  </a:cubicBezTo>
                  <a:cubicBezTo>
                    <a:pt x="462724" y="104687"/>
                    <a:pt x="472047" y="97919"/>
                    <a:pt x="482555" y="93255"/>
                  </a:cubicBezTo>
                  <a:cubicBezTo>
                    <a:pt x="502149" y="86887"/>
                    <a:pt x="523031" y="96194"/>
                    <a:pt x="543914" y="96929"/>
                  </a:cubicBezTo>
                  <a:cubicBezTo>
                    <a:pt x="561525" y="97755"/>
                    <a:pt x="578676" y="91433"/>
                    <a:pt x="591093" y="79539"/>
                  </a:cubicBezTo>
                  <a:cubicBezTo>
                    <a:pt x="603210" y="66068"/>
                    <a:pt x="602694" y="45984"/>
                    <a:pt x="616874" y="32513"/>
                  </a:cubicBezTo>
                  <a:cubicBezTo>
                    <a:pt x="624838" y="25343"/>
                    <a:pt x="634748" y="20424"/>
                    <a:pt x="645491" y="18307"/>
                  </a:cubicBezTo>
                  <a:cubicBezTo>
                    <a:pt x="657278" y="14685"/>
                    <a:pt x="668743" y="10181"/>
                    <a:pt x="679780" y="4836"/>
                  </a:cubicBezTo>
                  <a:cubicBezTo>
                    <a:pt x="688545" y="917"/>
                    <a:pt x="699631" y="-2757"/>
                    <a:pt x="707365" y="2876"/>
                  </a:cubicBezTo>
                  <a:cubicBezTo>
                    <a:pt x="709804" y="4384"/>
                    <a:pt x="711263" y="6971"/>
                    <a:pt x="711233" y="9734"/>
                  </a:cubicBezTo>
                  <a:cubicBezTo>
                    <a:pt x="711181" y="12111"/>
                    <a:pt x="710372" y="14417"/>
                    <a:pt x="708912" y="16347"/>
                  </a:cubicBezTo>
                  <a:cubicBezTo>
                    <a:pt x="703432" y="26542"/>
                    <a:pt x="698526" y="37007"/>
                    <a:pt x="694217" y="47698"/>
                  </a:cubicBezTo>
                  <a:cubicBezTo>
                    <a:pt x="688666" y="58482"/>
                    <a:pt x="686517" y="70560"/>
                    <a:pt x="688030" y="82478"/>
                  </a:cubicBezTo>
                  <a:cubicBezTo>
                    <a:pt x="691639" y="99378"/>
                    <a:pt x="713811" y="108930"/>
                    <a:pt x="728764" y="115054"/>
                  </a:cubicBezTo>
                  <a:cubicBezTo>
                    <a:pt x="750420" y="123871"/>
                    <a:pt x="774396" y="125341"/>
                    <a:pt x="796052" y="133668"/>
                  </a:cubicBezTo>
                  <a:cubicBezTo>
                    <a:pt x="817645" y="143143"/>
                    <a:pt x="837019" y="156635"/>
                    <a:pt x="853028" y="173347"/>
                  </a:cubicBezTo>
                  <a:cubicBezTo>
                    <a:pt x="878809" y="197839"/>
                    <a:pt x="900207" y="222332"/>
                    <a:pt x="923668" y="246825"/>
                  </a:cubicBezTo>
                  <a:cubicBezTo>
                    <a:pt x="935527" y="259072"/>
                    <a:pt x="947644" y="271318"/>
                    <a:pt x="960793" y="282830"/>
                  </a:cubicBezTo>
                  <a:cubicBezTo>
                    <a:pt x="978258" y="294541"/>
                    <a:pt x="996711" y="304863"/>
                    <a:pt x="1015964" y="313691"/>
                  </a:cubicBezTo>
                  <a:cubicBezTo>
                    <a:pt x="1037244" y="326973"/>
                    <a:pt x="1059568" y="338683"/>
                    <a:pt x="1082737" y="348716"/>
                  </a:cubicBezTo>
                  <a:cubicBezTo>
                    <a:pt x="1099277" y="355753"/>
                    <a:pt x="1116563" y="361091"/>
                    <a:pt x="1134299" y="364636"/>
                  </a:cubicBezTo>
                  <a:cubicBezTo>
                    <a:pt x="1141512" y="366616"/>
                    <a:pt x="1148826" y="368251"/>
                    <a:pt x="1156212" y="369534"/>
                  </a:cubicBezTo>
                  <a:cubicBezTo>
                    <a:pt x="1163947" y="369534"/>
                    <a:pt x="1168072" y="367085"/>
                    <a:pt x="1174517" y="363411"/>
                  </a:cubicBezTo>
                  <a:cubicBezTo>
                    <a:pt x="1184349" y="358537"/>
                    <a:pt x="1195714" y="357231"/>
                    <a:pt x="1206485" y="359737"/>
                  </a:cubicBezTo>
                  <a:cubicBezTo>
                    <a:pt x="1229748" y="364647"/>
                    <a:pt x="1251527" y="374532"/>
                    <a:pt x="1270165" y="388639"/>
                  </a:cubicBezTo>
                  <a:cubicBezTo>
                    <a:pt x="1275579" y="392068"/>
                    <a:pt x="1281508" y="397211"/>
                    <a:pt x="1280477" y="403335"/>
                  </a:cubicBezTo>
                  <a:cubicBezTo>
                    <a:pt x="1280752" y="404130"/>
                    <a:pt x="1280752" y="404988"/>
                    <a:pt x="1280477" y="405784"/>
                  </a:cubicBezTo>
                  <a:cubicBezTo>
                    <a:pt x="1278415" y="407498"/>
                    <a:pt x="1275321" y="405784"/>
                    <a:pt x="1273001" y="404069"/>
                  </a:cubicBezTo>
                  <a:cubicBezTo>
                    <a:pt x="1265020" y="398594"/>
                    <a:pt x="1255213" y="396069"/>
                    <a:pt x="1245415" y="396967"/>
                  </a:cubicBezTo>
                  <a:cubicBezTo>
                    <a:pt x="1252634" y="402355"/>
                    <a:pt x="1260368" y="408968"/>
                    <a:pt x="1259594" y="417540"/>
                  </a:cubicBezTo>
                  <a:cubicBezTo>
                    <a:pt x="1259853" y="418170"/>
                    <a:pt x="1259853" y="418870"/>
                    <a:pt x="1259594" y="419500"/>
                  </a:cubicBezTo>
                  <a:cubicBezTo>
                    <a:pt x="1258865" y="419849"/>
                    <a:pt x="1258004" y="419849"/>
                    <a:pt x="1257274" y="419500"/>
                  </a:cubicBezTo>
                  <a:cubicBezTo>
                    <a:pt x="1249282" y="419500"/>
                    <a:pt x="1243353" y="412397"/>
                    <a:pt x="1235876" y="408968"/>
                  </a:cubicBezTo>
                  <a:cubicBezTo>
                    <a:pt x="1228615" y="405818"/>
                    <a:pt x="1220632" y="404470"/>
                    <a:pt x="1212673" y="405049"/>
                  </a:cubicBezTo>
                  <a:cubicBezTo>
                    <a:pt x="1209064" y="405049"/>
                    <a:pt x="1197462" y="405049"/>
                    <a:pt x="1197462" y="409458"/>
                  </a:cubicBezTo>
                  <a:cubicBezTo>
                    <a:pt x="1197240" y="410178"/>
                    <a:pt x="1197240" y="410943"/>
                    <a:pt x="1197462" y="411662"/>
                  </a:cubicBezTo>
                  <a:cubicBezTo>
                    <a:pt x="1199621" y="414327"/>
                    <a:pt x="1202134" y="416714"/>
                    <a:pt x="1204939" y="418765"/>
                  </a:cubicBezTo>
                  <a:cubicBezTo>
                    <a:pt x="1207798" y="420812"/>
                    <a:pt x="1209114" y="424272"/>
                    <a:pt x="1208290" y="427583"/>
                  </a:cubicBezTo>
                  <a:cubicBezTo>
                    <a:pt x="1206486" y="431012"/>
                    <a:pt x="1201587" y="431501"/>
                    <a:pt x="1197462" y="431257"/>
                  </a:cubicBezTo>
                  <a:cubicBezTo>
                    <a:pt x="1186634" y="430767"/>
                    <a:pt x="1177353" y="428562"/>
                    <a:pt x="1167556" y="427583"/>
                  </a:cubicBezTo>
                  <a:close/>
                </a:path>
              </a:pathLst>
            </a:custGeom>
            <a:solidFill>
              <a:srgbClr val="F89659"/>
            </a:solidFill>
            <a:ln w="25781" cap="flat">
              <a:noFill/>
              <a:prstDash val="solid"/>
              <a:miter/>
            </a:ln>
          </p:spPr>
          <p:txBody>
            <a:bodyPr rtlCol="0" anchor="ctr"/>
            <a:lstStyle/>
            <a:p>
              <a:endParaRPr lang="en-US"/>
            </a:p>
          </p:txBody>
        </p:sp>
        <p:sp>
          <p:nvSpPr>
            <p:cNvPr id="120" name="Graphic 105">
              <a:extLst>
                <a:ext uri="{FF2B5EF4-FFF2-40B4-BE49-F238E27FC236}">
                  <a16:creationId xmlns:a16="http://schemas.microsoft.com/office/drawing/2014/main" id="{0034006C-3CD4-40AC-9AFD-80B6E806EFE9}"/>
                </a:ext>
              </a:extLst>
            </p:cNvPr>
            <p:cNvSpPr/>
            <p:nvPr/>
          </p:nvSpPr>
          <p:spPr>
            <a:xfrm>
              <a:off x="10338657" y="2351598"/>
              <a:ext cx="341856" cy="208639"/>
            </a:xfrm>
            <a:custGeom>
              <a:avLst/>
              <a:gdLst>
                <a:gd name="connsiteX0" fmla="*/ 341841 w 341856"/>
                <a:gd name="connsiteY0" fmla="*/ 205443 h 208639"/>
                <a:gd name="connsiteX1" fmla="*/ 332560 w 341856"/>
                <a:gd name="connsiteY1" fmla="*/ 208627 h 208639"/>
                <a:gd name="connsiteX2" fmla="*/ 303943 w 341856"/>
                <a:gd name="connsiteY2" fmla="*/ 196870 h 208639"/>
                <a:gd name="connsiteX3" fmla="*/ 221959 w 341856"/>
                <a:gd name="connsiteY3" fmla="*/ 164539 h 208639"/>
                <a:gd name="connsiteX4" fmla="*/ 135335 w 341856"/>
                <a:gd name="connsiteY4" fmla="*/ 118248 h 208639"/>
                <a:gd name="connsiteX5" fmla="*/ 67273 w 341856"/>
                <a:gd name="connsiteY5" fmla="*/ 80284 h 208639"/>
                <a:gd name="connsiteX6" fmla="*/ -15 w 341856"/>
                <a:gd name="connsiteY6" fmla="*/ 39136 h 208639"/>
                <a:gd name="connsiteX7" fmla="*/ 34532 w 341856"/>
                <a:gd name="connsiteY7" fmla="*/ 4846 h 208639"/>
                <a:gd name="connsiteX8" fmla="*/ 49485 w 341856"/>
                <a:gd name="connsiteY8" fmla="*/ 39626 h 208639"/>
                <a:gd name="connsiteX9" fmla="*/ 49485 w 341856"/>
                <a:gd name="connsiteY9" fmla="*/ 47708 h 208639"/>
                <a:gd name="connsiteX10" fmla="*/ 57992 w 341856"/>
                <a:gd name="connsiteY10" fmla="*/ 55791 h 208639"/>
                <a:gd name="connsiteX11" fmla="*/ 191796 w 341856"/>
                <a:gd name="connsiteY11" fmla="*/ 130739 h 208639"/>
                <a:gd name="connsiteX12" fmla="*/ 262436 w 341856"/>
                <a:gd name="connsiteY12" fmla="*/ 164050 h 208639"/>
                <a:gd name="connsiteX13" fmla="*/ 322763 w 341856"/>
                <a:gd name="connsiteY13" fmla="*/ 186338 h 208639"/>
                <a:gd name="connsiteX14" fmla="*/ 341068 w 341856"/>
                <a:gd name="connsiteY14" fmla="*/ 202993 h 208639"/>
                <a:gd name="connsiteX15" fmla="*/ 341841 w 341856"/>
                <a:gd name="connsiteY15" fmla="*/ 205443 h 208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856" h="208639">
                  <a:moveTo>
                    <a:pt x="341841" y="205443"/>
                  </a:moveTo>
                  <a:cubicBezTo>
                    <a:pt x="339017" y="207110"/>
                    <a:pt x="335854" y="208195"/>
                    <a:pt x="332560" y="208627"/>
                  </a:cubicBezTo>
                  <a:cubicBezTo>
                    <a:pt x="321889" y="207921"/>
                    <a:pt x="311793" y="203773"/>
                    <a:pt x="303943" y="196870"/>
                  </a:cubicBezTo>
                  <a:cubicBezTo>
                    <a:pt x="277418" y="184340"/>
                    <a:pt x="250027" y="173538"/>
                    <a:pt x="221959" y="164539"/>
                  </a:cubicBezTo>
                  <a:cubicBezTo>
                    <a:pt x="192311" y="150334"/>
                    <a:pt x="163694" y="134168"/>
                    <a:pt x="135335" y="118248"/>
                  </a:cubicBezTo>
                  <a:lnTo>
                    <a:pt x="67273" y="80284"/>
                  </a:lnTo>
                  <a:cubicBezTo>
                    <a:pt x="44104" y="67691"/>
                    <a:pt x="21644" y="53957"/>
                    <a:pt x="-15" y="39136"/>
                  </a:cubicBezTo>
                  <a:cubicBezTo>
                    <a:pt x="5915" y="43300"/>
                    <a:pt x="30406" y="8030"/>
                    <a:pt x="34532" y="4846"/>
                  </a:cubicBezTo>
                  <a:cubicBezTo>
                    <a:pt x="58508" y="-13769"/>
                    <a:pt x="50000" y="26155"/>
                    <a:pt x="49485" y="39626"/>
                  </a:cubicBezTo>
                  <a:cubicBezTo>
                    <a:pt x="48966" y="42297"/>
                    <a:pt x="48966" y="45037"/>
                    <a:pt x="49485" y="47708"/>
                  </a:cubicBezTo>
                  <a:cubicBezTo>
                    <a:pt x="51344" y="51194"/>
                    <a:pt x="54324" y="54025"/>
                    <a:pt x="57992" y="55791"/>
                  </a:cubicBezTo>
                  <a:cubicBezTo>
                    <a:pt x="101304" y="82733"/>
                    <a:pt x="145905" y="107716"/>
                    <a:pt x="191796" y="130739"/>
                  </a:cubicBezTo>
                  <a:cubicBezTo>
                    <a:pt x="214999" y="142251"/>
                    <a:pt x="238975" y="152783"/>
                    <a:pt x="262436" y="164050"/>
                  </a:cubicBezTo>
                  <a:cubicBezTo>
                    <a:pt x="281771" y="173357"/>
                    <a:pt x="302654" y="178745"/>
                    <a:pt x="322763" y="186338"/>
                  </a:cubicBezTo>
                  <a:cubicBezTo>
                    <a:pt x="331271" y="189522"/>
                    <a:pt x="340810" y="194421"/>
                    <a:pt x="341068" y="202993"/>
                  </a:cubicBezTo>
                  <a:cubicBezTo>
                    <a:pt x="341457" y="203767"/>
                    <a:pt x="341718" y="204593"/>
                    <a:pt x="341841" y="205443"/>
                  </a:cubicBezTo>
                  <a:close/>
                </a:path>
              </a:pathLst>
            </a:custGeom>
            <a:solidFill>
              <a:srgbClr val="D57439"/>
            </a:solidFill>
            <a:ln w="25781" cap="flat">
              <a:noFill/>
              <a:prstDash val="solid"/>
              <a:miter/>
            </a:ln>
          </p:spPr>
          <p:txBody>
            <a:bodyPr rtlCol="0" anchor="ctr"/>
            <a:lstStyle/>
            <a:p>
              <a:endParaRPr lang="en-US"/>
            </a:p>
          </p:txBody>
        </p:sp>
        <p:sp>
          <p:nvSpPr>
            <p:cNvPr id="121" name="Graphic 105">
              <a:extLst>
                <a:ext uri="{FF2B5EF4-FFF2-40B4-BE49-F238E27FC236}">
                  <a16:creationId xmlns:a16="http://schemas.microsoft.com/office/drawing/2014/main" id="{EC271DF9-AD64-4C41-9013-ED141CE5B246}"/>
                </a:ext>
              </a:extLst>
            </p:cNvPr>
            <p:cNvSpPr/>
            <p:nvPr/>
          </p:nvSpPr>
          <p:spPr>
            <a:xfrm>
              <a:off x="10142559" y="2164189"/>
              <a:ext cx="90911" cy="52664"/>
            </a:xfrm>
            <a:custGeom>
              <a:avLst/>
              <a:gdLst>
                <a:gd name="connsiteX0" fmla="*/ 6851 w 90911"/>
                <a:gd name="connsiteY0" fmla="*/ 15172 h 52664"/>
                <a:gd name="connsiteX1" fmla="*/ 663 w 90911"/>
                <a:gd name="connsiteY1" fmla="*/ 39665 h 52664"/>
                <a:gd name="connsiteX2" fmla="*/ 52225 w 90911"/>
                <a:gd name="connsiteY2" fmla="*/ 47258 h 52664"/>
                <a:gd name="connsiteX3" fmla="*/ 90897 w 90911"/>
                <a:gd name="connsiteY3" fmla="*/ -13 h 52664"/>
              </a:gdLst>
              <a:ahLst/>
              <a:cxnLst>
                <a:cxn ang="0">
                  <a:pos x="connsiteX0" y="connsiteY0"/>
                </a:cxn>
                <a:cxn ang="0">
                  <a:pos x="connsiteX1" y="connsiteY1"/>
                </a:cxn>
                <a:cxn ang="0">
                  <a:pos x="connsiteX2" y="connsiteY2"/>
                </a:cxn>
                <a:cxn ang="0">
                  <a:pos x="connsiteX3" y="connsiteY3"/>
                </a:cxn>
              </a:cxnLst>
              <a:rect l="l" t="t" r="r" b="b"/>
              <a:pathLst>
                <a:path w="90911" h="52664">
                  <a:moveTo>
                    <a:pt x="6851" y="15172"/>
                  </a:moveTo>
                  <a:cubicBezTo>
                    <a:pt x="7466" y="23745"/>
                    <a:pt x="5307" y="32291"/>
                    <a:pt x="663" y="39665"/>
                  </a:cubicBezTo>
                  <a:cubicBezTo>
                    <a:pt x="-6040" y="48238"/>
                    <a:pt x="38819" y="59504"/>
                    <a:pt x="52225" y="47258"/>
                  </a:cubicBezTo>
                  <a:cubicBezTo>
                    <a:pt x="66210" y="32337"/>
                    <a:pt x="79130" y="16545"/>
                    <a:pt x="90897" y="-13"/>
                  </a:cubicBezTo>
                  <a:close/>
                </a:path>
              </a:pathLst>
            </a:custGeom>
            <a:solidFill>
              <a:srgbClr val="D57439"/>
            </a:solidFill>
            <a:ln w="25781" cap="flat">
              <a:noFill/>
              <a:prstDash val="solid"/>
              <a:miter/>
            </a:ln>
          </p:spPr>
          <p:txBody>
            <a:bodyPr rtlCol="0" anchor="ctr"/>
            <a:lstStyle/>
            <a:p>
              <a:endParaRPr lang="en-US"/>
            </a:p>
          </p:txBody>
        </p:sp>
        <p:sp>
          <p:nvSpPr>
            <p:cNvPr id="122" name="Graphic 105">
              <a:extLst>
                <a:ext uri="{FF2B5EF4-FFF2-40B4-BE49-F238E27FC236}">
                  <a16:creationId xmlns:a16="http://schemas.microsoft.com/office/drawing/2014/main" id="{FAABFD98-7F87-4FAD-9DAA-AEDA0F1EB8E0}"/>
                </a:ext>
              </a:extLst>
            </p:cNvPr>
            <p:cNvSpPr/>
            <p:nvPr/>
          </p:nvSpPr>
          <p:spPr>
            <a:xfrm>
              <a:off x="10119081" y="1985452"/>
              <a:ext cx="181133" cy="201859"/>
            </a:xfrm>
            <a:custGeom>
              <a:avLst/>
              <a:gdLst>
                <a:gd name="connsiteX0" fmla="*/ 83437 w 181133"/>
                <a:gd name="connsiteY0" fmla="*/ 196848 h 201859"/>
                <a:gd name="connsiteX1" fmla="*/ 38320 w 181133"/>
                <a:gd name="connsiteY1" fmla="*/ 200032 h 201859"/>
                <a:gd name="connsiteX2" fmla="*/ 4032 w 181133"/>
                <a:gd name="connsiteY2" fmla="*/ 173335 h 201859"/>
                <a:gd name="connsiteX3" fmla="*/ 164 w 181133"/>
                <a:gd name="connsiteY3" fmla="*/ 145413 h 201859"/>
                <a:gd name="connsiteX4" fmla="*/ 47601 w 181133"/>
                <a:gd name="connsiteY4" fmla="*/ 18785 h 201859"/>
                <a:gd name="connsiteX5" fmla="*/ 64101 w 181133"/>
                <a:gd name="connsiteY5" fmla="*/ 3844 h 201859"/>
                <a:gd name="connsiteX6" fmla="*/ 92718 w 181133"/>
                <a:gd name="connsiteY6" fmla="*/ 1395 h 201859"/>
                <a:gd name="connsiteX7" fmla="*/ 139124 w 181133"/>
                <a:gd name="connsiteY7" fmla="*/ 30297 h 201859"/>
                <a:gd name="connsiteX8" fmla="*/ 168514 w 181133"/>
                <a:gd name="connsiteY8" fmla="*/ 75608 h 201859"/>
                <a:gd name="connsiteX9" fmla="*/ 179858 w 181133"/>
                <a:gd name="connsiteY9" fmla="*/ 113327 h 201859"/>
                <a:gd name="connsiteX10" fmla="*/ 154077 w 181133"/>
                <a:gd name="connsiteY10" fmla="*/ 142719 h 201859"/>
                <a:gd name="connsiteX11" fmla="*/ 83437 w 181133"/>
                <a:gd name="connsiteY11" fmla="*/ 196848 h 2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133" h="201859">
                  <a:moveTo>
                    <a:pt x="83437" y="196848"/>
                  </a:moveTo>
                  <a:cubicBezTo>
                    <a:pt x="69069" y="202158"/>
                    <a:pt x="53357" y="203266"/>
                    <a:pt x="38320" y="200032"/>
                  </a:cubicBezTo>
                  <a:cubicBezTo>
                    <a:pt x="23242" y="196493"/>
                    <a:pt x="10645" y="186686"/>
                    <a:pt x="4032" y="173335"/>
                  </a:cubicBezTo>
                  <a:cubicBezTo>
                    <a:pt x="787" y="164368"/>
                    <a:pt x="-528" y="154872"/>
                    <a:pt x="164" y="145413"/>
                  </a:cubicBezTo>
                  <a:cubicBezTo>
                    <a:pt x="1801" y="99557"/>
                    <a:pt x="18375" y="55313"/>
                    <a:pt x="47601" y="18785"/>
                  </a:cubicBezTo>
                  <a:cubicBezTo>
                    <a:pt x="51905" y="12734"/>
                    <a:pt x="57533" y="7637"/>
                    <a:pt x="64101" y="3844"/>
                  </a:cubicBezTo>
                  <a:cubicBezTo>
                    <a:pt x="73010" y="-247"/>
                    <a:pt x="83183" y="-1118"/>
                    <a:pt x="92718" y="1395"/>
                  </a:cubicBezTo>
                  <a:cubicBezTo>
                    <a:pt x="111073" y="6001"/>
                    <a:pt x="127358" y="16143"/>
                    <a:pt x="139124" y="30297"/>
                  </a:cubicBezTo>
                  <a:cubicBezTo>
                    <a:pt x="150771" y="44244"/>
                    <a:pt x="160636" y="59454"/>
                    <a:pt x="168514" y="75608"/>
                  </a:cubicBezTo>
                  <a:cubicBezTo>
                    <a:pt x="174186" y="85650"/>
                    <a:pt x="184757" y="101571"/>
                    <a:pt x="179858" y="113327"/>
                  </a:cubicBezTo>
                  <a:cubicBezTo>
                    <a:pt x="172712" y="124193"/>
                    <a:pt x="164038" y="134081"/>
                    <a:pt x="154077" y="142719"/>
                  </a:cubicBezTo>
                  <a:cubicBezTo>
                    <a:pt x="136190" y="166565"/>
                    <a:pt x="111756" y="185288"/>
                    <a:pt x="83437" y="196848"/>
                  </a:cubicBezTo>
                  <a:close/>
                </a:path>
              </a:pathLst>
            </a:custGeom>
            <a:solidFill>
              <a:srgbClr val="F89659"/>
            </a:solidFill>
            <a:ln w="25781" cap="flat">
              <a:noFill/>
              <a:prstDash val="solid"/>
              <a:miter/>
            </a:ln>
          </p:spPr>
          <p:txBody>
            <a:bodyPr rtlCol="0" anchor="ctr"/>
            <a:lstStyle/>
            <a:p>
              <a:endParaRPr lang="en-US"/>
            </a:p>
          </p:txBody>
        </p:sp>
        <p:sp>
          <p:nvSpPr>
            <p:cNvPr id="123" name="Graphic 105">
              <a:extLst>
                <a:ext uri="{FF2B5EF4-FFF2-40B4-BE49-F238E27FC236}">
                  <a16:creationId xmlns:a16="http://schemas.microsoft.com/office/drawing/2014/main" id="{D17B800D-40F2-46B1-9E01-A5917684F173}"/>
                </a:ext>
              </a:extLst>
            </p:cNvPr>
            <p:cNvSpPr/>
            <p:nvPr/>
          </p:nvSpPr>
          <p:spPr>
            <a:xfrm>
              <a:off x="9933067" y="2211705"/>
              <a:ext cx="479581" cy="402865"/>
            </a:xfrm>
            <a:custGeom>
              <a:avLst/>
              <a:gdLst>
                <a:gd name="connsiteX0" fmla="*/ 283631 w 479581"/>
                <a:gd name="connsiteY0" fmla="*/ 368114 h 402865"/>
                <a:gd name="connsiteX1" fmla="*/ 226139 w 479581"/>
                <a:gd name="connsiteY1" fmla="*/ 395547 h 402865"/>
                <a:gd name="connsiteX2" fmla="*/ 92336 w 479581"/>
                <a:gd name="connsiteY2" fmla="*/ 395546 h 402865"/>
                <a:gd name="connsiteX3" fmla="*/ 51602 w 479581"/>
                <a:gd name="connsiteY3" fmla="*/ 402649 h 402865"/>
                <a:gd name="connsiteX4" fmla="*/ 47735 w 479581"/>
                <a:gd name="connsiteY4" fmla="*/ 402649 h 402865"/>
                <a:gd name="connsiteX5" fmla="*/ 7259 w 479581"/>
                <a:gd name="connsiteY5" fmla="*/ 387709 h 402865"/>
                <a:gd name="connsiteX6" fmla="*/ 11126 w 479581"/>
                <a:gd name="connsiteY6" fmla="*/ 325007 h 402865"/>
                <a:gd name="connsiteX7" fmla="*/ 41290 w 479581"/>
                <a:gd name="connsiteY7" fmla="*/ 205972 h 402865"/>
                <a:gd name="connsiteX8" fmla="*/ 41290 w 479581"/>
                <a:gd name="connsiteY8" fmla="*/ 205972 h 402865"/>
                <a:gd name="connsiteX9" fmla="*/ 33813 w 479581"/>
                <a:gd name="connsiteY9" fmla="*/ 193235 h 402865"/>
                <a:gd name="connsiteX10" fmla="*/ 29430 w 479581"/>
                <a:gd name="connsiteY10" fmla="*/ 178295 h 402865"/>
                <a:gd name="connsiteX11" fmla="*/ 22727 w 479581"/>
                <a:gd name="connsiteY11" fmla="*/ 146944 h 402865"/>
                <a:gd name="connsiteX12" fmla="*/ 9063 w 479581"/>
                <a:gd name="connsiteY12" fmla="*/ 84242 h 402865"/>
                <a:gd name="connsiteX13" fmla="*/ 9063 w 479581"/>
                <a:gd name="connsiteY13" fmla="*/ 71506 h 402865"/>
                <a:gd name="connsiteX14" fmla="*/ 20665 w 479581"/>
                <a:gd name="connsiteY14" fmla="*/ 58280 h 402865"/>
                <a:gd name="connsiteX15" fmla="*/ 67328 w 479581"/>
                <a:gd name="connsiteY15" fmla="*/ 23010 h 402865"/>
                <a:gd name="connsiteX16" fmla="*/ 99297 w 479581"/>
                <a:gd name="connsiteY16" fmla="*/ 5620 h 402865"/>
                <a:gd name="connsiteX17" fmla="*/ 137195 w 479581"/>
                <a:gd name="connsiteY17" fmla="*/ 7580 h 402865"/>
                <a:gd name="connsiteX18" fmla="*/ 186179 w 479581"/>
                <a:gd name="connsiteY18" fmla="*/ -13 h 402865"/>
                <a:gd name="connsiteX19" fmla="*/ 192108 w 479581"/>
                <a:gd name="connsiteY19" fmla="*/ -13 h 402865"/>
                <a:gd name="connsiteX20" fmla="*/ 194686 w 479581"/>
                <a:gd name="connsiteY20" fmla="*/ 5620 h 402865"/>
                <a:gd name="connsiteX21" fmla="*/ 204483 w 479581"/>
                <a:gd name="connsiteY21" fmla="*/ 24480 h 402865"/>
                <a:gd name="connsiteX22" fmla="*/ 215311 w 479581"/>
                <a:gd name="connsiteY22" fmla="*/ 35501 h 402865"/>
                <a:gd name="connsiteX23" fmla="*/ 220210 w 479581"/>
                <a:gd name="connsiteY23" fmla="*/ 39910 h 402865"/>
                <a:gd name="connsiteX24" fmla="*/ 248311 w 479581"/>
                <a:gd name="connsiteY24" fmla="*/ 64403 h 402865"/>
                <a:gd name="connsiteX25" fmla="*/ 268678 w 479581"/>
                <a:gd name="connsiteY25" fmla="*/ 79099 h 402865"/>
                <a:gd name="connsiteX26" fmla="*/ 311475 w 479581"/>
                <a:gd name="connsiteY26" fmla="*/ 38930 h 402865"/>
                <a:gd name="connsiteX27" fmla="*/ 300131 w 479581"/>
                <a:gd name="connsiteY27" fmla="*/ 3906 h 402865"/>
                <a:gd name="connsiteX28" fmla="*/ 335709 w 479581"/>
                <a:gd name="connsiteY28" fmla="*/ 18356 h 402865"/>
                <a:gd name="connsiteX29" fmla="*/ 369224 w 479581"/>
                <a:gd name="connsiteY29" fmla="*/ 34277 h 402865"/>
                <a:gd name="connsiteX30" fmla="*/ 420786 w 479581"/>
                <a:gd name="connsiteY30" fmla="*/ 45054 h 402865"/>
                <a:gd name="connsiteX31" fmla="*/ 479567 w 479581"/>
                <a:gd name="connsiteY31" fmla="*/ 91590 h 402865"/>
                <a:gd name="connsiteX32" fmla="*/ 467707 w 479581"/>
                <a:gd name="connsiteY32" fmla="*/ 117552 h 402865"/>
                <a:gd name="connsiteX33" fmla="*/ 400161 w 479581"/>
                <a:gd name="connsiteY33" fmla="*/ 196419 h 402865"/>
                <a:gd name="connsiteX34" fmla="*/ 374380 w 479581"/>
                <a:gd name="connsiteY34" fmla="*/ 205972 h 402865"/>
                <a:gd name="connsiteX35" fmla="*/ 351951 w 479581"/>
                <a:gd name="connsiteY35" fmla="*/ 235853 h 402865"/>
                <a:gd name="connsiteX36" fmla="*/ 319724 w 479581"/>
                <a:gd name="connsiteY36" fmla="*/ 300024 h 402865"/>
                <a:gd name="connsiteX37" fmla="*/ 283631 w 479581"/>
                <a:gd name="connsiteY37" fmla="*/ 368114 h 40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79581" h="402865">
                  <a:moveTo>
                    <a:pt x="283631" y="368114"/>
                  </a:moveTo>
                  <a:cubicBezTo>
                    <a:pt x="271330" y="386706"/>
                    <a:pt x="249182" y="397274"/>
                    <a:pt x="226139" y="395547"/>
                  </a:cubicBezTo>
                  <a:cubicBezTo>
                    <a:pt x="181538" y="398975"/>
                    <a:pt x="136679" y="387954"/>
                    <a:pt x="92336" y="395546"/>
                  </a:cubicBezTo>
                  <a:cubicBezTo>
                    <a:pt x="78672" y="397751"/>
                    <a:pt x="66555" y="401670"/>
                    <a:pt x="51602" y="402649"/>
                  </a:cubicBezTo>
                  <a:lnTo>
                    <a:pt x="47735" y="402649"/>
                  </a:lnTo>
                  <a:cubicBezTo>
                    <a:pt x="32518" y="404011"/>
                    <a:pt x="17516" y="398473"/>
                    <a:pt x="7259" y="387709"/>
                  </a:cubicBezTo>
                  <a:cubicBezTo>
                    <a:pt x="-6663" y="370319"/>
                    <a:pt x="2103" y="345336"/>
                    <a:pt x="11126" y="325007"/>
                  </a:cubicBezTo>
                  <a:cubicBezTo>
                    <a:pt x="27884" y="288513"/>
                    <a:pt x="59336" y="246630"/>
                    <a:pt x="41290" y="205972"/>
                  </a:cubicBezTo>
                  <a:lnTo>
                    <a:pt x="41290" y="205972"/>
                  </a:lnTo>
                  <a:cubicBezTo>
                    <a:pt x="38969" y="201563"/>
                    <a:pt x="35876" y="197644"/>
                    <a:pt x="33813" y="193235"/>
                  </a:cubicBezTo>
                  <a:cubicBezTo>
                    <a:pt x="31694" y="188451"/>
                    <a:pt x="30221" y="183431"/>
                    <a:pt x="29430" y="178295"/>
                  </a:cubicBezTo>
                  <a:lnTo>
                    <a:pt x="22727" y="146944"/>
                  </a:lnTo>
                  <a:cubicBezTo>
                    <a:pt x="18087" y="126125"/>
                    <a:pt x="13704" y="105306"/>
                    <a:pt x="9063" y="84242"/>
                  </a:cubicBezTo>
                  <a:cubicBezTo>
                    <a:pt x="8030" y="80053"/>
                    <a:pt x="8030" y="75695"/>
                    <a:pt x="9063" y="71506"/>
                  </a:cubicBezTo>
                  <a:cubicBezTo>
                    <a:pt x="11336" y="66029"/>
                    <a:pt x="15404" y="61391"/>
                    <a:pt x="20665" y="58280"/>
                  </a:cubicBezTo>
                  <a:lnTo>
                    <a:pt x="67328" y="23010"/>
                  </a:lnTo>
                  <a:cubicBezTo>
                    <a:pt x="76408" y="14920"/>
                    <a:pt x="87357" y="8964"/>
                    <a:pt x="99297" y="5620"/>
                  </a:cubicBezTo>
                  <a:cubicBezTo>
                    <a:pt x="111963" y="4566"/>
                    <a:pt x="124724" y="5225"/>
                    <a:pt x="137195" y="7580"/>
                  </a:cubicBezTo>
                  <a:cubicBezTo>
                    <a:pt x="153793" y="7005"/>
                    <a:pt x="170249" y="4455"/>
                    <a:pt x="186179" y="-13"/>
                  </a:cubicBezTo>
                  <a:cubicBezTo>
                    <a:pt x="188241" y="-13"/>
                    <a:pt x="190562" y="-13"/>
                    <a:pt x="192108" y="-13"/>
                  </a:cubicBezTo>
                  <a:cubicBezTo>
                    <a:pt x="193715" y="1469"/>
                    <a:pt x="194641" y="3493"/>
                    <a:pt x="194686" y="5620"/>
                  </a:cubicBezTo>
                  <a:cubicBezTo>
                    <a:pt x="196476" y="12506"/>
                    <a:pt x="199819" y="18941"/>
                    <a:pt x="204483" y="24480"/>
                  </a:cubicBezTo>
                  <a:cubicBezTo>
                    <a:pt x="207822" y="28386"/>
                    <a:pt x="211440" y="32068"/>
                    <a:pt x="215311" y="35501"/>
                  </a:cubicBezTo>
                  <a:lnTo>
                    <a:pt x="220210" y="39910"/>
                  </a:lnTo>
                  <a:lnTo>
                    <a:pt x="248311" y="64403"/>
                  </a:lnTo>
                  <a:cubicBezTo>
                    <a:pt x="254213" y="70321"/>
                    <a:pt x="261093" y="75285"/>
                    <a:pt x="268678" y="79099"/>
                  </a:cubicBezTo>
                  <a:cubicBezTo>
                    <a:pt x="294459" y="90120"/>
                    <a:pt x="312763" y="60729"/>
                    <a:pt x="311475" y="38930"/>
                  </a:cubicBezTo>
                  <a:cubicBezTo>
                    <a:pt x="309992" y="26692"/>
                    <a:pt x="306147" y="14819"/>
                    <a:pt x="300131" y="3906"/>
                  </a:cubicBezTo>
                  <a:cubicBezTo>
                    <a:pt x="311990" y="8314"/>
                    <a:pt x="323849" y="13213"/>
                    <a:pt x="335709" y="18356"/>
                  </a:cubicBezTo>
                  <a:cubicBezTo>
                    <a:pt x="346452" y="24440"/>
                    <a:pt x="357655" y="29761"/>
                    <a:pt x="369224" y="34277"/>
                  </a:cubicBezTo>
                  <a:cubicBezTo>
                    <a:pt x="387271" y="38930"/>
                    <a:pt x="404544" y="34277"/>
                    <a:pt x="420786" y="45054"/>
                  </a:cubicBezTo>
                  <a:cubicBezTo>
                    <a:pt x="442244" y="58308"/>
                    <a:pt x="461975" y="73929"/>
                    <a:pt x="479567" y="91590"/>
                  </a:cubicBezTo>
                  <a:lnTo>
                    <a:pt x="467707" y="117552"/>
                  </a:lnTo>
                  <a:cubicBezTo>
                    <a:pt x="451981" y="148903"/>
                    <a:pt x="433676" y="182704"/>
                    <a:pt x="400161" y="196419"/>
                  </a:cubicBezTo>
                  <a:cubicBezTo>
                    <a:pt x="391396" y="199848"/>
                    <a:pt x="382372" y="202053"/>
                    <a:pt x="374380" y="205972"/>
                  </a:cubicBezTo>
                  <a:cubicBezTo>
                    <a:pt x="359943" y="212830"/>
                    <a:pt x="358396" y="223607"/>
                    <a:pt x="351951" y="235853"/>
                  </a:cubicBezTo>
                  <a:cubicBezTo>
                    <a:pt x="340865" y="257162"/>
                    <a:pt x="329779" y="278470"/>
                    <a:pt x="319724" y="300024"/>
                  </a:cubicBezTo>
                  <a:cubicBezTo>
                    <a:pt x="309652" y="323611"/>
                    <a:pt x="297581" y="346383"/>
                    <a:pt x="283631" y="368114"/>
                  </a:cubicBezTo>
                  <a:close/>
                </a:path>
              </a:pathLst>
            </a:custGeom>
            <a:solidFill>
              <a:srgbClr val="FFFFFF"/>
            </a:solidFill>
            <a:ln w="25781" cap="flat">
              <a:noFill/>
              <a:prstDash val="solid"/>
              <a:miter/>
            </a:ln>
          </p:spPr>
          <p:txBody>
            <a:bodyPr rtlCol="0" anchor="ctr"/>
            <a:lstStyle/>
            <a:p>
              <a:endParaRPr lang="en-US"/>
            </a:p>
          </p:txBody>
        </p:sp>
        <p:sp>
          <p:nvSpPr>
            <p:cNvPr id="124" name="Graphic 105">
              <a:extLst>
                <a:ext uri="{FF2B5EF4-FFF2-40B4-BE49-F238E27FC236}">
                  <a16:creationId xmlns:a16="http://schemas.microsoft.com/office/drawing/2014/main" id="{59FDB04C-3036-449D-962E-79941DD73EDA}"/>
                </a:ext>
              </a:extLst>
            </p:cNvPr>
            <p:cNvSpPr/>
            <p:nvPr/>
          </p:nvSpPr>
          <p:spPr>
            <a:xfrm>
              <a:off x="10227328" y="2216848"/>
              <a:ext cx="148453" cy="66412"/>
            </a:xfrm>
            <a:custGeom>
              <a:avLst/>
              <a:gdLst>
                <a:gd name="connsiteX0" fmla="*/ 36033 w 148453"/>
                <a:gd name="connsiteY0" fmla="*/ 56565 h 66412"/>
                <a:gd name="connsiteX1" fmla="*/ 43768 w 148453"/>
                <a:gd name="connsiteY1" fmla="*/ 50932 h 66412"/>
                <a:gd name="connsiteX2" fmla="*/ 51244 w 148453"/>
                <a:gd name="connsiteY2" fmla="*/ 50932 h 66412"/>
                <a:gd name="connsiteX3" fmla="*/ 148439 w 148453"/>
                <a:gd name="connsiteY3" fmla="*/ 60974 h 66412"/>
                <a:gd name="connsiteX4" fmla="*/ 2518 w 148453"/>
                <a:gd name="connsiteY4" fmla="*/ -13 h 66412"/>
                <a:gd name="connsiteX5" fmla="*/ 5612 w 148453"/>
                <a:gd name="connsiteY5" fmla="*/ 34277 h 66412"/>
                <a:gd name="connsiteX6" fmla="*/ 5612 w 148453"/>
                <a:gd name="connsiteY6" fmla="*/ 65627 h 66412"/>
                <a:gd name="connsiteX7" fmla="*/ 36033 w 148453"/>
                <a:gd name="connsiteY7" fmla="*/ 56565 h 6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453" h="66412">
                  <a:moveTo>
                    <a:pt x="36033" y="56565"/>
                  </a:moveTo>
                  <a:cubicBezTo>
                    <a:pt x="38121" y="54147"/>
                    <a:pt x="40768" y="52220"/>
                    <a:pt x="43768" y="50932"/>
                  </a:cubicBezTo>
                  <a:cubicBezTo>
                    <a:pt x="46218" y="50319"/>
                    <a:pt x="48794" y="50319"/>
                    <a:pt x="51244" y="50932"/>
                  </a:cubicBezTo>
                  <a:cubicBezTo>
                    <a:pt x="83728" y="53381"/>
                    <a:pt x="116212" y="56810"/>
                    <a:pt x="148439" y="60974"/>
                  </a:cubicBezTo>
                  <a:cubicBezTo>
                    <a:pt x="108478" y="27174"/>
                    <a:pt x="45315" y="28643"/>
                    <a:pt x="2518" y="-13"/>
                  </a:cubicBezTo>
                  <a:cubicBezTo>
                    <a:pt x="-3411" y="10519"/>
                    <a:pt x="2518" y="22765"/>
                    <a:pt x="5612" y="34277"/>
                  </a:cubicBezTo>
                  <a:cubicBezTo>
                    <a:pt x="7420" y="44656"/>
                    <a:pt x="7420" y="55248"/>
                    <a:pt x="5612" y="65627"/>
                  </a:cubicBezTo>
                  <a:cubicBezTo>
                    <a:pt x="16732" y="68075"/>
                    <a:pt x="28375" y="64606"/>
                    <a:pt x="36033" y="56565"/>
                  </a:cubicBezTo>
                  <a:close/>
                </a:path>
              </a:pathLst>
            </a:custGeom>
            <a:solidFill>
              <a:srgbClr val="000000"/>
            </a:solidFill>
            <a:ln w="25781" cap="flat">
              <a:noFill/>
              <a:prstDash val="solid"/>
              <a:miter/>
            </a:ln>
          </p:spPr>
          <p:txBody>
            <a:bodyPr rtlCol="0" anchor="ctr"/>
            <a:lstStyle/>
            <a:p>
              <a:endParaRPr lang="en-US"/>
            </a:p>
          </p:txBody>
        </p:sp>
        <p:sp>
          <p:nvSpPr>
            <p:cNvPr id="125" name="Graphic 105">
              <a:extLst>
                <a:ext uri="{FF2B5EF4-FFF2-40B4-BE49-F238E27FC236}">
                  <a16:creationId xmlns:a16="http://schemas.microsoft.com/office/drawing/2014/main" id="{0A2575BA-66B9-4617-B2C1-8218AB0495A7}"/>
                </a:ext>
              </a:extLst>
            </p:cNvPr>
            <p:cNvSpPr/>
            <p:nvPr/>
          </p:nvSpPr>
          <p:spPr>
            <a:xfrm>
              <a:off x="9567032" y="2239202"/>
              <a:ext cx="85593" cy="61426"/>
            </a:xfrm>
            <a:custGeom>
              <a:avLst/>
              <a:gdLst>
                <a:gd name="connsiteX0" fmla="*/ 65984 w 85593"/>
                <a:gd name="connsiteY0" fmla="*/ 60419 h 61426"/>
                <a:gd name="connsiteX1" fmla="*/ 44586 w 85593"/>
                <a:gd name="connsiteY1" fmla="*/ 58705 h 61426"/>
                <a:gd name="connsiteX2" fmla="*/ 36336 w 85593"/>
                <a:gd name="connsiteY2" fmla="*/ 42539 h 61426"/>
                <a:gd name="connsiteX3" fmla="*/ 25766 w 85593"/>
                <a:gd name="connsiteY3" fmla="*/ 24660 h 61426"/>
                <a:gd name="connsiteX4" fmla="*/ -15 w 85593"/>
                <a:gd name="connsiteY4" fmla="*/ 20986 h 61426"/>
                <a:gd name="connsiteX5" fmla="*/ 16227 w 85593"/>
                <a:gd name="connsiteY5" fmla="*/ 16332 h 61426"/>
                <a:gd name="connsiteX6" fmla="*/ 31695 w 85593"/>
                <a:gd name="connsiteY6" fmla="*/ 8004 h 61426"/>
                <a:gd name="connsiteX7" fmla="*/ 34274 w 85593"/>
                <a:gd name="connsiteY7" fmla="*/ 1881 h 61426"/>
                <a:gd name="connsiteX8" fmla="*/ 44586 w 85593"/>
                <a:gd name="connsiteY8" fmla="*/ 167 h 61426"/>
                <a:gd name="connsiteX9" fmla="*/ 65727 w 85593"/>
                <a:gd name="connsiteY9" fmla="*/ 7270 h 61426"/>
                <a:gd name="connsiteX10" fmla="*/ 78875 w 85593"/>
                <a:gd name="connsiteY10" fmla="*/ 14863 h 61426"/>
                <a:gd name="connsiteX11" fmla="*/ 85578 w 85593"/>
                <a:gd name="connsiteY11" fmla="*/ 25884 h 61426"/>
                <a:gd name="connsiteX12" fmla="*/ 77586 w 85593"/>
                <a:gd name="connsiteY12" fmla="*/ 22211 h 61426"/>
                <a:gd name="connsiteX13" fmla="*/ 68305 w 85593"/>
                <a:gd name="connsiteY13" fmla="*/ 18782 h 61426"/>
                <a:gd name="connsiteX14" fmla="*/ 48195 w 85593"/>
                <a:gd name="connsiteY14" fmla="*/ 17067 h 61426"/>
                <a:gd name="connsiteX15" fmla="*/ 45875 w 85593"/>
                <a:gd name="connsiteY15" fmla="*/ 17067 h 61426"/>
                <a:gd name="connsiteX16" fmla="*/ 47422 w 85593"/>
                <a:gd name="connsiteY16" fmla="*/ 20006 h 61426"/>
                <a:gd name="connsiteX17" fmla="*/ 78359 w 85593"/>
                <a:gd name="connsiteY17" fmla="*/ 38131 h 61426"/>
                <a:gd name="connsiteX18" fmla="*/ 81711 w 85593"/>
                <a:gd name="connsiteY18" fmla="*/ 41805 h 61426"/>
                <a:gd name="connsiteX19" fmla="*/ 81711 w 85593"/>
                <a:gd name="connsiteY19" fmla="*/ 48173 h 61426"/>
                <a:gd name="connsiteX20" fmla="*/ 65984 w 85593"/>
                <a:gd name="connsiteY20" fmla="*/ 60419 h 6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593" h="61426">
                  <a:moveTo>
                    <a:pt x="65984" y="60419"/>
                  </a:moveTo>
                  <a:cubicBezTo>
                    <a:pt x="58855" y="62189"/>
                    <a:pt x="51303" y="61584"/>
                    <a:pt x="44586" y="58705"/>
                  </a:cubicBezTo>
                  <a:cubicBezTo>
                    <a:pt x="41120" y="53674"/>
                    <a:pt x="38347" y="48241"/>
                    <a:pt x="36336" y="42539"/>
                  </a:cubicBezTo>
                  <a:cubicBezTo>
                    <a:pt x="34606" y="35771"/>
                    <a:pt x="30949" y="29586"/>
                    <a:pt x="25766" y="24660"/>
                  </a:cubicBezTo>
                  <a:cubicBezTo>
                    <a:pt x="17980" y="20356"/>
                    <a:pt x="8757" y="19042"/>
                    <a:pt x="-15" y="20986"/>
                  </a:cubicBezTo>
                  <a:cubicBezTo>
                    <a:pt x="4854" y="18062"/>
                    <a:pt x="10468" y="16453"/>
                    <a:pt x="16227" y="16332"/>
                  </a:cubicBezTo>
                  <a:cubicBezTo>
                    <a:pt x="22513" y="16148"/>
                    <a:pt x="28299" y="13033"/>
                    <a:pt x="31695" y="8004"/>
                  </a:cubicBezTo>
                  <a:cubicBezTo>
                    <a:pt x="31696" y="6045"/>
                    <a:pt x="31696" y="3596"/>
                    <a:pt x="34274" y="1881"/>
                  </a:cubicBezTo>
                  <a:cubicBezTo>
                    <a:pt x="36852" y="167"/>
                    <a:pt x="40977" y="-323"/>
                    <a:pt x="44586" y="167"/>
                  </a:cubicBezTo>
                  <a:cubicBezTo>
                    <a:pt x="51872" y="1837"/>
                    <a:pt x="58956" y="4217"/>
                    <a:pt x="65727" y="7270"/>
                  </a:cubicBezTo>
                  <a:cubicBezTo>
                    <a:pt x="70586" y="8968"/>
                    <a:pt x="75051" y="11546"/>
                    <a:pt x="78875" y="14863"/>
                  </a:cubicBezTo>
                  <a:cubicBezTo>
                    <a:pt x="82602" y="17511"/>
                    <a:pt x="85024" y="21494"/>
                    <a:pt x="85578" y="25884"/>
                  </a:cubicBezTo>
                  <a:cubicBezTo>
                    <a:pt x="83258" y="25884"/>
                    <a:pt x="79906" y="23435"/>
                    <a:pt x="77586" y="22211"/>
                  </a:cubicBezTo>
                  <a:cubicBezTo>
                    <a:pt x="74632" y="20751"/>
                    <a:pt x="71520" y="19601"/>
                    <a:pt x="68305" y="18782"/>
                  </a:cubicBezTo>
                  <a:cubicBezTo>
                    <a:pt x="61754" y="17122"/>
                    <a:pt x="54952" y="16542"/>
                    <a:pt x="48195" y="17067"/>
                  </a:cubicBezTo>
                  <a:cubicBezTo>
                    <a:pt x="48195" y="17067"/>
                    <a:pt x="46133" y="17067"/>
                    <a:pt x="45875" y="17067"/>
                  </a:cubicBezTo>
                  <a:cubicBezTo>
                    <a:pt x="45617" y="17067"/>
                    <a:pt x="45875" y="19271"/>
                    <a:pt x="47422" y="20006"/>
                  </a:cubicBezTo>
                  <a:cubicBezTo>
                    <a:pt x="56961" y="27109"/>
                    <a:pt x="69078" y="30538"/>
                    <a:pt x="78359" y="38131"/>
                  </a:cubicBezTo>
                  <a:cubicBezTo>
                    <a:pt x="79870" y="38973"/>
                    <a:pt x="81048" y="40264"/>
                    <a:pt x="81711" y="41805"/>
                  </a:cubicBezTo>
                  <a:cubicBezTo>
                    <a:pt x="82599" y="43844"/>
                    <a:pt x="82599" y="46134"/>
                    <a:pt x="81711" y="48173"/>
                  </a:cubicBezTo>
                  <a:cubicBezTo>
                    <a:pt x="79142" y="54627"/>
                    <a:pt x="73150" y="59293"/>
                    <a:pt x="65984" y="60419"/>
                  </a:cubicBezTo>
                  <a:close/>
                </a:path>
              </a:pathLst>
            </a:custGeom>
            <a:solidFill>
              <a:srgbClr val="D57439"/>
            </a:solidFill>
            <a:ln w="25781" cap="flat">
              <a:noFill/>
              <a:prstDash val="solid"/>
              <a:miter/>
            </a:ln>
          </p:spPr>
          <p:txBody>
            <a:bodyPr rtlCol="0" anchor="ctr"/>
            <a:lstStyle/>
            <a:p>
              <a:endParaRPr lang="en-US"/>
            </a:p>
          </p:txBody>
        </p:sp>
        <p:sp>
          <p:nvSpPr>
            <p:cNvPr id="126" name="Graphic 105">
              <a:extLst>
                <a:ext uri="{FF2B5EF4-FFF2-40B4-BE49-F238E27FC236}">
                  <a16:creationId xmlns:a16="http://schemas.microsoft.com/office/drawing/2014/main" id="{5D21C7ED-8C33-4DDE-8AA1-7E7FE1D38D4D}"/>
                </a:ext>
              </a:extLst>
            </p:cNvPr>
            <p:cNvSpPr/>
            <p:nvPr/>
          </p:nvSpPr>
          <p:spPr>
            <a:xfrm>
              <a:off x="10279619" y="3252569"/>
              <a:ext cx="135933" cy="34768"/>
            </a:xfrm>
            <a:custGeom>
              <a:avLst/>
              <a:gdLst>
                <a:gd name="connsiteX0" fmla="*/ 108781 w 135933"/>
                <a:gd name="connsiteY0" fmla="*/ 3742 h 34768"/>
                <a:gd name="connsiteX1" fmla="*/ 83000 w 135933"/>
                <a:gd name="connsiteY1" fmla="*/ 1783 h 34768"/>
                <a:gd name="connsiteX2" fmla="*/ 71914 w 135933"/>
                <a:gd name="connsiteY2" fmla="*/ 9866 h 34768"/>
                <a:gd name="connsiteX3" fmla="*/ 37367 w 135933"/>
                <a:gd name="connsiteY3" fmla="*/ 9866 h 34768"/>
                <a:gd name="connsiteX4" fmla="*/ -15 w 135933"/>
                <a:gd name="connsiteY4" fmla="*/ 2273 h 34768"/>
                <a:gd name="connsiteX5" fmla="*/ 4625 w 135933"/>
                <a:gd name="connsiteY5" fmla="*/ 28970 h 34768"/>
                <a:gd name="connsiteX6" fmla="*/ 23446 w 135933"/>
                <a:gd name="connsiteY6" fmla="*/ 32399 h 34768"/>
                <a:gd name="connsiteX7" fmla="*/ 100789 w 135933"/>
                <a:gd name="connsiteY7" fmla="*/ 32399 h 34768"/>
                <a:gd name="connsiteX8" fmla="*/ 135593 w 135933"/>
                <a:gd name="connsiteY8" fmla="*/ 19663 h 34768"/>
                <a:gd name="connsiteX9" fmla="*/ 108781 w 135933"/>
                <a:gd name="connsiteY9" fmla="*/ 3742 h 3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933" h="34768">
                  <a:moveTo>
                    <a:pt x="108781" y="3742"/>
                  </a:moveTo>
                  <a:cubicBezTo>
                    <a:pt x="100900" y="-456"/>
                    <a:pt x="91482" y="-1172"/>
                    <a:pt x="83000" y="1783"/>
                  </a:cubicBezTo>
                  <a:cubicBezTo>
                    <a:pt x="79135" y="4261"/>
                    <a:pt x="75433" y="6960"/>
                    <a:pt x="71914" y="9866"/>
                  </a:cubicBezTo>
                  <a:cubicBezTo>
                    <a:pt x="60817" y="14040"/>
                    <a:pt x="48464" y="14040"/>
                    <a:pt x="37367" y="9866"/>
                  </a:cubicBezTo>
                  <a:cubicBezTo>
                    <a:pt x="25178" y="6250"/>
                    <a:pt x="12665" y="3709"/>
                    <a:pt x="-15" y="2273"/>
                  </a:cubicBezTo>
                  <a:cubicBezTo>
                    <a:pt x="-15" y="2273"/>
                    <a:pt x="-15" y="26766"/>
                    <a:pt x="4625" y="28970"/>
                  </a:cubicBezTo>
                  <a:cubicBezTo>
                    <a:pt x="10689" y="30980"/>
                    <a:pt x="17030" y="32136"/>
                    <a:pt x="23446" y="32399"/>
                  </a:cubicBezTo>
                  <a:cubicBezTo>
                    <a:pt x="49121" y="35541"/>
                    <a:pt x="75114" y="35541"/>
                    <a:pt x="100789" y="32399"/>
                  </a:cubicBezTo>
                  <a:cubicBezTo>
                    <a:pt x="108007" y="30930"/>
                    <a:pt x="132241" y="27256"/>
                    <a:pt x="135593" y="19663"/>
                  </a:cubicBezTo>
                  <a:cubicBezTo>
                    <a:pt x="138944" y="12070"/>
                    <a:pt x="115484" y="5947"/>
                    <a:pt x="108781" y="3742"/>
                  </a:cubicBezTo>
                  <a:close/>
                </a:path>
              </a:pathLst>
            </a:custGeom>
            <a:solidFill>
              <a:srgbClr val="306359"/>
            </a:solidFill>
            <a:ln w="25781" cap="flat">
              <a:noFill/>
              <a:prstDash val="solid"/>
              <a:miter/>
            </a:ln>
          </p:spPr>
          <p:txBody>
            <a:bodyPr rtlCol="0" anchor="ctr"/>
            <a:lstStyle/>
            <a:p>
              <a:endParaRPr lang="en-US"/>
            </a:p>
          </p:txBody>
        </p:sp>
        <p:sp>
          <p:nvSpPr>
            <p:cNvPr id="127" name="Graphic 105">
              <a:extLst>
                <a:ext uri="{FF2B5EF4-FFF2-40B4-BE49-F238E27FC236}">
                  <a16:creationId xmlns:a16="http://schemas.microsoft.com/office/drawing/2014/main" id="{2B79C892-0CD2-4934-9E0B-449556722357}"/>
                </a:ext>
              </a:extLst>
            </p:cNvPr>
            <p:cNvSpPr/>
            <p:nvPr/>
          </p:nvSpPr>
          <p:spPr>
            <a:xfrm>
              <a:off x="10103836" y="3402792"/>
              <a:ext cx="143826" cy="105712"/>
            </a:xfrm>
            <a:custGeom>
              <a:avLst/>
              <a:gdLst>
                <a:gd name="connsiteX0" fmla="*/ 135291 w 143826"/>
                <a:gd name="connsiteY0" fmla="*/ 76405 h 105712"/>
                <a:gd name="connsiteX1" fmla="*/ 143799 w 143826"/>
                <a:gd name="connsiteY1" fmla="*/ 94039 h 105712"/>
                <a:gd name="connsiteX2" fmla="*/ 141736 w 143826"/>
                <a:gd name="connsiteY2" fmla="*/ 100408 h 105712"/>
                <a:gd name="connsiteX3" fmla="*/ 135807 w 143826"/>
                <a:gd name="connsiteY3" fmla="*/ 102612 h 105712"/>
                <a:gd name="connsiteX4" fmla="*/ 84245 w 143826"/>
                <a:gd name="connsiteY4" fmla="*/ 104081 h 105712"/>
                <a:gd name="connsiteX5" fmla="*/ 40417 w 143826"/>
                <a:gd name="connsiteY5" fmla="*/ 81548 h 105712"/>
                <a:gd name="connsiteX6" fmla="*/ 21081 w 143826"/>
                <a:gd name="connsiteY6" fmla="*/ 53871 h 105712"/>
                <a:gd name="connsiteX7" fmla="*/ 2261 w 143826"/>
                <a:gd name="connsiteY7" fmla="*/ 31338 h 105712"/>
                <a:gd name="connsiteX8" fmla="*/ 6386 w 143826"/>
                <a:gd name="connsiteY8" fmla="*/ -13 h 105712"/>
                <a:gd name="connsiteX9" fmla="*/ 11542 w 143826"/>
                <a:gd name="connsiteY9" fmla="*/ 12478 h 105712"/>
                <a:gd name="connsiteX10" fmla="*/ 40933 w 143826"/>
                <a:gd name="connsiteY10" fmla="*/ 50442 h 105712"/>
                <a:gd name="connsiteX11" fmla="*/ 83213 w 143826"/>
                <a:gd name="connsiteY11" fmla="*/ 69547 h 105712"/>
                <a:gd name="connsiteX12" fmla="*/ 98166 w 143826"/>
                <a:gd name="connsiteY12" fmla="*/ 62199 h 105712"/>
                <a:gd name="connsiteX13" fmla="*/ 102549 w 143826"/>
                <a:gd name="connsiteY13" fmla="*/ 47748 h 105712"/>
                <a:gd name="connsiteX14" fmla="*/ 135291 w 143826"/>
                <a:gd name="connsiteY14" fmla="*/ 76405 h 10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826" h="105712">
                  <a:moveTo>
                    <a:pt x="135291" y="76405"/>
                  </a:moveTo>
                  <a:cubicBezTo>
                    <a:pt x="139946" y="81326"/>
                    <a:pt x="142914" y="87477"/>
                    <a:pt x="143799" y="94039"/>
                  </a:cubicBezTo>
                  <a:cubicBezTo>
                    <a:pt x="143916" y="96326"/>
                    <a:pt x="143186" y="98579"/>
                    <a:pt x="141736" y="100408"/>
                  </a:cubicBezTo>
                  <a:cubicBezTo>
                    <a:pt x="140008" y="101642"/>
                    <a:pt x="137958" y="102405"/>
                    <a:pt x="135807" y="102612"/>
                  </a:cubicBezTo>
                  <a:cubicBezTo>
                    <a:pt x="118866" y="106155"/>
                    <a:pt x="101378" y="106653"/>
                    <a:pt x="84245" y="104081"/>
                  </a:cubicBezTo>
                  <a:cubicBezTo>
                    <a:pt x="67346" y="101572"/>
                    <a:pt x="51871" y="93616"/>
                    <a:pt x="40417" y="81548"/>
                  </a:cubicBezTo>
                  <a:cubicBezTo>
                    <a:pt x="32941" y="72975"/>
                    <a:pt x="28042" y="62688"/>
                    <a:pt x="21081" y="53871"/>
                  </a:cubicBezTo>
                  <a:cubicBezTo>
                    <a:pt x="14120" y="45054"/>
                    <a:pt x="7675" y="39420"/>
                    <a:pt x="2261" y="31338"/>
                  </a:cubicBezTo>
                  <a:cubicBezTo>
                    <a:pt x="-3153" y="23255"/>
                    <a:pt x="2261" y="8804"/>
                    <a:pt x="6386" y="-13"/>
                  </a:cubicBezTo>
                  <a:cubicBezTo>
                    <a:pt x="11027" y="-13"/>
                    <a:pt x="9480" y="8559"/>
                    <a:pt x="11542" y="12478"/>
                  </a:cubicBezTo>
                  <a:cubicBezTo>
                    <a:pt x="18560" y="26877"/>
                    <a:pt x="28555" y="39788"/>
                    <a:pt x="40933" y="50442"/>
                  </a:cubicBezTo>
                  <a:cubicBezTo>
                    <a:pt x="51633" y="62098"/>
                    <a:pt x="66943" y="69016"/>
                    <a:pt x="83213" y="69547"/>
                  </a:cubicBezTo>
                  <a:cubicBezTo>
                    <a:pt x="89158" y="69549"/>
                    <a:pt x="94734" y="66809"/>
                    <a:pt x="98166" y="62199"/>
                  </a:cubicBezTo>
                  <a:cubicBezTo>
                    <a:pt x="100745" y="58280"/>
                    <a:pt x="98166" y="49218"/>
                    <a:pt x="102549" y="47748"/>
                  </a:cubicBezTo>
                  <a:cubicBezTo>
                    <a:pt x="106932" y="46278"/>
                    <a:pt x="131166" y="72486"/>
                    <a:pt x="135291" y="76405"/>
                  </a:cubicBezTo>
                  <a:close/>
                </a:path>
              </a:pathLst>
            </a:custGeom>
            <a:solidFill>
              <a:srgbClr val="306359"/>
            </a:solidFill>
            <a:ln w="25781" cap="flat">
              <a:noFill/>
              <a:prstDash val="solid"/>
              <a:miter/>
            </a:ln>
          </p:spPr>
          <p:txBody>
            <a:bodyPr rtlCol="0" anchor="ctr"/>
            <a:lstStyle/>
            <a:p>
              <a:endParaRPr lang="en-US"/>
            </a:p>
          </p:txBody>
        </p:sp>
        <p:sp>
          <p:nvSpPr>
            <p:cNvPr id="128" name="Graphic 105">
              <a:extLst>
                <a:ext uri="{FF2B5EF4-FFF2-40B4-BE49-F238E27FC236}">
                  <a16:creationId xmlns:a16="http://schemas.microsoft.com/office/drawing/2014/main" id="{5241E805-D449-439B-8D22-185C613E09BC}"/>
                </a:ext>
              </a:extLst>
            </p:cNvPr>
            <p:cNvSpPr/>
            <p:nvPr/>
          </p:nvSpPr>
          <p:spPr>
            <a:xfrm>
              <a:off x="10168760" y="2764998"/>
              <a:ext cx="153221" cy="463404"/>
            </a:xfrm>
            <a:custGeom>
              <a:avLst/>
              <a:gdLst>
                <a:gd name="connsiteX0" fmla="*/ 126312 w 153221"/>
                <a:gd name="connsiteY0" fmla="*/ 463392 h 463404"/>
                <a:gd name="connsiteX1" fmla="*/ 123991 w 153221"/>
                <a:gd name="connsiteY1" fmla="*/ 463392 h 463404"/>
                <a:gd name="connsiteX2" fmla="*/ 106976 w 153221"/>
                <a:gd name="connsiteY2" fmla="*/ 431061 h 463404"/>
                <a:gd name="connsiteX3" fmla="*/ 111617 w 153221"/>
                <a:gd name="connsiteY3" fmla="*/ 171437 h 463404"/>
                <a:gd name="connsiteX4" fmla="*/ 111617 w 153221"/>
                <a:gd name="connsiteY4" fmla="*/ 162130 h 463404"/>
                <a:gd name="connsiteX5" fmla="*/ 103367 w 153221"/>
                <a:gd name="connsiteY5" fmla="*/ 155761 h 463404"/>
                <a:gd name="connsiteX6" fmla="*/ 80679 w 153221"/>
                <a:gd name="connsiteY6" fmla="*/ 143515 h 463404"/>
                <a:gd name="connsiteX7" fmla="*/ 13391 w 153221"/>
                <a:gd name="connsiteY7" fmla="*/ 103592 h 463404"/>
                <a:gd name="connsiteX8" fmla="*/ -15 w 153221"/>
                <a:gd name="connsiteY8" fmla="*/ -13 h 463404"/>
                <a:gd name="connsiteX9" fmla="*/ 150030 w 153221"/>
                <a:gd name="connsiteY9" fmla="*/ 125635 h 463404"/>
                <a:gd name="connsiteX10" fmla="*/ 126312 w 153221"/>
                <a:gd name="connsiteY10" fmla="*/ 463392 h 46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 h="463404">
                  <a:moveTo>
                    <a:pt x="126312" y="463392"/>
                  </a:moveTo>
                  <a:lnTo>
                    <a:pt x="123991" y="463392"/>
                  </a:lnTo>
                  <a:cubicBezTo>
                    <a:pt x="113163" y="459963"/>
                    <a:pt x="106976" y="445512"/>
                    <a:pt x="106976" y="431061"/>
                  </a:cubicBezTo>
                  <a:lnTo>
                    <a:pt x="111617" y="171437"/>
                  </a:lnTo>
                  <a:cubicBezTo>
                    <a:pt x="112507" y="168392"/>
                    <a:pt x="112507" y="165174"/>
                    <a:pt x="111617" y="162130"/>
                  </a:cubicBezTo>
                  <a:cubicBezTo>
                    <a:pt x="109483" y="159374"/>
                    <a:pt x="106643" y="157182"/>
                    <a:pt x="103367" y="155761"/>
                  </a:cubicBezTo>
                  <a:cubicBezTo>
                    <a:pt x="95632" y="151842"/>
                    <a:pt x="88156" y="147679"/>
                    <a:pt x="80679" y="143515"/>
                  </a:cubicBezTo>
                  <a:cubicBezTo>
                    <a:pt x="57734" y="131024"/>
                    <a:pt x="35305" y="117553"/>
                    <a:pt x="13391" y="103592"/>
                  </a:cubicBezTo>
                  <a:lnTo>
                    <a:pt x="-15" y="-13"/>
                  </a:lnTo>
                  <a:cubicBezTo>
                    <a:pt x="-15" y="-13"/>
                    <a:pt x="135851" y="85467"/>
                    <a:pt x="150030" y="125635"/>
                  </a:cubicBezTo>
                  <a:cubicBezTo>
                    <a:pt x="164210" y="165803"/>
                    <a:pt x="126312" y="463392"/>
                    <a:pt x="126312" y="463392"/>
                  </a:cubicBezTo>
                  <a:close/>
                </a:path>
              </a:pathLst>
            </a:custGeom>
            <a:solidFill>
              <a:srgbClr val="000000"/>
            </a:solidFill>
            <a:ln w="25781" cap="flat">
              <a:noFill/>
              <a:prstDash val="solid"/>
              <a:miter/>
            </a:ln>
          </p:spPr>
          <p:txBody>
            <a:bodyPr rtlCol="0" anchor="ctr"/>
            <a:lstStyle/>
            <a:p>
              <a:endParaRPr lang="en-US"/>
            </a:p>
          </p:txBody>
        </p:sp>
        <p:sp>
          <p:nvSpPr>
            <p:cNvPr id="129" name="Graphic 105">
              <a:extLst>
                <a:ext uri="{FF2B5EF4-FFF2-40B4-BE49-F238E27FC236}">
                  <a16:creationId xmlns:a16="http://schemas.microsoft.com/office/drawing/2014/main" id="{7A858F42-86BB-4713-9239-CBA349534C65}"/>
                </a:ext>
              </a:extLst>
            </p:cNvPr>
            <p:cNvSpPr/>
            <p:nvPr/>
          </p:nvSpPr>
          <p:spPr>
            <a:xfrm>
              <a:off x="10204532" y="1964502"/>
              <a:ext cx="105822" cy="137229"/>
            </a:xfrm>
            <a:custGeom>
              <a:avLst/>
              <a:gdLst>
                <a:gd name="connsiteX0" fmla="*/ 25830 w 105822"/>
                <a:gd name="connsiteY0" fmla="*/ 107335 h 137229"/>
                <a:gd name="connsiteX1" fmla="*/ 57282 w 105822"/>
                <a:gd name="connsiteY1" fmla="*/ 115908 h 137229"/>
                <a:gd name="connsiteX2" fmla="*/ 78681 w 105822"/>
                <a:gd name="connsiteY2" fmla="*/ 137217 h 137229"/>
                <a:gd name="connsiteX3" fmla="*/ 95181 w 105822"/>
                <a:gd name="connsiteY3" fmla="*/ 119337 h 137229"/>
                <a:gd name="connsiteX4" fmla="*/ 105493 w 105822"/>
                <a:gd name="connsiteY4" fmla="*/ 77454 h 137229"/>
                <a:gd name="connsiteX5" fmla="*/ 95181 w 105822"/>
                <a:gd name="connsiteY5" fmla="*/ 36551 h 137229"/>
                <a:gd name="connsiteX6" fmla="*/ 8814 w 105822"/>
                <a:gd name="connsiteY6" fmla="*/ 14262 h 137229"/>
                <a:gd name="connsiteX7" fmla="*/ 25830 w 105822"/>
                <a:gd name="connsiteY7" fmla="*/ 107335 h 13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822" h="137229">
                  <a:moveTo>
                    <a:pt x="25830" y="107335"/>
                  </a:moveTo>
                  <a:cubicBezTo>
                    <a:pt x="36075" y="110933"/>
                    <a:pt x="46588" y="113798"/>
                    <a:pt x="57282" y="115908"/>
                  </a:cubicBezTo>
                  <a:cubicBezTo>
                    <a:pt x="67853" y="119337"/>
                    <a:pt x="78423" y="126930"/>
                    <a:pt x="78681" y="137217"/>
                  </a:cubicBezTo>
                  <a:cubicBezTo>
                    <a:pt x="87704" y="137217"/>
                    <a:pt x="92602" y="127419"/>
                    <a:pt x="95181" y="119337"/>
                  </a:cubicBezTo>
                  <a:cubicBezTo>
                    <a:pt x="100402" y="105827"/>
                    <a:pt x="103865" y="91762"/>
                    <a:pt x="105493" y="77454"/>
                  </a:cubicBezTo>
                  <a:cubicBezTo>
                    <a:pt x="106949" y="63109"/>
                    <a:pt x="103320" y="48713"/>
                    <a:pt x="95181" y="36551"/>
                  </a:cubicBezTo>
                  <a:cubicBezTo>
                    <a:pt x="80485" y="16712"/>
                    <a:pt x="26087" y="-20517"/>
                    <a:pt x="8814" y="14262"/>
                  </a:cubicBezTo>
                  <a:cubicBezTo>
                    <a:pt x="-4334" y="41205"/>
                    <a:pt x="-5881" y="91660"/>
                    <a:pt x="25830" y="107335"/>
                  </a:cubicBezTo>
                  <a:close/>
                </a:path>
              </a:pathLst>
            </a:custGeom>
            <a:solidFill>
              <a:srgbClr val="473F47"/>
            </a:solidFill>
            <a:ln w="25781" cap="flat">
              <a:noFill/>
              <a:prstDash val="solid"/>
              <a:miter/>
            </a:ln>
          </p:spPr>
          <p:txBody>
            <a:bodyPr rtlCol="0" anchor="ctr"/>
            <a:lstStyle/>
            <a:p>
              <a:endParaRPr lang="en-US"/>
            </a:p>
          </p:txBody>
        </p:sp>
        <p:sp>
          <p:nvSpPr>
            <p:cNvPr id="130" name="Graphic 105">
              <a:extLst>
                <a:ext uri="{FF2B5EF4-FFF2-40B4-BE49-F238E27FC236}">
                  <a16:creationId xmlns:a16="http://schemas.microsoft.com/office/drawing/2014/main" id="{D0A2CA95-9BFF-4D45-830B-E1082719E4EA}"/>
                </a:ext>
              </a:extLst>
            </p:cNvPr>
            <p:cNvSpPr/>
            <p:nvPr/>
          </p:nvSpPr>
          <p:spPr>
            <a:xfrm>
              <a:off x="10446679" y="3095897"/>
              <a:ext cx="62647" cy="41392"/>
            </a:xfrm>
            <a:custGeom>
              <a:avLst/>
              <a:gdLst>
                <a:gd name="connsiteX0" fmla="*/ 57219 w 62647"/>
                <a:gd name="connsiteY0" fmla="*/ 41380 h 41392"/>
                <a:gd name="connsiteX1" fmla="*/ -15 w 62647"/>
                <a:gd name="connsiteY1" fmla="*/ 32072 h 41392"/>
                <a:gd name="connsiteX2" fmla="*/ 6172 w 62647"/>
                <a:gd name="connsiteY2" fmla="*/ -13 h 41392"/>
                <a:gd name="connsiteX3" fmla="*/ 62633 w 62647"/>
                <a:gd name="connsiteY3" fmla="*/ 9049 h 41392"/>
              </a:gdLst>
              <a:ahLst/>
              <a:cxnLst>
                <a:cxn ang="0">
                  <a:pos x="connsiteX0" y="connsiteY0"/>
                </a:cxn>
                <a:cxn ang="0">
                  <a:pos x="connsiteX1" y="connsiteY1"/>
                </a:cxn>
                <a:cxn ang="0">
                  <a:pos x="connsiteX2" y="connsiteY2"/>
                </a:cxn>
                <a:cxn ang="0">
                  <a:pos x="connsiteX3" y="connsiteY3"/>
                </a:cxn>
              </a:cxnLst>
              <a:rect l="l" t="t" r="r" b="b"/>
              <a:pathLst>
                <a:path w="62647" h="41392">
                  <a:moveTo>
                    <a:pt x="57219" y="41380"/>
                  </a:moveTo>
                  <a:cubicBezTo>
                    <a:pt x="38141" y="38441"/>
                    <a:pt x="19063" y="35501"/>
                    <a:pt x="-15" y="32072"/>
                  </a:cubicBezTo>
                  <a:lnTo>
                    <a:pt x="6172" y="-13"/>
                  </a:lnTo>
                  <a:cubicBezTo>
                    <a:pt x="24993" y="3171"/>
                    <a:pt x="43813" y="6355"/>
                    <a:pt x="62633" y="9049"/>
                  </a:cubicBezTo>
                  <a:close/>
                </a:path>
              </a:pathLst>
            </a:custGeom>
            <a:solidFill>
              <a:srgbClr val="306359"/>
            </a:solidFill>
            <a:ln w="25781" cap="flat">
              <a:noFill/>
              <a:prstDash val="solid"/>
              <a:miter/>
            </a:ln>
          </p:spPr>
          <p:txBody>
            <a:bodyPr rtlCol="0" anchor="ctr"/>
            <a:lstStyle/>
            <a:p>
              <a:endParaRPr lang="en-US"/>
            </a:p>
          </p:txBody>
        </p:sp>
        <p:sp>
          <p:nvSpPr>
            <p:cNvPr id="131" name="Graphic 105">
              <a:extLst>
                <a:ext uri="{FF2B5EF4-FFF2-40B4-BE49-F238E27FC236}">
                  <a16:creationId xmlns:a16="http://schemas.microsoft.com/office/drawing/2014/main" id="{FC6DBBBC-E3BF-461E-95EA-98147126B0D5}"/>
                </a:ext>
              </a:extLst>
            </p:cNvPr>
            <p:cNvSpPr/>
            <p:nvPr/>
          </p:nvSpPr>
          <p:spPr>
            <a:xfrm>
              <a:off x="10276267" y="3062342"/>
              <a:ext cx="63679" cy="44087"/>
            </a:xfrm>
            <a:custGeom>
              <a:avLst/>
              <a:gdLst>
                <a:gd name="connsiteX0" fmla="*/ 56187 w 63679"/>
                <a:gd name="connsiteY0" fmla="*/ 44074 h 44087"/>
                <a:gd name="connsiteX1" fmla="*/ -15 w 63679"/>
                <a:gd name="connsiteY1" fmla="*/ 31583 h 44087"/>
                <a:gd name="connsiteX2" fmla="*/ 7977 w 63679"/>
                <a:gd name="connsiteY2" fmla="*/ -13 h 44087"/>
                <a:gd name="connsiteX3" fmla="*/ 63664 w 63679"/>
                <a:gd name="connsiteY3" fmla="*/ 12233 h 44087"/>
              </a:gdLst>
              <a:ahLst/>
              <a:cxnLst>
                <a:cxn ang="0">
                  <a:pos x="connsiteX0" y="connsiteY0"/>
                </a:cxn>
                <a:cxn ang="0">
                  <a:pos x="connsiteX1" y="connsiteY1"/>
                </a:cxn>
                <a:cxn ang="0">
                  <a:pos x="connsiteX2" y="connsiteY2"/>
                </a:cxn>
                <a:cxn ang="0">
                  <a:pos x="connsiteX3" y="connsiteY3"/>
                </a:cxn>
              </a:cxnLst>
              <a:rect l="l" t="t" r="r" b="b"/>
              <a:pathLst>
                <a:path w="63679" h="44087">
                  <a:moveTo>
                    <a:pt x="56187" y="44074"/>
                  </a:moveTo>
                  <a:cubicBezTo>
                    <a:pt x="37367" y="40155"/>
                    <a:pt x="18805" y="35991"/>
                    <a:pt x="-15" y="31583"/>
                  </a:cubicBezTo>
                  <a:lnTo>
                    <a:pt x="7977" y="-13"/>
                  </a:lnTo>
                  <a:lnTo>
                    <a:pt x="63664" y="12233"/>
                  </a:lnTo>
                  <a:close/>
                </a:path>
              </a:pathLst>
            </a:custGeom>
            <a:solidFill>
              <a:srgbClr val="306359"/>
            </a:solidFill>
            <a:ln w="25781" cap="flat">
              <a:noFill/>
              <a:prstDash val="solid"/>
              <a:miter/>
            </a:ln>
          </p:spPr>
          <p:txBody>
            <a:bodyPr rtlCol="0" anchor="ctr"/>
            <a:lstStyle/>
            <a:p>
              <a:endParaRPr lang="en-US"/>
            </a:p>
          </p:txBody>
        </p:sp>
        <p:sp>
          <p:nvSpPr>
            <p:cNvPr id="132" name="Graphic 105">
              <a:extLst>
                <a:ext uri="{FF2B5EF4-FFF2-40B4-BE49-F238E27FC236}">
                  <a16:creationId xmlns:a16="http://schemas.microsoft.com/office/drawing/2014/main" id="{3A8AF713-D543-4815-83FA-E0CBB0C9794E}"/>
                </a:ext>
              </a:extLst>
            </p:cNvPr>
            <p:cNvSpPr/>
            <p:nvPr/>
          </p:nvSpPr>
          <p:spPr>
            <a:xfrm>
              <a:off x="10108433" y="3019479"/>
              <a:ext cx="64968" cy="46781"/>
            </a:xfrm>
            <a:custGeom>
              <a:avLst/>
              <a:gdLst>
                <a:gd name="connsiteX0" fmla="*/ 55672 w 64968"/>
                <a:gd name="connsiteY0" fmla="*/ 46768 h 46781"/>
                <a:gd name="connsiteX1" fmla="*/ -15 w 64968"/>
                <a:gd name="connsiteY1" fmla="*/ 31338 h 46781"/>
                <a:gd name="connsiteX2" fmla="*/ 10039 w 64968"/>
                <a:gd name="connsiteY2" fmla="*/ -13 h 46781"/>
                <a:gd name="connsiteX3" fmla="*/ 64953 w 64968"/>
                <a:gd name="connsiteY3" fmla="*/ 15172 h 46781"/>
              </a:gdLst>
              <a:ahLst/>
              <a:cxnLst>
                <a:cxn ang="0">
                  <a:pos x="connsiteX0" y="connsiteY0"/>
                </a:cxn>
                <a:cxn ang="0">
                  <a:pos x="connsiteX1" y="connsiteY1"/>
                </a:cxn>
                <a:cxn ang="0">
                  <a:pos x="connsiteX2" y="connsiteY2"/>
                </a:cxn>
                <a:cxn ang="0">
                  <a:pos x="connsiteX3" y="connsiteY3"/>
                </a:cxn>
              </a:cxnLst>
              <a:rect l="l" t="t" r="r" b="b"/>
              <a:pathLst>
                <a:path w="64968" h="46781">
                  <a:moveTo>
                    <a:pt x="55672" y="46768"/>
                  </a:moveTo>
                  <a:lnTo>
                    <a:pt x="-15" y="31338"/>
                  </a:lnTo>
                  <a:lnTo>
                    <a:pt x="10039" y="-13"/>
                  </a:lnTo>
                  <a:cubicBezTo>
                    <a:pt x="28344" y="5375"/>
                    <a:pt x="46648" y="10274"/>
                    <a:pt x="64953" y="15172"/>
                  </a:cubicBezTo>
                  <a:close/>
                </a:path>
              </a:pathLst>
            </a:custGeom>
            <a:solidFill>
              <a:srgbClr val="306359"/>
            </a:solidFill>
            <a:ln w="25781" cap="flat">
              <a:noFill/>
              <a:prstDash val="solid"/>
              <a:miter/>
            </a:ln>
          </p:spPr>
          <p:txBody>
            <a:bodyPr rtlCol="0" anchor="ctr"/>
            <a:lstStyle/>
            <a:p>
              <a:endParaRPr lang="en-US"/>
            </a:p>
          </p:txBody>
        </p:sp>
        <p:sp>
          <p:nvSpPr>
            <p:cNvPr id="133" name="Graphic 105">
              <a:extLst>
                <a:ext uri="{FF2B5EF4-FFF2-40B4-BE49-F238E27FC236}">
                  <a16:creationId xmlns:a16="http://schemas.microsoft.com/office/drawing/2014/main" id="{3A887972-14BE-4B42-9638-B7FAAC2FCF69}"/>
                </a:ext>
              </a:extLst>
            </p:cNvPr>
            <p:cNvSpPr/>
            <p:nvPr/>
          </p:nvSpPr>
          <p:spPr>
            <a:xfrm>
              <a:off x="9943950" y="2968044"/>
              <a:ext cx="65741" cy="48985"/>
            </a:xfrm>
            <a:custGeom>
              <a:avLst/>
              <a:gdLst>
                <a:gd name="connsiteX0" fmla="*/ 54383 w 65741"/>
                <a:gd name="connsiteY0" fmla="*/ 48973 h 48985"/>
                <a:gd name="connsiteX1" fmla="*/ -15 w 65741"/>
                <a:gd name="connsiteY1" fmla="*/ 30603 h 48985"/>
                <a:gd name="connsiteX2" fmla="*/ 11844 w 65741"/>
                <a:gd name="connsiteY2" fmla="*/ -13 h 48985"/>
                <a:gd name="connsiteX3" fmla="*/ 65727 w 65741"/>
                <a:gd name="connsiteY3" fmla="*/ 18111 h 48985"/>
              </a:gdLst>
              <a:ahLst/>
              <a:cxnLst>
                <a:cxn ang="0">
                  <a:pos x="connsiteX0" y="connsiteY0"/>
                </a:cxn>
                <a:cxn ang="0">
                  <a:pos x="connsiteX1" y="connsiteY1"/>
                </a:cxn>
                <a:cxn ang="0">
                  <a:pos x="connsiteX2" y="connsiteY2"/>
                </a:cxn>
                <a:cxn ang="0">
                  <a:pos x="connsiteX3" y="connsiteY3"/>
                </a:cxn>
              </a:cxnLst>
              <a:rect l="l" t="t" r="r" b="b"/>
              <a:pathLst>
                <a:path w="65741" h="48985">
                  <a:moveTo>
                    <a:pt x="54383" y="48973"/>
                  </a:moveTo>
                  <a:cubicBezTo>
                    <a:pt x="36336" y="43094"/>
                    <a:pt x="18032" y="36971"/>
                    <a:pt x="-15" y="30603"/>
                  </a:cubicBezTo>
                  <a:lnTo>
                    <a:pt x="11844" y="-13"/>
                  </a:lnTo>
                  <a:lnTo>
                    <a:pt x="65727" y="18111"/>
                  </a:lnTo>
                  <a:close/>
                </a:path>
              </a:pathLst>
            </a:custGeom>
            <a:solidFill>
              <a:srgbClr val="306359"/>
            </a:solidFill>
            <a:ln w="25781" cap="flat">
              <a:noFill/>
              <a:prstDash val="solid"/>
              <a:miter/>
            </a:ln>
          </p:spPr>
          <p:txBody>
            <a:bodyPr rtlCol="0" anchor="ctr"/>
            <a:lstStyle/>
            <a:p>
              <a:endParaRPr lang="en-US"/>
            </a:p>
          </p:txBody>
        </p:sp>
        <p:sp>
          <p:nvSpPr>
            <p:cNvPr id="134" name="Graphic 105">
              <a:extLst>
                <a:ext uri="{FF2B5EF4-FFF2-40B4-BE49-F238E27FC236}">
                  <a16:creationId xmlns:a16="http://schemas.microsoft.com/office/drawing/2014/main" id="{BF4E4ABA-60FC-4E48-81C3-26D3A444F0FE}"/>
                </a:ext>
              </a:extLst>
            </p:cNvPr>
            <p:cNvSpPr/>
            <p:nvPr/>
          </p:nvSpPr>
          <p:spPr>
            <a:xfrm>
              <a:off x="10842933" y="2046868"/>
              <a:ext cx="739141" cy="646611"/>
            </a:xfrm>
            <a:custGeom>
              <a:avLst/>
              <a:gdLst>
                <a:gd name="connsiteX0" fmla="*/ 0 w 739141"/>
                <a:gd name="connsiteY0" fmla="*/ 533454 h 646611"/>
                <a:gd name="connsiteX1" fmla="*/ 265287 w 739141"/>
                <a:gd name="connsiteY1" fmla="*/ 0 h 646611"/>
                <a:gd name="connsiteX2" fmla="*/ 739141 w 739141"/>
                <a:gd name="connsiteY2" fmla="*/ 107279 h 646611"/>
                <a:gd name="connsiteX3" fmla="*/ 469214 w 739141"/>
                <a:gd name="connsiteY3" fmla="*/ 646611 h 646611"/>
                <a:gd name="connsiteX4" fmla="*/ 0 w 739141"/>
                <a:gd name="connsiteY4" fmla="*/ 533454 h 646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141" h="646611">
                  <a:moveTo>
                    <a:pt x="0" y="533454"/>
                  </a:moveTo>
                  <a:lnTo>
                    <a:pt x="265287" y="0"/>
                  </a:lnTo>
                  <a:lnTo>
                    <a:pt x="739141" y="107279"/>
                  </a:lnTo>
                  <a:lnTo>
                    <a:pt x="469214" y="646611"/>
                  </a:lnTo>
                  <a:lnTo>
                    <a:pt x="0" y="533454"/>
                  </a:lnTo>
                  <a:close/>
                </a:path>
              </a:pathLst>
            </a:custGeom>
            <a:solidFill>
              <a:schemeClr val="accent2"/>
            </a:solidFill>
            <a:ln w="25781" cap="flat">
              <a:noFill/>
              <a:prstDash val="solid"/>
              <a:miter/>
            </a:ln>
          </p:spPr>
          <p:txBody>
            <a:bodyPr rtlCol="0" anchor="ctr"/>
            <a:lstStyle/>
            <a:p>
              <a:endParaRPr lang="en-US"/>
            </a:p>
          </p:txBody>
        </p:sp>
        <p:sp>
          <p:nvSpPr>
            <p:cNvPr id="135" name="Graphic 105">
              <a:extLst>
                <a:ext uri="{FF2B5EF4-FFF2-40B4-BE49-F238E27FC236}">
                  <a16:creationId xmlns:a16="http://schemas.microsoft.com/office/drawing/2014/main" id="{C7874970-13F3-4A86-8CD9-5D8B185B6F3F}"/>
                </a:ext>
              </a:extLst>
            </p:cNvPr>
            <p:cNvSpPr/>
            <p:nvPr/>
          </p:nvSpPr>
          <p:spPr>
            <a:xfrm>
              <a:off x="8858054" y="1185454"/>
              <a:ext cx="1018349" cy="1131570"/>
            </a:xfrm>
            <a:custGeom>
              <a:avLst/>
              <a:gdLst>
                <a:gd name="connsiteX0" fmla="*/ 0 w 1018349"/>
                <a:gd name="connsiteY0" fmla="*/ 247133 h 1131570"/>
                <a:gd name="connsiteX1" fmla="*/ 814680 w 1018349"/>
                <a:gd name="connsiteY1" fmla="*/ 0 h 1131570"/>
                <a:gd name="connsiteX2" fmla="*/ 1018350 w 1018349"/>
                <a:gd name="connsiteY2" fmla="*/ 799937 h 1131570"/>
                <a:gd name="connsiteX3" fmla="*/ 336442 w 1018349"/>
                <a:gd name="connsiteY3" fmla="*/ 1131570 h 1131570"/>
                <a:gd name="connsiteX4" fmla="*/ 0 w 1018349"/>
                <a:gd name="connsiteY4" fmla="*/ 247133 h 1131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349" h="1131570">
                  <a:moveTo>
                    <a:pt x="0" y="247133"/>
                  </a:moveTo>
                  <a:lnTo>
                    <a:pt x="814680" y="0"/>
                  </a:lnTo>
                  <a:lnTo>
                    <a:pt x="1018350" y="799937"/>
                  </a:lnTo>
                  <a:lnTo>
                    <a:pt x="336442" y="1131570"/>
                  </a:lnTo>
                  <a:lnTo>
                    <a:pt x="0" y="247133"/>
                  </a:lnTo>
                  <a:close/>
                </a:path>
              </a:pathLst>
            </a:custGeom>
            <a:solidFill>
              <a:srgbClr val="FFFFFF"/>
            </a:solidFill>
            <a:ln w="25781" cap="flat">
              <a:noFill/>
              <a:prstDash val="solid"/>
              <a:miter/>
            </a:ln>
          </p:spPr>
          <p:txBody>
            <a:bodyPr rtlCol="0" anchor="ctr"/>
            <a:lstStyle/>
            <a:p>
              <a:endParaRPr lang="en-US"/>
            </a:p>
          </p:txBody>
        </p:sp>
        <p:sp>
          <p:nvSpPr>
            <p:cNvPr id="136" name="Graphic 105">
              <a:extLst>
                <a:ext uri="{FF2B5EF4-FFF2-40B4-BE49-F238E27FC236}">
                  <a16:creationId xmlns:a16="http://schemas.microsoft.com/office/drawing/2014/main" id="{F2FBF6A4-87E1-4C0E-AA7A-C122C90F70B0}"/>
                </a:ext>
              </a:extLst>
            </p:cNvPr>
            <p:cNvSpPr/>
            <p:nvPr/>
          </p:nvSpPr>
          <p:spPr>
            <a:xfrm>
              <a:off x="8810875" y="2560238"/>
              <a:ext cx="517682" cy="687269"/>
            </a:xfrm>
            <a:custGeom>
              <a:avLst/>
              <a:gdLst>
                <a:gd name="connsiteX0" fmla="*/ 0 w 517682"/>
                <a:gd name="connsiteY0" fmla="*/ 456792 h 687269"/>
                <a:gd name="connsiteX1" fmla="*/ 387488 w 517682"/>
                <a:gd name="connsiteY1" fmla="*/ 687270 h 687269"/>
                <a:gd name="connsiteX2" fmla="*/ 517682 w 517682"/>
                <a:gd name="connsiteY2" fmla="*/ 277014 h 687269"/>
                <a:gd name="connsiteX3" fmla="*/ 90234 w 517682"/>
                <a:gd name="connsiteY3" fmla="*/ 0 h 687269"/>
                <a:gd name="connsiteX4" fmla="*/ 0 w 517682"/>
                <a:gd name="connsiteY4" fmla="*/ 456792 h 687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682" h="687269">
                  <a:moveTo>
                    <a:pt x="0" y="456792"/>
                  </a:moveTo>
                  <a:lnTo>
                    <a:pt x="387488" y="687270"/>
                  </a:lnTo>
                  <a:lnTo>
                    <a:pt x="517682" y="277014"/>
                  </a:lnTo>
                  <a:lnTo>
                    <a:pt x="90234" y="0"/>
                  </a:lnTo>
                  <a:lnTo>
                    <a:pt x="0" y="456792"/>
                  </a:lnTo>
                  <a:close/>
                </a:path>
              </a:pathLst>
            </a:custGeom>
            <a:solidFill>
              <a:schemeClr val="accent2"/>
            </a:solidFill>
            <a:ln w="25781" cap="flat">
              <a:noFill/>
              <a:prstDash val="solid"/>
              <a:miter/>
            </a:ln>
          </p:spPr>
          <p:txBody>
            <a:bodyPr rtlCol="0" anchor="ctr"/>
            <a:lstStyle/>
            <a:p>
              <a:endParaRPr lang="en-US"/>
            </a:p>
          </p:txBody>
        </p:sp>
        <p:sp>
          <p:nvSpPr>
            <p:cNvPr id="137" name="Graphic 105">
              <a:extLst>
                <a:ext uri="{FF2B5EF4-FFF2-40B4-BE49-F238E27FC236}">
                  <a16:creationId xmlns:a16="http://schemas.microsoft.com/office/drawing/2014/main" id="{82DCE566-2E8D-44AC-80CD-D714E0BC397F}"/>
                </a:ext>
              </a:extLst>
            </p:cNvPr>
            <p:cNvSpPr/>
            <p:nvPr/>
          </p:nvSpPr>
          <p:spPr>
            <a:xfrm>
              <a:off x="10849379" y="2961921"/>
              <a:ext cx="634212" cy="493776"/>
            </a:xfrm>
            <a:custGeom>
              <a:avLst/>
              <a:gdLst>
                <a:gd name="connsiteX0" fmla="*/ 0 w 634212"/>
                <a:gd name="connsiteY0" fmla="*/ 493776 h 493776"/>
                <a:gd name="connsiteX1" fmla="*/ 73734 w 634212"/>
                <a:gd name="connsiteY1" fmla="*/ 35025 h 493776"/>
                <a:gd name="connsiteX2" fmla="*/ 634213 w 634212"/>
                <a:gd name="connsiteY2" fmla="*/ 0 h 493776"/>
                <a:gd name="connsiteX3" fmla="*/ 513815 w 634212"/>
                <a:gd name="connsiteY3" fmla="*/ 443811 h 493776"/>
                <a:gd name="connsiteX4" fmla="*/ 0 w 634212"/>
                <a:gd name="connsiteY4" fmla="*/ 493776 h 49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212" h="493776">
                  <a:moveTo>
                    <a:pt x="0" y="493776"/>
                  </a:moveTo>
                  <a:lnTo>
                    <a:pt x="73734" y="35025"/>
                  </a:lnTo>
                  <a:lnTo>
                    <a:pt x="634213" y="0"/>
                  </a:lnTo>
                  <a:lnTo>
                    <a:pt x="513815" y="443811"/>
                  </a:lnTo>
                  <a:lnTo>
                    <a:pt x="0" y="493776"/>
                  </a:lnTo>
                  <a:close/>
                </a:path>
              </a:pathLst>
            </a:custGeom>
            <a:solidFill>
              <a:srgbClr val="FFFFFF"/>
            </a:solidFill>
            <a:ln w="25781" cap="flat">
              <a:noFill/>
              <a:prstDash val="solid"/>
              <a:miter/>
            </a:ln>
          </p:spPr>
          <p:txBody>
            <a:bodyPr rtlCol="0" anchor="ctr"/>
            <a:lstStyle/>
            <a:p>
              <a:endParaRPr lang="en-US"/>
            </a:p>
          </p:txBody>
        </p:sp>
        <p:sp>
          <p:nvSpPr>
            <p:cNvPr id="138" name="Graphic 105">
              <a:extLst>
                <a:ext uri="{FF2B5EF4-FFF2-40B4-BE49-F238E27FC236}">
                  <a16:creationId xmlns:a16="http://schemas.microsoft.com/office/drawing/2014/main" id="{E2B124F6-951B-483B-AB66-DC29BA6FE7E4}"/>
                </a:ext>
              </a:extLst>
            </p:cNvPr>
            <p:cNvSpPr/>
            <p:nvPr/>
          </p:nvSpPr>
          <p:spPr>
            <a:xfrm>
              <a:off x="10983955" y="2421119"/>
              <a:ext cx="87655" cy="82785"/>
            </a:xfrm>
            <a:custGeom>
              <a:avLst/>
              <a:gdLst>
                <a:gd name="connsiteX0" fmla="*/ 48984 w 87655"/>
                <a:gd name="connsiteY0" fmla="*/ 82786 h 82785"/>
                <a:gd name="connsiteX1" fmla="*/ 0 w 87655"/>
                <a:gd name="connsiteY1" fmla="*/ 72254 h 82785"/>
                <a:gd name="connsiteX2" fmla="*/ 38414 w 87655"/>
                <a:gd name="connsiteY2" fmla="*/ 0 h 82785"/>
                <a:gd name="connsiteX3" fmla="*/ 87655 w 87655"/>
                <a:gd name="connsiteY3" fmla="*/ 10532 h 82785"/>
                <a:gd name="connsiteX4" fmla="*/ 48984 w 87655"/>
                <a:gd name="connsiteY4" fmla="*/ 82786 h 82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55" h="82785">
                  <a:moveTo>
                    <a:pt x="48984" y="82786"/>
                  </a:moveTo>
                  <a:lnTo>
                    <a:pt x="0" y="72254"/>
                  </a:lnTo>
                  <a:lnTo>
                    <a:pt x="38414" y="0"/>
                  </a:lnTo>
                  <a:lnTo>
                    <a:pt x="87655" y="10532"/>
                  </a:lnTo>
                  <a:lnTo>
                    <a:pt x="48984" y="82786"/>
                  </a:lnTo>
                  <a:close/>
                </a:path>
              </a:pathLst>
            </a:custGeom>
            <a:solidFill>
              <a:srgbClr val="FFFFFF"/>
            </a:solidFill>
            <a:ln w="25781" cap="flat">
              <a:noFill/>
              <a:prstDash val="solid"/>
              <a:miter/>
            </a:ln>
          </p:spPr>
          <p:txBody>
            <a:bodyPr rtlCol="0" anchor="ctr"/>
            <a:lstStyle/>
            <a:p>
              <a:endParaRPr lang="en-US"/>
            </a:p>
          </p:txBody>
        </p:sp>
        <p:sp>
          <p:nvSpPr>
            <p:cNvPr id="139" name="Graphic 105">
              <a:extLst>
                <a:ext uri="{FF2B5EF4-FFF2-40B4-BE49-F238E27FC236}">
                  <a16:creationId xmlns:a16="http://schemas.microsoft.com/office/drawing/2014/main" id="{E11595F2-C011-4BB6-A731-B7EAE9F697A3}"/>
                </a:ext>
              </a:extLst>
            </p:cNvPr>
            <p:cNvSpPr/>
            <p:nvPr/>
          </p:nvSpPr>
          <p:spPr>
            <a:xfrm>
              <a:off x="11044283" y="2359152"/>
              <a:ext cx="127873" cy="157488"/>
            </a:xfrm>
            <a:custGeom>
              <a:avLst/>
              <a:gdLst>
                <a:gd name="connsiteX0" fmla="*/ 49242 w 127873"/>
                <a:gd name="connsiteY0" fmla="*/ 157489 h 157488"/>
                <a:gd name="connsiteX1" fmla="*/ 0 w 127873"/>
                <a:gd name="connsiteY1" fmla="*/ 147202 h 157488"/>
                <a:gd name="connsiteX2" fmla="*/ 78632 w 127873"/>
                <a:gd name="connsiteY2" fmla="*/ 0 h 157488"/>
                <a:gd name="connsiteX3" fmla="*/ 127874 w 127873"/>
                <a:gd name="connsiteY3" fmla="*/ 10287 h 157488"/>
                <a:gd name="connsiteX4" fmla="*/ 49242 w 127873"/>
                <a:gd name="connsiteY4" fmla="*/ 157489 h 15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73" h="157488">
                  <a:moveTo>
                    <a:pt x="49242" y="157489"/>
                  </a:moveTo>
                  <a:lnTo>
                    <a:pt x="0" y="147202"/>
                  </a:lnTo>
                  <a:lnTo>
                    <a:pt x="78632" y="0"/>
                  </a:lnTo>
                  <a:lnTo>
                    <a:pt x="127874" y="10287"/>
                  </a:lnTo>
                  <a:lnTo>
                    <a:pt x="49242" y="157489"/>
                  </a:lnTo>
                  <a:close/>
                </a:path>
              </a:pathLst>
            </a:custGeom>
            <a:solidFill>
              <a:srgbClr val="306359"/>
            </a:solidFill>
            <a:ln w="25781" cap="flat">
              <a:noFill/>
              <a:prstDash val="solid"/>
              <a:miter/>
            </a:ln>
          </p:spPr>
          <p:txBody>
            <a:bodyPr rtlCol="0" anchor="ctr"/>
            <a:lstStyle/>
            <a:p>
              <a:endParaRPr lang="en-US"/>
            </a:p>
          </p:txBody>
        </p:sp>
        <p:sp>
          <p:nvSpPr>
            <p:cNvPr id="140" name="Graphic 105">
              <a:extLst>
                <a:ext uri="{FF2B5EF4-FFF2-40B4-BE49-F238E27FC236}">
                  <a16:creationId xmlns:a16="http://schemas.microsoft.com/office/drawing/2014/main" id="{B45CDA5F-A6FD-4A50-AF29-79556D9FB673}"/>
                </a:ext>
              </a:extLst>
            </p:cNvPr>
            <p:cNvSpPr/>
            <p:nvPr/>
          </p:nvSpPr>
          <p:spPr>
            <a:xfrm>
              <a:off x="11104868" y="2429446"/>
              <a:ext cx="96936" cy="100175"/>
            </a:xfrm>
            <a:custGeom>
              <a:avLst/>
              <a:gdLst>
                <a:gd name="connsiteX0" fmla="*/ 49242 w 96936"/>
                <a:gd name="connsiteY0" fmla="*/ 100176 h 100175"/>
                <a:gd name="connsiteX1" fmla="*/ 0 w 96936"/>
                <a:gd name="connsiteY1" fmla="*/ 89644 h 100175"/>
                <a:gd name="connsiteX2" fmla="*/ 47953 w 96936"/>
                <a:gd name="connsiteY2" fmla="*/ 0 h 100175"/>
                <a:gd name="connsiteX3" fmla="*/ 96937 w 96936"/>
                <a:gd name="connsiteY3" fmla="*/ 10532 h 100175"/>
                <a:gd name="connsiteX4" fmla="*/ 49242 w 96936"/>
                <a:gd name="connsiteY4" fmla="*/ 100176 h 1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36" h="100175">
                  <a:moveTo>
                    <a:pt x="49242" y="100176"/>
                  </a:moveTo>
                  <a:lnTo>
                    <a:pt x="0" y="89644"/>
                  </a:lnTo>
                  <a:lnTo>
                    <a:pt x="47953" y="0"/>
                  </a:lnTo>
                  <a:lnTo>
                    <a:pt x="96937" y="10532"/>
                  </a:lnTo>
                  <a:lnTo>
                    <a:pt x="49242" y="100176"/>
                  </a:lnTo>
                  <a:close/>
                </a:path>
              </a:pathLst>
            </a:custGeom>
            <a:solidFill>
              <a:srgbClr val="FFFFFF"/>
            </a:solidFill>
            <a:ln w="25781" cap="flat">
              <a:noFill/>
              <a:prstDash val="solid"/>
              <a:miter/>
            </a:ln>
          </p:spPr>
          <p:txBody>
            <a:bodyPr rtlCol="0" anchor="ctr"/>
            <a:lstStyle/>
            <a:p>
              <a:endParaRPr lang="en-US"/>
            </a:p>
          </p:txBody>
        </p:sp>
        <p:sp>
          <p:nvSpPr>
            <p:cNvPr id="141" name="Graphic 105">
              <a:extLst>
                <a:ext uri="{FF2B5EF4-FFF2-40B4-BE49-F238E27FC236}">
                  <a16:creationId xmlns:a16="http://schemas.microsoft.com/office/drawing/2014/main" id="{EE4F904C-187B-4556-BEBA-5B3C885B93E5}"/>
                </a:ext>
              </a:extLst>
            </p:cNvPr>
            <p:cNvSpPr/>
            <p:nvPr/>
          </p:nvSpPr>
          <p:spPr>
            <a:xfrm>
              <a:off x="11165454" y="2338333"/>
              <a:ext cx="152623" cy="204270"/>
            </a:xfrm>
            <a:custGeom>
              <a:avLst/>
              <a:gdLst>
                <a:gd name="connsiteX0" fmla="*/ 48984 w 152623"/>
                <a:gd name="connsiteY0" fmla="*/ 204271 h 204270"/>
                <a:gd name="connsiteX1" fmla="*/ 0 w 152623"/>
                <a:gd name="connsiteY1" fmla="*/ 193739 h 204270"/>
                <a:gd name="connsiteX2" fmla="*/ 103640 w 152623"/>
                <a:gd name="connsiteY2" fmla="*/ 0 h 204270"/>
                <a:gd name="connsiteX3" fmla="*/ 152623 w 152623"/>
                <a:gd name="connsiteY3" fmla="*/ 10532 h 204270"/>
                <a:gd name="connsiteX4" fmla="*/ 48984 w 152623"/>
                <a:gd name="connsiteY4" fmla="*/ 204271 h 20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23" h="204270">
                  <a:moveTo>
                    <a:pt x="48984" y="204271"/>
                  </a:moveTo>
                  <a:lnTo>
                    <a:pt x="0" y="193739"/>
                  </a:lnTo>
                  <a:lnTo>
                    <a:pt x="103640" y="0"/>
                  </a:lnTo>
                  <a:lnTo>
                    <a:pt x="152623" y="10532"/>
                  </a:lnTo>
                  <a:lnTo>
                    <a:pt x="48984" y="204271"/>
                  </a:lnTo>
                  <a:close/>
                </a:path>
              </a:pathLst>
            </a:custGeom>
            <a:solidFill>
              <a:srgbClr val="306359"/>
            </a:solidFill>
            <a:ln w="25781" cap="flat">
              <a:noFill/>
              <a:prstDash val="solid"/>
              <a:miter/>
            </a:ln>
          </p:spPr>
          <p:txBody>
            <a:bodyPr rtlCol="0" anchor="ctr"/>
            <a:lstStyle/>
            <a:p>
              <a:endParaRPr lang="en-US"/>
            </a:p>
          </p:txBody>
        </p:sp>
        <p:sp>
          <p:nvSpPr>
            <p:cNvPr id="142" name="Graphic 105">
              <a:extLst>
                <a:ext uri="{FF2B5EF4-FFF2-40B4-BE49-F238E27FC236}">
                  <a16:creationId xmlns:a16="http://schemas.microsoft.com/office/drawing/2014/main" id="{3B61BDE1-C668-4817-A752-0A3C4D2BDA97}"/>
                </a:ext>
              </a:extLst>
            </p:cNvPr>
            <p:cNvSpPr/>
            <p:nvPr/>
          </p:nvSpPr>
          <p:spPr>
            <a:xfrm>
              <a:off x="11044283" y="2359152"/>
              <a:ext cx="127873" cy="157488"/>
            </a:xfrm>
            <a:custGeom>
              <a:avLst/>
              <a:gdLst>
                <a:gd name="connsiteX0" fmla="*/ 49242 w 127873"/>
                <a:gd name="connsiteY0" fmla="*/ 157489 h 157488"/>
                <a:gd name="connsiteX1" fmla="*/ 0 w 127873"/>
                <a:gd name="connsiteY1" fmla="*/ 147202 h 157488"/>
                <a:gd name="connsiteX2" fmla="*/ 78632 w 127873"/>
                <a:gd name="connsiteY2" fmla="*/ 0 h 157488"/>
                <a:gd name="connsiteX3" fmla="*/ 127874 w 127873"/>
                <a:gd name="connsiteY3" fmla="*/ 10287 h 157488"/>
                <a:gd name="connsiteX4" fmla="*/ 49242 w 127873"/>
                <a:gd name="connsiteY4" fmla="*/ 157489 h 15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73" h="157488">
                  <a:moveTo>
                    <a:pt x="49242" y="157489"/>
                  </a:moveTo>
                  <a:lnTo>
                    <a:pt x="0" y="147202"/>
                  </a:lnTo>
                  <a:lnTo>
                    <a:pt x="78632" y="0"/>
                  </a:lnTo>
                  <a:lnTo>
                    <a:pt x="127874" y="10287"/>
                  </a:lnTo>
                  <a:lnTo>
                    <a:pt x="49242" y="157489"/>
                  </a:lnTo>
                  <a:close/>
                </a:path>
              </a:pathLst>
            </a:custGeom>
            <a:solidFill>
              <a:srgbClr val="000000"/>
            </a:solidFill>
            <a:ln w="25781" cap="flat">
              <a:noFill/>
              <a:prstDash val="solid"/>
              <a:miter/>
            </a:ln>
          </p:spPr>
          <p:txBody>
            <a:bodyPr rtlCol="0" anchor="ctr"/>
            <a:lstStyle/>
            <a:p>
              <a:endParaRPr lang="en-US"/>
            </a:p>
          </p:txBody>
        </p:sp>
        <p:sp>
          <p:nvSpPr>
            <p:cNvPr id="143" name="Graphic 105">
              <a:extLst>
                <a:ext uri="{FF2B5EF4-FFF2-40B4-BE49-F238E27FC236}">
                  <a16:creationId xmlns:a16="http://schemas.microsoft.com/office/drawing/2014/main" id="{F4D72F3C-A825-48DB-A477-83733D5E5E0E}"/>
                </a:ext>
              </a:extLst>
            </p:cNvPr>
            <p:cNvSpPr/>
            <p:nvPr/>
          </p:nvSpPr>
          <p:spPr>
            <a:xfrm>
              <a:off x="11165454" y="2338333"/>
              <a:ext cx="152623" cy="204270"/>
            </a:xfrm>
            <a:custGeom>
              <a:avLst/>
              <a:gdLst>
                <a:gd name="connsiteX0" fmla="*/ 48984 w 152623"/>
                <a:gd name="connsiteY0" fmla="*/ 204271 h 204270"/>
                <a:gd name="connsiteX1" fmla="*/ 0 w 152623"/>
                <a:gd name="connsiteY1" fmla="*/ 193739 h 204270"/>
                <a:gd name="connsiteX2" fmla="*/ 103640 w 152623"/>
                <a:gd name="connsiteY2" fmla="*/ 0 h 204270"/>
                <a:gd name="connsiteX3" fmla="*/ 152623 w 152623"/>
                <a:gd name="connsiteY3" fmla="*/ 10532 h 204270"/>
                <a:gd name="connsiteX4" fmla="*/ 48984 w 152623"/>
                <a:gd name="connsiteY4" fmla="*/ 204271 h 20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23" h="204270">
                  <a:moveTo>
                    <a:pt x="48984" y="204271"/>
                  </a:moveTo>
                  <a:lnTo>
                    <a:pt x="0" y="193739"/>
                  </a:lnTo>
                  <a:lnTo>
                    <a:pt x="103640" y="0"/>
                  </a:lnTo>
                  <a:lnTo>
                    <a:pt x="152623" y="10532"/>
                  </a:lnTo>
                  <a:lnTo>
                    <a:pt x="48984" y="204271"/>
                  </a:lnTo>
                  <a:close/>
                </a:path>
              </a:pathLst>
            </a:custGeom>
            <a:solidFill>
              <a:srgbClr val="000000"/>
            </a:solidFill>
            <a:ln w="25781" cap="flat">
              <a:noFill/>
              <a:prstDash val="solid"/>
              <a:miter/>
            </a:ln>
          </p:spPr>
          <p:txBody>
            <a:bodyPr rtlCol="0" anchor="ctr"/>
            <a:lstStyle/>
            <a:p>
              <a:endParaRPr lang="en-US"/>
            </a:p>
          </p:txBody>
        </p:sp>
        <p:sp>
          <p:nvSpPr>
            <p:cNvPr id="144" name="Graphic 105">
              <a:extLst>
                <a:ext uri="{FF2B5EF4-FFF2-40B4-BE49-F238E27FC236}">
                  <a16:creationId xmlns:a16="http://schemas.microsoft.com/office/drawing/2014/main" id="{91299F53-7315-4CAD-A5C0-665EB438564E}"/>
                </a:ext>
              </a:extLst>
            </p:cNvPr>
            <p:cNvSpPr/>
            <p:nvPr/>
          </p:nvSpPr>
          <p:spPr>
            <a:xfrm>
              <a:off x="11226039" y="2297185"/>
              <a:ext cx="181498" cy="258399"/>
            </a:xfrm>
            <a:custGeom>
              <a:avLst/>
              <a:gdLst>
                <a:gd name="connsiteX0" fmla="*/ 48984 w 181498"/>
                <a:gd name="connsiteY0" fmla="*/ 258400 h 258399"/>
                <a:gd name="connsiteX1" fmla="*/ 0 w 181498"/>
                <a:gd name="connsiteY1" fmla="*/ 247868 h 258399"/>
                <a:gd name="connsiteX2" fmla="*/ 132514 w 181498"/>
                <a:gd name="connsiteY2" fmla="*/ 0 h 258399"/>
                <a:gd name="connsiteX3" fmla="*/ 181498 w 181498"/>
                <a:gd name="connsiteY3" fmla="*/ 10532 h 258399"/>
                <a:gd name="connsiteX4" fmla="*/ 48984 w 181498"/>
                <a:gd name="connsiteY4" fmla="*/ 258400 h 258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98" h="258399">
                  <a:moveTo>
                    <a:pt x="48984" y="258400"/>
                  </a:moveTo>
                  <a:lnTo>
                    <a:pt x="0" y="247868"/>
                  </a:lnTo>
                  <a:lnTo>
                    <a:pt x="132514" y="0"/>
                  </a:lnTo>
                  <a:lnTo>
                    <a:pt x="181498" y="10532"/>
                  </a:lnTo>
                  <a:lnTo>
                    <a:pt x="48984" y="258400"/>
                  </a:lnTo>
                  <a:close/>
                </a:path>
              </a:pathLst>
            </a:custGeom>
            <a:solidFill>
              <a:srgbClr val="FFFFFF"/>
            </a:solidFill>
            <a:ln w="25781" cap="flat">
              <a:noFill/>
              <a:prstDash val="solid"/>
              <a:miter/>
            </a:ln>
          </p:spPr>
          <p:txBody>
            <a:bodyPr rtlCol="0" anchor="ctr"/>
            <a:lstStyle/>
            <a:p>
              <a:endParaRPr lang="en-US"/>
            </a:p>
          </p:txBody>
        </p:sp>
        <p:sp>
          <p:nvSpPr>
            <p:cNvPr id="145" name="Graphic 105">
              <a:extLst>
                <a:ext uri="{FF2B5EF4-FFF2-40B4-BE49-F238E27FC236}">
                  <a16:creationId xmlns:a16="http://schemas.microsoft.com/office/drawing/2014/main" id="{4BE1A6C2-C539-490D-A5E0-5EA41CFBCDC6}"/>
                </a:ext>
              </a:extLst>
            </p:cNvPr>
            <p:cNvSpPr/>
            <p:nvPr/>
          </p:nvSpPr>
          <p:spPr>
            <a:xfrm>
              <a:off x="9161496" y="1581993"/>
              <a:ext cx="220944" cy="356860"/>
            </a:xfrm>
            <a:custGeom>
              <a:avLst/>
              <a:gdLst>
                <a:gd name="connsiteX0" fmla="*/ 109297 w 220944"/>
                <a:gd name="connsiteY0" fmla="*/ 111919 h 356860"/>
                <a:gd name="connsiteX1" fmla="*/ 123477 w 220944"/>
                <a:gd name="connsiteY1" fmla="*/ 50197 h 356860"/>
                <a:gd name="connsiteX2" fmla="*/ 27571 w 220944"/>
                <a:gd name="connsiteY2" fmla="*/ -13 h 356860"/>
                <a:gd name="connsiteX3" fmla="*/ -14 w 220944"/>
                <a:gd name="connsiteY3" fmla="*/ 111919 h 356860"/>
                <a:gd name="connsiteX4" fmla="*/ 201335 w 220944"/>
                <a:gd name="connsiteY4" fmla="*/ 356848 h 356860"/>
                <a:gd name="connsiteX5" fmla="*/ 220929 w 220944"/>
                <a:gd name="connsiteY5" fmla="*/ 253243 h 356860"/>
                <a:gd name="connsiteX6" fmla="*/ 109297 w 220944"/>
                <a:gd name="connsiteY6" fmla="*/ 111919 h 35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44" h="356860">
                  <a:moveTo>
                    <a:pt x="109297" y="111919"/>
                  </a:moveTo>
                  <a:cubicBezTo>
                    <a:pt x="109183" y="90604"/>
                    <a:pt x="114025" y="69528"/>
                    <a:pt x="123477" y="50197"/>
                  </a:cubicBezTo>
                  <a:lnTo>
                    <a:pt x="27571" y="-13"/>
                  </a:lnTo>
                  <a:cubicBezTo>
                    <a:pt x="9325" y="34747"/>
                    <a:pt x="-122" y="73076"/>
                    <a:pt x="-14" y="111919"/>
                  </a:cubicBezTo>
                  <a:cubicBezTo>
                    <a:pt x="380" y="227657"/>
                    <a:pt x="83236" y="328445"/>
                    <a:pt x="201335" y="356848"/>
                  </a:cubicBezTo>
                  <a:lnTo>
                    <a:pt x="220929" y="253243"/>
                  </a:lnTo>
                  <a:cubicBezTo>
                    <a:pt x="155093" y="234530"/>
                    <a:pt x="109810" y="177203"/>
                    <a:pt x="109297" y="111919"/>
                  </a:cubicBezTo>
                  <a:close/>
                </a:path>
              </a:pathLst>
            </a:custGeom>
            <a:solidFill>
              <a:srgbClr val="473F47"/>
            </a:solidFill>
            <a:ln w="25781" cap="flat">
              <a:noFill/>
              <a:prstDash val="solid"/>
              <a:miter/>
            </a:ln>
          </p:spPr>
          <p:txBody>
            <a:bodyPr rtlCol="0" anchor="ctr"/>
            <a:lstStyle/>
            <a:p>
              <a:endParaRPr lang="en-US"/>
            </a:p>
          </p:txBody>
        </p:sp>
        <p:sp>
          <p:nvSpPr>
            <p:cNvPr id="146" name="Graphic 105">
              <a:extLst>
                <a:ext uri="{FF2B5EF4-FFF2-40B4-BE49-F238E27FC236}">
                  <a16:creationId xmlns:a16="http://schemas.microsoft.com/office/drawing/2014/main" id="{14CA6074-DB3D-4E72-B55D-5C5601DB3838}"/>
                </a:ext>
              </a:extLst>
            </p:cNvPr>
            <p:cNvSpPr/>
            <p:nvPr/>
          </p:nvSpPr>
          <p:spPr>
            <a:xfrm>
              <a:off x="9361557" y="1773038"/>
              <a:ext cx="294676" cy="173655"/>
            </a:xfrm>
            <a:custGeom>
              <a:avLst/>
              <a:gdLst>
                <a:gd name="connsiteX0" fmla="*/ 294662 w 294676"/>
                <a:gd name="connsiteY0" fmla="*/ 51177 h 173655"/>
                <a:gd name="connsiteX1" fmla="*/ 65469 w 294676"/>
                <a:gd name="connsiteY1" fmla="*/ 173641 h 173655"/>
                <a:gd name="connsiteX2" fmla="*/ -15 w 294676"/>
                <a:gd name="connsiteY2" fmla="*/ 165803 h 173655"/>
                <a:gd name="connsiteX3" fmla="*/ 19578 w 294676"/>
                <a:gd name="connsiteY3" fmla="*/ 62199 h 173655"/>
                <a:gd name="connsiteX4" fmla="*/ 65469 w 294676"/>
                <a:gd name="connsiteY4" fmla="*/ 68567 h 173655"/>
                <a:gd name="connsiteX5" fmla="*/ 197467 w 294676"/>
                <a:gd name="connsiteY5" fmla="*/ -13 h 17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676" h="173655">
                  <a:moveTo>
                    <a:pt x="294662" y="51177"/>
                  </a:moveTo>
                  <a:cubicBezTo>
                    <a:pt x="246172" y="127374"/>
                    <a:pt x="159192" y="173850"/>
                    <a:pt x="65469" y="173641"/>
                  </a:cubicBezTo>
                  <a:cubicBezTo>
                    <a:pt x="43381" y="173647"/>
                    <a:pt x="21381" y="171013"/>
                    <a:pt x="-15" y="165803"/>
                  </a:cubicBezTo>
                  <a:lnTo>
                    <a:pt x="19578" y="62199"/>
                  </a:lnTo>
                  <a:cubicBezTo>
                    <a:pt x="34466" y="66436"/>
                    <a:pt x="49927" y="68582"/>
                    <a:pt x="65469" y="68567"/>
                  </a:cubicBezTo>
                  <a:cubicBezTo>
                    <a:pt x="118920" y="68664"/>
                    <a:pt x="168713" y="42794"/>
                    <a:pt x="197467" y="-13"/>
                  </a:cubicBezTo>
                  <a:close/>
                </a:path>
              </a:pathLst>
            </a:custGeom>
            <a:solidFill>
              <a:srgbClr val="306359">
                <a:alpha val="18000"/>
              </a:srgbClr>
            </a:solidFill>
            <a:ln w="25781" cap="flat">
              <a:noFill/>
              <a:prstDash val="solid"/>
              <a:miter/>
            </a:ln>
          </p:spPr>
          <p:txBody>
            <a:bodyPr rtlCol="0" anchor="ctr"/>
            <a:lstStyle/>
            <a:p>
              <a:endParaRPr lang="en-US"/>
            </a:p>
          </p:txBody>
        </p:sp>
        <p:sp>
          <p:nvSpPr>
            <p:cNvPr id="147" name="Graphic 105">
              <a:extLst>
                <a:ext uri="{FF2B5EF4-FFF2-40B4-BE49-F238E27FC236}">
                  <a16:creationId xmlns:a16="http://schemas.microsoft.com/office/drawing/2014/main" id="{35873900-EAB8-4DB3-92EB-C59EDB69845A}"/>
                </a:ext>
              </a:extLst>
            </p:cNvPr>
            <p:cNvSpPr/>
            <p:nvPr/>
          </p:nvSpPr>
          <p:spPr>
            <a:xfrm>
              <a:off x="9189082" y="1440189"/>
              <a:ext cx="506338" cy="384038"/>
            </a:xfrm>
            <a:custGeom>
              <a:avLst/>
              <a:gdLst>
                <a:gd name="connsiteX0" fmla="*/ 505035 w 506338"/>
                <a:gd name="connsiteY0" fmla="*/ 253723 h 384038"/>
                <a:gd name="connsiteX1" fmla="*/ 467137 w 506338"/>
                <a:gd name="connsiteY1" fmla="*/ 384025 h 384038"/>
                <a:gd name="connsiteX2" fmla="*/ 369942 w 506338"/>
                <a:gd name="connsiteY2" fmla="*/ 333815 h 384038"/>
                <a:gd name="connsiteX3" fmla="*/ 323755 w 506338"/>
                <a:gd name="connsiteY3" fmla="*/ 128191 h 384038"/>
                <a:gd name="connsiteX4" fmla="*/ 107317 w 506338"/>
                <a:gd name="connsiteY4" fmla="*/ 172071 h 384038"/>
                <a:gd name="connsiteX5" fmla="*/ 95890 w 506338"/>
                <a:gd name="connsiteY5" fmla="*/ 192001 h 384038"/>
                <a:gd name="connsiteX6" fmla="*/ -15 w 506338"/>
                <a:gd name="connsiteY6" fmla="*/ 141791 h 384038"/>
                <a:gd name="connsiteX7" fmla="*/ 357122 w 506338"/>
                <a:gd name="connsiteY7" fmla="*/ 26006 h 384038"/>
                <a:gd name="connsiteX8" fmla="*/ 506324 w 506338"/>
                <a:gd name="connsiteY8" fmla="*/ 253723 h 38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338" h="384038">
                  <a:moveTo>
                    <a:pt x="505035" y="253723"/>
                  </a:moveTo>
                  <a:cubicBezTo>
                    <a:pt x="505101" y="299622"/>
                    <a:pt x="491999" y="344671"/>
                    <a:pt x="467137" y="384025"/>
                  </a:cubicBezTo>
                  <a:lnTo>
                    <a:pt x="369942" y="333815"/>
                  </a:lnTo>
                  <a:cubicBezTo>
                    <a:pt x="416956" y="264917"/>
                    <a:pt x="396277" y="172856"/>
                    <a:pt x="323755" y="128191"/>
                  </a:cubicBezTo>
                  <a:cubicBezTo>
                    <a:pt x="251233" y="83527"/>
                    <a:pt x="154330" y="103172"/>
                    <a:pt x="107317" y="172071"/>
                  </a:cubicBezTo>
                  <a:cubicBezTo>
                    <a:pt x="102979" y="178428"/>
                    <a:pt x="99159" y="185091"/>
                    <a:pt x="95890" y="192001"/>
                  </a:cubicBezTo>
                  <a:lnTo>
                    <a:pt x="-15" y="141791"/>
                  </a:lnTo>
                  <a:cubicBezTo>
                    <a:pt x="64951" y="16125"/>
                    <a:pt x="224847" y="-35714"/>
                    <a:pt x="357122" y="26006"/>
                  </a:cubicBezTo>
                  <a:cubicBezTo>
                    <a:pt x="448514" y="68650"/>
                    <a:pt x="506395" y="156990"/>
                    <a:pt x="506324" y="253723"/>
                  </a:cubicBezTo>
                  <a:close/>
                </a:path>
              </a:pathLst>
            </a:custGeom>
            <a:solidFill>
              <a:schemeClr val="accent2"/>
            </a:solidFill>
            <a:ln w="25781" cap="flat">
              <a:noFill/>
              <a:prstDash val="solid"/>
              <a:miter/>
            </a:ln>
          </p:spPr>
          <p:txBody>
            <a:bodyPr rtlCol="0" anchor="ctr"/>
            <a:lstStyle/>
            <a:p>
              <a:endParaRPr lang="en-US"/>
            </a:p>
          </p:txBody>
        </p:sp>
        <p:grpSp>
          <p:nvGrpSpPr>
            <p:cNvPr id="148" name="Graphic 105">
              <a:extLst>
                <a:ext uri="{FF2B5EF4-FFF2-40B4-BE49-F238E27FC236}">
                  <a16:creationId xmlns:a16="http://schemas.microsoft.com/office/drawing/2014/main" id="{DF0DAD45-9946-4528-9810-C9417B82B133}"/>
                </a:ext>
              </a:extLst>
            </p:cNvPr>
            <p:cNvGrpSpPr/>
            <p:nvPr/>
          </p:nvGrpSpPr>
          <p:grpSpPr>
            <a:xfrm>
              <a:off x="11001137" y="3063035"/>
              <a:ext cx="356713" cy="303608"/>
              <a:chOff x="11001137" y="3063035"/>
              <a:chExt cx="356713" cy="303608"/>
            </a:xfrm>
            <a:solidFill>
              <a:srgbClr val="306359"/>
            </a:solidFill>
          </p:grpSpPr>
          <p:sp>
            <p:nvSpPr>
              <p:cNvPr id="158" name="Freeform: Shape 157">
                <a:extLst>
                  <a:ext uri="{FF2B5EF4-FFF2-40B4-BE49-F238E27FC236}">
                    <a16:creationId xmlns:a16="http://schemas.microsoft.com/office/drawing/2014/main" id="{E1F64725-5A8A-4ECC-AC8F-72E6462BB034}"/>
                  </a:ext>
                </a:extLst>
              </p:cNvPr>
              <p:cNvSpPr/>
              <p:nvPr/>
            </p:nvSpPr>
            <p:spPr>
              <a:xfrm>
                <a:off x="11001137" y="3149584"/>
                <a:ext cx="227230" cy="217058"/>
              </a:xfrm>
              <a:custGeom>
                <a:avLst/>
                <a:gdLst>
                  <a:gd name="connsiteX0" fmla="*/ 18381 w 227230"/>
                  <a:gd name="connsiteY0" fmla="*/ 164531 h 217058"/>
                  <a:gd name="connsiteX1" fmla="*/ 21475 w 227230"/>
                  <a:gd name="connsiteY1" fmla="*/ 156938 h 217058"/>
                  <a:gd name="connsiteX2" fmla="*/ 31530 w 227230"/>
                  <a:gd name="connsiteY2" fmla="*/ 140283 h 217058"/>
                  <a:gd name="connsiteX3" fmla="*/ 23022 w 227230"/>
                  <a:gd name="connsiteY3" fmla="*/ 118974 h 217058"/>
                  <a:gd name="connsiteX4" fmla="*/ 8327 w 227230"/>
                  <a:gd name="connsiteY4" fmla="*/ 112116 h 217058"/>
                  <a:gd name="connsiteX5" fmla="*/ 77 w 227230"/>
                  <a:gd name="connsiteY5" fmla="*/ 100360 h 217058"/>
                  <a:gd name="connsiteX6" fmla="*/ 77 w 227230"/>
                  <a:gd name="connsiteY6" fmla="*/ 90563 h 217058"/>
                  <a:gd name="connsiteX7" fmla="*/ 12659 w 227230"/>
                  <a:gd name="connsiteY7" fmla="*/ 80028 h 217058"/>
                  <a:gd name="connsiteX8" fmla="*/ 12710 w 227230"/>
                  <a:gd name="connsiteY8" fmla="*/ 80031 h 217058"/>
                  <a:gd name="connsiteX9" fmla="*/ 27405 w 227230"/>
                  <a:gd name="connsiteY9" fmla="*/ 76847 h 217058"/>
                  <a:gd name="connsiteX10" fmla="*/ 40037 w 227230"/>
                  <a:gd name="connsiteY10" fmla="*/ 52354 h 217058"/>
                  <a:gd name="connsiteX11" fmla="*/ 35139 w 227230"/>
                  <a:gd name="connsiteY11" fmla="*/ 39862 h 217058"/>
                  <a:gd name="connsiteX12" fmla="*/ 38748 w 227230"/>
                  <a:gd name="connsiteY12" fmla="*/ 26146 h 217058"/>
                  <a:gd name="connsiteX13" fmla="*/ 46483 w 227230"/>
                  <a:gd name="connsiteY13" fmla="*/ 20268 h 217058"/>
                  <a:gd name="connsiteX14" fmla="*/ 62467 w 227230"/>
                  <a:gd name="connsiteY14" fmla="*/ 20268 h 217058"/>
                  <a:gd name="connsiteX15" fmla="*/ 75615 w 227230"/>
                  <a:gd name="connsiteY15" fmla="*/ 28841 h 217058"/>
                  <a:gd name="connsiteX16" fmla="*/ 101396 w 227230"/>
                  <a:gd name="connsiteY16" fmla="*/ 21983 h 217058"/>
                  <a:gd name="connsiteX17" fmla="*/ 108873 w 227230"/>
                  <a:gd name="connsiteY17" fmla="*/ 7287 h 217058"/>
                  <a:gd name="connsiteX18" fmla="*/ 121763 w 227230"/>
                  <a:gd name="connsiteY18" fmla="*/ 184 h 217058"/>
                  <a:gd name="connsiteX19" fmla="*/ 132076 w 227230"/>
                  <a:gd name="connsiteY19" fmla="*/ 184 h 217058"/>
                  <a:gd name="connsiteX20" fmla="*/ 142130 w 227230"/>
                  <a:gd name="connsiteY20" fmla="*/ 10716 h 217058"/>
                  <a:gd name="connsiteX21" fmla="*/ 147286 w 227230"/>
                  <a:gd name="connsiteY21" fmla="*/ 28841 h 217058"/>
                  <a:gd name="connsiteX22" fmla="*/ 169974 w 227230"/>
                  <a:gd name="connsiteY22" fmla="*/ 38638 h 217058"/>
                  <a:gd name="connsiteX23" fmla="*/ 184411 w 227230"/>
                  <a:gd name="connsiteY23" fmla="*/ 33739 h 217058"/>
                  <a:gd name="connsiteX24" fmla="*/ 200395 w 227230"/>
                  <a:gd name="connsiteY24" fmla="*/ 37413 h 217058"/>
                  <a:gd name="connsiteX25" fmla="*/ 207099 w 227230"/>
                  <a:gd name="connsiteY25" fmla="*/ 45741 h 217058"/>
                  <a:gd name="connsiteX26" fmla="*/ 205809 w 227230"/>
                  <a:gd name="connsiteY26" fmla="*/ 59212 h 217058"/>
                  <a:gd name="connsiteX27" fmla="*/ 196786 w 227230"/>
                  <a:gd name="connsiteY27" fmla="*/ 72438 h 217058"/>
                  <a:gd name="connsiteX28" fmla="*/ 207098 w 227230"/>
                  <a:gd name="connsiteY28" fmla="*/ 98890 h 217058"/>
                  <a:gd name="connsiteX29" fmla="*/ 218958 w 227230"/>
                  <a:gd name="connsiteY29" fmla="*/ 104034 h 217058"/>
                  <a:gd name="connsiteX30" fmla="*/ 227208 w 227230"/>
                  <a:gd name="connsiteY30" fmla="*/ 114811 h 217058"/>
                  <a:gd name="connsiteX31" fmla="*/ 225660 w 227230"/>
                  <a:gd name="connsiteY31" fmla="*/ 126812 h 217058"/>
                  <a:gd name="connsiteX32" fmla="*/ 214317 w 227230"/>
                  <a:gd name="connsiteY32" fmla="*/ 135874 h 217058"/>
                  <a:gd name="connsiteX33" fmla="*/ 196786 w 227230"/>
                  <a:gd name="connsiteY33" fmla="*/ 140038 h 217058"/>
                  <a:gd name="connsiteX34" fmla="*/ 185185 w 227230"/>
                  <a:gd name="connsiteY34" fmla="*/ 161592 h 217058"/>
                  <a:gd name="connsiteX35" fmla="*/ 190083 w 227230"/>
                  <a:gd name="connsiteY35" fmla="*/ 176042 h 217058"/>
                  <a:gd name="connsiteX36" fmla="*/ 186890 w 227230"/>
                  <a:gd name="connsiteY36" fmla="*/ 190978 h 217058"/>
                  <a:gd name="connsiteX37" fmla="*/ 186474 w 227230"/>
                  <a:gd name="connsiteY37" fmla="*/ 191228 h 217058"/>
                  <a:gd name="connsiteX38" fmla="*/ 179255 w 227230"/>
                  <a:gd name="connsiteY38" fmla="*/ 196372 h 217058"/>
                  <a:gd name="connsiteX39" fmla="*/ 163271 w 227230"/>
                  <a:gd name="connsiteY39" fmla="*/ 196372 h 217058"/>
                  <a:gd name="connsiteX40" fmla="*/ 148576 w 227230"/>
                  <a:gd name="connsiteY40" fmla="*/ 187799 h 217058"/>
                  <a:gd name="connsiteX41" fmla="*/ 122795 w 227230"/>
                  <a:gd name="connsiteY41" fmla="*/ 195637 h 217058"/>
                  <a:gd name="connsiteX42" fmla="*/ 115834 w 227230"/>
                  <a:gd name="connsiteY42" fmla="*/ 209598 h 217058"/>
                  <a:gd name="connsiteX43" fmla="*/ 103717 w 227230"/>
                  <a:gd name="connsiteY43" fmla="*/ 216946 h 217058"/>
                  <a:gd name="connsiteX44" fmla="*/ 91599 w 227230"/>
                  <a:gd name="connsiteY44" fmla="*/ 215476 h 217058"/>
                  <a:gd name="connsiteX45" fmla="*/ 82318 w 227230"/>
                  <a:gd name="connsiteY45" fmla="*/ 205679 h 217058"/>
                  <a:gd name="connsiteX46" fmla="*/ 78193 w 227230"/>
                  <a:gd name="connsiteY46" fmla="*/ 188534 h 217058"/>
                  <a:gd name="connsiteX47" fmla="*/ 52412 w 227230"/>
                  <a:gd name="connsiteY47" fmla="*/ 177512 h 217058"/>
                  <a:gd name="connsiteX48" fmla="*/ 38233 w 227230"/>
                  <a:gd name="connsiteY48" fmla="*/ 182411 h 217058"/>
                  <a:gd name="connsiteX49" fmla="*/ 24053 w 227230"/>
                  <a:gd name="connsiteY49" fmla="*/ 179962 h 217058"/>
                  <a:gd name="connsiteX50" fmla="*/ 16577 w 227230"/>
                  <a:gd name="connsiteY50" fmla="*/ 170409 h 217058"/>
                  <a:gd name="connsiteX51" fmla="*/ 13999 w 227230"/>
                  <a:gd name="connsiteY51" fmla="*/ 164286 h 217058"/>
                  <a:gd name="connsiteX52" fmla="*/ 114802 w 227230"/>
                  <a:gd name="connsiteY52" fmla="*/ 72683 h 217058"/>
                  <a:gd name="connsiteX53" fmla="*/ 76905 w 227230"/>
                  <a:gd name="connsiteY53" fmla="*/ 108197 h 217058"/>
                  <a:gd name="connsiteX54" fmla="*/ 114287 w 227230"/>
                  <a:gd name="connsiteY54" fmla="*/ 144200 h 217058"/>
                  <a:gd name="connsiteX55" fmla="*/ 152184 w 227230"/>
                  <a:gd name="connsiteY55" fmla="*/ 108686 h 217058"/>
                  <a:gd name="connsiteX56" fmla="*/ 152185 w 227230"/>
                  <a:gd name="connsiteY56" fmla="*/ 108442 h 217058"/>
                  <a:gd name="connsiteX57" fmla="*/ 114548 w 227230"/>
                  <a:gd name="connsiteY57" fmla="*/ 72679 h 217058"/>
                  <a:gd name="connsiteX58" fmla="*/ 114029 w 227230"/>
                  <a:gd name="connsiteY58" fmla="*/ 72683 h 21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27230" h="217058">
                    <a:moveTo>
                      <a:pt x="18381" y="164531"/>
                    </a:moveTo>
                    <a:cubicBezTo>
                      <a:pt x="18238" y="161699"/>
                      <a:pt x="19362" y="158941"/>
                      <a:pt x="21475" y="156938"/>
                    </a:cubicBezTo>
                    <a:cubicBezTo>
                      <a:pt x="26274" y="152297"/>
                      <a:pt x="29736" y="146562"/>
                      <a:pt x="31530" y="140283"/>
                    </a:cubicBezTo>
                    <a:cubicBezTo>
                      <a:pt x="33781" y="132183"/>
                      <a:pt x="30361" y="123619"/>
                      <a:pt x="23022" y="118974"/>
                    </a:cubicBezTo>
                    <a:cubicBezTo>
                      <a:pt x="18624" y="115826"/>
                      <a:pt x="13637" y="113499"/>
                      <a:pt x="8327" y="112116"/>
                    </a:cubicBezTo>
                    <a:cubicBezTo>
                      <a:pt x="2879" y="110696"/>
                      <a:pt x="-638" y="105683"/>
                      <a:pt x="77" y="100360"/>
                    </a:cubicBezTo>
                    <a:cubicBezTo>
                      <a:pt x="77" y="97176"/>
                      <a:pt x="77" y="93747"/>
                      <a:pt x="77" y="90563"/>
                    </a:cubicBezTo>
                    <a:cubicBezTo>
                      <a:pt x="489" y="84353"/>
                      <a:pt x="6123" y="79636"/>
                      <a:pt x="12659" y="80028"/>
                    </a:cubicBezTo>
                    <a:cubicBezTo>
                      <a:pt x="12676" y="80028"/>
                      <a:pt x="12693" y="80030"/>
                      <a:pt x="12710" y="80031"/>
                    </a:cubicBezTo>
                    <a:cubicBezTo>
                      <a:pt x="17789" y="79964"/>
                      <a:pt x="22797" y="78879"/>
                      <a:pt x="27405" y="76847"/>
                    </a:cubicBezTo>
                    <a:cubicBezTo>
                      <a:pt x="37700" y="73067"/>
                      <a:pt x="43202" y="62399"/>
                      <a:pt x="40037" y="52354"/>
                    </a:cubicBezTo>
                    <a:cubicBezTo>
                      <a:pt x="38789" y="48063"/>
                      <a:pt x="37151" y="43883"/>
                      <a:pt x="35139" y="39862"/>
                    </a:cubicBezTo>
                    <a:cubicBezTo>
                      <a:pt x="32690" y="35063"/>
                      <a:pt x="34211" y="29287"/>
                      <a:pt x="38748" y="26146"/>
                    </a:cubicBezTo>
                    <a:cubicBezTo>
                      <a:pt x="41438" y="24323"/>
                      <a:pt x="44020" y="22361"/>
                      <a:pt x="46483" y="20268"/>
                    </a:cubicBezTo>
                    <a:cubicBezTo>
                      <a:pt x="51199" y="16838"/>
                      <a:pt x="57750" y="16838"/>
                      <a:pt x="62467" y="20268"/>
                    </a:cubicBezTo>
                    <a:cubicBezTo>
                      <a:pt x="66242" y="23888"/>
                      <a:pt x="70703" y="26796"/>
                      <a:pt x="75615" y="28841"/>
                    </a:cubicBezTo>
                    <a:cubicBezTo>
                      <a:pt x="84839" y="32575"/>
                      <a:pt x="95555" y="29725"/>
                      <a:pt x="101396" y="21983"/>
                    </a:cubicBezTo>
                    <a:cubicBezTo>
                      <a:pt x="104799" y="17552"/>
                      <a:pt x="107332" y="12573"/>
                      <a:pt x="108873" y="7287"/>
                    </a:cubicBezTo>
                    <a:cubicBezTo>
                      <a:pt x="110701" y="2194"/>
                      <a:pt x="116203" y="-837"/>
                      <a:pt x="121763" y="184"/>
                    </a:cubicBezTo>
                    <a:lnTo>
                      <a:pt x="132076" y="184"/>
                    </a:lnTo>
                    <a:cubicBezTo>
                      <a:pt x="137792" y="691"/>
                      <a:pt x="142155" y="5261"/>
                      <a:pt x="142130" y="10716"/>
                    </a:cubicBezTo>
                    <a:cubicBezTo>
                      <a:pt x="142409" y="17046"/>
                      <a:pt x="144171" y="23238"/>
                      <a:pt x="147286" y="28841"/>
                    </a:cubicBezTo>
                    <a:cubicBezTo>
                      <a:pt x="151968" y="36271"/>
                      <a:pt x="161003" y="40173"/>
                      <a:pt x="169974" y="38638"/>
                    </a:cubicBezTo>
                    <a:cubicBezTo>
                      <a:pt x="174997" y="37633"/>
                      <a:pt x="179854" y="35985"/>
                      <a:pt x="184411" y="33739"/>
                    </a:cubicBezTo>
                    <a:cubicBezTo>
                      <a:pt x="189913" y="30685"/>
                      <a:pt x="196972" y="32308"/>
                      <a:pt x="200395" y="37413"/>
                    </a:cubicBezTo>
                    <a:cubicBezTo>
                      <a:pt x="202200" y="40352"/>
                      <a:pt x="205036" y="42801"/>
                      <a:pt x="207099" y="45741"/>
                    </a:cubicBezTo>
                    <a:cubicBezTo>
                      <a:pt x="209961" y="49983"/>
                      <a:pt x="209430" y="55529"/>
                      <a:pt x="205809" y="59212"/>
                    </a:cubicBezTo>
                    <a:cubicBezTo>
                      <a:pt x="201901" y="63003"/>
                      <a:pt x="198833" y="67500"/>
                      <a:pt x="196786" y="72438"/>
                    </a:cubicBezTo>
                    <a:cubicBezTo>
                      <a:pt x="192031" y="82451"/>
                      <a:pt x="196625" y="94236"/>
                      <a:pt x="207098" y="98890"/>
                    </a:cubicBezTo>
                    <a:cubicBezTo>
                      <a:pt x="210849" y="100997"/>
                      <a:pt x="214825" y="102721"/>
                      <a:pt x="218958" y="104034"/>
                    </a:cubicBezTo>
                    <a:cubicBezTo>
                      <a:pt x="223996" y="105387"/>
                      <a:pt x="227405" y="109840"/>
                      <a:pt x="227208" y="114811"/>
                    </a:cubicBezTo>
                    <a:cubicBezTo>
                      <a:pt x="227208" y="118729"/>
                      <a:pt x="227208" y="122648"/>
                      <a:pt x="225660" y="126812"/>
                    </a:cubicBezTo>
                    <a:cubicBezTo>
                      <a:pt x="224873" y="132143"/>
                      <a:pt x="219980" y="136052"/>
                      <a:pt x="214317" y="135874"/>
                    </a:cubicBezTo>
                    <a:cubicBezTo>
                      <a:pt x="208237" y="136125"/>
                      <a:pt x="202274" y="137541"/>
                      <a:pt x="196786" y="140038"/>
                    </a:cubicBezTo>
                    <a:cubicBezTo>
                      <a:pt x="188218" y="143889"/>
                      <a:pt x="183455" y="152738"/>
                      <a:pt x="185185" y="161592"/>
                    </a:cubicBezTo>
                    <a:cubicBezTo>
                      <a:pt x="186017" y="166621"/>
                      <a:pt x="187670" y="171497"/>
                      <a:pt x="190083" y="176042"/>
                    </a:cubicBezTo>
                    <a:cubicBezTo>
                      <a:pt x="193542" y="181004"/>
                      <a:pt x="192113" y="187691"/>
                      <a:pt x="186890" y="190978"/>
                    </a:cubicBezTo>
                    <a:cubicBezTo>
                      <a:pt x="186753" y="191064"/>
                      <a:pt x="186614" y="191148"/>
                      <a:pt x="186474" y="191228"/>
                    </a:cubicBezTo>
                    <a:lnTo>
                      <a:pt x="179255" y="196372"/>
                    </a:lnTo>
                    <a:cubicBezTo>
                      <a:pt x="174832" y="200544"/>
                      <a:pt x="167694" y="200544"/>
                      <a:pt x="163271" y="196372"/>
                    </a:cubicBezTo>
                    <a:cubicBezTo>
                      <a:pt x="159063" y="192563"/>
                      <a:pt x="154055" y="189641"/>
                      <a:pt x="148576" y="187799"/>
                    </a:cubicBezTo>
                    <a:cubicBezTo>
                      <a:pt x="139113" y="184260"/>
                      <a:pt x="128336" y="187536"/>
                      <a:pt x="122795" y="195637"/>
                    </a:cubicBezTo>
                    <a:cubicBezTo>
                      <a:pt x="119608" y="199855"/>
                      <a:pt x="117250" y="204584"/>
                      <a:pt x="115834" y="209598"/>
                    </a:cubicBezTo>
                    <a:cubicBezTo>
                      <a:pt x="114240" y="214540"/>
                      <a:pt x="109106" y="217653"/>
                      <a:pt x="103717" y="216946"/>
                    </a:cubicBezTo>
                    <a:lnTo>
                      <a:pt x="91599" y="215476"/>
                    </a:lnTo>
                    <a:cubicBezTo>
                      <a:pt x="86519" y="214598"/>
                      <a:pt x="82704" y="210571"/>
                      <a:pt x="82318" y="205679"/>
                    </a:cubicBezTo>
                    <a:cubicBezTo>
                      <a:pt x="82236" y="199751"/>
                      <a:pt x="80830" y="193907"/>
                      <a:pt x="78193" y="188534"/>
                    </a:cubicBezTo>
                    <a:cubicBezTo>
                      <a:pt x="73829" y="179139"/>
                      <a:pt x="62708" y="174384"/>
                      <a:pt x="52412" y="177512"/>
                    </a:cubicBezTo>
                    <a:cubicBezTo>
                      <a:pt x="47554" y="178779"/>
                      <a:pt x="42812" y="180417"/>
                      <a:pt x="38233" y="182411"/>
                    </a:cubicBezTo>
                    <a:cubicBezTo>
                      <a:pt x="33466" y="184729"/>
                      <a:pt x="27655" y="183726"/>
                      <a:pt x="24053" y="179962"/>
                    </a:cubicBezTo>
                    <a:cubicBezTo>
                      <a:pt x="21475" y="176777"/>
                      <a:pt x="18897" y="173838"/>
                      <a:pt x="16577" y="170409"/>
                    </a:cubicBezTo>
                    <a:cubicBezTo>
                      <a:pt x="15409" y="168498"/>
                      <a:pt x="14541" y="166435"/>
                      <a:pt x="13999" y="164286"/>
                    </a:cubicBezTo>
                    <a:close/>
                    <a:moveTo>
                      <a:pt x="114802" y="72683"/>
                    </a:moveTo>
                    <a:cubicBezTo>
                      <a:pt x="94015" y="72547"/>
                      <a:pt x="77048" y="88447"/>
                      <a:pt x="76905" y="108197"/>
                    </a:cubicBezTo>
                    <a:cubicBezTo>
                      <a:pt x="76763" y="127946"/>
                      <a:pt x="93499" y="144065"/>
                      <a:pt x="114287" y="144200"/>
                    </a:cubicBezTo>
                    <a:cubicBezTo>
                      <a:pt x="135075" y="144335"/>
                      <a:pt x="152042" y="128435"/>
                      <a:pt x="152184" y="108686"/>
                    </a:cubicBezTo>
                    <a:cubicBezTo>
                      <a:pt x="152184" y="108605"/>
                      <a:pt x="152185" y="108524"/>
                      <a:pt x="152185" y="108442"/>
                    </a:cubicBezTo>
                    <a:cubicBezTo>
                      <a:pt x="152187" y="88693"/>
                      <a:pt x="135336" y="72681"/>
                      <a:pt x="114548" y="72679"/>
                    </a:cubicBezTo>
                    <a:cubicBezTo>
                      <a:pt x="114375" y="72679"/>
                      <a:pt x="114202" y="72681"/>
                      <a:pt x="114029" y="72683"/>
                    </a:cubicBezTo>
                    <a:close/>
                  </a:path>
                </a:pathLst>
              </a:custGeom>
              <a:solidFill>
                <a:srgbClr val="306359"/>
              </a:solidFill>
              <a:ln w="25781"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8421C62F-930F-47D7-8F0E-8C23009C2512}"/>
                  </a:ext>
                </a:extLst>
              </p:cNvPr>
              <p:cNvSpPr/>
              <p:nvPr/>
            </p:nvSpPr>
            <p:spPr>
              <a:xfrm>
                <a:off x="11187752" y="3063035"/>
                <a:ext cx="170098" cy="160763"/>
              </a:xfrm>
              <a:custGeom>
                <a:avLst/>
                <a:gdLst>
                  <a:gd name="connsiteX0" fmla="*/ 116904 w 170098"/>
                  <a:gd name="connsiteY0" fmla="*/ 147231 h 160763"/>
                  <a:gd name="connsiteX1" fmla="*/ 116904 w 170098"/>
                  <a:gd name="connsiteY1" fmla="*/ 151394 h 160763"/>
                  <a:gd name="connsiteX2" fmla="*/ 110459 w 170098"/>
                  <a:gd name="connsiteY2" fmla="*/ 158497 h 160763"/>
                  <a:gd name="connsiteX3" fmla="*/ 102724 w 170098"/>
                  <a:gd name="connsiteY3" fmla="*/ 160457 h 160763"/>
                  <a:gd name="connsiteX4" fmla="*/ 92412 w 170098"/>
                  <a:gd name="connsiteY4" fmla="*/ 155803 h 160763"/>
                  <a:gd name="connsiteX5" fmla="*/ 86740 w 170098"/>
                  <a:gd name="connsiteY5" fmla="*/ 147231 h 160763"/>
                  <a:gd name="connsiteX6" fmla="*/ 63638 w 170098"/>
                  <a:gd name="connsiteY6" fmla="*/ 144112 h 160763"/>
                  <a:gd name="connsiteX7" fmla="*/ 62764 w 170098"/>
                  <a:gd name="connsiteY7" fmla="*/ 144781 h 160763"/>
                  <a:gd name="connsiteX8" fmla="*/ 55545 w 170098"/>
                  <a:gd name="connsiteY8" fmla="*/ 150905 h 160763"/>
                  <a:gd name="connsiteX9" fmla="*/ 44459 w 170098"/>
                  <a:gd name="connsiteY9" fmla="*/ 152619 h 160763"/>
                  <a:gd name="connsiteX10" fmla="*/ 38272 w 170098"/>
                  <a:gd name="connsiteY10" fmla="*/ 149190 h 160763"/>
                  <a:gd name="connsiteX11" fmla="*/ 33889 w 170098"/>
                  <a:gd name="connsiteY11" fmla="*/ 137678 h 160763"/>
                  <a:gd name="connsiteX12" fmla="*/ 36209 w 170098"/>
                  <a:gd name="connsiteY12" fmla="*/ 127146 h 160763"/>
                  <a:gd name="connsiteX13" fmla="*/ 22030 w 170098"/>
                  <a:gd name="connsiteY13" fmla="*/ 110981 h 160763"/>
                  <a:gd name="connsiteX14" fmla="*/ 9913 w 170098"/>
                  <a:gd name="connsiteY14" fmla="*/ 110981 h 160763"/>
                  <a:gd name="connsiteX15" fmla="*/ 1920 w 170098"/>
                  <a:gd name="connsiteY15" fmla="*/ 103878 h 160763"/>
                  <a:gd name="connsiteX16" fmla="*/ 374 w 170098"/>
                  <a:gd name="connsiteY16" fmla="*/ 97755 h 160763"/>
                  <a:gd name="connsiteX17" fmla="*/ 5272 w 170098"/>
                  <a:gd name="connsiteY17" fmla="*/ 87468 h 160763"/>
                  <a:gd name="connsiteX18" fmla="*/ 15842 w 170098"/>
                  <a:gd name="connsiteY18" fmla="*/ 80610 h 160763"/>
                  <a:gd name="connsiteX19" fmla="*/ 18163 w 170098"/>
                  <a:gd name="connsiteY19" fmla="*/ 61261 h 160763"/>
                  <a:gd name="connsiteX20" fmla="*/ 11460 w 170098"/>
                  <a:gd name="connsiteY20" fmla="*/ 53668 h 160763"/>
                  <a:gd name="connsiteX21" fmla="*/ 8703 w 170098"/>
                  <a:gd name="connsiteY21" fmla="*/ 41831 h 160763"/>
                  <a:gd name="connsiteX22" fmla="*/ 9397 w 170098"/>
                  <a:gd name="connsiteY22" fmla="*/ 40931 h 160763"/>
                  <a:gd name="connsiteX23" fmla="*/ 12491 w 170098"/>
                  <a:gd name="connsiteY23" fmla="*/ 35543 h 160763"/>
                  <a:gd name="connsiteX24" fmla="*/ 23834 w 170098"/>
                  <a:gd name="connsiteY24" fmla="*/ 32114 h 160763"/>
                  <a:gd name="connsiteX25" fmla="*/ 37756 w 170098"/>
                  <a:gd name="connsiteY25" fmla="*/ 34074 h 160763"/>
                  <a:gd name="connsiteX26" fmla="*/ 51678 w 170098"/>
                  <a:gd name="connsiteY26" fmla="*/ 23297 h 160763"/>
                  <a:gd name="connsiteX27" fmla="*/ 52967 w 170098"/>
                  <a:gd name="connsiteY27" fmla="*/ 11050 h 160763"/>
                  <a:gd name="connsiteX28" fmla="*/ 58896 w 170098"/>
                  <a:gd name="connsiteY28" fmla="*/ 2233 h 160763"/>
                  <a:gd name="connsiteX29" fmla="*/ 67920 w 170098"/>
                  <a:gd name="connsiteY29" fmla="*/ 273 h 160763"/>
                  <a:gd name="connsiteX30" fmla="*/ 77975 w 170098"/>
                  <a:gd name="connsiteY30" fmla="*/ 5417 h 160763"/>
                  <a:gd name="connsiteX31" fmla="*/ 86998 w 170098"/>
                  <a:gd name="connsiteY31" fmla="*/ 16684 h 160763"/>
                  <a:gd name="connsiteX32" fmla="*/ 107623 w 170098"/>
                  <a:gd name="connsiteY32" fmla="*/ 16684 h 160763"/>
                  <a:gd name="connsiteX33" fmla="*/ 114068 w 170098"/>
                  <a:gd name="connsiteY33" fmla="*/ 11050 h 160763"/>
                  <a:gd name="connsiteX34" fmla="*/ 125412 w 170098"/>
                  <a:gd name="connsiteY34" fmla="*/ 8846 h 160763"/>
                  <a:gd name="connsiteX35" fmla="*/ 132888 w 170098"/>
                  <a:gd name="connsiteY35" fmla="*/ 13010 h 160763"/>
                  <a:gd name="connsiteX36" fmla="*/ 136240 w 170098"/>
                  <a:gd name="connsiteY36" fmla="*/ 23052 h 160763"/>
                  <a:gd name="connsiteX37" fmla="*/ 133919 w 170098"/>
                  <a:gd name="connsiteY37" fmla="*/ 35543 h 160763"/>
                  <a:gd name="connsiteX38" fmla="*/ 147841 w 170098"/>
                  <a:gd name="connsiteY38" fmla="*/ 50729 h 160763"/>
                  <a:gd name="connsiteX39" fmla="*/ 158669 w 170098"/>
                  <a:gd name="connsiteY39" fmla="*/ 50729 h 160763"/>
                  <a:gd name="connsiteX40" fmla="*/ 167950 w 170098"/>
                  <a:gd name="connsiteY40" fmla="*/ 57587 h 160763"/>
                  <a:gd name="connsiteX41" fmla="*/ 169755 w 170098"/>
                  <a:gd name="connsiteY41" fmla="*/ 64935 h 160763"/>
                  <a:gd name="connsiteX42" fmla="*/ 164857 w 170098"/>
                  <a:gd name="connsiteY42" fmla="*/ 73997 h 160763"/>
                  <a:gd name="connsiteX43" fmla="*/ 153771 w 170098"/>
                  <a:gd name="connsiteY43" fmla="*/ 81345 h 160763"/>
                  <a:gd name="connsiteX44" fmla="*/ 151193 w 170098"/>
                  <a:gd name="connsiteY44" fmla="*/ 98980 h 160763"/>
                  <a:gd name="connsiteX45" fmla="*/ 159185 w 170098"/>
                  <a:gd name="connsiteY45" fmla="*/ 108287 h 160763"/>
                  <a:gd name="connsiteX46" fmla="*/ 161247 w 170098"/>
                  <a:gd name="connsiteY46" fmla="*/ 120044 h 160763"/>
                  <a:gd name="connsiteX47" fmla="*/ 157638 w 170098"/>
                  <a:gd name="connsiteY47" fmla="*/ 125677 h 160763"/>
                  <a:gd name="connsiteX48" fmla="*/ 146288 w 170098"/>
                  <a:gd name="connsiteY48" fmla="*/ 129470 h 160763"/>
                  <a:gd name="connsiteX49" fmla="*/ 146036 w 170098"/>
                  <a:gd name="connsiteY49" fmla="*/ 129351 h 160763"/>
                  <a:gd name="connsiteX50" fmla="*/ 129021 w 170098"/>
                  <a:gd name="connsiteY50" fmla="*/ 129351 h 160763"/>
                  <a:gd name="connsiteX51" fmla="*/ 117935 w 170098"/>
                  <a:gd name="connsiteY51" fmla="*/ 141107 h 160763"/>
                  <a:gd name="connsiteX52" fmla="*/ 117935 w 170098"/>
                  <a:gd name="connsiteY52" fmla="*/ 149435 h 160763"/>
                  <a:gd name="connsiteX53" fmla="*/ 84936 w 170098"/>
                  <a:gd name="connsiteY53" fmla="*/ 53178 h 160763"/>
                  <a:gd name="connsiteX54" fmla="*/ 56578 w 170098"/>
                  <a:gd name="connsiteY54" fmla="*/ 79629 h 160763"/>
                  <a:gd name="connsiteX55" fmla="*/ 56576 w 170098"/>
                  <a:gd name="connsiteY55" fmla="*/ 79875 h 160763"/>
                  <a:gd name="connsiteX56" fmla="*/ 84676 w 170098"/>
                  <a:gd name="connsiteY56" fmla="*/ 107061 h 160763"/>
                  <a:gd name="connsiteX57" fmla="*/ 113292 w 170098"/>
                  <a:gd name="connsiteY57" fmla="*/ 80365 h 160763"/>
                  <a:gd name="connsiteX58" fmla="*/ 85192 w 170098"/>
                  <a:gd name="connsiteY58" fmla="*/ 53179 h 160763"/>
                  <a:gd name="connsiteX59" fmla="*/ 84936 w 170098"/>
                  <a:gd name="connsiteY59" fmla="*/ 53178 h 16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70098" h="160763">
                    <a:moveTo>
                      <a:pt x="116904" y="147231"/>
                    </a:moveTo>
                    <a:cubicBezTo>
                      <a:pt x="117028" y="148616"/>
                      <a:pt x="117028" y="150009"/>
                      <a:pt x="116904" y="151394"/>
                    </a:cubicBezTo>
                    <a:cubicBezTo>
                      <a:pt x="116735" y="154890"/>
                      <a:pt x="114073" y="157824"/>
                      <a:pt x="110459" y="158497"/>
                    </a:cubicBezTo>
                    <a:lnTo>
                      <a:pt x="102724" y="160457"/>
                    </a:lnTo>
                    <a:cubicBezTo>
                      <a:pt x="98549" y="161536"/>
                      <a:pt x="94169" y="159560"/>
                      <a:pt x="92412" y="155803"/>
                    </a:cubicBezTo>
                    <a:cubicBezTo>
                      <a:pt x="90607" y="152864"/>
                      <a:pt x="88803" y="149925"/>
                      <a:pt x="86740" y="147231"/>
                    </a:cubicBezTo>
                    <a:cubicBezTo>
                      <a:pt x="81267" y="140309"/>
                      <a:pt x="70924" y="138912"/>
                      <a:pt x="63638" y="144112"/>
                    </a:cubicBezTo>
                    <a:cubicBezTo>
                      <a:pt x="63338" y="144326"/>
                      <a:pt x="63047" y="144549"/>
                      <a:pt x="62764" y="144781"/>
                    </a:cubicBezTo>
                    <a:cubicBezTo>
                      <a:pt x="60177" y="146621"/>
                      <a:pt x="57761" y="148670"/>
                      <a:pt x="55545" y="150905"/>
                    </a:cubicBezTo>
                    <a:cubicBezTo>
                      <a:pt x="52771" y="153946"/>
                      <a:pt x="48105" y="154667"/>
                      <a:pt x="44459" y="152619"/>
                    </a:cubicBezTo>
                    <a:lnTo>
                      <a:pt x="38272" y="149190"/>
                    </a:lnTo>
                    <a:cubicBezTo>
                      <a:pt x="33788" y="147098"/>
                      <a:pt x="31851" y="142011"/>
                      <a:pt x="33889" y="137678"/>
                    </a:cubicBezTo>
                    <a:cubicBezTo>
                      <a:pt x="35153" y="134282"/>
                      <a:pt x="35933" y="130740"/>
                      <a:pt x="36209" y="127146"/>
                    </a:cubicBezTo>
                    <a:cubicBezTo>
                      <a:pt x="36815" y="119016"/>
                      <a:pt x="30557" y="111881"/>
                      <a:pt x="22030" y="110981"/>
                    </a:cubicBezTo>
                    <a:cubicBezTo>
                      <a:pt x="17995" y="110738"/>
                      <a:pt x="13947" y="110738"/>
                      <a:pt x="9913" y="110981"/>
                    </a:cubicBezTo>
                    <a:cubicBezTo>
                      <a:pt x="5741" y="110875"/>
                      <a:pt x="2310" y="107825"/>
                      <a:pt x="1920" y="103878"/>
                    </a:cubicBezTo>
                    <a:cubicBezTo>
                      <a:pt x="1557" y="101805"/>
                      <a:pt x="1040" y="99759"/>
                      <a:pt x="374" y="97755"/>
                    </a:cubicBezTo>
                    <a:cubicBezTo>
                      <a:pt x="-937" y="93644"/>
                      <a:pt x="1157" y="89247"/>
                      <a:pt x="5272" y="87468"/>
                    </a:cubicBezTo>
                    <a:cubicBezTo>
                      <a:pt x="9140" y="85702"/>
                      <a:pt x="12703" y="83389"/>
                      <a:pt x="15842" y="80610"/>
                    </a:cubicBezTo>
                    <a:cubicBezTo>
                      <a:pt x="21649" y="75643"/>
                      <a:pt x="22644" y="67341"/>
                      <a:pt x="18163" y="61261"/>
                    </a:cubicBezTo>
                    <a:cubicBezTo>
                      <a:pt x="16069" y="58621"/>
                      <a:pt x="13831" y="56086"/>
                      <a:pt x="11460" y="53668"/>
                    </a:cubicBezTo>
                    <a:cubicBezTo>
                      <a:pt x="7258" y="51122"/>
                      <a:pt x="6024" y="45823"/>
                      <a:pt x="8703" y="41831"/>
                    </a:cubicBezTo>
                    <a:cubicBezTo>
                      <a:pt x="8914" y="41517"/>
                      <a:pt x="9146" y="41217"/>
                      <a:pt x="9397" y="40931"/>
                    </a:cubicBezTo>
                    <a:lnTo>
                      <a:pt x="12491" y="35543"/>
                    </a:lnTo>
                    <a:cubicBezTo>
                      <a:pt x="14829" y="31857"/>
                      <a:pt x="19683" y="30389"/>
                      <a:pt x="23834" y="32114"/>
                    </a:cubicBezTo>
                    <a:cubicBezTo>
                      <a:pt x="28228" y="33868"/>
                      <a:pt x="33016" y="34542"/>
                      <a:pt x="37756" y="34074"/>
                    </a:cubicBezTo>
                    <a:cubicBezTo>
                      <a:pt x="44436" y="33906"/>
                      <a:pt x="50156" y="29478"/>
                      <a:pt x="51678" y="23297"/>
                    </a:cubicBezTo>
                    <a:cubicBezTo>
                      <a:pt x="52629" y="19280"/>
                      <a:pt x="53062" y="15167"/>
                      <a:pt x="52967" y="11050"/>
                    </a:cubicBezTo>
                    <a:cubicBezTo>
                      <a:pt x="52607" y="7173"/>
                      <a:pt x="55042" y="3552"/>
                      <a:pt x="58896" y="2233"/>
                    </a:cubicBezTo>
                    <a:lnTo>
                      <a:pt x="67920" y="273"/>
                    </a:lnTo>
                    <a:cubicBezTo>
                      <a:pt x="72181" y="-849"/>
                      <a:pt x="76616" y="1420"/>
                      <a:pt x="77975" y="5417"/>
                    </a:cubicBezTo>
                    <a:cubicBezTo>
                      <a:pt x="79971" y="9815"/>
                      <a:pt x="83069" y="13683"/>
                      <a:pt x="86998" y="16684"/>
                    </a:cubicBezTo>
                    <a:cubicBezTo>
                      <a:pt x="92954" y="21461"/>
                      <a:pt x="101668" y="21461"/>
                      <a:pt x="107623" y="16684"/>
                    </a:cubicBezTo>
                    <a:cubicBezTo>
                      <a:pt x="109950" y="14999"/>
                      <a:pt x="112107" y="13113"/>
                      <a:pt x="114068" y="11050"/>
                    </a:cubicBezTo>
                    <a:cubicBezTo>
                      <a:pt x="116845" y="7890"/>
                      <a:pt x="121553" y="6975"/>
                      <a:pt x="125412" y="8846"/>
                    </a:cubicBezTo>
                    <a:lnTo>
                      <a:pt x="132888" y="13010"/>
                    </a:lnTo>
                    <a:cubicBezTo>
                      <a:pt x="136463" y="15111"/>
                      <a:pt x="137887" y="19377"/>
                      <a:pt x="136240" y="23052"/>
                    </a:cubicBezTo>
                    <a:cubicBezTo>
                      <a:pt x="134599" y="27027"/>
                      <a:pt x="133810" y="31274"/>
                      <a:pt x="133919" y="35543"/>
                    </a:cubicBezTo>
                    <a:cubicBezTo>
                      <a:pt x="133965" y="43181"/>
                      <a:pt x="139884" y="49638"/>
                      <a:pt x="147841" y="50729"/>
                    </a:cubicBezTo>
                    <a:lnTo>
                      <a:pt x="158669" y="50729"/>
                    </a:lnTo>
                    <a:cubicBezTo>
                      <a:pt x="163195" y="50289"/>
                      <a:pt x="167285" y="53311"/>
                      <a:pt x="167950" y="57587"/>
                    </a:cubicBezTo>
                    <a:cubicBezTo>
                      <a:pt x="167950" y="60036"/>
                      <a:pt x="169239" y="62485"/>
                      <a:pt x="169755" y="64935"/>
                    </a:cubicBezTo>
                    <a:cubicBezTo>
                      <a:pt x="170949" y="68715"/>
                      <a:pt x="168787" y="72716"/>
                      <a:pt x="164857" y="73997"/>
                    </a:cubicBezTo>
                    <a:cubicBezTo>
                      <a:pt x="160667" y="75693"/>
                      <a:pt x="156893" y="78195"/>
                      <a:pt x="153771" y="81345"/>
                    </a:cubicBezTo>
                    <a:cubicBezTo>
                      <a:pt x="148749" y="85963"/>
                      <a:pt x="147686" y="93237"/>
                      <a:pt x="151193" y="98980"/>
                    </a:cubicBezTo>
                    <a:cubicBezTo>
                      <a:pt x="153425" y="102396"/>
                      <a:pt x="156111" y="105524"/>
                      <a:pt x="159185" y="108287"/>
                    </a:cubicBezTo>
                    <a:cubicBezTo>
                      <a:pt x="162978" y="111104"/>
                      <a:pt x="163874" y="116210"/>
                      <a:pt x="161247" y="120044"/>
                    </a:cubicBezTo>
                    <a:lnTo>
                      <a:pt x="157638" y="125677"/>
                    </a:lnTo>
                    <a:cubicBezTo>
                      <a:pt x="155606" y="129702"/>
                      <a:pt x="150525" y="131400"/>
                      <a:pt x="146288" y="129470"/>
                    </a:cubicBezTo>
                    <a:cubicBezTo>
                      <a:pt x="146203" y="129432"/>
                      <a:pt x="146120" y="129392"/>
                      <a:pt x="146036" y="129351"/>
                    </a:cubicBezTo>
                    <a:cubicBezTo>
                      <a:pt x="140506" y="127647"/>
                      <a:pt x="134551" y="127647"/>
                      <a:pt x="129021" y="129351"/>
                    </a:cubicBezTo>
                    <a:cubicBezTo>
                      <a:pt x="123304" y="130994"/>
                      <a:pt x="119028" y="135529"/>
                      <a:pt x="117935" y="141107"/>
                    </a:cubicBezTo>
                    <a:cubicBezTo>
                      <a:pt x="117667" y="143877"/>
                      <a:pt x="117667" y="146665"/>
                      <a:pt x="117935" y="149435"/>
                    </a:cubicBezTo>
                    <a:close/>
                    <a:moveTo>
                      <a:pt x="84936" y="53178"/>
                    </a:moveTo>
                    <a:cubicBezTo>
                      <a:pt x="69417" y="53043"/>
                      <a:pt x="56720" y="64885"/>
                      <a:pt x="56578" y="79629"/>
                    </a:cubicBezTo>
                    <a:cubicBezTo>
                      <a:pt x="56577" y="79711"/>
                      <a:pt x="56576" y="79793"/>
                      <a:pt x="56576" y="79875"/>
                    </a:cubicBezTo>
                    <a:cubicBezTo>
                      <a:pt x="56434" y="94754"/>
                      <a:pt x="69015" y="106926"/>
                      <a:pt x="84676" y="107061"/>
                    </a:cubicBezTo>
                    <a:cubicBezTo>
                      <a:pt x="100338" y="107196"/>
                      <a:pt x="113150" y="95244"/>
                      <a:pt x="113292" y="80365"/>
                    </a:cubicBezTo>
                    <a:cubicBezTo>
                      <a:pt x="113435" y="65486"/>
                      <a:pt x="100854" y="53314"/>
                      <a:pt x="85192" y="53179"/>
                    </a:cubicBezTo>
                    <a:cubicBezTo>
                      <a:pt x="85107" y="53178"/>
                      <a:pt x="85021" y="53178"/>
                      <a:pt x="84936" y="53178"/>
                    </a:cubicBezTo>
                    <a:close/>
                  </a:path>
                </a:pathLst>
              </a:custGeom>
              <a:solidFill>
                <a:srgbClr val="306359"/>
              </a:solidFill>
              <a:ln w="25781" cap="flat">
                <a:noFill/>
                <a:prstDash val="solid"/>
                <a:miter/>
              </a:ln>
            </p:spPr>
            <p:txBody>
              <a:bodyPr rtlCol="0" anchor="ctr"/>
              <a:lstStyle/>
              <a:p>
                <a:endParaRPr lang="en-US"/>
              </a:p>
            </p:txBody>
          </p:sp>
        </p:grpSp>
        <p:sp>
          <p:nvSpPr>
            <p:cNvPr id="149" name="Graphic 105">
              <a:extLst>
                <a:ext uri="{FF2B5EF4-FFF2-40B4-BE49-F238E27FC236}">
                  <a16:creationId xmlns:a16="http://schemas.microsoft.com/office/drawing/2014/main" id="{FFDEC816-5281-4C2C-A851-C713BDA10E43}"/>
                </a:ext>
              </a:extLst>
            </p:cNvPr>
            <p:cNvSpPr/>
            <p:nvPr/>
          </p:nvSpPr>
          <p:spPr>
            <a:xfrm>
              <a:off x="8911936" y="2786307"/>
              <a:ext cx="243888" cy="231702"/>
            </a:xfrm>
            <a:custGeom>
              <a:avLst/>
              <a:gdLst>
                <a:gd name="connsiteX0" fmla="*/ 243888 w 243888"/>
                <a:gd name="connsiteY0" fmla="*/ 115851 h 231702"/>
                <a:gd name="connsiteX1" fmla="*/ 121944 w 243888"/>
                <a:gd name="connsiteY1" fmla="*/ 231703 h 231702"/>
                <a:gd name="connsiteX2" fmla="*/ 0 w 243888"/>
                <a:gd name="connsiteY2" fmla="*/ 115851 h 231702"/>
                <a:gd name="connsiteX3" fmla="*/ 121944 w 243888"/>
                <a:gd name="connsiteY3" fmla="*/ 0 h 231702"/>
                <a:gd name="connsiteX4" fmla="*/ 243888 w 243888"/>
                <a:gd name="connsiteY4" fmla="*/ 115851 h 231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88" h="231702">
                  <a:moveTo>
                    <a:pt x="243888" y="115851"/>
                  </a:moveTo>
                  <a:cubicBezTo>
                    <a:pt x="243888" y="179834"/>
                    <a:pt x="189292" y="231703"/>
                    <a:pt x="121944" y="231703"/>
                  </a:cubicBezTo>
                  <a:cubicBezTo>
                    <a:pt x="54596" y="231703"/>
                    <a:pt x="0" y="179834"/>
                    <a:pt x="0" y="115851"/>
                  </a:cubicBezTo>
                  <a:cubicBezTo>
                    <a:pt x="0" y="51869"/>
                    <a:pt x="54596" y="0"/>
                    <a:pt x="121944" y="0"/>
                  </a:cubicBezTo>
                  <a:cubicBezTo>
                    <a:pt x="189292" y="0"/>
                    <a:pt x="243888" y="51868"/>
                    <a:pt x="243888" y="115851"/>
                  </a:cubicBezTo>
                  <a:close/>
                </a:path>
              </a:pathLst>
            </a:custGeom>
            <a:solidFill>
              <a:srgbClr val="473F47"/>
            </a:solidFill>
            <a:ln w="25781" cap="flat">
              <a:noFill/>
              <a:prstDash val="solid"/>
              <a:miter/>
            </a:ln>
          </p:spPr>
          <p:txBody>
            <a:bodyPr rtlCol="0" anchor="ctr"/>
            <a:lstStyle/>
            <a:p>
              <a:endParaRPr lang="en-US"/>
            </a:p>
          </p:txBody>
        </p:sp>
        <p:sp>
          <p:nvSpPr>
            <p:cNvPr id="150" name="Graphic 105">
              <a:extLst>
                <a:ext uri="{FF2B5EF4-FFF2-40B4-BE49-F238E27FC236}">
                  <a16:creationId xmlns:a16="http://schemas.microsoft.com/office/drawing/2014/main" id="{5F1979C8-9716-48C6-8F84-5BA4F95CB106}"/>
                </a:ext>
              </a:extLst>
            </p:cNvPr>
            <p:cNvSpPr/>
            <p:nvPr/>
          </p:nvSpPr>
          <p:spPr>
            <a:xfrm>
              <a:off x="9034396" y="2763699"/>
              <a:ext cx="131225" cy="142868"/>
            </a:xfrm>
            <a:custGeom>
              <a:avLst/>
              <a:gdLst>
                <a:gd name="connsiteX0" fmla="*/ -15 w 131225"/>
                <a:gd name="connsiteY0" fmla="*/ 1286 h 142868"/>
                <a:gd name="connsiteX1" fmla="*/ -15 w 131225"/>
                <a:gd name="connsiteY1" fmla="*/ 142855 h 142868"/>
                <a:gd name="connsiteX2" fmla="*/ 131210 w 131225"/>
                <a:gd name="connsiteY2" fmla="*/ 52966 h 142868"/>
                <a:gd name="connsiteX3" fmla="*/ -15 w 131225"/>
                <a:gd name="connsiteY3" fmla="*/ 1286 h 142868"/>
              </a:gdLst>
              <a:ahLst/>
              <a:cxnLst>
                <a:cxn ang="0">
                  <a:pos x="connsiteX0" y="connsiteY0"/>
                </a:cxn>
                <a:cxn ang="0">
                  <a:pos x="connsiteX1" y="connsiteY1"/>
                </a:cxn>
                <a:cxn ang="0">
                  <a:pos x="connsiteX2" y="connsiteY2"/>
                </a:cxn>
                <a:cxn ang="0">
                  <a:pos x="connsiteX3" y="connsiteY3"/>
                </a:cxn>
              </a:cxnLst>
              <a:rect l="l" t="t" r="r" b="b"/>
              <a:pathLst>
                <a:path w="131225" h="142868">
                  <a:moveTo>
                    <a:pt x="-15" y="1286"/>
                  </a:moveTo>
                  <a:lnTo>
                    <a:pt x="-15" y="142855"/>
                  </a:lnTo>
                  <a:lnTo>
                    <a:pt x="131210" y="52966"/>
                  </a:lnTo>
                  <a:cubicBezTo>
                    <a:pt x="131210" y="52966"/>
                    <a:pt x="70625" y="-9735"/>
                    <a:pt x="-15" y="1286"/>
                  </a:cubicBezTo>
                  <a:close/>
                </a:path>
              </a:pathLst>
            </a:custGeom>
            <a:solidFill>
              <a:srgbClr val="FFFFFF"/>
            </a:solidFill>
            <a:ln w="25781" cap="flat">
              <a:noFill/>
              <a:prstDash val="solid"/>
              <a:miter/>
            </a:ln>
          </p:spPr>
          <p:txBody>
            <a:bodyPr rtlCol="0" anchor="ctr"/>
            <a:lstStyle/>
            <a:p>
              <a:endParaRPr lang="en-US"/>
            </a:p>
          </p:txBody>
        </p:sp>
        <p:sp>
          <p:nvSpPr>
            <p:cNvPr id="151" name="Graphic 105">
              <a:extLst>
                <a:ext uri="{FF2B5EF4-FFF2-40B4-BE49-F238E27FC236}">
                  <a16:creationId xmlns:a16="http://schemas.microsoft.com/office/drawing/2014/main" id="{61144898-A221-466D-9F2F-756503E0F284}"/>
                </a:ext>
              </a:extLst>
            </p:cNvPr>
            <p:cNvSpPr/>
            <p:nvPr/>
          </p:nvSpPr>
          <p:spPr>
            <a:xfrm>
              <a:off x="9723007" y="3296004"/>
              <a:ext cx="170670" cy="145732"/>
            </a:xfrm>
            <a:custGeom>
              <a:avLst/>
              <a:gdLst>
                <a:gd name="connsiteX0" fmla="*/ 161647 w 170670"/>
                <a:gd name="connsiteY0" fmla="*/ 0 h 145732"/>
                <a:gd name="connsiteX1" fmla="*/ 0 w 170670"/>
                <a:gd name="connsiteY1" fmla="*/ 43107 h 145732"/>
                <a:gd name="connsiteX2" fmla="*/ 55945 w 170670"/>
                <a:gd name="connsiteY2" fmla="*/ 145733 h 145732"/>
                <a:gd name="connsiteX3" fmla="*/ 170670 w 170670"/>
                <a:gd name="connsiteY3" fmla="*/ 115117 h 145732"/>
                <a:gd name="connsiteX4" fmla="*/ 161647 w 170670"/>
                <a:gd name="connsiteY4" fmla="*/ 0 h 14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70" h="145732">
                  <a:moveTo>
                    <a:pt x="161647" y="0"/>
                  </a:moveTo>
                  <a:lnTo>
                    <a:pt x="0" y="43107"/>
                  </a:lnTo>
                  <a:lnTo>
                    <a:pt x="55945" y="145733"/>
                  </a:lnTo>
                  <a:lnTo>
                    <a:pt x="170670" y="115117"/>
                  </a:lnTo>
                  <a:lnTo>
                    <a:pt x="161647" y="0"/>
                  </a:lnTo>
                  <a:close/>
                </a:path>
              </a:pathLst>
            </a:custGeom>
            <a:solidFill>
              <a:srgbClr val="306359"/>
            </a:solidFill>
            <a:ln w="25781" cap="flat">
              <a:noFill/>
              <a:prstDash val="solid"/>
              <a:miter/>
            </a:ln>
          </p:spPr>
          <p:txBody>
            <a:bodyPr rtlCol="0" anchor="ctr"/>
            <a:lstStyle/>
            <a:p>
              <a:endParaRPr lang="en-US"/>
            </a:p>
          </p:txBody>
        </p:sp>
        <p:sp>
          <p:nvSpPr>
            <p:cNvPr id="152" name="Graphic 105">
              <a:extLst>
                <a:ext uri="{FF2B5EF4-FFF2-40B4-BE49-F238E27FC236}">
                  <a16:creationId xmlns:a16="http://schemas.microsoft.com/office/drawing/2014/main" id="{CB02D039-1EC6-4162-9767-93239EABD9C1}"/>
                </a:ext>
              </a:extLst>
            </p:cNvPr>
            <p:cNvSpPr/>
            <p:nvPr/>
          </p:nvSpPr>
          <p:spPr>
            <a:xfrm>
              <a:off x="9723007" y="3296004"/>
              <a:ext cx="170670" cy="145732"/>
            </a:xfrm>
            <a:custGeom>
              <a:avLst/>
              <a:gdLst>
                <a:gd name="connsiteX0" fmla="*/ 161647 w 170670"/>
                <a:gd name="connsiteY0" fmla="*/ 0 h 145732"/>
                <a:gd name="connsiteX1" fmla="*/ 0 w 170670"/>
                <a:gd name="connsiteY1" fmla="*/ 43107 h 145732"/>
                <a:gd name="connsiteX2" fmla="*/ 55945 w 170670"/>
                <a:gd name="connsiteY2" fmla="*/ 145733 h 145732"/>
                <a:gd name="connsiteX3" fmla="*/ 170670 w 170670"/>
                <a:gd name="connsiteY3" fmla="*/ 115117 h 145732"/>
                <a:gd name="connsiteX4" fmla="*/ 161647 w 170670"/>
                <a:gd name="connsiteY4" fmla="*/ 0 h 14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70" h="145732">
                  <a:moveTo>
                    <a:pt x="161647" y="0"/>
                  </a:moveTo>
                  <a:lnTo>
                    <a:pt x="0" y="43107"/>
                  </a:lnTo>
                  <a:lnTo>
                    <a:pt x="55945" y="145733"/>
                  </a:lnTo>
                  <a:lnTo>
                    <a:pt x="170670" y="115117"/>
                  </a:lnTo>
                  <a:lnTo>
                    <a:pt x="161647" y="0"/>
                  </a:lnTo>
                  <a:close/>
                </a:path>
              </a:pathLst>
            </a:custGeom>
            <a:solidFill>
              <a:srgbClr val="000000"/>
            </a:solidFill>
            <a:ln w="25781" cap="flat">
              <a:noFill/>
              <a:prstDash val="solid"/>
              <a:miter/>
            </a:ln>
          </p:spPr>
          <p:txBody>
            <a:bodyPr rtlCol="0" anchor="ctr"/>
            <a:lstStyle/>
            <a:p>
              <a:endParaRPr lang="en-US"/>
            </a:p>
          </p:txBody>
        </p:sp>
        <p:sp>
          <p:nvSpPr>
            <p:cNvPr id="153" name="Graphic 105">
              <a:extLst>
                <a:ext uri="{FF2B5EF4-FFF2-40B4-BE49-F238E27FC236}">
                  <a16:creationId xmlns:a16="http://schemas.microsoft.com/office/drawing/2014/main" id="{2AB5EE1D-4D43-4188-B43F-51FBBCC57BBF}"/>
                </a:ext>
              </a:extLst>
            </p:cNvPr>
            <p:cNvSpPr/>
            <p:nvPr/>
          </p:nvSpPr>
          <p:spPr>
            <a:xfrm>
              <a:off x="9621522" y="3081446"/>
              <a:ext cx="197648" cy="246643"/>
            </a:xfrm>
            <a:custGeom>
              <a:avLst/>
              <a:gdLst>
                <a:gd name="connsiteX0" fmla="*/ 666 w 197648"/>
                <a:gd name="connsiteY0" fmla="*/ -13 h 246643"/>
                <a:gd name="connsiteX1" fmla="*/ 3244 w 197648"/>
                <a:gd name="connsiteY1" fmla="*/ 26194 h 246643"/>
                <a:gd name="connsiteX2" fmla="*/ 51713 w 197648"/>
                <a:gd name="connsiteY2" fmla="*/ 137392 h 246643"/>
                <a:gd name="connsiteX3" fmla="*/ 197633 w 197648"/>
                <a:gd name="connsiteY3" fmla="*/ 246630 h 246643"/>
                <a:gd name="connsiteX4" fmla="*/ 192992 w 197648"/>
                <a:gd name="connsiteY4" fmla="*/ 209646 h 246643"/>
                <a:gd name="connsiteX5" fmla="*/ 189125 w 197648"/>
                <a:gd name="connsiteY5" fmla="*/ 173396 h 246643"/>
                <a:gd name="connsiteX6" fmla="*/ 166180 w 197648"/>
                <a:gd name="connsiteY6" fmla="*/ 120247 h 246643"/>
                <a:gd name="connsiteX7" fmla="*/ 71306 w 197648"/>
                <a:gd name="connsiteY7" fmla="*/ 29623 h 246643"/>
                <a:gd name="connsiteX8" fmla="*/ 666 w 197648"/>
                <a:gd name="connsiteY8" fmla="*/ -13 h 24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48" h="246643">
                  <a:moveTo>
                    <a:pt x="666" y="-13"/>
                  </a:moveTo>
                  <a:cubicBezTo>
                    <a:pt x="-790" y="8790"/>
                    <a:pt x="96" y="17800"/>
                    <a:pt x="3244" y="26194"/>
                  </a:cubicBezTo>
                  <a:cubicBezTo>
                    <a:pt x="12461" y="65659"/>
                    <a:pt x="28863" y="103290"/>
                    <a:pt x="51713" y="137392"/>
                  </a:cubicBezTo>
                  <a:cubicBezTo>
                    <a:pt x="87548" y="186377"/>
                    <a:pt x="143493" y="216994"/>
                    <a:pt x="197633" y="246630"/>
                  </a:cubicBezTo>
                  <a:cubicBezTo>
                    <a:pt x="192992" y="242956"/>
                    <a:pt x="193766" y="215769"/>
                    <a:pt x="192992" y="209646"/>
                  </a:cubicBezTo>
                  <a:lnTo>
                    <a:pt x="189125" y="173396"/>
                  </a:lnTo>
                  <a:cubicBezTo>
                    <a:pt x="185828" y="154253"/>
                    <a:pt x="177981" y="136076"/>
                    <a:pt x="166180" y="120247"/>
                  </a:cubicBezTo>
                  <a:cubicBezTo>
                    <a:pt x="142562" y="83323"/>
                    <a:pt x="110044" y="52261"/>
                    <a:pt x="71306" y="29623"/>
                  </a:cubicBezTo>
                  <a:cubicBezTo>
                    <a:pt x="49351" y="16624"/>
                    <a:pt x="25568" y="6646"/>
                    <a:pt x="666" y="-13"/>
                  </a:cubicBezTo>
                  <a:close/>
                </a:path>
              </a:pathLst>
            </a:custGeom>
            <a:solidFill>
              <a:srgbClr val="306359"/>
            </a:solidFill>
            <a:ln w="25781" cap="flat">
              <a:noFill/>
              <a:prstDash val="solid"/>
              <a:miter/>
            </a:ln>
          </p:spPr>
          <p:txBody>
            <a:bodyPr rtlCol="0" anchor="ctr"/>
            <a:lstStyle/>
            <a:p>
              <a:endParaRPr lang="en-US"/>
            </a:p>
          </p:txBody>
        </p:sp>
        <p:sp>
          <p:nvSpPr>
            <p:cNvPr id="154" name="Graphic 105">
              <a:extLst>
                <a:ext uri="{FF2B5EF4-FFF2-40B4-BE49-F238E27FC236}">
                  <a16:creationId xmlns:a16="http://schemas.microsoft.com/office/drawing/2014/main" id="{8FC5FDBE-8338-4C69-A88E-0F274BA51817}"/>
                </a:ext>
              </a:extLst>
            </p:cNvPr>
            <p:cNvSpPr/>
            <p:nvPr/>
          </p:nvSpPr>
          <p:spPr>
            <a:xfrm>
              <a:off x="9621522" y="3081446"/>
              <a:ext cx="197648" cy="246643"/>
            </a:xfrm>
            <a:custGeom>
              <a:avLst/>
              <a:gdLst>
                <a:gd name="connsiteX0" fmla="*/ 666 w 197648"/>
                <a:gd name="connsiteY0" fmla="*/ -13 h 246643"/>
                <a:gd name="connsiteX1" fmla="*/ 3244 w 197648"/>
                <a:gd name="connsiteY1" fmla="*/ 26194 h 246643"/>
                <a:gd name="connsiteX2" fmla="*/ 51713 w 197648"/>
                <a:gd name="connsiteY2" fmla="*/ 137392 h 246643"/>
                <a:gd name="connsiteX3" fmla="*/ 197633 w 197648"/>
                <a:gd name="connsiteY3" fmla="*/ 246630 h 246643"/>
                <a:gd name="connsiteX4" fmla="*/ 192992 w 197648"/>
                <a:gd name="connsiteY4" fmla="*/ 209646 h 246643"/>
                <a:gd name="connsiteX5" fmla="*/ 189125 w 197648"/>
                <a:gd name="connsiteY5" fmla="*/ 173396 h 246643"/>
                <a:gd name="connsiteX6" fmla="*/ 166180 w 197648"/>
                <a:gd name="connsiteY6" fmla="*/ 120247 h 246643"/>
                <a:gd name="connsiteX7" fmla="*/ 71306 w 197648"/>
                <a:gd name="connsiteY7" fmla="*/ 29623 h 246643"/>
                <a:gd name="connsiteX8" fmla="*/ 666 w 197648"/>
                <a:gd name="connsiteY8" fmla="*/ -13 h 24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48" h="246643">
                  <a:moveTo>
                    <a:pt x="666" y="-13"/>
                  </a:moveTo>
                  <a:cubicBezTo>
                    <a:pt x="-790" y="8790"/>
                    <a:pt x="96" y="17800"/>
                    <a:pt x="3244" y="26194"/>
                  </a:cubicBezTo>
                  <a:cubicBezTo>
                    <a:pt x="12461" y="65659"/>
                    <a:pt x="28863" y="103290"/>
                    <a:pt x="51713" y="137392"/>
                  </a:cubicBezTo>
                  <a:cubicBezTo>
                    <a:pt x="87548" y="186377"/>
                    <a:pt x="143493" y="216994"/>
                    <a:pt x="197633" y="246630"/>
                  </a:cubicBezTo>
                  <a:cubicBezTo>
                    <a:pt x="192992" y="242956"/>
                    <a:pt x="193766" y="215769"/>
                    <a:pt x="192992" y="209646"/>
                  </a:cubicBezTo>
                  <a:lnTo>
                    <a:pt x="189125" y="173396"/>
                  </a:lnTo>
                  <a:cubicBezTo>
                    <a:pt x="185828" y="154253"/>
                    <a:pt x="177981" y="136076"/>
                    <a:pt x="166180" y="120247"/>
                  </a:cubicBezTo>
                  <a:cubicBezTo>
                    <a:pt x="142562" y="83323"/>
                    <a:pt x="110044" y="52261"/>
                    <a:pt x="71306" y="29623"/>
                  </a:cubicBezTo>
                  <a:cubicBezTo>
                    <a:pt x="49351" y="16624"/>
                    <a:pt x="25568" y="6646"/>
                    <a:pt x="666" y="-13"/>
                  </a:cubicBezTo>
                  <a:close/>
                </a:path>
              </a:pathLst>
            </a:custGeom>
            <a:solidFill>
              <a:srgbClr val="000000"/>
            </a:solidFill>
            <a:ln w="25781" cap="flat">
              <a:noFill/>
              <a:prstDash val="solid"/>
              <a:miter/>
            </a:ln>
          </p:spPr>
          <p:txBody>
            <a:bodyPr rtlCol="0" anchor="ctr"/>
            <a:lstStyle/>
            <a:p>
              <a:endParaRPr lang="en-US"/>
            </a:p>
          </p:txBody>
        </p:sp>
        <p:sp>
          <p:nvSpPr>
            <p:cNvPr id="155" name="Graphic 105">
              <a:extLst>
                <a:ext uri="{FF2B5EF4-FFF2-40B4-BE49-F238E27FC236}">
                  <a16:creationId xmlns:a16="http://schemas.microsoft.com/office/drawing/2014/main" id="{254DC8D6-76D4-4B27-A7D0-02465128FDBE}"/>
                </a:ext>
              </a:extLst>
            </p:cNvPr>
            <p:cNvSpPr/>
            <p:nvPr/>
          </p:nvSpPr>
          <p:spPr>
            <a:xfrm>
              <a:off x="9743116" y="2974657"/>
              <a:ext cx="106824" cy="351717"/>
            </a:xfrm>
            <a:custGeom>
              <a:avLst/>
              <a:gdLst>
                <a:gd name="connsiteX0" fmla="*/ 101820 w 106824"/>
                <a:gd name="connsiteY0" fmla="*/ 182214 h 351717"/>
                <a:gd name="connsiteX1" fmla="*/ 104656 w 106824"/>
                <a:gd name="connsiteY1" fmla="*/ 84242 h 351717"/>
                <a:gd name="connsiteX2" fmla="*/ 55156 w 106824"/>
                <a:gd name="connsiteY2" fmla="*/ -13 h 351717"/>
                <a:gd name="connsiteX3" fmla="*/ 14680 w 106824"/>
                <a:gd name="connsiteY3" fmla="*/ 135187 h 351717"/>
                <a:gd name="connsiteX4" fmla="*/ -15 w 106824"/>
                <a:gd name="connsiteY4" fmla="*/ 214789 h 351717"/>
                <a:gd name="connsiteX5" fmla="*/ 77328 w 106824"/>
                <a:gd name="connsiteY5" fmla="*/ 351704 h 351717"/>
                <a:gd name="connsiteX6" fmla="*/ 90218 w 106824"/>
                <a:gd name="connsiteY6" fmla="*/ 274797 h 35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824" h="351717">
                  <a:moveTo>
                    <a:pt x="101820" y="182214"/>
                  </a:moveTo>
                  <a:cubicBezTo>
                    <a:pt x="107327" y="149820"/>
                    <a:pt x="108280" y="116875"/>
                    <a:pt x="104656" y="84242"/>
                  </a:cubicBezTo>
                  <a:cubicBezTo>
                    <a:pt x="100562" y="51035"/>
                    <a:pt x="82758" y="20730"/>
                    <a:pt x="55156" y="-13"/>
                  </a:cubicBezTo>
                  <a:lnTo>
                    <a:pt x="14680" y="135187"/>
                  </a:lnTo>
                  <a:cubicBezTo>
                    <a:pt x="5450" y="160833"/>
                    <a:pt x="492" y="187690"/>
                    <a:pt x="-15" y="214789"/>
                  </a:cubicBezTo>
                  <a:cubicBezTo>
                    <a:pt x="4310" y="268742"/>
                    <a:pt x="32394" y="318457"/>
                    <a:pt x="77328" y="351704"/>
                  </a:cubicBezTo>
                  <a:cubicBezTo>
                    <a:pt x="90218" y="332355"/>
                    <a:pt x="87382" y="297575"/>
                    <a:pt x="90218" y="274797"/>
                  </a:cubicBezTo>
                  <a:close/>
                </a:path>
              </a:pathLst>
            </a:custGeom>
            <a:solidFill>
              <a:srgbClr val="306359"/>
            </a:solidFill>
            <a:ln w="25781" cap="flat">
              <a:noFill/>
              <a:prstDash val="solid"/>
              <a:miter/>
            </a:ln>
          </p:spPr>
          <p:txBody>
            <a:bodyPr rtlCol="0" anchor="ctr"/>
            <a:lstStyle/>
            <a:p>
              <a:endParaRPr lang="en-US"/>
            </a:p>
          </p:txBody>
        </p:sp>
        <p:sp>
          <p:nvSpPr>
            <p:cNvPr id="156" name="Graphic 105">
              <a:extLst>
                <a:ext uri="{FF2B5EF4-FFF2-40B4-BE49-F238E27FC236}">
                  <a16:creationId xmlns:a16="http://schemas.microsoft.com/office/drawing/2014/main" id="{25F3FF46-8930-4513-A375-6F73B1E6B2DA}"/>
                </a:ext>
              </a:extLst>
            </p:cNvPr>
            <p:cNvSpPr/>
            <p:nvPr/>
          </p:nvSpPr>
          <p:spPr>
            <a:xfrm>
              <a:off x="9743116" y="2974657"/>
              <a:ext cx="106824" cy="351717"/>
            </a:xfrm>
            <a:custGeom>
              <a:avLst/>
              <a:gdLst>
                <a:gd name="connsiteX0" fmla="*/ 101820 w 106824"/>
                <a:gd name="connsiteY0" fmla="*/ 182214 h 351717"/>
                <a:gd name="connsiteX1" fmla="*/ 104656 w 106824"/>
                <a:gd name="connsiteY1" fmla="*/ 84242 h 351717"/>
                <a:gd name="connsiteX2" fmla="*/ 55156 w 106824"/>
                <a:gd name="connsiteY2" fmla="*/ -13 h 351717"/>
                <a:gd name="connsiteX3" fmla="*/ 14680 w 106824"/>
                <a:gd name="connsiteY3" fmla="*/ 135187 h 351717"/>
                <a:gd name="connsiteX4" fmla="*/ -15 w 106824"/>
                <a:gd name="connsiteY4" fmla="*/ 214789 h 351717"/>
                <a:gd name="connsiteX5" fmla="*/ 77328 w 106824"/>
                <a:gd name="connsiteY5" fmla="*/ 351704 h 351717"/>
                <a:gd name="connsiteX6" fmla="*/ 90218 w 106824"/>
                <a:gd name="connsiteY6" fmla="*/ 274797 h 35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824" h="351717">
                  <a:moveTo>
                    <a:pt x="101820" y="182214"/>
                  </a:moveTo>
                  <a:cubicBezTo>
                    <a:pt x="107327" y="149820"/>
                    <a:pt x="108280" y="116875"/>
                    <a:pt x="104656" y="84242"/>
                  </a:cubicBezTo>
                  <a:cubicBezTo>
                    <a:pt x="100562" y="51035"/>
                    <a:pt x="82758" y="20730"/>
                    <a:pt x="55156" y="-13"/>
                  </a:cubicBezTo>
                  <a:lnTo>
                    <a:pt x="14680" y="135187"/>
                  </a:lnTo>
                  <a:cubicBezTo>
                    <a:pt x="5450" y="160833"/>
                    <a:pt x="492" y="187690"/>
                    <a:pt x="-15" y="214789"/>
                  </a:cubicBezTo>
                  <a:cubicBezTo>
                    <a:pt x="4310" y="268742"/>
                    <a:pt x="32394" y="318457"/>
                    <a:pt x="77328" y="351704"/>
                  </a:cubicBezTo>
                  <a:cubicBezTo>
                    <a:pt x="90218" y="332355"/>
                    <a:pt x="87382" y="297575"/>
                    <a:pt x="90218" y="274797"/>
                  </a:cubicBezTo>
                  <a:close/>
                </a:path>
              </a:pathLst>
            </a:custGeom>
            <a:solidFill>
              <a:srgbClr val="000000"/>
            </a:solidFill>
            <a:ln w="25781" cap="flat">
              <a:noFill/>
              <a:prstDash val="solid"/>
              <a:miter/>
            </a:ln>
          </p:spPr>
          <p:txBody>
            <a:bodyPr rtlCol="0" anchor="ctr"/>
            <a:lstStyle/>
            <a:p>
              <a:endParaRPr lang="en-US"/>
            </a:p>
          </p:txBody>
        </p:sp>
        <p:sp>
          <p:nvSpPr>
            <p:cNvPr id="157" name="Graphic 105">
              <a:extLst>
                <a:ext uri="{FF2B5EF4-FFF2-40B4-BE49-F238E27FC236}">
                  <a16:creationId xmlns:a16="http://schemas.microsoft.com/office/drawing/2014/main" id="{FB32CE4A-A747-4DE7-9FD8-FCBA299CC77A}"/>
                </a:ext>
              </a:extLst>
            </p:cNvPr>
            <p:cNvSpPr/>
            <p:nvPr/>
          </p:nvSpPr>
          <p:spPr>
            <a:xfrm rot="-943800">
              <a:off x="9682893" y="3279045"/>
              <a:ext cx="234864" cy="51679"/>
            </a:xfrm>
            <a:custGeom>
              <a:avLst/>
              <a:gdLst>
                <a:gd name="connsiteX0" fmla="*/ 207522 w 234864"/>
                <a:gd name="connsiteY0" fmla="*/ -13 h 51679"/>
                <a:gd name="connsiteX1" fmla="*/ 234850 w 234864"/>
                <a:gd name="connsiteY1" fmla="*/ -13 h 51679"/>
                <a:gd name="connsiteX2" fmla="*/ 234850 w 234864"/>
                <a:gd name="connsiteY2" fmla="*/ 51667 h 51679"/>
                <a:gd name="connsiteX3" fmla="*/ 207522 w 234864"/>
                <a:gd name="connsiteY3" fmla="*/ 51667 h 51679"/>
                <a:gd name="connsiteX4" fmla="*/ 27313 w 234864"/>
                <a:gd name="connsiteY4" fmla="*/ 51667 h 51679"/>
                <a:gd name="connsiteX5" fmla="*/ -15 w 234864"/>
                <a:gd name="connsiteY5" fmla="*/ 51667 h 51679"/>
                <a:gd name="connsiteX6" fmla="*/ -15 w 234864"/>
                <a:gd name="connsiteY6" fmla="*/ -13 h 51679"/>
                <a:gd name="connsiteX7" fmla="*/ 27313 w 234864"/>
                <a:gd name="connsiteY7" fmla="*/ -13 h 5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864" h="51679">
                  <a:moveTo>
                    <a:pt x="207522" y="-13"/>
                  </a:moveTo>
                  <a:cubicBezTo>
                    <a:pt x="222615" y="-13"/>
                    <a:pt x="234850" y="-13"/>
                    <a:pt x="234850" y="-13"/>
                  </a:cubicBezTo>
                  <a:lnTo>
                    <a:pt x="234850" y="51667"/>
                  </a:lnTo>
                  <a:cubicBezTo>
                    <a:pt x="234850" y="51667"/>
                    <a:pt x="222615" y="51667"/>
                    <a:pt x="207522" y="51667"/>
                  </a:cubicBezTo>
                  <a:lnTo>
                    <a:pt x="27313" y="51667"/>
                  </a:lnTo>
                  <a:cubicBezTo>
                    <a:pt x="12220" y="51667"/>
                    <a:pt x="-15" y="51667"/>
                    <a:pt x="-15" y="51667"/>
                  </a:cubicBezTo>
                  <a:lnTo>
                    <a:pt x="-15" y="-13"/>
                  </a:lnTo>
                  <a:cubicBezTo>
                    <a:pt x="-15" y="-13"/>
                    <a:pt x="12220" y="-13"/>
                    <a:pt x="27313" y="-13"/>
                  </a:cubicBezTo>
                  <a:close/>
                </a:path>
              </a:pathLst>
            </a:custGeom>
            <a:solidFill>
              <a:schemeClr val="accent2"/>
            </a:solidFill>
            <a:ln w="25781" cap="flat">
              <a:noFill/>
              <a:prstDash val="solid"/>
              <a:miter/>
            </a:ln>
          </p:spPr>
          <p:txBody>
            <a:bodyPr rtlCol="0" anchor="ctr"/>
            <a:lstStyle/>
            <a:p>
              <a:endParaRPr lang="en-US"/>
            </a:p>
          </p:txBody>
        </p:sp>
      </p:grpSp>
      <p:grpSp>
        <p:nvGrpSpPr>
          <p:cNvPr id="160" name="Group 159">
            <a:extLst>
              <a:ext uri="{FF2B5EF4-FFF2-40B4-BE49-F238E27FC236}">
                <a16:creationId xmlns:a16="http://schemas.microsoft.com/office/drawing/2014/main" id="{4B1E8D50-9A92-43F7-A05C-D87E257D1F4D}"/>
              </a:ext>
            </a:extLst>
          </p:cNvPr>
          <p:cNvGrpSpPr/>
          <p:nvPr/>
        </p:nvGrpSpPr>
        <p:grpSpPr>
          <a:xfrm>
            <a:off x="9648073" y="3927393"/>
            <a:ext cx="2104877" cy="2246903"/>
            <a:chOff x="102890" y="260906"/>
            <a:chExt cx="3865827" cy="2914793"/>
          </a:xfrm>
        </p:grpSpPr>
        <p:sp>
          <p:nvSpPr>
            <p:cNvPr id="161" name="Graphic 195">
              <a:extLst>
                <a:ext uri="{FF2B5EF4-FFF2-40B4-BE49-F238E27FC236}">
                  <a16:creationId xmlns:a16="http://schemas.microsoft.com/office/drawing/2014/main" id="{973429BE-AA83-44BF-A987-AEAEDDF3B0BF}"/>
                </a:ext>
              </a:extLst>
            </p:cNvPr>
            <p:cNvSpPr/>
            <p:nvPr/>
          </p:nvSpPr>
          <p:spPr>
            <a:xfrm>
              <a:off x="102890" y="260906"/>
              <a:ext cx="3865827" cy="2914793"/>
            </a:xfrm>
            <a:custGeom>
              <a:avLst/>
              <a:gdLst>
                <a:gd name="connsiteX0" fmla="*/ 3842156 w 3865827"/>
                <a:gd name="connsiteY0" fmla="*/ 1046062 h 2914793"/>
                <a:gd name="connsiteX1" fmla="*/ 3719220 w 3865827"/>
                <a:gd name="connsiteY1" fmla="*/ 1477371 h 2914793"/>
                <a:gd name="connsiteX2" fmla="*/ 3391611 w 3865827"/>
                <a:gd name="connsiteY2" fmla="*/ 1729901 h 2914793"/>
                <a:gd name="connsiteX3" fmla="*/ 3129699 w 3865827"/>
                <a:gd name="connsiteY3" fmla="*/ 2425957 h 2914793"/>
                <a:gd name="connsiteX4" fmla="*/ 2403071 w 3865827"/>
                <a:gd name="connsiteY4" fmla="*/ 2763865 h 2914793"/>
                <a:gd name="connsiteX5" fmla="*/ 1728517 w 3865827"/>
                <a:gd name="connsiteY5" fmla="*/ 2904667 h 2914793"/>
                <a:gd name="connsiteX6" fmla="*/ 1043306 w 3865827"/>
                <a:gd name="connsiteY6" fmla="*/ 2832095 h 2914793"/>
                <a:gd name="connsiteX7" fmla="*/ 641650 w 3865827"/>
                <a:gd name="connsiteY7" fmla="*/ 2553804 h 2914793"/>
                <a:gd name="connsiteX8" fmla="*/ 27849 w 3865827"/>
                <a:gd name="connsiteY8" fmla="*/ 1696044 h 2914793"/>
                <a:gd name="connsiteX9" fmla="*/ 398524 w 3865827"/>
                <a:gd name="connsiteY9" fmla="*/ 810976 h 2914793"/>
                <a:gd name="connsiteX10" fmla="*/ 911691 w 3865827"/>
                <a:gd name="connsiteY10" fmla="*/ 498608 h 2914793"/>
                <a:gd name="connsiteX11" fmla="*/ 1235345 w 3865827"/>
                <a:gd name="connsiteY11" fmla="*/ 66195 h 2914793"/>
                <a:gd name="connsiteX12" fmla="*/ 1486710 w 3865827"/>
                <a:gd name="connsiteY12" fmla="*/ 5547 h 2914793"/>
                <a:gd name="connsiteX13" fmla="*/ 2108640 w 3865827"/>
                <a:gd name="connsiteY13" fmla="*/ 85699 h 2914793"/>
                <a:gd name="connsiteX14" fmla="*/ 2667179 w 3865827"/>
                <a:gd name="connsiteY14" fmla="*/ 318356 h 2914793"/>
                <a:gd name="connsiteX15" fmla="*/ 3464889 w 3865827"/>
                <a:gd name="connsiteY15" fmla="*/ 508839 h 2914793"/>
                <a:gd name="connsiteX16" fmla="*/ 3842156 w 3865827"/>
                <a:gd name="connsiteY16" fmla="*/ 1046062 h 29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65827" h="2914793">
                  <a:moveTo>
                    <a:pt x="3842156" y="1046062"/>
                  </a:moveTo>
                  <a:cubicBezTo>
                    <a:pt x="3898262" y="1194937"/>
                    <a:pt x="3853263" y="1352822"/>
                    <a:pt x="3719220" y="1477371"/>
                  </a:cubicBezTo>
                  <a:cubicBezTo>
                    <a:pt x="3620344" y="1567534"/>
                    <a:pt x="3479391" y="1634954"/>
                    <a:pt x="3391611" y="1729901"/>
                  </a:cubicBezTo>
                  <a:cubicBezTo>
                    <a:pt x="3201879" y="1934883"/>
                    <a:pt x="3303721" y="2214792"/>
                    <a:pt x="3129699" y="2425957"/>
                  </a:cubicBezTo>
                  <a:cubicBezTo>
                    <a:pt x="2984242" y="2602603"/>
                    <a:pt x="2682890" y="2689380"/>
                    <a:pt x="2403071" y="2763865"/>
                  </a:cubicBezTo>
                  <a:cubicBezTo>
                    <a:pt x="2183346" y="2822306"/>
                    <a:pt x="1961424" y="2881114"/>
                    <a:pt x="1728517" y="2904667"/>
                  </a:cubicBezTo>
                  <a:cubicBezTo>
                    <a:pt x="1495609" y="2928219"/>
                    <a:pt x="1245123" y="2913278"/>
                    <a:pt x="1043306" y="2832095"/>
                  </a:cubicBezTo>
                  <a:cubicBezTo>
                    <a:pt x="876865" y="2765338"/>
                    <a:pt x="754588" y="2659497"/>
                    <a:pt x="641650" y="2553804"/>
                  </a:cubicBezTo>
                  <a:cubicBezTo>
                    <a:pt x="364028" y="2293768"/>
                    <a:pt x="113102" y="2010620"/>
                    <a:pt x="27849" y="1696044"/>
                  </a:cubicBezTo>
                  <a:cubicBezTo>
                    <a:pt x="-57404" y="1381468"/>
                    <a:pt x="48943" y="1028618"/>
                    <a:pt x="398524" y="810976"/>
                  </a:cubicBezTo>
                  <a:cubicBezTo>
                    <a:pt x="568701" y="704989"/>
                    <a:pt x="791612" y="631902"/>
                    <a:pt x="911691" y="498608"/>
                  </a:cubicBezTo>
                  <a:cubicBezTo>
                    <a:pt x="1037703" y="358764"/>
                    <a:pt x="1039461" y="163644"/>
                    <a:pt x="1235345" y="66195"/>
                  </a:cubicBezTo>
                  <a:cubicBezTo>
                    <a:pt x="1307634" y="30203"/>
                    <a:pt x="1397502" y="13496"/>
                    <a:pt x="1486710" y="5547"/>
                  </a:cubicBezTo>
                  <a:cubicBezTo>
                    <a:pt x="1701480" y="-12974"/>
                    <a:pt x="1919457" y="15118"/>
                    <a:pt x="2108640" y="85699"/>
                  </a:cubicBezTo>
                  <a:cubicBezTo>
                    <a:pt x="2300569" y="157756"/>
                    <a:pt x="2458111" y="272281"/>
                    <a:pt x="2667179" y="318356"/>
                  </a:cubicBezTo>
                  <a:cubicBezTo>
                    <a:pt x="2937770" y="378048"/>
                    <a:pt x="3285045" y="332193"/>
                    <a:pt x="3464889" y="508839"/>
                  </a:cubicBezTo>
                  <a:cubicBezTo>
                    <a:pt x="3609358" y="650891"/>
                    <a:pt x="3777996" y="880604"/>
                    <a:pt x="3842156" y="1046062"/>
                  </a:cubicBezTo>
                  <a:close/>
                </a:path>
              </a:pathLst>
            </a:custGeom>
            <a:solidFill>
              <a:srgbClr val="FBD1CF">
                <a:alpha val="18000"/>
              </a:srgbClr>
            </a:solidFill>
            <a:ln w="10986" cap="flat">
              <a:noFill/>
              <a:prstDash val="solid"/>
              <a:miter/>
            </a:ln>
          </p:spPr>
          <p:txBody>
            <a:bodyPr rtlCol="0" anchor="ctr"/>
            <a:lstStyle/>
            <a:p>
              <a:endParaRPr lang="en-US"/>
            </a:p>
          </p:txBody>
        </p:sp>
        <p:sp>
          <p:nvSpPr>
            <p:cNvPr id="162" name="Graphic 195">
              <a:extLst>
                <a:ext uri="{FF2B5EF4-FFF2-40B4-BE49-F238E27FC236}">
                  <a16:creationId xmlns:a16="http://schemas.microsoft.com/office/drawing/2014/main" id="{E305FE70-9B89-4640-9882-1E22D6A60D72}"/>
                </a:ext>
              </a:extLst>
            </p:cNvPr>
            <p:cNvSpPr/>
            <p:nvPr/>
          </p:nvSpPr>
          <p:spPr>
            <a:xfrm>
              <a:off x="2436166" y="838323"/>
              <a:ext cx="361637" cy="443772"/>
            </a:xfrm>
            <a:custGeom>
              <a:avLst/>
              <a:gdLst>
                <a:gd name="connsiteX0" fmla="*/ 357525 w 361637"/>
                <a:gd name="connsiteY0" fmla="*/ 368104 h 443772"/>
                <a:gd name="connsiteX1" fmla="*/ 344890 w 361637"/>
                <a:gd name="connsiteY1" fmla="*/ 380028 h 443772"/>
                <a:gd name="connsiteX2" fmla="*/ 189325 w 361637"/>
                <a:gd name="connsiteY2" fmla="*/ 438910 h 443772"/>
                <a:gd name="connsiteX3" fmla="*/ 125276 w 361637"/>
                <a:gd name="connsiteY3" fmla="*/ 443767 h 443772"/>
                <a:gd name="connsiteX4" fmla="*/ 89900 w 361637"/>
                <a:gd name="connsiteY4" fmla="*/ 279634 h 443772"/>
                <a:gd name="connsiteX5" fmla="*/ 89900 w 361637"/>
                <a:gd name="connsiteY5" fmla="*/ 279634 h 443772"/>
                <a:gd name="connsiteX6" fmla="*/ 73531 w 361637"/>
                <a:gd name="connsiteY6" fmla="*/ 151051 h 443772"/>
                <a:gd name="connsiteX7" fmla="*/ 2340 w 361637"/>
                <a:gd name="connsiteY7" fmla="*/ 5024 h 443772"/>
                <a:gd name="connsiteX8" fmla="*/ 179548 w 361637"/>
                <a:gd name="connsiteY8" fmla="*/ 90108 h 443772"/>
                <a:gd name="connsiteX9" fmla="*/ 360381 w 361637"/>
                <a:gd name="connsiteY9" fmla="*/ 351765 h 443772"/>
                <a:gd name="connsiteX10" fmla="*/ 357525 w 361637"/>
                <a:gd name="connsiteY10" fmla="*/ 368104 h 4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1637" h="443772">
                  <a:moveTo>
                    <a:pt x="357525" y="368104"/>
                  </a:moveTo>
                  <a:cubicBezTo>
                    <a:pt x="354382" y="372542"/>
                    <a:pt x="350109" y="376576"/>
                    <a:pt x="344890" y="380028"/>
                  </a:cubicBezTo>
                  <a:cubicBezTo>
                    <a:pt x="303022" y="409660"/>
                    <a:pt x="248816" y="430173"/>
                    <a:pt x="189325" y="438910"/>
                  </a:cubicBezTo>
                  <a:cubicBezTo>
                    <a:pt x="168320" y="442148"/>
                    <a:pt x="146831" y="443782"/>
                    <a:pt x="125276" y="443767"/>
                  </a:cubicBezTo>
                  <a:cubicBezTo>
                    <a:pt x="112642" y="389154"/>
                    <a:pt x="99788" y="334468"/>
                    <a:pt x="89900" y="279634"/>
                  </a:cubicBezTo>
                  <a:lnTo>
                    <a:pt x="89900" y="279634"/>
                  </a:lnTo>
                  <a:cubicBezTo>
                    <a:pt x="82100" y="236798"/>
                    <a:pt x="76277" y="194035"/>
                    <a:pt x="73531" y="151051"/>
                  </a:cubicBezTo>
                  <a:cubicBezTo>
                    <a:pt x="71663" y="124113"/>
                    <a:pt x="-15458" y="30196"/>
                    <a:pt x="2340" y="5024"/>
                  </a:cubicBezTo>
                  <a:cubicBezTo>
                    <a:pt x="22005" y="-22650"/>
                    <a:pt x="163617" y="72076"/>
                    <a:pt x="179548" y="90108"/>
                  </a:cubicBezTo>
                  <a:cubicBezTo>
                    <a:pt x="267987" y="189472"/>
                    <a:pt x="299737" y="266312"/>
                    <a:pt x="360381" y="351765"/>
                  </a:cubicBezTo>
                  <a:cubicBezTo>
                    <a:pt x="362677" y="357248"/>
                    <a:pt x="361655" y="363121"/>
                    <a:pt x="357525" y="368104"/>
                  </a:cubicBezTo>
                  <a:close/>
                </a:path>
              </a:pathLst>
            </a:custGeom>
            <a:solidFill>
              <a:schemeClr val="accent2"/>
            </a:solidFill>
            <a:ln w="10986" cap="flat">
              <a:noFill/>
              <a:prstDash val="solid"/>
              <a:miter/>
            </a:ln>
          </p:spPr>
          <p:txBody>
            <a:bodyPr rtlCol="0" anchor="ctr"/>
            <a:lstStyle/>
            <a:p>
              <a:endParaRPr lang="en-US"/>
            </a:p>
          </p:txBody>
        </p:sp>
        <p:sp>
          <p:nvSpPr>
            <p:cNvPr id="163" name="Graphic 195">
              <a:extLst>
                <a:ext uri="{FF2B5EF4-FFF2-40B4-BE49-F238E27FC236}">
                  <a16:creationId xmlns:a16="http://schemas.microsoft.com/office/drawing/2014/main" id="{609548EA-CB20-47B9-BA03-A51C9E9738F8}"/>
                </a:ext>
              </a:extLst>
            </p:cNvPr>
            <p:cNvSpPr/>
            <p:nvPr/>
          </p:nvSpPr>
          <p:spPr>
            <a:xfrm>
              <a:off x="2526122" y="989379"/>
              <a:ext cx="134077" cy="292863"/>
            </a:xfrm>
            <a:custGeom>
              <a:avLst/>
              <a:gdLst>
                <a:gd name="connsiteX0" fmla="*/ 113651 w 134077"/>
                <a:gd name="connsiteY0" fmla="*/ 277843 h 292863"/>
                <a:gd name="connsiteX1" fmla="*/ 99369 w 134077"/>
                <a:gd name="connsiteY1" fmla="*/ 288000 h 292863"/>
                <a:gd name="connsiteX2" fmla="*/ 35319 w 134077"/>
                <a:gd name="connsiteY2" fmla="*/ 292858 h 292863"/>
                <a:gd name="connsiteX3" fmla="*/ -56 w 134077"/>
                <a:gd name="connsiteY3" fmla="*/ 128725 h 292863"/>
                <a:gd name="connsiteX4" fmla="*/ -56 w 134077"/>
                <a:gd name="connsiteY4" fmla="*/ 128725 h 292863"/>
                <a:gd name="connsiteX5" fmla="*/ 20268 w 134077"/>
                <a:gd name="connsiteY5" fmla="*/ -5 h 292863"/>
                <a:gd name="connsiteX6" fmla="*/ 57841 w 134077"/>
                <a:gd name="connsiteY6" fmla="*/ 74407 h 292863"/>
                <a:gd name="connsiteX7" fmla="*/ 96403 w 134077"/>
                <a:gd name="connsiteY7" fmla="*/ 150732 h 292863"/>
                <a:gd name="connsiteX8" fmla="*/ 113651 w 134077"/>
                <a:gd name="connsiteY8" fmla="*/ 277843 h 29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077" h="292863">
                  <a:moveTo>
                    <a:pt x="113651" y="277843"/>
                  </a:moveTo>
                  <a:cubicBezTo>
                    <a:pt x="109410" y="281538"/>
                    <a:pt x="104620" y="284946"/>
                    <a:pt x="99369" y="288000"/>
                  </a:cubicBezTo>
                  <a:cubicBezTo>
                    <a:pt x="78363" y="291239"/>
                    <a:pt x="56874" y="292873"/>
                    <a:pt x="35319" y="292858"/>
                  </a:cubicBezTo>
                  <a:cubicBezTo>
                    <a:pt x="22685" y="238245"/>
                    <a:pt x="9831" y="183559"/>
                    <a:pt x="-56" y="128725"/>
                  </a:cubicBezTo>
                  <a:lnTo>
                    <a:pt x="-56" y="128725"/>
                  </a:lnTo>
                  <a:cubicBezTo>
                    <a:pt x="3679" y="85646"/>
                    <a:pt x="10457" y="42735"/>
                    <a:pt x="20268" y="-5"/>
                  </a:cubicBezTo>
                  <a:cubicBezTo>
                    <a:pt x="16093" y="17880"/>
                    <a:pt x="48942" y="56889"/>
                    <a:pt x="57841" y="74407"/>
                  </a:cubicBezTo>
                  <a:lnTo>
                    <a:pt x="96403" y="150732"/>
                  </a:lnTo>
                  <a:cubicBezTo>
                    <a:pt x="116508" y="190551"/>
                    <a:pt x="159463" y="238981"/>
                    <a:pt x="113651" y="277843"/>
                  </a:cubicBezTo>
                  <a:close/>
                </a:path>
              </a:pathLst>
            </a:custGeom>
            <a:solidFill>
              <a:srgbClr val="000000"/>
            </a:solidFill>
            <a:ln w="10986" cap="flat">
              <a:noFill/>
              <a:prstDash val="solid"/>
              <a:miter/>
            </a:ln>
          </p:spPr>
          <p:txBody>
            <a:bodyPr rtlCol="0" anchor="ctr"/>
            <a:lstStyle/>
            <a:p>
              <a:endParaRPr lang="en-US"/>
            </a:p>
          </p:txBody>
        </p:sp>
        <p:sp>
          <p:nvSpPr>
            <p:cNvPr id="164" name="Graphic 195">
              <a:extLst>
                <a:ext uri="{FF2B5EF4-FFF2-40B4-BE49-F238E27FC236}">
                  <a16:creationId xmlns:a16="http://schemas.microsoft.com/office/drawing/2014/main" id="{66A10F95-474F-4DAC-9A08-CFBC22084BD7}"/>
                </a:ext>
              </a:extLst>
            </p:cNvPr>
            <p:cNvSpPr/>
            <p:nvPr/>
          </p:nvSpPr>
          <p:spPr>
            <a:xfrm>
              <a:off x="2576628" y="1094956"/>
              <a:ext cx="696800" cy="405285"/>
            </a:xfrm>
            <a:custGeom>
              <a:avLst/>
              <a:gdLst>
                <a:gd name="connsiteX0" fmla="*/ 15795 w 696800"/>
                <a:gd name="connsiteY0" fmla="*/ 265668 h 405285"/>
                <a:gd name="connsiteX1" fmla="*/ 62266 w 696800"/>
                <a:gd name="connsiteY1" fmla="*/ 369741 h 405285"/>
                <a:gd name="connsiteX2" fmla="*/ 123789 w 696800"/>
                <a:gd name="connsiteY2" fmla="*/ 404997 h 405285"/>
                <a:gd name="connsiteX3" fmla="*/ 168833 w 696800"/>
                <a:gd name="connsiteY3" fmla="*/ 400507 h 405285"/>
                <a:gd name="connsiteX4" fmla="*/ 251449 w 696800"/>
                <a:gd name="connsiteY4" fmla="*/ 371655 h 405285"/>
                <a:gd name="connsiteX5" fmla="*/ 319454 w 696800"/>
                <a:gd name="connsiteY5" fmla="*/ 331100 h 405285"/>
                <a:gd name="connsiteX6" fmla="*/ 406575 w 696800"/>
                <a:gd name="connsiteY6" fmla="*/ 266772 h 405285"/>
                <a:gd name="connsiteX7" fmla="*/ 443159 w 696800"/>
                <a:gd name="connsiteY7" fmla="*/ 233577 h 405285"/>
                <a:gd name="connsiteX8" fmla="*/ 648272 w 696800"/>
                <a:gd name="connsiteY8" fmla="*/ 131049 h 405285"/>
                <a:gd name="connsiteX9" fmla="*/ 696611 w 696800"/>
                <a:gd name="connsiteY9" fmla="*/ 57447 h 405285"/>
                <a:gd name="connsiteX10" fmla="*/ 601580 w 696800"/>
                <a:gd name="connsiteY10" fmla="*/ 89317 h 405285"/>
                <a:gd name="connsiteX11" fmla="*/ 527313 w 696800"/>
                <a:gd name="connsiteY11" fmla="*/ 107644 h 405285"/>
                <a:gd name="connsiteX12" fmla="*/ 434260 w 696800"/>
                <a:gd name="connsiteY12" fmla="*/ 108453 h 405285"/>
                <a:gd name="connsiteX13" fmla="*/ 401301 w 696800"/>
                <a:gd name="connsiteY13" fmla="*/ 37 h 405285"/>
                <a:gd name="connsiteX14" fmla="*/ 387678 w 696800"/>
                <a:gd name="connsiteY14" fmla="*/ 6514 h 405285"/>
                <a:gd name="connsiteX15" fmla="*/ 337032 w 696800"/>
                <a:gd name="connsiteY15" fmla="*/ 163213 h 405285"/>
                <a:gd name="connsiteX16" fmla="*/ 245846 w 696800"/>
                <a:gd name="connsiteY16" fmla="*/ 218121 h 405285"/>
                <a:gd name="connsiteX17" fmla="*/ 235849 w 696800"/>
                <a:gd name="connsiteY17" fmla="*/ 219887 h 405285"/>
                <a:gd name="connsiteX18" fmla="*/ 231894 w 696800"/>
                <a:gd name="connsiteY18" fmla="*/ 215324 h 405285"/>
                <a:gd name="connsiteX19" fmla="*/ 202780 w 696800"/>
                <a:gd name="connsiteY19" fmla="*/ 151216 h 405285"/>
                <a:gd name="connsiteX20" fmla="*/ 162681 w 696800"/>
                <a:gd name="connsiteY20" fmla="*/ 115887 h 405285"/>
                <a:gd name="connsiteX21" fmla="*/ 105003 w 696800"/>
                <a:gd name="connsiteY21" fmla="*/ 126559 h 405285"/>
                <a:gd name="connsiteX22" fmla="*/ 36998 w 696800"/>
                <a:gd name="connsiteY22" fmla="*/ 154307 h 405285"/>
                <a:gd name="connsiteX23" fmla="*/ 3380 w 696800"/>
                <a:gd name="connsiteY23" fmla="*/ 173959 h 405285"/>
                <a:gd name="connsiteX24" fmla="*/ 4369 w 696800"/>
                <a:gd name="connsiteY24" fmla="*/ 212821 h 405285"/>
                <a:gd name="connsiteX25" fmla="*/ 15795 w 696800"/>
                <a:gd name="connsiteY25" fmla="*/ 265668 h 40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6800" h="405285">
                  <a:moveTo>
                    <a:pt x="15795" y="265668"/>
                  </a:moveTo>
                  <a:cubicBezTo>
                    <a:pt x="24584" y="301586"/>
                    <a:pt x="35790" y="337945"/>
                    <a:pt x="62266" y="369741"/>
                  </a:cubicBezTo>
                  <a:cubicBezTo>
                    <a:pt x="75889" y="386081"/>
                    <a:pt x="96214" y="402126"/>
                    <a:pt x="123789" y="404997"/>
                  </a:cubicBezTo>
                  <a:cubicBezTo>
                    <a:pt x="139126" y="405968"/>
                    <a:pt x="154584" y="404430"/>
                    <a:pt x="168833" y="400507"/>
                  </a:cubicBezTo>
                  <a:cubicBezTo>
                    <a:pt x="198364" y="393699"/>
                    <a:pt x="226214" y="383976"/>
                    <a:pt x="251449" y="371655"/>
                  </a:cubicBezTo>
                  <a:cubicBezTo>
                    <a:pt x="275564" y="359268"/>
                    <a:pt x="298294" y="345710"/>
                    <a:pt x="319454" y="331100"/>
                  </a:cubicBezTo>
                  <a:cubicBezTo>
                    <a:pt x="350930" y="311198"/>
                    <a:pt x="380054" y="289691"/>
                    <a:pt x="406575" y="266772"/>
                  </a:cubicBezTo>
                  <a:cubicBezTo>
                    <a:pt x="418769" y="255731"/>
                    <a:pt x="429866" y="244102"/>
                    <a:pt x="443159" y="233577"/>
                  </a:cubicBezTo>
                  <a:cubicBezTo>
                    <a:pt x="498090" y="189784"/>
                    <a:pt x="585980" y="170132"/>
                    <a:pt x="648272" y="131049"/>
                  </a:cubicBezTo>
                  <a:cubicBezTo>
                    <a:pt x="665081" y="120598"/>
                    <a:pt x="699138" y="72756"/>
                    <a:pt x="696611" y="57447"/>
                  </a:cubicBezTo>
                  <a:cubicBezTo>
                    <a:pt x="673759" y="48615"/>
                    <a:pt x="626848" y="84164"/>
                    <a:pt x="601580" y="89317"/>
                  </a:cubicBezTo>
                  <a:cubicBezTo>
                    <a:pt x="576312" y="94469"/>
                    <a:pt x="552691" y="102859"/>
                    <a:pt x="527313" y="107644"/>
                  </a:cubicBezTo>
                  <a:cubicBezTo>
                    <a:pt x="496925" y="113318"/>
                    <a:pt x="464857" y="113598"/>
                    <a:pt x="434260" y="108453"/>
                  </a:cubicBezTo>
                  <a:cubicBezTo>
                    <a:pt x="423933" y="106687"/>
                    <a:pt x="411628" y="-2465"/>
                    <a:pt x="401301" y="37"/>
                  </a:cubicBezTo>
                  <a:cubicBezTo>
                    <a:pt x="396105" y="1494"/>
                    <a:pt x="391447" y="3710"/>
                    <a:pt x="387678" y="6514"/>
                  </a:cubicBezTo>
                  <a:cubicBezTo>
                    <a:pt x="366365" y="21234"/>
                    <a:pt x="354720" y="146874"/>
                    <a:pt x="337032" y="163213"/>
                  </a:cubicBezTo>
                  <a:cubicBezTo>
                    <a:pt x="312752" y="185294"/>
                    <a:pt x="279135" y="202075"/>
                    <a:pt x="245846" y="218121"/>
                  </a:cubicBezTo>
                  <a:cubicBezTo>
                    <a:pt x="242880" y="219519"/>
                    <a:pt x="239145" y="220991"/>
                    <a:pt x="235849" y="219887"/>
                  </a:cubicBezTo>
                  <a:cubicBezTo>
                    <a:pt x="233651" y="218790"/>
                    <a:pt x="232223" y="217142"/>
                    <a:pt x="231894" y="215324"/>
                  </a:cubicBezTo>
                  <a:cubicBezTo>
                    <a:pt x="223215" y="193758"/>
                    <a:pt x="213437" y="172340"/>
                    <a:pt x="202780" y="151216"/>
                  </a:cubicBezTo>
                  <a:cubicBezTo>
                    <a:pt x="195310" y="136496"/>
                    <a:pt x="184763" y="120303"/>
                    <a:pt x="162681" y="115887"/>
                  </a:cubicBezTo>
                  <a:cubicBezTo>
                    <a:pt x="143015" y="111986"/>
                    <a:pt x="122581" y="119420"/>
                    <a:pt x="105003" y="126559"/>
                  </a:cubicBezTo>
                  <a:cubicBezTo>
                    <a:pt x="82371" y="135833"/>
                    <a:pt x="59520" y="144960"/>
                    <a:pt x="36998" y="154307"/>
                  </a:cubicBezTo>
                  <a:cubicBezTo>
                    <a:pt x="24474" y="159460"/>
                    <a:pt x="9313" y="164465"/>
                    <a:pt x="3380" y="173959"/>
                  </a:cubicBezTo>
                  <a:cubicBezTo>
                    <a:pt x="-3871" y="185368"/>
                    <a:pt x="2282" y="201118"/>
                    <a:pt x="4369" y="212821"/>
                  </a:cubicBezTo>
                  <a:cubicBezTo>
                    <a:pt x="7665" y="230559"/>
                    <a:pt x="11510" y="248150"/>
                    <a:pt x="15795" y="265668"/>
                  </a:cubicBezTo>
                  <a:close/>
                </a:path>
              </a:pathLst>
            </a:custGeom>
            <a:solidFill>
              <a:srgbClr val="F5BCBA"/>
            </a:solidFill>
            <a:ln w="10986" cap="flat">
              <a:noFill/>
              <a:prstDash val="solid"/>
              <a:miter/>
            </a:ln>
          </p:spPr>
          <p:txBody>
            <a:bodyPr rtlCol="0" anchor="ctr"/>
            <a:lstStyle/>
            <a:p>
              <a:endParaRPr lang="en-US"/>
            </a:p>
          </p:txBody>
        </p:sp>
        <p:sp>
          <p:nvSpPr>
            <p:cNvPr id="165" name="Graphic 195">
              <a:extLst>
                <a:ext uri="{FF2B5EF4-FFF2-40B4-BE49-F238E27FC236}">
                  <a16:creationId xmlns:a16="http://schemas.microsoft.com/office/drawing/2014/main" id="{113B638B-EAC1-4C6F-A4BE-B3BDF4F8A95D}"/>
                </a:ext>
              </a:extLst>
            </p:cNvPr>
            <p:cNvSpPr/>
            <p:nvPr/>
          </p:nvSpPr>
          <p:spPr>
            <a:xfrm>
              <a:off x="591063" y="1617125"/>
              <a:ext cx="2202082" cy="1481896"/>
            </a:xfrm>
            <a:custGeom>
              <a:avLst/>
              <a:gdLst>
                <a:gd name="connsiteX0" fmla="*/ 2201858 w 2202082"/>
                <a:gd name="connsiteY0" fmla="*/ 744563 h 1481896"/>
                <a:gd name="connsiteX1" fmla="*/ 2197244 w 2202082"/>
                <a:gd name="connsiteY1" fmla="*/ 811247 h 1481896"/>
                <a:gd name="connsiteX2" fmla="*/ 1000899 w 2202082"/>
                <a:gd name="connsiteY2" fmla="*/ 1478798 h 1481896"/>
                <a:gd name="connsiteX3" fmla="*/ 0 w 2202082"/>
                <a:gd name="connsiteY3" fmla="*/ 752365 h 1481896"/>
                <a:gd name="connsiteX4" fmla="*/ 0 w 2202082"/>
                <a:gd name="connsiteY4" fmla="*/ 745005 h 1481896"/>
                <a:gd name="connsiteX5" fmla="*/ 1089987 w 2202082"/>
                <a:gd name="connsiteY5" fmla="*/ 32 h 1481896"/>
                <a:gd name="connsiteX6" fmla="*/ 2201968 w 2202082"/>
                <a:gd name="connsiteY6" fmla="*/ 730270 h 1481896"/>
                <a:gd name="connsiteX7" fmla="*/ 2201968 w 2202082"/>
                <a:gd name="connsiteY7" fmla="*/ 745005 h 148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2082" h="1481896">
                  <a:moveTo>
                    <a:pt x="2201858" y="744563"/>
                  </a:moveTo>
                  <a:cubicBezTo>
                    <a:pt x="2201858" y="767086"/>
                    <a:pt x="2200211" y="789240"/>
                    <a:pt x="2197244" y="811247"/>
                  </a:cubicBezTo>
                  <a:cubicBezTo>
                    <a:pt x="2142038" y="1216913"/>
                    <a:pt x="1606416" y="1515783"/>
                    <a:pt x="1000899" y="1478798"/>
                  </a:cubicBezTo>
                  <a:cubicBezTo>
                    <a:pt x="438559" y="1444447"/>
                    <a:pt x="6196" y="1130637"/>
                    <a:pt x="0" y="752365"/>
                  </a:cubicBezTo>
                  <a:cubicBezTo>
                    <a:pt x="0" y="749863"/>
                    <a:pt x="0" y="747434"/>
                    <a:pt x="0" y="745005"/>
                  </a:cubicBezTo>
                  <a:cubicBezTo>
                    <a:pt x="-6076" y="337639"/>
                    <a:pt x="481932" y="4103"/>
                    <a:pt x="1089987" y="32"/>
                  </a:cubicBezTo>
                  <a:cubicBezTo>
                    <a:pt x="1698041" y="-4038"/>
                    <a:pt x="2195893" y="322903"/>
                    <a:pt x="2201968" y="730270"/>
                  </a:cubicBezTo>
                  <a:cubicBezTo>
                    <a:pt x="2202045" y="735179"/>
                    <a:pt x="2202045" y="740096"/>
                    <a:pt x="2201968" y="745005"/>
                  </a:cubicBezTo>
                  <a:close/>
                </a:path>
              </a:pathLst>
            </a:custGeom>
            <a:solidFill>
              <a:schemeClr val="accent2"/>
            </a:solidFill>
            <a:ln w="10986" cap="flat">
              <a:noFill/>
              <a:prstDash val="solid"/>
              <a:miter/>
            </a:ln>
          </p:spPr>
          <p:txBody>
            <a:bodyPr rtlCol="0" anchor="ctr"/>
            <a:lstStyle/>
            <a:p>
              <a:endParaRPr lang="en-US"/>
            </a:p>
          </p:txBody>
        </p:sp>
        <p:sp>
          <p:nvSpPr>
            <p:cNvPr id="166" name="Graphic 195">
              <a:extLst>
                <a:ext uri="{FF2B5EF4-FFF2-40B4-BE49-F238E27FC236}">
                  <a16:creationId xmlns:a16="http://schemas.microsoft.com/office/drawing/2014/main" id="{51AEC651-83BF-4B13-97CF-A00E8FDA7CA1}"/>
                </a:ext>
              </a:extLst>
            </p:cNvPr>
            <p:cNvSpPr/>
            <p:nvPr/>
          </p:nvSpPr>
          <p:spPr>
            <a:xfrm>
              <a:off x="591063" y="1616757"/>
              <a:ext cx="2202082" cy="999968"/>
            </a:xfrm>
            <a:custGeom>
              <a:avLst/>
              <a:gdLst>
                <a:gd name="connsiteX0" fmla="*/ 2201858 w 2202082"/>
                <a:gd name="connsiteY0" fmla="*/ 744931 h 999968"/>
                <a:gd name="connsiteX1" fmla="*/ 2197244 w 2202082"/>
                <a:gd name="connsiteY1" fmla="*/ 811615 h 999968"/>
                <a:gd name="connsiteX2" fmla="*/ 1155201 w 2202082"/>
                <a:gd name="connsiteY2" fmla="*/ 999963 h 999968"/>
                <a:gd name="connsiteX3" fmla="*/ 0 w 2202082"/>
                <a:gd name="connsiteY3" fmla="*/ 752365 h 999968"/>
                <a:gd name="connsiteX4" fmla="*/ 0 w 2202082"/>
                <a:gd name="connsiteY4" fmla="*/ 745005 h 999968"/>
                <a:gd name="connsiteX5" fmla="*/ 1089987 w 2202082"/>
                <a:gd name="connsiteY5" fmla="*/ 32 h 999968"/>
                <a:gd name="connsiteX6" fmla="*/ 2201968 w 2202082"/>
                <a:gd name="connsiteY6" fmla="*/ 730270 h 999968"/>
                <a:gd name="connsiteX7" fmla="*/ 2201968 w 2202082"/>
                <a:gd name="connsiteY7" fmla="*/ 745005 h 99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2082" h="999968">
                  <a:moveTo>
                    <a:pt x="2201858" y="744931"/>
                  </a:moveTo>
                  <a:cubicBezTo>
                    <a:pt x="2201858" y="767454"/>
                    <a:pt x="2200211" y="789608"/>
                    <a:pt x="2197244" y="811615"/>
                  </a:cubicBezTo>
                  <a:cubicBezTo>
                    <a:pt x="1943902" y="927097"/>
                    <a:pt x="1571029" y="999963"/>
                    <a:pt x="1155201" y="999963"/>
                  </a:cubicBezTo>
                  <a:cubicBezTo>
                    <a:pt x="671807" y="999963"/>
                    <a:pt x="247080" y="901557"/>
                    <a:pt x="0" y="752365"/>
                  </a:cubicBezTo>
                  <a:cubicBezTo>
                    <a:pt x="0" y="749863"/>
                    <a:pt x="0" y="747434"/>
                    <a:pt x="0" y="745005"/>
                  </a:cubicBezTo>
                  <a:cubicBezTo>
                    <a:pt x="-6076" y="337638"/>
                    <a:pt x="481932" y="4102"/>
                    <a:pt x="1089987" y="32"/>
                  </a:cubicBezTo>
                  <a:cubicBezTo>
                    <a:pt x="1698041" y="-4038"/>
                    <a:pt x="2195893" y="322903"/>
                    <a:pt x="2201968" y="730270"/>
                  </a:cubicBezTo>
                  <a:cubicBezTo>
                    <a:pt x="2202045" y="735179"/>
                    <a:pt x="2202045" y="740096"/>
                    <a:pt x="2201968" y="745005"/>
                  </a:cubicBezTo>
                  <a:close/>
                </a:path>
              </a:pathLst>
            </a:custGeom>
            <a:solidFill>
              <a:srgbClr val="000000"/>
            </a:solidFill>
            <a:ln w="10986" cap="flat">
              <a:noFill/>
              <a:prstDash val="solid"/>
              <a:miter/>
            </a:ln>
          </p:spPr>
          <p:txBody>
            <a:bodyPr rtlCol="0" anchor="ctr"/>
            <a:lstStyle/>
            <a:p>
              <a:endParaRPr lang="en-US"/>
            </a:p>
          </p:txBody>
        </p:sp>
        <p:sp>
          <p:nvSpPr>
            <p:cNvPr id="167" name="Graphic 195">
              <a:extLst>
                <a:ext uri="{FF2B5EF4-FFF2-40B4-BE49-F238E27FC236}">
                  <a16:creationId xmlns:a16="http://schemas.microsoft.com/office/drawing/2014/main" id="{0B2076A6-8404-4F19-9862-32C9BEAFE6B1}"/>
                </a:ext>
              </a:extLst>
            </p:cNvPr>
            <p:cNvSpPr/>
            <p:nvPr/>
          </p:nvSpPr>
          <p:spPr>
            <a:xfrm>
              <a:off x="1812628" y="1746912"/>
              <a:ext cx="763591" cy="822971"/>
            </a:xfrm>
            <a:custGeom>
              <a:avLst/>
              <a:gdLst>
                <a:gd name="connsiteX0" fmla="*/ 384181 w 763591"/>
                <a:gd name="connsiteY0" fmla="*/ 326403 h 822971"/>
                <a:gd name="connsiteX1" fmla="*/ 511950 w 763591"/>
                <a:gd name="connsiteY1" fmla="*/ 364676 h 822971"/>
                <a:gd name="connsiteX2" fmla="*/ 579076 w 763591"/>
                <a:gd name="connsiteY2" fmla="*/ 433789 h 822971"/>
                <a:gd name="connsiteX3" fmla="*/ 634007 w 763591"/>
                <a:gd name="connsiteY3" fmla="*/ 706117 h 822971"/>
                <a:gd name="connsiteX4" fmla="*/ 632579 w 763591"/>
                <a:gd name="connsiteY4" fmla="*/ 779719 h 822971"/>
                <a:gd name="connsiteX5" fmla="*/ 711460 w 763591"/>
                <a:gd name="connsiteY5" fmla="*/ 822703 h 822971"/>
                <a:gd name="connsiteX6" fmla="*/ 763535 w 763591"/>
                <a:gd name="connsiteY6" fmla="*/ 600130 h 822971"/>
                <a:gd name="connsiteX7" fmla="*/ 735850 w 763591"/>
                <a:gd name="connsiteY7" fmla="*/ 436070 h 822971"/>
                <a:gd name="connsiteX8" fmla="*/ 631920 w 763591"/>
                <a:gd name="connsiteY8" fmla="*/ 318969 h 822971"/>
                <a:gd name="connsiteX9" fmla="*/ 67008 w 763591"/>
                <a:gd name="connsiteY9" fmla="*/ 3363 h 822971"/>
                <a:gd name="connsiteX10" fmla="*/ 35808 w 763591"/>
                <a:gd name="connsiteY10" fmla="*/ 786 h 822971"/>
                <a:gd name="connsiteX11" fmla="*/ 14384 w 763591"/>
                <a:gd name="connsiteY11" fmla="*/ 92348 h 822971"/>
                <a:gd name="connsiteX12" fmla="*/ 102274 w 763591"/>
                <a:gd name="connsiteY12" fmla="*/ 183541 h 822971"/>
                <a:gd name="connsiteX13" fmla="*/ 384181 w 763591"/>
                <a:gd name="connsiteY13" fmla="*/ 326403 h 82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3591" h="822971">
                  <a:moveTo>
                    <a:pt x="384181" y="326403"/>
                  </a:moveTo>
                  <a:cubicBezTo>
                    <a:pt x="428125" y="337002"/>
                    <a:pt x="475916" y="344583"/>
                    <a:pt x="511950" y="364676"/>
                  </a:cubicBezTo>
                  <a:cubicBezTo>
                    <a:pt x="543920" y="382414"/>
                    <a:pt x="563366" y="408101"/>
                    <a:pt x="579076" y="433789"/>
                  </a:cubicBezTo>
                  <a:cubicBezTo>
                    <a:pt x="631458" y="519992"/>
                    <a:pt x="650355" y="613687"/>
                    <a:pt x="634007" y="706117"/>
                  </a:cubicBezTo>
                  <a:cubicBezTo>
                    <a:pt x="629613" y="730700"/>
                    <a:pt x="623021" y="756019"/>
                    <a:pt x="632579" y="779719"/>
                  </a:cubicBezTo>
                  <a:cubicBezTo>
                    <a:pt x="642137" y="803419"/>
                    <a:pt x="674766" y="825647"/>
                    <a:pt x="711460" y="822703"/>
                  </a:cubicBezTo>
                  <a:cubicBezTo>
                    <a:pt x="762326" y="754989"/>
                    <a:pt x="763425" y="675940"/>
                    <a:pt x="763535" y="600130"/>
                  </a:cubicBezTo>
                  <a:cubicBezTo>
                    <a:pt x="763535" y="544781"/>
                    <a:pt x="763535" y="488254"/>
                    <a:pt x="735850" y="436070"/>
                  </a:cubicBezTo>
                  <a:cubicBezTo>
                    <a:pt x="713218" y="393087"/>
                    <a:pt x="673228" y="355108"/>
                    <a:pt x="631920" y="318969"/>
                  </a:cubicBezTo>
                  <a:cubicBezTo>
                    <a:pt x="481299" y="186485"/>
                    <a:pt x="299037" y="62907"/>
                    <a:pt x="67008" y="3363"/>
                  </a:cubicBezTo>
                  <a:cubicBezTo>
                    <a:pt x="57384" y="65"/>
                    <a:pt x="46332" y="-848"/>
                    <a:pt x="35808" y="786"/>
                  </a:cubicBezTo>
                  <a:cubicBezTo>
                    <a:pt x="-11983" y="12489"/>
                    <a:pt x="-4182" y="69457"/>
                    <a:pt x="14384" y="92348"/>
                  </a:cubicBezTo>
                  <a:cubicBezTo>
                    <a:pt x="40751" y="123967"/>
                    <a:pt x="70106" y="154431"/>
                    <a:pt x="102274" y="183541"/>
                  </a:cubicBezTo>
                  <a:cubicBezTo>
                    <a:pt x="172839" y="248951"/>
                    <a:pt x="271022" y="298706"/>
                    <a:pt x="384181" y="326403"/>
                  </a:cubicBezTo>
                  <a:close/>
                </a:path>
              </a:pathLst>
            </a:custGeom>
            <a:solidFill>
              <a:srgbClr val="000000"/>
            </a:solidFill>
            <a:ln w="10986" cap="flat">
              <a:noFill/>
              <a:prstDash val="solid"/>
              <a:miter/>
            </a:ln>
          </p:spPr>
          <p:txBody>
            <a:bodyPr rtlCol="0" anchor="ctr"/>
            <a:lstStyle/>
            <a:p>
              <a:endParaRPr lang="en-US"/>
            </a:p>
          </p:txBody>
        </p:sp>
        <p:sp>
          <p:nvSpPr>
            <p:cNvPr id="168" name="Graphic 195">
              <a:extLst>
                <a:ext uri="{FF2B5EF4-FFF2-40B4-BE49-F238E27FC236}">
                  <a16:creationId xmlns:a16="http://schemas.microsoft.com/office/drawing/2014/main" id="{6EF1E354-1920-4077-BDF0-BA89FBF899A6}"/>
                </a:ext>
              </a:extLst>
            </p:cNvPr>
            <p:cNvSpPr/>
            <p:nvPr/>
          </p:nvSpPr>
          <p:spPr>
            <a:xfrm>
              <a:off x="1581489" y="1614343"/>
              <a:ext cx="305150" cy="360445"/>
            </a:xfrm>
            <a:custGeom>
              <a:avLst/>
              <a:gdLst>
                <a:gd name="connsiteX0" fmla="*/ 180815 w 305150"/>
                <a:gd name="connsiteY0" fmla="*/ 292631 h 360445"/>
                <a:gd name="connsiteX1" fmla="*/ 186528 w 305150"/>
                <a:gd name="connsiteY1" fmla="*/ 263190 h 360445"/>
                <a:gd name="connsiteX2" fmla="*/ 215861 w 305150"/>
                <a:gd name="connsiteY2" fmla="*/ 243244 h 360445"/>
                <a:gd name="connsiteX3" fmla="*/ 233878 w 305150"/>
                <a:gd name="connsiteY3" fmla="*/ 242140 h 360445"/>
                <a:gd name="connsiteX4" fmla="*/ 254752 w 305150"/>
                <a:gd name="connsiteY4" fmla="*/ 221973 h 360445"/>
                <a:gd name="connsiteX5" fmla="*/ 293753 w 305150"/>
                <a:gd name="connsiteY5" fmla="*/ 130706 h 360445"/>
                <a:gd name="connsiteX6" fmla="*/ 303092 w 305150"/>
                <a:gd name="connsiteY6" fmla="*/ 76608 h 360445"/>
                <a:gd name="connsiteX7" fmla="*/ 218388 w 305150"/>
                <a:gd name="connsiteY7" fmla="*/ 16034 h 360445"/>
                <a:gd name="connsiteX8" fmla="*/ 130498 w 305150"/>
                <a:gd name="connsiteY8" fmla="*/ 872 h 360445"/>
                <a:gd name="connsiteX9" fmla="*/ 39093 w 305150"/>
                <a:gd name="connsiteY9" fmla="*/ 68733 h 360445"/>
                <a:gd name="connsiteX10" fmla="*/ 2069 w 305150"/>
                <a:gd name="connsiteY10" fmla="*/ 168758 h 360445"/>
                <a:gd name="connsiteX11" fmla="*/ 30743 w 305150"/>
                <a:gd name="connsiteY11" fmla="*/ 340914 h 360445"/>
                <a:gd name="connsiteX12" fmla="*/ 180815 w 305150"/>
                <a:gd name="connsiteY12" fmla="*/ 292631 h 36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50" h="360445">
                  <a:moveTo>
                    <a:pt x="180815" y="292631"/>
                  </a:moveTo>
                  <a:cubicBezTo>
                    <a:pt x="181463" y="282724"/>
                    <a:pt x="183375" y="272876"/>
                    <a:pt x="186528" y="263190"/>
                  </a:cubicBezTo>
                  <a:cubicBezTo>
                    <a:pt x="189977" y="253394"/>
                    <a:pt x="201293" y="245695"/>
                    <a:pt x="215861" y="243244"/>
                  </a:cubicBezTo>
                  <a:cubicBezTo>
                    <a:pt x="221892" y="243133"/>
                    <a:pt x="227913" y="242765"/>
                    <a:pt x="233878" y="242140"/>
                  </a:cubicBezTo>
                  <a:cubicBezTo>
                    <a:pt x="246073" y="239637"/>
                    <a:pt x="251237" y="230143"/>
                    <a:pt x="254752" y="221973"/>
                  </a:cubicBezTo>
                  <a:lnTo>
                    <a:pt x="293753" y="130706"/>
                  </a:lnTo>
                  <a:cubicBezTo>
                    <a:pt x="301224" y="113041"/>
                    <a:pt x="308804" y="94494"/>
                    <a:pt x="303092" y="76608"/>
                  </a:cubicBezTo>
                  <a:cubicBezTo>
                    <a:pt x="294083" y="48639"/>
                    <a:pt x="255741" y="29724"/>
                    <a:pt x="218388" y="16034"/>
                  </a:cubicBezTo>
                  <a:cubicBezTo>
                    <a:pt x="191252" y="6024"/>
                    <a:pt x="160710" y="-2882"/>
                    <a:pt x="130498" y="872"/>
                  </a:cubicBezTo>
                  <a:cubicBezTo>
                    <a:pt x="83697" y="6686"/>
                    <a:pt x="56561" y="39071"/>
                    <a:pt x="39093" y="68733"/>
                  </a:cubicBezTo>
                  <a:cubicBezTo>
                    <a:pt x="18768" y="100514"/>
                    <a:pt x="6255" y="134298"/>
                    <a:pt x="2069" y="168758"/>
                  </a:cubicBezTo>
                  <a:cubicBezTo>
                    <a:pt x="-1007" y="208577"/>
                    <a:pt x="-6061" y="306100"/>
                    <a:pt x="30743" y="340914"/>
                  </a:cubicBezTo>
                  <a:cubicBezTo>
                    <a:pt x="81719" y="389786"/>
                    <a:pt x="172685" y="336792"/>
                    <a:pt x="180815" y="292631"/>
                  </a:cubicBezTo>
                  <a:close/>
                </a:path>
              </a:pathLst>
            </a:custGeom>
            <a:solidFill>
              <a:srgbClr val="000000"/>
            </a:solidFill>
            <a:ln w="10986" cap="flat">
              <a:noFill/>
              <a:prstDash val="solid"/>
              <a:miter/>
            </a:ln>
          </p:spPr>
          <p:txBody>
            <a:bodyPr rtlCol="0" anchor="ctr"/>
            <a:lstStyle/>
            <a:p>
              <a:endParaRPr lang="en-US"/>
            </a:p>
          </p:txBody>
        </p:sp>
        <p:sp>
          <p:nvSpPr>
            <p:cNvPr id="169" name="Graphic 195">
              <a:extLst>
                <a:ext uri="{FF2B5EF4-FFF2-40B4-BE49-F238E27FC236}">
                  <a16:creationId xmlns:a16="http://schemas.microsoft.com/office/drawing/2014/main" id="{49A5F5F1-7815-41FC-B50A-92DF4333B3F2}"/>
                </a:ext>
              </a:extLst>
            </p:cNvPr>
            <p:cNvSpPr/>
            <p:nvPr/>
          </p:nvSpPr>
          <p:spPr>
            <a:xfrm>
              <a:off x="1973825" y="1517908"/>
              <a:ext cx="1036017" cy="858772"/>
            </a:xfrm>
            <a:custGeom>
              <a:avLst/>
              <a:gdLst>
                <a:gd name="connsiteX0" fmla="*/ 381076 w 1036017"/>
                <a:gd name="connsiteY0" fmla="*/ 273878 h 858772"/>
                <a:gd name="connsiteX1" fmla="*/ 682977 w 1036017"/>
                <a:gd name="connsiteY1" fmla="*/ 334747 h 858772"/>
                <a:gd name="connsiteX2" fmla="*/ 697259 w 1036017"/>
                <a:gd name="connsiteY2" fmla="*/ 342917 h 858772"/>
                <a:gd name="connsiteX3" fmla="*/ 695501 w 1036017"/>
                <a:gd name="connsiteY3" fmla="*/ 352338 h 858772"/>
                <a:gd name="connsiteX4" fmla="*/ 559711 w 1036017"/>
                <a:gd name="connsiteY4" fmla="*/ 852834 h 858772"/>
                <a:gd name="connsiteX5" fmla="*/ 733733 w 1036017"/>
                <a:gd name="connsiteY5" fmla="*/ 855410 h 858772"/>
                <a:gd name="connsiteX6" fmla="*/ 752080 w 1036017"/>
                <a:gd name="connsiteY6" fmla="*/ 851509 h 858772"/>
                <a:gd name="connsiteX7" fmla="*/ 763725 w 1036017"/>
                <a:gd name="connsiteY7" fmla="*/ 839880 h 858772"/>
                <a:gd name="connsiteX8" fmla="*/ 1013992 w 1036017"/>
                <a:gd name="connsiteY8" fmla="*/ 412618 h 858772"/>
                <a:gd name="connsiteX9" fmla="*/ 1034756 w 1036017"/>
                <a:gd name="connsiteY9" fmla="*/ 333128 h 858772"/>
                <a:gd name="connsiteX10" fmla="*/ 941263 w 1036017"/>
                <a:gd name="connsiteY10" fmla="*/ 235090 h 858772"/>
                <a:gd name="connsiteX11" fmla="*/ 615082 w 1036017"/>
                <a:gd name="connsiteY11" fmla="*/ 17080 h 858772"/>
                <a:gd name="connsiteX12" fmla="*/ 585199 w 1036017"/>
                <a:gd name="connsiteY12" fmla="*/ 2359 h 858772"/>
                <a:gd name="connsiteX13" fmla="*/ 544770 w 1036017"/>
                <a:gd name="connsiteY13" fmla="*/ 1034 h 858772"/>
                <a:gd name="connsiteX14" fmla="*/ 4028 w 1036017"/>
                <a:gd name="connsiteY14" fmla="*/ 8395 h 858772"/>
                <a:gd name="connsiteX15" fmla="*/ 137511 w 1036017"/>
                <a:gd name="connsiteY15" fmla="*/ 146914 h 858772"/>
                <a:gd name="connsiteX16" fmla="*/ 199144 w 1036017"/>
                <a:gd name="connsiteY16" fmla="*/ 201527 h 858772"/>
                <a:gd name="connsiteX17" fmla="*/ 381076 w 1036017"/>
                <a:gd name="connsiteY17" fmla="*/ 273878 h 85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6017" h="858772">
                  <a:moveTo>
                    <a:pt x="381076" y="273878"/>
                  </a:moveTo>
                  <a:cubicBezTo>
                    <a:pt x="480720" y="296474"/>
                    <a:pt x="586957" y="305969"/>
                    <a:pt x="682977" y="334747"/>
                  </a:cubicBezTo>
                  <a:cubicBezTo>
                    <a:pt x="689228" y="336013"/>
                    <a:pt x="694414" y="338979"/>
                    <a:pt x="697259" y="342917"/>
                  </a:cubicBezTo>
                  <a:cubicBezTo>
                    <a:pt x="698094" y="346104"/>
                    <a:pt x="697490" y="349387"/>
                    <a:pt x="695501" y="352338"/>
                  </a:cubicBezTo>
                  <a:cubicBezTo>
                    <a:pt x="614412" y="513902"/>
                    <a:pt x="568676" y="682488"/>
                    <a:pt x="559711" y="852834"/>
                  </a:cubicBezTo>
                  <a:cubicBezTo>
                    <a:pt x="617169" y="859759"/>
                    <a:pt x="675880" y="860628"/>
                    <a:pt x="733733" y="855410"/>
                  </a:cubicBezTo>
                  <a:cubicBezTo>
                    <a:pt x="740237" y="855137"/>
                    <a:pt x="746532" y="853798"/>
                    <a:pt x="752080" y="851509"/>
                  </a:cubicBezTo>
                  <a:cubicBezTo>
                    <a:pt x="757408" y="848381"/>
                    <a:pt x="761430" y="844369"/>
                    <a:pt x="763725" y="839880"/>
                  </a:cubicBezTo>
                  <a:cubicBezTo>
                    <a:pt x="856669" y="700087"/>
                    <a:pt x="940087" y="557666"/>
                    <a:pt x="1013992" y="412618"/>
                  </a:cubicBezTo>
                  <a:cubicBezTo>
                    <a:pt x="1027065" y="386931"/>
                    <a:pt x="1040029" y="360066"/>
                    <a:pt x="1034756" y="333128"/>
                  </a:cubicBezTo>
                  <a:cubicBezTo>
                    <a:pt x="1027175" y="293898"/>
                    <a:pt x="983120" y="262985"/>
                    <a:pt x="941263" y="235090"/>
                  </a:cubicBezTo>
                  <a:lnTo>
                    <a:pt x="615082" y="17080"/>
                  </a:lnTo>
                  <a:cubicBezTo>
                    <a:pt x="606787" y="10816"/>
                    <a:pt x="596603" y="5797"/>
                    <a:pt x="585199" y="2359"/>
                  </a:cubicBezTo>
                  <a:cubicBezTo>
                    <a:pt x="572082" y="-254"/>
                    <a:pt x="558206" y="-710"/>
                    <a:pt x="544770" y="1034"/>
                  </a:cubicBezTo>
                  <a:cubicBezTo>
                    <a:pt x="416122" y="11707"/>
                    <a:pt x="240452" y="15019"/>
                    <a:pt x="4028" y="8395"/>
                  </a:cubicBezTo>
                  <a:cubicBezTo>
                    <a:pt x="-26623" y="7511"/>
                    <a:pt x="124877" y="124465"/>
                    <a:pt x="137511" y="146914"/>
                  </a:cubicBezTo>
                  <a:cubicBezTo>
                    <a:pt x="147618" y="164726"/>
                    <a:pt x="179588" y="187690"/>
                    <a:pt x="199144" y="201527"/>
                  </a:cubicBezTo>
                  <a:cubicBezTo>
                    <a:pt x="248142" y="235973"/>
                    <a:pt x="314279" y="258716"/>
                    <a:pt x="381076" y="273878"/>
                  </a:cubicBezTo>
                  <a:close/>
                </a:path>
              </a:pathLst>
            </a:custGeom>
            <a:solidFill>
              <a:srgbClr val="525263"/>
            </a:solidFill>
            <a:ln w="10986" cap="flat">
              <a:noFill/>
              <a:prstDash val="solid"/>
              <a:miter/>
            </a:ln>
          </p:spPr>
          <p:txBody>
            <a:bodyPr rtlCol="0" anchor="ctr"/>
            <a:lstStyle/>
            <a:p>
              <a:endParaRPr lang="en-US"/>
            </a:p>
          </p:txBody>
        </p:sp>
        <p:sp>
          <p:nvSpPr>
            <p:cNvPr id="170" name="Graphic 195">
              <a:extLst>
                <a:ext uri="{FF2B5EF4-FFF2-40B4-BE49-F238E27FC236}">
                  <a16:creationId xmlns:a16="http://schemas.microsoft.com/office/drawing/2014/main" id="{18E850BA-B99B-44BD-82D6-A36600FFA33B}"/>
                </a:ext>
              </a:extLst>
            </p:cNvPr>
            <p:cNvSpPr/>
            <p:nvPr/>
          </p:nvSpPr>
          <p:spPr>
            <a:xfrm>
              <a:off x="1973825" y="1517908"/>
              <a:ext cx="1036017" cy="858772"/>
            </a:xfrm>
            <a:custGeom>
              <a:avLst/>
              <a:gdLst>
                <a:gd name="connsiteX0" fmla="*/ 381076 w 1036017"/>
                <a:gd name="connsiteY0" fmla="*/ 273878 h 858772"/>
                <a:gd name="connsiteX1" fmla="*/ 682977 w 1036017"/>
                <a:gd name="connsiteY1" fmla="*/ 334747 h 858772"/>
                <a:gd name="connsiteX2" fmla="*/ 697259 w 1036017"/>
                <a:gd name="connsiteY2" fmla="*/ 342917 h 858772"/>
                <a:gd name="connsiteX3" fmla="*/ 695501 w 1036017"/>
                <a:gd name="connsiteY3" fmla="*/ 352338 h 858772"/>
                <a:gd name="connsiteX4" fmla="*/ 559711 w 1036017"/>
                <a:gd name="connsiteY4" fmla="*/ 852834 h 858772"/>
                <a:gd name="connsiteX5" fmla="*/ 733733 w 1036017"/>
                <a:gd name="connsiteY5" fmla="*/ 855410 h 858772"/>
                <a:gd name="connsiteX6" fmla="*/ 752080 w 1036017"/>
                <a:gd name="connsiteY6" fmla="*/ 851509 h 858772"/>
                <a:gd name="connsiteX7" fmla="*/ 763725 w 1036017"/>
                <a:gd name="connsiteY7" fmla="*/ 839880 h 858772"/>
                <a:gd name="connsiteX8" fmla="*/ 1013992 w 1036017"/>
                <a:gd name="connsiteY8" fmla="*/ 412618 h 858772"/>
                <a:gd name="connsiteX9" fmla="*/ 1034756 w 1036017"/>
                <a:gd name="connsiteY9" fmla="*/ 333128 h 858772"/>
                <a:gd name="connsiteX10" fmla="*/ 941263 w 1036017"/>
                <a:gd name="connsiteY10" fmla="*/ 235090 h 858772"/>
                <a:gd name="connsiteX11" fmla="*/ 615082 w 1036017"/>
                <a:gd name="connsiteY11" fmla="*/ 17080 h 858772"/>
                <a:gd name="connsiteX12" fmla="*/ 585199 w 1036017"/>
                <a:gd name="connsiteY12" fmla="*/ 2359 h 858772"/>
                <a:gd name="connsiteX13" fmla="*/ 544770 w 1036017"/>
                <a:gd name="connsiteY13" fmla="*/ 1034 h 858772"/>
                <a:gd name="connsiteX14" fmla="*/ 4028 w 1036017"/>
                <a:gd name="connsiteY14" fmla="*/ 8395 h 858772"/>
                <a:gd name="connsiteX15" fmla="*/ 137511 w 1036017"/>
                <a:gd name="connsiteY15" fmla="*/ 146914 h 858772"/>
                <a:gd name="connsiteX16" fmla="*/ 199144 w 1036017"/>
                <a:gd name="connsiteY16" fmla="*/ 201527 h 858772"/>
                <a:gd name="connsiteX17" fmla="*/ 381076 w 1036017"/>
                <a:gd name="connsiteY17" fmla="*/ 273878 h 85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6017" h="858772">
                  <a:moveTo>
                    <a:pt x="381076" y="273878"/>
                  </a:moveTo>
                  <a:cubicBezTo>
                    <a:pt x="480720" y="296474"/>
                    <a:pt x="586957" y="305969"/>
                    <a:pt x="682977" y="334747"/>
                  </a:cubicBezTo>
                  <a:cubicBezTo>
                    <a:pt x="689228" y="336013"/>
                    <a:pt x="694414" y="338979"/>
                    <a:pt x="697259" y="342917"/>
                  </a:cubicBezTo>
                  <a:cubicBezTo>
                    <a:pt x="698094" y="346104"/>
                    <a:pt x="697490" y="349387"/>
                    <a:pt x="695501" y="352338"/>
                  </a:cubicBezTo>
                  <a:cubicBezTo>
                    <a:pt x="614412" y="513902"/>
                    <a:pt x="568676" y="682488"/>
                    <a:pt x="559711" y="852834"/>
                  </a:cubicBezTo>
                  <a:cubicBezTo>
                    <a:pt x="617169" y="859759"/>
                    <a:pt x="675880" y="860628"/>
                    <a:pt x="733733" y="855410"/>
                  </a:cubicBezTo>
                  <a:cubicBezTo>
                    <a:pt x="740237" y="855137"/>
                    <a:pt x="746532" y="853798"/>
                    <a:pt x="752080" y="851509"/>
                  </a:cubicBezTo>
                  <a:cubicBezTo>
                    <a:pt x="757408" y="848381"/>
                    <a:pt x="761430" y="844369"/>
                    <a:pt x="763725" y="839880"/>
                  </a:cubicBezTo>
                  <a:cubicBezTo>
                    <a:pt x="856669" y="700087"/>
                    <a:pt x="940087" y="557666"/>
                    <a:pt x="1013992" y="412618"/>
                  </a:cubicBezTo>
                  <a:cubicBezTo>
                    <a:pt x="1027065" y="386931"/>
                    <a:pt x="1040029" y="360066"/>
                    <a:pt x="1034756" y="333128"/>
                  </a:cubicBezTo>
                  <a:cubicBezTo>
                    <a:pt x="1027175" y="293898"/>
                    <a:pt x="983120" y="262985"/>
                    <a:pt x="941263" y="235090"/>
                  </a:cubicBezTo>
                  <a:lnTo>
                    <a:pt x="615082" y="17080"/>
                  </a:lnTo>
                  <a:cubicBezTo>
                    <a:pt x="606787" y="10816"/>
                    <a:pt x="596603" y="5797"/>
                    <a:pt x="585199" y="2359"/>
                  </a:cubicBezTo>
                  <a:cubicBezTo>
                    <a:pt x="572082" y="-254"/>
                    <a:pt x="558206" y="-710"/>
                    <a:pt x="544770" y="1034"/>
                  </a:cubicBezTo>
                  <a:cubicBezTo>
                    <a:pt x="416122" y="11707"/>
                    <a:pt x="240452" y="15019"/>
                    <a:pt x="4028" y="8395"/>
                  </a:cubicBezTo>
                  <a:cubicBezTo>
                    <a:pt x="-26623" y="7511"/>
                    <a:pt x="124877" y="124465"/>
                    <a:pt x="137511" y="146914"/>
                  </a:cubicBezTo>
                  <a:cubicBezTo>
                    <a:pt x="147618" y="164726"/>
                    <a:pt x="179588" y="187690"/>
                    <a:pt x="199144" y="201527"/>
                  </a:cubicBezTo>
                  <a:cubicBezTo>
                    <a:pt x="248142" y="235973"/>
                    <a:pt x="314279" y="258716"/>
                    <a:pt x="381076" y="273878"/>
                  </a:cubicBezTo>
                  <a:close/>
                </a:path>
              </a:pathLst>
            </a:custGeom>
            <a:solidFill>
              <a:srgbClr val="000000"/>
            </a:solidFill>
            <a:ln w="10986" cap="flat">
              <a:noFill/>
              <a:prstDash val="solid"/>
              <a:miter/>
            </a:ln>
          </p:spPr>
          <p:txBody>
            <a:bodyPr rtlCol="0" anchor="ctr"/>
            <a:lstStyle/>
            <a:p>
              <a:endParaRPr lang="en-US"/>
            </a:p>
          </p:txBody>
        </p:sp>
        <p:sp>
          <p:nvSpPr>
            <p:cNvPr id="171" name="Graphic 195">
              <a:extLst>
                <a:ext uri="{FF2B5EF4-FFF2-40B4-BE49-F238E27FC236}">
                  <a16:creationId xmlns:a16="http://schemas.microsoft.com/office/drawing/2014/main" id="{6E69D282-4DE7-4A93-8902-1DA9471A4602}"/>
                </a:ext>
              </a:extLst>
            </p:cNvPr>
            <p:cNvSpPr/>
            <p:nvPr/>
          </p:nvSpPr>
          <p:spPr>
            <a:xfrm>
              <a:off x="2486681" y="2455323"/>
              <a:ext cx="355361" cy="215612"/>
            </a:xfrm>
            <a:custGeom>
              <a:avLst/>
              <a:gdLst>
                <a:gd name="connsiteX0" fmla="*/ 30156 w 355361"/>
                <a:gd name="connsiteY0" fmla="*/ 12058 h 215612"/>
                <a:gd name="connsiteX1" fmla="*/ 14226 w 355361"/>
                <a:gd name="connsiteY1" fmla="*/ 39511 h 215612"/>
                <a:gd name="connsiteX2" fmla="*/ 1262 w 355361"/>
                <a:gd name="connsiteY2" fmla="*/ 91401 h 215612"/>
                <a:gd name="connsiteX3" fmla="*/ 9831 w 355361"/>
                <a:gd name="connsiteY3" fmla="*/ 130778 h 215612"/>
                <a:gd name="connsiteX4" fmla="*/ 58171 w 355361"/>
                <a:gd name="connsiteY4" fmla="*/ 150577 h 215612"/>
                <a:gd name="connsiteX5" fmla="*/ 188467 w 355361"/>
                <a:gd name="connsiteY5" fmla="*/ 193488 h 215612"/>
                <a:gd name="connsiteX6" fmla="*/ 278664 w 355361"/>
                <a:gd name="connsiteY6" fmla="*/ 215568 h 215612"/>
                <a:gd name="connsiteX7" fmla="*/ 354030 w 355361"/>
                <a:gd name="connsiteY7" fmla="*/ 183478 h 215612"/>
                <a:gd name="connsiteX8" fmla="*/ 350294 w 355361"/>
                <a:gd name="connsiteY8" fmla="*/ 153227 h 215612"/>
                <a:gd name="connsiteX9" fmla="*/ 250320 w 355361"/>
                <a:gd name="connsiteY9" fmla="*/ 42824 h 215612"/>
                <a:gd name="connsiteX10" fmla="*/ 222525 w 355361"/>
                <a:gd name="connsiteY10" fmla="*/ 28619 h 215612"/>
                <a:gd name="connsiteX11" fmla="*/ 192313 w 355361"/>
                <a:gd name="connsiteY11" fmla="*/ 20375 h 215612"/>
                <a:gd name="connsiteX12" fmla="*/ 102336 w 355361"/>
                <a:gd name="connsiteY12" fmla="*/ 3079 h 215612"/>
                <a:gd name="connsiteX13" fmla="*/ 30156 w 355361"/>
                <a:gd name="connsiteY13" fmla="*/ 12058 h 21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5361" h="215612">
                  <a:moveTo>
                    <a:pt x="30156" y="12058"/>
                  </a:moveTo>
                  <a:cubicBezTo>
                    <a:pt x="22158" y="20404"/>
                    <a:pt x="16731" y="29737"/>
                    <a:pt x="14226" y="39511"/>
                  </a:cubicBezTo>
                  <a:cubicBezTo>
                    <a:pt x="8370" y="56617"/>
                    <a:pt x="4042" y="73950"/>
                    <a:pt x="1262" y="91401"/>
                  </a:cubicBezTo>
                  <a:cubicBezTo>
                    <a:pt x="-935" y="104944"/>
                    <a:pt x="-1704" y="119664"/>
                    <a:pt x="9831" y="130778"/>
                  </a:cubicBezTo>
                  <a:cubicBezTo>
                    <a:pt x="21367" y="141892"/>
                    <a:pt x="40373" y="145940"/>
                    <a:pt x="58171" y="150577"/>
                  </a:cubicBezTo>
                  <a:cubicBezTo>
                    <a:pt x="102973" y="162928"/>
                    <a:pt x="146500" y="177266"/>
                    <a:pt x="188467" y="193488"/>
                  </a:cubicBezTo>
                  <a:cubicBezTo>
                    <a:pt x="216812" y="203939"/>
                    <a:pt x="246365" y="214758"/>
                    <a:pt x="278664" y="215568"/>
                  </a:cubicBezTo>
                  <a:cubicBezTo>
                    <a:pt x="310964" y="216378"/>
                    <a:pt x="346669" y="204528"/>
                    <a:pt x="354030" y="183478"/>
                  </a:cubicBezTo>
                  <a:cubicBezTo>
                    <a:pt x="356579" y="173343"/>
                    <a:pt x="355293" y="162943"/>
                    <a:pt x="350294" y="153227"/>
                  </a:cubicBezTo>
                  <a:cubicBezTo>
                    <a:pt x="332662" y="110994"/>
                    <a:pt x="298077" y="72809"/>
                    <a:pt x="250320" y="42824"/>
                  </a:cubicBezTo>
                  <a:cubicBezTo>
                    <a:pt x="241948" y="37348"/>
                    <a:pt x="232610" y="32578"/>
                    <a:pt x="222525" y="28619"/>
                  </a:cubicBezTo>
                  <a:cubicBezTo>
                    <a:pt x="212846" y="25269"/>
                    <a:pt x="202728" y="22509"/>
                    <a:pt x="192313" y="20375"/>
                  </a:cubicBezTo>
                  <a:cubicBezTo>
                    <a:pt x="162968" y="13184"/>
                    <a:pt x="132899" y="7406"/>
                    <a:pt x="102336" y="3079"/>
                  </a:cubicBezTo>
                  <a:cubicBezTo>
                    <a:pt x="75639" y="208"/>
                    <a:pt x="48613" y="-5091"/>
                    <a:pt x="30156" y="12058"/>
                  </a:cubicBezTo>
                  <a:close/>
                </a:path>
              </a:pathLst>
            </a:custGeom>
            <a:solidFill>
              <a:srgbClr val="2E2E3F"/>
            </a:solidFill>
            <a:ln w="10986" cap="flat">
              <a:noFill/>
              <a:prstDash val="solid"/>
              <a:miter/>
            </a:ln>
          </p:spPr>
          <p:txBody>
            <a:bodyPr rtlCol="0" anchor="ctr"/>
            <a:lstStyle/>
            <a:p>
              <a:endParaRPr lang="en-US"/>
            </a:p>
          </p:txBody>
        </p:sp>
        <p:sp>
          <p:nvSpPr>
            <p:cNvPr id="172" name="Graphic 195">
              <a:extLst>
                <a:ext uri="{FF2B5EF4-FFF2-40B4-BE49-F238E27FC236}">
                  <a16:creationId xmlns:a16="http://schemas.microsoft.com/office/drawing/2014/main" id="{5C5CB2D4-DA73-481D-9C1F-7C200F9C5476}"/>
                </a:ext>
              </a:extLst>
            </p:cNvPr>
            <p:cNvSpPr/>
            <p:nvPr/>
          </p:nvSpPr>
          <p:spPr>
            <a:xfrm>
              <a:off x="2486681" y="2455323"/>
              <a:ext cx="355361" cy="215612"/>
            </a:xfrm>
            <a:custGeom>
              <a:avLst/>
              <a:gdLst>
                <a:gd name="connsiteX0" fmla="*/ 30156 w 355361"/>
                <a:gd name="connsiteY0" fmla="*/ 12058 h 215612"/>
                <a:gd name="connsiteX1" fmla="*/ 14226 w 355361"/>
                <a:gd name="connsiteY1" fmla="*/ 39511 h 215612"/>
                <a:gd name="connsiteX2" fmla="*/ 1262 w 355361"/>
                <a:gd name="connsiteY2" fmla="*/ 91401 h 215612"/>
                <a:gd name="connsiteX3" fmla="*/ 9831 w 355361"/>
                <a:gd name="connsiteY3" fmla="*/ 130778 h 215612"/>
                <a:gd name="connsiteX4" fmla="*/ 58171 w 355361"/>
                <a:gd name="connsiteY4" fmla="*/ 150577 h 215612"/>
                <a:gd name="connsiteX5" fmla="*/ 188467 w 355361"/>
                <a:gd name="connsiteY5" fmla="*/ 193488 h 215612"/>
                <a:gd name="connsiteX6" fmla="*/ 278664 w 355361"/>
                <a:gd name="connsiteY6" fmla="*/ 215568 h 215612"/>
                <a:gd name="connsiteX7" fmla="*/ 354030 w 355361"/>
                <a:gd name="connsiteY7" fmla="*/ 183478 h 215612"/>
                <a:gd name="connsiteX8" fmla="*/ 350294 w 355361"/>
                <a:gd name="connsiteY8" fmla="*/ 153227 h 215612"/>
                <a:gd name="connsiteX9" fmla="*/ 250320 w 355361"/>
                <a:gd name="connsiteY9" fmla="*/ 42824 h 215612"/>
                <a:gd name="connsiteX10" fmla="*/ 222525 w 355361"/>
                <a:gd name="connsiteY10" fmla="*/ 28619 h 215612"/>
                <a:gd name="connsiteX11" fmla="*/ 192313 w 355361"/>
                <a:gd name="connsiteY11" fmla="*/ 20375 h 215612"/>
                <a:gd name="connsiteX12" fmla="*/ 102336 w 355361"/>
                <a:gd name="connsiteY12" fmla="*/ 3079 h 215612"/>
                <a:gd name="connsiteX13" fmla="*/ 30156 w 355361"/>
                <a:gd name="connsiteY13" fmla="*/ 12058 h 21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5361" h="215612">
                  <a:moveTo>
                    <a:pt x="30156" y="12058"/>
                  </a:moveTo>
                  <a:cubicBezTo>
                    <a:pt x="22158" y="20404"/>
                    <a:pt x="16731" y="29737"/>
                    <a:pt x="14226" y="39511"/>
                  </a:cubicBezTo>
                  <a:cubicBezTo>
                    <a:pt x="8370" y="56617"/>
                    <a:pt x="4042" y="73950"/>
                    <a:pt x="1262" y="91401"/>
                  </a:cubicBezTo>
                  <a:cubicBezTo>
                    <a:pt x="-935" y="104944"/>
                    <a:pt x="-1704" y="119664"/>
                    <a:pt x="9831" y="130778"/>
                  </a:cubicBezTo>
                  <a:cubicBezTo>
                    <a:pt x="21367" y="141892"/>
                    <a:pt x="40373" y="145940"/>
                    <a:pt x="58171" y="150577"/>
                  </a:cubicBezTo>
                  <a:cubicBezTo>
                    <a:pt x="102973" y="162928"/>
                    <a:pt x="146500" y="177266"/>
                    <a:pt x="188467" y="193488"/>
                  </a:cubicBezTo>
                  <a:cubicBezTo>
                    <a:pt x="216812" y="203939"/>
                    <a:pt x="246365" y="214758"/>
                    <a:pt x="278664" y="215568"/>
                  </a:cubicBezTo>
                  <a:cubicBezTo>
                    <a:pt x="310964" y="216378"/>
                    <a:pt x="346669" y="204528"/>
                    <a:pt x="354030" y="183478"/>
                  </a:cubicBezTo>
                  <a:cubicBezTo>
                    <a:pt x="356579" y="173343"/>
                    <a:pt x="355293" y="162943"/>
                    <a:pt x="350294" y="153227"/>
                  </a:cubicBezTo>
                  <a:cubicBezTo>
                    <a:pt x="332662" y="110994"/>
                    <a:pt x="298077" y="72809"/>
                    <a:pt x="250320" y="42824"/>
                  </a:cubicBezTo>
                  <a:cubicBezTo>
                    <a:pt x="241948" y="37348"/>
                    <a:pt x="232610" y="32578"/>
                    <a:pt x="222525" y="28619"/>
                  </a:cubicBezTo>
                  <a:cubicBezTo>
                    <a:pt x="212846" y="25269"/>
                    <a:pt x="202728" y="22509"/>
                    <a:pt x="192313" y="20375"/>
                  </a:cubicBezTo>
                  <a:cubicBezTo>
                    <a:pt x="162968" y="13184"/>
                    <a:pt x="132899" y="7406"/>
                    <a:pt x="102336" y="3079"/>
                  </a:cubicBezTo>
                  <a:cubicBezTo>
                    <a:pt x="75639" y="208"/>
                    <a:pt x="48613" y="-5091"/>
                    <a:pt x="30156" y="12058"/>
                  </a:cubicBezTo>
                  <a:close/>
                </a:path>
              </a:pathLst>
            </a:custGeom>
            <a:solidFill>
              <a:srgbClr val="000000"/>
            </a:solidFill>
            <a:ln w="10986" cap="flat">
              <a:noFill/>
              <a:prstDash val="solid"/>
              <a:miter/>
            </a:ln>
          </p:spPr>
          <p:txBody>
            <a:bodyPr rtlCol="0" anchor="ctr"/>
            <a:lstStyle/>
            <a:p>
              <a:endParaRPr lang="en-US"/>
            </a:p>
          </p:txBody>
        </p:sp>
        <p:sp>
          <p:nvSpPr>
            <p:cNvPr id="173" name="Graphic 195">
              <a:extLst>
                <a:ext uri="{FF2B5EF4-FFF2-40B4-BE49-F238E27FC236}">
                  <a16:creationId xmlns:a16="http://schemas.microsoft.com/office/drawing/2014/main" id="{3190EBFC-D6C3-436E-AB1B-B91F42523843}"/>
                </a:ext>
              </a:extLst>
            </p:cNvPr>
            <p:cNvSpPr/>
            <p:nvPr/>
          </p:nvSpPr>
          <p:spPr>
            <a:xfrm>
              <a:off x="2536559" y="2333416"/>
              <a:ext cx="163305" cy="177229"/>
            </a:xfrm>
            <a:custGeom>
              <a:avLst/>
              <a:gdLst>
                <a:gd name="connsiteX0" fmla="*/ 12907 w 163305"/>
                <a:gd name="connsiteY0" fmla="*/ 42846 h 177229"/>
                <a:gd name="connsiteX1" fmla="*/ -56 w 163305"/>
                <a:gd name="connsiteY1" fmla="*/ 131169 h 177229"/>
                <a:gd name="connsiteX2" fmla="*/ 15214 w 163305"/>
                <a:gd name="connsiteY2" fmla="*/ 167970 h 177229"/>
                <a:gd name="connsiteX3" fmla="*/ 62016 w 163305"/>
                <a:gd name="connsiteY3" fmla="*/ 176949 h 177229"/>
                <a:gd name="connsiteX4" fmla="*/ 121012 w 163305"/>
                <a:gd name="connsiteY4" fmla="*/ 168779 h 177229"/>
                <a:gd name="connsiteX5" fmla="*/ 131998 w 163305"/>
                <a:gd name="connsiteY5" fmla="*/ 164216 h 177229"/>
                <a:gd name="connsiteX6" fmla="*/ 136502 w 163305"/>
                <a:gd name="connsiteY6" fmla="*/ 157224 h 177229"/>
                <a:gd name="connsiteX7" fmla="*/ 162979 w 163305"/>
                <a:gd name="connsiteY7" fmla="*/ 28126 h 177229"/>
                <a:gd name="connsiteX8" fmla="*/ 156936 w 163305"/>
                <a:gd name="connsiteY8" fmla="*/ 8400 h 177229"/>
                <a:gd name="connsiteX9" fmla="*/ 107279 w 163305"/>
                <a:gd name="connsiteY9" fmla="*/ 1408 h 177229"/>
                <a:gd name="connsiteX10" fmla="*/ 41361 w 163305"/>
                <a:gd name="connsiteY10" fmla="*/ 14877 h 177229"/>
                <a:gd name="connsiteX11" fmla="*/ 12907 w 163305"/>
                <a:gd name="connsiteY11" fmla="*/ 42846 h 17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305" h="177229">
                  <a:moveTo>
                    <a:pt x="12907" y="42846"/>
                  </a:moveTo>
                  <a:cubicBezTo>
                    <a:pt x="4580" y="71963"/>
                    <a:pt x="240" y="101522"/>
                    <a:pt x="-56" y="131169"/>
                  </a:cubicBezTo>
                  <a:cubicBezTo>
                    <a:pt x="-56" y="144196"/>
                    <a:pt x="1262" y="158622"/>
                    <a:pt x="15214" y="167970"/>
                  </a:cubicBezTo>
                  <a:cubicBezTo>
                    <a:pt x="28420" y="174999"/>
                    <a:pt x="45251" y="178230"/>
                    <a:pt x="62016" y="176949"/>
                  </a:cubicBezTo>
                  <a:cubicBezTo>
                    <a:pt x="82219" y="176449"/>
                    <a:pt x="102159" y="173689"/>
                    <a:pt x="121012" y="168779"/>
                  </a:cubicBezTo>
                  <a:cubicBezTo>
                    <a:pt x="125197" y="167904"/>
                    <a:pt x="128977" y="166336"/>
                    <a:pt x="131998" y="164216"/>
                  </a:cubicBezTo>
                  <a:cubicBezTo>
                    <a:pt x="134228" y="162126"/>
                    <a:pt x="135766" y="159741"/>
                    <a:pt x="136502" y="157224"/>
                  </a:cubicBezTo>
                  <a:cubicBezTo>
                    <a:pt x="153267" y="115094"/>
                    <a:pt x="162166" y="71727"/>
                    <a:pt x="162979" y="28126"/>
                  </a:cubicBezTo>
                  <a:cubicBezTo>
                    <a:pt x="164045" y="21288"/>
                    <a:pt x="161935" y="14399"/>
                    <a:pt x="156936" y="8400"/>
                  </a:cubicBezTo>
                  <a:cubicBezTo>
                    <a:pt x="146500" y="-1389"/>
                    <a:pt x="124857" y="-947"/>
                    <a:pt x="107279" y="1408"/>
                  </a:cubicBezTo>
                  <a:cubicBezTo>
                    <a:pt x="84779" y="4639"/>
                    <a:pt x="62719" y="9143"/>
                    <a:pt x="41361" y="14877"/>
                  </a:cubicBezTo>
                  <a:cubicBezTo>
                    <a:pt x="21147" y="19588"/>
                    <a:pt x="16972" y="28861"/>
                    <a:pt x="12907" y="42846"/>
                  </a:cubicBezTo>
                  <a:close/>
                </a:path>
              </a:pathLst>
            </a:custGeom>
            <a:solidFill>
              <a:srgbClr val="F5BCBA"/>
            </a:solidFill>
            <a:ln w="10986" cap="flat">
              <a:noFill/>
              <a:prstDash val="solid"/>
              <a:miter/>
            </a:ln>
          </p:spPr>
          <p:txBody>
            <a:bodyPr rtlCol="0" anchor="ctr"/>
            <a:lstStyle/>
            <a:p>
              <a:endParaRPr lang="en-US"/>
            </a:p>
          </p:txBody>
        </p:sp>
        <p:sp>
          <p:nvSpPr>
            <p:cNvPr id="174" name="Graphic 195">
              <a:extLst>
                <a:ext uri="{FF2B5EF4-FFF2-40B4-BE49-F238E27FC236}">
                  <a16:creationId xmlns:a16="http://schemas.microsoft.com/office/drawing/2014/main" id="{BDA27A6D-CF7F-43B6-81E9-ACE8D381A19D}"/>
                </a:ext>
              </a:extLst>
            </p:cNvPr>
            <p:cNvSpPr/>
            <p:nvPr/>
          </p:nvSpPr>
          <p:spPr>
            <a:xfrm>
              <a:off x="2726756" y="2394797"/>
              <a:ext cx="202729" cy="204458"/>
            </a:xfrm>
            <a:custGeom>
              <a:avLst/>
              <a:gdLst>
                <a:gd name="connsiteX0" fmla="*/ 39359 w 202729"/>
                <a:gd name="connsiteY0" fmla="*/ 119837 h 204458"/>
                <a:gd name="connsiteX1" fmla="*/ 58694 w 202729"/>
                <a:gd name="connsiteY1" fmla="*/ 160098 h 204458"/>
                <a:gd name="connsiteX2" fmla="*/ 74295 w 202729"/>
                <a:gd name="connsiteY2" fmla="*/ 190716 h 204458"/>
                <a:gd name="connsiteX3" fmla="*/ 130325 w 202729"/>
                <a:gd name="connsiteY3" fmla="*/ 204333 h 204458"/>
                <a:gd name="connsiteX4" fmla="*/ 179872 w 202729"/>
                <a:gd name="connsiteY4" fmla="*/ 198739 h 204458"/>
                <a:gd name="connsiteX5" fmla="*/ 199208 w 202729"/>
                <a:gd name="connsiteY5" fmla="*/ 187552 h 204458"/>
                <a:gd name="connsiteX6" fmla="*/ 202284 w 202729"/>
                <a:gd name="connsiteY6" fmla="*/ 171653 h 204458"/>
                <a:gd name="connsiteX7" fmla="*/ 161525 w 202729"/>
                <a:gd name="connsiteY7" fmla="*/ 64194 h 204458"/>
                <a:gd name="connsiteX8" fmla="*/ 112746 w 202729"/>
                <a:gd name="connsiteY8" fmla="*/ 14733 h 204458"/>
                <a:gd name="connsiteX9" fmla="*/ 86050 w 202729"/>
                <a:gd name="connsiteY9" fmla="*/ 13 h 204458"/>
                <a:gd name="connsiteX10" fmla="*/ 54080 w 202729"/>
                <a:gd name="connsiteY10" fmla="*/ 8183 h 204458"/>
                <a:gd name="connsiteX11" fmla="*/ 248 w 202729"/>
                <a:gd name="connsiteY11" fmla="*/ 49842 h 204458"/>
                <a:gd name="connsiteX12" fmla="*/ 39359 w 202729"/>
                <a:gd name="connsiteY12" fmla="*/ 119837 h 20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729" h="204458">
                  <a:moveTo>
                    <a:pt x="39359" y="119837"/>
                  </a:moveTo>
                  <a:cubicBezTo>
                    <a:pt x="47302" y="132917"/>
                    <a:pt x="53762" y="146371"/>
                    <a:pt x="58694" y="160098"/>
                  </a:cubicBezTo>
                  <a:cubicBezTo>
                    <a:pt x="62100" y="170770"/>
                    <a:pt x="64078" y="182179"/>
                    <a:pt x="74295" y="190716"/>
                  </a:cubicBezTo>
                  <a:cubicBezTo>
                    <a:pt x="87258" y="201389"/>
                    <a:pt x="109780" y="204112"/>
                    <a:pt x="130325" y="204333"/>
                  </a:cubicBezTo>
                  <a:cubicBezTo>
                    <a:pt x="147254" y="204973"/>
                    <a:pt x="164184" y="203060"/>
                    <a:pt x="179872" y="198739"/>
                  </a:cubicBezTo>
                  <a:cubicBezTo>
                    <a:pt x="188035" y="196597"/>
                    <a:pt x="194857" y="192645"/>
                    <a:pt x="199208" y="187552"/>
                  </a:cubicBezTo>
                  <a:cubicBezTo>
                    <a:pt x="202262" y="182517"/>
                    <a:pt x="203328" y="177041"/>
                    <a:pt x="202284" y="171653"/>
                  </a:cubicBezTo>
                  <a:cubicBezTo>
                    <a:pt x="200680" y="134256"/>
                    <a:pt x="186761" y="97565"/>
                    <a:pt x="161525" y="64194"/>
                  </a:cubicBezTo>
                  <a:cubicBezTo>
                    <a:pt x="147057" y="46949"/>
                    <a:pt x="130753" y="30418"/>
                    <a:pt x="112746" y="14733"/>
                  </a:cubicBezTo>
                  <a:cubicBezTo>
                    <a:pt x="107056" y="7682"/>
                    <a:pt x="97476" y="2398"/>
                    <a:pt x="86050" y="13"/>
                  </a:cubicBezTo>
                  <a:cubicBezTo>
                    <a:pt x="74185" y="-267"/>
                    <a:pt x="62649" y="2677"/>
                    <a:pt x="54080" y="8183"/>
                  </a:cubicBezTo>
                  <a:cubicBezTo>
                    <a:pt x="35953" y="17309"/>
                    <a:pt x="-3927" y="32545"/>
                    <a:pt x="248" y="49842"/>
                  </a:cubicBezTo>
                  <a:cubicBezTo>
                    <a:pt x="5521" y="72879"/>
                    <a:pt x="27054" y="97978"/>
                    <a:pt x="39359" y="119837"/>
                  </a:cubicBezTo>
                  <a:close/>
                </a:path>
              </a:pathLst>
            </a:custGeom>
            <a:solidFill>
              <a:srgbClr val="F5BCBA"/>
            </a:solidFill>
            <a:ln w="10986" cap="flat">
              <a:noFill/>
              <a:prstDash val="solid"/>
              <a:miter/>
            </a:ln>
          </p:spPr>
          <p:txBody>
            <a:bodyPr rtlCol="0" anchor="ctr"/>
            <a:lstStyle/>
            <a:p>
              <a:endParaRPr lang="en-US"/>
            </a:p>
          </p:txBody>
        </p:sp>
        <p:sp>
          <p:nvSpPr>
            <p:cNvPr id="175" name="Graphic 195">
              <a:extLst>
                <a:ext uri="{FF2B5EF4-FFF2-40B4-BE49-F238E27FC236}">
                  <a16:creationId xmlns:a16="http://schemas.microsoft.com/office/drawing/2014/main" id="{ED871D84-5E4A-47CB-8C17-955DAC8376AF}"/>
                </a:ext>
              </a:extLst>
            </p:cNvPr>
            <p:cNvSpPr/>
            <p:nvPr/>
          </p:nvSpPr>
          <p:spPr>
            <a:xfrm>
              <a:off x="2782957" y="2538391"/>
              <a:ext cx="294869" cy="298503"/>
            </a:xfrm>
            <a:custGeom>
              <a:avLst/>
              <a:gdLst>
                <a:gd name="connsiteX0" fmla="*/ 116311 w 294869"/>
                <a:gd name="connsiteY0" fmla="*/ 3402 h 298503"/>
                <a:gd name="connsiteX1" fmla="*/ 80166 w 294869"/>
                <a:gd name="connsiteY1" fmla="*/ 18638 h 298503"/>
                <a:gd name="connsiteX2" fmla="*/ 20841 w 294869"/>
                <a:gd name="connsiteY2" fmla="*/ 30487 h 298503"/>
                <a:gd name="connsiteX3" fmla="*/ 6998 w 294869"/>
                <a:gd name="connsiteY3" fmla="*/ 35419 h 298503"/>
                <a:gd name="connsiteX4" fmla="*/ 2054 w 294869"/>
                <a:gd name="connsiteY4" fmla="*/ 43883 h 298503"/>
                <a:gd name="connsiteX5" fmla="*/ 5680 w 294869"/>
                <a:gd name="connsiteY5" fmla="*/ 104163 h 298503"/>
                <a:gd name="connsiteX6" fmla="*/ 41055 w 294869"/>
                <a:gd name="connsiteY6" fmla="*/ 232305 h 298503"/>
                <a:gd name="connsiteX7" fmla="*/ 72366 w 294869"/>
                <a:gd name="connsiteY7" fmla="*/ 280883 h 298503"/>
                <a:gd name="connsiteX8" fmla="*/ 147292 w 294869"/>
                <a:gd name="connsiteY8" fmla="*/ 298326 h 298503"/>
                <a:gd name="connsiteX9" fmla="*/ 220900 w 294869"/>
                <a:gd name="connsiteY9" fmla="*/ 289126 h 298503"/>
                <a:gd name="connsiteX10" fmla="*/ 291651 w 294869"/>
                <a:gd name="connsiteY10" fmla="*/ 224062 h 298503"/>
                <a:gd name="connsiteX11" fmla="*/ 277149 w 294869"/>
                <a:gd name="connsiteY11" fmla="*/ 142437 h 298503"/>
                <a:gd name="connsiteX12" fmla="*/ 237819 w 294869"/>
                <a:gd name="connsiteY12" fmla="*/ 91578 h 298503"/>
                <a:gd name="connsiteX13" fmla="*/ 178713 w 294869"/>
                <a:gd name="connsiteY13" fmla="*/ 23275 h 298503"/>
                <a:gd name="connsiteX14" fmla="*/ 116311 w 294869"/>
                <a:gd name="connsiteY14" fmla="*/ 3402 h 29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4869" h="298503">
                  <a:moveTo>
                    <a:pt x="116311" y="3402"/>
                  </a:moveTo>
                  <a:cubicBezTo>
                    <a:pt x="103875" y="8061"/>
                    <a:pt x="91812" y="13147"/>
                    <a:pt x="80166" y="18638"/>
                  </a:cubicBezTo>
                  <a:cubicBezTo>
                    <a:pt x="62039" y="25335"/>
                    <a:pt x="40726" y="26660"/>
                    <a:pt x="20841" y="30487"/>
                  </a:cubicBezTo>
                  <a:cubicBezTo>
                    <a:pt x="15589" y="31165"/>
                    <a:pt x="10766" y="32880"/>
                    <a:pt x="6998" y="35419"/>
                  </a:cubicBezTo>
                  <a:cubicBezTo>
                    <a:pt x="4262" y="37899"/>
                    <a:pt x="2549" y="40821"/>
                    <a:pt x="2054" y="43883"/>
                  </a:cubicBezTo>
                  <a:cubicBezTo>
                    <a:pt x="-1681" y="63977"/>
                    <a:pt x="-450" y="84342"/>
                    <a:pt x="5680" y="104163"/>
                  </a:cubicBezTo>
                  <a:cubicBezTo>
                    <a:pt x="15787" y="147051"/>
                    <a:pt x="27575" y="189763"/>
                    <a:pt x="41055" y="232305"/>
                  </a:cubicBezTo>
                  <a:cubicBezTo>
                    <a:pt x="46658" y="249822"/>
                    <a:pt x="53360" y="268296"/>
                    <a:pt x="72366" y="280883"/>
                  </a:cubicBezTo>
                  <a:cubicBezTo>
                    <a:pt x="91372" y="293468"/>
                    <a:pt x="120266" y="297811"/>
                    <a:pt x="147292" y="298326"/>
                  </a:cubicBezTo>
                  <a:cubicBezTo>
                    <a:pt x="172583" y="299298"/>
                    <a:pt x="197840" y="296140"/>
                    <a:pt x="220900" y="289126"/>
                  </a:cubicBezTo>
                  <a:cubicBezTo>
                    <a:pt x="258055" y="275797"/>
                    <a:pt x="284114" y="251839"/>
                    <a:pt x="291651" y="224062"/>
                  </a:cubicBezTo>
                  <a:cubicBezTo>
                    <a:pt x="298803" y="196490"/>
                    <a:pt x="293761" y="168116"/>
                    <a:pt x="277149" y="142437"/>
                  </a:cubicBezTo>
                  <a:cubicBezTo>
                    <a:pt x="265867" y="124875"/>
                    <a:pt x="252727" y="107880"/>
                    <a:pt x="237819" y="91578"/>
                  </a:cubicBezTo>
                  <a:cubicBezTo>
                    <a:pt x="218044" y="68812"/>
                    <a:pt x="198345" y="46040"/>
                    <a:pt x="178713" y="23275"/>
                  </a:cubicBezTo>
                  <a:cubicBezTo>
                    <a:pt x="163772" y="5904"/>
                    <a:pt x="150148" y="-6240"/>
                    <a:pt x="116311" y="3402"/>
                  </a:cubicBezTo>
                  <a:close/>
                </a:path>
              </a:pathLst>
            </a:custGeom>
            <a:solidFill>
              <a:srgbClr val="2E2E3F"/>
            </a:solidFill>
            <a:ln w="10986" cap="flat">
              <a:noFill/>
              <a:prstDash val="solid"/>
              <a:miter/>
            </a:ln>
          </p:spPr>
          <p:txBody>
            <a:bodyPr rtlCol="0" anchor="ctr"/>
            <a:lstStyle/>
            <a:p>
              <a:endParaRPr lang="en-US"/>
            </a:p>
          </p:txBody>
        </p:sp>
        <p:sp>
          <p:nvSpPr>
            <p:cNvPr id="176" name="Graphic 195">
              <a:extLst>
                <a:ext uri="{FF2B5EF4-FFF2-40B4-BE49-F238E27FC236}">
                  <a16:creationId xmlns:a16="http://schemas.microsoft.com/office/drawing/2014/main" id="{F10EC17D-E6B3-4459-A6D6-08DD6FAA2095}"/>
                </a:ext>
              </a:extLst>
            </p:cNvPr>
            <p:cNvSpPr/>
            <p:nvPr/>
          </p:nvSpPr>
          <p:spPr>
            <a:xfrm>
              <a:off x="2782957" y="2538391"/>
              <a:ext cx="294869" cy="298503"/>
            </a:xfrm>
            <a:custGeom>
              <a:avLst/>
              <a:gdLst>
                <a:gd name="connsiteX0" fmla="*/ 116311 w 294869"/>
                <a:gd name="connsiteY0" fmla="*/ 3402 h 298503"/>
                <a:gd name="connsiteX1" fmla="*/ 80166 w 294869"/>
                <a:gd name="connsiteY1" fmla="*/ 18638 h 298503"/>
                <a:gd name="connsiteX2" fmla="*/ 20841 w 294869"/>
                <a:gd name="connsiteY2" fmla="*/ 30487 h 298503"/>
                <a:gd name="connsiteX3" fmla="*/ 6998 w 294869"/>
                <a:gd name="connsiteY3" fmla="*/ 35419 h 298503"/>
                <a:gd name="connsiteX4" fmla="*/ 2054 w 294869"/>
                <a:gd name="connsiteY4" fmla="*/ 43883 h 298503"/>
                <a:gd name="connsiteX5" fmla="*/ 5680 w 294869"/>
                <a:gd name="connsiteY5" fmla="*/ 104163 h 298503"/>
                <a:gd name="connsiteX6" fmla="*/ 41055 w 294869"/>
                <a:gd name="connsiteY6" fmla="*/ 232305 h 298503"/>
                <a:gd name="connsiteX7" fmla="*/ 72366 w 294869"/>
                <a:gd name="connsiteY7" fmla="*/ 280883 h 298503"/>
                <a:gd name="connsiteX8" fmla="*/ 147292 w 294869"/>
                <a:gd name="connsiteY8" fmla="*/ 298326 h 298503"/>
                <a:gd name="connsiteX9" fmla="*/ 220900 w 294869"/>
                <a:gd name="connsiteY9" fmla="*/ 289126 h 298503"/>
                <a:gd name="connsiteX10" fmla="*/ 291651 w 294869"/>
                <a:gd name="connsiteY10" fmla="*/ 224062 h 298503"/>
                <a:gd name="connsiteX11" fmla="*/ 277149 w 294869"/>
                <a:gd name="connsiteY11" fmla="*/ 142437 h 298503"/>
                <a:gd name="connsiteX12" fmla="*/ 237819 w 294869"/>
                <a:gd name="connsiteY12" fmla="*/ 91578 h 298503"/>
                <a:gd name="connsiteX13" fmla="*/ 178713 w 294869"/>
                <a:gd name="connsiteY13" fmla="*/ 23275 h 298503"/>
                <a:gd name="connsiteX14" fmla="*/ 116311 w 294869"/>
                <a:gd name="connsiteY14" fmla="*/ 3402 h 29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4869" h="298503">
                  <a:moveTo>
                    <a:pt x="116311" y="3402"/>
                  </a:moveTo>
                  <a:cubicBezTo>
                    <a:pt x="103875" y="8061"/>
                    <a:pt x="91812" y="13147"/>
                    <a:pt x="80166" y="18638"/>
                  </a:cubicBezTo>
                  <a:cubicBezTo>
                    <a:pt x="62039" y="25335"/>
                    <a:pt x="40726" y="26660"/>
                    <a:pt x="20841" y="30487"/>
                  </a:cubicBezTo>
                  <a:cubicBezTo>
                    <a:pt x="15589" y="31165"/>
                    <a:pt x="10766" y="32880"/>
                    <a:pt x="6998" y="35419"/>
                  </a:cubicBezTo>
                  <a:cubicBezTo>
                    <a:pt x="4262" y="37899"/>
                    <a:pt x="2549" y="40821"/>
                    <a:pt x="2054" y="43883"/>
                  </a:cubicBezTo>
                  <a:cubicBezTo>
                    <a:pt x="-1681" y="63977"/>
                    <a:pt x="-450" y="84342"/>
                    <a:pt x="5680" y="104163"/>
                  </a:cubicBezTo>
                  <a:cubicBezTo>
                    <a:pt x="15787" y="147051"/>
                    <a:pt x="27575" y="189763"/>
                    <a:pt x="41055" y="232305"/>
                  </a:cubicBezTo>
                  <a:cubicBezTo>
                    <a:pt x="46658" y="249822"/>
                    <a:pt x="53360" y="268296"/>
                    <a:pt x="72366" y="280883"/>
                  </a:cubicBezTo>
                  <a:cubicBezTo>
                    <a:pt x="91372" y="293468"/>
                    <a:pt x="120266" y="297811"/>
                    <a:pt x="147292" y="298326"/>
                  </a:cubicBezTo>
                  <a:cubicBezTo>
                    <a:pt x="172583" y="299298"/>
                    <a:pt x="197840" y="296140"/>
                    <a:pt x="220900" y="289126"/>
                  </a:cubicBezTo>
                  <a:cubicBezTo>
                    <a:pt x="258055" y="275797"/>
                    <a:pt x="284114" y="251839"/>
                    <a:pt x="291651" y="224062"/>
                  </a:cubicBezTo>
                  <a:cubicBezTo>
                    <a:pt x="298803" y="196490"/>
                    <a:pt x="293761" y="168116"/>
                    <a:pt x="277149" y="142437"/>
                  </a:cubicBezTo>
                  <a:cubicBezTo>
                    <a:pt x="265867" y="124875"/>
                    <a:pt x="252727" y="107880"/>
                    <a:pt x="237819" y="91578"/>
                  </a:cubicBezTo>
                  <a:cubicBezTo>
                    <a:pt x="218044" y="68812"/>
                    <a:pt x="198345" y="46040"/>
                    <a:pt x="178713" y="23275"/>
                  </a:cubicBezTo>
                  <a:cubicBezTo>
                    <a:pt x="163772" y="5904"/>
                    <a:pt x="150148" y="-6240"/>
                    <a:pt x="116311" y="3402"/>
                  </a:cubicBezTo>
                  <a:close/>
                </a:path>
              </a:pathLst>
            </a:custGeom>
            <a:solidFill>
              <a:srgbClr val="000000"/>
            </a:solidFill>
            <a:ln w="10986" cap="flat">
              <a:noFill/>
              <a:prstDash val="solid"/>
              <a:miter/>
            </a:ln>
          </p:spPr>
          <p:txBody>
            <a:bodyPr rtlCol="0" anchor="ctr"/>
            <a:lstStyle/>
            <a:p>
              <a:endParaRPr lang="en-US"/>
            </a:p>
          </p:txBody>
        </p:sp>
        <p:sp>
          <p:nvSpPr>
            <p:cNvPr id="177" name="Graphic 195">
              <a:extLst>
                <a:ext uri="{FF2B5EF4-FFF2-40B4-BE49-F238E27FC236}">
                  <a16:creationId xmlns:a16="http://schemas.microsoft.com/office/drawing/2014/main" id="{FFA5486F-0962-463D-8115-27A7119D7D47}"/>
                </a:ext>
              </a:extLst>
            </p:cNvPr>
            <p:cNvSpPr/>
            <p:nvPr/>
          </p:nvSpPr>
          <p:spPr>
            <a:xfrm>
              <a:off x="1522893" y="1133916"/>
              <a:ext cx="266375" cy="827560"/>
            </a:xfrm>
            <a:custGeom>
              <a:avLst/>
              <a:gdLst>
                <a:gd name="connsiteX0" fmla="*/ 45284 w 266375"/>
                <a:gd name="connsiteY0" fmla="*/ 60662 h 827560"/>
                <a:gd name="connsiteX1" fmla="*/ 26168 w 266375"/>
                <a:gd name="connsiteY1" fmla="*/ 111153 h 827560"/>
                <a:gd name="connsiteX2" fmla="*/ 6173 w 266375"/>
                <a:gd name="connsiteY2" fmla="*/ 246507 h 827560"/>
                <a:gd name="connsiteX3" fmla="*/ 5404 w 266375"/>
                <a:gd name="connsiteY3" fmla="*/ 506323 h 827560"/>
                <a:gd name="connsiteX4" fmla="*/ 34188 w 266375"/>
                <a:gd name="connsiteY4" fmla="*/ 773647 h 827560"/>
                <a:gd name="connsiteX5" fmla="*/ 71321 w 266375"/>
                <a:gd name="connsiteY5" fmla="*/ 814128 h 827560"/>
                <a:gd name="connsiteX6" fmla="*/ 137238 w 266375"/>
                <a:gd name="connsiteY6" fmla="*/ 826199 h 827560"/>
                <a:gd name="connsiteX7" fmla="*/ 181183 w 266375"/>
                <a:gd name="connsiteY7" fmla="*/ 794182 h 827560"/>
                <a:gd name="connsiteX8" fmla="*/ 189093 w 266375"/>
                <a:gd name="connsiteY8" fmla="*/ 749579 h 827560"/>
                <a:gd name="connsiteX9" fmla="*/ 190851 w 266375"/>
                <a:gd name="connsiteY9" fmla="*/ 667291 h 827560"/>
                <a:gd name="connsiteX10" fmla="*/ 193378 w 266375"/>
                <a:gd name="connsiteY10" fmla="*/ 662875 h 827560"/>
                <a:gd name="connsiteX11" fmla="*/ 199640 w 266375"/>
                <a:gd name="connsiteY11" fmla="*/ 663685 h 827560"/>
                <a:gd name="connsiteX12" fmla="*/ 226556 w 266375"/>
                <a:gd name="connsiteY12" fmla="*/ 681129 h 827560"/>
                <a:gd name="connsiteX13" fmla="*/ 260614 w 266375"/>
                <a:gd name="connsiteY13" fmla="*/ 682895 h 827560"/>
                <a:gd name="connsiteX14" fmla="*/ 265777 w 266375"/>
                <a:gd name="connsiteY14" fmla="*/ 667733 h 827560"/>
                <a:gd name="connsiteX15" fmla="*/ 186566 w 266375"/>
                <a:gd name="connsiteY15" fmla="*/ 575730 h 827560"/>
                <a:gd name="connsiteX16" fmla="*/ 156794 w 266375"/>
                <a:gd name="connsiteY16" fmla="*/ 424551 h 827560"/>
                <a:gd name="connsiteX17" fmla="*/ 220953 w 266375"/>
                <a:gd name="connsiteY17" fmla="*/ 234878 h 827560"/>
                <a:gd name="connsiteX18" fmla="*/ 242926 w 266375"/>
                <a:gd name="connsiteY18" fmla="*/ 181958 h 827560"/>
                <a:gd name="connsiteX19" fmla="*/ 251715 w 266375"/>
                <a:gd name="connsiteY19" fmla="*/ 59410 h 827560"/>
                <a:gd name="connsiteX20" fmla="*/ 144379 w 266375"/>
                <a:gd name="connsiteY20" fmla="*/ 528 h 827560"/>
                <a:gd name="connsiteX21" fmla="*/ 45284 w 266375"/>
                <a:gd name="connsiteY21" fmla="*/ 60662 h 82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6375" h="827560">
                  <a:moveTo>
                    <a:pt x="45284" y="60662"/>
                  </a:moveTo>
                  <a:cubicBezTo>
                    <a:pt x="35671" y="76869"/>
                    <a:pt x="29244" y="93841"/>
                    <a:pt x="26168" y="111153"/>
                  </a:cubicBezTo>
                  <a:cubicBezTo>
                    <a:pt x="15720" y="155984"/>
                    <a:pt x="9040" y="201176"/>
                    <a:pt x="6173" y="246507"/>
                  </a:cubicBezTo>
                  <a:cubicBezTo>
                    <a:pt x="680" y="333064"/>
                    <a:pt x="9029" y="419767"/>
                    <a:pt x="5404" y="506323"/>
                  </a:cubicBezTo>
                  <a:cubicBezTo>
                    <a:pt x="1668" y="596339"/>
                    <a:pt x="-14152" y="689667"/>
                    <a:pt x="34188" y="773647"/>
                  </a:cubicBezTo>
                  <a:cubicBezTo>
                    <a:pt x="41713" y="788890"/>
                    <a:pt x="54424" y="802742"/>
                    <a:pt x="71321" y="814128"/>
                  </a:cubicBezTo>
                  <a:cubicBezTo>
                    <a:pt x="88701" y="825514"/>
                    <a:pt x="113629" y="830078"/>
                    <a:pt x="137238" y="826199"/>
                  </a:cubicBezTo>
                  <a:cubicBezTo>
                    <a:pt x="158541" y="820701"/>
                    <a:pt x="174789" y="808865"/>
                    <a:pt x="181183" y="794182"/>
                  </a:cubicBezTo>
                  <a:cubicBezTo>
                    <a:pt x="187237" y="779675"/>
                    <a:pt x="189906" y="764630"/>
                    <a:pt x="189093" y="749579"/>
                  </a:cubicBezTo>
                  <a:lnTo>
                    <a:pt x="190851" y="667291"/>
                  </a:lnTo>
                  <a:cubicBezTo>
                    <a:pt x="190851" y="665599"/>
                    <a:pt x="190851" y="663611"/>
                    <a:pt x="193378" y="662875"/>
                  </a:cubicBezTo>
                  <a:cubicBezTo>
                    <a:pt x="195531" y="662375"/>
                    <a:pt x="197915" y="662684"/>
                    <a:pt x="199640" y="663685"/>
                  </a:cubicBezTo>
                  <a:cubicBezTo>
                    <a:pt x="209088" y="669154"/>
                    <a:pt x="218075" y="674983"/>
                    <a:pt x="226556" y="681129"/>
                  </a:cubicBezTo>
                  <a:cubicBezTo>
                    <a:pt x="236334" y="686428"/>
                    <a:pt x="251934" y="689004"/>
                    <a:pt x="260614" y="682895"/>
                  </a:cubicBezTo>
                  <a:cubicBezTo>
                    <a:pt x="265470" y="678560"/>
                    <a:pt x="267348" y="673047"/>
                    <a:pt x="265777" y="667733"/>
                  </a:cubicBezTo>
                  <a:cubicBezTo>
                    <a:pt x="260504" y="632110"/>
                    <a:pt x="214142" y="606422"/>
                    <a:pt x="186566" y="575730"/>
                  </a:cubicBezTo>
                  <a:cubicBezTo>
                    <a:pt x="146796" y="531569"/>
                    <a:pt x="146796" y="475926"/>
                    <a:pt x="156794" y="424551"/>
                  </a:cubicBezTo>
                  <a:cubicBezTo>
                    <a:pt x="169208" y="360223"/>
                    <a:pt x="195136" y="297440"/>
                    <a:pt x="220953" y="234878"/>
                  </a:cubicBezTo>
                  <a:lnTo>
                    <a:pt x="242926" y="181958"/>
                  </a:lnTo>
                  <a:cubicBezTo>
                    <a:pt x="259515" y="141771"/>
                    <a:pt x="275884" y="97904"/>
                    <a:pt x="251715" y="59410"/>
                  </a:cubicBezTo>
                  <a:cubicBezTo>
                    <a:pt x="232027" y="29425"/>
                    <a:pt x="192147" y="7543"/>
                    <a:pt x="144379" y="528"/>
                  </a:cubicBezTo>
                  <a:cubicBezTo>
                    <a:pt x="98457" y="-5139"/>
                    <a:pt x="61873" y="35637"/>
                    <a:pt x="45284" y="60662"/>
                  </a:cubicBezTo>
                  <a:close/>
                </a:path>
              </a:pathLst>
            </a:custGeom>
            <a:solidFill>
              <a:srgbClr val="F5BCBA"/>
            </a:solidFill>
            <a:ln w="10986" cap="flat">
              <a:noFill/>
              <a:prstDash val="solid"/>
              <a:miter/>
            </a:ln>
          </p:spPr>
          <p:txBody>
            <a:bodyPr rtlCol="0" anchor="ctr"/>
            <a:lstStyle/>
            <a:p>
              <a:endParaRPr lang="en-US"/>
            </a:p>
          </p:txBody>
        </p:sp>
        <p:sp>
          <p:nvSpPr>
            <p:cNvPr id="178" name="Graphic 195">
              <a:extLst>
                <a:ext uri="{FF2B5EF4-FFF2-40B4-BE49-F238E27FC236}">
                  <a16:creationId xmlns:a16="http://schemas.microsoft.com/office/drawing/2014/main" id="{610E7330-DA1C-4300-A2B0-80443320171C}"/>
                </a:ext>
              </a:extLst>
            </p:cNvPr>
            <p:cNvSpPr/>
            <p:nvPr/>
          </p:nvSpPr>
          <p:spPr>
            <a:xfrm>
              <a:off x="1811375" y="779962"/>
              <a:ext cx="780987" cy="839342"/>
            </a:xfrm>
            <a:custGeom>
              <a:avLst/>
              <a:gdLst>
                <a:gd name="connsiteX0" fmla="*/ 776763 w 780987"/>
                <a:gd name="connsiteY0" fmla="*/ 749285 h 839342"/>
                <a:gd name="connsiteX1" fmla="*/ 636908 w 780987"/>
                <a:gd name="connsiteY1" fmla="*/ 760325 h 839342"/>
                <a:gd name="connsiteX2" fmla="*/ 352915 w 780987"/>
                <a:gd name="connsiteY2" fmla="*/ 760325 h 839342"/>
                <a:gd name="connsiteX3" fmla="*/ 75293 w 780987"/>
                <a:gd name="connsiteY3" fmla="*/ 838564 h 839342"/>
                <a:gd name="connsiteX4" fmla="*/ 52661 w 780987"/>
                <a:gd name="connsiteY4" fmla="*/ 838564 h 839342"/>
                <a:gd name="connsiteX5" fmla="*/ 24097 w 780987"/>
                <a:gd name="connsiteY5" fmla="*/ 817367 h 839342"/>
                <a:gd name="connsiteX6" fmla="*/ 5200 w 780987"/>
                <a:gd name="connsiteY6" fmla="*/ 774457 h 839342"/>
                <a:gd name="connsiteX7" fmla="*/ 18823 w 780987"/>
                <a:gd name="connsiteY7" fmla="*/ 623498 h 839342"/>
                <a:gd name="connsiteX8" fmla="*/ 52991 w 780987"/>
                <a:gd name="connsiteY8" fmla="*/ 497123 h 839342"/>
                <a:gd name="connsiteX9" fmla="*/ 92870 w 780987"/>
                <a:gd name="connsiteY9" fmla="*/ 349036 h 839342"/>
                <a:gd name="connsiteX10" fmla="*/ 125829 w 780987"/>
                <a:gd name="connsiteY10" fmla="*/ 252101 h 839342"/>
                <a:gd name="connsiteX11" fmla="*/ 134179 w 780987"/>
                <a:gd name="connsiteY11" fmla="*/ 235909 h 839342"/>
                <a:gd name="connsiteX12" fmla="*/ 226353 w 780987"/>
                <a:gd name="connsiteY12" fmla="*/ 111300 h 839342"/>
                <a:gd name="connsiteX13" fmla="*/ 304245 w 780987"/>
                <a:gd name="connsiteY13" fmla="*/ 40421 h 839342"/>
                <a:gd name="connsiteX14" fmla="*/ 440145 w 780987"/>
                <a:gd name="connsiteY14" fmla="*/ 3178 h 839342"/>
                <a:gd name="connsiteX15" fmla="*/ 572749 w 780987"/>
                <a:gd name="connsiteY15" fmla="*/ 8331 h 839342"/>
                <a:gd name="connsiteX16" fmla="*/ 625922 w 780987"/>
                <a:gd name="connsiteY16" fmla="*/ 42114 h 839342"/>
                <a:gd name="connsiteX17" fmla="*/ 691290 w 780987"/>
                <a:gd name="connsiteY17" fmla="*/ 85098 h 839342"/>
                <a:gd name="connsiteX18" fmla="*/ 731390 w 780987"/>
                <a:gd name="connsiteY18" fmla="*/ 149426 h 839342"/>
                <a:gd name="connsiteX19" fmla="*/ 766106 w 780987"/>
                <a:gd name="connsiteY19" fmla="*/ 702400 h 839342"/>
                <a:gd name="connsiteX20" fmla="*/ 776763 w 780987"/>
                <a:gd name="connsiteY20" fmla="*/ 749285 h 83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0987" h="839342">
                  <a:moveTo>
                    <a:pt x="776763" y="749285"/>
                  </a:moveTo>
                  <a:cubicBezTo>
                    <a:pt x="762591" y="774825"/>
                    <a:pt x="682611" y="745016"/>
                    <a:pt x="636908" y="760325"/>
                  </a:cubicBezTo>
                  <a:cubicBezTo>
                    <a:pt x="549678" y="789766"/>
                    <a:pt x="450142" y="759516"/>
                    <a:pt x="352915" y="760325"/>
                  </a:cubicBezTo>
                  <a:cubicBezTo>
                    <a:pt x="249424" y="761576"/>
                    <a:pt x="178014" y="829879"/>
                    <a:pt x="75293" y="838564"/>
                  </a:cubicBezTo>
                  <a:cubicBezTo>
                    <a:pt x="67822" y="839595"/>
                    <a:pt x="60132" y="839595"/>
                    <a:pt x="52661" y="838564"/>
                  </a:cubicBezTo>
                  <a:cubicBezTo>
                    <a:pt x="38489" y="835767"/>
                    <a:pt x="30139" y="826273"/>
                    <a:pt x="24097" y="817367"/>
                  </a:cubicBezTo>
                  <a:cubicBezTo>
                    <a:pt x="15231" y="803625"/>
                    <a:pt x="8892" y="789221"/>
                    <a:pt x="5200" y="774457"/>
                  </a:cubicBezTo>
                  <a:cubicBezTo>
                    <a:pt x="-7544" y="725585"/>
                    <a:pt x="5200" y="673180"/>
                    <a:pt x="18823" y="623498"/>
                  </a:cubicBezTo>
                  <a:cubicBezTo>
                    <a:pt x="30249" y="581398"/>
                    <a:pt x="41642" y="539275"/>
                    <a:pt x="52991" y="497123"/>
                  </a:cubicBezTo>
                  <a:cubicBezTo>
                    <a:pt x="66174" y="448053"/>
                    <a:pt x="79467" y="398695"/>
                    <a:pt x="92870" y="349036"/>
                  </a:cubicBezTo>
                  <a:cubicBezTo>
                    <a:pt x="100682" y="316275"/>
                    <a:pt x="111701" y="283898"/>
                    <a:pt x="125829" y="252101"/>
                  </a:cubicBezTo>
                  <a:cubicBezTo>
                    <a:pt x="128466" y="246581"/>
                    <a:pt x="131212" y="241208"/>
                    <a:pt x="134179" y="235909"/>
                  </a:cubicBezTo>
                  <a:cubicBezTo>
                    <a:pt x="159733" y="192741"/>
                    <a:pt x="190560" y="151067"/>
                    <a:pt x="226353" y="111300"/>
                  </a:cubicBezTo>
                  <a:cubicBezTo>
                    <a:pt x="248326" y="85760"/>
                    <a:pt x="270298" y="59779"/>
                    <a:pt x="304245" y="40421"/>
                  </a:cubicBezTo>
                  <a:cubicBezTo>
                    <a:pt x="342148" y="19003"/>
                    <a:pt x="391037" y="8331"/>
                    <a:pt x="440145" y="3178"/>
                  </a:cubicBezTo>
                  <a:cubicBezTo>
                    <a:pt x="484310" y="-2398"/>
                    <a:pt x="529847" y="-629"/>
                    <a:pt x="572749" y="8331"/>
                  </a:cubicBezTo>
                  <a:cubicBezTo>
                    <a:pt x="597248" y="14072"/>
                    <a:pt x="606476" y="31442"/>
                    <a:pt x="625922" y="42114"/>
                  </a:cubicBezTo>
                  <a:cubicBezTo>
                    <a:pt x="650575" y="54349"/>
                    <a:pt x="672570" y="68815"/>
                    <a:pt x="691290" y="85098"/>
                  </a:cubicBezTo>
                  <a:cubicBezTo>
                    <a:pt x="710307" y="104757"/>
                    <a:pt x="723886" y="126546"/>
                    <a:pt x="731390" y="149426"/>
                  </a:cubicBezTo>
                  <a:cubicBezTo>
                    <a:pt x="800273" y="328869"/>
                    <a:pt x="700628" y="522443"/>
                    <a:pt x="766106" y="702400"/>
                  </a:cubicBezTo>
                  <a:cubicBezTo>
                    <a:pt x="773577" y="723524"/>
                    <a:pt x="788079" y="729118"/>
                    <a:pt x="776763" y="749285"/>
                  </a:cubicBezTo>
                  <a:close/>
                </a:path>
              </a:pathLst>
            </a:custGeom>
            <a:solidFill>
              <a:schemeClr val="accent2"/>
            </a:solidFill>
            <a:ln w="10986" cap="flat">
              <a:noFill/>
              <a:prstDash val="solid"/>
              <a:miter/>
            </a:ln>
          </p:spPr>
          <p:txBody>
            <a:bodyPr rtlCol="0" anchor="ctr"/>
            <a:lstStyle/>
            <a:p>
              <a:endParaRPr lang="en-US"/>
            </a:p>
          </p:txBody>
        </p:sp>
        <p:sp>
          <p:nvSpPr>
            <p:cNvPr id="179" name="Graphic 195">
              <a:extLst>
                <a:ext uri="{FF2B5EF4-FFF2-40B4-BE49-F238E27FC236}">
                  <a16:creationId xmlns:a16="http://schemas.microsoft.com/office/drawing/2014/main" id="{FDFF105C-DBD3-41D2-8360-D80139883194}"/>
                </a:ext>
              </a:extLst>
            </p:cNvPr>
            <p:cNvSpPr/>
            <p:nvPr/>
          </p:nvSpPr>
          <p:spPr>
            <a:xfrm>
              <a:off x="2432629" y="877725"/>
              <a:ext cx="70531" cy="146174"/>
            </a:xfrm>
            <a:custGeom>
              <a:avLst/>
              <a:gdLst>
                <a:gd name="connsiteX0" fmla="*/ 61962 w 70531"/>
                <a:gd name="connsiteY0" fmla="*/ 21197 h 146174"/>
                <a:gd name="connsiteX1" fmla="*/ 70532 w 70531"/>
                <a:gd name="connsiteY1" fmla="*/ 58808 h 146174"/>
                <a:gd name="connsiteX2" fmla="*/ 37573 w 70531"/>
                <a:gd name="connsiteY2" fmla="*/ 46517 h 146174"/>
                <a:gd name="connsiteX3" fmla="*/ 37573 w 70531"/>
                <a:gd name="connsiteY3" fmla="*/ 146174 h 146174"/>
                <a:gd name="connsiteX4" fmla="*/ 0 w 70531"/>
                <a:gd name="connsiteY4" fmla="*/ 35476 h 146174"/>
                <a:gd name="connsiteX5" fmla="*/ 36364 w 70531"/>
                <a:gd name="connsiteY5" fmla="*/ 0 h 146174"/>
                <a:gd name="connsiteX6" fmla="*/ 61962 w 70531"/>
                <a:gd name="connsiteY6" fmla="*/ 21197 h 146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531" h="146174">
                  <a:moveTo>
                    <a:pt x="61962" y="21197"/>
                  </a:moveTo>
                  <a:lnTo>
                    <a:pt x="70532" y="58808"/>
                  </a:lnTo>
                  <a:lnTo>
                    <a:pt x="37573" y="46517"/>
                  </a:lnTo>
                  <a:lnTo>
                    <a:pt x="37573" y="146174"/>
                  </a:lnTo>
                  <a:lnTo>
                    <a:pt x="0" y="35476"/>
                  </a:lnTo>
                  <a:lnTo>
                    <a:pt x="36364" y="0"/>
                  </a:lnTo>
                  <a:lnTo>
                    <a:pt x="61962" y="21197"/>
                  </a:lnTo>
                  <a:close/>
                </a:path>
              </a:pathLst>
            </a:custGeom>
            <a:solidFill>
              <a:srgbClr val="000000"/>
            </a:solidFill>
            <a:ln w="10986" cap="flat">
              <a:noFill/>
              <a:prstDash val="solid"/>
              <a:miter/>
            </a:ln>
          </p:spPr>
          <p:txBody>
            <a:bodyPr rtlCol="0" anchor="ctr"/>
            <a:lstStyle/>
            <a:p>
              <a:endParaRPr lang="en-US"/>
            </a:p>
          </p:txBody>
        </p:sp>
        <p:sp>
          <p:nvSpPr>
            <p:cNvPr id="180" name="Graphic 195">
              <a:extLst>
                <a:ext uri="{FF2B5EF4-FFF2-40B4-BE49-F238E27FC236}">
                  <a16:creationId xmlns:a16="http://schemas.microsoft.com/office/drawing/2014/main" id="{99092F96-7E4F-408C-8E9F-413D8EAD6574}"/>
                </a:ext>
              </a:extLst>
            </p:cNvPr>
            <p:cNvSpPr/>
            <p:nvPr/>
          </p:nvSpPr>
          <p:spPr>
            <a:xfrm>
              <a:off x="2181374" y="760108"/>
              <a:ext cx="132322" cy="320905"/>
            </a:xfrm>
            <a:custGeom>
              <a:avLst/>
              <a:gdLst>
                <a:gd name="connsiteX0" fmla="*/ 34111 w 132322"/>
                <a:gd name="connsiteY0" fmla="*/ 136380 h 320905"/>
                <a:gd name="connsiteX1" fmla="*/ 54875 w 132322"/>
                <a:gd name="connsiteY1" fmla="*/ 143740 h 320905"/>
                <a:gd name="connsiteX2" fmla="*/ 87833 w 132322"/>
                <a:gd name="connsiteY2" fmla="*/ 162950 h 320905"/>
                <a:gd name="connsiteX3" fmla="*/ -56 w 132322"/>
                <a:gd name="connsiteY3" fmla="*/ 320901 h 320905"/>
                <a:gd name="connsiteX4" fmla="*/ 131778 w 132322"/>
                <a:gd name="connsiteY4" fmla="*/ 122174 h 320905"/>
                <a:gd name="connsiteX5" fmla="*/ 109037 w 132322"/>
                <a:gd name="connsiteY5" fmla="*/ -5 h 32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322" h="320905">
                  <a:moveTo>
                    <a:pt x="34111" y="136380"/>
                  </a:moveTo>
                  <a:lnTo>
                    <a:pt x="54875" y="143740"/>
                  </a:lnTo>
                  <a:lnTo>
                    <a:pt x="87833" y="162950"/>
                  </a:lnTo>
                  <a:lnTo>
                    <a:pt x="-56" y="320901"/>
                  </a:lnTo>
                  <a:cubicBezTo>
                    <a:pt x="-56" y="320901"/>
                    <a:pt x="127603" y="189300"/>
                    <a:pt x="131778" y="122174"/>
                  </a:cubicBezTo>
                  <a:cubicBezTo>
                    <a:pt x="134360" y="80885"/>
                    <a:pt x="126681" y="39595"/>
                    <a:pt x="109037" y="-5"/>
                  </a:cubicBezTo>
                  <a:close/>
                </a:path>
              </a:pathLst>
            </a:custGeom>
            <a:solidFill>
              <a:srgbClr val="000000"/>
            </a:solidFill>
            <a:ln w="10986" cap="flat">
              <a:noFill/>
              <a:prstDash val="solid"/>
              <a:miter/>
            </a:ln>
          </p:spPr>
          <p:txBody>
            <a:bodyPr rtlCol="0" anchor="ctr"/>
            <a:lstStyle/>
            <a:p>
              <a:endParaRPr lang="en-US"/>
            </a:p>
          </p:txBody>
        </p:sp>
        <p:sp>
          <p:nvSpPr>
            <p:cNvPr id="181" name="Graphic 195">
              <a:extLst>
                <a:ext uri="{FF2B5EF4-FFF2-40B4-BE49-F238E27FC236}">
                  <a16:creationId xmlns:a16="http://schemas.microsoft.com/office/drawing/2014/main" id="{02784208-6C2E-4672-9D36-BFAF6877E75E}"/>
                </a:ext>
              </a:extLst>
            </p:cNvPr>
            <p:cNvSpPr/>
            <p:nvPr/>
          </p:nvSpPr>
          <p:spPr>
            <a:xfrm>
              <a:off x="1810936" y="1002536"/>
              <a:ext cx="244813" cy="552108"/>
            </a:xfrm>
            <a:custGeom>
              <a:avLst/>
              <a:gdLst>
                <a:gd name="connsiteX0" fmla="*/ 123083 w 244813"/>
                <a:gd name="connsiteY0" fmla="*/ 346680 h 552108"/>
                <a:gd name="connsiteX1" fmla="*/ 123083 w 244813"/>
                <a:gd name="connsiteY1" fmla="*/ 455611 h 552108"/>
                <a:gd name="connsiteX2" fmla="*/ 132531 w 244813"/>
                <a:gd name="connsiteY2" fmla="*/ 523840 h 552108"/>
                <a:gd name="connsiteX3" fmla="*/ 126488 w 244813"/>
                <a:gd name="connsiteY3" fmla="*/ 536205 h 552108"/>
                <a:gd name="connsiteX4" fmla="*/ 108361 w 244813"/>
                <a:gd name="connsiteY4" fmla="*/ 540990 h 552108"/>
                <a:gd name="connsiteX5" fmla="*/ 5200 w 244813"/>
                <a:gd name="connsiteY5" fmla="*/ 552104 h 552108"/>
                <a:gd name="connsiteX6" fmla="*/ 18823 w 244813"/>
                <a:gd name="connsiteY6" fmla="*/ 401145 h 552108"/>
                <a:gd name="connsiteX7" fmla="*/ 52990 w 244813"/>
                <a:gd name="connsiteY7" fmla="*/ 274770 h 552108"/>
                <a:gd name="connsiteX8" fmla="*/ 92870 w 244813"/>
                <a:gd name="connsiteY8" fmla="*/ 126682 h 552108"/>
                <a:gd name="connsiteX9" fmla="*/ 125829 w 244813"/>
                <a:gd name="connsiteY9" fmla="*/ 29748 h 552108"/>
                <a:gd name="connsiteX10" fmla="*/ 134179 w 244813"/>
                <a:gd name="connsiteY10" fmla="*/ 13556 h 552108"/>
                <a:gd name="connsiteX11" fmla="*/ 236680 w 244813"/>
                <a:gd name="connsiteY11" fmla="*/ 11936 h 552108"/>
                <a:gd name="connsiteX12" fmla="*/ 221190 w 244813"/>
                <a:gd name="connsiteY12" fmla="*/ 107619 h 552108"/>
                <a:gd name="connsiteX13" fmla="*/ 123083 w 244813"/>
                <a:gd name="connsiteY13" fmla="*/ 346680 h 55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4813" h="552108">
                  <a:moveTo>
                    <a:pt x="123083" y="346680"/>
                  </a:moveTo>
                  <a:cubicBezTo>
                    <a:pt x="116106" y="382840"/>
                    <a:pt x="116106" y="419450"/>
                    <a:pt x="123083" y="455611"/>
                  </a:cubicBezTo>
                  <a:cubicBezTo>
                    <a:pt x="127587" y="478354"/>
                    <a:pt x="134838" y="501024"/>
                    <a:pt x="132531" y="523840"/>
                  </a:cubicBezTo>
                  <a:cubicBezTo>
                    <a:pt x="132641" y="528300"/>
                    <a:pt x="130509" y="532650"/>
                    <a:pt x="126488" y="536205"/>
                  </a:cubicBezTo>
                  <a:cubicBezTo>
                    <a:pt x="121325" y="539017"/>
                    <a:pt x="114997" y="540688"/>
                    <a:pt x="108361" y="540990"/>
                  </a:cubicBezTo>
                  <a:cubicBezTo>
                    <a:pt x="74007" y="544618"/>
                    <a:pt x="39620" y="548328"/>
                    <a:pt x="5200" y="552104"/>
                  </a:cubicBezTo>
                  <a:cubicBezTo>
                    <a:pt x="-7544" y="503232"/>
                    <a:pt x="5200" y="450827"/>
                    <a:pt x="18823" y="401145"/>
                  </a:cubicBezTo>
                  <a:cubicBezTo>
                    <a:pt x="30249" y="359045"/>
                    <a:pt x="41642" y="316922"/>
                    <a:pt x="52990" y="274770"/>
                  </a:cubicBezTo>
                  <a:cubicBezTo>
                    <a:pt x="66174" y="225700"/>
                    <a:pt x="79467" y="176342"/>
                    <a:pt x="92870" y="126682"/>
                  </a:cubicBezTo>
                  <a:cubicBezTo>
                    <a:pt x="100682" y="93922"/>
                    <a:pt x="111701" y="61544"/>
                    <a:pt x="125829" y="29748"/>
                  </a:cubicBezTo>
                  <a:cubicBezTo>
                    <a:pt x="128466" y="24228"/>
                    <a:pt x="131212" y="18855"/>
                    <a:pt x="134179" y="13556"/>
                  </a:cubicBezTo>
                  <a:cubicBezTo>
                    <a:pt x="168236" y="896"/>
                    <a:pt x="215587" y="-8525"/>
                    <a:pt x="236680" y="11936"/>
                  </a:cubicBezTo>
                  <a:cubicBezTo>
                    <a:pt x="258653" y="34017"/>
                    <a:pt x="229759" y="85539"/>
                    <a:pt x="221190" y="107619"/>
                  </a:cubicBezTo>
                  <a:cubicBezTo>
                    <a:pt x="189989" y="187625"/>
                    <a:pt x="138793" y="264098"/>
                    <a:pt x="123083" y="346680"/>
                  </a:cubicBezTo>
                  <a:close/>
                </a:path>
              </a:pathLst>
            </a:custGeom>
            <a:solidFill>
              <a:srgbClr val="000000"/>
            </a:solidFill>
            <a:ln w="10986" cap="flat">
              <a:noFill/>
              <a:prstDash val="solid"/>
              <a:miter/>
            </a:ln>
          </p:spPr>
          <p:txBody>
            <a:bodyPr rtlCol="0" anchor="ctr"/>
            <a:lstStyle/>
            <a:p>
              <a:endParaRPr lang="en-US"/>
            </a:p>
          </p:txBody>
        </p:sp>
        <p:sp>
          <p:nvSpPr>
            <p:cNvPr id="182" name="Graphic 195">
              <a:extLst>
                <a:ext uri="{FF2B5EF4-FFF2-40B4-BE49-F238E27FC236}">
                  <a16:creationId xmlns:a16="http://schemas.microsoft.com/office/drawing/2014/main" id="{F862DB0B-FB65-41D6-AAFB-1630ECE64952}"/>
                </a:ext>
              </a:extLst>
            </p:cNvPr>
            <p:cNvSpPr/>
            <p:nvPr/>
          </p:nvSpPr>
          <p:spPr>
            <a:xfrm>
              <a:off x="2295113" y="555396"/>
              <a:ext cx="463478" cy="398880"/>
            </a:xfrm>
            <a:custGeom>
              <a:avLst/>
              <a:gdLst>
                <a:gd name="connsiteX0" fmla="*/ 429145 w 463478"/>
                <a:gd name="connsiteY0" fmla="*/ 155688 h 398880"/>
                <a:gd name="connsiteX1" fmla="*/ 427936 w 463478"/>
                <a:gd name="connsiteY1" fmla="*/ 183142 h 398880"/>
                <a:gd name="connsiteX2" fmla="*/ 399921 w 463478"/>
                <a:gd name="connsiteY2" fmla="*/ 200071 h 398880"/>
                <a:gd name="connsiteX3" fmla="*/ 313679 w 463478"/>
                <a:gd name="connsiteY3" fmla="*/ 234516 h 398880"/>
                <a:gd name="connsiteX4" fmla="*/ 162948 w 463478"/>
                <a:gd name="connsiteY4" fmla="*/ 244158 h 398880"/>
                <a:gd name="connsiteX5" fmla="*/ 138010 w 463478"/>
                <a:gd name="connsiteY5" fmla="*/ 251518 h 398880"/>
                <a:gd name="connsiteX6" fmla="*/ 135812 w 463478"/>
                <a:gd name="connsiteY6" fmla="*/ 271759 h 398880"/>
                <a:gd name="connsiteX7" fmla="*/ 148446 w 463478"/>
                <a:gd name="connsiteY7" fmla="*/ 352280 h 398880"/>
                <a:gd name="connsiteX8" fmla="*/ 131418 w 463478"/>
                <a:gd name="connsiteY8" fmla="*/ 395190 h 398880"/>
                <a:gd name="connsiteX9" fmla="*/ 72202 w 463478"/>
                <a:gd name="connsiteY9" fmla="*/ 386799 h 398880"/>
                <a:gd name="connsiteX10" fmla="*/ 18699 w 463478"/>
                <a:gd name="connsiteY10" fmla="*/ 326666 h 398880"/>
                <a:gd name="connsiteX11" fmla="*/ 107798 w 463478"/>
                <a:gd name="connsiteY11" fmla="*/ 56178 h 398880"/>
                <a:gd name="connsiteX12" fmla="*/ 171188 w 463478"/>
                <a:gd name="connsiteY12" fmla="*/ 21732 h 398880"/>
                <a:gd name="connsiteX13" fmla="*/ 250289 w 463478"/>
                <a:gd name="connsiteY13" fmla="*/ 3847 h 398880"/>
                <a:gd name="connsiteX14" fmla="*/ 325654 w 463478"/>
                <a:gd name="connsiteY14" fmla="*/ 1050 h 398880"/>
                <a:gd name="connsiteX15" fmla="*/ 412885 w 463478"/>
                <a:gd name="connsiteY15" fmla="*/ 34097 h 398880"/>
                <a:gd name="connsiteX16" fmla="*/ 463422 w 463478"/>
                <a:gd name="connsiteY16" fmla="*/ 88710 h 398880"/>
                <a:gd name="connsiteX17" fmla="*/ 429145 w 463478"/>
                <a:gd name="connsiteY17" fmla="*/ 155688 h 39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3478" h="398880">
                  <a:moveTo>
                    <a:pt x="429145" y="155688"/>
                  </a:moveTo>
                  <a:cubicBezTo>
                    <a:pt x="430287" y="164841"/>
                    <a:pt x="429881" y="174051"/>
                    <a:pt x="427936" y="183142"/>
                  </a:cubicBezTo>
                  <a:cubicBezTo>
                    <a:pt x="425651" y="192478"/>
                    <a:pt x="414016" y="199507"/>
                    <a:pt x="399921" y="200071"/>
                  </a:cubicBezTo>
                  <a:cubicBezTo>
                    <a:pt x="365644" y="198378"/>
                    <a:pt x="340925" y="220385"/>
                    <a:pt x="313679" y="234516"/>
                  </a:cubicBezTo>
                  <a:cubicBezTo>
                    <a:pt x="270097" y="256394"/>
                    <a:pt x="211925" y="260116"/>
                    <a:pt x="162948" y="244158"/>
                  </a:cubicBezTo>
                  <a:cubicBezTo>
                    <a:pt x="153039" y="241771"/>
                    <a:pt x="142075" y="245007"/>
                    <a:pt x="138010" y="251518"/>
                  </a:cubicBezTo>
                  <a:cubicBezTo>
                    <a:pt x="134582" y="258012"/>
                    <a:pt x="133824" y="265002"/>
                    <a:pt x="135812" y="271759"/>
                  </a:cubicBezTo>
                  <a:lnTo>
                    <a:pt x="148446" y="352280"/>
                  </a:lnTo>
                  <a:cubicBezTo>
                    <a:pt x="150863" y="367810"/>
                    <a:pt x="151083" y="386799"/>
                    <a:pt x="131418" y="395190"/>
                  </a:cubicBezTo>
                  <a:cubicBezTo>
                    <a:pt x="111753" y="403581"/>
                    <a:pt x="88462" y="396294"/>
                    <a:pt x="72202" y="386799"/>
                  </a:cubicBezTo>
                  <a:cubicBezTo>
                    <a:pt x="46637" y="370332"/>
                    <a:pt x="28159" y="349562"/>
                    <a:pt x="18699" y="326666"/>
                  </a:cubicBezTo>
                  <a:cubicBezTo>
                    <a:pt x="-25004" y="232290"/>
                    <a:pt x="8867" y="129465"/>
                    <a:pt x="107798" y="56178"/>
                  </a:cubicBezTo>
                  <a:cubicBezTo>
                    <a:pt x="126057" y="42507"/>
                    <a:pt x="147458" y="30878"/>
                    <a:pt x="171188" y="21732"/>
                  </a:cubicBezTo>
                  <a:cubicBezTo>
                    <a:pt x="196028" y="13093"/>
                    <a:pt x="222713" y="7061"/>
                    <a:pt x="250289" y="3847"/>
                  </a:cubicBezTo>
                  <a:cubicBezTo>
                    <a:pt x="274964" y="-56"/>
                    <a:pt x="300485" y="-1003"/>
                    <a:pt x="325654" y="1050"/>
                  </a:cubicBezTo>
                  <a:cubicBezTo>
                    <a:pt x="359459" y="5167"/>
                    <a:pt x="390198" y="16813"/>
                    <a:pt x="412885" y="34097"/>
                  </a:cubicBezTo>
                  <a:cubicBezTo>
                    <a:pt x="429584" y="46315"/>
                    <a:pt x="445844" y="82748"/>
                    <a:pt x="463422" y="88710"/>
                  </a:cubicBezTo>
                  <a:cubicBezTo>
                    <a:pt x="450348" y="110938"/>
                    <a:pt x="429694" y="130590"/>
                    <a:pt x="429145" y="155688"/>
                  </a:cubicBezTo>
                  <a:close/>
                </a:path>
              </a:pathLst>
            </a:custGeom>
            <a:solidFill>
              <a:srgbClr val="F5BCBA"/>
            </a:solidFill>
            <a:ln w="10986" cap="flat">
              <a:noFill/>
              <a:prstDash val="solid"/>
              <a:miter/>
            </a:ln>
          </p:spPr>
          <p:txBody>
            <a:bodyPr rtlCol="0" anchor="ctr"/>
            <a:lstStyle/>
            <a:p>
              <a:endParaRPr lang="en-US"/>
            </a:p>
          </p:txBody>
        </p:sp>
        <p:sp>
          <p:nvSpPr>
            <p:cNvPr id="183" name="Graphic 195">
              <a:extLst>
                <a:ext uri="{FF2B5EF4-FFF2-40B4-BE49-F238E27FC236}">
                  <a16:creationId xmlns:a16="http://schemas.microsoft.com/office/drawing/2014/main" id="{12A14444-3FBF-43F5-9477-B54019FADB80}"/>
                </a:ext>
              </a:extLst>
            </p:cNvPr>
            <p:cNvSpPr/>
            <p:nvPr/>
          </p:nvSpPr>
          <p:spPr>
            <a:xfrm>
              <a:off x="2217438" y="393364"/>
              <a:ext cx="717372" cy="314487"/>
            </a:xfrm>
            <a:custGeom>
              <a:avLst/>
              <a:gdLst>
                <a:gd name="connsiteX0" fmla="*/ 245347 w 717372"/>
                <a:gd name="connsiteY0" fmla="*/ 1672 h 314487"/>
                <a:gd name="connsiteX1" fmla="*/ 196568 w 717372"/>
                <a:gd name="connsiteY1" fmla="*/ 2629 h 314487"/>
                <a:gd name="connsiteX2" fmla="*/ 137023 w 717372"/>
                <a:gd name="connsiteY2" fmla="*/ 52384 h 314487"/>
                <a:gd name="connsiteX3" fmla="*/ 92199 w 717372"/>
                <a:gd name="connsiteY3" fmla="*/ 110309 h 314487"/>
                <a:gd name="connsiteX4" fmla="*/ 22546 w 717372"/>
                <a:gd name="connsiteY4" fmla="*/ 142032 h 314487"/>
                <a:gd name="connsiteX5" fmla="*/ 574 w 717372"/>
                <a:gd name="connsiteY5" fmla="*/ 204226 h 314487"/>
                <a:gd name="connsiteX6" fmla="*/ 20459 w 717372"/>
                <a:gd name="connsiteY6" fmla="*/ 250595 h 314487"/>
                <a:gd name="connsiteX7" fmla="*/ 59131 w 717372"/>
                <a:gd name="connsiteY7" fmla="*/ 280036 h 314487"/>
                <a:gd name="connsiteX8" fmla="*/ 95165 w 717372"/>
                <a:gd name="connsiteY8" fmla="*/ 314482 h 314487"/>
                <a:gd name="connsiteX9" fmla="*/ 119664 w 717372"/>
                <a:gd name="connsiteY9" fmla="*/ 307122 h 314487"/>
                <a:gd name="connsiteX10" fmla="*/ 168663 w 717372"/>
                <a:gd name="connsiteY10" fmla="*/ 258618 h 314487"/>
                <a:gd name="connsiteX11" fmla="*/ 189427 w 717372"/>
                <a:gd name="connsiteY11" fmla="*/ 229177 h 314487"/>
                <a:gd name="connsiteX12" fmla="*/ 230845 w 717372"/>
                <a:gd name="connsiteY12" fmla="*/ 231826 h 314487"/>
                <a:gd name="connsiteX13" fmla="*/ 226450 w 717372"/>
                <a:gd name="connsiteY13" fmla="*/ 251331 h 314487"/>
                <a:gd name="connsiteX14" fmla="*/ 234251 w 717372"/>
                <a:gd name="connsiteY14" fmla="*/ 268775 h 314487"/>
                <a:gd name="connsiteX15" fmla="*/ 283139 w 717372"/>
                <a:gd name="connsiteY15" fmla="*/ 212027 h 314487"/>
                <a:gd name="connsiteX16" fmla="*/ 453514 w 717372"/>
                <a:gd name="connsiteY16" fmla="*/ 202999 h 314487"/>
                <a:gd name="connsiteX17" fmla="*/ 473970 w 717372"/>
                <a:gd name="connsiteY17" fmla="*/ 218063 h 314487"/>
                <a:gd name="connsiteX18" fmla="*/ 507808 w 717372"/>
                <a:gd name="connsiteY18" fmla="*/ 248608 h 314487"/>
                <a:gd name="connsiteX19" fmla="*/ 555818 w 717372"/>
                <a:gd name="connsiteY19" fmla="*/ 258029 h 314487"/>
                <a:gd name="connsiteX20" fmla="*/ 667657 w 717372"/>
                <a:gd name="connsiteY20" fmla="*/ 250227 h 314487"/>
                <a:gd name="connsiteX21" fmla="*/ 713799 w 717372"/>
                <a:gd name="connsiteY21" fmla="*/ 187739 h 314487"/>
                <a:gd name="connsiteX22" fmla="*/ 645465 w 717372"/>
                <a:gd name="connsiteY22" fmla="*/ 152262 h 314487"/>
                <a:gd name="connsiteX23" fmla="*/ 561201 w 717372"/>
                <a:gd name="connsiteY23" fmla="*/ 132463 h 314487"/>
                <a:gd name="connsiteX24" fmla="*/ 488911 w 717372"/>
                <a:gd name="connsiteY24" fmla="*/ 67767 h 314487"/>
                <a:gd name="connsiteX25" fmla="*/ 402340 w 717372"/>
                <a:gd name="connsiteY25" fmla="*/ 13964 h 314487"/>
                <a:gd name="connsiteX26" fmla="*/ 353342 w 717372"/>
                <a:gd name="connsiteY26" fmla="*/ 13964 h 314487"/>
                <a:gd name="connsiteX27" fmla="*/ 305112 w 717372"/>
                <a:gd name="connsiteY27" fmla="*/ 16466 h 314487"/>
                <a:gd name="connsiteX28" fmla="*/ 245347 w 717372"/>
                <a:gd name="connsiteY28" fmla="*/ 1672 h 31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7372" h="314487">
                  <a:moveTo>
                    <a:pt x="245347" y="1672"/>
                  </a:moveTo>
                  <a:cubicBezTo>
                    <a:pt x="229241" y="-852"/>
                    <a:pt x="212432" y="-523"/>
                    <a:pt x="196568" y="2629"/>
                  </a:cubicBezTo>
                  <a:cubicBezTo>
                    <a:pt x="165587" y="9989"/>
                    <a:pt x="148229" y="31702"/>
                    <a:pt x="137023" y="52384"/>
                  </a:cubicBezTo>
                  <a:cubicBezTo>
                    <a:pt x="125817" y="73066"/>
                    <a:pt x="116588" y="95662"/>
                    <a:pt x="92199" y="110309"/>
                  </a:cubicBezTo>
                  <a:cubicBezTo>
                    <a:pt x="71215" y="122969"/>
                    <a:pt x="41443" y="128047"/>
                    <a:pt x="22546" y="142032"/>
                  </a:cubicBezTo>
                  <a:cubicBezTo>
                    <a:pt x="574" y="158298"/>
                    <a:pt x="-1513" y="182366"/>
                    <a:pt x="574" y="204226"/>
                  </a:cubicBezTo>
                  <a:cubicBezTo>
                    <a:pt x="574" y="220626"/>
                    <a:pt x="7462" y="236695"/>
                    <a:pt x="20459" y="250595"/>
                  </a:cubicBezTo>
                  <a:cubicBezTo>
                    <a:pt x="32104" y="261194"/>
                    <a:pt x="50012" y="268554"/>
                    <a:pt x="59131" y="280036"/>
                  </a:cubicBezTo>
                  <a:cubicBezTo>
                    <a:pt x="69457" y="293211"/>
                    <a:pt x="72973" y="313599"/>
                    <a:pt x="95165" y="314482"/>
                  </a:cubicBezTo>
                  <a:cubicBezTo>
                    <a:pt x="104416" y="314168"/>
                    <a:pt x="113161" y="311542"/>
                    <a:pt x="119664" y="307122"/>
                  </a:cubicBezTo>
                  <a:cubicBezTo>
                    <a:pt x="142099" y="294132"/>
                    <a:pt x="159006" y="277398"/>
                    <a:pt x="168663" y="258618"/>
                  </a:cubicBezTo>
                  <a:cubicBezTo>
                    <a:pt x="174046" y="248166"/>
                    <a:pt x="177562" y="236537"/>
                    <a:pt x="189427" y="229177"/>
                  </a:cubicBezTo>
                  <a:cubicBezTo>
                    <a:pt x="201292" y="221817"/>
                    <a:pt x="225462" y="221375"/>
                    <a:pt x="230845" y="231826"/>
                  </a:cubicBezTo>
                  <a:cubicBezTo>
                    <a:pt x="232361" y="238476"/>
                    <a:pt x="230823" y="245277"/>
                    <a:pt x="226450" y="251331"/>
                  </a:cubicBezTo>
                  <a:cubicBezTo>
                    <a:pt x="223594" y="257808"/>
                    <a:pt x="224803" y="266567"/>
                    <a:pt x="234251" y="268775"/>
                  </a:cubicBezTo>
                  <a:cubicBezTo>
                    <a:pt x="252049" y="250374"/>
                    <a:pt x="262046" y="228735"/>
                    <a:pt x="283139" y="212027"/>
                  </a:cubicBezTo>
                  <a:cubicBezTo>
                    <a:pt x="326469" y="178015"/>
                    <a:pt x="402746" y="173973"/>
                    <a:pt x="453514" y="202999"/>
                  </a:cubicBezTo>
                  <a:cubicBezTo>
                    <a:pt x="461248" y="207424"/>
                    <a:pt x="468126" y="212485"/>
                    <a:pt x="473970" y="218063"/>
                  </a:cubicBezTo>
                  <a:cubicBezTo>
                    <a:pt x="484956" y="228588"/>
                    <a:pt x="492427" y="241100"/>
                    <a:pt x="507808" y="248608"/>
                  </a:cubicBezTo>
                  <a:cubicBezTo>
                    <a:pt x="522299" y="254522"/>
                    <a:pt x="538855" y="257772"/>
                    <a:pt x="555818" y="258029"/>
                  </a:cubicBezTo>
                  <a:cubicBezTo>
                    <a:pt x="593610" y="260531"/>
                    <a:pt x="633600" y="261488"/>
                    <a:pt x="667657" y="250227"/>
                  </a:cubicBezTo>
                  <a:cubicBezTo>
                    <a:pt x="701715" y="238966"/>
                    <a:pt x="726873" y="211659"/>
                    <a:pt x="713799" y="187739"/>
                  </a:cubicBezTo>
                  <a:cubicBezTo>
                    <a:pt x="703472" y="168970"/>
                    <a:pt x="674029" y="158298"/>
                    <a:pt x="645465" y="152262"/>
                  </a:cubicBezTo>
                  <a:cubicBezTo>
                    <a:pt x="616901" y="146227"/>
                    <a:pt x="586359" y="143209"/>
                    <a:pt x="561201" y="132463"/>
                  </a:cubicBezTo>
                  <a:cubicBezTo>
                    <a:pt x="527034" y="117743"/>
                    <a:pt x="508797" y="91541"/>
                    <a:pt x="488911" y="67767"/>
                  </a:cubicBezTo>
                  <a:cubicBezTo>
                    <a:pt x="469026" y="43993"/>
                    <a:pt x="442110" y="19558"/>
                    <a:pt x="402340" y="13964"/>
                  </a:cubicBezTo>
                  <a:cubicBezTo>
                    <a:pt x="386102" y="12271"/>
                    <a:pt x="369579" y="12271"/>
                    <a:pt x="353342" y="13964"/>
                  </a:cubicBezTo>
                  <a:cubicBezTo>
                    <a:pt x="337499" y="16215"/>
                    <a:pt x="321284" y="17057"/>
                    <a:pt x="305112" y="16466"/>
                  </a:cubicBezTo>
                  <a:cubicBezTo>
                    <a:pt x="285337" y="13743"/>
                    <a:pt x="266221" y="4763"/>
                    <a:pt x="245347" y="1672"/>
                  </a:cubicBezTo>
                  <a:close/>
                </a:path>
              </a:pathLst>
            </a:custGeom>
            <a:solidFill>
              <a:srgbClr val="2E2E3F"/>
            </a:solidFill>
            <a:ln w="10986" cap="flat">
              <a:noFill/>
              <a:prstDash val="solid"/>
              <a:miter/>
            </a:ln>
          </p:spPr>
          <p:txBody>
            <a:bodyPr rtlCol="0" anchor="ctr"/>
            <a:lstStyle/>
            <a:p>
              <a:endParaRPr lang="en-US"/>
            </a:p>
          </p:txBody>
        </p:sp>
        <p:sp>
          <p:nvSpPr>
            <p:cNvPr id="184" name="Graphic 195">
              <a:extLst>
                <a:ext uri="{FF2B5EF4-FFF2-40B4-BE49-F238E27FC236}">
                  <a16:creationId xmlns:a16="http://schemas.microsoft.com/office/drawing/2014/main" id="{2080351E-08FF-4A0D-B88F-AE9B29B2E104}"/>
                </a:ext>
              </a:extLst>
            </p:cNvPr>
            <p:cNvSpPr/>
            <p:nvPr/>
          </p:nvSpPr>
          <p:spPr>
            <a:xfrm>
              <a:off x="2101499" y="832529"/>
              <a:ext cx="387949" cy="743209"/>
            </a:xfrm>
            <a:custGeom>
              <a:avLst/>
              <a:gdLst>
                <a:gd name="connsiteX0" fmla="*/ 361286 w 387949"/>
                <a:gd name="connsiteY0" fmla="*/ 167297 h 743209"/>
                <a:gd name="connsiteX1" fmla="*/ 383258 w 387949"/>
                <a:gd name="connsiteY1" fmla="*/ 426009 h 743209"/>
                <a:gd name="connsiteX2" fmla="*/ 354694 w 387949"/>
                <a:gd name="connsiteY2" fmla="*/ 641664 h 743209"/>
                <a:gd name="connsiteX3" fmla="*/ 351948 w 387949"/>
                <a:gd name="connsiteY3" fmla="*/ 702533 h 743209"/>
                <a:gd name="connsiteX4" fmla="*/ 117502 w 387949"/>
                <a:gd name="connsiteY4" fmla="*/ 714677 h 743209"/>
                <a:gd name="connsiteX5" fmla="*/ 93662 w 387949"/>
                <a:gd name="connsiteY5" fmla="*/ 737347 h 743209"/>
                <a:gd name="connsiteX6" fmla="*/ 2476 w 387949"/>
                <a:gd name="connsiteY6" fmla="*/ 599122 h 743209"/>
                <a:gd name="connsiteX7" fmla="*/ 39060 w 387949"/>
                <a:gd name="connsiteY7" fmla="*/ 380817 h 743209"/>
                <a:gd name="connsiteX8" fmla="*/ 104318 w 387949"/>
                <a:gd name="connsiteY8" fmla="*/ 234570 h 743209"/>
                <a:gd name="connsiteX9" fmla="*/ 220443 w 387949"/>
                <a:gd name="connsiteY9" fmla="*/ 41511 h 743209"/>
                <a:gd name="connsiteX10" fmla="*/ 196603 w 387949"/>
                <a:gd name="connsiteY10" fmla="*/ -1 h 743209"/>
                <a:gd name="connsiteX11" fmla="*/ 205831 w 387949"/>
                <a:gd name="connsiteY11" fmla="*/ 20387 h 743209"/>
                <a:gd name="connsiteX12" fmla="*/ 228792 w 387949"/>
                <a:gd name="connsiteY12" fmla="*/ 47914 h 743209"/>
                <a:gd name="connsiteX13" fmla="*/ 287898 w 387949"/>
                <a:gd name="connsiteY13" fmla="*/ 71540 h 743209"/>
                <a:gd name="connsiteX14" fmla="*/ 330415 w 387949"/>
                <a:gd name="connsiteY14" fmla="*/ 80005 h 743209"/>
                <a:gd name="connsiteX15" fmla="*/ 345136 w 387949"/>
                <a:gd name="connsiteY15" fmla="*/ 116806 h 743209"/>
                <a:gd name="connsiteX16" fmla="*/ 361286 w 387949"/>
                <a:gd name="connsiteY16" fmla="*/ 167297 h 74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7949" h="743209">
                  <a:moveTo>
                    <a:pt x="361286" y="167297"/>
                  </a:moveTo>
                  <a:cubicBezTo>
                    <a:pt x="386378" y="252440"/>
                    <a:pt x="393772" y="339504"/>
                    <a:pt x="383258" y="426009"/>
                  </a:cubicBezTo>
                  <a:cubicBezTo>
                    <a:pt x="374579" y="497992"/>
                    <a:pt x="353925" y="569460"/>
                    <a:pt x="354694" y="641664"/>
                  </a:cubicBezTo>
                  <a:cubicBezTo>
                    <a:pt x="356309" y="661971"/>
                    <a:pt x="355386" y="682329"/>
                    <a:pt x="351948" y="702533"/>
                  </a:cubicBezTo>
                  <a:cubicBezTo>
                    <a:pt x="347114" y="722553"/>
                    <a:pt x="146725" y="714898"/>
                    <a:pt x="117502" y="714677"/>
                  </a:cubicBezTo>
                  <a:cubicBezTo>
                    <a:pt x="68284" y="714236"/>
                    <a:pt x="130685" y="758839"/>
                    <a:pt x="93662" y="737347"/>
                  </a:cubicBezTo>
                  <a:cubicBezTo>
                    <a:pt x="35544" y="703416"/>
                    <a:pt x="9617" y="650496"/>
                    <a:pt x="2476" y="599122"/>
                  </a:cubicBezTo>
                  <a:cubicBezTo>
                    <a:pt x="-7741" y="525887"/>
                    <a:pt x="14671" y="452579"/>
                    <a:pt x="39060" y="380817"/>
                  </a:cubicBezTo>
                  <a:cubicBezTo>
                    <a:pt x="55979" y="331136"/>
                    <a:pt x="73996" y="281307"/>
                    <a:pt x="104318" y="234570"/>
                  </a:cubicBezTo>
                  <a:cubicBezTo>
                    <a:pt x="141891" y="176792"/>
                    <a:pt x="201327" y="103263"/>
                    <a:pt x="220443" y="41511"/>
                  </a:cubicBezTo>
                  <a:cubicBezTo>
                    <a:pt x="223189" y="32458"/>
                    <a:pt x="176498" y="-443"/>
                    <a:pt x="196603" y="-1"/>
                  </a:cubicBezTo>
                  <a:cubicBezTo>
                    <a:pt x="209676" y="-1"/>
                    <a:pt x="203524" y="13616"/>
                    <a:pt x="205831" y="20387"/>
                  </a:cubicBezTo>
                  <a:cubicBezTo>
                    <a:pt x="209951" y="30698"/>
                    <a:pt x="217850" y="40159"/>
                    <a:pt x="228792" y="47914"/>
                  </a:cubicBezTo>
                  <a:cubicBezTo>
                    <a:pt x="244118" y="59902"/>
                    <a:pt x="264871" y="68200"/>
                    <a:pt x="287898" y="71540"/>
                  </a:cubicBezTo>
                  <a:cubicBezTo>
                    <a:pt x="302729" y="73381"/>
                    <a:pt x="319648" y="72939"/>
                    <a:pt x="330415" y="80005"/>
                  </a:cubicBezTo>
                  <a:cubicBezTo>
                    <a:pt x="343488" y="88543"/>
                    <a:pt x="341401" y="105177"/>
                    <a:pt x="345136" y="116806"/>
                  </a:cubicBezTo>
                  <a:cubicBezTo>
                    <a:pt x="350520" y="133440"/>
                    <a:pt x="356232" y="150295"/>
                    <a:pt x="361286" y="167297"/>
                  </a:cubicBezTo>
                  <a:close/>
                </a:path>
              </a:pathLst>
            </a:custGeom>
            <a:solidFill>
              <a:srgbClr val="F2F2F2"/>
            </a:solidFill>
            <a:ln w="10986" cap="flat">
              <a:noFill/>
              <a:prstDash val="solid"/>
              <a:miter/>
            </a:ln>
          </p:spPr>
          <p:txBody>
            <a:bodyPr rtlCol="0" anchor="ctr"/>
            <a:lstStyle/>
            <a:p>
              <a:endParaRPr lang="en-US"/>
            </a:p>
          </p:txBody>
        </p:sp>
        <p:sp>
          <p:nvSpPr>
            <p:cNvPr id="185" name="Graphic 195">
              <a:extLst>
                <a:ext uri="{FF2B5EF4-FFF2-40B4-BE49-F238E27FC236}">
                  <a16:creationId xmlns:a16="http://schemas.microsoft.com/office/drawing/2014/main" id="{B2FFAEDC-6BFF-4238-A6F8-1A0912FC5972}"/>
                </a:ext>
              </a:extLst>
            </p:cNvPr>
            <p:cNvSpPr/>
            <p:nvPr/>
          </p:nvSpPr>
          <p:spPr>
            <a:xfrm>
              <a:off x="1592045" y="758140"/>
              <a:ext cx="685402" cy="472254"/>
            </a:xfrm>
            <a:custGeom>
              <a:avLst/>
              <a:gdLst>
                <a:gd name="connsiteX0" fmla="*/ 425908 w 685402"/>
                <a:gd name="connsiteY0" fmla="*/ 22718 h 472254"/>
                <a:gd name="connsiteX1" fmla="*/ 283856 w 685402"/>
                <a:gd name="connsiteY1" fmla="*/ 90874 h 472254"/>
                <a:gd name="connsiteX2" fmla="*/ 182783 w 685402"/>
                <a:gd name="connsiteY2" fmla="*/ 159766 h 472254"/>
                <a:gd name="connsiteX3" fmla="*/ 99947 w 685402"/>
                <a:gd name="connsiteY3" fmla="*/ 225566 h 472254"/>
                <a:gd name="connsiteX4" fmla="*/ 522 w 685402"/>
                <a:gd name="connsiteY4" fmla="*/ 321249 h 472254"/>
                <a:gd name="connsiteX5" fmla="*/ 16122 w 685402"/>
                <a:gd name="connsiteY5" fmla="*/ 381161 h 472254"/>
                <a:gd name="connsiteX6" fmla="*/ 61715 w 685402"/>
                <a:gd name="connsiteY6" fmla="*/ 433640 h 472254"/>
                <a:gd name="connsiteX7" fmla="*/ 156087 w 685402"/>
                <a:gd name="connsiteY7" fmla="*/ 470441 h 472254"/>
                <a:gd name="connsiteX8" fmla="*/ 191023 w 685402"/>
                <a:gd name="connsiteY8" fmla="*/ 471472 h 472254"/>
                <a:gd name="connsiteX9" fmla="*/ 234968 w 685402"/>
                <a:gd name="connsiteY9" fmla="*/ 454985 h 472254"/>
                <a:gd name="connsiteX10" fmla="*/ 316156 w 685402"/>
                <a:gd name="connsiteY10" fmla="*/ 407658 h 472254"/>
                <a:gd name="connsiteX11" fmla="*/ 389324 w 685402"/>
                <a:gd name="connsiteY11" fmla="*/ 350617 h 472254"/>
                <a:gd name="connsiteX12" fmla="*/ 456670 w 685402"/>
                <a:gd name="connsiteY12" fmla="*/ 304762 h 472254"/>
                <a:gd name="connsiteX13" fmla="*/ 529728 w 685402"/>
                <a:gd name="connsiteY13" fmla="*/ 245292 h 472254"/>
                <a:gd name="connsiteX14" fmla="*/ 620584 w 685402"/>
                <a:gd name="connsiteY14" fmla="*/ 158220 h 472254"/>
                <a:gd name="connsiteX15" fmla="*/ 674746 w 685402"/>
                <a:gd name="connsiteY15" fmla="*/ 73430 h 472254"/>
                <a:gd name="connsiteX16" fmla="*/ 667495 w 685402"/>
                <a:gd name="connsiteY16" fmla="*/ 15800 h 472254"/>
                <a:gd name="connsiteX17" fmla="*/ 425908 w 685402"/>
                <a:gd name="connsiteY17" fmla="*/ 22718 h 47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402" h="472254">
                  <a:moveTo>
                    <a:pt x="425908" y="22718"/>
                  </a:moveTo>
                  <a:cubicBezTo>
                    <a:pt x="372735" y="39058"/>
                    <a:pt x="327032" y="64377"/>
                    <a:pt x="283856" y="90874"/>
                  </a:cubicBezTo>
                  <a:cubicBezTo>
                    <a:pt x="248118" y="112449"/>
                    <a:pt x="214368" y="135455"/>
                    <a:pt x="182783" y="159766"/>
                  </a:cubicBezTo>
                  <a:cubicBezTo>
                    <a:pt x="154878" y="181847"/>
                    <a:pt x="129390" y="204737"/>
                    <a:pt x="99947" y="225566"/>
                  </a:cubicBezTo>
                  <a:cubicBezTo>
                    <a:pt x="59298" y="254198"/>
                    <a:pt x="8542" y="281872"/>
                    <a:pt x="522" y="321249"/>
                  </a:cubicBezTo>
                  <a:cubicBezTo>
                    <a:pt x="-1928" y="341784"/>
                    <a:pt x="3433" y="362400"/>
                    <a:pt x="16122" y="381161"/>
                  </a:cubicBezTo>
                  <a:cubicBezTo>
                    <a:pt x="26581" y="400320"/>
                    <a:pt x="42017" y="418088"/>
                    <a:pt x="61715" y="433640"/>
                  </a:cubicBezTo>
                  <a:cubicBezTo>
                    <a:pt x="86720" y="452166"/>
                    <a:pt x="119689" y="465024"/>
                    <a:pt x="156087" y="470441"/>
                  </a:cubicBezTo>
                  <a:cubicBezTo>
                    <a:pt x="167490" y="472436"/>
                    <a:pt x="179399" y="472782"/>
                    <a:pt x="191023" y="471472"/>
                  </a:cubicBezTo>
                  <a:cubicBezTo>
                    <a:pt x="207392" y="468351"/>
                    <a:pt x="222443" y="462706"/>
                    <a:pt x="234968" y="454985"/>
                  </a:cubicBezTo>
                  <a:cubicBezTo>
                    <a:pt x="263609" y="440463"/>
                    <a:pt x="290734" y="424653"/>
                    <a:pt x="316156" y="407658"/>
                  </a:cubicBezTo>
                  <a:cubicBezTo>
                    <a:pt x="342083" y="389626"/>
                    <a:pt x="364056" y="369091"/>
                    <a:pt x="389324" y="350617"/>
                  </a:cubicBezTo>
                  <a:cubicBezTo>
                    <a:pt x="411297" y="334718"/>
                    <a:pt x="434697" y="320366"/>
                    <a:pt x="456670" y="304762"/>
                  </a:cubicBezTo>
                  <a:cubicBezTo>
                    <a:pt x="482927" y="286067"/>
                    <a:pt x="506327" y="265680"/>
                    <a:pt x="529728" y="245292"/>
                  </a:cubicBezTo>
                  <a:cubicBezTo>
                    <a:pt x="562841" y="217639"/>
                    <a:pt x="593196" y="188551"/>
                    <a:pt x="620584" y="158220"/>
                  </a:cubicBezTo>
                  <a:cubicBezTo>
                    <a:pt x="643468" y="131453"/>
                    <a:pt x="661640" y="103000"/>
                    <a:pt x="674746" y="73430"/>
                  </a:cubicBezTo>
                  <a:cubicBezTo>
                    <a:pt x="683206" y="54147"/>
                    <a:pt x="696719" y="29711"/>
                    <a:pt x="667495" y="15800"/>
                  </a:cubicBezTo>
                  <a:cubicBezTo>
                    <a:pt x="605423" y="-13494"/>
                    <a:pt x="487761" y="3361"/>
                    <a:pt x="425908" y="22718"/>
                  </a:cubicBezTo>
                  <a:close/>
                </a:path>
              </a:pathLst>
            </a:custGeom>
            <a:solidFill>
              <a:srgbClr val="306359"/>
            </a:solidFill>
            <a:ln w="10986" cap="flat">
              <a:noFill/>
              <a:prstDash val="solid"/>
              <a:miter/>
            </a:ln>
          </p:spPr>
          <p:txBody>
            <a:bodyPr rtlCol="0" anchor="ctr"/>
            <a:lstStyle/>
            <a:p>
              <a:endParaRPr lang="en-US"/>
            </a:p>
          </p:txBody>
        </p:sp>
        <p:sp>
          <p:nvSpPr>
            <p:cNvPr id="186" name="Graphic 195">
              <a:extLst>
                <a:ext uri="{FF2B5EF4-FFF2-40B4-BE49-F238E27FC236}">
                  <a16:creationId xmlns:a16="http://schemas.microsoft.com/office/drawing/2014/main" id="{865EFD25-C206-4F61-91E0-A818E8B31DE7}"/>
                </a:ext>
              </a:extLst>
            </p:cNvPr>
            <p:cNvSpPr/>
            <p:nvPr/>
          </p:nvSpPr>
          <p:spPr>
            <a:xfrm>
              <a:off x="1592045" y="758140"/>
              <a:ext cx="685402" cy="472254"/>
            </a:xfrm>
            <a:custGeom>
              <a:avLst/>
              <a:gdLst>
                <a:gd name="connsiteX0" fmla="*/ 425908 w 685402"/>
                <a:gd name="connsiteY0" fmla="*/ 22718 h 472254"/>
                <a:gd name="connsiteX1" fmla="*/ 283856 w 685402"/>
                <a:gd name="connsiteY1" fmla="*/ 90874 h 472254"/>
                <a:gd name="connsiteX2" fmla="*/ 182783 w 685402"/>
                <a:gd name="connsiteY2" fmla="*/ 159766 h 472254"/>
                <a:gd name="connsiteX3" fmla="*/ 99947 w 685402"/>
                <a:gd name="connsiteY3" fmla="*/ 225566 h 472254"/>
                <a:gd name="connsiteX4" fmla="*/ 522 w 685402"/>
                <a:gd name="connsiteY4" fmla="*/ 321249 h 472254"/>
                <a:gd name="connsiteX5" fmla="*/ 16122 w 685402"/>
                <a:gd name="connsiteY5" fmla="*/ 381161 h 472254"/>
                <a:gd name="connsiteX6" fmla="*/ 61715 w 685402"/>
                <a:gd name="connsiteY6" fmla="*/ 433640 h 472254"/>
                <a:gd name="connsiteX7" fmla="*/ 156087 w 685402"/>
                <a:gd name="connsiteY7" fmla="*/ 470441 h 472254"/>
                <a:gd name="connsiteX8" fmla="*/ 191023 w 685402"/>
                <a:gd name="connsiteY8" fmla="*/ 471472 h 472254"/>
                <a:gd name="connsiteX9" fmla="*/ 234968 w 685402"/>
                <a:gd name="connsiteY9" fmla="*/ 454985 h 472254"/>
                <a:gd name="connsiteX10" fmla="*/ 316156 w 685402"/>
                <a:gd name="connsiteY10" fmla="*/ 407658 h 472254"/>
                <a:gd name="connsiteX11" fmla="*/ 389324 w 685402"/>
                <a:gd name="connsiteY11" fmla="*/ 350617 h 472254"/>
                <a:gd name="connsiteX12" fmla="*/ 456670 w 685402"/>
                <a:gd name="connsiteY12" fmla="*/ 304762 h 472254"/>
                <a:gd name="connsiteX13" fmla="*/ 529728 w 685402"/>
                <a:gd name="connsiteY13" fmla="*/ 245292 h 472254"/>
                <a:gd name="connsiteX14" fmla="*/ 620584 w 685402"/>
                <a:gd name="connsiteY14" fmla="*/ 158220 h 472254"/>
                <a:gd name="connsiteX15" fmla="*/ 674746 w 685402"/>
                <a:gd name="connsiteY15" fmla="*/ 73430 h 472254"/>
                <a:gd name="connsiteX16" fmla="*/ 667495 w 685402"/>
                <a:gd name="connsiteY16" fmla="*/ 15800 h 472254"/>
                <a:gd name="connsiteX17" fmla="*/ 425908 w 685402"/>
                <a:gd name="connsiteY17" fmla="*/ 22718 h 47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402" h="472254">
                  <a:moveTo>
                    <a:pt x="425908" y="22718"/>
                  </a:moveTo>
                  <a:cubicBezTo>
                    <a:pt x="372735" y="39058"/>
                    <a:pt x="327032" y="64377"/>
                    <a:pt x="283856" y="90874"/>
                  </a:cubicBezTo>
                  <a:cubicBezTo>
                    <a:pt x="248118" y="112449"/>
                    <a:pt x="214368" y="135455"/>
                    <a:pt x="182783" y="159766"/>
                  </a:cubicBezTo>
                  <a:cubicBezTo>
                    <a:pt x="154878" y="181847"/>
                    <a:pt x="129390" y="204737"/>
                    <a:pt x="99947" y="225566"/>
                  </a:cubicBezTo>
                  <a:cubicBezTo>
                    <a:pt x="59298" y="254198"/>
                    <a:pt x="8542" y="281872"/>
                    <a:pt x="522" y="321249"/>
                  </a:cubicBezTo>
                  <a:cubicBezTo>
                    <a:pt x="-1928" y="341784"/>
                    <a:pt x="3433" y="362400"/>
                    <a:pt x="16122" y="381161"/>
                  </a:cubicBezTo>
                  <a:cubicBezTo>
                    <a:pt x="26581" y="400320"/>
                    <a:pt x="42017" y="418088"/>
                    <a:pt x="61715" y="433640"/>
                  </a:cubicBezTo>
                  <a:cubicBezTo>
                    <a:pt x="86720" y="452166"/>
                    <a:pt x="119689" y="465024"/>
                    <a:pt x="156087" y="470441"/>
                  </a:cubicBezTo>
                  <a:cubicBezTo>
                    <a:pt x="167490" y="472436"/>
                    <a:pt x="179399" y="472782"/>
                    <a:pt x="191023" y="471472"/>
                  </a:cubicBezTo>
                  <a:cubicBezTo>
                    <a:pt x="207392" y="468351"/>
                    <a:pt x="222443" y="462706"/>
                    <a:pt x="234968" y="454985"/>
                  </a:cubicBezTo>
                  <a:cubicBezTo>
                    <a:pt x="263609" y="440463"/>
                    <a:pt x="290734" y="424653"/>
                    <a:pt x="316156" y="407658"/>
                  </a:cubicBezTo>
                  <a:cubicBezTo>
                    <a:pt x="342083" y="389626"/>
                    <a:pt x="364056" y="369091"/>
                    <a:pt x="389324" y="350617"/>
                  </a:cubicBezTo>
                  <a:cubicBezTo>
                    <a:pt x="411297" y="334718"/>
                    <a:pt x="434697" y="320366"/>
                    <a:pt x="456670" y="304762"/>
                  </a:cubicBezTo>
                  <a:cubicBezTo>
                    <a:pt x="482927" y="286067"/>
                    <a:pt x="506327" y="265680"/>
                    <a:pt x="529728" y="245292"/>
                  </a:cubicBezTo>
                  <a:cubicBezTo>
                    <a:pt x="562841" y="217639"/>
                    <a:pt x="593196" y="188551"/>
                    <a:pt x="620584" y="158220"/>
                  </a:cubicBezTo>
                  <a:cubicBezTo>
                    <a:pt x="643468" y="131453"/>
                    <a:pt x="661640" y="103000"/>
                    <a:pt x="674746" y="73430"/>
                  </a:cubicBezTo>
                  <a:cubicBezTo>
                    <a:pt x="683206" y="54147"/>
                    <a:pt x="696719" y="29711"/>
                    <a:pt x="667495" y="15800"/>
                  </a:cubicBezTo>
                  <a:cubicBezTo>
                    <a:pt x="605423" y="-13494"/>
                    <a:pt x="487761" y="3361"/>
                    <a:pt x="425908" y="22718"/>
                  </a:cubicBezTo>
                  <a:close/>
                </a:path>
              </a:pathLst>
            </a:custGeom>
            <a:solidFill>
              <a:schemeClr val="accent2"/>
            </a:solidFill>
            <a:ln w="10986" cap="flat">
              <a:noFill/>
              <a:prstDash val="solid"/>
              <a:miter/>
            </a:ln>
          </p:spPr>
          <p:txBody>
            <a:bodyPr rtlCol="0" anchor="ctr"/>
            <a:lstStyle/>
            <a:p>
              <a:endParaRPr lang="en-US"/>
            </a:p>
          </p:txBody>
        </p:sp>
        <p:sp>
          <p:nvSpPr>
            <p:cNvPr id="187" name="Graphic 195">
              <a:extLst>
                <a:ext uri="{FF2B5EF4-FFF2-40B4-BE49-F238E27FC236}">
                  <a16:creationId xmlns:a16="http://schemas.microsoft.com/office/drawing/2014/main" id="{B0230156-5000-4684-A092-9ACC40824B4C}"/>
                </a:ext>
              </a:extLst>
            </p:cNvPr>
            <p:cNvSpPr/>
            <p:nvPr/>
          </p:nvSpPr>
          <p:spPr>
            <a:xfrm>
              <a:off x="2913792" y="981818"/>
              <a:ext cx="483076" cy="249743"/>
            </a:xfrm>
            <a:custGeom>
              <a:avLst/>
              <a:gdLst>
                <a:gd name="connsiteX0" fmla="*/ 25135 w 483076"/>
                <a:gd name="connsiteY0" fmla="*/ 135109 h 249743"/>
                <a:gd name="connsiteX1" fmla="*/ 7448 w 483076"/>
                <a:gd name="connsiteY1" fmla="*/ 184128 h 249743"/>
                <a:gd name="connsiteX2" fmla="*/ 80176 w 483076"/>
                <a:gd name="connsiteY2" fmla="*/ 239329 h 249743"/>
                <a:gd name="connsiteX3" fmla="*/ 172461 w 483076"/>
                <a:gd name="connsiteY3" fmla="*/ 240213 h 249743"/>
                <a:gd name="connsiteX4" fmla="*/ 459201 w 483076"/>
                <a:gd name="connsiteY4" fmla="*/ 125246 h 249743"/>
                <a:gd name="connsiteX5" fmla="*/ 473351 w 483076"/>
                <a:gd name="connsiteY5" fmla="*/ 74070 h 249743"/>
                <a:gd name="connsiteX6" fmla="*/ 471616 w 483076"/>
                <a:gd name="connsiteY6" fmla="*/ 72473 h 249743"/>
                <a:gd name="connsiteX7" fmla="*/ 401413 w 483076"/>
                <a:gd name="connsiteY7" fmla="*/ 13591 h 249743"/>
                <a:gd name="connsiteX8" fmla="*/ 330223 w 483076"/>
                <a:gd name="connsiteY8" fmla="*/ 5642 h 2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076" h="249743">
                  <a:moveTo>
                    <a:pt x="25135" y="135109"/>
                  </a:moveTo>
                  <a:cubicBezTo>
                    <a:pt x="439" y="145560"/>
                    <a:pt x="-7395" y="167273"/>
                    <a:pt x="7448" y="184128"/>
                  </a:cubicBezTo>
                  <a:cubicBezTo>
                    <a:pt x="25893" y="205620"/>
                    <a:pt x="50635" y="224403"/>
                    <a:pt x="80176" y="239329"/>
                  </a:cubicBezTo>
                  <a:cubicBezTo>
                    <a:pt x="97754" y="251989"/>
                    <a:pt x="137305" y="254050"/>
                    <a:pt x="172461" y="240213"/>
                  </a:cubicBezTo>
                  <a:cubicBezTo>
                    <a:pt x="207617" y="226375"/>
                    <a:pt x="375376" y="165212"/>
                    <a:pt x="459201" y="125246"/>
                  </a:cubicBezTo>
                  <a:cubicBezTo>
                    <a:pt x="484206" y="113734"/>
                    <a:pt x="490534" y="90822"/>
                    <a:pt x="473351" y="74070"/>
                  </a:cubicBezTo>
                  <a:cubicBezTo>
                    <a:pt x="472791" y="73526"/>
                    <a:pt x="472220" y="72996"/>
                    <a:pt x="471616" y="72473"/>
                  </a:cubicBezTo>
                  <a:lnTo>
                    <a:pt x="401413" y="13591"/>
                  </a:lnTo>
                  <a:cubicBezTo>
                    <a:pt x="384187" y="-842"/>
                    <a:pt x="353503" y="-4265"/>
                    <a:pt x="330223" y="5642"/>
                  </a:cubicBezTo>
                  <a:close/>
                </a:path>
              </a:pathLst>
            </a:custGeom>
            <a:solidFill>
              <a:srgbClr val="3D3D54"/>
            </a:solidFill>
            <a:ln w="10986" cap="flat">
              <a:noFill/>
              <a:prstDash val="solid"/>
              <a:miter/>
            </a:ln>
          </p:spPr>
          <p:txBody>
            <a:bodyPr rtlCol="0" anchor="ctr"/>
            <a:lstStyle/>
            <a:p>
              <a:endParaRPr lang="en-US"/>
            </a:p>
          </p:txBody>
        </p:sp>
        <p:sp>
          <p:nvSpPr>
            <p:cNvPr id="188" name="Graphic 195">
              <a:extLst>
                <a:ext uri="{FF2B5EF4-FFF2-40B4-BE49-F238E27FC236}">
                  <a16:creationId xmlns:a16="http://schemas.microsoft.com/office/drawing/2014/main" id="{0FC05D9D-8314-4373-8B56-A007192D76A5}"/>
                </a:ext>
              </a:extLst>
            </p:cNvPr>
            <p:cNvSpPr/>
            <p:nvPr/>
          </p:nvSpPr>
          <p:spPr>
            <a:xfrm>
              <a:off x="1836627" y="1618237"/>
              <a:ext cx="2526" cy="1692"/>
            </a:xfrm>
            <a:custGeom>
              <a:avLst/>
              <a:gdLst>
                <a:gd name="connsiteX0" fmla="*/ 2470 w 2526"/>
                <a:gd name="connsiteY0" fmla="*/ 1687 h 1692"/>
                <a:gd name="connsiteX1" fmla="*/ -56 w 2526"/>
                <a:gd name="connsiteY1" fmla="*/ -5 h 1692"/>
              </a:gdLst>
              <a:ahLst/>
              <a:cxnLst>
                <a:cxn ang="0">
                  <a:pos x="connsiteX0" y="connsiteY0"/>
                </a:cxn>
                <a:cxn ang="0">
                  <a:pos x="connsiteX1" y="connsiteY1"/>
                </a:cxn>
              </a:cxnLst>
              <a:rect l="l" t="t" r="r" b="b"/>
              <a:pathLst>
                <a:path w="2526" h="1692">
                  <a:moveTo>
                    <a:pt x="2470" y="1687"/>
                  </a:moveTo>
                  <a:lnTo>
                    <a:pt x="-56" y="-5"/>
                  </a:lnTo>
                </a:path>
              </a:pathLst>
            </a:custGeom>
            <a:noFill/>
            <a:ln w="10986" cap="flat">
              <a:noFill/>
              <a:prstDash val="solid"/>
              <a:miter/>
            </a:ln>
          </p:spPr>
          <p:txBody>
            <a:bodyPr rtlCol="0" anchor="ctr"/>
            <a:lstStyle/>
            <a:p>
              <a:endParaRPr lang="en-US"/>
            </a:p>
          </p:txBody>
        </p:sp>
        <p:sp>
          <p:nvSpPr>
            <p:cNvPr id="189" name="Graphic 195">
              <a:extLst>
                <a:ext uri="{FF2B5EF4-FFF2-40B4-BE49-F238E27FC236}">
                  <a16:creationId xmlns:a16="http://schemas.microsoft.com/office/drawing/2014/main" id="{90995CF7-798C-452C-A9B7-2FA31700E2BF}"/>
                </a:ext>
              </a:extLst>
            </p:cNvPr>
            <p:cNvSpPr/>
            <p:nvPr/>
          </p:nvSpPr>
          <p:spPr>
            <a:xfrm>
              <a:off x="1800692" y="1542384"/>
              <a:ext cx="1050203" cy="927666"/>
            </a:xfrm>
            <a:custGeom>
              <a:avLst/>
              <a:gdLst>
                <a:gd name="connsiteX0" fmla="*/ 23244 w 1050203"/>
                <a:gd name="connsiteY0" fmla="*/ 208921 h 927666"/>
                <a:gd name="connsiteX1" fmla="*/ 87733 w 1050203"/>
                <a:gd name="connsiteY1" fmla="*/ 292092 h 927666"/>
                <a:gd name="connsiteX2" fmla="*/ 208581 w 1050203"/>
                <a:gd name="connsiteY2" fmla="*/ 353770 h 927666"/>
                <a:gd name="connsiteX3" fmla="*/ 389964 w 1050203"/>
                <a:gd name="connsiteY3" fmla="*/ 427741 h 927666"/>
                <a:gd name="connsiteX4" fmla="*/ 466098 w 1050203"/>
                <a:gd name="connsiteY4" fmla="*/ 462260 h 927666"/>
                <a:gd name="connsiteX5" fmla="*/ 603316 w 1050203"/>
                <a:gd name="connsiteY5" fmla="*/ 585618 h 927666"/>
                <a:gd name="connsiteX6" fmla="*/ 867865 w 1050203"/>
                <a:gd name="connsiteY6" fmla="*/ 894526 h 927666"/>
                <a:gd name="connsiteX7" fmla="*/ 927190 w 1050203"/>
                <a:gd name="connsiteY7" fmla="*/ 927647 h 927666"/>
                <a:gd name="connsiteX8" fmla="*/ 966741 w 1050203"/>
                <a:gd name="connsiteY8" fmla="*/ 915871 h 927666"/>
                <a:gd name="connsiteX9" fmla="*/ 1047269 w 1050203"/>
                <a:gd name="connsiteY9" fmla="*/ 854707 h 927666"/>
                <a:gd name="connsiteX10" fmla="*/ 1038810 w 1050203"/>
                <a:gd name="connsiteY10" fmla="*/ 797371 h 927666"/>
                <a:gd name="connsiteX11" fmla="*/ 870501 w 1050203"/>
                <a:gd name="connsiteY11" fmla="*/ 532403 h 927666"/>
                <a:gd name="connsiteX12" fmla="*/ 561239 w 1050203"/>
                <a:gd name="connsiteY12" fmla="*/ 123984 h 927666"/>
                <a:gd name="connsiteX13" fmla="*/ 453794 w 1050203"/>
                <a:gd name="connsiteY13" fmla="*/ 5264 h 927666"/>
                <a:gd name="connsiteX14" fmla="*/ 16323 w 1050203"/>
                <a:gd name="connsiteY14" fmla="*/ 16230 h 927666"/>
                <a:gd name="connsiteX15" fmla="*/ 23244 w 1050203"/>
                <a:gd name="connsiteY15" fmla="*/ 208921 h 92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0203" h="927666">
                  <a:moveTo>
                    <a:pt x="23244" y="208921"/>
                  </a:moveTo>
                  <a:cubicBezTo>
                    <a:pt x="35636" y="239407"/>
                    <a:pt x="57631" y="267766"/>
                    <a:pt x="87733" y="292092"/>
                  </a:cubicBezTo>
                  <a:cubicBezTo>
                    <a:pt x="120692" y="317852"/>
                    <a:pt x="165515" y="336253"/>
                    <a:pt x="208581" y="353770"/>
                  </a:cubicBezTo>
                  <a:lnTo>
                    <a:pt x="389964" y="427741"/>
                  </a:lnTo>
                  <a:cubicBezTo>
                    <a:pt x="416562" y="437986"/>
                    <a:pt x="442006" y="449527"/>
                    <a:pt x="466098" y="462260"/>
                  </a:cubicBezTo>
                  <a:cubicBezTo>
                    <a:pt x="525534" y="495087"/>
                    <a:pt x="564974" y="540867"/>
                    <a:pt x="603316" y="585618"/>
                  </a:cubicBezTo>
                  <a:lnTo>
                    <a:pt x="867865" y="894526"/>
                  </a:lnTo>
                  <a:cubicBezTo>
                    <a:pt x="881268" y="910351"/>
                    <a:pt x="900054" y="928236"/>
                    <a:pt x="927190" y="927647"/>
                  </a:cubicBezTo>
                  <a:cubicBezTo>
                    <a:pt x="941802" y="926374"/>
                    <a:pt x="955545" y="922282"/>
                    <a:pt x="966741" y="915871"/>
                  </a:cubicBezTo>
                  <a:cubicBezTo>
                    <a:pt x="1000688" y="899899"/>
                    <a:pt x="1037162" y="881720"/>
                    <a:pt x="1047269" y="854707"/>
                  </a:cubicBezTo>
                  <a:cubicBezTo>
                    <a:pt x="1054301" y="835865"/>
                    <a:pt x="1047269" y="816066"/>
                    <a:pt x="1038810" y="797371"/>
                  </a:cubicBezTo>
                  <a:cubicBezTo>
                    <a:pt x="998161" y="705295"/>
                    <a:pt x="934441" y="618591"/>
                    <a:pt x="870501" y="532403"/>
                  </a:cubicBezTo>
                  <a:cubicBezTo>
                    <a:pt x="768912" y="395996"/>
                    <a:pt x="665828" y="259854"/>
                    <a:pt x="561239" y="123984"/>
                  </a:cubicBezTo>
                  <a:cubicBezTo>
                    <a:pt x="533444" y="87919"/>
                    <a:pt x="499716" y="31760"/>
                    <a:pt x="453794" y="5264"/>
                  </a:cubicBezTo>
                  <a:cubicBezTo>
                    <a:pt x="453794" y="5264"/>
                    <a:pt x="27089" y="-12106"/>
                    <a:pt x="16323" y="16230"/>
                  </a:cubicBezTo>
                  <a:cubicBezTo>
                    <a:pt x="-7660" y="79683"/>
                    <a:pt x="-5266" y="146315"/>
                    <a:pt x="23244" y="208921"/>
                  </a:cubicBezTo>
                  <a:close/>
                </a:path>
              </a:pathLst>
            </a:custGeom>
            <a:solidFill>
              <a:srgbClr val="525263"/>
            </a:solidFill>
            <a:ln w="10986" cap="flat">
              <a:noFill/>
              <a:prstDash val="solid"/>
              <a:miter/>
            </a:ln>
          </p:spPr>
          <p:txBody>
            <a:bodyPr rtlCol="0" anchor="ctr"/>
            <a:lstStyle/>
            <a:p>
              <a:endParaRPr lang="en-US"/>
            </a:p>
          </p:txBody>
        </p:sp>
        <p:sp>
          <p:nvSpPr>
            <p:cNvPr id="190" name="Graphic 195">
              <a:extLst>
                <a:ext uri="{FF2B5EF4-FFF2-40B4-BE49-F238E27FC236}">
                  <a16:creationId xmlns:a16="http://schemas.microsoft.com/office/drawing/2014/main" id="{450BCE99-4E1D-4E3F-978E-645586B40CD4}"/>
                </a:ext>
              </a:extLst>
            </p:cNvPr>
            <p:cNvSpPr/>
            <p:nvPr/>
          </p:nvSpPr>
          <p:spPr>
            <a:xfrm>
              <a:off x="1800692" y="1542384"/>
              <a:ext cx="1050203" cy="927666"/>
            </a:xfrm>
            <a:custGeom>
              <a:avLst/>
              <a:gdLst>
                <a:gd name="connsiteX0" fmla="*/ 23244 w 1050203"/>
                <a:gd name="connsiteY0" fmla="*/ 208921 h 927666"/>
                <a:gd name="connsiteX1" fmla="*/ 87733 w 1050203"/>
                <a:gd name="connsiteY1" fmla="*/ 292092 h 927666"/>
                <a:gd name="connsiteX2" fmla="*/ 208581 w 1050203"/>
                <a:gd name="connsiteY2" fmla="*/ 353770 h 927666"/>
                <a:gd name="connsiteX3" fmla="*/ 389964 w 1050203"/>
                <a:gd name="connsiteY3" fmla="*/ 427741 h 927666"/>
                <a:gd name="connsiteX4" fmla="*/ 466098 w 1050203"/>
                <a:gd name="connsiteY4" fmla="*/ 462260 h 927666"/>
                <a:gd name="connsiteX5" fmla="*/ 603316 w 1050203"/>
                <a:gd name="connsiteY5" fmla="*/ 585618 h 927666"/>
                <a:gd name="connsiteX6" fmla="*/ 867865 w 1050203"/>
                <a:gd name="connsiteY6" fmla="*/ 894526 h 927666"/>
                <a:gd name="connsiteX7" fmla="*/ 927190 w 1050203"/>
                <a:gd name="connsiteY7" fmla="*/ 927647 h 927666"/>
                <a:gd name="connsiteX8" fmla="*/ 966741 w 1050203"/>
                <a:gd name="connsiteY8" fmla="*/ 915871 h 927666"/>
                <a:gd name="connsiteX9" fmla="*/ 1047269 w 1050203"/>
                <a:gd name="connsiteY9" fmla="*/ 854707 h 927666"/>
                <a:gd name="connsiteX10" fmla="*/ 1038810 w 1050203"/>
                <a:gd name="connsiteY10" fmla="*/ 797371 h 927666"/>
                <a:gd name="connsiteX11" fmla="*/ 870501 w 1050203"/>
                <a:gd name="connsiteY11" fmla="*/ 532403 h 927666"/>
                <a:gd name="connsiteX12" fmla="*/ 561239 w 1050203"/>
                <a:gd name="connsiteY12" fmla="*/ 123984 h 927666"/>
                <a:gd name="connsiteX13" fmla="*/ 453794 w 1050203"/>
                <a:gd name="connsiteY13" fmla="*/ 5264 h 927666"/>
                <a:gd name="connsiteX14" fmla="*/ 16323 w 1050203"/>
                <a:gd name="connsiteY14" fmla="*/ 16230 h 927666"/>
                <a:gd name="connsiteX15" fmla="*/ 23244 w 1050203"/>
                <a:gd name="connsiteY15" fmla="*/ 208921 h 92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0203" h="927666">
                  <a:moveTo>
                    <a:pt x="23244" y="208921"/>
                  </a:moveTo>
                  <a:cubicBezTo>
                    <a:pt x="35636" y="239407"/>
                    <a:pt x="57631" y="267766"/>
                    <a:pt x="87733" y="292092"/>
                  </a:cubicBezTo>
                  <a:cubicBezTo>
                    <a:pt x="120692" y="317852"/>
                    <a:pt x="165515" y="336253"/>
                    <a:pt x="208581" y="353770"/>
                  </a:cubicBezTo>
                  <a:lnTo>
                    <a:pt x="389964" y="427741"/>
                  </a:lnTo>
                  <a:cubicBezTo>
                    <a:pt x="416562" y="437986"/>
                    <a:pt x="442006" y="449527"/>
                    <a:pt x="466098" y="462260"/>
                  </a:cubicBezTo>
                  <a:cubicBezTo>
                    <a:pt x="525534" y="495087"/>
                    <a:pt x="564974" y="540867"/>
                    <a:pt x="603316" y="585618"/>
                  </a:cubicBezTo>
                  <a:lnTo>
                    <a:pt x="867865" y="894526"/>
                  </a:lnTo>
                  <a:cubicBezTo>
                    <a:pt x="881268" y="910351"/>
                    <a:pt x="900054" y="928236"/>
                    <a:pt x="927190" y="927647"/>
                  </a:cubicBezTo>
                  <a:cubicBezTo>
                    <a:pt x="941802" y="926374"/>
                    <a:pt x="955545" y="922282"/>
                    <a:pt x="966741" y="915871"/>
                  </a:cubicBezTo>
                  <a:cubicBezTo>
                    <a:pt x="1000688" y="899899"/>
                    <a:pt x="1037162" y="881720"/>
                    <a:pt x="1047269" y="854707"/>
                  </a:cubicBezTo>
                  <a:cubicBezTo>
                    <a:pt x="1054301" y="835865"/>
                    <a:pt x="1047269" y="816066"/>
                    <a:pt x="1038810" y="797371"/>
                  </a:cubicBezTo>
                  <a:cubicBezTo>
                    <a:pt x="998161" y="705295"/>
                    <a:pt x="934441" y="618591"/>
                    <a:pt x="870501" y="532403"/>
                  </a:cubicBezTo>
                  <a:cubicBezTo>
                    <a:pt x="768912" y="395996"/>
                    <a:pt x="665828" y="259854"/>
                    <a:pt x="561239" y="123984"/>
                  </a:cubicBezTo>
                  <a:cubicBezTo>
                    <a:pt x="533444" y="87919"/>
                    <a:pt x="499716" y="31760"/>
                    <a:pt x="453794" y="5264"/>
                  </a:cubicBezTo>
                  <a:cubicBezTo>
                    <a:pt x="453794" y="5264"/>
                    <a:pt x="27089" y="-12106"/>
                    <a:pt x="16323" y="16230"/>
                  </a:cubicBezTo>
                  <a:cubicBezTo>
                    <a:pt x="-7660" y="79683"/>
                    <a:pt x="-5266" y="146315"/>
                    <a:pt x="23244" y="208921"/>
                  </a:cubicBezTo>
                  <a:close/>
                </a:path>
              </a:pathLst>
            </a:custGeom>
            <a:solidFill>
              <a:srgbClr val="000000"/>
            </a:solidFill>
            <a:ln w="10986" cap="flat">
              <a:noFill/>
              <a:prstDash val="solid"/>
              <a:miter/>
            </a:ln>
          </p:spPr>
          <p:txBody>
            <a:bodyPr rtlCol="0" anchor="ctr"/>
            <a:lstStyle/>
            <a:p>
              <a:endParaRPr lang="en-US"/>
            </a:p>
          </p:txBody>
        </p:sp>
        <p:sp>
          <p:nvSpPr>
            <p:cNvPr id="191" name="Graphic 195">
              <a:extLst>
                <a:ext uri="{FF2B5EF4-FFF2-40B4-BE49-F238E27FC236}">
                  <a16:creationId xmlns:a16="http://schemas.microsoft.com/office/drawing/2014/main" id="{E7BC66D9-7650-4AF9-A8C0-8C25334CA5B5}"/>
                </a:ext>
              </a:extLst>
            </p:cNvPr>
            <p:cNvSpPr/>
            <p:nvPr/>
          </p:nvSpPr>
          <p:spPr>
            <a:xfrm>
              <a:off x="2206972" y="740530"/>
              <a:ext cx="121617" cy="153092"/>
            </a:xfrm>
            <a:custGeom>
              <a:avLst/>
              <a:gdLst>
                <a:gd name="connsiteX0" fmla="*/ 96899 w 121617"/>
                <a:gd name="connsiteY0" fmla="*/ 0 h 153092"/>
                <a:gd name="connsiteX1" fmla="*/ 36584 w 121617"/>
                <a:gd name="connsiteY1" fmla="*/ 15972 h 153092"/>
                <a:gd name="connsiteX2" fmla="*/ 0 w 121617"/>
                <a:gd name="connsiteY2" fmla="*/ 153093 h 153092"/>
                <a:gd name="connsiteX3" fmla="*/ 121618 w 121617"/>
                <a:gd name="connsiteY3" fmla="*/ 149413 h 153092"/>
                <a:gd name="connsiteX4" fmla="*/ 96899 w 121617"/>
                <a:gd name="connsiteY4" fmla="*/ 0 h 153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17" h="153092">
                  <a:moveTo>
                    <a:pt x="96899" y="0"/>
                  </a:moveTo>
                  <a:lnTo>
                    <a:pt x="36584" y="15972"/>
                  </a:lnTo>
                  <a:lnTo>
                    <a:pt x="0" y="153093"/>
                  </a:lnTo>
                  <a:lnTo>
                    <a:pt x="121618" y="149413"/>
                  </a:lnTo>
                  <a:lnTo>
                    <a:pt x="96899" y="0"/>
                  </a:lnTo>
                  <a:close/>
                </a:path>
              </a:pathLst>
            </a:custGeom>
            <a:solidFill>
              <a:srgbClr val="306359"/>
            </a:solidFill>
            <a:ln w="10986" cap="flat">
              <a:noFill/>
              <a:prstDash val="solid"/>
              <a:miter/>
            </a:ln>
          </p:spPr>
          <p:txBody>
            <a:bodyPr rtlCol="0" anchor="ctr"/>
            <a:lstStyle/>
            <a:p>
              <a:endParaRPr lang="en-US"/>
            </a:p>
          </p:txBody>
        </p:sp>
        <p:sp>
          <p:nvSpPr>
            <p:cNvPr id="192" name="Graphic 195">
              <a:extLst>
                <a:ext uri="{FF2B5EF4-FFF2-40B4-BE49-F238E27FC236}">
                  <a16:creationId xmlns:a16="http://schemas.microsoft.com/office/drawing/2014/main" id="{F96BE221-A25F-4A0E-BDFC-22609415C3A4}"/>
                </a:ext>
              </a:extLst>
            </p:cNvPr>
            <p:cNvSpPr/>
            <p:nvPr/>
          </p:nvSpPr>
          <p:spPr>
            <a:xfrm>
              <a:off x="2428290" y="807989"/>
              <a:ext cx="82890" cy="153274"/>
            </a:xfrm>
            <a:custGeom>
              <a:avLst/>
              <a:gdLst>
                <a:gd name="connsiteX0" fmla="*/ 3184 w 82890"/>
                <a:gd name="connsiteY0" fmla="*/ 78637 h 153274"/>
                <a:gd name="connsiteX1" fmla="*/ 3184 w 82890"/>
                <a:gd name="connsiteY1" fmla="*/ 97185 h 153274"/>
                <a:gd name="connsiteX2" fmla="*/ 3843 w 82890"/>
                <a:gd name="connsiteY2" fmla="*/ 105207 h 153274"/>
                <a:gd name="connsiteX3" fmla="*/ 6480 w 82890"/>
                <a:gd name="connsiteY3" fmla="*/ 113230 h 153274"/>
                <a:gd name="connsiteX4" fmla="*/ 21641 w 82890"/>
                <a:gd name="connsiteY4" fmla="*/ 153269 h 153274"/>
                <a:gd name="connsiteX5" fmla="*/ 27903 w 82890"/>
                <a:gd name="connsiteY5" fmla="*/ 88205 h 153274"/>
                <a:gd name="connsiteX6" fmla="*/ 82834 w 82890"/>
                <a:gd name="connsiteY6" fmla="*/ 103956 h 153274"/>
                <a:gd name="connsiteX7" fmla="*/ 71848 w 82890"/>
                <a:gd name="connsiteY7" fmla="*/ 75693 h 153274"/>
                <a:gd name="connsiteX8" fmla="*/ 38889 w 82890"/>
                <a:gd name="connsiteY8" fmla="*/ 19461 h 153274"/>
                <a:gd name="connsiteX9" fmla="*/ 27024 w 82890"/>
                <a:gd name="connsiteY9" fmla="*/ 5918 h 153274"/>
                <a:gd name="connsiteX10" fmla="*/ 6150 w 82890"/>
                <a:gd name="connsiteY10" fmla="*/ 30 h 153274"/>
                <a:gd name="connsiteX11" fmla="*/ 2195 w 82890"/>
                <a:gd name="connsiteY11" fmla="*/ 36831 h 15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90" h="153274">
                  <a:moveTo>
                    <a:pt x="3184" y="78637"/>
                  </a:moveTo>
                  <a:cubicBezTo>
                    <a:pt x="3184" y="84819"/>
                    <a:pt x="3184" y="91002"/>
                    <a:pt x="3184" y="97185"/>
                  </a:cubicBezTo>
                  <a:cubicBezTo>
                    <a:pt x="3184" y="99865"/>
                    <a:pt x="3404" y="102544"/>
                    <a:pt x="3843" y="105207"/>
                  </a:cubicBezTo>
                  <a:cubicBezTo>
                    <a:pt x="4502" y="107912"/>
                    <a:pt x="5381" y="110590"/>
                    <a:pt x="6480" y="113230"/>
                  </a:cubicBezTo>
                  <a:lnTo>
                    <a:pt x="21641" y="153269"/>
                  </a:lnTo>
                  <a:lnTo>
                    <a:pt x="27903" y="88205"/>
                  </a:lnTo>
                  <a:cubicBezTo>
                    <a:pt x="45810" y="94020"/>
                    <a:pt x="64158" y="99319"/>
                    <a:pt x="82834" y="103956"/>
                  </a:cubicBezTo>
                  <a:cubicBezTo>
                    <a:pt x="81428" y="94205"/>
                    <a:pt x="77715" y="84666"/>
                    <a:pt x="71848" y="75693"/>
                  </a:cubicBezTo>
                  <a:cubicBezTo>
                    <a:pt x="60862" y="56851"/>
                    <a:pt x="50754" y="37935"/>
                    <a:pt x="38889" y="19461"/>
                  </a:cubicBezTo>
                  <a:cubicBezTo>
                    <a:pt x="36121" y="14526"/>
                    <a:pt x="32100" y="9945"/>
                    <a:pt x="27024" y="5918"/>
                  </a:cubicBezTo>
                  <a:cubicBezTo>
                    <a:pt x="21828" y="1868"/>
                    <a:pt x="14104" y="-312"/>
                    <a:pt x="6150" y="30"/>
                  </a:cubicBezTo>
                  <a:cubicBezTo>
                    <a:pt x="-4836" y="3121"/>
                    <a:pt x="2086" y="30722"/>
                    <a:pt x="2195" y="36831"/>
                  </a:cubicBezTo>
                  <a:close/>
                </a:path>
              </a:pathLst>
            </a:custGeom>
            <a:solidFill>
              <a:srgbClr val="306359"/>
            </a:solidFill>
            <a:ln w="10986" cap="flat">
              <a:noFill/>
              <a:prstDash val="solid"/>
              <a:miter/>
            </a:ln>
          </p:spPr>
          <p:txBody>
            <a:bodyPr rtlCol="0" anchor="ctr"/>
            <a:lstStyle/>
            <a:p>
              <a:endParaRPr lang="en-US"/>
            </a:p>
          </p:txBody>
        </p:sp>
        <p:sp>
          <p:nvSpPr>
            <p:cNvPr id="193" name="Graphic 195">
              <a:extLst>
                <a:ext uri="{FF2B5EF4-FFF2-40B4-BE49-F238E27FC236}">
                  <a16:creationId xmlns:a16="http://schemas.microsoft.com/office/drawing/2014/main" id="{061F9B16-DBA8-416F-B5BC-FE0B162DBFAC}"/>
                </a:ext>
              </a:extLst>
            </p:cNvPr>
            <p:cNvSpPr/>
            <p:nvPr/>
          </p:nvSpPr>
          <p:spPr>
            <a:xfrm>
              <a:off x="2997863" y="1012831"/>
              <a:ext cx="328660" cy="168015"/>
            </a:xfrm>
            <a:custGeom>
              <a:avLst/>
              <a:gdLst>
                <a:gd name="connsiteX0" fmla="*/ 322397 w 328660"/>
                <a:gd name="connsiteY0" fmla="*/ 71858 h 168015"/>
                <a:gd name="connsiteX1" fmla="*/ 99157 w 328660"/>
                <a:gd name="connsiteY1" fmla="*/ 166437 h 168015"/>
                <a:gd name="connsiteX2" fmla="*/ 75097 w 328660"/>
                <a:gd name="connsiteY2" fmla="*/ 163493 h 168015"/>
                <a:gd name="connsiteX3" fmla="*/ 4126 w 328660"/>
                <a:gd name="connsiteY3" fmla="*/ 109911 h 168015"/>
                <a:gd name="connsiteX4" fmla="*/ 3489 w 328660"/>
                <a:gd name="connsiteY4" fmla="*/ 97428 h 168015"/>
                <a:gd name="connsiteX5" fmla="*/ 5884 w 328660"/>
                <a:gd name="connsiteY5" fmla="*/ 96073 h 168015"/>
                <a:gd name="connsiteX6" fmla="*/ 229563 w 328660"/>
                <a:gd name="connsiteY6" fmla="*/ 1568 h 168015"/>
                <a:gd name="connsiteX7" fmla="*/ 253623 w 328660"/>
                <a:gd name="connsiteY7" fmla="*/ 4512 h 168015"/>
                <a:gd name="connsiteX8" fmla="*/ 324594 w 328660"/>
                <a:gd name="connsiteY8" fmla="*/ 58021 h 168015"/>
                <a:gd name="connsiteX9" fmla="*/ 324891 w 328660"/>
                <a:gd name="connsiteY9" fmla="*/ 70511 h 168015"/>
                <a:gd name="connsiteX10" fmla="*/ 322397 w 328660"/>
                <a:gd name="connsiteY10" fmla="*/ 71858 h 16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8660" h="168015">
                  <a:moveTo>
                    <a:pt x="322397" y="71858"/>
                  </a:moveTo>
                  <a:lnTo>
                    <a:pt x="99157" y="166437"/>
                  </a:lnTo>
                  <a:cubicBezTo>
                    <a:pt x="91093" y="169352"/>
                    <a:pt x="81095" y="168130"/>
                    <a:pt x="75097" y="163493"/>
                  </a:cubicBezTo>
                  <a:lnTo>
                    <a:pt x="4126" y="109911"/>
                  </a:lnTo>
                  <a:cubicBezTo>
                    <a:pt x="-1191" y="106584"/>
                    <a:pt x="-1477" y="100990"/>
                    <a:pt x="3489" y="97428"/>
                  </a:cubicBezTo>
                  <a:cubicBezTo>
                    <a:pt x="4203" y="96912"/>
                    <a:pt x="5005" y="96456"/>
                    <a:pt x="5884" y="96073"/>
                  </a:cubicBezTo>
                  <a:lnTo>
                    <a:pt x="229563" y="1568"/>
                  </a:lnTo>
                  <a:cubicBezTo>
                    <a:pt x="237627" y="-1347"/>
                    <a:pt x="247625" y="-125"/>
                    <a:pt x="253623" y="4512"/>
                  </a:cubicBezTo>
                  <a:lnTo>
                    <a:pt x="324594" y="58021"/>
                  </a:lnTo>
                  <a:cubicBezTo>
                    <a:pt x="329824" y="61414"/>
                    <a:pt x="329955" y="67008"/>
                    <a:pt x="324891" y="70511"/>
                  </a:cubicBezTo>
                  <a:cubicBezTo>
                    <a:pt x="324144" y="71027"/>
                    <a:pt x="323309" y="71475"/>
                    <a:pt x="322397" y="71858"/>
                  </a:cubicBezTo>
                  <a:close/>
                </a:path>
              </a:pathLst>
            </a:custGeom>
            <a:solidFill>
              <a:schemeClr val="accent2"/>
            </a:solidFill>
            <a:ln w="10986" cap="flat">
              <a:noFill/>
              <a:prstDash val="solid"/>
              <a:miter/>
            </a:ln>
          </p:spPr>
          <p:txBody>
            <a:bodyPr rtlCol="0" anchor="ctr"/>
            <a:lstStyle/>
            <a:p>
              <a:endParaRPr lang="en-US"/>
            </a:p>
          </p:txBody>
        </p:sp>
      </p:grpSp>
      <p:grpSp>
        <p:nvGrpSpPr>
          <p:cNvPr id="335" name="Group 334">
            <a:extLst>
              <a:ext uri="{FF2B5EF4-FFF2-40B4-BE49-F238E27FC236}">
                <a16:creationId xmlns:a16="http://schemas.microsoft.com/office/drawing/2014/main" id="{C6E9897B-4C46-488C-AB20-57F5281FEF96}"/>
              </a:ext>
            </a:extLst>
          </p:cNvPr>
          <p:cNvGrpSpPr/>
          <p:nvPr/>
        </p:nvGrpSpPr>
        <p:grpSpPr>
          <a:xfrm>
            <a:off x="643863" y="2104432"/>
            <a:ext cx="2314907" cy="1414845"/>
            <a:chOff x="643863" y="2104432"/>
            <a:chExt cx="2314907" cy="1414845"/>
          </a:xfrm>
        </p:grpSpPr>
        <p:sp>
          <p:nvSpPr>
            <p:cNvPr id="298" name="Graphic 193">
              <a:extLst>
                <a:ext uri="{FF2B5EF4-FFF2-40B4-BE49-F238E27FC236}">
                  <a16:creationId xmlns:a16="http://schemas.microsoft.com/office/drawing/2014/main" id="{E37477E2-137C-4EF4-9CAE-FF417063590B}"/>
                </a:ext>
              </a:extLst>
            </p:cNvPr>
            <p:cNvSpPr/>
            <p:nvPr/>
          </p:nvSpPr>
          <p:spPr>
            <a:xfrm>
              <a:off x="643882" y="3355446"/>
              <a:ext cx="2314888" cy="163831"/>
            </a:xfrm>
            <a:custGeom>
              <a:avLst/>
              <a:gdLst>
                <a:gd name="connsiteX0" fmla="*/ 2314889 w 2314888"/>
                <a:gd name="connsiteY0" fmla="*/ 81916 h 163831"/>
                <a:gd name="connsiteX1" fmla="*/ 1157444 w 2314888"/>
                <a:gd name="connsiteY1" fmla="*/ 163832 h 163831"/>
                <a:gd name="connsiteX2" fmla="*/ 0 w 2314888"/>
                <a:gd name="connsiteY2" fmla="*/ 81916 h 163831"/>
                <a:gd name="connsiteX3" fmla="*/ 1157444 w 2314888"/>
                <a:gd name="connsiteY3" fmla="*/ 0 h 163831"/>
                <a:gd name="connsiteX4" fmla="*/ 2314889 w 2314888"/>
                <a:gd name="connsiteY4" fmla="*/ 81916 h 163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888" h="163831">
                  <a:moveTo>
                    <a:pt x="2314889" y="81916"/>
                  </a:moveTo>
                  <a:cubicBezTo>
                    <a:pt x="2314889" y="127157"/>
                    <a:pt x="1796683" y="163832"/>
                    <a:pt x="1157444" y="163832"/>
                  </a:cubicBezTo>
                  <a:cubicBezTo>
                    <a:pt x="518206" y="163832"/>
                    <a:pt x="0" y="127157"/>
                    <a:pt x="0" y="81916"/>
                  </a:cubicBezTo>
                  <a:cubicBezTo>
                    <a:pt x="0" y="36675"/>
                    <a:pt x="518206" y="0"/>
                    <a:pt x="1157444" y="0"/>
                  </a:cubicBezTo>
                  <a:cubicBezTo>
                    <a:pt x="1796683" y="0"/>
                    <a:pt x="2314889" y="36675"/>
                    <a:pt x="2314889" y="81916"/>
                  </a:cubicBezTo>
                  <a:close/>
                </a:path>
              </a:pathLst>
            </a:custGeom>
            <a:solidFill>
              <a:srgbClr val="E6E6E6">
                <a:alpha val="45000"/>
              </a:srgbClr>
            </a:solidFill>
            <a:ln w="7072" cap="flat">
              <a:noFill/>
              <a:prstDash val="solid"/>
              <a:miter/>
            </a:ln>
          </p:spPr>
          <p:txBody>
            <a:bodyPr rtlCol="0" anchor="ctr"/>
            <a:lstStyle/>
            <a:p>
              <a:endParaRPr lang="en-US"/>
            </a:p>
          </p:txBody>
        </p:sp>
        <p:sp>
          <p:nvSpPr>
            <p:cNvPr id="299" name="Graphic 193">
              <a:extLst>
                <a:ext uri="{FF2B5EF4-FFF2-40B4-BE49-F238E27FC236}">
                  <a16:creationId xmlns:a16="http://schemas.microsoft.com/office/drawing/2014/main" id="{E37477E2-137C-4EF4-9CAE-FF417063590B}"/>
                </a:ext>
              </a:extLst>
            </p:cNvPr>
            <p:cNvSpPr/>
            <p:nvPr/>
          </p:nvSpPr>
          <p:spPr>
            <a:xfrm>
              <a:off x="1813499" y="2104681"/>
              <a:ext cx="748909" cy="640924"/>
            </a:xfrm>
            <a:custGeom>
              <a:avLst/>
              <a:gdLst>
                <a:gd name="connsiteX0" fmla="*/ 748910 w 748909"/>
                <a:gd name="connsiteY0" fmla="*/ 127615 h 640924"/>
                <a:gd name="connsiteX1" fmla="*/ 621637 w 748909"/>
                <a:gd name="connsiteY1" fmla="*/ 640925 h 640924"/>
                <a:gd name="connsiteX2" fmla="*/ 433991 w 748909"/>
                <a:gd name="connsiteY2" fmla="*/ 593943 h 640924"/>
                <a:gd name="connsiteX3" fmla="*/ 432927 w 748909"/>
                <a:gd name="connsiteY3" fmla="*/ 544893 h 640924"/>
                <a:gd name="connsiteX4" fmla="*/ 469605 w 748909"/>
                <a:gd name="connsiteY4" fmla="*/ 497198 h 640924"/>
                <a:gd name="connsiteX5" fmla="*/ 407203 w 748909"/>
                <a:gd name="connsiteY5" fmla="*/ 400631 h 640924"/>
                <a:gd name="connsiteX6" fmla="*/ 312536 w 748909"/>
                <a:gd name="connsiteY6" fmla="*/ 457630 h 640924"/>
                <a:gd name="connsiteX7" fmla="*/ 322610 w 748909"/>
                <a:gd name="connsiteY7" fmla="*/ 517089 h 640924"/>
                <a:gd name="connsiteX8" fmla="*/ 298773 w 748909"/>
                <a:gd name="connsiteY8" fmla="*/ 559864 h 640924"/>
                <a:gd name="connsiteX9" fmla="*/ 111198 w 748909"/>
                <a:gd name="connsiteY9" fmla="*/ 512811 h 640924"/>
                <a:gd name="connsiteX10" fmla="*/ 158517 w 748909"/>
                <a:gd name="connsiteY10" fmla="*/ 322173 h 640924"/>
                <a:gd name="connsiteX11" fmla="*/ 117157 w 748909"/>
                <a:gd name="connsiteY11" fmla="*/ 300785 h 640924"/>
                <a:gd name="connsiteX12" fmla="*/ 57990 w 748909"/>
                <a:gd name="connsiteY12" fmla="*/ 310980 h 640924"/>
                <a:gd name="connsiteX13" fmla="*/ 3371 w 748909"/>
                <a:gd name="connsiteY13" fmla="*/ 209766 h 640924"/>
                <a:gd name="connsiteX14" fmla="*/ 97151 w 748909"/>
                <a:gd name="connsiteY14" fmla="*/ 153138 h 640924"/>
                <a:gd name="connsiteX15" fmla="*/ 144612 w 748909"/>
                <a:gd name="connsiteY15" fmla="*/ 189996 h 640924"/>
                <a:gd name="connsiteX16" fmla="*/ 191151 w 748909"/>
                <a:gd name="connsiteY16" fmla="*/ 190638 h 640924"/>
                <a:gd name="connsiteX17" fmla="*/ 238471 w 748909"/>
                <a:gd name="connsiteY17" fmla="*/ 0 h 64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8909" h="640924">
                  <a:moveTo>
                    <a:pt x="748910" y="127615"/>
                  </a:moveTo>
                  <a:lnTo>
                    <a:pt x="621637" y="640925"/>
                  </a:lnTo>
                  <a:lnTo>
                    <a:pt x="433991" y="593943"/>
                  </a:lnTo>
                  <a:cubicBezTo>
                    <a:pt x="422839" y="579641"/>
                    <a:pt x="422406" y="559665"/>
                    <a:pt x="432927" y="544893"/>
                  </a:cubicBezTo>
                  <a:cubicBezTo>
                    <a:pt x="451188" y="534776"/>
                    <a:pt x="464468" y="517509"/>
                    <a:pt x="469605" y="497198"/>
                  </a:cubicBezTo>
                  <a:cubicBezTo>
                    <a:pt x="478906" y="453217"/>
                    <a:pt x="450968" y="409985"/>
                    <a:pt x="407203" y="400631"/>
                  </a:cubicBezTo>
                  <a:cubicBezTo>
                    <a:pt x="365658" y="391763"/>
                    <a:pt x="324348" y="416637"/>
                    <a:pt x="312536" y="457630"/>
                  </a:cubicBezTo>
                  <a:cubicBezTo>
                    <a:pt x="307598" y="477999"/>
                    <a:pt x="311244" y="499508"/>
                    <a:pt x="322610" y="517089"/>
                  </a:cubicBezTo>
                  <a:cubicBezTo>
                    <a:pt x="325057" y="535097"/>
                    <a:pt x="315331" y="552550"/>
                    <a:pt x="298773" y="559864"/>
                  </a:cubicBezTo>
                  <a:lnTo>
                    <a:pt x="111198" y="512811"/>
                  </a:lnTo>
                  <a:lnTo>
                    <a:pt x="158517" y="322173"/>
                  </a:lnTo>
                  <a:cubicBezTo>
                    <a:pt x="150493" y="307101"/>
                    <a:pt x="134027" y="298586"/>
                    <a:pt x="117157" y="300785"/>
                  </a:cubicBezTo>
                  <a:cubicBezTo>
                    <a:pt x="99691" y="312266"/>
                    <a:pt x="78266" y="315957"/>
                    <a:pt x="57990" y="310980"/>
                  </a:cubicBezTo>
                  <a:cubicBezTo>
                    <a:pt x="15098" y="298188"/>
                    <a:pt x="-9364" y="252872"/>
                    <a:pt x="3371" y="209766"/>
                  </a:cubicBezTo>
                  <a:cubicBezTo>
                    <a:pt x="15310" y="169325"/>
                    <a:pt x="56011" y="144748"/>
                    <a:pt x="97151" y="153138"/>
                  </a:cubicBezTo>
                  <a:cubicBezTo>
                    <a:pt x="117363" y="158301"/>
                    <a:pt x="134545" y="171644"/>
                    <a:pt x="144612" y="189996"/>
                  </a:cubicBezTo>
                  <a:cubicBezTo>
                    <a:pt x="158467" y="199955"/>
                    <a:pt x="177026" y="200211"/>
                    <a:pt x="191151" y="190638"/>
                  </a:cubicBezTo>
                  <a:lnTo>
                    <a:pt x="238471" y="0"/>
                  </a:lnTo>
                  <a:close/>
                </a:path>
              </a:pathLst>
            </a:custGeom>
            <a:solidFill>
              <a:srgbClr val="CCCCCC"/>
            </a:solidFill>
            <a:ln w="7072" cap="flat">
              <a:noFill/>
              <a:prstDash val="solid"/>
              <a:miter/>
            </a:ln>
          </p:spPr>
          <p:txBody>
            <a:bodyPr rtlCol="0" anchor="ctr"/>
            <a:lstStyle/>
            <a:p>
              <a:endParaRPr lang="en-US"/>
            </a:p>
          </p:txBody>
        </p:sp>
        <p:sp>
          <p:nvSpPr>
            <p:cNvPr id="300" name="Graphic 193">
              <a:extLst>
                <a:ext uri="{FF2B5EF4-FFF2-40B4-BE49-F238E27FC236}">
                  <a16:creationId xmlns:a16="http://schemas.microsoft.com/office/drawing/2014/main" id="{E37477E2-137C-4EF4-9CAE-FF417063590B}"/>
                </a:ext>
              </a:extLst>
            </p:cNvPr>
            <p:cNvSpPr/>
            <p:nvPr/>
          </p:nvSpPr>
          <p:spPr>
            <a:xfrm>
              <a:off x="2584265" y="2245128"/>
              <a:ext cx="114568" cy="161014"/>
            </a:xfrm>
            <a:custGeom>
              <a:avLst/>
              <a:gdLst>
                <a:gd name="connsiteX0" fmla="*/ 32416 w 114568"/>
                <a:gd name="connsiteY0" fmla="*/ 24454 h 161014"/>
                <a:gd name="connsiteX1" fmla="*/ 33480 w 114568"/>
                <a:gd name="connsiteY1" fmla="*/ 155704 h 161014"/>
                <a:gd name="connsiteX2" fmla="*/ 114568 w 114568"/>
                <a:gd name="connsiteY2" fmla="*/ 74786 h 161014"/>
                <a:gd name="connsiteX3" fmla="*/ 80870 w 114568"/>
                <a:gd name="connsiteY3" fmla="*/ 0 h 161014"/>
              </a:gdLst>
              <a:ahLst/>
              <a:cxnLst>
                <a:cxn ang="0">
                  <a:pos x="connsiteX0" y="connsiteY0"/>
                </a:cxn>
                <a:cxn ang="0">
                  <a:pos x="connsiteX1" y="connsiteY1"/>
                </a:cxn>
                <a:cxn ang="0">
                  <a:pos x="connsiteX2" y="connsiteY2"/>
                </a:cxn>
                <a:cxn ang="0">
                  <a:pos x="connsiteX3" y="connsiteY3"/>
                </a:cxn>
              </a:cxnLst>
              <a:rect l="l" t="t" r="r" b="b"/>
              <a:pathLst>
                <a:path w="114568" h="161014">
                  <a:moveTo>
                    <a:pt x="32416" y="24454"/>
                  </a:moveTo>
                  <a:cubicBezTo>
                    <a:pt x="32416" y="24454"/>
                    <a:pt x="-41224" y="125119"/>
                    <a:pt x="33480" y="155704"/>
                  </a:cubicBezTo>
                  <a:cubicBezTo>
                    <a:pt x="108183" y="186289"/>
                    <a:pt x="114568" y="74786"/>
                    <a:pt x="114568" y="74786"/>
                  </a:cubicBezTo>
                  <a:lnTo>
                    <a:pt x="80870" y="0"/>
                  </a:lnTo>
                  <a:close/>
                </a:path>
              </a:pathLst>
            </a:custGeom>
            <a:solidFill>
              <a:srgbClr val="FFD200"/>
            </a:solidFill>
            <a:ln w="7072" cap="flat">
              <a:noFill/>
              <a:prstDash val="solid"/>
              <a:miter/>
            </a:ln>
          </p:spPr>
          <p:txBody>
            <a:bodyPr rtlCol="0" anchor="ctr"/>
            <a:lstStyle/>
            <a:p>
              <a:endParaRPr lang="en-US"/>
            </a:p>
          </p:txBody>
        </p:sp>
        <p:sp>
          <p:nvSpPr>
            <p:cNvPr id="301" name="Graphic 193">
              <a:extLst>
                <a:ext uri="{FF2B5EF4-FFF2-40B4-BE49-F238E27FC236}">
                  <a16:creationId xmlns:a16="http://schemas.microsoft.com/office/drawing/2014/main" id="{E37477E2-137C-4EF4-9CAE-FF417063590B}"/>
                </a:ext>
              </a:extLst>
            </p:cNvPr>
            <p:cNvSpPr/>
            <p:nvPr/>
          </p:nvSpPr>
          <p:spPr>
            <a:xfrm>
              <a:off x="2459933" y="2341873"/>
              <a:ext cx="449731" cy="591875"/>
            </a:xfrm>
            <a:custGeom>
              <a:avLst/>
              <a:gdLst>
                <a:gd name="connsiteX0" fmla="*/ 182571 w 449731"/>
                <a:gd name="connsiteY0" fmla="*/ 0 h 591875"/>
                <a:gd name="connsiteX1" fmla="*/ 276926 w 449731"/>
                <a:gd name="connsiteY1" fmla="*/ 3066 h 591875"/>
                <a:gd name="connsiteX2" fmla="*/ 401432 w 449731"/>
                <a:gd name="connsiteY2" fmla="*/ 405800 h 591875"/>
                <a:gd name="connsiteX3" fmla="*/ 376956 w 449731"/>
                <a:gd name="connsiteY3" fmla="*/ 576904 h 591875"/>
                <a:gd name="connsiteX4" fmla="*/ 376602 w 449731"/>
                <a:gd name="connsiteY4" fmla="*/ 591875 h 591875"/>
                <a:gd name="connsiteX5" fmla="*/ 127731 w 449731"/>
                <a:gd name="connsiteY5" fmla="*/ 591875 h 591875"/>
                <a:gd name="connsiteX6" fmla="*/ 114678 w 449731"/>
                <a:gd name="connsiteY6" fmla="*/ 538049 h 591875"/>
                <a:gd name="connsiteX7" fmla="*/ 35008 w 449731"/>
                <a:gd name="connsiteY7" fmla="*/ 373718 h 591875"/>
                <a:gd name="connsiteX8" fmla="*/ 182571 w 449731"/>
                <a:gd name="connsiteY8" fmla="*/ 0 h 59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731" h="591875">
                  <a:moveTo>
                    <a:pt x="182571" y="0"/>
                  </a:moveTo>
                  <a:lnTo>
                    <a:pt x="276926" y="3066"/>
                  </a:lnTo>
                  <a:cubicBezTo>
                    <a:pt x="276926" y="3066"/>
                    <a:pt x="560133" y="76355"/>
                    <a:pt x="401432" y="405800"/>
                  </a:cubicBezTo>
                  <a:cubicBezTo>
                    <a:pt x="376247" y="457987"/>
                    <a:pt x="378375" y="519370"/>
                    <a:pt x="376956" y="576904"/>
                  </a:cubicBezTo>
                  <a:lnTo>
                    <a:pt x="376602" y="591875"/>
                  </a:lnTo>
                  <a:lnTo>
                    <a:pt x="127731" y="591875"/>
                  </a:lnTo>
                  <a:lnTo>
                    <a:pt x="114678" y="538049"/>
                  </a:lnTo>
                  <a:cubicBezTo>
                    <a:pt x="99751" y="478312"/>
                    <a:pt x="72616" y="422347"/>
                    <a:pt x="35008" y="373718"/>
                  </a:cubicBezTo>
                  <a:cubicBezTo>
                    <a:pt x="-13021" y="310267"/>
                    <a:pt x="-47073" y="184293"/>
                    <a:pt x="182571" y="0"/>
                  </a:cubicBezTo>
                  <a:close/>
                </a:path>
              </a:pathLst>
            </a:custGeom>
            <a:solidFill>
              <a:schemeClr val="accent2"/>
            </a:solidFill>
            <a:ln w="7072" cap="flat">
              <a:noFill/>
              <a:prstDash val="solid"/>
              <a:miter/>
            </a:ln>
          </p:spPr>
          <p:txBody>
            <a:bodyPr rtlCol="0" anchor="ctr"/>
            <a:lstStyle/>
            <a:p>
              <a:endParaRPr lang="en-US"/>
            </a:p>
          </p:txBody>
        </p:sp>
        <p:sp>
          <p:nvSpPr>
            <p:cNvPr id="302" name="Graphic 193">
              <a:extLst>
                <a:ext uri="{FF2B5EF4-FFF2-40B4-BE49-F238E27FC236}">
                  <a16:creationId xmlns:a16="http://schemas.microsoft.com/office/drawing/2014/main" id="{E37477E2-137C-4EF4-9CAE-FF417063590B}"/>
                </a:ext>
              </a:extLst>
            </p:cNvPr>
            <p:cNvSpPr/>
            <p:nvPr/>
          </p:nvSpPr>
          <p:spPr>
            <a:xfrm>
              <a:off x="2597659" y="2166840"/>
              <a:ext cx="71124" cy="109146"/>
            </a:xfrm>
            <a:custGeom>
              <a:avLst/>
              <a:gdLst>
                <a:gd name="connsiteX0" fmla="*/ 79 w 71124"/>
                <a:gd name="connsiteY0" fmla="*/ 35085 h 109146"/>
                <a:gd name="connsiteX1" fmla="*/ 10863 w 71124"/>
                <a:gd name="connsiteY1" fmla="*/ 97038 h 109146"/>
                <a:gd name="connsiteX2" fmla="*/ 35402 w 71124"/>
                <a:gd name="connsiteY2" fmla="*/ 107834 h 109146"/>
                <a:gd name="connsiteX3" fmla="*/ 35480 w 71124"/>
                <a:gd name="connsiteY3" fmla="*/ 107804 h 109146"/>
                <a:gd name="connsiteX4" fmla="*/ 63858 w 71124"/>
                <a:gd name="connsiteY4" fmla="*/ 72157 h 109146"/>
                <a:gd name="connsiteX5" fmla="*/ 70952 w 71124"/>
                <a:gd name="connsiteY5" fmla="*/ 37936 h 109146"/>
                <a:gd name="connsiteX6" fmla="*/ 51726 w 71124"/>
                <a:gd name="connsiteY6" fmla="*/ 3716 h 109146"/>
                <a:gd name="connsiteX7" fmla="*/ 79 w 71124"/>
                <a:gd name="connsiteY7" fmla="*/ 35085 h 10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124" h="109146">
                  <a:moveTo>
                    <a:pt x="79" y="35085"/>
                  </a:moveTo>
                  <a:cubicBezTo>
                    <a:pt x="895" y="56128"/>
                    <a:pt x="4528" y="76965"/>
                    <a:pt x="10863" y="97038"/>
                  </a:cubicBezTo>
                  <a:cubicBezTo>
                    <a:pt x="14672" y="106829"/>
                    <a:pt x="25662" y="111663"/>
                    <a:pt x="35402" y="107834"/>
                  </a:cubicBezTo>
                  <a:cubicBezTo>
                    <a:pt x="35431" y="107824"/>
                    <a:pt x="35452" y="107814"/>
                    <a:pt x="35480" y="107804"/>
                  </a:cubicBezTo>
                  <a:cubicBezTo>
                    <a:pt x="51081" y="102547"/>
                    <a:pt x="62176" y="88606"/>
                    <a:pt x="63858" y="72157"/>
                  </a:cubicBezTo>
                  <a:lnTo>
                    <a:pt x="70952" y="37936"/>
                  </a:lnTo>
                  <a:cubicBezTo>
                    <a:pt x="72392" y="23591"/>
                    <a:pt x="64695" y="9887"/>
                    <a:pt x="51726" y="3716"/>
                  </a:cubicBezTo>
                  <a:cubicBezTo>
                    <a:pt x="28883" y="-8689"/>
                    <a:pt x="-1765" y="12057"/>
                    <a:pt x="79" y="35085"/>
                  </a:cubicBezTo>
                  <a:close/>
                </a:path>
              </a:pathLst>
            </a:custGeom>
            <a:solidFill>
              <a:srgbClr val="F4A28C"/>
            </a:solidFill>
            <a:ln w="7072" cap="flat">
              <a:noFill/>
              <a:prstDash val="solid"/>
              <a:miter/>
            </a:ln>
          </p:spPr>
          <p:txBody>
            <a:bodyPr rtlCol="0" anchor="ctr"/>
            <a:lstStyle/>
            <a:p>
              <a:endParaRPr lang="en-US"/>
            </a:p>
          </p:txBody>
        </p:sp>
        <p:sp>
          <p:nvSpPr>
            <p:cNvPr id="303" name="Graphic 193">
              <a:extLst>
                <a:ext uri="{FF2B5EF4-FFF2-40B4-BE49-F238E27FC236}">
                  <a16:creationId xmlns:a16="http://schemas.microsoft.com/office/drawing/2014/main" id="{E37477E2-137C-4EF4-9CAE-FF417063590B}"/>
                </a:ext>
              </a:extLst>
            </p:cNvPr>
            <p:cNvSpPr/>
            <p:nvPr/>
          </p:nvSpPr>
          <p:spPr>
            <a:xfrm>
              <a:off x="2635126" y="2211192"/>
              <a:ext cx="66686" cy="133531"/>
            </a:xfrm>
            <a:custGeom>
              <a:avLst/>
              <a:gdLst>
                <a:gd name="connsiteX0" fmla="*/ 32350 w 66686"/>
                <a:gd name="connsiteY0" fmla="*/ 0 h 133531"/>
                <a:gd name="connsiteX1" fmla="*/ 66687 w 66686"/>
                <a:gd name="connsiteY1" fmla="*/ 119202 h 133531"/>
                <a:gd name="connsiteX2" fmla="*/ 0 w 66686"/>
                <a:gd name="connsiteY2" fmla="*/ 133532 h 133531"/>
                <a:gd name="connsiteX3" fmla="*/ 1774 w 66686"/>
                <a:gd name="connsiteY3" fmla="*/ 40994 h 133531"/>
                <a:gd name="connsiteX4" fmla="*/ 32350 w 66686"/>
                <a:gd name="connsiteY4" fmla="*/ 0 h 133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6" h="133531">
                  <a:moveTo>
                    <a:pt x="32350" y="0"/>
                  </a:moveTo>
                  <a:lnTo>
                    <a:pt x="66687" y="119202"/>
                  </a:lnTo>
                  <a:lnTo>
                    <a:pt x="0" y="133532"/>
                  </a:lnTo>
                  <a:lnTo>
                    <a:pt x="1774" y="40994"/>
                  </a:lnTo>
                  <a:lnTo>
                    <a:pt x="32350" y="0"/>
                  </a:lnTo>
                  <a:close/>
                </a:path>
              </a:pathLst>
            </a:custGeom>
            <a:solidFill>
              <a:srgbClr val="F4A28C"/>
            </a:solidFill>
            <a:ln w="7072" cap="flat">
              <a:noFill/>
              <a:prstDash val="solid"/>
              <a:miter/>
            </a:ln>
          </p:spPr>
          <p:txBody>
            <a:bodyPr rtlCol="0" anchor="ctr"/>
            <a:lstStyle/>
            <a:p>
              <a:endParaRPr lang="en-US"/>
            </a:p>
          </p:txBody>
        </p:sp>
        <p:sp>
          <p:nvSpPr>
            <p:cNvPr id="304" name="Graphic 193">
              <a:extLst>
                <a:ext uri="{FF2B5EF4-FFF2-40B4-BE49-F238E27FC236}">
                  <a16:creationId xmlns:a16="http://schemas.microsoft.com/office/drawing/2014/main" id="{E37477E2-137C-4EF4-9CAE-FF417063590B}"/>
                </a:ext>
              </a:extLst>
            </p:cNvPr>
            <p:cNvSpPr/>
            <p:nvPr/>
          </p:nvSpPr>
          <p:spPr>
            <a:xfrm>
              <a:off x="2635693" y="2256606"/>
              <a:ext cx="20257" cy="47908"/>
            </a:xfrm>
            <a:custGeom>
              <a:avLst/>
              <a:gdLst>
                <a:gd name="connsiteX0" fmla="*/ 0 w 20257"/>
                <a:gd name="connsiteY0" fmla="*/ 15827 h 47908"/>
                <a:gd name="connsiteX1" fmla="*/ 20219 w 20257"/>
                <a:gd name="connsiteY1" fmla="*/ 0 h 47908"/>
                <a:gd name="connsiteX2" fmla="*/ 213 w 20257"/>
                <a:gd name="connsiteY2" fmla="*/ 47909 h 47908"/>
              </a:gdLst>
              <a:ahLst/>
              <a:cxnLst>
                <a:cxn ang="0">
                  <a:pos x="connsiteX0" y="connsiteY0"/>
                </a:cxn>
                <a:cxn ang="0">
                  <a:pos x="connsiteX1" y="connsiteY1"/>
                </a:cxn>
                <a:cxn ang="0">
                  <a:pos x="connsiteX2" y="connsiteY2"/>
                </a:cxn>
              </a:cxnLst>
              <a:rect l="l" t="t" r="r" b="b"/>
              <a:pathLst>
                <a:path w="20257" h="47908">
                  <a:moveTo>
                    <a:pt x="0" y="15827"/>
                  </a:moveTo>
                  <a:cubicBezTo>
                    <a:pt x="8123" y="12633"/>
                    <a:pt x="15147" y="7134"/>
                    <a:pt x="20219" y="0"/>
                  </a:cubicBezTo>
                  <a:cubicBezTo>
                    <a:pt x="20219" y="0"/>
                    <a:pt x="22064" y="22600"/>
                    <a:pt x="213" y="47909"/>
                  </a:cubicBezTo>
                  <a:close/>
                </a:path>
              </a:pathLst>
            </a:custGeom>
            <a:solidFill>
              <a:srgbClr val="CE8172">
                <a:alpha val="31000"/>
              </a:srgbClr>
            </a:solidFill>
            <a:ln w="7072" cap="flat">
              <a:noFill/>
              <a:prstDash val="solid"/>
              <a:miter/>
            </a:ln>
          </p:spPr>
          <p:txBody>
            <a:bodyPr rtlCol="0" anchor="ctr"/>
            <a:lstStyle/>
            <a:p>
              <a:endParaRPr lang="en-US"/>
            </a:p>
          </p:txBody>
        </p:sp>
        <p:sp>
          <p:nvSpPr>
            <p:cNvPr id="305" name="Graphic 193">
              <a:extLst>
                <a:ext uri="{FF2B5EF4-FFF2-40B4-BE49-F238E27FC236}">
                  <a16:creationId xmlns:a16="http://schemas.microsoft.com/office/drawing/2014/main" id="{E37477E2-137C-4EF4-9CAE-FF417063590B}"/>
                </a:ext>
              </a:extLst>
            </p:cNvPr>
            <p:cNvSpPr/>
            <p:nvPr/>
          </p:nvSpPr>
          <p:spPr>
            <a:xfrm>
              <a:off x="2577206" y="2132716"/>
              <a:ext cx="210481" cy="246736"/>
            </a:xfrm>
            <a:custGeom>
              <a:avLst/>
              <a:gdLst>
                <a:gd name="connsiteX0" fmla="*/ 11594 w 210481"/>
                <a:gd name="connsiteY0" fmla="*/ 13671 h 246736"/>
                <a:gd name="connsiteX1" fmla="*/ 9636 w 210481"/>
                <a:gd name="connsiteY1" fmla="*/ 65053 h 246736"/>
                <a:gd name="connsiteX2" fmla="*/ 20533 w 210481"/>
                <a:gd name="connsiteY2" fmla="*/ 73129 h 246736"/>
                <a:gd name="connsiteX3" fmla="*/ 48343 w 210481"/>
                <a:gd name="connsiteY3" fmla="*/ 82397 h 246736"/>
                <a:gd name="connsiteX4" fmla="*/ 154262 w 210481"/>
                <a:gd name="connsiteY4" fmla="*/ 244304 h 246736"/>
                <a:gd name="connsiteX5" fmla="*/ 173487 w 210481"/>
                <a:gd name="connsiteY5" fmla="*/ 148486 h 246736"/>
                <a:gd name="connsiteX6" fmla="*/ 103821 w 210481"/>
                <a:gd name="connsiteY6" fmla="*/ 21656 h 246736"/>
                <a:gd name="connsiteX7" fmla="*/ 11594 w 210481"/>
                <a:gd name="connsiteY7" fmla="*/ 13671 h 24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481" h="246736">
                  <a:moveTo>
                    <a:pt x="11594" y="13671"/>
                  </a:moveTo>
                  <a:cubicBezTo>
                    <a:pt x="-3063" y="27316"/>
                    <a:pt x="-3943" y="50321"/>
                    <a:pt x="9636" y="65053"/>
                  </a:cubicBezTo>
                  <a:cubicBezTo>
                    <a:pt x="12729" y="68410"/>
                    <a:pt x="16425" y="71150"/>
                    <a:pt x="20533" y="73129"/>
                  </a:cubicBezTo>
                  <a:cubicBezTo>
                    <a:pt x="29309" y="77552"/>
                    <a:pt x="38673" y="80674"/>
                    <a:pt x="48343" y="82397"/>
                  </a:cubicBezTo>
                  <a:cubicBezTo>
                    <a:pt x="88852" y="90240"/>
                    <a:pt x="68846" y="269542"/>
                    <a:pt x="154262" y="244304"/>
                  </a:cubicBezTo>
                  <a:cubicBezTo>
                    <a:pt x="239678" y="219066"/>
                    <a:pt x="212223" y="181851"/>
                    <a:pt x="173487" y="148486"/>
                  </a:cubicBezTo>
                  <a:cubicBezTo>
                    <a:pt x="134752" y="115121"/>
                    <a:pt x="118506" y="52953"/>
                    <a:pt x="103821" y="21656"/>
                  </a:cubicBezTo>
                  <a:cubicBezTo>
                    <a:pt x="92895" y="-1087"/>
                    <a:pt x="37772" y="-9285"/>
                    <a:pt x="11594" y="13671"/>
                  </a:cubicBezTo>
                  <a:close/>
                </a:path>
              </a:pathLst>
            </a:custGeom>
            <a:solidFill>
              <a:srgbClr val="FFD200"/>
            </a:solidFill>
            <a:ln w="7072" cap="flat">
              <a:noFill/>
              <a:prstDash val="solid"/>
              <a:miter/>
            </a:ln>
          </p:spPr>
          <p:txBody>
            <a:bodyPr rtlCol="0" anchor="ctr"/>
            <a:lstStyle/>
            <a:p>
              <a:endParaRPr lang="en-US"/>
            </a:p>
          </p:txBody>
        </p:sp>
        <p:sp>
          <p:nvSpPr>
            <p:cNvPr id="306" name="Graphic 193">
              <a:extLst>
                <a:ext uri="{FF2B5EF4-FFF2-40B4-BE49-F238E27FC236}">
                  <a16:creationId xmlns:a16="http://schemas.microsoft.com/office/drawing/2014/main" id="{E37477E2-137C-4EF4-9CAE-FF417063590B}"/>
                </a:ext>
              </a:extLst>
            </p:cNvPr>
            <p:cNvSpPr/>
            <p:nvPr/>
          </p:nvSpPr>
          <p:spPr>
            <a:xfrm>
              <a:off x="2705857" y="3016376"/>
              <a:ext cx="110175" cy="400168"/>
            </a:xfrm>
            <a:custGeom>
              <a:avLst/>
              <a:gdLst>
                <a:gd name="connsiteX0" fmla="*/ 98328 w 110175"/>
                <a:gd name="connsiteY0" fmla="*/ 0 h 400168"/>
                <a:gd name="connsiteX1" fmla="*/ 110175 w 110175"/>
                <a:gd name="connsiteY1" fmla="*/ 392468 h 400168"/>
                <a:gd name="connsiteX2" fmla="*/ 84990 w 110175"/>
                <a:gd name="connsiteY2" fmla="*/ 400168 h 400168"/>
                <a:gd name="connsiteX3" fmla="*/ 0 w 110175"/>
                <a:gd name="connsiteY3" fmla="*/ 30157 h 400168"/>
                <a:gd name="connsiteX4" fmla="*/ 98328 w 110175"/>
                <a:gd name="connsiteY4" fmla="*/ 0 h 400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75" h="400168">
                  <a:moveTo>
                    <a:pt x="98328" y="0"/>
                  </a:moveTo>
                  <a:lnTo>
                    <a:pt x="110175" y="392468"/>
                  </a:lnTo>
                  <a:lnTo>
                    <a:pt x="84990" y="400168"/>
                  </a:lnTo>
                  <a:lnTo>
                    <a:pt x="0" y="30157"/>
                  </a:lnTo>
                  <a:lnTo>
                    <a:pt x="98328" y="0"/>
                  </a:lnTo>
                  <a:close/>
                </a:path>
              </a:pathLst>
            </a:custGeom>
            <a:solidFill>
              <a:srgbClr val="F4A28C"/>
            </a:solidFill>
            <a:ln w="7072" cap="flat">
              <a:noFill/>
              <a:prstDash val="solid"/>
              <a:miter/>
            </a:ln>
          </p:spPr>
          <p:txBody>
            <a:bodyPr rtlCol="0" anchor="ctr"/>
            <a:lstStyle/>
            <a:p>
              <a:endParaRPr lang="en-US"/>
            </a:p>
          </p:txBody>
        </p:sp>
        <p:sp>
          <p:nvSpPr>
            <p:cNvPr id="307" name="Graphic 193">
              <a:extLst>
                <a:ext uri="{FF2B5EF4-FFF2-40B4-BE49-F238E27FC236}">
                  <a16:creationId xmlns:a16="http://schemas.microsoft.com/office/drawing/2014/main" id="{E37477E2-137C-4EF4-9CAE-FF417063590B}"/>
                </a:ext>
              </a:extLst>
            </p:cNvPr>
            <p:cNvSpPr/>
            <p:nvPr/>
          </p:nvSpPr>
          <p:spPr>
            <a:xfrm>
              <a:off x="2777480" y="3403070"/>
              <a:ext cx="86727" cy="39612"/>
            </a:xfrm>
            <a:custGeom>
              <a:avLst/>
              <a:gdLst>
                <a:gd name="connsiteX0" fmla="*/ 37842 w 86727"/>
                <a:gd name="connsiteY0" fmla="*/ 0 h 39612"/>
                <a:gd name="connsiteX1" fmla="*/ 72108 w 86727"/>
                <a:gd name="connsiteY1" fmla="*/ 16184 h 39612"/>
                <a:gd name="connsiteX2" fmla="*/ 64588 w 86727"/>
                <a:gd name="connsiteY2" fmla="*/ 39568 h 39612"/>
                <a:gd name="connsiteX3" fmla="*/ 36565 w 86727"/>
                <a:gd name="connsiteY3" fmla="*/ 36146 h 39612"/>
                <a:gd name="connsiteX4" fmla="*/ 11097 w 86727"/>
                <a:gd name="connsiteY4" fmla="*/ 38284 h 39612"/>
                <a:gd name="connsiteX5" fmla="*/ 2371 w 86727"/>
                <a:gd name="connsiteY5" fmla="*/ 35219 h 39612"/>
                <a:gd name="connsiteX6" fmla="*/ 13225 w 86727"/>
                <a:gd name="connsiteY6" fmla="*/ 1212 h 3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27" h="39612">
                  <a:moveTo>
                    <a:pt x="37842" y="0"/>
                  </a:moveTo>
                  <a:cubicBezTo>
                    <a:pt x="37842" y="0"/>
                    <a:pt x="53450" y="17966"/>
                    <a:pt x="72108" y="16184"/>
                  </a:cubicBezTo>
                  <a:cubicBezTo>
                    <a:pt x="90766" y="14401"/>
                    <a:pt x="94881" y="40851"/>
                    <a:pt x="64588" y="39568"/>
                  </a:cubicBezTo>
                  <a:cubicBezTo>
                    <a:pt x="55167" y="39197"/>
                    <a:pt x="45795" y="38056"/>
                    <a:pt x="36565" y="36146"/>
                  </a:cubicBezTo>
                  <a:cubicBezTo>
                    <a:pt x="28038" y="34570"/>
                    <a:pt x="19248" y="35311"/>
                    <a:pt x="11097" y="38284"/>
                  </a:cubicBezTo>
                  <a:cubicBezTo>
                    <a:pt x="7840" y="39176"/>
                    <a:pt x="4364" y="37956"/>
                    <a:pt x="2371" y="35219"/>
                  </a:cubicBezTo>
                  <a:cubicBezTo>
                    <a:pt x="-6710" y="25523"/>
                    <a:pt x="13225" y="1212"/>
                    <a:pt x="13225" y="1212"/>
                  </a:cubicBezTo>
                  <a:close/>
                </a:path>
              </a:pathLst>
            </a:custGeom>
            <a:solidFill>
              <a:srgbClr val="306359"/>
            </a:solidFill>
            <a:ln w="7072" cap="flat">
              <a:noFill/>
              <a:prstDash val="solid"/>
              <a:miter/>
            </a:ln>
          </p:spPr>
          <p:txBody>
            <a:bodyPr rtlCol="0" anchor="ctr"/>
            <a:lstStyle/>
            <a:p>
              <a:endParaRPr lang="en-US"/>
            </a:p>
          </p:txBody>
        </p:sp>
        <p:sp>
          <p:nvSpPr>
            <p:cNvPr id="308" name="Graphic 193">
              <a:extLst>
                <a:ext uri="{FF2B5EF4-FFF2-40B4-BE49-F238E27FC236}">
                  <a16:creationId xmlns:a16="http://schemas.microsoft.com/office/drawing/2014/main" id="{E37477E2-137C-4EF4-9CAE-FF417063590B}"/>
                </a:ext>
              </a:extLst>
            </p:cNvPr>
            <p:cNvSpPr/>
            <p:nvPr/>
          </p:nvSpPr>
          <p:spPr>
            <a:xfrm>
              <a:off x="2517998" y="3016947"/>
              <a:ext cx="180267" cy="394749"/>
            </a:xfrm>
            <a:custGeom>
              <a:avLst/>
              <a:gdLst>
                <a:gd name="connsiteX0" fmla="*/ 90027 w 180267"/>
                <a:gd name="connsiteY0" fmla="*/ 0 h 394749"/>
                <a:gd name="connsiteX1" fmla="*/ 0 w 180267"/>
                <a:gd name="connsiteY1" fmla="*/ 382131 h 394749"/>
                <a:gd name="connsiteX2" fmla="*/ 23057 w 180267"/>
                <a:gd name="connsiteY2" fmla="*/ 394750 h 394749"/>
                <a:gd name="connsiteX3" fmla="*/ 180268 w 180267"/>
                <a:gd name="connsiteY3" fmla="*/ 49406 h 394749"/>
                <a:gd name="connsiteX4" fmla="*/ 90027 w 180267"/>
                <a:gd name="connsiteY4" fmla="*/ 0 h 394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67" h="394749">
                  <a:moveTo>
                    <a:pt x="90027" y="0"/>
                  </a:moveTo>
                  <a:lnTo>
                    <a:pt x="0" y="382131"/>
                  </a:lnTo>
                  <a:lnTo>
                    <a:pt x="23057" y="394750"/>
                  </a:lnTo>
                  <a:lnTo>
                    <a:pt x="180268" y="49406"/>
                  </a:lnTo>
                  <a:lnTo>
                    <a:pt x="90027" y="0"/>
                  </a:lnTo>
                  <a:close/>
                </a:path>
              </a:pathLst>
            </a:custGeom>
            <a:solidFill>
              <a:srgbClr val="F4A28C"/>
            </a:solidFill>
            <a:ln w="7072" cap="flat">
              <a:noFill/>
              <a:prstDash val="solid"/>
              <a:miter/>
            </a:ln>
          </p:spPr>
          <p:txBody>
            <a:bodyPr rtlCol="0" anchor="ctr"/>
            <a:lstStyle/>
            <a:p>
              <a:endParaRPr lang="en-US"/>
            </a:p>
          </p:txBody>
        </p:sp>
        <p:sp>
          <p:nvSpPr>
            <p:cNvPr id="309" name="Graphic 193">
              <a:extLst>
                <a:ext uri="{FF2B5EF4-FFF2-40B4-BE49-F238E27FC236}">
                  <a16:creationId xmlns:a16="http://schemas.microsoft.com/office/drawing/2014/main" id="{E37477E2-137C-4EF4-9CAE-FF417063590B}"/>
                </a:ext>
              </a:extLst>
            </p:cNvPr>
            <p:cNvSpPr/>
            <p:nvPr/>
          </p:nvSpPr>
          <p:spPr>
            <a:xfrm>
              <a:off x="2466329" y="3393588"/>
              <a:ext cx="85392" cy="43581"/>
            </a:xfrm>
            <a:custGeom>
              <a:avLst/>
              <a:gdLst>
                <a:gd name="connsiteX0" fmla="*/ 53513 w 85392"/>
                <a:gd name="connsiteY0" fmla="*/ 0 h 43581"/>
                <a:gd name="connsiteX1" fmla="*/ 16694 w 85392"/>
                <a:gd name="connsiteY1" fmla="*/ 8840 h 43581"/>
                <a:gd name="connsiteX2" fmla="*/ 19390 w 85392"/>
                <a:gd name="connsiteY2" fmla="*/ 33294 h 43581"/>
                <a:gd name="connsiteX3" fmla="*/ 47767 w 85392"/>
                <a:gd name="connsiteY3" fmla="*/ 35575 h 43581"/>
                <a:gd name="connsiteX4" fmla="*/ 72243 w 85392"/>
                <a:gd name="connsiteY4" fmla="*/ 42704 h 43581"/>
                <a:gd name="connsiteX5" fmla="*/ 81394 w 85392"/>
                <a:gd name="connsiteY5" fmla="*/ 41493 h 43581"/>
                <a:gd name="connsiteX6" fmla="*/ 77563 w 85392"/>
                <a:gd name="connsiteY6" fmla="*/ 5846 h 4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392" h="43581">
                  <a:moveTo>
                    <a:pt x="53513" y="0"/>
                  </a:moveTo>
                  <a:cubicBezTo>
                    <a:pt x="53513" y="0"/>
                    <a:pt x="34642" y="14259"/>
                    <a:pt x="16694" y="8840"/>
                  </a:cubicBezTo>
                  <a:cubicBezTo>
                    <a:pt x="-1255" y="3422"/>
                    <a:pt x="-10549" y="28446"/>
                    <a:pt x="19390" y="33294"/>
                  </a:cubicBezTo>
                  <a:cubicBezTo>
                    <a:pt x="28768" y="34869"/>
                    <a:pt x="38261" y="35632"/>
                    <a:pt x="47767" y="35575"/>
                  </a:cubicBezTo>
                  <a:cubicBezTo>
                    <a:pt x="56401" y="35775"/>
                    <a:pt x="64843" y="38227"/>
                    <a:pt x="72243" y="42704"/>
                  </a:cubicBezTo>
                  <a:cubicBezTo>
                    <a:pt x="75250" y="44223"/>
                    <a:pt x="78876" y="43738"/>
                    <a:pt x="81394" y="41493"/>
                  </a:cubicBezTo>
                  <a:cubicBezTo>
                    <a:pt x="92249" y="33793"/>
                    <a:pt x="77563" y="5846"/>
                    <a:pt x="77563" y="5846"/>
                  </a:cubicBezTo>
                  <a:close/>
                </a:path>
              </a:pathLst>
            </a:custGeom>
            <a:solidFill>
              <a:srgbClr val="306359"/>
            </a:solidFill>
            <a:ln w="7072" cap="flat">
              <a:noFill/>
              <a:prstDash val="solid"/>
              <a:miter/>
            </a:ln>
          </p:spPr>
          <p:txBody>
            <a:bodyPr rtlCol="0" anchor="ctr"/>
            <a:lstStyle/>
            <a:p>
              <a:endParaRPr lang="en-US"/>
            </a:p>
          </p:txBody>
        </p:sp>
        <p:sp>
          <p:nvSpPr>
            <p:cNvPr id="310" name="Graphic 193">
              <a:extLst>
                <a:ext uri="{FF2B5EF4-FFF2-40B4-BE49-F238E27FC236}">
                  <a16:creationId xmlns:a16="http://schemas.microsoft.com/office/drawing/2014/main" id="{E37477E2-137C-4EF4-9CAE-FF417063590B}"/>
                </a:ext>
              </a:extLst>
            </p:cNvPr>
            <p:cNvSpPr/>
            <p:nvPr/>
          </p:nvSpPr>
          <p:spPr>
            <a:xfrm>
              <a:off x="2705857" y="2471982"/>
              <a:ext cx="173803" cy="435101"/>
            </a:xfrm>
            <a:custGeom>
              <a:avLst/>
              <a:gdLst>
                <a:gd name="connsiteX0" fmla="*/ 23198 w 173803"/>
                <a:gd name="connsiteY0" fmla="*/ 0 h 435101"/>
                <a:gd name="connsiteX1" fmla="*/ 43914 w 173803"/>
                <a:gd name="connsiteY1" fmla="*/ 219511 h 435101"/>
                <a:gd name="connsiteX2" fmla="*/ 0 w 173803"/>
                <a:gd name="connsiteY2" fmla="*/ 435102 h 435101"/>
                <a:gd name="connsiteX3" fmla="*/ 131671 w 173803"/>
                <a:gd name="connsiteY3" fmla="*/ 430468 h 435101"/>
                <a:gd name="connsiteX4" fmla="*/ 170265 w 173803"/>
                <a:gd name="connsiteY4" fmla="*/ 204540 h 435101"/>
                <a:gd name="connsiteX5" fmla="*/ 23198 w 173803"/>
                <a:gd name="connsiteY5" fmla="*/ 0 h 43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03" h="435101">
                  <a:moveTo>
                    <a:pt x="23198" y="0"/>
                  </a:moveTo>
                  <a:cubicBezTo>
                    <a:pt x="23198" y="0"/>
                    <a:pt x="-9861" y="130609"/>
                    <a:pt x="43914" y="219511"/>
                  </a:cubicBezTo>
                  <a:cubicBezTo>
                    <a:pt x="97689" y="308414"/>
                    <a:pt x="0" y="435102"/>
                    <a:pt x="0" y="435102"/>
                  </a:cubicBezTo>
                  <a:lnTo>
                    <a:pt x="131671" y="430468"/>
                  </a:lnTo>
                  <a:cubicBezTo>
                    <a:pt x="131671" y="430468"/>
                    <a:pt x="139688" y="308842"/>
                    <a:pt x="170265" y="204540"/>
                  </a:cubicBezTo>
                  <a:cubicBezTo>
                    <a:pt x="200841" y="100238"/>
                    <a:pt x="23198" y="0"/>
                    <a:pt x="23198" y="0"/>
                  </a:cubicBezTo>
                  <a:close/>
                </a:path>
              </a:pathLst>
            </a:custGeom>
            <a:solidFill>
              <a:srgbClr val="000000">
                <a:alpha val="8000"/>
              </a:srgbClr>
            </a:solidFill>
            <a:ln w="7072" cap="flat">
              <a:noFill/>
              <a:prstDash val="solid"/>
              <a:miter/>
            </a:ln>
          </p:spPr>
          <p:txBody>
            <a:bodyPr rtlCol="0" anchor="ctr"/>
            <a:lstStyle/>
            <a:p>
              <a:endParaRPr lang="en-US"/>
            </a:p>
          </p:txBody>
        </p:sp>
        <p:sp>
          <p:nvSpPr>
            <p:cNvPr id="311" name="Graphic 193">
              <a:extLst>
                <a:ext uri="{FF2B5EF4-FFF2-40B4-BE49-F238E27FC236}">
                  <a16:creationId xmlns:a16="http://schemas.microsoft.com/office/drawing/2014/main" id="{E37477E2-137C-4EF4-9CAE-FF417063590B}"/>
                </a:ext>
              </a:extLst>
            </p:cNvPr>
            <p:cNvSpPr/>
            <p:nvPr/>
          </p:nvSpPr>
          <p:spPr>
            <a:xfrm>
              <a:off x="2582273" y="2902450"/>
              <a:ext cx="301226" cy="426546"/>
            </a:xfrm>
            <a:custGeom>
              <a:avLst/>
              <a:gdLst>
                <a:gd name="connsiteX0" fmla="*/ 0 w 301226"/>
                <a:gd name="connsiteY0" fmla="*/ 8983 h 426546"/>
                <a:gd name="connsiteX1" fmla="*/ 255255 w 301226"/>
                <a:gd name="connsiteY1" fmla="*/ 0 h 426546"/>
                <a:gd name="connsiteX2" fmla="*/ 301227 w 301226"/>
                <a:gd name="connsiteY2" fmla="*/ 426546 h 426546"/>
                <a:gd name="connsiteX3" fmla="*/ 119540 w 301226"/>
                <a:gd name="connsiteY3" fmla="*/ 426546 h 426546"/>
                <a:gd name="connsiteX4" fmla="*/ 116560 w 301226"/>
                <a:gd name="connsiteY4" fmla="*/ 108009 h 426546"/>
                <a:gd name="connsiteX5" fmla="*/ 0 w 301226"/>
                <a:gd name="connsiteY5" fmla="*/ 8983 h 42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226" h="426546">
                  <a:moveTo>
                    <a:pt x="0" y="8983"/>
                  </a:moveTo>
                  <a:lnTo>
                    <a:pt x="255255" y="0"/>
                  </a:lnTo>
                  <a:lnTo>
                    <a:pt x="301227" y="426546"/>
                  </a:lnTo>
                  <a:lnTo>
                    <a:pt x="119540" y="426546"/>
                  </a:lnTo>
                  <a:lnTo>
                    <a:pt x="116560" y="108009"/>
                  </a:lnTo>
                  <a:lnTo>
                    <a:pt x="0" y="8983"/>
                  </a:lnTo>
                  <a:close/>
                </a:path>
              </a:pathLst>
            </a:custGeom>
            <a:solidFill>
              <a:srgbClr val="24285B"/>
            </a:solidFill>
            <a:ln w="7072" cap="flat">
              <a:noFill/>
              <a:prstDash val="solid"/>
              <a:miter/>
            </a:ln>
          </p:spPr>
          <p:txBody>
            <a:bodyPr rtlCol="0" anchor="ctr"/>
            <a:lstStyle/>
            <a:p>
              <a:endParaRPr lang="en-US"/>
            </a:p>
          </p:txBody>
        </p:sp>
        <p:sp>
          <p:nvSpPr>
            <p:cNvPr id="312" name="Graphic 193">
              <a:extLst>
                <a:ext uri="{FF2B5EF4-FFF2-40B4-BE49-F238E27FC236}">
                  <a16:creationId xmlns:a16="http://schemas.microsoft.com/office/drawing/2014/main" id="{E37477E2-137C-4EF4-9CAE-FF417063590B}"/>
                </a:ext>
              </a:extLst>
            </p:cNvPr>
            <p:cNvSpPr/>
            <p:nvPr/>
          </p:nvSpPr>
          <p:spPr>
            <a:xfrm>
              <a:off x="2459895" y="2911433"/>
              <a:ext cx="272990" cy="417563"/>
            </a:xfrm>
            <a:custGeom>
              <a:avLst/>
              <a:gdLst>
                <a:gd name="connsiteX0" fmla="*/ 122378 w 272990"/>
                <a:gd name="connsiteY0" fmla="*/ 0 h 417563"/>
                <a:gd name="connsiteX1" fmla="*/ 0 w 272990"/>
                <a:gd name="connsiteY1" fmla="*/ 404089 h 417563"/>
                <a:gd name="connsiteX2" fmla="*/ 173386 w 272990"/>
                <a:gd name="connsiteY2" fmla="*/ 417563 h 417563"/>
                <a:gd name="connsiteX3" fmla="*/ 272991 w 272990"/>
                <a:gd name="connsiteY3" fmla="*/ 52472 h 417563"/>
                <a:gd name="connsiteX4" fmla="*/ 122378 w 272990"/>
                <a:gd name="connsiteY4" fmla="*/ 0 h 417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990" h="417563">
                  <a:moveTo>
                    <a:pt x="122378" y="0"/>
                  </a:moveTo>
                  <a:lnTo>
                    <a:pt x="0" y="404089"/>
                  </a:lnTo>
                  <a:lnTo>
                    <a:pt x="173386" y="417563"/>
                  </a:lnTo>
                  <a:lnTo>
                    <a:pt x="272991" y="52472"/>
                  </a:lnTo>
                  <a:lnTo>
                    <a:pt x="122378" y="0"/>
                  </a:lnTo>
                  <a:close/>
                </a:path>
              </a:pathLst>
            </a:custGeom>
            <a:solidFill>
              <a:srgbClr val="24285B"/>
            </a:solidFill>
            <a:ln w="7072" cap="flat">
              <a:noFill/>
              <a:prstDash val="solid"/>
              <a:miter/>
            </a:ln>
          </p:spPr>
          <p:txBody>
            <a:bodyPr rtlCol="0" anchor="ctr"/>
            <a:lstStyle/>
            <a:p>
              <a:endParaRPr lang="en-US"/>
            </a:p>
          </p:txBody>
        </p:sp>
        <p:sp>
          <p:nvSpPr>
            <p:cNvPr id="313" name="Graphic 193">
              <a:extLst>
                <a:ext uri="{FF2B5EF4-FFF2-40B4-BE49-F238E27FC236}">
                  <a16:creationId xmlns:a16="http://schemas.microsoft.com/office/drawing/2014/main" id="{E37477E2-137C-4EF4-9CAE-FF417063590B}"/>
                </a:ext>
              </a:extLst>
            </p:cNvPr>
            <p:cNvSpPr/>
            <p:nvPr/>
          </p:nvSpPr>
          <p:spPr>
            <a:xfrm>
              <a:off x="2188043" y="2359228"/>
              <a:ext cx="659974" cy="399112"/>
            </a:xfrm>
            <a:custGeom>
              <a:avLst/>
              <a:gdLst>
                <a:gd name="connsiteX0" fmla="*/ 574923 w 659974"/>
                <a:gd name="connsiteY0" fmla="*/ 967 h 399112"/>
                <a:gd name="connsiteX1" fmla="*/ 659027 w 659974"/>
                <a:gd name="connsiteY1" fmla="*/ 61832 h 399112"/>
                <a:gd name="connsiteX2" fmla="*/ 659204 w 659974"/>
                <a:gd name="connsiteY2" fmla="*/ 84308 h 399112"/>
                <a:gd name="connsiteX3" fmla="*/ 550022 w 659974"/>
                <a:gd name="connsiteY3" fmla="*/ 304604 h 399112"/>
                <a:gd name="connsiteX4" fmla="*/ 77467 w 659974"/>
                <a:gd name="connsiteY4" fmla="*/ 374899 h 399112"/>
                <a:gd name="connsiteX5" fmla="*/ 635 w 659974"/>
                <a:gd name="connsiteY5" fmla="*/ 347237 h 399112"/>
                <a:gd name="connsiteX6" fmla="*/ 81510 w 659974"/>
                <a:gd name="connsiteY6" fmla="*/ 329556 h 399112"/>
                <a:gd name="connsiteX7" fmla="*/ 365285 w 659974"/>
                <a:gd name="connsiteY7" fmla="*/ 254627 h 399112"/>
                <a:gd name="connsiteX8" fmla="*/ 574923 w 659974"/>
                <a:gd name="connsiteY8" fmla="*/ 967 h 39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9974" h="399112">
                  <a:moveTo>
                    <a:pt x="574923" y="967"/>
                  </a:moveTo>
                  <a:cubicBezTo>
                    <a:pt x="614871" y="-5564"/>
                    <a:pt x="652528" y="21686"/>
                    <a:pt x="659027" y="61832"/>
                  </a:cubicBezTo>
                  <a:cubicBezTo>
                    <a:pt x="660226" y="69271"/>
                    <a:pt x="660289" y="76851"/>
                    <a:pt x="659204" y="84308"/>
                  </a:cubicBezTo>
                  <a:cubicBezTo>
                    <a:pt x="652110" y="138277"/>
                    <a:pt x="626428" y="217769"/>
                    <a:pt x="550022" y="304604"/>
                  </a:cubicBezTo>
                  <a:cubicBezTo>
                    <a:pt x="410972" y="462447"/>
                    <a:pt x="77467" y="374899"/>
                    <a:pt x="77467" y="374899"/>
                  </a:cubicBezTo>
                  <a:cubicBezTo>
                    <a:pt x="77467" y="374899"/>
                    <a:pt x="9645" y="383739"/>
                    <a:pt x="635" y="347237"/>
                  </a:cubicBezTo>
                  <a:cubicBezTo>
                    <a:pt x="-8375" y="310735"/>
                    <a:pt x="81510" y="329556"/>
                    <a:pt x="81510" y="329556"/>
                  </a:cubicBezTo>
                  <a:cubicBezTo>
                    <a:pt x="81510" y="329556"/>
                    <a:pt x="244681" y="364276"/>
                    <a:pt x="365285" y="254627"/>
                  </a:cubicBezTo>
                  <a:cubicBezTo>
                    <a:pt x="462974" y="165582"/>
                    <a:pt x="476099" y="17720"/>
                    <a:pt x="574923" y="967"/>
                  </a:cubicBezTo>
                  <a:close/>
                </a:path>
              </a:pathLst>
            </a:custGeom>
            <a:solidFill>
              <a:srgbClr val="F4A28C"/>
            </a:solidFill>
            <a:ln w="7072" cap="flat">
              <a:noFill/>
              <a:prstDash val="solid"/>
              <a:miter/>
            </a:ln>
          </p:spPr>
          <p:txBody>
            <a:bodyPr rtlCol="0" anchor="ctr"/>
            <a:lstStyle/>
            <a:p>
              <a:endParaRPr lang="en-US"/>
            </a:p>
          </p:txBody>
        </p:sp>
        <p:sp>
          <p:nvSpPr>
            <p:cNvPr id="314" name="Graphic 193">
              <a:extLst>
                <a:ext uri="{FF2B5EF4-FFF2-40B4-BE49-F238E27FC236}">
                  <a16:creationId xmlns:a16="http://schemas.microsoft.com/office/drawing/2014/main" id="{E37477E2-137C-4EF4-9CAE-FF417063590B}"/>
                </a:ext>
              </a:extLst>
            </p:cNvPr>
            <p:cNvSpPr/>
            <p:nvPr/>
          </p:nvSpPr>
          <p:spPr>
            <a:xfrm>
              <a:off x="1812535" y="2709729"/>
              <a:ext cx="526046" cy="709239"/>
            </a:xfrm>
            <a:custGeom>
              <a:avLst/>
              <a:gdLst>
                <a:gd name="connsiteX0" fmla="*/ 332654 w 526046"/>
                <a:gd name="connsiteY0" fmla="*/ 180530 h 709239"/>
                <a:gd name="connsiteX1" fmla="*/ 319814 w 526046"/>
                <a:gd name="connsiteY1" fmla="*/ 133262 h 709239"/>
                <a:gd name="connsiteX2" fmla="*/ 343934 w 526046"/>
                <a:gd name="connsiteY2" fmla="*/ 78010 h 709239"/>
                <a:gd name="connsiteX3" fmla="*/ 259597 w 526046"/>
                <a:gd name="connsiteY3" fmla="*/ 73 h 709239"/>
                <a:gd name="connsiteX4" fmla="*/ 182041 w 526046"/>
                <a:gd name="connsiteY4" fmla="*/ 78010 h 709239"/>
                <a:gd name="connsiteX5" fmla="*/ 206162 w 526046"/>
                <a:gd name="connsiteY5" fmla="*/ 133262 h 709239"/>
                <a:gd name="connsiteX6" fmla="*/ 193392 w 526046"/>
                <a:gd name="connsiteY6" fmla="*/ 180530 h 709239"/>
                <a:gd name="connsiteX7" fmla="*/ 0 w 526046"/>
                <a:gd name="connsiteY7" fmla="*/ 180530 h 709239"/>
                <a:gd name="connsiteX8" fmla="*/ 0 w 526046"/>
                <a:gd name="connsiteY8" fmla="*/ 374875 h 709239"/>
                <a:gd name="connsiteX9" fmla="*/ 47036 w 526046"/>
                <a:gd name="connsiteY9" fmla="*/ 387779 h 709239"/>
                <a:gd name="connsiteX10" fmla="*/ 102017 w 526046"/>
                <a:gd name="connsiteY10" fmla="*/ 363539 h 709239"/>
                <a:gd name="connsiteX11" fmla="*/ 179572 w 526046"/>
                <a:gd name="connsiteY11" fmla="*/ 448292 h 709239"/>
                <a:gd name="connsiteX12" fmla="*/ 102017 w 526046"/>
                <a:gd name="connsiteY12" fmla="*/ 526230 h 709239"/>
                <a:gd name="connsiteX13" fmla="*/ 47036 w 526046"/>
                <a:gd name="connsiteY13" fmla="*/ 501990 h 709239"/>
                <a:gd name="connsiteX14" fmla="*/ 0 w 526046"/>
                <a:gd name="connsiteY14" fmla="*/ 514894 h 709239"/>
                <a:gd name="connsiteX15" fmla="*/ 0 w 526046"/>
                <a:gd name="connsiteY15" fmla="*/ 709239 h 709239"/>
                <a:gd name="connsiteX16" fmla="*/ 526047 w 526046"/>
                <a:gd name="connsiteY16" fmla="*/ 709239 h 709239"/>
                <a:gd name="connsiteX17" fmla="*/ 526047 w 526046"/>
                <a:gd name="connsiteY17" fmla="*/ 180530 h 709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6046" h="709239">
                  <a:moveTo>
                    <a:pt x="332654" y="180530"/>
                  </a:moveTo>
                  <a:cubicBezTo>
                    <a:pt x="318444" y="169358"/>
                    <a:pt x="313223" y="150137"/>
                    <a:pt x="319814" y="133262"/>
                  </a:cubicBezTo>
                  <a:cubicBezTo>
                    <a:pt x="335138" y="119011"/>
                    <a:pt x="343878" y="98992"/>
                    <a:pt x="343934" y="78010"/>
                  </a:cubicBezTo>
                  <a:cubicBezTo>
                    <a:pt x="342062" y="33081"/>
                    <a:pt x="304305" y="-1809"/>
                    <a:pt x="259597" y="73"/>
                  </a:cubicBezTo>
                  <a:cubicBezTo>
                    <a:pt x="217513" y="1841"/>
                    <a:pt x="183801" y="35719"/>
                    <a:pt x="182041" y="78010"/>
                  </a:cubicBezTo>
                  <a:cubicBezTo>
                    <a:pt x="182133" y="98985"/>
                    <a:pt x="190867" y="118989"/>
                    <a:pt x="206162" y="133262"/>
                  </a:cubicBezTo>
                  <a:cubicBezTo>
                    <a:pt x="212866" y="150116"/>
                    <a:pt x="207659" y="169394"/>
                    <a:pt x="193392" y="180530"/>
                  </a:cubicBezTo>
                  <a:lnTo>
                    <a:pt x="0" y="180530"/>
                  </a:lnTo>
                  <a:lnTo>
                    <a:pt x="0" y="374875"/>
                  </a:lnTo>
                  <a:cubicBezTo>
                    <a:pt x="11046" y="389262"/>
                    <a:pt x="30250" y="394530"/>
                    <a:pt x="47036" y="387779"/>
                  </a:cubicBezTo>
                  <a:cubicBezTo>
                    <a:pt x="61260" y="372436"/>
                    <a:pt x="81152" y="363667"/>
                    <a:pt x="102017" y="363539"/>
                  </a:cubicBezTo>
                  <a:cubicBezTo>
                    <a:pt x="146725" y="365421"/>
                    <a:pt x="181445" y="403363"/>
                    <a:pt x="179572" y="448292"/>
                  </a:cubicBezTo>
                  <a:cubicBezTo>
                    <a:pt x="177813" y="490583"/>
                    <a:pt x="144101" y="524462"/>
                    <a:pt x="102017" y="526230"/>
                  </a:cubicBezTo>
                  <a:cubicBezTo>
                    <a:pt x="81145" y="526137"/>
                    <a:pt x="61239" y="517361"/>
                    <a:pt x="47036" y="501990"/>
                  </a:cubicBezTo>
                  <a:cubicBezTo>
                    <a:pt x="30243" y="495367"/>
                    <a:pt x="11117" y="500614"/>
                    <a:pt x="0" y="514894"/>
                  </a:cubicBezTo>
                  <a:lnTo>
                    <a:pt x="0" y="709239"/>
                  </a:lnTo>
                  <a:lnTo>
                    <a:pt x="526047" y="709239"/>
                  </a:lnTo>
                  <a:lnTo>
                    <a:pt x="526047" y="180530"/>
                  </a:lnTo>
                  <a:close/>
                </a:path>
              </a:pathLst>
            </a:custGeom>
            <a:solidFill>
              <a:srgbClr val="E6E6E6"/>
            </a:solidFill>
            <a:ln w="7072" cap="flat">
              <a:noFill/>
              <a:prstDash val="solid"/>
              <a:miter/>
            </a:ln>
          </p:spPr>
          <p:txBody>
            <a:bodyPr rtlCol="0" anchor="ctr"/>
            <a:lstStyle/>
            <a:p>
              <a:endParaRPr lang="en-US"/>
            </a:p>
          </p:txBody>
        </p:sp>
        <p:sp>
          <p:nvSpPr>
            <p:cNvPr id="315" name="Graphic 193">
              <a:extLst>
                <a:ext uri="{FF2B5EF4-FFF2-40B4-BE49-F238E27FC236}">
                  <a16:creationId xmlns:a16="http://schemas.microsoft.com/office/drawing/2014/main" id="{E37477E2-137C-4EF4-9CAE-FF417063590B}"/>
                </a:ext>
              </a:extLst>
            </p:cNvPr>
            <p:cNvSpPr/>
            <p:nvPr/>
          </p:nvSpPr>
          <p:spPr>
            <a:xfrm>
              <a:off x="1286418" y="2890259"/>
              <a:ext cx="705345" cy="528780"/>
            </a:xfrm>
            <a:custGeom>
              <a:avLst/>
              <a:gdLst>
                <a:gd name="connsiteX0" fmla="*/ 705321 w 705345"/>
                <a:gd name="connsiteY0" fmla="*/ 264497 h 528780"/>
                <a:gd name="connsiteX1" fmla="*/ 628418 w 705345"/>
                <a:gd name="connsiteY1" fmla="*/ 345771 h 528780"/>
                <a:gd name="connsiteX2" fmla="*/ 573437 w 705345"/>
                <a:gd name="connsiteY2" fmla="*/ 321532 h 528780"/>
                <a:gd name="connsiteX3" fmla="*/ 526401 w 705345"/>
                <a:gd name="connsiteY3" fmla="*/ 334436 h 528780"/>
                <a:gd name="connsiteX4" fmla="*/ 526401 w 705345"/>
                <a:gd name="connsiteY4" fmla="*/ 528781 h 528780"/>
                <a:gd name="connsiteX5" fmla="*/ 0 w 705345"/>
                <a:gd name="connsiteY5" fmla="*/ 528781 h 528780"/>
                <a:gd name="connsiteX6" fmla="*/ 0 w 705345"/>
                <a:gd name="connsiteY6" fmla="*/ 0 h 528780"/>
                <a:gd name="connsiteX7" fmla="*/ 194598 w 705345"/>
                <a:gd name="connsiteY7" fmla="*/ 0 h 528780"/>
                <a:gd name="connsiteX8" fmla="*/ 206233 w 705345"/>
                <a:gd name="connsiteY8" fmla="*/ 46340 h 528780"/>
                <a:gd name="connsiteX9" fmla="*/ 182112 w 705345"/>
                <a:gd name="connsiteY9" fmla="*/ 101521 h 528780"/>
                <a:gd name="connsiteX10" fmla="*/ 266450 w 705345"/>
                <a:gd name="connsiteY10" fmla="*/ 179459 h 528780"/>
                <a:gd name="connsiteX11" fmla="*/ 344005 w 705345"/>
                <a:gd name="connsiteY11" fmla="*/ 101521 h 528780"/>
                <a:gd name="connsiteX12" fmla="*/ 319885 w 705345"/>
                <a:gd name="connsiteY12" fmla="*/ 46340 h 528780"/>
                <a:gd name="connsiteX13" fmla="*/ 331519 w 705345"/>
                <a:gd name="connsiteY13" fmla="*/ 0 h 528780"/>
                <a:gd name="connsiteX14" fmla="*/ 526118 w 705345"/>
                <a:gd name="connsiteY14" fmla="*/ 0 h 528780"/>
                <a:gd name="connsiteX15" fmla="*/ 526118 w 705345"/>
                <a:gd name="connsiteY15" fmla="*/ 194345 h 528780"/>
                <a:gd name="connsiteX16" fmla="*/ 573153 w 705345"/>
                <a:gd name="connsiteY16" fmla="*/ 207249 h 528780"/>
                <a:gd name="connsiteX17" fmla="*/ 628135 w 705345"/>
                <a:gd name="connsiteY17" fmla="*/ 183009 h 528780"/>
                <a:gd name="connsiteX18" fmla="*/ 705321 w 705345"/>
                <a:gd name="connsiteY18" fmla="*/ 264497 h 52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5345" h="528780">
                  <a:moveTo>
                    <a:pt x="705321" y="264497"/>
                  </a:moveTo>
                  <a:cubicBezTo>
                    <a:pt x="706314" y="308243"/>
                    <a:pt x="671942" y="344566"/>
                    <a:pt x="628418" y="345771"/>
                  </a:cubicBezTo>
                  <a:cubicBezTo>
                    <a:pt x="607547" y="345679"/>
                    <a:pt x="587640" y="336903"/>
                    <a:pt x="573437" y="321532"/>
                  </a:cubicBezTo>
                  <a:cubicBezTo>
                    <a:pt x="556645" y="314909"/>
                    <a:pt x="537518" y="320156"/>
                    <a:pt x="526401" y="334436"/>
                  </a:cubicBezTo>
                  <a:lnTo>
                    <a:pt x="526401" y="528781"/>
                  </a:lnTo>
                  <a:lnTo>
                    <a:pt x="0" y="528781"/>
                  </a:lnTo>
                  <a:lnTo>
                    <a:pt x="0" y="0"/>
                  </a:lnTo>
                  <a:lnTo>
                    <a:pt x="194598" y="0"/>
                  </a:lnTo>
                  <a:cubicBezTo>
                    <a:pt x="207921" y="11364"/>
                    <a:pt x="212597" y="29979"/>
                    <a:pt x="206233" y="46340"/>
                  </a:cubicBezTo>
                  <a:cubicBezTo>
                    <a:pt x="190923" y="60578"/>
                    <a:pt x="182190" y="80561"/>
                    <a:pt x="182112" y="101521"/>
                  </a:cubicBezTo>
                  <a:cubicBezTo>
                    <a:pt x="183985" y="146450"/>
                    <a:pt x="221741" y="181341"/>
                    <a:pt x="266450" y="179459"/>
                  </a:cubicBezTo>
                  <a:cubicBezTo>
                    <a:pt x="308534" y="177691"/>
                    <a:pt x="342246" y="143812"/>
                    <a:pt x="344005" y="101521"/>
                  </a:cubicBezTo>
                  <a:cubicBezTo>
                    <a:pt x="343927" y="80561"/>
                    <a:pt x="335194" y="60578"/>
                    <a:pt x="319885" y="46340"/>
                  </a:cubicBezTo>
                  <a:cubicBezTo>
                    <a:pt x="313429" y="29986"/>
                    <a:pt x="318118" y="11314"/>
                    <a:pt x="331519" y="0"/>
                  </a:cubicBezTo>
                  <a:lnTo>
                    <a:pt x="526118" y="0"/>
                  </a:lnTo>
                  <a:lnTo>
                    <a:pt x="526118" y="194345"/>
                  </a:lnTo>
                  <a:cubicBezTo>
                    <a:pt x="537163" y="208732"/>
                    <a:pt x="556368" y="214000"/>
                    <a:pt x="573153" y="207249"/>
                  </a:cubicBezTo>
                  <a:cubicBezTo>
                    <a:pt x="587377" y="191907"/>
                    <a:pt x="607270" y="183138"/>
                    <a:pt x="628135" y="183009"/>
                  </a:cubicBezTo>
                  <a:cubicBezTo>
                    <a:pt x="671836" y="184100"/>
                    <a:pt x="706392" y="220581"/>
                    <a:pt x="705321" y="264497"/>
                  </a:cubicBezTo>
                  <a:close/>
                </a:path>
              </a:pathLst>
            </a:custGeom>
            <a:solidFill>
              <a:srgbClr val="CCCCCC"/>
            </a:solidFill>
            <a:ln w="7072" cap="flat">
              <a:noFill/>
              <a:prstDash val="solid"/>
              <a:miter/>
            </a:ln>
          </p:spPr>
          <p:txBody>
            <a:bodyPr rtlCol="0" anchor="ctr"/>
            <a:lstStyle/>
            <a:p>
              <a:endParaRPr lang="en-US"/>
            </a:p>
          </p:txBody>
        </p:sp>
        <p:sp>
          <p:nvSpPr>
            <p:cNvPr id="316" name="Graphic 193">
              <a:extLst>
                <a:ext uri="{FF2B5EF4-FFF2-40B4-BE49-F238E27FC236}">
                  <a16:creationId xmlns:a16="http://schemas.microsoft.com/office/drawing/2014/main" id="{E37477E2-137C-4EF4-9CAE-FF417063590B}"/>
                </a:ext>
              </a:extLst>
            </p:cNvPr>
            <p:cNvSpPr/>
            <p:nvPr/>
          </p:nvSpPr>
          <p:spPr>
            <a:xfrm>
              <a:off x="1138145" y="3385746"/>
              <a:ext cx="108010" cy="55537"/>
            </a:xfrm>
            <a:custGeom>
              <a:avLst/>
              <a:gdLst>
                <a:gd name="connsiteX0" fmla="*/ 33202 w 108010"/>
                <a:gd name="connsiteY0" fmla="*/ 0 h 55537"/>
                <a:gd name="connsiteX1" fmla="*/ 77896 w 108010"/>
                <a:gd name="connsiteY1" fmla="*/ 11264 h 55537"/>
                <a:gd name="connsiteX2" fmla="*/ 101024 w 108010"/>
                <a:gd name="connsiteY2" fmla="*/ 37928 h 55537"/>
                <a:gd name="connsiteX3" fmla="*/ 19013 w 108010"/>
                <a:gd name="connsiteY3" fmla="*/ 55537 h 55537"/>
                <a:gd name="connsiteX4" fmla="*/ 0 w 108010"/>
                <a:gd name="connsiteY4" fmla="*/ 11336 h 5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0" h="55537">
                  <a:moveTo>
                    <a:pt x="33202" y="0"/>
                  </a:moveTo>
                  <a:cubicBezTo>
                    <a:pt x="33202" y="0"/>
                    <a:pt x="54485" y="21388"/>
                    <a:pt x="77896" y="11264"/>
                  </a:cubicBezTo>
                  <a:cubicBezTo>
                    <a:pt x="101307" y="1141"/>
                    <a:pt x="118121" y="21103"/>
                    <a:pt x="101024" y="37928"/>
                  </a:cubicBezTo>
                  <a:cubicBezTo>
                    <a:pt x="83926" y="54753"/>
                    <a:pt x="19013" y="55537"/>
                    <a:pt x="19013" y="55537"/>
                  </a:cubicBezTo>
                  <a:lnTo>
                    <a:pt x="0" y="11336"/>
                  </a:lnTo>
                  <a:close/>
                </a:path>
              </a:pathLst>
            </a:custGeom>
            <a:solidFill>
              <a:srgbClr val="306359"/>
            </a:solidFill>
            <a:ln w="7072" cap="flat">
              <a:noFill/>
              <a:prstDash val="solid"/>
              <a:miter/>
            </a:ln>
          </p:spPr>
          <p:txBody>
            <a:bodyPr rtlCol="0" anchor="ctr"/>
            <a:lstStyle/>
            <a:p>
              <a:endParaRPr lang="en-US"/>
            </a:p>
          </p:txBody>
        </p:sp>
        <p:sp>
          <p:nvSpPr>
            <p:cNvPr id="317" name="Graphic 193">
              <a:extLst>
                <a:ext uri="{FF2B5EF4-FFF2-40B4-BE49-F238E27FC236}">
                  <a16:creationId xmlns:a16="http://schemas.microsoft.com/office/drawing/2014/main" id="{E37477E2-137C-4EF4-9CAE-FF417063590B}"/>
                </a:ext>
              </a:extLst>
            </p:cNvPr>
            <p:cNvSpPr/>
            <p:nvPr/>
          </p:nvSpPr>
          <p:spPr>
            <a:xfrm>
              <a:off x="755901" y="3347604"/>
              <a:ext cx="69707" cy="111610"/>
            </a:xfrm>
            <a:custGeom>
              <a:avLst/>
              <a:gdLst>
                <a:gd name="connsiteX0" fmla="*/ 53846 w 69707"/>
                <a:gd name="connsiteY0" fmla="*/ 28303 h 111610"/>
                <a:gd name="connsiteX1" fmla="*/ 60941 w 69707"/>
                <a:gd name="connsiteY1" fmla="*/ 76355 h 111610"/>
                <a:gd name="connsiteX2" fmla="*/ 46255 w 69707"/>
                <a:gd name="connsiteY2" fmla="*/ 109078 h 111610"/>
                <a:gd name="connsiteX3" fmla="*/ 0 w 69707"/>
                <a:gd name="connsiteY3" fmla="*/ 35290 h 111610"/>
                <a:gd name="connsiteX4" fmla="*/ 31499 w 69707"/>
                <a:gd name="connsiteY4" fmla="*/ 0 h 11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07" h="111610">
                  <a:moveTo>
                    <a:pt x="53846" y="28303"/>
                  </a:moveTo>
                  <a:cubicBezTo>
                    <a:pt x="53846" y="28303"/>
                    <a:pt x="43276" y="57391"/>
                    <a:pt x="60941" y="76355"/>
                  </a:cubicBezTo>
                  <a:cubicBezTo>
                    <a:pt x="78605" y="95319"/>
                    <a:pt x="67467" y="119559"/>
                    <a:pt x="46255" y="109078"/>
                  </a:cubicBezTo>
                  <a:cubicBezTo>
                    <a:pt x="25043" y="98598"/>
                    <a:pt x="0" y="35290"/>
                    <a:pt x="0" y="35290"/>
                  </a:cubicBezTo>
                  <a:lnTo>
                    <a:pt x="31499" y="0"/>
                  </a:lnTo>
                  <a:close/>
                </a:path>
              </a:pathLst>
            </a:custGeom>
            <a:solidFill>
              <a:srgbClr val="306359"/>
            </a:solidFill>
            <a:ln w="7072" cap="flat">
              <a:noFill/>
              <a:prstDash val="solid"/>
              <a:miter/>
            </a:ln>
          </p:spPr>
          <p:txBody>
            <a:bodyPr rtlCol="0" anchor="ctr"/>
            <a:lstStyle/>
            <a:p>
              <a:endParaRPr lang="en-US"/>
            </a:p>
          </p:txBody>
        </p:sp>
        <p:sp>
          <p:nvSpPr>
            <p:cNvPr id="318" name="Graphic 193">
              <a:extLst>
                <a:ext uri="{FF2B5EF4-FFF2-40B4-BE49-F238E27FC236}">
                  <a16:creationId xmlns:a16="http://schemas.microsoft.com/office/drawing/2014/main" id="{E37477E2-137C-4EF4-9CAE-FF417063590B}"/>
                </a:ext>
              </a:extLst>
            </p:cNvPr>
            <p:cNvSpPr/>
            <p:nvPr/>
          </p:nvSpPr>
          <p:spPr>
            <a:xfrm>
              <a:off x="745641" y="2829232"/>
              <a:ext cx="309571" cy="559579"/>
            </a:xfrm>
            <a:custGeom>
              <a:avLst/>
              <a:gdLst>
                <a:gd name="connsiteX0" fmla="*/ 6501 w 309571"/>
                <a:gd name="connsiteY0" fmla="*/ 0 h 559579"/>
                <a:gd name="connsiteX1" fmla="*/ 23243 w 309571"/>
                <a:gd name="connsiteY1" fmla="*/ 141659 h 559579"/>
                <a:gd name="connsiteX2" fmla="*/ 23243 w 309571"/>
                <a:gd name="connsiteY2" fmla="*/ 520226 h 559579"/>
                <a:gd name="connsiteX3" fmla="*/ 62475 w 309571"/>
                <a:gd name="connsiteY3" fmla="*/ 559579 h 559579"/>
                <a:gd name="connsiteX4" fmla="*/ 186130 w 309571"/>
                <a:gd name="connsiteY4" fmla="*/ 129397 h 559579"/>
                <a:gd name="connsiteX5" fmla="*/ 309572 w 309571"/>
                <a:gd name="connsiteY5" fmla="*/ 0 h 55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571" h="559579">
                  <a:moveTo>
                    <a:pt x="6501" y="0"/>
                  </a:moveTo>
                  <a:cubicBezTo>
                    <a:pt x="6501" y="0"/>
                    <a:pt x="-16201" y="94962"/>
                    <a:pt x="23243" y="141659"/>
                  </a:cubicBezTo>
                  <a:cubicBezTo>
                    <a:pt x="62688" y="188356"/>
                    <a:pt x="123132" y="409579"/>
                    <a:pt x="23243" y="520226"/>
                  </a:cubicBezTo>
                  <a:lnTo>
                    <a:pt x="62475" y="559579"/>
                  </a:lnTo>
                  <a:cubicBezTo>
                    <a:pt x="62475" y="559579"/>
                    <a:pt x="235436" y="466185"/>
                    <a:pt x="186130" y="129397"/>
                  </a:cubicBezTo>
                  <a:lnTo>
                    <a:pt x="309572" y="0"/>
                  </a:lnTo>
                  <a:close/>
                </a:path>
              </a:pathLst>
            </a:custGeom>
            <a:solidFill>
              <a:srgbClr val="24285B"/>
            </a:solidFill>
            <a:ln w="7072" cap="flat">
              <a:noFill/>
              <a:prstDash val="solid"/>
              <a:miter/>
            </a:ln>
          </p:spPr>
          <p:txBody>
            <a:bodyPr rtlCol="0" anchor="ctr"/>
            <a:lstStyle/>
            <a:p>
              <a:endParaRPr lang="en-US"/>
            </a:p>
          </p:txBody>
        </p:sp>
        <p:sp>
          <p:nvSpPr>
            <p:cNvPr id="319" name="Graphic 193">
              <a:extLst>
                <a:ext uri="{FF2B5EF4-FFF2-40B4-BE49-F238E27FC236}">
                  <a16:creationId xmlns:a16="http://schemas.microsoft.com/office/drawing/2014/main" id="{E37477E2-137C-4EF4-9CAE-FF417063590B}"/>
                </a:ext>
              </a:extLst>
            </p:cNvPr>
            <p:cNvSpPr/>
            <p:nvPr/>
          </p:nvSpPr>
          <p:spPr>
            <a:xfrm>
              <a:off x="908359" y="2829232"/>
              <a:ext cx="273984" cy="569417"/>
            </a:xfrm>
            <a:custGeom>
              <a:avLst/>
              <a:gdLst>
                <a:gd name="connsiteX0" fmla="*/ 147137 w 273984"/>
                <a:gd name="connsiteY0" fmla="*/ 0 h 569417"/>
                <a:gd name="connsiteX1" fmla="*/ 273984 w 273984"/>
                <a:gd name="connsiteY1" fmla="*/ 559579 h 569417"/>
                <a:gd name="connsiteX2" fmla="*/ 210561 w 273984"/>
                <a:gd name="connsiteY2" fmla="*/ 569418 h 569417"/>
                <a:gd name="connsiteX3" fmla="*/ 0 w 273984"/>
                <a:gd name="connsiteY3" fmla="*/ 107225 h 569417"/>
              </a:gdLst>
              <a:ahLst/>
              <a:cxnLst>
                <a:cxn ang="0">
                  <a:pos x="connsiteX0" y="connsiteY0"/>
                </a:cxn>
                <a:cxn ang="0">
                  <a:pos x="connsiteX1" y="connsiteY1"/>
                </a:cxn>
                <a:cxn ang="0">
                  <a:pos x="connsiteX2" y="connsiteY2"/>
                </a:cxn>
                <a:cxn ang="0">
                  <a:pos x="connsiteX3" y="connsiteY3"/>
                </a:cxn>
              </a:cxnLst>
              <a:rect l="l" t="t" r="r" b="b"/>
              <a:pathLst>
                <a:path w="273984" h="569417">
                  <a:moveTo>
                    <a:pt x="147137" y="0"/>
                  </a:moveTo>
                  <a:lnTo>
                    <a:pt x="273984" y="559579"/>
                  </a:lnTo>
                  <a:lnTo>
                    <a:pt x="210561" y="569418"/>
                  </a:lnTo>
                  <a:cubicBezTo>
                    <a:pt x="210561" y="569418"/>
                    <a:pt x="83713" y="185932"/>
                    <a:pt x="0" y="107225"/>
                  </a:cubicBezTo>
                  <a:close/>
                </a:path>
              </a:pathLst>
            </a:custGeom>
            <a:solidFill>
              <a:srgbClr val="24285B"/>
            </a:solidFill>
            <a:ln w="7072" cap="flat">
              <a:noFill/>
              <a:prstDash val="solid"/>
              <a:miter/>
            </a:ln>
          </p:spPr>
          <p:txBody>
            <a:bodyPr rtlCol="0" anchor="ctr"/>
            <a:lstStyle/>
            <a:p>
              <a:endParaRPr lang="en-US"/>
            </a:p>
          </p:txBody>
        </p:sp>
        <p:sp>
          <p:nvSpPr>
            <p:cNvPr id="320" name="Graphic 193">
              <a:extLst>
                <a:ext uri="{FF2B5EF4-FFF2-40B4-BE49-F238E27FC236}">
                  <a16:creationId xmlns:a16="http://schemas.microsoft.com/office/drawing/2014/main" id="{E37477E2-137C-4EF4-9CAE-FF417063590B}"/>
                </a:ext>
              </a:extLst>
            </p:cNvPr>
            <p:cNvSpPr/>
            <p:nvPr/>
          </p:nvSpPr>
          <p:spPr>
            <a:xfrm>
              <a:off x="1067628" y="2337239"/>
              <a:ext cx="131291" cy="264212"/>
            </a:xfrm>
            <a:custGeom>
              <a:avLst/>
              <a:gdLst>
                <a:gd name="connsiteX0" fmla="*/ 17168 w 131291"/>
                <a:gd name="connsiteY0" fmla="*/ 0 h 264212"/>
                <a:gd name="connsiteX1" fmla="*/ 129188 w 131291"/>
                <a:gd name="connsiteY1" fmla="*/ 264212 h 264212"/>
                <a:gd name="connsiteX2" fmla="*/ 0 w 131291"/>
                <a:gd name="connsiteY2" fmla="*/ 253090 h 264212"/>
              </a:gdLst>
              <a:ahLst/>
              <a:cxnLst>
                <a:cxn ang="0">
                  <a:pos x="connsiteX0" y="connsiteY0"/>
                </a:cxn>
                <a:cxn ang="0">
                  <a:pos x="connsiteX1" y="connsiteY1"/>
                </a:cxn>
                <a:cxn ang="0">
                  <a:pos x="connsiteX2" y="connsiteY2"/>
                </a:cxn>
              </a:cxnLst>
              <a:rect l="l" t="t" r="r" b="b"/>
              <a:pathLst>
                <a:path w="131291" h="264212">
                  <a:moveTo>
                    <a:pt x="17168" y="0"/>
                  </a:moveTo>
                  <a:cubicBezTo>
                    <a:pt x="17168" y="0"/>
                    <a:pt x="149407" y="56678"/>
                    <a:pt x="129188" y="264212"/>
                  </a:cubicBezTo>
                  <a:lnTo>
                    <a:pt x="0" y="253090"/>
                  </a:lnTo>
                  <a:close/>
                </a:path>
              </a:pathLst>
            </a:custGeom>
            <a:solidFill>
              <a:srgbClr val="306359"/>
            </a:solidFill>
            <a:ln w="7072" cap="flat">
              <a:noFill/>
              <a:prstDash val="solid"/>
              <a:miter/>
            </a:ln>
          </p:spPr>
          <p:txBody>
            <a:bodyPr rtlCol="0" anchor="ctr"/>
            <a:lstStyle/>
            <a:p>
              <a:endParaRPr lang="en-US"/>
            </a:p>
          </p:txBody>
        </p:sp>
        <p:sp>
          <p:nvSpPr>
            <p:cNvPr id="321" name="Graphic 193">
              <a:extLst>
                <a:ext uri="{FF2B5EF4-FFF2-40B4-BE49-F238E27FC236}">
                  <a16:creationId xmlns:a16="http://schemas.microsoft.com/office/drawing/2014/main" id="{E37477E2-137C-4EF4-9CAE-FF417063590B}"/>
                </a:ext>
              </a:extLst>
            </p:cNvPr>
            <p:cNvSpPr/>
            <p:nvPr/>
          </p:nvSpPr>
          <p:spPr>
            <a:xfrm>
              <a:off x="1067628" y="2337239"/>
              <a:ext cx="131291" cy="264212"/>
            </a:xfrm>
            <a:custGeom>
              <a:avLst/>
              <a:gdLst>
                <a:gd name="connsiteX0" fmla="*/ 17168 w 131291"/>
                <a:gd name="connsiteY0" fmla="*/ 0 h 264212"/>
                <a:gd name="connsiteX1" fmla="*/ 129188 w 131291"/>
                <a:gd name="connsiteY1" fmla="*/ 264212 h 264212"/>
                <a:gd name="connsiteX2" fmla="*/ 0 w 131291"/>
                <a:gd name="connsiteY2" fmla="*/ 253090 h 264212"/>
              </a:gdLst>
              <a:ahLst/>
              <a:cxnLst>
                <a:cxn ang="0">
                  <a:pos x="connsiteX0" y="connsiteY0"/>
                </a:cxn>
                <a:cxn ang="0">
                  <a:pos x="connsiteX1" y="connsiteY1"/>
                </a:cxn>
                <a:cxn ang="0">
                  <a:pos x="connsiteX2" y="connsiteY2"/>
                </a:cxn>
              </a:cxnLst>
              <a:rect l="l" t="t" r="r" b="b"/>
              <a:pathLst>
                <a:path w="131291" h="264212">
                  <a:moveTo>
                    <a:pt x="17168" y="0"/>
                  </a:moveTo>
                  <a:cubicBezTo>
                    <a:pt x="17168" y="0"/>
                    <a:pt x="149407" y="56678"/>
                    <a:pt x="129188" y="264212"/>
                  </a:cubicBezTo>
                  <a:lnTo>
                    <a:pt x="0" y="253090"/>
                  </a:lnTo>
                  <a:close/>
                </a:path>
              </a:pathLst>
            </a:custGeom>
            <a:solidFill>
              <a:srgbClr val="FFFFFF">
                <a:alpha val="36000"/>
              </a:srgbClr>
            </a:solidFill>
            <a:ln w="7072" cap="flat">
              <a:noFill/>
              <a:prstDash val="solid"/>
              <a:miter/>
            </a:ln>
          </p:spPr>
          <p:txBody>
            <a:bodyPr rtlCol="0" anchor="ctr"/>
            <a:lstStyle/>
            <a:p>
              <a:endParaRPr lang="en-US"/>
            </a:p>
          </p:txBody>
        </p:sp>
        <p:sp>
          <p:nvSpPr>
            <p:cNvPr id="322" name="Graphic 193">
              <a:extLst>
                <a:ext uri="{FF2B5EF4-FFF2-40B4-BE49-F238E27FC236}">
                  <a16:creationId xmlns:a16="http://schemas.microsoft.com/office/drawing/2014/main" id="{E37477E2-137C-4EF4-9CAE-FF417063590B}"/>
                </a:ext>
              </a:extLst>
            </p:cNvPr>
            <p:cNvSpPr/>
            <p:nvPr/>
          </p:nvSpPr>
          <p:spPr>
            <a:xfrm>
              <a:off x="910771" y="2159505"/>
              <a:ext cx="72646" cy="145010"/>
            </a:xfrm>
            <a:custGeom>
              <a:avLst/>
              <a:gdLst>
                <a:gd name="connsiteX0" fmla="*/ 36607 w 72646"/>
                <a:gd name="connsiteY0" fmla="*/ 0 h 145010"/>
                <a:gd name="connsiteX1" fmla="*/ 0 w 72646"/>
                <a:gd name="connsiteY1" fmla="*/ 129825 h 145010"/>
                <a:gd name="connsiteX2" fmla="*/ 72646 w 72646"/>
                <a:gd name="connsiteY2" fmla="*/ 145010 h 145010"/>
                <a:gd name="connsiteX3" fmla="*/ 70163 w 72646"/>
                <a:gd name="connsiteY3" fmla="*/ 44416 h 145010"/>
                <a:gd name="connsiteX4" fmla="*/ 36607 w 72646"/>
                <a:gd name="connsiteY4" fmla="*/ 0 h 14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46" h="145010">
                  <a:moveTo>
                    <a:pt x="36607" y="0"/>
                  </a:moveTo>
                  <a:lnTo>
                    <a:pt x="0" y="129825"/>
                  </a:lnTo>
                  <a:lnTo>
                    <a:pt x="72646" y="145010"/>
                  </a:lnTo>
                  <a:lnTo>
                    <a:pt x="70163" y="44416"/>
                  </a:lnTo>
                  <a:lnTo>
                    <a:pt x="36607" y="0"/>
                  </a:lnTo>
                  <a:close/>
                </a:path>
              </a:pathLst>
            </a:custGeom>
            <a:solidFill>
              <a:srgbClr val="F4A28C"/>
            </a:solidFill>
            <a:ln w="7072" cap="flat">
              <a:noFill/>
              <a:prstDash val="solid"/>
              <a:miter/>
            </a:ln>
          </p:spPr>
          <p:txBody>
            <a:bodyPr rtlCol="0" anchor="ctr"/>
            <a:lstStyle/>
            <a:p>
              <a:endParaRPr lang="en-US"/>
            </a:p>
          </p:txBody>
        </p:sp>
        <p:sp>
          <p:nvSpPr>
            <p:cNvPr id="323" name="Graphic 193">
              <a:extLst>
                <a:ext uri="{FF2B5EF4-FFF2-40B4-BE49-F238E27FC236}">
                  <a16:creationId xmlns:a16="http://schemas.microsoft.com/office/drawing/2014/main" id="{E37477E2-137C-4EF4-9CAE-FF417063590B}"/>
                </a:ext>
              </a:extLst>
            </p:cNvPr>
            <p:cNvSpPr/>
            <p:nvPr/>
          </p:nvSpPr>
          <p:spPr>
            <a:xfrm>
              <a:off x="960186" y="2208840"/>
              <a:ext cx="22238" cy="52043"/>
            </a:xfrm>
            <a:custGeom>
              <a:avLst/>
              <a:gdLst>
                <a:gd name="connsiteX0" fmla="*/ 22238 w 22238"/>
                <a:gd name="connsiteY0" fmla="*/ 17110 h 52043"/>
                <a:gd name="connsiteX1" fmla="*/ 33 w 22238"/>
                <a:gd name="connsiteY1" fmla="*/ 0 h 52043"/>
                <a:gd name="connsiteX2" fmla="*/ 22167 w 22238"/>
                <a:gd name="connsiteY2" fmla="*/ 52044 h 52043"/>
              </a:gdLst>
              <a:ahLst/>
              <a:cxnLst>
                <a:cxn ang="0">
                  <a:pos x="connsiteX0" y="connsiteY0"/>
                </a:cxn>
                <a:cxn ang="0">
                  <a:pos x="connsiteX1" y="connsiteY1"/>
                </a:cxn>
                <a:cxn ang="0">
                  <a:pos x="connsiteX2" y="connsiteY2"/>
                </a:cxn>
              </a:cxnLst>
              <a:rect l="l" t="t" r="r" b="b"/>
              <a:pathLst>
                <a:path w="22238" h="52043">
                  <a:moveTo>
                    <a:pt x="22238" y="17110"/>
                  </a:moveTo>
                  <a:cubicBezTo>
                    <a:pt x="13343" y="13689"/>
                    <a:pt x="5629" y="7745"/>
                    <a:pt x="33" y="0"/>
                  </a:cubicBezTo>
                  <a:cubicBezTo>
                    <a:pt x="33" y="0"/>
                    <a:pt x="-1812" y="24596"/>
                    <a:pt x="22167" y="52044"/>
                  </a:cubicBezTo>
                  <a:close/>
                </a:path>
              </a:pathLst>
            </a:custGeom>
            <a:solidFill>
              <a:srgbClr val="CE8172">
                <a:alpha val="31000"/>
              </a:srgbClr>
            </a:solidFill>
            <a:ln w="7072" cap="flat">
              <a:noFill/>
              <a:prstDash val="solid"/>
              <a:miter/>
            </a:ln>
          </p:spPr>
          <p:txBody>
            <a:bodyPr rtlCol="0" anchor="ctr"/>
            <a:lstStyle/>
            <a:p>
              <a:endParaRPr lang="en-US"/>
            </a:p>
          </p:txBody>
        </p:sp>
        <p:sp>
          <p:nvSpPr>
            <p:cNvPr id="324" name="Graphic 193">
              <a:extLst>
                <a:ext uri="{FF2B5EF4-FFF2-40B4-BE49-F238E27FC236}">
                  <a16:creationId xmlns:a16="http://schemas.microsoft.com/office/drawing/2014/main" id="{E37477E2-137C-4EF4-9CAE-FF417063590B}"/>
                </a:ext>
              </a:extLst>
            </p:cNvPr>
            <p:cNvSpPr/>
            <p:nvPr/>
          </p:nvSpPr>
          <p:spPr>
            <a:xfrm>
              <a:off x="684599" y="2288221"/>
              <a:ext cx="474887" cy="541153"/>
            </a:xfrm>
            <a:custGeom>
              <a:avLst/>
              <a:gdLst>
                <a:gd name="connsiteX0" fmla="*/ 226172 w 474887"/>
                <a:gd name="connsiteY0" fmla="*/ 1109 h 541153"/>
                <a:gd name="connsiteX1" fmla="*/ 269235 w 474887"/>
                <a:gd name="connsiteY1" fmla="*/ 10306 h 541153"/>
                <a:gd name="connsiteX2" fmla="*/ 474475 w 474887"/>
                <a:gd name="connsiteY2" fmla="*/ 143481 h 541153"/>
                <a:gd name="connsiteX3" fmla="*/ 371039 w 474887"/>
                <a:gd name="connsiteY3" fmla="*/ 541154 h 541153"/>
                <a:gd name="connsiteX4" fmla="*/ 72225 w 474887"/>
                <a:gd name="connsiteY4" fmla="*/ 541154 h 541153"/>
                <a:gd name="connsiteX5" fmla="*/ 226172 w 474887"/>
                <a:gd name="connsiteY5" fmla="*/ 1109 h 54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887" h="541153">
                  <a:moveTo>
                    <a:pt x="226172" y="1109"/>
                  </a:moveTo>
                  <a:lnTo>
                    <a:pt x="269235" y="10306"/>
                  </a:lnTo>
                  <a:cubicBezTo>
                    <a:pt x="269235" y="10306"/>
                    <a:pt x="466458" y="31693"/>
                    <a:pt x="474475" y="143481"/>
                  </a:cubicBezTo>
                  <a:cubicBezTo>
                    <a:pt x="482491" y="255269"/>
                    <a:pt x="371039" y="541154"/>
                    <a:pt x="371039" y="541154"/>
                  </a:cubicBezTo>
                  <a:lnTo>
                    <a:pt x="72225" y="541154"/>
                  </a:lnTo>
                  <a:cubicBezTo>
                    <a:pt x="72225" y="541154"/>
                    <a:pt x="-167352" y="-28407"/>
                    <a:pt x="226172" y="1109"/>
                  </a:cubicBezTo>
                  <a:close/>
                </a:path>
              </a:pathLst>
            </a:custGeom>
            <a:solidFill>
              <a:schemeClr val="accent2"/>
            </a:solidFill>
            <a:ln w="7072" cap="flat">
              <a:noFill/>
              <a:prstDash val="solid"/>
              <a:miter/>
            </a:ln>
          </p:spPr>
          <p:txBody>
            <a:bodyPr rtlCol="0" anchor="ctr"/>
            <a:lstStyle/>
            <a:p>
              <a:endParaRPr lang="en-US"/>
            </a:p>
          </p:txBody>
        </p:sp>
        <p:sp>
          <p:nvSpPr>
            <p:cNvPr id="325" name="Graphic 193">
              <a:extLst>
                <a:ext uri="{FF2B5EF4-FFF2-40B4-BE49-F238E27FC236}">
                  <a16:creationId xmlns:a16="http://schemas.microsoft.com/office/drawing/2014/main" id="{E37477E2-137C-4EF4-9CAE-FF417063590B}"/>
                </a:ext>
              </a:extLst>
            </p:cNvPr>
            <p:cNvSpPr/>
            <p:nvPr/>
          </p:nvSpPr>
          <p:spPr>
            <a:xfrm>
              <a:off x="927159" y="2230228"/>
              <a:ext cx="604581" cy="742676"/>
            </a:xfrm>
            <a:custGeom>
              <a:avLst/>
              <a:gdLst>
                <a:gd name="connsiteX0" fmla="*/ 386501 w 604581"/>
                <a:gd name="connsiteY0" fmla="*/ 289806 h 742676"/>
                <a:gd name="connsiteX1" fmla="*/ 475819 w 604581"/>
                <a:gd name="connsiteY1" fmla="*/ 357392 h 742676"/>
                <a:gd name="connsiteX2" fmla="*/ 526118 w 604581"/>
                <a:gd name="connsiteY2" fmla="*/ 324526 h 742676"/>
                <a:gd name="connsiteX3" fmla="*/ 572586 w 604581"/>
                <a:gd name="connsiteY3" fmla="*/ 327806 h 742676"/>
                <a:gd name="connsiteX4" fmla="*/ 604581 w 604581"/>
                <a:gd name="connsiteY4" fmla="*/ 521651 h 742676"/>
                <a:gd name="connsiteX5" fmla="*/ 412253 w 604581"/>
                <a:gd name="connsiteY5" fmla="*/ 553092 h 742676"/>
                <a:gd name="connsiteX6" fmla="*/ 408209 w 604581"/>
                <a:gd name="connsiteY6" fmla="*/ 600715 h 742676"/>
                <a:gd name="connsiteX7" fmla="*/ 440985 w 604581"/>
                <a:gd name="connsiteY7" fmla="*/ 651262 h 742676"/>
                <a:gd name="connsiteX8" fmla="*/ 370524 w 604581"/>
                <a:gd name="connsiteY8" fmla="*/ 742054 h 742676"/>
                <a:gd name="connsiteX9" fmla="*/ 281220 w 604581"/>
                <a:gd name="connsiteY9" fmla="*/ 677641 h 742676"/>
                <a:gd name="connsiteX10" fmla="*/ 296118 w 604581"/>
                <a:gd name="connsiteY10" fmla="*/ 619180 h 742676"/>
                <a:gd name="connsiteX11" fmla="*/ 277177 w 604581"/>
                <a:gd name="connsiteY11" fmla="*/ 575406 h 742676"/>
                <a:gd name="connsiteX12" fmla="*/ 85132 w 604581"/>
                <a:gd name="connsiteY12" fmla="*/ 607132 h 742676"/>
                <a:gd name="connsiteX13" fmla="*/ 0 w 604581"/>
                <a:gd name="connsiteY13" fmla="*/ 85552 h 742676"/>
                <a:gd name="connsiteX14" fmla="*/ 519165 w 604581"/>
                <a:gd name="connsiteY14" fmla="*/ 0 h 742676"/>
                <a:gd name="connsiteX15" fmla="*/ 550877 w 604581"/>
                <a:gd name="connsiteY15" fmla="*/ 193988 h 742676"/>
                <a:gd name="connsiteX16" fmla="*/ 507885 w 604581"/>
                <a:gd name="connsiteY16" fmla="*/ 211883 h 742676"/>
                <a:gd name="connsiteX17" fmla="*/ 449711 w 604581"/>
                <a:gd name="connsiteY17" fmla="*/ 196911 h 742676"/>
                <a:gd name="connsiteX18" fmla="*/ 386472 w 604581"/>
                <a:gd name="connsiteY18" fmla="*/ 289642 h 742676"/>
                <a:gd name="connsiteX19" fmla="*/ 386501 w 604581"/>
                <a:gd name="connsiteY19" fmla="*/ 289806 h 74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4581" h="742676">
                  <a:moveTo>
                    <a:pt x="386501" y="289806"/>
                  </a:moveTo>
                  <a:cubicBezTo>
                    <a:pt x="392616" y="333245"/>
                    <a:pt x="432586" y="363488"/>
                    <a:pt x="475819" y="357392"/>
                  </a:cubicBezTo>
                  <a:cubicBezTo>
                    <a:pt x="496385" y="353899"/>
                    <a:pt x="514596" y="342000"/>
                    <a:pt x="526118" y="324526"/>
                  </a:cubicBezTo>
                  <a:cubicBezTo>
                    <a:pt x="540767" y="315750"/>
                    <a:pt x="559298" y="317062"/>
                    <a:pt x="572586" y="327806"/>
                  </a:cubicBezTo>
                  <a:lnTo>
                    <a:pt x="604581" y="521651"/>
                  </a:lnTo>
                  <a:lnTo>
                    <a:pt x="412253" y="553092"/>
                  </a:lnTo>
                  <a:cubicBezTo>
                    <a:pt x="400902" y="566459"/>
                    <a:pt x="399278" y="585608"/>
                    <a:pt x="408209" y="600715"/>
                  </a:cubicBezTo>
                  <a:cubicBezTo>
                    <a:pt x="425626" y="612279"/>
                    <a:pt x="437495" y="630580"/>
                    <a:pt x="440985" y="651262"/>
                  </a:cubicBezTo>
                  <a:cubicBezTo>
                    <a:pt x="446476" y="695885"/>
                    <a:pt x="414935" y="736536"/>
                    <a:pt x="370524" y="742054"/>
                  </a:cubicBezTo>
                  <a:cubicBezTo>
                    <a:pt x="328596" y="747265"/>
                    <a:pt x="289719" y="719226"/>
                    <a:pt x="281220" y="677641"/>
                  </a:cubicBezTo>
                  <a:cubicBezTo>
                    <a:pt x="277921" y="656923"/>
                    <a:pt x="283313" y="635756"/>
                    <a:pt x="296118" y="619180"/>
                  </a:cubicBezTo>
                  <a:cubicBezTo>
                    <a:pt x="299758" y="602020"/>
                    <a:pt x="292146" y="584432"/>
                    <a:pt x="277177" y="575406"/>
                  </a:cubicBezTo>
                  <a:lnTo>
                    <a:pt x="85132" y="607132"/>
                  </a:lnTo>
                  <a:lnTo>
                    <a:pt x="0" y="85552"/>
                  </a:lnTo>
                  <a:lnTo>
                    <a:pt x="519165" y="0"/>
                  </a:lnTo>
                  <a:lnTo>
                    <a:pt x="550877" y="193988"/>
                  </a:lnTo>
                  <a:cubicBezTo>
                    <a:pt x="541640" y="208355"/>
                    <a:pt x="524521" y="215480"/>
                    <a:pt x="507885" y="211883"/>
                  </a:cubicBezTo>
                  <a:cubicBezTo>
                    <a:pt x="491391" y="199015"/>
                    <a:pt x="470328" y="193593"/>
                    <a:pt x="449711" y="196911"/>
                  </a:cubicBezTo>
                  <a:cubicBezTo>
                    <a:pt x="406769" y="204968"/>
                    <a:pt x="378456" y="246489"/>
                    <a:pt x="386472" y="289642"/>
                  </a:cubicBezTo>
                  <a:cubicBezTo>
                    <a:pt x="386479" y="289699"/>
                    <a:pt x="386494" y="289749"/>
                    <a:pt x="386501" y="289806"/>
                  </a:cubicBezTo>
                  <a:close/>
                </a:path>
              </a:pathLst>
            </a:custGeom>
            <a:solidFill>
              <a:srgbClr val="E6E6E6"/>
            </a:solidFill>
            <a:ln w="7072" cap="flat">
              <a:noFill/>
              <a:prstDash val="solid"/>
              <a:miter/>
            </a:ln>
          </p:spPr>
          <p:txBody>
            <a:bodyPr rtlCol="0" anchor="ctr"/>
            <a:lstStyle/>
            <a:p>
              <a:endParaRPr lang="en-US"/>
            </a:p>
          </p:txBody>
        </p:sp>
        <p:sp>
          <p:nvSpPr>
            <p:cNvPr id="326" name="Graphic 193">
              <a:extLst>
                <a:ext uri="{FF2B5EF4-FFF2-40B4-BE49-F238E27FC236}">
                  <a16:creationId xmlns:a16="http://schemas.microsoft.com/office/drawing/2014/main" id="{E37477E2-137C-4EF4-9CAE-FF417063590B}"/>
                </a:ext>
              </a:extLst>
            </p:cNvPr>
            <p:cNvSpPr/>
            <p:nvPr/>
          </p:nvSpPr>
          <p:spPr>
            <a:xfrm>
              <a:off x="945273" y="2123035"/>
              <a:ext cx="77634" cy="118844"/>
            </a:xfrm>
            <a:custGeom>
              <a:avLst/>
              <a:gdLst>
                <a:gd name="connsiteX0" fmla="*/ 77376 w 77634"/>
                <a:gd name="connsiteY0" fmla="*/ 40034 h 118844"/>
                <a:gd name="connsiteX1" fmla="*/ 62194 w 77634"/>
                <a:gd name="connsiteY1" fmla="*/ 106693 h 118844"/>
                <a:gd name="connsiteX2" fmla="*/ 34965 w 77634"/>
                <a:gd name="connsiteY2" fmla="*/ 116998 h 118844"/>
                <a:gd name="connsiteX3" fmla="*/ 34881 w 77634"/>
                <a:gd name="connsiteY3" fmla="*/ 116960 h 118844"/>
                <a:gd name="connsiteX4" fmla="*/ 5865 w 77634"/>
                <a:gd name="connsiteY4" fmla="*/ 76893 h 118844"/>
                <a:gd name="connsiteX5" fmla="*/ 48 w 77634"/>
                <a:gd name="connsiteY5" fmla="*/ 39322 h 118844"/>
                <a:gd name="connsiteX6" fmla="*/ 22891 w 77634"/>
                <a:gd name="connsiteY6" fmla="*/ 3247 h 118844"/>
                <a:gd name="connsiteX7" fmla="*/ 77376 w 77634"/>
                <a:gd name="connsiteY7" fmla="*/ 40034 h 11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34" h="118844">
                  <a:moveTo>
                    <a:pt x="77376" y="40034"/>
                  </a:moveTo>
                  <a:cubicBezTo>
                    <a:pt x="77376" y="40034"/>
                    <a:pt x="73758" y="81028"/>
                    <a:pt x="62194" y="106693"/>
                  </a:cubicBezTo>
                  <a:cubicBezTo>
                    <a:pt x="57507" y="117095"/>
                    <a:pt x="45316" y="121709"/>
                    <a:pt x="34965" y="116998"/>
                  </a:cubicBezTo>
                  <a:cubicBezTo>
                    <a:pt x="34938" y="116985"/>
                    <a:pt x="34909" y="116973"/>
                    <a:pt x="34881" y="116960"/>
                  </a:cubicBezTo>
                  <a:cubicBezTo>
                    <a:pt x="18206" y="110505"/>
                    <a:pt x="6849" y="94822"/>
                    <a:pt x="5865" y="76893"/>
                  </a:cubicBezTo>
                  <a:lnTo>
                    <a:pt x="48" y="39322"/>
                  </a:lnTo>
                  <a:cubicBezTo>
                    <a:pt x="-744" y="23639"/>
                    <a:pt x="8420" y="9169"/>
                    <a:pt x="22891" y="3247"/>
                  </a:cubicBezTo>
                  <a:cubicBezTo>
                    <a:pt x="48573" y="-8944"/>
                    <a:pt x="80852" y="15367"/>
                    <a:pt x="77376" y="40034"/>
                  </a:cubicBezTo>
                  <a:close/>
                </a:path>
              </a:pathLst>
            </a:custGeom>
            <a:solidFill>
              <a:srgbClr val="F4A28C"/>
            </a:solidFill>
            <a:ln w="7072" cap="flat">
              <a:noFill/>
              <a:prstDash val="solid"/>
              <a:miter/>
            </a:ln>
          </p:spPr>
          <p:txBody>
            <a:bodyPr rtlCol="0" anchor="ctr"/>
            <a:lstStyle/>
            <a:p>
              <a:endParaRPr lang="en-US"/>
            </a:p>
          </p:txBody>
        </p:sp>
        <p:sp>
          <p:nvSpPr>
            <p:cNvPr id="327" name="Graphic 193">
              <a:extLst>
                <a:ext uri="{FF2B5EF4-FFF2-40B4-BE49-F238E27FC236}">
                  <a16:creationId xmlns:a16="http://schemas.microsoft.com/office/drawing/2014/main" id="{E37477E2-137C-4EF4-9CAE-FF417063590B}"/>
                </a:ext>
              </a:extLst>
            </p:cNvPr>
            <p:cNvSpPr/>
            <p:nvPr/>
          </p:nvSpPr>
          <p:spPr>
            <a:xfrm>
              <a:off x="731441" y="2341302"/>
              <a:ext cx="336541" cy="487715"/>
            </a:xfrm>
            <a:custGeom>
              <a:avLst/>
              <a:gdLst>
                <a:gd name="connsiteX0" fmla="*/ 90864 w 336541"/>
                <a:gd name="connsiteY0" fmla="*/ 0 h 487715"/>
                <a:gd name="connsiteX1" fmla="*/ 169327 w 336541"/>
                <a:gd name="connsiteY1" fmla="*/ 194630 h 487715"/>
                <a:gd name="connsiteX2" fmla="*/ 190610 w 336541"/>
                <a:gd name="connsiteY2" fmla="*/ 357178 h 487715"/>
                <a:gd name="connsiteX3" fmla="*/ 309583 w 336541"/>
                <a:gd name="connsiteY3" fmla="*/ 295795 h 487715"/>
                <a:gd name="connsiteX4" fmla="*/ 309583 w 336541"/>
                <a:gd name="connsiteY4" fmla="*/ 383272 h 487715"/>
                <a:gd name="connsiteX5" fmla="*/ 153507 w 336541"/>
                <a:gd name="connsiteY5" fmla="*/ 487716 h 487715"/>
                <a:gd name="connsiteX6" fmla="*/ 25383 w 336541"/>
                <a:gd name="connsiteY6" fmla="*/ 487716 h 487715"/>
                <a:gd name="connsiteX7" fmla="*/ 1262 w 336541"/>
                <a:gd name="connsiteY7" fmla="*/ 421627 h 487715"/>
                <a:gd name="connsiteX8" fmla="*/ 90864 w 336541"/>
                <a:gd name="connsiteY8" fmla="*/ 0 h 48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541" h="487715">
                  <a:moveTo>
                    <a:pt x="90864" y="0"/>
                  </a:moveTo>
                  <a:cubicBezTo>
                    <a:pt x="90864" y="0"/>
                    <a:pt x="193093" y="59672"/>
                    <a:pt x="169327" y="194630"/>
                  </a:cubicBezTo>
                  <a:cubicBezTo>
                    <a:pt x="145561" y="329588"/>
                    <a:pt x="106187" y="376000"/>
                    <a:pt x="190610" y="357178"/>
                  </a:cubicBezTo>
                  <a:cubicBezTo>
                    <a:pt x="275033" y="338357"/>
                    <a:pt x="309583" y="295795"/>
                    <a:pt x="309583" y="295795"/>
                  </a:cubicBezTo>
                  <a:cubicBezTo>
                    <a:pt x="309583" y="295795"/>
                    <a:pt x="370239" y="345700"/>
                    <a:pt x="309583" y="383272"/>
                  </a:cubicBezTo>
                  <a:cubicBezTo>
                    <a:pt x="248926" y="420843"/>
                    <a:pt x="166631" y="420914"/>
                    <a:pt x="153507" y="487716"/>
                  </a:cubicBezTo>
                  <a:lnTo>
                    <a:pt x="25383" y="487716"/>
                  </a:lnTo>
                  <a:cubicBezTo>
                    <a:pt x="25383" y="487716"/>
                    <a:pt x="15025" y="458486"/>
                    <a:pt x="1262" y="421627"/>
                  </a:cubicBezTo>
                  <a:cubicBezTo>
                    <a:pt x="-12501" y="384769"/>
                    <a:pt x="90864" y="0"/>
                    <a:pt x="90864" y="0"/>
                  </a:cubicBezTo>
                  <a:close/>
                </a:path>
              </a:pathLst>
            </a:custGeom>
            <a:solidFill>
              <a:srgbClr val="000000">
                <a:alpha val="9000"/>
              </a:srgbClr>
            </a:solidFill>
            <a:ln w="7072" cap="flat">
              <a:noFill/>
              <a:prstDash val="solid"/>
              <a:miter/>
            </a:ln>
          </p:spPr>
          <p:txBody>
            <a:bodyPr rtlCol="0" anchor="ctr"/>
            <a:lstStyle/>
            <a:p>
              <a:endParaRPr lang="en-US"/>
            </a:p>
          </p:txBody>
        </p:sp>
        <p:sp>
          <p:nvSpPr>
            <p:cNvPr id="328" name="Graphic 193">
              <a:extLst>
                <a:ext uri="{FF2B5EF4-FFF2-40B4-BE49-F238E27FC236}">
                  <a16:creationId xmlns:a16="http://schemas.microsoft.com/office/drawing/2014/main" id="{E37477E2-137C-4EF4-9CAE-FF417063590B}"/>
                </a:ext>
              </a:extLst>
            </p:cNvPr>
            <p:cNvSpPr/>
            <p:nvPr/>
          </p:nvSpPr>
          <p:spPr>
            <a:xfrm>
              <a:off x="934041" y="2104432"/>
              <a:ext cx="108401" cy="95418"/>
            </a:xfrm>
            <a:custGeom>
              <a:avLst/>
              <a:gdLst>
                <a:gd name="connsiteX0" fmla="*/ 78322 w 108401"/>
                <a:gd name="connsiteY0" fmla="*/ 58638 h 95418"/>
                <a:gd name="connsiteX1" fmla="*/ 41573 w 108401"/>
                <a:gd name="connsiteY1" fmla="*/ 49156 h 95418"/>
                <a:gd name="connsiteX2" fmla="*/ 35046 w 108401"/>
                <a:gd name="connsiteY2" fmla="*/ 86228 h 95418"/>
                <a:gd name="connsiteX3" fmla="*/ 0 w 108401"/>
                <a:gd name="connsiteY3" fmla="*/ 91361 h 95418"/>
                <a:gd name="connsiteX4" fmla="*/ 9861 w 108401"/>
                <a:gd name="connsiteY4" fmla="*/ 39317 h 95418"/>
                <a:gd name="connsiteX5" fmla="*/ 37245 w 108401"/>
                <a:gd name="connsiteY5" fmla="*/ 6309 h 95418"/>
                <a:gd name="connsiteX6" fmla="*/ 56045 w 108401"/>
                <a:gd name="connsiteY6" fmla="*/ 890 h 95418"/>
                <a:gd name="connsiteX7" fmla="*/ 104287 w 108401"/>
                <a:gd name="connsiteY7" fmla="*/ 18571 h 95418"/>
                <a:gd name="connsiteX8" fmla="*/ 95348 w 108401"/>
                <a:gd name="connsiteY8" fmla="*/ 57354 h 95418"/>
                <a:gd name="connsiteX9" fmla="*/ 78322 w 108401"/>
                <a:gd name="connsiteY9" fmla="*/ 58638 h 9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01" h="95418">
                  <a:moveTo>
                    <a:pt x="78322" y="58638"/>
                  </a:moveTo>
                  <a:cubicBezTo>
                    <a:pt x="65745" y="56934"/>
                    <a:pt x="53411" y="53752"/>
                    <a:pt x="41573" y="49156"/>
                  </a:cubicBezTo>
                  <a:cubicBezTo>
                    <a:pt x="46946" y="61716"/>
                    <a:pt x="44381" y="76283"/>
                    <a:pt x="35046" y="86228"/>
                  </a:cubicBezTo>
                  <a:cubicBezTo>
                    <a:pt x="26099" y="96159"/>
                    <a:pt x="11396" y="98313"/>
                    <a:pt x="0" y="91361"/>
                  </a:cubicBezTo>
                  <a:lnTo>
                    <a:pt x="9861" y="39317"/>
                  </a:lnTo>
                  <a:cubicBezTo>
                    <a:pt x="12270" y="24098"/>
                    <a:pt x="22781" y="11428"/>
                    <a:pt x="37245" y="6309"/>
                  </a:cubicBezTo>
                  <a:cubicBezTo>
                    <a:pt x="43393" y="4109"/>
                    <a:pt x="49672" y="2300"/>
                    <a:pt x="56045" y="890"/>
                  </a:cubicBezTo>
                  <a:cubicBezTo>
                    <a:pt x="72292" y="-2532"/>
                    <a:pt x="95277" y="4027"/>
                    <a:pt x="104287" y="18571"/>
                  </a:cubicBezTo>
                  <a:cubicBezTo>
                    <a:pt x="112265" y="31796"/>
                    <a:pt x="108300" y="49001"/>
                    <a:pt x="95348" y="57354"/>
                  </a:cubicBezTo>
                  <a:cubicBezTo>
                    <a:pt x="89930" y="59493"/>
                    <a:pt x="83996" y="59940"/>
                    <a:pt x="78322" y="58638"/>
                  </a:cubicBezTo>
                  <a:close/>
                </a:path>
              </a:pathLst>
            </a:custGeom>
            <a:solidFill>
              <a:srgbClr val="FFD200"/>
            </a:solidFill>
            <a:ln w="7072" cap="flat">
              <a:noFill/>
              <a:prstDash val="solid"/>
              <a:miter/>
            </a:ln>
          </p:spPr>
          <p:txBody>
            <a:bodyPr rtlCol="0" anchor="ctr"/>
            <a:lstStyle/>
            <a:p>
              <a:endParaRPr lang="en-US"/>
            </a:p>
          </p:txBody>
        </p:sp>
        <p:sp>
          <p:nvSpPr>
            <p:cNvPr id="329" name="Graphic 193">
              <a:extLst>
                <a:ext uri="{FF2B5EF4-FFF2-40B4-BE49-F238E27FC236}">
                  <a16:creationId xmlns:a16="http://schemas.microsoft.com/office/drawing/2014/main" id="{E37477E2-137C-4EF4-9CAE-FF417063590B}"/>
                </a:ext>
              </a:extLst>
            </p:cNvPr>
            <p:cNvSpPr/>
            <p:nvPr/>
          </p:nvSpPr>
          <p:spPr>
            <a:xfrm>
              <a:off x="953824" y="2173736"/>
              <a:ext cx="20018" cy="26691"/>
            </a:xfrm>
            <a:custGeom>
              <a:avLst/>
              <a:gdLst>
                <a:gd name="connsiteX0" fmla="*/ 19804 w 20018"/>
                <a:gd name="connsiteY0" fmla="*/ 16568 h 26691"/>
                <a:gd name="connsiteX1" fmla="*/ 10368 w 20018"/>
                <a:gd name="connsiteY1" fmla="*/ 28 h 26691"/>
                <a:gd name="connsiteX2" fmla="*/ 10368 w 20018"/>
                <a:gd name="connsiteY2" fmla="*/ 26692 h 26691"/>
              </a:gdLst>
              <a:ahLst/>
              <a:cxnLst>
                <a:cxn ang="0">
                  <a:pos x="connsiteX0" y="connsiteY0"/>
                </a:cxn>
                <a:cxn ang="0">
                  <a:pos x="connsiteX1" y="connsiteY1"/>
                </a:cxn>
                <a:cxn ang="0">
                  <a:pos x="connsiteX2" y="connsiteY2"/>
                </a:cxn>
              </a:cxnLst>
              <a:rect l="l" t="t" r="r" b="b"/>
              <a:pathLst>
                <a:path w="20018" h="26691">
                  <a:moveTo>
                    <a:pt x="19804" y="16568"/>
                  </a:moveTo>
                  <a:cubicBezTo>
                    <a:pt x="19804" y="16568"/>
                    <a:pt x="22287" y="955"/>
                    <a:pt x="10368" y="28"/>
                  </a:cubicBezTo>
                  <a:cubicBezTo>
                    <a:pt x="-1550" y="-899"/>
                    <a:pt x="-5239" y="21416"/>
                    <a:pt x="10368" y="26692"/>
                  </a:cubicBezTo>
                  <a:close/>
                </a:path>
              </a:pathLst>
            </a:custGeom>
            <a:solidFill>
              <a:srgbClr val="F4A28C"/>
            </a:solidFill>
            <a:ln w="7072" cap="flat">
              <a:noFill/>
              <a:prstDash val="solid"/>
              <a:miter/>
            </a:ln>
          </p:spPr>
          <p:txBody>
            <a:bodyPr rtlCol="0" anchor="ctr"/>
            <a:lstStyle/>
            <a:p>
              <a:endParaRPr lang="en-US"/>
            </a:p>
          </p:txBody>
        </p:sp>
        <p:sp>
          <p:nvSpPr>
            <p:cNvPr id="330" name="Graphic 193">
              <a:extLst>
                <a:ext uri="{FF2B5EF4-FFF2-40B4-BE49-F238E27FC236}">
                  <a16:creationId xmlns:a16="http://schemas.microsoft.com/office/drawing/2014/main" id="{E37477E2-137C-4EF4-9CAE-FF417063590B}"/>
                </a:ext>
              </a:extLst>
            </p:cNvPr>
            <p:cNvSpPr/>
            <p:nvPr/>
          </p:nvSpPr>
          <p:spPr>
            <a:xfrm>
              <a:off x="663452" y="2510555"/>
              <a:ext cx="401907" cy="253506"/>
            </a:xfrm>
            <a:custGeom>
              <a:avLst/>
              <a:gdLst>
                <a:gd name="connsiteX0" fmla="*/ 1358 w 401907"/>
                <a:gd name="connsiteY0" fmla="*/ 69507 h 253506"/>
                <a:gd name="connsiteX1" fmla="*/ 69251 w 401907"/>
                <a:gd name="connsiteY1" fmla="*/ 252588 h 253506"/>
                <a:gd name="connsiteX2" fmla="*/ 298399 w 401907"/>
                <a:gd name="connsiteY2" fmla="*/ 205677 h 253506"/>
                <a:gd name="connsiteX3" fmla="*/ 359481 w 401907"/>
                <a:gd name="connsiteY3" fmla="*/ 175164 h 253506"/>
                <a:gd name="connsiteX4" fmla="*/ 392115 w 401907"/>
                <a:gd name="connsiteY4" fmla="*/ 114137 h 253506"/>
                <a:gd name="connsiteX5" fmla="*/ 310388 w 401907"/>
                <a:gd name="connsiteY5" fmla="*/ 141656 h 253506"/>
                <a:gd name="connsiteX6" fmla="*/ 187727 w 401907"/>
                <a:gd name="connsiteY6" fmla="*/ 162188 h 253506"/>
                <a:gd name="connsiteX7" fmla="*/ 136385 w 401907"/>
                <a:gd name="connsiteY7" fmla="*/ 113153 h 253506"/>
                <a:gd name="connsiteX8" fmla="*/ 138066 w 401907"/>
                <a:gd name="connsiteY8" fmla="*/ 98880 h 253506"/>
                <a:gd name="connsiteX9" fmla="*/ 153886 w 401907"/>
                <a:gd name="connsiteY9" fmla="*/ 39136 h 253506"/>
                <a:gd name="connsiteX10" fmla="*/ 1358 w 401907"/>
                <a:gd name="connsiteY10" fmla="*/ 69507 h 25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907" h="253506">
                  <a:moveTo>
                    <a:pt x="1358" y="69507"/>
                  </a:moveTo>
                  <a:cubicBezTo>
                    <a:pt x="1358" y="69507"/>
                    <a:pt x="-15456" y="242892"/>
                    <a:pt x="69251" y="252588"/>
                  </a:cubicBezTo>
                  <a:cubicBezTo>
                    <a:pt x="133100" y="259717"/>
                    <a:pt x="235755" y="223572"/>
                    <a:pt x="298399" y="205677"/>
                  </a:cubicBezTo>
                  <a:cubicBezTo>
                    <a:pt x="325499" y="197906"/>
                    <a:pt x="338624" y="194270"/>
                    <a:pt x="359481" y="175164"/>
                  </a:cubicBezTo>
                  <a:cubicBezTo>
                    <a:pt x="384453" y="152207"/>
                    <a:pt x="419074" y="135881"/>
                    <a:pt x="392115" y="114137"/>
                  </a:cubicBezTo>
                  <a:cubicBezTo>
                    <a:pt x="344299" y="75425"/>
                    <a:pt x="310388" y="141656"/>
                    <a:pt x="310388" y="141656"/>
                  </a:cubicBezTo>
                  <a:cubicBezTo>
                    <a:pt x="270440" y="153291"/>
                    <a:pt x="229272" y="160185"/>
                    <a:pt x="187727" y="162188"/>
                  </a:cubicBezTo>
                  <a:cubicBezTo>
                    <a:pt x="160073" y="162894"/>
                    <a:pt x="137087" y="140936"/>
                    <a:pt x="136385" y="113153"/>
                  </a:cubicBezTo>
                  <a:cubicBezTo>
                    <a:pt x="136263" y="108333"/>
                    <a:pt x="136829" y="103528"/>
                    <a:pt x="138066" y="98880"/>
                  </a:cubicBezTo>
                  <a:lnTo>
                    <a:pt x="153886" y="39136"/>
                  </a:lnTo>
                  <a:cubicBezTo>
                    <a:pt x="153886" y="39136"/>
                    <a:pt x="41654" y="-66591"/>
                    <a:pt x="1358" y="69507"/>
                  </a:cubicBezTo>
                  <a:close/>
                </a:path>
              </a:pathLst>
            </a:custGeom>
            <a:solidFill>
              <a:srgbClr val="F4A28C"/>
            </a:solidFill>
            <a:ln w="7072" cap="flat">
              <a:noFill/>
              <a:prstDash val="solid"/>
              <a:miter/>
            </a:ln>
          </p:spPr>
          <p:txBody>
            <a:bodyPr rtlCol="0" anchor="ctr"/>
            <a:lstStyle/>
            <a:p>
              <a:endParaRPr lang="en-US"/>
            </a:p>
          </p:txBody>
        </p:sp>
        <p:sp>
          <p:nvSpPr>
            <p:cNvPr id="331" name="Graphic 193">
              <a:extLst>
                <a:ext uri="{FF2B5EF4-FFF2-40B4-BE49-F238E27FC236}">
                  <a16:creationId xmlns:a16="http://schemas.microsoft.com/office/drawing/2014/main" id="{E37477E2-137C-4EF4-9CAE-FF417063590B}"/>
                </a:ext>
              </a:extLst>
            </p:cNvPr>
            <p:cNvSpPr/>
            <p:nvPr/>
          </p:nvSpPr>
          <p:spPr>
            <a:xfrm>
              <a:off x="1005694" y="2189020"/>
              <a:ext cx="22493" cy="27091"/>
            </a:xfrm>
            <a:custGeom>
              <a:avLst/>
              <a:gdLst>
                <a:gd name="connsiteX0" fmla="*/ 13337 w 22493"/>
                <a:gd name="connsiteY0" fmla="*/ 0 h 27091"/>
                <a:gd name="connsiteX1" fmla="*/ 21851 w 22493"/>
                <a:gd name="connsiteY1" fmla="*/ 17609 h 27091"/>
                <a:gd name="connsiteX2" fmla="*/ 18733 w 22493"/>
                <a:gd name="connsiteY2" fmla="*/ 26447 h 27091"/>
                <a:gd name="connsiteX3" fmla="*/ 15962 w 22493"/>
                <a:gd name="connsiteY3" fmla="*/ 27091 h 27091"/>
                <a:gd name="connsiteX4" fmla="*/ 0 w 22493"/>
                <a:gd name="connsiteY4" fmla="*/ 27091 h 27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93" h="27091">
                  <a:moveTo>
                    <a:pt x="13337" y="0"/>
                  </a:moveTo>
                  <a:lnTo>
                    <a:pt x="21851" y="17609"/>
                  </a:lnTo>
                  <a:cubicBezTo>
                    <a:pt x="23418" y="20915"/>
                    <a:pt x="22022" y="24872"/>
                    <a:pt x="18733" y="26447"/>
                  </a:cubicBezTo>
                  <a:cubicBezTo>
                    <a:pt x="17866" y="26862"/>
                    <a:pt x="16921" y="27081"/>
                    <a:pt x="15962" y="27091"/>
                  </a:cubicBezTo>
                  <a:lnTo>
                    <a:pt x="0" y="27091"/>
                  </a:lnTo>
                  <a:close/>
                </a:path>
              </a:pathLst>
            </a:custGeom>
            <a:solidFill>
              <a:srgbClr val="F4A28C"/>
            </a:solidFill>
            <a:ln w="7072" cap="flat">
              <a:noFill/>
              <a:prstDash val="solid"/>
              <a:miter/>
            </a:ln>
          </p:spPr>
          <p:txBody>
            <a:bodyPr rtlCol="0" anchor="ctr"/>
            <a:lstStyle/>
            <a:p>
              <a:endParaRPr lang="en-US"/>
            </a:p>
          </p:txBody>
        </p:sp>
        <p:sp>
          <p:nvSpPr>
            <p:cNvPr id="332" name="Graphic 193">
              <a:extLst>
                <a:ext uri="{FF2B5EF4-FFF2-40B4-BE49-F238E27FC236}">
                  <a16:creationId xmlns:a16="http://schemas.microsoft.com/office/drawing/2014/main" id="{E37477E2-137C-4EF4-9CAE-FF417063590B}"/>
                </a:ext>
              </a:extLst>
            </p:cNvPr>
            <p:cNvSpPr/>
            <p:nvPr/>
          </p:nvSpPr>
          <p:spPr>
            <a:xfrm>
              <a:off x="643863" y="2318004"/>
              <a:ext cx="203494" cy="272325"/>
            </a:xfrm>
            <a:custGeom>
              <a:avLst/>
              <a:gdLst>
                <a:gd name="connsiteX0" fmla="*/ 108988 w 203494"/>
                <a:gd name="connsiteY0" fmla="*/ 9895 h 272325"/>
                <a:gd name="connsiteX1" fmla="*/ 18 w 203494"/>
                <a:gd name="connsiteY1" fmla="*/ 260704 h 272325"/>
                <a:gd name="connsiteX2" fmla="*/ 180995 w 203494"/>
                <a:gd name="connsiteY2" fmla="*/ 272325 h 272325"/>
                <a:gd name="connsiteX3" fmla="*/ 178441 w 203494"/>
                <a:gd name="connsiteY3" fmla="*/ 23298 h 272325"/>
                <a:gd name="connsiteX4" fmla="*/ 113824 w 203494"/>
                <a:gd name="connsiteY4" fmla="*/ 6601 h 272325"/>
                <a:gd name="connsiteX5" fmla="*/ 108988 w 203494"/>
                <a:gd name="connsiteY5" fmla="*/ 9895 h 27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494" h="272325">
                  <a:moveTo>
                    <a:pt x="108988" y="9895"/>
                  </a:moveTo>
                  <a:cubicBezTo>
                    <a:pt x="64932" y="43902"/>
                    <a:pt x="-1259" y="118974"/>
                    <a:pt x="18" y="260704"/>
                  </a:cubicBezTo>
                  <a:lnTo>
                    <a:pt x="180995" y="272325"/>
                  </a:lnTo>
                  <a:cubicBezTo>
                    <a:pt x="180995" y="272325"/>
                    <a:pt x="233281" y="116692"/>
                    <a:pt x="178441" y="23298"/>
                  </a:cubicBezTo>
                  <a:cubicBezTo>
                    <a:pt x="165186" y="756"/>
                    <a:pt x="136256" y="-6720"/>
                    <a:pt x="113824" y="6601"/>
                  </a:cubicBezTo>
                  <a:cubicBezTo>
                    <a:pt x="112146" y="7598"/>
                    <a:pt x="110531" y="8698"/>
                    <a:pt x="108988" y="9895"/>
                  </a:cubicBezTo>
                  <a:close/>
                </a:path>
              </a:pathLst>
            </a:custGeom>
            <a:solidFill>
              <a:srgbClr val="306359"/>
            </a:solidFill>
            <a:ln w="7072" cap="flat">
              <a:noFill/>
              <a:prstDash val="solid"/>
              <a:miter/>
            </a:ln>
          </p:spPr>
          <p:txBody>
            <a:bodyPr rtlCol="0" anchor="ctr"/>
            <a:lstStyle/>
            <a:p>
              <a:endParaRPr lang="en-US"/>
            </a:p>
          </p:txBody>
        </p:sp>
        <p:sp>
          <p:nvSpPr>
            <p:cNvPr id="333" name="Graphic 193">
              <a:extLst>
                <a:ext uri="{FF2B5EF4-FFF2-40B4-BE49-F238E27FC236}">
                  <a16:creationId xmlns:a16="http://schemas.microsoft.com/office/drawing/2014/main" id="{E37477E2-137C-4EF4-9CAE-FF417063590B}"/>
                </a:ext>
              </a:extLst>
            </p:cNvPr>
            <p:cNvSpPr/>
            <p:nvPr/>
          </p:nvSpPr>
          <p:spPr>
            <a:xfrm>
              <a:off x="643863" y="2318004"/>
              <a:ext cx="203494" cy="272325"/>
            </a:xfrm>
            <a:custGeom>
              <a:avLst/>
              <a:gdLst>
                <a:gd name="connsiteX0" fmla="*/ 108988 w 203494"/>
                <a:gd name="connsiteY0" fmla="*/ 9895 h 272325"/>
                <a:gd name="connsiteX1" fmla="*/ 18 w 203494"/>
                <a:gd name="connsiteY1" fmla="*/ 260704 h 272325"/>
                <a:gd name="connsiteX2" fmla="*/ 180995 w 203494"/>
                <a:gd name="connsiteY2" fmla="*/ 272325 h 272325"/>
                <a:gd name="connsiteX3" fmla="*/ 178441 w 203494"/>
                <a:gd name="connsiteY3" fmla="*/ 23298 h 272325"/>
                <a:gd name="connsiteX4" fmla="*/ 113824 w 203494"/>
                <a:gd name="connsiteY4" fmla="*/ 6601 h 272325"/>
                <a:gd name="connsiteX5" fmla="*/ 108988 w 203494"/>
                <a:gd name="connsiteY5" fmla="*/ 9895 h 27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494" h="272325">
                  <a:moveTo>
                    <a:pt x="108988" y="9895"/>
                  </a:moveTo>
                  <a:cubicBezTo>
                    <a:pt x="64932" y="43902"/>
                    <a:pt x="-1259" y="118974"/>
                    <a:pt x="18" y="260704"/>
                  </a:cubicBezTo>
                  <a:lnTo>
                    <a:pt x="180995" y="272325"/>
                  </a:lnTo>
                  <a:cubicBezTo>
                    <a:pt x="180995" y="272325"/>
                    <a:pt x="233281" y="116692"/>
                    <a:pt x="178441" y="23298"/>
                  </a:cubicBezTo>
                  <a:cubicBezTo>
                    <a:pt x="165186" y="756"/>
                    <a:pt x="136256" y="-6720"/>
                    <a:pt x="113824" y="6601"/>
                  </a:cubicBezTo>
                  <a:cubicBezTo>
                    <a:pt x="112146" y="7598"/>
                    <a:pt x="110531" y="8698"/>
                    <a:pt x="108988" y="9895"/>
                  </a:cubicBezTo>
                  <a:close/>
                </a:path>
              </a:pathLst>
            </a:custGeom>
            <a:solidFill>
              <a:schemeClr val="accent2">
                <a:lumMod val="40000"/>
                <a:lumOff val="60000"/>
                <a:alpha val="36000"/>
              </a:schemeClr>
            </a:solidFill>
            <a:ln w="7072" cap="flat">
              <a:noFill/>
              <a:prstDash val="solid"/>
              <a:miter/>
            </a:ln>
          </p:spPr>
          <p:txBody>
            <a:bodyPr rtlCol="0" anchor="ctr"/>
            <a:lstStyle/>
            <a:p>
              <a:endParaRPr lang="en-US"/>
            </a:p>
          </p:txBody>
        </p:sp>
        <p:sp>
          <p:nvSpPr>
            <p:cNvPr id="334" name="Graphic 193">
              <a:extLst>
                <a:ext uri="{FF2B5EF4-FFF2-40B4-BE49-F238E27FC236}">
                  <a16:creationId xmlns:a16="http://schemas.microsoft.com/office/drawing/2014/main" id="{E37477E2-137C-4EF4-9CAE-FF417063590B}"/>
                </a:ext>
              </a:extLst>
            </p:cNvPr>
            <p:cNvSpPr/>
            <p:nvPr/>
          </p:nvSpPr>
          <p:spPr>
            <a:xfrm>
              <a:off x="1317159" y="2516894"/>
              <a:ext cx="47979" cy="60746"/>
            </a:xfrm>
            <a:custGeom>
              <a:avLst/>
              <a:gdLst>
                <a:gd name="connsiteX0" fmla="*/ 10335 w 47979"/>
                <a:gd name="connsiteY0" fmla="*/ 9771 h 60746"/>
                <a:gd name="connsiteX1" fmla="*/ 190 w 47979"/>
                <a:gd name="connsiteY1" fmla="*/ 34723 h 60746"/>
                <a:gd name="connsiteX2" fmla="*/ 2815 w 47979"/>
                <a:gd name="connsiteY2" fmla="*/ 48982 h 60746"/>
                <a:gd name="connsiteX3" fmla="*/ 9129 w 47979"/>
                <a:gd name="connsiteY3" fmla="*/ 55256 h 60746"/>
                <a:gd name="connsiteX4" fmla="*/ 42047 w 47979"/>
                <a:gd name="connsiteY4" fmla="*/ 54044 h 60746"/>
                <a:gd name="connsiteX5" fmla="*/ 47935 w 47979"/>
                <a:gd name="connsiteY5" fmla="*/ 34509 h 60746"/>
                <a:gd name="connsiteX6" fmla="*/ 42331 w 47979"/>
                <a:gd name="connsiteY6" fmla="*/ 3853 h 60746"/>
                <a:gd name="connsiteX7" fmla="*/ 10335 w 47979"/>
                <a:gd name="connsiteY7" fmla="*/ 9771 h 6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79" h="60746">
                  <a:moveTo>
                    <a:pt x="10335" y="9771"/>
                  </a:moveTo>
                  <a:cubicBezTo>
                    <a:pt x="4248" y="16700"/>
                    <a:pt x="673" y="25491"/>
                    <a:pt x="190" y="34723"/>
                  </a:cubicBezTo>
                  <a:cubicBezTo>
                    <a:pt x="-434" y="39635"/>
                    <a:pt x="488" y="44619"/>
                    <a:pt x="2815" y="48982"/>
                  </a:cubicBezTo>
                  <a:cubicBezTo>
                    <a:pt x="4461" y="51498"/>
                    <a:pt x="6611" y="53637"/>
                    <a:pt x="9129" y="55256"/>
                  </a:cubicBezTo>
                  <a:cubicBezTo>
                    <a:pt x="18990" y="62385"/>
                    <a:pt x="34172" y="63169"/>
                    <a:pt x="42047" y="54044"/>
                  </a:cubicBezTo>
                  <a:cubicBezTo>
                    <a:pt x="46176" y="48397"/>
                    <a:pt x="48247" y="41503"/>
                    <a:pt x="47935" y="34509"/>
                  </a:cubicBezTo>
                  <a:cubicBezTo>
                    <a:pt x="47935" y="26382"/>
                    <a:pt x="48857" y="10198"/>
                    <a:pt x="42331" y="3853"/>
                  </a:cubicBezTo>
                  <a:cubicBezTo>
                    <a:pt x="33605" y="-4488"/>
                    <a:pt x="17146" y="2214"/>
                    <a:pt x="10335" y="9771"/>
                  </a:cubicBezTo>
                  <a:close/>
                </a:path>
              </a:pathLst>
            </a:custGeom>
            <a:solidFill>
              <a:srgbClr val="F4A28C"/>
            </a:solidFill>
            <a:ln w="7072" cap="flat">
              <a:noFill/>
              <a:prstDash val="solid"/>
              <a:miter/>
            </a:ln>
          </p:spPr>
          <p:txBody>
            <a:bodyPr rtlCol="0" anchor="ctr"/>
            <a:lstStyle/>
            <a:p>
              <a:endParaRPr lang="en-US"/>
            </a:p>
          </p:txBody>
        </p:sp>
      </p:grpSp>
      <p:grpSp>
        <p:nvGrpSpPr>
          <p:cNvPr id="195" name="Group 194">
            <a:extLst>
              <a:ext uri="{FF2B5EF4-FFF2-40B4-BE49-F238E27FC236}">
                <a16:creationId xmlns:a16="http://schemas.microsoft.com/office/drawing/2014/main" id="{95404224-0101-4D3A-8947-514F199FC9CF}"/>
              </a:ext>
            </a:extLst>
          </p:cNvPr>
          <p:cNvGrpSpPr/>
          <p:nvPr/>
        </p:nvGrpSpPr>
        <p:grpSpPr>
          <a:xfrm>
            <a:off x="3529975" y="1856550"/>
            <a:ext cx="2233736" cy="1681343"/>
            <a:chOff x="3528520" y="1620710"/>
            <a:chExt cx="2233736" cy="1681343"/>
          </a:xfrm>
        </p:grpSpPr>
        <p:sp>
          <p:nvSpPr>
            <p:cNvPr id="196" name="Graphic 234">
              <a:extLst>
                <a:ext uri="{FF2B5EF4-FFF2-40B4-BE49-F238E27FC236}">
                  <a16:creationId xmlns:a16="http://schemas.microsoft.com/office/drawing/2014/main" id="{5E514B97-C51E-41D8-AB49-37908A077822}"/>
                </a:ext>
              </a:extLst>
            </p:cNvPr>
            <p:cNvSpPr/>
            <p:nvPr/>
          </p:nvSpPr>
          <p:spPr>
            <a:xfrm>
              <a:off x="3528520" y="1620710"/>
              <a:ext cx="2233736" cy="1681343"/>
            </a:xfrm>
            <a:custGeom>
              <a:avLst/>
              <a:gdLst>
                <a:gd name="connsiteX0" fmla="*/ 818797 w 2233736"/>
                <a:gd name="connsiteY0" fmla="*/ 53729 h 1681343"/>
                <a:gd name="connsiteX1" fmla="*/ 230930 w 2233736"/>
                <a:gd name="connsiteY1" fmla="*/ 541262 h 1681343"/>
                <a:gd name="connsiteX2" fmla="*/ 166461 w 2233736"/>
                <a:gd name="connsiteY2" fmla="*/ 730183 h 1681343"/>
                <a:gd name="connsiteX3" fmla="*/ 52876 w 2233736"/>
                <a:gd name="connsiteY3" fmla="*/ 931128 h 1681343"/>
                <a:gd name="connsiteX4" fmla="*/ 164334 w 2233736"/>
                <a:gd name="connsiteY4" fmla="*/ 1534762 h 1681343"/>
                <a:gd name="connsiteX5" fmla="*/ 674506 w 2233736"/>
                <a:gd name="connsiteY5" fmla="*/ 1666434 h 1681343"/>
                <a:gd name="connsiteX6" fmla="*/ 962490 w 2233736"/>
                <a:gd name="connsiteY6" fmla="*/ 1574435 h 1681343"/>
                <a:gd name="connsiteX7" fmla="*/ 1391244 w 2233736"/>
                <a:gd name="connsiteY7" fmla="*/ 1540830 h 1681343"/>
                <a:gd name="connsiteX8" fmla="*/ 2027629 w 2233736"/>
                <a:gd name="connsiteY8" fmla="*/ 1477856 h 1681343"/>
                <a:gd name="connsiteX9" fmla="*/ 2202693 w 2233736"/>
                <a:gd name="connsiteY9" fmla="*/ 925632 h 1681343"/>
                <a:gd name="connsiteX10" fmla="*/ 2009950 w 2233736"/>
                <a:gd name="connsiteY10" fmla="*/ 615743 h 1681343"/>
                <a:gd name="connsiteX11" fmla="*/ 1808965 w 2233736"/>
                <a:gd name="connsiteY11" fmla="*/ 250150 h 1681343"/>
                <a:gd name="connsiteX12" fmla="*/ 1119476 w 2233736"/>
                <a:gd name="connsiteY12" fmla="*/ 773 h 1681343"/>
                <a:gd name="connsiteX13" fmla="*/ 818797 w 2233736"/>
                <a:gd name="connsiteY13" fmla="*/ 53729 h 168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3736" h="1681343">
                  <a:moveTo>
                    <a:pt x="818797" y="53729"/>
                  </a:moveTo>
                  <a:cubicBezTo>
                    <a:pt x="544637" y="140461"/>
                    <a:pt x="314209" y="323944"/>
                    <a:pt x="230930" y="541262"/>
                  </a:cubicBezTo>
                  <a:cubicBezTo>
                    <a:pt x="207004" y="603777"/>
                    <a:pt x="194176" y="668240"/>
                    <a:pt x="166461" y="730183"/>
                  </a:cubicBezTo>
                  <a:cubicBezTo>
                    <a:pt x="135622" y="798882"/>
                    <a:pt x="86705" y="863058"/>
                    <a:pt x="52876" y="931128"/>
                  </a:cubicBezTo>
                  <a:cubicBezTo>
                    <a:pt x="-49677" y="1135793"/>
                    <a:pt x="1766" y="1369598"/>
                    <a:pt x="164334" y="1534762"/>
                  </a:cubicBezTo>
                  <a:cubicBezTo>
                    <a:pt x="286826" y="1659164"/>
                    <a:pt x="467938" y="1708856"/>
                    <a:pt x="674506" y="1666434"/>
                  </a:cubicBezTo>
                  <a:cubicBezTo>
                    <a:pt x="776261" y="1645596"/>
                    <a:pt x="863859" y="1598881"/>
                    <a:pt x="962490" y="1574435"/>
                  </a:cubicBezTo>
                  <a:cubicBezTo>
                    <a:pt x="1098541" y="1540715"/>
                    <a:pt x="1252270" y="1543921"/>
                    <a:pt x="1391244" y="1540830"/>
                  </a:cubicBezTo>
                  <a:cubicBezTo>
                    <a:pt x="1546502" y="1537338"/>
                    <a:pt x="1871839" y="1489306"/>
                    <a:pt x="2027629" y="1477856"/>
                  </a:cubicBezTo>
                  <a:cubicBezTo>
                    <a:pt x="2266498" y="1460223"/>
                    <a:pt x="2255066" y="1033260"/>
                    <a:pt x="2202693" y="925632"/>
                  </a:cubicBezTo>
                  <a:cubicBezTo>
                    <a:pt x="2150320" y="818003"/>
                    <a:pt x="2068703" y="721195"/>
                    <a:pt x="2009950" y="615743"/>
                  </a:cubicBezTo>
                  <a:cubicBezTo>
                    <a:pt x="1942024" y="493917"/>
                    <a:pt x="1903941" y="360011"/>
                    <a:pt x="1808965" y="250150"/>
                  </a:cubicBezTo>
                  <a:cubicBezTo>
                    <a:pt x="1663544" y="81895"/>
                    <a:pt x="1391244" y="-9703"/>
                    <a:pt x="1119476" y="773"/>
                  </a:cubicBezTo>
                  <a:cubicBezTo>
                    <a:pt x="1016684" y="5010"/>
                    <a:pt x="915268" y="22871"/>
                    <a:pt x="818797" y="53729"/>
                  </a:cubicBezTo>
                  <a:close/>
                </a:path>
              </a:pathLst>
            </a:custGeom>
            <a:solidFill>
              <a:srgbClr val="FBD1CF">
                <a:alpha val="18000"/>
              </a:srgbClr>
            </a:solidFill>
            <a:ln w="6633" cap="flat">
              <a:noFill/>
              <a:prstDash val="solid"/>
              <a:miter/>
            </a:ln>
          </p:spPr>
          <p:txBody>
            <a:bodyPr rtlCol="0" anchor="ctr"/>
            <a:lstStyle/>
            <a:p>
              <a:endParaRPr lang="en-US"/>
            </a:p>
          </p:txBody>
        </p:sp>
        <p:sp>
          <p:nvSpPr>
            <p:cNvPr id="197" name="Graphic 234">
              <a:extLst>
                <a:ext uri="{FF2B5EF4-FFF2-40B4-BE49-F238E27FC236}">
                  <a16:creationId xmlns:a16="http://schemas.microsoft.com/office/drawing/2014/main" id="{F67256D9-98EF-43B9-932C-00032213048C}"/>
                </a:ext>
              </a:extLst>
            </p:cNvPr>
            <p:cNvSpPr/>
            <p:nvPr/>
          </p:nvSpPr>
          <p:spPr>
            <a:xfrm>
              <a:off x="3646180" y="2960804"/>
              <a:ext cx="1981399" cy="172434"/>
            </a:xfrm>
            <a:custGeom>
              <a:avLst/>
              <a:gdLst>
                <a:gd name="connsiteX0" fmla="*/ 1981400 w 1981399"/>
                <a:gd name="connsiteY0" fmla="*/ 86217 h 172434"/>
                <a:gd name="connsiteX1" fmla="*/ 990700 w 1981399"/>
                <a:gd name="connsiteY1" fmla="*/ 172434 h 172434"/>
                <a:gd name="connsiteX2" fmla="*/ 0 w 1981399"/>
                <a:gd name="connsiteY2" fmla="*/ 86217 h 172434"/>
                <a:gd name="connsiteX3" fmla="*/ 990700 w 1981399"/>
                <a:gd name="connsiteY3" fmla="*/ 0 h 172434"/>
                <a:gd name="connsiteX4" fmla="*/ 1981400 w 1981399"/>
                <a:gd name="connsiteY4" fmla="*/ 86217 h 172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1399" h="172434">
                  <a:moveTo>
                    <a:pt x="1981400" y="86217"/>
                  </a:moveTo>
                  <a:cubicBezTo>
                    <a:pt x="1981400" y="133833"/>
                    <a:pt x="1537848" y="172434"/>
                    <a:pt x="990700" y="172434"/>
                  </a:cubicBezTo>
                  <a:cubicBezTo>
                    <a:pt x="443551" y="172434"/>
                    <a:pt x="0" y="133834"/>
                    <a:pt x="0" y="86217"/>
                  </a:cubicBezTo>
                  <a:cubicBezTo>
                    <a:pt x="0" y="38601"/>
                    <a:pt x="443551" y="0"/>
                    <a:pt x="990700" y="0"/>
                  </a:cubicBezTo>
                  <a:cubicBezTo>
                    <a:pt x="1537848" y="0"/>
                    <a:pt x="1981400" y="38601"/>
                    <a:pt x="1981400" y="86217"/>
                  </a:cubicBezTo>
                  <a:close/>
                </a:path>
              </a:pathLst>
            </a:custGeom>
            <a:solidFill>
              <a:srgbClr val="000000"/>
            </a:solidFill>
            <a:ln w="6633" cap="flat">
              <a:noFill/>
              <a:prstDash val="solid"/>
              <a:miter/>
            </a:ln>
          </p:spPr>
          <p:txBody>
            <a:bodyPr rtlCol="0" anchor="ctr"/>
            <a:lstStyle/>
            <a:p>
              <a:endParaRPr lang="en-US"/>
            </a:p>
          </p:txBody>
        </p:sp>
        <p:sp>
          <p:nvSpPr>
            <p:cNvPr id="198" name="Graphic 234">
              <a:extLst>
                <a:ext uri="{FF2B5EF4-FFF2-40B4-BE49-F238E27FC236}">
                  <a16:creationId xmlns:a16="http://schemas.microsoft.com/office/drawing/2014/main" id="{2B890D1D-0E08-4DD6-990F-8A95B1C02A92}"/>
                </a:ext>
              </a:extLst>
            </p:cNvPr>
            <p:cNvSpPr/>
            <p:nvPr/>
          </p:nvSpPr>
          <p:spPr>
            <a:xfrm>
              <a:off x="4463145" y="2489473"/>
              <a:ext cx="443641" cy="250407"/>
            </a:xfrm>
            <a:custGeom>
              <a:avLst/>
              <a:gdLst>
                <a:gd name="connsiteX0" fmla="*/ 443642 w 443641"/>
                <a:gd name="connsiteY0" fmla="*/ 250407 h 250407"/>
                <a:gd name="connsiteX1" fmla="*/ 68258 w 443641"/>
                <a:gd name="connsiteY1" fmla="*/ 250407 h 250407"/>
                <a:gd name="connsiteX2" fmla="*/ 0 w 443641"/>
                <a:gd name="connsiteY2" fmla="*/ 0 h 250407"/>
                <a:gd name="connsiteX3" fmla="*/ 375384 w 443641"/>
                <a:gd name="connsiteY3" fmla="*/ 0 h 250407"/>
                <a:gd name="connsiteX4" fmla="*/ 443642 w 443641"/>
                <a:gd name="connsiteY4" fmla="*/ 250407 h 250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641" h="250407">
                  <a:moveTo>
                    <a:pt x="443642" y="250407"/>
                  </a:moveTo>
                  <a:lnTo>
                    <a:pt x="68258" y="250407"/>
                  </a:lnTo>
                  <a:lnTo>
                    <a:pt x="0" y="0"/>
                  </a:lnTo>
                  <a:lnTo>
                    <a:pt x="375384" y="0"/>
                  </a:lnTo>
                  <a:lnTo>
                    <a:pt x="443642" y="250407"/>
                  </a:lnTo>
                  <a:close/>
                </a:path>
              </a:pathLst>
            </a:custGeom>
            <a:solidFill>
              <a:srgbClr val="306359"/>
            </a:solidFill>
            <a:ln w="6633" cap="flat">
              <a:noFill/>
              <a:prstDash val="solid"/>
              <a:miter/>
            </a:ln>
          </p:spPr>
          <p:txBody>
            <a:bodyPr rtlCol="0" anchor="ctr"/>
            <a:lstStyle/>
            <a:p>
              <a:endParaRPr lang="en-US"/>
            </a:p>
          </p:txBody>
        </p:sp>
        <p:sp>
          <p:nvSpPr>
            <p:cNvPr id="199" name="Graphic 234">
              <a:extLst>
                <a:ext uri="{FF2B5EF4-FFF2-40B4-BE49-F238E27FC236}">
                  <a16:creationId xmlns:a16="http://schemas.microsoft.com/office/drawing/2014/main" id="{1F8696C7-6759-46AB-B58B-82681C911113}"/>
                </a:ext>
              </a:extLst>
            </p:cNvPr>
            <p:cNvSpPr/>
            <p:nvPr/>
          </p:nvSpPr>
          <p:spPr>
            <a:xfrm>
              <a:off x="4463145" y="2489473"/>
              <a:ext cx="421442" cy="250407"/>
            </a:xfrm>
            <a:custGeom>
              <a:avLst/>
              <a:gdLst>
                <a:gd name="connsiteX0" fmla="*/ 421443 w 421442"/>
                <a:gd name="connsiteY0" fmla="*/ 250407 h 250407"/>
                <a:gd name="connsiteX1" fmla="*/ 68258 w 421442"/>
                <a:gd name="connsiteY1" fmla="*/ 250407 h 250407"/>
                <a:gd name="connsiteX2" fmla="*/ 0 w 421442"/>
                <a:gd name="connsiteY2" fmla="*/ 0 h 250407"/>
                <a:gd name="connsiteX3" fmla="*/ 353185 w 421442"/>
                <a:gd name="connsiteY3" fmla="*/ 0 h 250407"/>
                <a:gd name="connsiteX4" fmla="*/ 421443 w 421442"/>
                <a:gd name="connsiteY4" fmla="*/ 250407 h 250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42" h="250407">
                  <a:moveTo>
                    <a:pt x="421443" y="250407"/>
                  </a:moveTo>
                  <a:lnTo>
                    <a:pt x="68258" y="250407"/>
                  </a:lnTo>
                  <a:lnTo>
                    <a:pt x="0" y="0"/>
                  </a:lnTo>
                  <a:lnTo>
                    <a:pt x="353185" y="0"/>
                  </a:lnTo>
                  <a:lnTo>
                    <a:pt x="421443" y="250407"/>
                  </a:lnTo>
                  <a:close/>
                </a:path>
              </a:pathLst>
            </a:custGeom>
            <a:solidFill>
              <a:srgbClr val="000000"/>
            </a:solidFill>
            <a:ln w="6633" cap="flat">
              <a:noFill/>
              <a:prstDash val="solid"/>
              <a:miter/>
            </a:ln>
          </p:spPr>
          <p:txBody>
            <a:bodyPr rtlCol="0" anchor="ctr"/>
            <a:lstStyle/>
            <a:p>
              <a:endParaRPr lang="en-US"/>
            </a:p>
          </p:txBody>
        </p:sp>
        <p:sp>
          <p:nvSpPr>
            <p:cNvPr id="200" name="Graphic 234">
              <a:extLst>
                <a:ext uri="{FF2B5EF4-FFF2-40B4-BE49-F238E27FC236}">
                  <a16:creationId xmlns:a16="http://schemas.microsoft.com/office/drawing/2014/main" id="{BD9F6014-6526-486F-A503-9349E2F937E2}"/>
                </a:ext>
              </a:extLst>
            </p:cNvPr>
            <p:cNvSpPr/>
            <p:nvPr/>
          </p:nvSpPr>
          <p:spPr>
            <a:xfrm>
              <a:off x="4065363" y="2730778"/>
              <a:ext cx="1338700" cy="307198"/>
            </a:xfrm>
            <a:custGeom>
              <a:avLst/>
              <a:gdLst>
                <a:gd name="connsiteX0" fmla="*/ 0 w 1338700"/>
                <a:gd name="connsiteY0" fmla="*/ 0 h 307198"/>
                <a:gd name="connsiteX1" fmla="*/ 1338701 w 1338700"/>
                <a:gd name="connsiteY1" fmla="*/ 0 h 307198"/>
                <a:gd name="connsiteX2" fmla="*/ 1338701 w 1338700"/>
                <a:gd name="connsiteY2" fmla="*/ 307198 h 307198"/>
                <a:gd name="connsiteX3" fmla="*/ 0 w 1338700"/>
                <a:gd name="connsiteY3" fmla="*/ 307198 h 307198"/>
              </a:gdLst>
              <a:ahLst/>
              <a:cxnLst>
                <a:cxn ang="0">
                  <a:pos x="connsiteX0" y="connsiteY0"/>
                </a:cxn>
                <a:cxn ang="0">
                  <a:pos x="connsiteX1" y="connsiteY1"/>
                </a:cxn>
                <a:cxn ang="0">
                  <a:pos x="connsiteX2" y="connsiteY2"/>
                </a:cxn>
                <a:cxn ang="0">
                  <a:pos x="connsiteX3" y="connsiteY3"/>
                </a:cxn>
              </a:cxnLst>
              <a:rect l="l" t="t" r="r" b="b"/>
              <a:pathLst>
                <a:path w="1338700" h="307198">
                  <a:moveTo>
                    <a:pt x="0" y="0"/>
                  </a:moveTo>
                  <a:lnTo>
                    <a:pt x="1338701" y="0"/>
                  </a:lnTo>
                  <a:lnTo>
                    <a:pt x="1338701" y="307198"/>
                  </a:lnTo>
                  <a:lnTo>
                    <a:pt x="0" y="307198"/>
                  </a:lnTo>
                  <a:close/>
                </a:path>
              </a:pathLst>
            </a:custGeom>
            <a:solidFill>
              <a:srgbClr val="306359"/>
            </a:solidFill>
            <a:ln w="6633" cap="flat">
              <a:noFill/>
              <a:prstDash val="solid"/>
              <a:miter/>
            </a:ln>
          </p:spPr>
          <p:txBody>
            <a:bodyPr rtlCol="0" anchor="ctr"/>
            <a:lstStyle/>
            <a:p>
              <a:endParaRPr lang="en-US"/>
            </a:p>
          </p:txBody>
        </p:sp>
        <p:sp>
          <p:nvSpPr>
            <p:cNvPr id="201" name="Graphic 234">
              <a:extLst>
                <a:ext uri="{FF2B5EF4-FFF2-40B4-BE49-F238E27FC236}">
                  <a16:creationId xmlns:a16="http://schemas.microsoft.com/office/drawing/2014/main" id="{5E2687FD-2D92-4D65-9152-2EDD4C1EACCB}"/>
                </a:ext>
              </a:extLst>
            </p:cNvPr>
            <p:cNvSpPr/>
            <p:nvPr/>
          </p:nvSpPr>
          <p:spPr>
            <a:xfrm>
              <a:off x="4065363" y="2730778"/>
              <a:ext cx="1338700" cy="307198"/>
            </a:xfrm>
            <a:custGeom>
              <a:avLst/>
              <a:gdLst>
                <a:gd name="connsiteX0" fmla="*/ 0 w 1338700"/>
                <a:gd name="connsiteY0" fmla="*/ 0 h 307198"/>
                <a:gd name="connsiteX1" fmla="*/ 1338701 w 1338700"/>
                <a:gd name="connsiteY1" fmla="*/ 0 h 307198"/>
                <a:gd name="connsiteX2" fmla="*/ 1338701 w 1338700"/>
                <a:gd name="connsiteY2" fmla="*/ 307198 h 307198"/>
                <a:gd name="connsiteX3" fmla="*/ 0 w 1338700"/>
                <a:gd name="connsiteY3" fmla="*/ 307198 h 307198"/>
              </a:gdLst>
              <a:ahLst/>
              <a:cxnLst>
                <a:cxn ang="0">
                  <a:pos x="connsiteX0" y="connsiteY0"/>
                </a:cxn>
                <a:cxn ang="0">
                  <a:pos x="connsiteX1" y="connsiteY1"/>
                </a:cxn>
                <a:cxn ang="0">
                  <a:pos x="connsiteX2" y="connsiteY2"/>
                </a:cxn>
                <a:cxn ang="0">
                  <a:pos x="connsiteX3" y="connsiteY3"/>
                </a:cxn>
              </a:cxnLst>
              <a:rect l="l" t="t" r="r" b="b"/>
              <a:pathLst>
                <a:path w="1338700" h="307198">
                  <a:moveTo>
                    <a:pt x="0" y="0"/>
                  </a:moveTo>
                  <a:lnTo>
                    <a:pt x="1338701" y="0"/>
                  </a:lnTo>
                  <a:lnTo>
                    <a:pt x="1338701" y="307198"/>
                  </a:lnTo>
                  <a:lnTo>
                    <a:pt x="0" y="307198"/>
                  </a:lnTo>
                  <a:close/>
                </a:path>
              </a:pathLst>
            </a:custGeom>
            <a:solidFill>
              <a:srgbClr val="000000"/>
            </a:solidFill>
            <a:ln w="6633" cap="flat">
              <a:noFill/>
              <a:prstDash val="solid"/>
              <a:miter/>
            </a:ln>
          </p:spPr>
          <p:txBody>
            <a:bodyPr rtlCol="0" anchor="ctr"/>
            <a:lstStyle/>
            <a:p>
              <a:endParaRPr lang="en-US"/>
            </a:p>
          </p:txBody>
        </p:sp>
        <p:sp>
          <p:nvSpPr>
            <p:cNvPr id="202" name="Graphic 234">
              <a:extLst>
                <a:ext uri="{FF2B5EF4-FFF2-40B4-BE49-F238E27FC236}">
                  <a16:creationId xmlns:a16="http://schemas.microsoft.com/office/drawing/2014/main" id="{917ADE65-924C-455A-A26D-F4CDA09CE498}"/>
                </a:ext>
              </a:extLst>
            </p:cNvPr>
            <p:cNvSpPr/>
            <p:nvPr/>
          </p:nvSpPr>
          <p:spPr>
            <a:xfrm>
              <a:off x="3973777" y="1840784"/>
              <a:ext cx="1326272" cy="727520"/>
            </a:xfrm>
            <a:custGeom>
              <a:avLst/>
              <a:gdLst>
                <a:gd name="connsiteX0" fmla="*/ 1209497 w 1326272"/>
                <a:gd name="connsiteY0" fmla="*/ 0 h 727520"/>
                <a:gd name="connsiteX1" fmla="*/ 1326272 w 1326272"/>
                <a:gd name="connsiteY1" fmla="*/ 0 h 727520"/>
                <a:gd name="connsiteX2" fmla="*/ 1326272 w 1326272"/>
                <a:gd name="connsiteY2" fmla="*/ 727521 h 727520"/>
                <a:gd name="connsiteX3" fmla="*/ 1209497 w 1326272"/>
                <a:gd name="connsiteY3" fmla="*/ 727521 h 727520"/>
                <a:gd name="connsiteX4" fmla="*/ 116776 w 1326272"/>
                <a:gd name="connsiteY4" fmla="*/ 727521 h 727520"/>
                <a:gd name="connsiteX5" fmla="*/ 0 w 1326272"/>
                <a:gd name="connsiteY5" fmla="*/ 727521 h 727520"/>
                <a:gd name="connsiteX6" fmla="*/ 0 w 1326272"/>
                <a:gd name="connsiteY6" fmla="*/ 0 h 727520"/>
                <a:gd name="connsiteX7" fmla="*/ 116776 w 1326272"/>
                <a:gd name="connsiteY7" fmla="*/ 0 h 72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6272" h="727520">
                  <a:moveTo>
                    <a:pt x="1209497" y="0"/>
                  </a:moveTo>
                  <a:cubicBezTo>
                    <a:pt x="1273990" y="0"/>
                    <a:pt x="1326272" y="0"/>
                    <a:pt x="1326272" y="0"/>
                  </a:cubicBezTo>
                  <a:lnTo>
                    <a:pt x="1326272" y="727521"/>
                  </a:lnTo>
                  <a:cubicBezTo>
                    <a:pt x="1326272" y="727521"/>
                    <a:pt x="1273990" y="727521"/>
                    <a:pt x="1209497" y="727521"/>
                  </a:cubicBezTo>
                  <a:lnTo>
                    <a:pt x="116776" y="727521"/>
                  </a:lnTo>
                  <a:cubicBezTo>
                    <a:pt x="52282" y="727521"/>
                    <a:pt x="0" y="727521"/>
                    <a:pt x="0" y="727521"/>
                  </a:cubicBezTo>
                  <a:lnTo>
                    <a:pt x="0" y="0"/>
                  </a:lnTo>
                  <a:cubicBezTo>
                    <a:pt x="0" y="0"/>
                    <a:pt x="52282" y="0"/>
                    <a:pt x="116776" y="0"/>
                  </a:cubicBezTo>
                  <a:close/>
                </a:path>
              </a:pathLst>
            </a:custGeom>
            <a:solidFill>
              <a:schemeClr val="accent2"/>
            </a:solidFill>
            <a:ln w="6633" cap="flat">
              <a:noFill/>
              <a:prstDash val="solid"/>
              <a:miter/>
            </a:ln>
          </p:spPr>
          <p:txBody>
            <a:bodyPr rtlCol="0" anchor="ctr"/>
            <a:lstStyle/>
            <a:p>
              <a:endParaRPr lang="en-US"/>
            </a:p>
          </p:txBody>
        </p:sp>
        <p:sp>
          <p:nvSpPr>
            <p:cNvPr id="203" name="Graphic 234">
              <a:extLst>
                <a:ext uri="{FF2B5EF4-FFF2-40B4-BE49-F238E27FC236}">
                  <a16:creationId xmlns:a16="http://schemas.microsoft.com/office/drawing/2014/main" id="{47A3289D-43F4-408B-829E-EA17093995D9}"/>
                </a:ext>
              </a:extLst>
            </p:cNvPr>
            <p:cNvSpPr/>
            <p:nvPr/>
          </p:nvSpPr>
          <p:spPr>
            <a:xfrm>
              <a:off x="3973711" y="2423980"/>
              <a:ext cx="1326338" cy="144267"/>
            </a:xfrm>
            <a:custGeom>
              <a:avLst/>
              <a:gdLst>
                <a:gd name="connsiteX0" fmla="*/ 1326289 w 1326338"/>
                <a:gd name="connsiteY0" fmla="*/ -37 h 144267"/>
                <a:gd name="connsiteX1" fmla="*/ 1326289 w 1326338"/>
                <a:gd name="connsiteY1" fmla="*/ 43644 h 144267"/>
                <a:gd name="connsiteX2" fmla="*/ 1209514 w 1326338"/>
                <a:gd name="connsiteY2" fmla="*/ 144231 h 144267"/>
                <a:gd name="connsiteX3" fmla="*/ 116726 w 1326338"/>
                <a:gd name="connsiteY3" fmla="*/ 144231 h 144267"/>
                <a:gd name="connsiteX4" fmla="*/ -49 w 1326338"/>
                <a:gd name="connsiteY4" fmla="*/ 43644 h 144267"/>
                <a:gd name="connsiteX5" fmla="*/ -49 w 1326338"/>
                <a:gd name="connsiteY5" fmla="*/ 43644 h 144267"/>
                <a:gd name="connsiteX6" fmla="*/ -49 w 1326338"/>
                <a:gd name="connsiteY6" fmla="*/ -37 h 14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6338" h="144267">
                  <a:moveTo>
                    <a:pt x="1326289" y="-37"/>
                  </a:moveTo>
                  <a:lnTo>
                    <a:pt x="1326289" y="43644"/>
                  </a:lnTo>
                  <a:cubicBezTo>
                    <a:pt x="1326216" y="99170"/>
                    <a:pt x="1273976" y="144168"/>
                    <a:pt x="1209514" y="144231"/>
                  </a:cubicBezTo>
                  <a:lnTo>
                    <a:pt x="116726" y="144231"/>
                  </a:lnTo>
                  <a:cubicBezTo>
                    <a:pt x="52231" y="144231"/>
                    <a:pt x="-49" y="99199"/>
                    <a:pt x="-49" y="43644"/>
                  </a:cubicBezTo>
                  <a:lnTo>
                    <a:pt x="-49" y="43644"/>
                  </a:lnTo>
                  <a:lnTo>
                    <a:pt x="-49" y="-37"/>
                  </a:lnTo>
                  <a:close/>
                </a:path>
              </a:pathLst>
            </a:custGeom>
            <a:solidFill>
              <a:srgbClr val="000000"/>
            </a:solidFill>
            <a:ln w="6633" cap="flat">
              <a:noFill/>
              <a:prstDash val="solid"/>
              <a:miter/>
            </a:ln>
          </p:spPr>
          <p:txBody>
            <a:bodyPr rtlCol="0" anchor="ctr"/>
            <a:lstStyle/>
            <a:p>
              <a:endParaRPr lang="en-US"/>
            </a:p>
          </p:txBody>
        </p:sp>
        <p:sp>
          <p:nvSpPr>
            <p:cNvPr id="204" name="Graphic 234">
              <a:extLst>
                <a:ext uri="{FF2B5EF4-FFF2-40B4-BE49-F238E27FC236}">
                  <a16:creationId xmlns:a16="http://schemas.microsoft.com/office/drawing/2014/main" id="{9947779D-1795-4799-88DA-2705DF356095}"/>
                </a:ext>
              </a:extLst>
            </p:cNvPr>
            <p:cNvSpPr/>
            <p:nvPr/>
          </p:nvSpPr>
          <p:spPr>
            <a:xfrm>
              <a:off x="4830354" y="2333984"/>
              <a:ext cx="314237" cy="283153"/>
            </a:xfrm>
            <a:custGeom>
              <a:avLst/>
              <a:gdLst>
                <a:gd name="connsiteX0" fmla="*/ 314189 w 314237"/>
                <a:gd name="connsiteY0" fmla="*/ -37 h 283153"/>
                <a:gd name="connsiteX1" fmla="*/ 314189 w 314237"/>
                <a:gd name="connsiteY1" fmla="*/ 283117 h 283153"/>
                <a:gd name="connsiteX2" fmla="*/ 29660 w 314237"/>
                <a:gd name="connsiteY2" fmla="*/ 283117 h 283153"/>
                <a:gd name="connsiteX3" fmla="*/ -49 w 314237"/>
                <a:gd name="connsiteY3" fmla="*/ 257527 h 283153"/>
                <a:gd name="connsiteX4" fmla="*/ -49 w 314237"/>
                <a:gd name="connsiteY4" fmla="*/ 257527 h 283153"/>
                <a:gd name="connsiteX5" fmla="*/ -49 w 314237"/>
                <a:gd name="connsiteY5" fmla="*/ 25554 h 283153"/>
                <a:gd name="connsiteX6" fmla="*/ 29660 w 314237"/>
                <a:gd name="connsiteY6" fmla="*/ -37 h 283153"/>
                <a:gd name="connsiteX7" fmla="*/ 314189 w 314237"/>
                <a:gd name="connsiteY7" fmla="*/ -37 h 2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237" h="283153">
                  <a:moveTo>
                    <a:pt x="314189" y="-37"/>
                  </a:moveTo>
                  <a:lnTo>
                    <a:pt x="314189" y="283117"/>
                  </a:lnTo>
                  <a:lnTo>
                    <a:pt x="29660" y="283117"/>
                  </a:lnTo>
                  <a:cubicBezTo>
                    <a:pt x="13250" y="283117"/>
                    <a:pt x="-49" y="271662"/>
                    <a:pt x="-49" y="257527"/>
                  </a:cubicBezTo>
                  <a:lnTo>
                    <a:pt x="-49" y="257527"/>
                  </a:lnTo>
                  <a:lnTo>
                    <a:pt x="-49" y="25554"/>
                  </a:lnTo>
                  <a:cubicBezTo>
                    <a:pt x="-49" y="11419"/>
                    <a:pt x="13250" y="-37"/>
                    <a:pt x="29660" y="-37"/>
                  </a:cubicBezTo>
                  <a:lnTo>
                    <a:pt x="314189" y="-37"/>
                  </a:lnTo>
                  <a:close/>
                </a:path>
              </a:pathLst>
            </a:custGeom>
            <a:solidFill>
              <a:srgbClr val="020202">
                <a:alpha val="10000"/>
              </a:srgbClr>
            </a:solidFill>
            <a:ln w="6633" cap="flat">
              <a:noFill/>
              <a:prstDash val="solid"/>
              <a:miter/>
            </a:ln>
          </p:spPr>
          <p:txBody>
            <a:bodyPr rtlCol="0" anchor="ctr"/>
            <a:lstStyle/>
            <a:p>
              <a:endParaRPr lang="en-US"/>
            </a:p>
          </p:txBody>
        </p:sp>
        <p:sp>
          <p:nvSpPr>
            <p:cNvPr id="205" name="Graphic 234">
              <a:extLst>
                <a:ext uri="{FF2B5EF4-FFF2-40B4-BE49-F238E27FC236}">
                  <a16:creationId xmlns:a16="http://schemas.microsoft.com/office/drawing/2014/main" id="{A2FB0AD6-1C10-4387-954E-B974D82D4358}"/>
                </a:ext>
              </a:extLst>
            </p:cNvPr>
            <p:cNvSpPr/>
            <p:nvPr/>
          </p:nvSpPr>
          <p:spPr>
            <a:xfrm>
              <a:off x="4394356" y="2574717"/>
              <a:ext cx="239732" cy="23815"/>
            </a:xfrm>
            <a:custGeom>
              <a:avLst/>
              <a:gdLst>
                <a:gd name="connsiteX0" fmla="*/ 13775 w 239732"/>
                <a:gd name="connsiteY0" fmla="*/ -37 h 23815"/>
                <a:gd name="connsiteX1" fmla="*/ 225859 w 239732"/>
                <a:gd name="connsiteY1" fmla="*/ -37 h 23815"/>
                <a:gd name="connsiteX2" fmla="*/ 239683 w 239732"/>
                <a:gd name="connsiteY2" fmla="*/ 11871 h 23815"/>
                <a:gd name="connsiteX3" fmla="*/ 239683 w 239732"/>
                <a:gd name="connsiteY3" fmla="*/ 11871 h 23815"/>
                <a:gd name="connsiteX4" fmla="*/ 225859 w 239732"/>
                <a:gd name="connsiteY4" fmla="*/ 23779 h 23815"/>
                <a:gd name="connsiteX5" fmla="*/ 13775 w 239732"/>
                <a:gd name="connsiteY5" fmla="*/ 23779 h 23815"/>
                <a:gd name="connsiteX6" fmla="*/ -49 w 239732"/>
                <a:gd name="connsiteY6" fmla="*/ 11871 h 23815"/>
                <a:gd name="connsiteX7" fmla="*/ -49 w 239732"/>
                <a:gd name="connsiteY7" fmla="*/ 11871 h 23815"/>
                <a:gd name="connsiteX8" fmla="*/ 13775 w 239732"/>
                <a:gd name="connsiteY8" fmla="*/ -37 h 2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732" h="23815">
                  <a:moveTo>
                    <a:pt x="13775" y="-37"/>
                  </a:moveTo>
                  <a:lnTo>
                    <a:pt x="225859" y="-37"/>
                  </a:lnTo>
                  <a:cubicBezTo>
                    <a:pt x="233495" y="-37"/>
                    <a:pt x="239683" y="5293"/>
                    <a:pt x="239683" y="11871"/>
                  </a:cubicBezTo>
                  <a:lnTo>
                    <a:pt x="239683" y="11871"/>
                  </a:lnTo>
                  <a:cubicBezTo>
                    <a:pt x="239683" y="18449"/>
                    <a:pt x="233495" y="23779"/>
                    <a:pt x="225859" y="23779"/>
                  </a:cubicBezTo>
                  <a:lnTo>
                    <a:pt x="13775" y="23779"/>
                  </a:lnTo>
                  <a:cubicBezTo>
                    <a:pt x="6138" y="23779"/>
                    <a:pt x="-49" y="18449"/>
                    <a:pt x="-49" y="11871"/>
                  </a:cubicBezTo>
                  <a:lnTo>
                    <a:pt x="-49" y="11871"/>
                  </a:lnTo>
                  <a:cubicBezTo>
                    <a:pt x="-49" y="5293"/>
                    <a:pt x="6138" y="-37"/>
                    <a:pt x="13775" y="-37"/>
                  </a:cubicBezTo>
                  <a:close/>
                </a:path>
              </a:pathLst>
            </a:custGeom>
            <a:solidFill>
              <a:srgbClr val="473F47"/>
            </a:solidFill>
            <a:ln w="6633" cap="flat">
              <a:noFill/>
              <a:prstDash val="solid"/>
              <a:miter/>
            </a:ln>
          </p:spPr>
          <p:txBody>
            <a:bodyPr rtlCol="0" anchor="ctr"/>
            <a:lstStyle/>
            <a:p>
              <a:endParaRPr lang="en-US"/>
            </a:p>
          </p:txBody>
        </p:sp>
        <p:sp>
          <p:nvSpPr>
            <p:cNvPr id="206" name="Graphic 234">
              <a:extLst>
                <a:ext uri="{FF2B5EF4-FFF2-40B4-BE49-F238E27FC236}">
                  <a16:creationId xmlns:a16="http://schemas.microsoft.com/office/drawing/2014/main" id="{520E6CCC-82E9-4481-AAD9-2E9DF6AC6179}"/>
                </a:ext>
              </a:extLst>
            </p:cNvPr>
            <p:cNvSpPr/>
            <p:nvPr/>
          </p:nvSpPr>
          <p:spPr>
            <a:xfrm>
              <a:off x="4436161" y="2510655"/>
              <a:ext cx="36554" cy="37956"/>
            </a:xfrm>
            <a:custGeom>
              <a:avLst/>
              <a:gdLst>
                <a:gd name="connsiteX0" fmla="*/ 6314 w 36554"/>
                <a:gd name="connsiteY0" fmla="*/ 343 h 37956"/>
                <a:gd name="connsiteX1" fmla="*/ 0 w 36554"/>
                <a:gd name="connsiteY1" fmla="*/ 36239 h 37956"/>
                <a:gd name="connsiteX2" fmla="*/ 17480 w 36554"/>
                <a:gd name="connsiteY2" fmla="*/ 37956 h 37956"/>
                <a:gd name="connsiteX3" fmla="*/ 36555 w 36554"/>
                <a:gd name="connsiteY3" fmla="*/ 0 h 37956"/>
                <a:gd name="connsiteX4" fmla="*/ 6314 w 36554"/>
                <a:gd name="connsiteY4" fmla="*/ 343 h 3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54" h="37956">
                  <a:moveTo>
                    <a:pt x="6314" y="343"/>
                  </a:moveTo>
                  <a:lnTo>
                    <a:pt x="0" y="36239"/>
                  </a:lnTo>
                  <a:lnTo>
                    <a:pt x="17480" y="37956"/>
                  </a:lnTo>
                  <a:lnTo>
                    <a:pt x="36555" y="0"/>
                  </a:lnTo>
                  <a:lnTo>
                    <a:pt x="6314" y="343"/>
                  </a:lnTo>
                  <a:close/>
                </a:path>
              </a:pathLst>
            </a:custGeom>
            <a:solidFill>
              <a:srgbClr val="FCBDBA"/>
            </a:solidFill>
            <a:ln w="6633" cap="flat">
              <a:noFill/>
              <a:prstDash val="solid"/>
              <a:miter/>
            </a:ln>
          </p:spPr>
          <p:txBody>
            <a:bodyPr rtlCol="0" anchor="ctr"/>
            <a:lstStyle/>
            <a:p>
              <a:endParaRPr lang="en-US"/>
            </a:p>
          </p:txBody>
        </p:sp>
        <p:sp>
          <p:nvSpPr>
            <p:cNvPr id="207" name="Graphic 234">
              <a:extLst>
                <a:ext uri="{FF2B5EF4-FFF2-40B4-BE49-F238E27FC236}">
                  <a16:creationId xmlns:a16="http://schemas.microsoft.com/office/drawing/2014/main" id="{69EEAD4A-BA21-448F-AF31-4C96F81548CC}"/>
                </a:ext>
              </a:extLst>
            </p:cNvPr>
            <p:cNvSpPr/>
            <p:nvPr/>
          </p:nvSpPr>
          <p:spPr>
            <a:xfrm>
              <a:off x="4429449" y="2539566"/>
              <a:ext cx="58454" cy="25102"/>
            </a:xfrm>
            <a:custGeom>
              <a:avLst/>
              <a:gdLst>
                <a:gd name="connsiteX0" fmla="*/ 29394 w 58454"/>
                <a:gd name="connsiteY0" fmla="*/ 3742 h 25102"/>
                <a:gd name="connsiteX1" fmla="*/ 27200 w 58454"/>
                <a:gd name="connsiteY1" fmla="*/ 1681 h 25102"/>
                <a:gd name="connsiteX2" fmla="*/ 21152 w 58454"/>
                <a:gd name="connsiteY2" fmla="*/ 2311 h 25102"/>
                <a:gd name="connsiteX3" fmla="*/ 12379 w 58454"/>
                <a:gd name="connsiteY3" fmla="*/ 1051 h 25102"/>
                <a:gd name="connsiteX4" fmla="*/ 7926 w 58454"/>
                <a:gd name="connsiteY4" fmla="*/ -37 h 25102"/>
                <a:gd name="connsiteX5" fmla="*/ 7328 w 58454"/>
                <a:gd name="connsiteY5" fmla="*/ -37 h 25102"/>
                <a:gd name="connsiteX6" fmla="*/ 5467 w 58454"/>
                <a:gd name="connsiteY6" fmla="*/ 3055 h 25102"/>
                <a:gd name="connsiteX7" fmla="*/ -49 w 58454"/>
                <a:gd name="connsiteY7" fmla="*/ 20745 h 25102"/>
                <a:gd name="connsiteX8" fmla="*/ 50662 w 58454"/>
                <a:gd name="connsiteY8" fmla="*/ 24924 h 25102"/>
                <a:gd name="connsiteX9" fmla="*/ 57906 w 58454"/>
                <a:gd name="connsiteY9" fmla="*/ 22348 h 25102"/>
                <a:gd name="connsiteX10" fmla="*/ 57906 w 58454"/>
                <a:gd name="connsiteY10" fmla="*/ 18283 h 25102"/>
                <a:gd name="connsiteX11" fmla="*/ 49798 w 58454"/>
                <a:gd name="connsiteY11" fmla="*/ 12043 h 25102"/>
                <a:gd name="connsiteX12" fmla="*/ 36505 w 58454"/>
                <a:gd name="connsiteY12" fmla="*/ 7234 h 25102"/>
                <a:gd name="connsiteX13" fmla="*/ 29394 w 58454"/>
                <a:gd name="connsiteY13" fmla="*/ 3742 h 2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454" h="25102">
                  <a:moveTo>
                    <a:pt x="29394" y="3742"/>
                  </a:moveTo>
                  <a:cubicBezTo>
                    <a:pt x="28543" y="3152"/>
                    <a:pt x="27805" y="2459"/>
                    <a:pt x="27200" y="1681"/>
                  </a:cubicBezTo>
                  <a:cubicBezTo>
                    <a:pt x="25393" y="2654"/>
                    <a:pt x="23179" y="2883"/>
                    <a:pt x="21152" y="2311"/>
                  </a:cubicBezTo>
                  <a:lnTo>
                    <a:pt x="12379" y="1051"/>
                  </a:lnTo>
                  <a:cubicBezTo>
                    <a:pt x="10837" y="891"/>
                    <a:pt x="9335" y="524"/>
                    <a:pt x="7926" y="-37"/>
                  </a:cubicBezTo>
                  <a:lnTo>
                    <a:pt x="7328" y="-37"/>
                  </a:lnTo>
                  <a:lnTo>
                    <a:pt x="5467" y="3055"/>
                  </a:lnTo>
                  <a:cubicBezTo>
                    <a:pt x="2283" y="8579"/>
                    <a:pt x="409" y="14590"/>
                    <a:pt x="-49" y="20745"/>
                  </a:cubicBezTo>
                  <a:cubicBezTo>
                    <a:pt x="16553" y="24134"/>
                    <a:pt x="33614" y="25542"/>
                    <a:pt x="50662" y="24924"/>
                  </a:cubicBezTo>
                  <a:cubicBezTo>
                    <a:pt x="53440" y="25250"/>
                    <a:pt x="56205" y="24271"/>
                    <a:pt x="57906" y="22348"/>
                  </a:cubicBezTo>
                  <a:cubicBezTo>
                    <a:pt x="58571" y="21054"/>
                    <a:pt x="58571" y="19577"/>
                    <a:pt x="57906" y="18283"/>
                  </a:cubicBezTo>
                  <a:cubicBezTo>
                    <a:pt x="56285" y="15352"/>
                    <a:pt x="53360" y="13102"/>
                    <a:pt x="49798" y="12043"/>
                  </a:cubicBezTo>
                  <a:cubicBezTo>
                    <a:pt x="45278" y="10440"/>
                    <a:pt x="40693" y="9066"/>
                    <a:pt x="36505" y="7234"/>
                  </a:cubicBezTo>
                  <a:cubicBezTo>
                    <a:pt x="33960" y="6352"/>
                    <a:pt x="31567" y="5179"/>
                    <a:pt x="29394" y="3742"/>
                  </a:cubicBezTo>
                  <a:close/>
                </a:path>
              </a:pathLst>
            </a:custGeom>
            <a:solidFill>
              <a:srgbClr val="306359"/>
            </a:solidFill>
            <a:ln w="6633" cap="flat">
              <a:noFill/>
              <a:prstDash val="solid"/>
              <a:miter/>
            </a:ln>
          </p:spPr>
          <p:txBody>
            <a:bodyPr rtlCol="0" anchor="ctr"/>
            <a:lstStyle/>
            <a:p>
              <a:endParaRPr lang="en-US"/>
            </a:p>
          </p:txBody>
        </p:sp>
        <p:sp>
          <p:nvSpPr>
            <p:cNvPr id="208" name="Graphic 234">
              <a:extLst>
                <a:ext uri="{FF2B5EF4-FFF2-40B4-BE49-F238E27FC236}">
                  <a16:creationId xmlns:a16="http://schemas.microsoft.com/office/drawing/2014/main" id="{E50FBB33-AC44-42CA-BB4B-205EDC0D10B8}"/>
                </a:ext>
              </a:extLst>
            </p:cNvPr>
            <p:cNvSpPr/>
            <p:nvPr/>
          </p:nvSpPr>
          <p:spPr>
            <a:xfrm>
              <a:off x="4554266" y="2521074"/>
              <a:ext cx="35690" cy="38242"/>
            </a:xfrm>
            <a:custGeom>
              <a:avLst/>
              <a:gdLst>
                <a:gd name="connsiteX0" fmla="*/ 5450 w 35690"/>
                <a:gd name="connsiteY0" fmla="*/ 859 h 38242"/>
                <a:gd name="connsiteX1" fmla="*/ 0 w 35690"/>
                <a:gd name="connsiteY1" fmla="*/ 36868 h 38242"/>
                <a:gd name="connsiteX2" fmla="*/ 17546 w 35690"/>
                <a:gd name="connsiteY2" fmla="*/ 38242 h 38242"/>
                <a:gd name="connsiteX3" fmla="*/ 35691 w 35690"/>
                <a:gd name="connsiteY3" fmla="*/ 0 h 38242"/>
                <a:gd name="connsiteX4" fmla="*/ 5450 w 35690"/>
                <a:gd name="connsiteY4" fmla="*/ 859 h 38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90" h="38242">
                  <a:moveTo>
                    <a:pt x="5450" y="859"/>
                  </a:moveTo>
                  <a:lnTo>
                    <a:pt x="0" y="36868"/>
                  </a:lnTo>
                  <a:lnTo>
                    <a:pt x="17546" y="38242"/>
                  </a:lnTo>
                  <a:lnTo>
                    <a:pt x="35691" y="0"/>
                  </a:lnTo>
                  <a:lnTo>
                    <a:pt x="5450" y="859"/>
                  </a:lnTo>
                  <a:close/>
                </a:path>
              </a:pathLst>
            </a:custGeom>
            <a:solidFill>
              <a:srgbClr val="FCBDBA"/>
            </a:solidFill>
            <a:ln w="6633" cap="flat">
              <a:noFill/>
              <a:prstDash val="solid"/>
              <a:miter/>
            </a:ln>
          </p:spPr>
          <p:txBody>
            <a:bodyPr rtlCol="0" anchor="ctr"/>
            <a:lstStyle/>
            <a:p>
              <a:endParaRPr lang="en-US"/>
            </a:p>
          </p:txBody>
        </p:sp>
        <p:sp>
          <p:nvSpPr>
            <p:cNvPr id="209" name="Graphic 234">
              <a:extLst>
                <a:ext uri="{FF2B5EF4-FFF2-40B4-BE49-F238E27FC236}">
                  <a16:creationId xmlns:a16="http://schemas.microsoft.com/office/drawing/2014/main" id="{5F9A82C1-01A8-4466-8E83-2D3BBBDADD6B}"/>
                </a:ext>
              </a:extLst>
            </p:cNvPr>
            <p:cNvSpPr/>
            <p:nvPr/>
          </p:nvSpPr>
          <p:spPr>
            <a:xfrm>
              <a:off x="4565632" y="1965186"/>
              <a:ext cx="590059" cy="371603"/>
            </a:xfrm>
            <a:custGeom>
              <a:avLst/>
              <a:gdLst>
                <a:gd name="connsiteX0" fmla="*/ 590011 w 590059"/>
                <a:gd name="connsiteY0" fmla="*/ 55037 h 371603"/>
                <a:gd name="connsiteX1" fmla="*/ 590011 w 590059"/>
                <a:gd name="connsiteY1" fmla="*/ 166157 h 371603"/>
                <a:gd name="connsiteX2" fmla="*/ 526073 w 590059"/>
                <a:gd name="connsiteY2" fmla="*/ 221231 h 371603"/>
                <a:gd name="connsiteX3" fmla="*/ 151686 w 590059"/>
                <a:gd name="connsiteY3" fmla="*/ 221231 h 371603"/>
                <a:gd name="connsiteX4" fmla="*/ -49 w 590059"/>
                <a:gd name="connsiteY4" fmla="*/ 371567 h 371603"/>
                <a:gd name="connsiteX5" fmla="*/ -49 w 590059"/>
                <a:gd name="connsiteY5" fmla="*/ -37 h 371603"/>
                <a:gd name="connsiteX6" fmla="*/ 526073 w 590059"/>
                <a:gd name="connsiteY6" fmla="*/ -37 h 371603"/>
                <a:gd name="connsiteX7" fmla="*/ 590011 w 590059"/>
                <a:gd name="connsiteY7" fmla="*/ 55037 h 371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059" h="371603">
                  <a:moveTo>
                    <a:pt x="590011" y="55037"/>
                  </a:moveTo>
                  <a:lnTo>
                    <a:pt x="590011" y="166157"/>
                  </a:lnTo>
                  <a:cubicBezTo>
                    <a:pt x="590011" y="196574"/>
                    <a:pt x="561385" y="221231"/>
                    <a:pt x="526073" y="221231"/>
                  </a:cubicBezTo>
                  <a:lnTo>
                    <a:pt x="151686" y="221231"/>
                  </a:lnTo>
                  <a:lnTo>
                    <a:pt x="-49" y="371567"/>
                  </a:lnTo>
                  <a:lnTo>
                    <a:pt x="-49" y="-37"/>
                  </a:lnTo>
                  <a:lnTo>
                    <a:pt x="526073" y="-37"/>
                  </a:lnTo>
                  <a:cubicBezTo>
                    <a:pt x="561385" y="-37"/>
                    <a:pt x="590011" y="24620"/>
                    <a:pt x="590011" y="55037"/>
                  </a:cubicBezTo>
                  <a:close/>
                </a:path>
              </a:pathLst>
            </a:custGeom>
            <a:solidFill>
              <a:srgbClr val="020202">
                <a:alpha val="10000"/>
              </a:srgbClr>
            </a:solidFill>
            <a:ln w="6633" cap="flat">
              <a:noFill/>
              <a:prstDash val="solid"/>
              <a:miter/>
            </a:ln>
          </p:spPr>
          <p:txBody>
            <a:bodyPr rtlCol="0" anchor="ctr"/>
            <a:lstStyle/>
            <a:p>
              <a:endParaRPr lang="en-US"/>
            </a:p>
          </p:txBody>
        </p:sp>
        <p:sp>
          <p:nvSpPr>
            <p:cNvPr id="210" name="Graphic 234">
              <a:extLst>
                <a:ext uri="{FF2B5EF4-FFF2-40B4-BE49-F238E27FC236}">
                  <a16:creationId xmlns:a16="http://schemas.microsoft.com/office/drawing/2014/main" id="{ACE5E4E0-41EE-48EB-B7A5-961A43E8E4A5}"/>
                </a:ext>
              </a:extLst>
            </p:cNvPr>
            <p:cNvSpPr/>
            <p:nvPr/>
          </p:nvSpPr>
          <p:spPr>
            <a:xfrm>
              <a:off x="4589027" y="1917898"/>
              <a:ext cx="551245" cy="221267"/>
            </a:xfrm>
            <a:custGeom>
              <a:avLst/>
              <a:gdLst>
                <a:gd name="connsiteX0" fmla="*/ 487308 w 551245"/>
                <a:gd name="connsiteY0" fmla="*/ 0 h 221267"/>
                <a:gd name="connsiteX1" fmla="*/ 551245 w 551245"/>
                <a:gd name="connsiteY1" fmla="*/ 0 h 221267"/>
                <a:gd name="connsiteX2" fmla="*/ 551245 w 551245"/>
                <a:gd name="connsiteY2" fmla="*/ 221268 h 221267"/>
                <a:gd name="connsiteX3" fmla="*/ 487308 w 551245"/>
                <a:gd name="connsiteY3" fmla="*/ 221268 h 221267"/>
                <a:gd name="connsiteX4" fmla="*/ 63938 w 551245"/>
                <a:gd name="connsiteY4" fmla="*/ 221268 h 221267"/>
                <a:gd name="connsiteX5" fmla="*/ 0 w 551245"/>
                <a:gd name="connsiteY5" fmla="*/ 221268 h 221267"/>
                <a:gd name="connsiteX6" fmla="*/ 0 w 551245"/>
                <a:gd name="connsiteY6" fmla="*/ 0 h 221267"/>
                <a:gd name="connsiteX7" fmla="*/ 63938 w 551245"/>
                <a:gd name="connsiteY7" fmla="*/ 0 h 22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245" h="221267">
                  <a:moveTo>
                    <a:pt x="487308" y="0"/>
                  </a:moveTo>
                  <a:cubicBezTo>
                    <a:pt x="522620" y="0"/>
                    <a:pt x="551245" y="0"/>
                    <a:pt x="551245" y="0"/>
                  </a:cubicBezTo>
                  <a:lnTo>
                    <a:pt x="551245" y="221268"/>
                  </a:lnTo>
                  <a:cubicBezTo>
                    <a:pt x="551245" y="221268"/>
                    <a:pt x="522620" y="221268"/>
                    <a:pt x="487308" y="221268"/>
                  </a:cubicBezTo>
                  <a:lnTo>
                    <a:pt x="63938" y="221268"/>
                  </a:lnTo>
                  <a:cubicBezTo>
                    <a:pt x="28626" y="221268"/>
                    <a:pt x="0" y="221268"/>
                    <a:pt x="0" y="221268"/>
                  </a:cubicBezTo>
                  <a:lnTo>
                    <a:pt x="0" y="0"/>
                  </a:lnTo>
                  <a:cubicBezTo>
                    <a:pt x="0" y="0"/>
                    <a:pt x="28626" y="0"/>
                    <a:pt x="63938" y="0"/>
                  </a:cubicBezTo>
                  <a:close/>
                </a:path>
              </a:pathLst>
            </a:custGeom>
            <a:solidFill>
              <a:srgbClr val="FFFFFF"/>
            </a:solidFill>
            <a:ln w="6633" cap="flat">
              <a:noFill/>
              <a:prstDash val="solid"/>
              <a:miter/>
            </a:ln>
          </p:spPr>
          <p:txBody>
            <a:bodyPr rtlCol="0" anchor="ctr"/>
            <a:lstStyle/>
            <a:p>
              <a:endParaRPr lang="en-US"/>
            </a:p>
          </p:txBody>
        </p:sp>
        <p:sp>
          <p:nvSpPr>
            <p:cNvPr id="211" name="Graphic 234">
              <a:extLst>
                <a:ext uri="{FF2B5EF4-FFF2-40B4-BE49-F238E27FC236}">
                  <a16:creationId xmlns:a16="http://schemas.microsoft.com/office/drawing/2014/main" id="{BC3DE174-1A7E-481E-B1AE-E8B7CD9293D0}"/>
                </a:ext>
              </a:extLst>
            </p:cNvPr>
            <p:cNvSpPr/>
            <p:nvPr/>
          </p:nvSpPr>
          <p:spPr>
            <a:xfrm>
              <a:off x="4578843" y="2039724"/>
              <a:ext cx="150924" cy="117097"/>
            </a:xfrm>
            <a:custGeom>
              <a:avLst/>
              <a:gdLst>
                <a:gd name="connsiteX0" fmla="*/ 84440 w 150924"/>
                <a:gd name="connsiteY0" fmla="*/ 71983 h 117097"/>
                <a:gd name="connsiteX1" fmla="*/ 78126 w 150924"/>
                <a:gd name="connsiteY1" fmla="*/ 71181 h 117097"/>
                <a:gd name="connsiteX2" fmla="*/ 71945 w 150924"/>
                <a:gd name="connsiteY2" fmla="*/ 62937 h 117097"/>
                <a:gd name="connsiteX3" fmla="*/ 7476 w 150924"/>
                <a:gd name="connsiteY3" fmla="*/ -37 h 117097"/>
                <a:gd name="connsiteX4" fmla="*/ 298 w 150924"/>
                <a:gd name="connsiteY4" fmla="*/ 90989 h 117097"/>
                <a:gd name="connsiteX5" fmla="*/ 8938 w 150924"/>
                <a:gd name="connsiteY5" fmla="*/ 113259 h 117097"/>
                <a:gd name="connsiteX6" fmla="*/ 25421 w 150924"/>
                <a:gd name="connsiteY6" fmla="*/ 116923 h 117097"/>
                <a:gd name="connsiteX7" fmla="*/ 131762 w 150924"/>
                <a:gd name="connsiteY7" fmla="*/ 97401 h 117097"/>
                <a:gd name="connsiteX8" fmla="*/ 143061 w 150924"/>
                <a:gd name="connsiteY8" fmla="*/ 71238 h 117097"/>
                <a:gd name="connsiteX9" fmla="*/ 118602 w 150924"/>
                <a:gd name="connsiteY9" fmla="*/ 72097 h 11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924" h="117097">
                  <a:moveTo>
                    <a:pt x="84440" y="71983"/>
                  </a:moveTo>
                  <a:cubicBezTo>
                    <a:pt x="82294" y="72149"/>
                    <a:pt x="80127" y="71874"/>
                    <a:pt x="78126" y="71181"/>
                  </a:cubicBezTo>
                  <a:cubicBezTo>
                    <a:pt x="74890" y="69240"/>
                    <a:pt x="72670" y="66281"/>
                    <a:pt x="71945" y="62937"/>
                  </a:cubicBezTo>
                  <a:cubicBezTo>
                    <a:pt x="61511" y="35171"/>
                    <a:pt x="39910" y="8150"/>
                    <a:pt x="7476" y="-37"/>
                  </a:cubicBezTo>
                  <a:cubicBezTo>
                    <a:pt x="-965" y="29561"/>
                    <a:pt x="-367" y="60476"/>
                    <a:pt x="298" y="90989"/>
                  </a:cubicBezTo>
                  <a:cubicBezTo>
                    <a:pt x="298" y="99119"/>
                    <a:pt x="1361" y="108450"/>
                    <a:pt x="8938" y="113259"/>
                  </a:cubicBezTo>
                  <a:cubicBezTo>
                    <a:pt x="13876" y="115887"/>
                    <a:pt x="19626" y="117164"/>
                    <a:pt x="25421" y="116923"/>
                  </a:cubicBezTo>
                  <a:cubicBezTo>
                    <a:pt x="62202" y="118125"/>
                    <a:pt x="98750" y="111416"/>
                    <a:pt x="131762" y="97401"/>
                  </a:cubicBezTo>
                  <a:cubicBezTo>
                    <a:pt x="141665" y="93165"/>
                    <a:pt x="162069" y="76620"/>
                    <a:pt x="143061" y="71238"/>
                  </a:cubicBezTo>
                  <a:cubicBezTo>
                    <a:pt x="137345" y="69578"/>
                    <a:pt x="124717" y="72097"/>
                    <a:pt x="118602" y="72097"/>
                  </a:cubicBezTo>
                  <a:close/>
                </a:path>
              </a:pathLst>
            </a:custGeom>
            <a:solidFill>
              <a:srgbClr val="020202">
                <a:alpha val="10000"/>
              </a:srgbClr>
            </a:solidFill>
            <a:ln w="6633" cap="flat">
              <a:noFill/>
              <a:prstDash val="solid"/>
              <a:miter/>
            </a:ln>
          </p:spPr>
          <p:txBody>
            <a:bodyPr rtlCol="0" anchor="ctr"/>
            <a:lstStyle/>
            <a:p>
              <a:endParaRPr lang="en-US"/>
            </a:p>
          </p:txBody>
        </p:sp>
        <p:sp>
          <p:nvSpPr>
            <p:cNvPr id="212" name="Graphic 234">
              <a:extLst>
                <a:ext uri="{FF2B5EF4-FFF2-40B4-BE49-F238E27FC236}">
                  <a16:creationId xmlns:a16="http://schemas.microsoft.com/office/drawing/2014/main" id="{AF9503B1-04AB-4FDD-8DA3-086F600907F3}"/>
                </a:ext>
              </a:extLst>
            </p:cNvPr>
            <p:cNvSpPr/>
            <p:nvPr/>
          </p:nvSpPr>
          <p:spPr>
            <a:xfrm>
              <a:off x="4440947" y="2252004"/>
              <a:ext cx="103682" cy="270902"/>
            </a:xfrm>
            <a:custGeom>
              <a:avLst/>
              <a:gdLst>
                <a:gd name="connsiteX0" fmla="*/ 0 w 103682"/>
                <a:gd name="connsiteY0" fmla="*/ 9160 h 270902"/>
                <a:gd name="connsiteX1" fmla="*/ 26054 w 103682"/>
                <a:gd name="connsiteY1" fmla="*/ 133906 h 270902"/>
                <a:gd name="connsiteX2" fmla="*/ 0 w 103682"/>
                <a:gd name="connsiteY2" fmla="*/ 268097 h 270902"/>
                <a:gd name="connsiteX3" fmla="*/ 42204 w 103682"/>
                <a:gd name="connsiteY3" fmla="*/ 270903 h 270902"/>
                <a:gd name="connsiteX4" fmla="*/ 103683 w 103682"/>
                <a:gd name="connsiteY4" fmla="*/ 119765 h 270902"/>
                <a:gd name="connsiteX5" fmla="*/ 82880 w 103682"/>
                <a:gd name="connsiteY5" fmla="*/ 0 h 270902"/>
                <a:gd name="connsiteX6" fmla="*/ 0 w 103682"/>
                <a:gd name="connsiteY6" fmla="*/ 9160 h 27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82" h="270902">
                  <a:moveTo>
                    <a:pt x="0" y="9160"/>
                  </a:moveTo>
                  <a:lnTo>
                    <a:pt x="26054" y="133906"/>
                  </a:lnTo>
                  <a:lnTo>
                    <a:pt x="0" y="268097"/>
                  </a:lnTo>
                  <a:lnTo>
                    <a:pt x="42204" y="270903"/>
                  </a:lnTo>
                  <a:lnTo>
                    <a:pt x="103683" y="119765"/>
                  </a:lnTo>
                  <a:lnTo>
                    <a:pt x="82880" y="0"/>
                  </a:lnTo>
                  <a:lnTo>
                    <a:pt x="0" y="9160"/>
                  </a:lnTo>
                  <a:close/>
                </a:path>
              </a:pathLst>
            </a:custGeom>
            <a:solidFill>
              <a:srgbClr val="473F47"/>
            </a:solidFill>
            <a:ln w="6633" cap="flat">
              <a:noFill/>
              <a:prstDash val="solid"/>
              <a:miter/>
            </a:ln>
          </p:spPr>
          <p:txBody>
            <a:bodyPr rtlCol="0" anchor="ctr"/>
            <a:lstStyle/>
            <a:p>
              <a:endParaRPr lang="en-US"/>
            </a:p>
          </p:txBody>
        </p:sp>
        <p:sp>
          <p:nvSpPr>
            <p:cNvPr id="213" name="Graphic 234">
              <a:extLst>
                <a:ext uri="{FF2B5EF4-FFF2-40B4-BE49-F238E27FC236}">
                  <a16:creationId xmlns:a16="http://schemas.microsoft.com/office/drawing/2014/main" id="{08D80005-45E2-4236-AF78-CCA300EDF1B9}"/>
                </a:ext>
              </a:extLst>
            </p:cNvPr>
            <p:cNvSpPr/>
            <p:nvPr/>
          </p:nvSpPr>
          <p:spPr>
            <a:xfrm>
              <a:off x="4497175" y="2252004"/>
              <a:ext cx="136315" cy="280405"/>
            </a:xfrm>
            <a:custGeom>
              <a:avLst/>
              <a:gdLst>
                <a:gd name="connsiteX0" fmla="*/ 89459 w 136315"/>
                <a:gd name="connsiteY0" fmla="*/ 0 h 280405"/>
                <a:gd name="connsiteX1" fmla="*/ 136316 w 136315"/>
                <a:gd name="connsiteY1" fmla="*/ 166080 h 280405"/>
                <a:gd name="connsiteX2" fmla="*/ 98432 w 136315"/>
                <a:gd name="connsiteY2" fmla="*/ 280406 h 280405"/>
                <a:gd name="connsiteX3" fmla="*/ 60880 w 136315"/>
                <a:gd name="connsiteY3" fmla="*/ 278746 h 280405"/>
                <a:gd name="connsiteX4" fmla="*/ 66131 w 136315"/>
                <a:gd name="connsiteY4" fmla="*/ 181193 h 280405"/>
                <a:gd name="connsiteX5" fmla="*/ 0 w 136315"/>
                <a:gd name="connsiteY5" fmla="*/ 23472 h 280405"/>
                <a:gd name="connsiteX6" fmla="*/ 89459 w 136315"/>
                <a:gd name="connsiteY6" fmla="*/ 0 h 28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315" h="280405">
                  <a:moveTo>
                    <a:pt x="89459" y="0"/>
                  </a:moveTo>
                  <a:lnTo>
                    <a:pt x="136316" y="166080"/>
                  </a:lnTo>
                  <a:lnTo>
                    <a:pt x="98432" y="280406"/>
                  </a:lnTo>
                  <a:lnTo>
                    <a:pt x="60880" y="278746"/>
                  </a:lnTo>
                  <a:lnTo>
                    <a:pt x="66131" y="181193"/>
                  </a:lnTo>
                  <a:lnTo>
                    <a:pt x="0" y="23472"/>
                  </a:lnTo>
                  <a:lnTo>
                    <a:pt x="89459" y="0"/>
                  </a:lnTo>
                  <a:close/>
                </a:path>
              </a:pathLst>
            </a:custGeom>
            <a:solidFill>
              <a:srgbClr val="473F47"/>
            </a:solidFill>
            <a:ln w="6633" cap="flat">
              <a:noFill/>
              <a:prstDash val="solid"/>
              <a:miter/>
            </a:ln>
          </p:spPr>
          <p:txBody>
            <a:bodyPr rtlCol="0" anchor="ctr"/>
            <a:lstStyle/>
            <a:p>
              <a:endParaRPr lang="en-US"/>
            </a:p>
          </p:txBody>
        </p:sp>
        <p:sp>
          <p:nvSpPr>
            <p:cNvPr id="214" name="Graphic 234">
              <a:extLst>
                <a:ext uri="{FF2B5EF4-FFF2-40B4-BE49-F238E27FC236}">
                  <a16:creationId xmlns:a16="http://schemas.microsoft.com/office/drawing/2014/main" id="{388EEAF1-AE6D-426D-8023-2403CA77E3B8}"/>
                </a:ext>
              </a:extLst>
            </p:cNvPr>
            <p:cNvSpPr/>
            <p:nvPr/>
          </p:nvSpPr>
          <p:spPr>
            <a:xfrm>
              <a:off x="4704806" y="2107182"/>
              <a:ext cx="66253" cy="39118"/>
            </a:xfrm>
            <a:custGeom>
              <a:avLst/>
              <a:gdLst>
                <a:gd name="connsiteX0" fmla="*/ 10783 w 66253"/>
                <a:gd name="connsiteY0" fmla="*/ 7044 h 39118"/>
                <a:gd name="connsiteX1" fmla="*/ 28728 w 66253"/>
                <a:gd name="connsiteY1" fmla="*/ 460 h 39118"/>
                <a:gd name="connsiteX2" fmla="*/ 34909 w 66253"/>
                <a:gd name="connsiteY2" fmla="*/ 804 h 39118"/>
                <a:gd name="connsiteX3" fmla="*/ 36704 w 66253"/>
                <a:gd name="connsiteY3" fmla="*/ 3781 h 39118"/>
                <a:gd name="connsiteX4" fmla="*/ 35707 w 66253"/>
                <a:gd name="connsiteY4" fmla="*/ 14773 h 39118"/>
                <a:gd name="connsiteX5" fmla="*/ 57905 w 66253"/>
                <a:gd name="connsiteY5" fmla="*/ 23131 h 39118"/>
                <a:gd name="connsiteX6" fmla="*/ 65815 w 66253"/>
                <a:gd name="connsiteY6" fmla="*/ 27596 h 39118"/>
                <a:gd name="connsiteX7" fmla="*/ 63555 w 66253"/>
                <a:gd name="connsiteY7" fmla="*/ 34581 h 39118"/>
                <a:gd name="connsiteX8" fmla="*/ 55446 w 66253"/>
                <a:gd name="connsiteY8" fmla="*/ 37729 h 39118"/>
                <a:gd name="connsiteX9" fmla="*/ 215 w 66253"/>
                <a:gd name="connsiteY9" fmla="*/ 17864 h 39118"/>
                <a:gd name="connsiteX10" fmla="*/ 5067 w 66253"/>
                <a:gd name="connsiteY10" fmla="*/ 10307 h 39118"/>
                <a:gd name="connsiteX11" fmla="*/ 10783 w 66253"/>
                <a:gd name="connsiteY11" fmla="*/ 7044 h 3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253" h="39118">
                  <a:moveTo>
                    <a:pt x="10783" y="7044"/>
                  </a:moveTo>
                  <a:cubicBezTo>
                    <a:pt x="16419" y="4210"/>
                    <a:pt x="22447" y="1995"/>
                    <a:pt x="28728" y="460"/>
                  </a:cubicBezTo>
                  <a:cubicBezTo>
                    <a:pt x="30729" y="-307"/>
                    <a:pt x="33042" y="-181"/>
                    <a:pt x="34909" y="804"/>
                  </a:cubicBezTo>
                  <a:cubicBezTo>
                    <a:pt x="35886" y="1588"/>
                    <a:pt x="36518" y="2641"/>
                    <a:pt x="36704" y="3781"/>
                  </a:cubicBezTo>
                  <a:cubicBezTo>
                    <a:pt x="37674" y="7445"/>
                    <a:pt x="37329" y="11280"/>
                    <a:pt x="35707" y="14773"/>
                  </a:cubicBezTo>
                  <a:cubicBezTo>
                    <a:pt x="42785" y="18150"/>
                    <a:pt x="50216" y="20950"/>
                    <a:pt x="57905" y="23131"/>
                  </a:cubicBezTo>
                  <a:cubicBezTo>
                    <a:pt x="61149" y="23606"/>
                    <a:pt x="64013" y="25226"/>
                    <a:pt x="65815" y="27596"/>
                  </a:cubicBezTo>
                  <a:cubicBezTo>
                    <a:pt x="66792" y="30104"/>
                    <a:pt x="65894" y="32869"/>
                    <a:pt x="63555" y="34581"/>
                  </a:cubicBezTo>
                  <a:cubicBezTo>
                    <a:pt x="61229" y="36241"/>
                    <a:pt x="58431" y="37329"/>
                    <a:pt x="55446" y="37729"/>
                  </a:cubicBezTo>
                  <a:cubicBezTo>
                    <a:pt x="36172" y="41622"/>
                    <a:pt x="4801" y="37729"/>
                    <a:pt x="215" y="17864"/>
                  </a:cubicBezTo>
                  <a:cubicBezTo>
                    <a:pt x="-782" y="13513"/>
                    <a:pt x="1079" y="12769"/>
                    <a:pt x="5067" y="10307"/>
                  </a:cubicBezTo>
                  <a:cubicBezTo>
                    <a:pt x="7194" y="9105"/>
                    <a:pt x="9122" y="8074"/>
                    <a:pt x="10783" y="7044"/>
                  </a:cubicBezTo>
                  <a:close/>
                </a:path>
              </a:pathLst>
            </a:custGeom>
            <a:solidFill>
              <a:srgbClr val="FCBDBA"/>
            </a:solidFill>
            <a:ln w="6633" cap="flat">
              <a:noFill/>
              <a:prstDash val="solid"/>
              <a:miter/>
            </a:ln>
          </p:spPr>
          <p:txBody>
            <a:bodyPr rtlCol="0" anchor="ctr"/>
            <a:lstStyle/>
            <a:p>
              <a:endParaRPr lang="en-US"/>
            </a:p>
          </p:txBody>
        </p:sp>
        <p:sp>
          <p:nvSpPr>
            <p:cNvPr id="215" name="Graphic 234">
              <a:extLst>
                <a:ext uri="{FF2B5EF4-FFF2-40B4-BE49-F238E27FC236}">
                  <a16:creationId xmlns:a16="http://schemas.microsoft.com/office/drawing/2014/main" id="{3ED9924E-3C64-424A-B519-0CEE9808F808}"/>
                </a:ext>
              </a:extLst>
            </p:cNvPr>
            <p:cNvSpPr/>
            <p:nvPr/>
          </p:nvSpPr>
          <p:spPr>
            <a:xfrm>
              <a:off x="4524019" y="1939566"/>
              <a:ext cx="55259" cy="103454"/>
            </a:xfrm>
            <a:custGeom>
              <a:avLst/>
              <a:gdLst>
                <a:gd name="connsiteX0" fmla="*/ 46747 w 55259"/>
                <a:gd name="connsiteY0" fmla="*/ 21404 h 103454"/>
                <a:gd name="connsiteX1" fmla="*/ 55055 w 55259"/>
                <a:gd name="connsiteY1" fmla="*/ 45563 h 103454"/>
                <a:gd name="connsiteX2" fmla="*/ 43823 w 55259"/>
                <a:gd name="connsiteY2" fmla="*/ 67604 h 103454"/>
                <a:gd name="connsiteX3" fmla="*/ 37176 w 55259"/>
                <a:gd name="connsiteY3" fmla="*/ 71268 h 103454"/>
                <a:gd name="connsiteX4" fmla="*/ 34119 w 55259"/>
                <a:gd name="connsiteY4" fmla="*/ 96859 h 103454"/>
                <a:gd name="connsiteX5" fmla="*/ 16639 w 55259"/>
                <a:gd name="connsiteY5" fmla="*/ 102583 h 103454"/>
                <a:gd name="connsiteX6" fmla="*/ 3347 w 55259"/>
                <a:gd name="connsiteY6" fmla="*/ 89359 h 103454"/>
                <a:gd name="connsiteX7" fmla="*/ 954 w 55259"/>
                <a:gd name="connsiteY7" fmla="*/ 71383 h 103454"/>
                <a:gd name="connsiteX8" fmla="*/ 223 w 55259"/>
                <a:gd name="connsiteY8" fmla="*/ 35316 h 103454"/>
                <a:gd name="connsiteX9" fmla="*/ 4477 w 55259"/>
                <a:gd name="connsiteY9" fmla="*/ 11786 h 103454"/>
                <a:gd name="connsiteX10" fmla="*/ 29666 w 55259"/>
                <a:gd name="connsiteY10" fmla="*/ -7 h 103454"/>
                <a:gd name="connsiteX11" fmla="*/ 46747 w 55259"/>
                <a:gd name="connsiteY11" fmla="*/ 21404 h 1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259" h="103454">
                  <a:moveTo>
                    <a:pt x="46747" y="21404"/>
                  </a:moveTo>
                  <a:cubicBezTo>
                    <a:pt x="51127" y="28980"/>
                    <a:pt x="53939" y="37155"/>
                    <a:pt x="55055" y="45563"/>
                  </a:cubicBezTo>
                  <a:cubicBezTo>
                    <a:pt x="56099" y="54105"/>
                    <a:pt x="51832" y="62486"/>
                    <a:pt x="43823" y="67604"/>
                  </a:cubicBezTo>
                  <a:cubicBezTo>
                    <a:pt x="41423" y="68560"/>
                    <a:pt x="39190" y="69791"/>
                    <a:pt x="37176" y="71268"/>
                  </a:cubicBezTo>
                  <a:cubicBezTo>
                    <a:pt x="30131" y="77508"/>
                    <a:pt x="38173" y="88786"/>
                    <a:pt x="34119" y="96859"/>
                  </a:cubicBezTo>
                  <a:cubicBezTo>
                    <a:pt x="30882" y="102366"/>
                    <a:pt x="23306" y="104845"/>
                    <a:pt x="16639" y="102583"/>
                  </a:cubicBezTo>
                  <a:cubicBezTo>
                    <a:pt x="10119" y="100127"/>
                    <a:pt x="5234" y="95267"/>
                    <a:pt x="3347" y="89359"/>
                  </a:cubicBezTo>
                  <a:cubicBezTo>
                    <a:pt x="1552" y="83497"/>
                    <a:pt x="748" y="77445"/>
                    <a:pt x="954" y="71383"/>
                  </a:cubicBezTo>
                  <a:lnTo>
                    <a:pt x="223" y="35316"/>
                  </a:lnTo>
                  <a:cubicBezTo>
                    <a:pt x="-707" y="27288"/>
                    <a:pt x="755" y="19189"/>
                    <a:pt x="4477" y="11786"/>
                  </a:cubicBezTo>
                  <a:cubicBezTo>
                    <a:pt x="9647" y="4100"/>
                    <a:pt x="19364" y="-452"/>
                    <a:pt x="29666" y="-7"/>
                  </a:cubicBezTo>
                  <a:cubicBezTo>
                    <a:pt x="40234" y="1138"/>
                    <a:pt x="43225" y="14305"/>
                    <a:pt x="46747" y="21404"/>
                  </a:cubicBezTo>
                  <a:close/>
                </a:path>
              </a:pathLst>
            </a:custGeom>
            <a:solidFill>
              <a:srgbClr val="FCBDBA"/>
            </a:solidFill>
            <a:ln w="6633" cap="flat">
              <a:noFill/>
              <a:prstDash val="solid"/>
              <a:miter/>
            </a:ln>
          </p:spPr>
          <p:txBody>
            <a:bodyPr rtlCol="0" anchor="ctr"/>
            <a:lstStyle/>
            <a:p>
              <a:endParaRPr lang="en-US"/>
            </a:p>
          </p:txBody>
        </p:sp>
        <p:sp>
          <p:nvSpPr>
            <p:cNvPr id="216" name="Graphic 234">
              <a:extLst>
                <a:ext uri="{FF2B5EF4-FFF2-40B4-BE49-F238E27FC236}">
                  <a16:creationId xmlns:a16="http://schemas.microsoft.com/office/drawing/2014/main" id="{5E2A3E0E-454C-4EFD-BA97-0A4EBF91D946}"/>
                </a:ext>
              </a:extLst>
            </p:cNvPr>
            <p:cNvSpPr/>
            <p:nvPr/>
          </p:nvSpPr>
          <p:spPr>
            <a:xfrm>
              <a:off x="4440947" y="2030005"/>
              <a:ext cx="276436" cy="245736"/>
            </a:xfrm>
            <a:custGeom>
              <a:avLst/>
              <a:gdLst>
                <a:gd name="connsiteX0" fmla="*/ 275906 w 276436"/>
                <a:gd name="connsiteY0" fmla="*/ 111071 h 245736"/>
                <a:gd name="connsiteX1" fmla="*/ 189836 w 276436"/>
                <a:gd name="connsiteY1" fmla="*/ 172843 h 245736"/>
                <a:gd name="connsiteX2" fmla="*/ 148363 w 276436"/>
                <a:gd name="connsiteY2" fmla="*/ 134028 h 245736"/>
                <a:gd name="connsiteX3" fmla="*/ 145638 w 276436"/>
                <a:gd name="connsiteY3" fmla="*/ 222191 h 245736"/>
                <a:gd name="connsiteX4" fmla="*/ 114733 w 276436"/>
                <a:gd name="connsiteY4" fmla="*/ 235359 h 245736"/>
                <a:gd name="connsiteX5" fmla="*/ 56178 w 276436"/>
                <a:gd name="connsiteY5" fmla="*/ 245664 h 245736"/>
                <a:gd name="connsiteX6" fmla="*/ -49 w 276436"/>
                <a:gd name="connsiteY6" fmla="*/ 231351 h 245736"/>
                <a:gd name="connsiteX7" fmla="*/ 24010 w 276436"/>
                <a:gd name="connsiteY7" fmla="*/ 24282 h 245736"/>
                <a:gd name="connsiteX8" fmla="*/ 85023 w 276436"/>
                <a:gd name="connsiteY8" fmla="*/ 409 h 245736"/>
                <a:gd name="connsiteX9" fmla="*/ 118654 w 276436"/>
                <a:gd name="connsiteY9" fmla="*/ 409 h 245736"/>
                <a:gd name="connsiteX10" fmla="*/ 164048 w 276436"/>
                <a:gd name="connsiteY10" fmla="*/ 24282 h 245736"/>
                <a:gd name="connsiteX11" fmla="*/ 193890 w 276436"/>
                <a:gd name="connsiteY11" fmla="*/ 108724 h 245736"/>
                <a:gd name="connsiteX12" fmla="*/ 263876 w 276436"/>
                <a:gd name="connsiteY12" fmla="*/ 87313 h 245736"/>
                <a:gd name="connsiteX13" fmla="*/ 275906 w 276436"/>
                <a:gd name="connsiteY13" fmla="*/ 111071 h 24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436" h="245736">
                  <a:moveTo>
                    <a:pt x="275906" y="111071"/>
                  </a:moveTo>
                  <a:cubicBezTo>
                    <a:pt x="275906" y="111071"/>
                    <a:pt x="195618" y="172843"/>
                    <a:pt x="189836" y="172843"/>
                  </a:cubicBezTo>
                  <a:cubicBezTo>
                    <a:pt x="184054" y="172843"/>
                    <a:pt x="148363" y="134028"/>
                    <a:pt x="148363" y="134028"/>
                  </a:cubicBezTo>
                  <a:lnTo>
                    <a:pt x="145638" y="222191"/>
                  </a:lnTo>
                  <a:cubicBezTo>
                    <a:pt x="135728" y="227229"/>
                    <a:pt x="125393" y="231632"/>
                    <a:pt x="114733" y="235359"/>
                  </a:cubicBezTo>
                  <a:cubicBezTo>
                    <a:pt x="96375" y="242578"/>
                    <a:pt x="76350" y="246099"/>
                    <a:pt x="56178" y="245664"/>
                  </a:cubicBezTo>
                  <a:cubicBezTo>
                    <a:pt x="17165" y="242629"/>
                    <a:pt x="-49" y="231351"/>
                    <a:pt x="-49" y="231351"/>
                  </a:cubicBezTo>
                  <a:lnTo>
                    <a:pt x="24010" y="24282"/>
                  </a:lnTo>
                  <a:cubicBezTo>
                    <a:pt x="24010" y="24282"/>
                    <a:pt x="69471" y="-3885"/>
                    <a:pt x="85023" y="409"/>
                  </a:cubicBezTo>
                  <a:cubicBezTo>
                    <a:pt x="96143" y="2126"/>
                    <a:pt x="107534" y="2126"/>
                    <a:pt x="118654" y="409"/>
                  </a:cubicBezTo>
                  <a:cubicBezTo>
                    <a:pt x="141118" y="-2168"/>
                    <a:pt x="164048" y="24282"/>
                    <a:pt x="164048" y="24282"/>
                  </a:cubicBezTo>
                  <a:lnTo>
                    <a:pt x="193890" y="108724"/>
                  </a:lnTo>
                  <a:lnTo>
                    <a:pt x="263876" y="87313"/>
                  </a:lnTo>
                  <a:cubicBezTo>
                    <a:pt x="273207" y="92328"/>
                    <a:pt x="277986" y="101768"/>
                    <a:pt x="275906" y="111071"/>
                  </a:cubicBezTo>
                  <a:close/>
                </a:path>
              </a:pathLst>
            </a:custGeom>
            <a:solidFill>
              <a:srgbClr val="FFFFFF"/>
            </a:solidFill>
            <a:ln w="6633" cap="flat">
              <a:noFill/>
              <a:prstDash val="solid"/>
              <a:miter/>
            </a:ln>
          </p:spPr>
          <p:txBody>
            <a:bodyPr rtlCol="0" anchor="ctr"/>
            <a:lstStyle/>
            <a:p>
              <a:endParaRPr lang="en-US"/>
            </a:p>
          </p:txBody>
        </p:sp>
        <p:sp>
          <p:nvSpPr>
            <p:cNvPr id="217" name="Graphic 234">
              <a:extLst>
                <a:ext uri="{FF2B5EF4-FFF2-40B4-BE49-F238E27FC236}">
                  <a16:creationId xmlns:a16="http://schemas.microsoft.com/office/drawing/2014/main" id="{FB2C5104-5363-48F6-B009-CC98FB11EC1A}"/>
                </a:ext>
              </a:extLst>
            </p:cNvPr>
            <p:cNvSpPr/>
            <p:nvPr/>
          </p:nvSpPr>
          <p:spPr>
            <a:xfrm>
              <a:off x="4470578" y="1902985"/>
              <a:ext cx="109343" cy="111453"/>
            </a:xfrm>
            <a:custGeom>
              <a:avLst/>
              <a:gdLst>
                <a:gd name="connsiteX0" fmla="*/ 109028 w 109343"/>
                <a:gd name="connsiteY0" fmla="*/ 19113 h 111453"/>
                <a:gd name="connsiteX1" fmla="*/ 105506 w 109343"/>
                <a:gd name="connsiteY1" fmla="*/ 6118 h 111453"/>
                <a:gd name="connsiteX2" fmla="*/ 80050 w 109343"/>
                <a:gd name="connsiteY2" fmla="*/ 793 h 111453"/>
                <a:gd name="connsiteX3" fmla="*/ 62105 w 109343"/>
                <a:gd name="connsiteY3" fmla="*/ 6862 h 111453"/>
                <a:gd name="connsiteX4" fmla="*/ 48813 w 109343"/>
                <a:gd name="connsiteY4" fmla="*/ 8350 h 111453"/>
                <a:gd name="connsiteX5" fmla="*/ 16445 w 109343"/>
                <a:gd name="connsiteY5" fmla="*/ 18770 h 111453"/>
                <a:gd name="connsiteX6" fmla="*/ 95 w 109343"/>
                <a:gd name="connsiteY6" fmla="*/ 57241 h 111453"/>
                <a:gd name="connsiteX7" fmla="*/ 18771 w 109343"/>
                <a:gd name="connsiteY7" fmla="*/ 97773 h 111453"/>
                <a:gd name="connsiteX8" fmla="*/ 60709 w 109343"/>
                <a:gd name="connsiteY8" fmla="*/ 105216 h 111453"/>
                <a:gd name="connsiteX9" fmla="*/ 68220 w 109343"/>
                <a:gd name="connsiteY9" fmla="*/ 81858 h 111453"/>
                <a:gd name="connsiteX10" fmla="*/ 54927 w 109343"/>
                <a:gd name="connsiteY10" fmla="*/ 71725 h 111453"/>
                <a:gd name="connsiteX11" fmla="*/ 58516 w 109343"/>
                <a:gd name="connsiteY11" fmla="*/ 62451 h 111453"/>
                <a:gd name="connsiteX12" fmla="*/ 70008 w 109343"/>
                <a:gd name="connsiteY12" fmla="*/ 64907 h 111453"/>
                <a:gd name="connsiteX13" fmla="*/ 70014 w 109343"/>
                <a:gd name="connsiteY13" fmla="*/ 64912 h 111453"/>
                <a:gd name="connsiteX14" fmla="*/ 70878 w 109343"/>
                <a:gd name="connsiteY14" fmla="*/ 66573 h 111453"/>
                <a:gd name="connsiteX15" fmla="*/ 75065 w 109343"/>
                <a:gd name="connsiteY15" fmla="*/ 56096 h 111453"/>
                <a:gd name="connsiteX16" fmla="*/ 85035 w 109343"/>
                <a:gd name="connsiteY16" fmla="*/ 51917 h 111453"/>
                <a:gd name="connsiteX17" fmla="*/ 90551 w 109343"/>
                <a:gd name="connsiteY17" fmla="*/ 55695 h 111453"/>
                <a:gd name="connsiteX18" fmla="*/ 92612 w 109343"/>
                <a:gd name="connsiteY18" fmla="*/ 54379 h 111453"/>
                <a:gd name="connsiteX19" fmla="*/ 104708 w 109343"/>
                <a:gd name="connsiteY19" fmla="*/ 40639 h 111453"/>
                <a:gd name="connsiteX20" fmla="*/ 109294 w 109343"/>
                <a:gd name="connsiteY20" fmla="*/ 21632 h 111453"/>
                <a:gd name="connsiteX21" fmla="*/ 109028 w 109343"/>
                <a:gd name="connsiteY21" fmla="*/ 19113 h 11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343" h="111453">
                  <a:moveTo>
                    <a:pt x="109028" y="19113"/>
                  </a:moveTo>
                  <a:cubicBezTo>
                    <a:pt x="109547" y="14565"/>
                    <a:pt x="108304" y="9998"/>
                    <a:pt x="105506" y="6118"/>
                  </a:cubicBezTo>
                  <a:cubicBezTo>
                    <a:pt x="100122" y="-352"/>
                    <a:pt x="89089" y="-924"/>
                    <a:pt x="80050" y="793"/>
                  </a:cubicBezTo>
                  <a:cubicBezTo>
                    <a:pt x="73836" y="2261"/>
                    <a:pt x="67821" y="4296"/>
                    <a:pt x="62105" y="6862"/>
                  </a:cubicBezTo>
                  <a:cubicBezTo>
                    <a:pt x="57905" y="8353"/>
                    <a:pt x="53319" y="8867"/>
                    <a:pt x="48813" y="8350"/>
                  </a:cubicBezTo>
                  <a:cubicBezTo>
                    <a:pt x="36882" y="8168"/>
                    <a:pt x="25311" y="11892"/>
                    <a:pt x="16445" y="18770"/>
                  </a:cubicBezTo>
                  <a:cubicBezTo>
                    <a:pt x="4216" y="28731"/>
                    <a:pt x="1358" y="43444"/>
                    <a:pt x="95" y="57241"/>
                  </a:cubicBezTo>
                  <a:cubicBezTo>
                    <a:pt x="-1234" y="72870"/>
                    <a:pt x="6741" y="85866"/>
                    <a:pt x="18771" y="97773"/>
                  </a:cubicBezTo>
                  <a:cubicBezTo>
                    <a:pt x="28940" y="108135"/>
                    <a:pt x="47483" y="118326"/>
                    <a:pt x="60709" y="105216"/>
                  </a:cubicBezTo>
                  <a:cubicBezTo>
                    <a:pt x="66605" y="98552"/>
                    <a:pt x="69296" y="90188"/>
                    <a:pt x="68220" y="81858"/>
                  </a:cubicBezTo>
                  <a:cubicBezTo>
                    <a:pt x="61726" y="81286"/>
                    <a:pt x="56376" y="77209"/>
                    <a:pt x="54927" y="71725"/>
                  </a:cubicBezTo>
                  <a:cubicBezTo>
                    <a:pt x="53997" y="68298"/>
                    <a:pt x="55386" y="64712"/>
                    <a:pt x="58516" y="62451"/>
                  </a:cubicBezTo>
                  <a:cubicBezTo>
                    <a:pt x="62477" y="60395"/>
                    <a:pt x="67622" y="61495"/>
                    <a:pt x="70008" y="64907"/>
                  </a:cubicBezTo>
                  <a:cubicBezTo>
                    <a:pt x="70014" y="64909"/>
                    <a:pt x="70014" y="64911"/>
                    <a:pt x="70014" y="64912"/>
                  </a:cubicBezTo>
                  <a:cubicBezTo>
                    <a:pt x="70393" y="65426"/>
                    <a:pt x="70686" y="65986"/>
                    <a:pt x="70878" y="66573"/>
                  </a:cubicBezTo>
                  <a:cubicBezTo>
                    <a:pt x="72792" y="63252"/>
                    <a:pt x="74201" y="59730"/>
                    <a:pt x="75065" y="56096"/>
                  </a:cubicBezTo>
                  <a:cubicBezTo>
                    <a:pt x="76594" y="52604"/>
                    <a:pt x="81712" y="49570"/>
                    <a:pt x="85035" y="51917"/>
                  </a:cubicBezTo>
                  <a:cubicBezTo>
                    <a:pt x="86962" y="53234"/>
                    <a:pt x="88092" y="56153"/>
                    <a:pt x="90551" y="55695"/>
                  </a:cubicBezTo>
                  <a:cubicBezTo>
                    <a:pt x="91369" y="55431"/>
                    <a:pt x="92080" y="54975"/>
                    <a:pt x="92612" y="54379"/>
                  </a:cubicBezTo>
                  <a:cubicBezTo>
                    <a:pt x="97450" y="50370"/>
                    <a:pt x="101531" y="45734"/>
                    <a:pt x="104708" y="40639"/>
                  </a:cubicBezTo>
                  <a:cubicBezTo>
                    <a:pt x="107686" y="34627"/>
                    <a:pt x="109241" y="28167"/>
                    <a:pt x="109294" y="21632"/>
                  </a:cubicBezTo>
                  <a:cubicBezTo>
                    <a:pt x="109041" y="20811"/>
                    <a:pt x="108955" y="19960"/>
                    <a:pt x="109028" y="19113"/>
                  </a:cubicBezTo>
                  <a:close/>
                </a:path>
              </a:pathLst>
            </a:custGeom>
            <a:solidFill>
              <a:srgbClr val="FC682D"/>
            </a:solidFill>
            <a:ln w="6633" cap="flat">
              <a:noFill/>
              <a:prstDash val="solid"/>
              <a:miter/>
            </a:ln>
          </p:spPr>
          <p:txBody>
            <a:bodyPr rtlCol="0" anchor="ctr"/>
            <a:lstStyle/>
            <a:p>
              <a:endParaRPr lang="en-US"/>
            </a:p>
          </p:txBody>
        </p:sp>
        <p:sp>
          <p:nvSpPr>
            <p:cNvPr id="218" name="Graphic 234">
              <a:extLst>
                <a:ext uri="{FF2B5EF4-FFF2-40B4-BE49-F238E27FC236}">
                  <a16:creationId xmlns:a16="http://schemas.microsoft.com/office/drawing/2014/main" id="{79CA41AC-63EF-4924-82BF-0DE99EB66BB6}"/>
                </a:ext>
              </a:extLst>
            </p:cNvPr>
            <p:cNvSpPr/>
            <p:nvPr/>
          </p:nvSpPr>
          <p:spPr>
            <a:xfrm>
              <a:off x="4299741" y="1914211"/>
              <a:ext cx="167299" cy="200464"/>
            </a:xfrm>
            <a:custGeom>
              <a:avLst/>
              <a:gdLst>
                <a:gd name="connsiteX0" fmla="*/ 122081 w 167299"/>
                <a:gd name="connsiteY0" fmla="*/ 215 h 200464"/>
                <a:gd name="connsiteX1" fmla="*/ 80010 w 167299"/>
                <a:gd name="connsiteY1" fmla="*/ 19451 h 200464"/>
                <a:gd name="connsiteX2" fmla="*/ 78947 w 167299"/>
                <a:gd name="connsiteY2" fmla="*/ 73208 h 200464"/>
                <a:gd name="connsiteX3" fmla="*/ 59805 w 167299"/>
                <a:gd name="connsiteY3" fmla="*/ 104409 h 200464"/>
                <a:gd name="connsiteX4" fmla="*/ 15873 w 167299"/>
                <a:gd name="connsiteY4" fmla="*/ 128281 h 200464"/>
                <a:gd name="connsiteX5" fmla="*/ 188 w 167299"/>
                <a:gd name="connsiteY5" fmla="*/ 160799 h 200464"/>
                <a:gd name="connsiteX6" fmla="*/ 3112 w 167299"/>
                <a:gd name="connsiteY6" fmla="*/ 175455 h 200464"/>
                <a:gd name="connsiteX7" fmla="*/ 13082 w 167299"/>
                <a:gd name="connsiteY7" fmla="*/ 183756 h 200464"/>
                <a:gd name="connsiteX8" fmla="*/ 90179 w 167299"/>
                <a:gd name="connsiteY8" fmla="*/ 199156 h 200464"/>
                <a:gd name="connsiteX9" fmla="*/ 146207 w 167299"/>
                <a:gd name="connsiteY9" fmla="*/ 153929 h 200464"/>
                <a:gd name="connsiteX10" fmla="*/ 132449 w 167299"/>
                <a:gd name="connsiteY10" fmla="*/ 81509 h 200464"/>
                <a:gd name="connsiteX11" fmla="*/ 134643 w 167299"/>
                <a:gd name="connsiteY11" fmla="*/ 64334 h 200464"/>
                <a:gd name="connsiteX12" fmla="*/ 153784 w 167299"/>
                <a:gd name="connsiteY12" fmla="*/ 54716 h 200464"/>
                <a:gd name="connsiteX13" fmla="*/ 122081 w 167299"/>
                <a:gd name="connsiteY13" fmla="*/ 215 h 20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299" h="200464">
                  <a:moveTo>
                    <a:pt x="122081" y="215"/>
                  </a:moveTo>
                  <a:cubicBezTo>
                    <a:pt x="104774" y="-1554"/>
                    <a:pt x="88006" y="6112"/>
                    <a:pt x="80010" y="19451"/>
                  </a:cubicBezTo>
                  <a:cubicBezTo>
                    <a:pt x="70772" y="35767"/>
                    <a:pt x="77418" y="55060"/>
                    <a:pt x="78947" y="73208"/>
                  </a:cubicBezTo>
                  <a:cubicBezTo>
                    <a:pt x="81805" y="86180"/>
                    <a:pt x="73862" y="99136"/>
                    <a:pt x="59805" y="104409"/>
                  </a:cubicBezTo>
                  <a:cubicBezTo>
                    <a:pt x="44917" y="112137"/>
                    <a:pt x="27770" y="117347"/>
                    <a:pt x="15873" y="128281"/>
                  </a:cubicBezTo>
                  <a:cubicBezTo>
                    <a:pt x="6508" y="137270"/>
                    <a:pt x="972" y="148736"/>
                    <a:pt x="188" y="160799"/>
                  </a:cubicBezTo>
                  <a:cubicBezTo>
                    <a:pt x="-557" y="165825"/>
                    <a:pt x="460" y="170932"/>
                    <a:pt x="3112" y="175455"/>
                  </a:cubicBezTo>
                  <a:cubicBezTo>
                    <a:pt x="5711" y="178804"/>
                    <a:pt x="9107" y="181632"/>
                    <a:pt x="13082" y="183756"/>
                  </a:cubicBezTo>
                  <a:cubicBezTo>
                    <a:pt x="35333" y="197610"/>
                    <a:pt x="63122" y="203163"/>
                    <a:pt x="90179" y="199156"/>
                  </a:cubicBezTo>
                  <a:cubicBezTo>
                    <a:pt x="117449" y="194702"/>
                    <a:pt x="139275" y="177080"/>
                    <a:pt x="146207" y="153929"/>
                  </a:cubicBezTo>
                  <a:cubicBezTo>
                    <a:pt x="152056" y="129770"/>
                    <a:pt x="137833" y="105783"/>
                    <a:pt x="132449" y="81509"/>
                  </a:cubicBezTo>
                  <a:cubicBezTo>
                    <a:pt x="130462" y="75761"/>
                    <a:pt x="131253" y="69567"/>
                    <a:pt x="134643" y="64334"/>
                  </a:cubicBezTo>
                  <a:cubicBezTo>
                    <a:pt x="139096" y="59182"/>
                    <a:pt x="147337" y="57980"/>
                    <a:pt x="153784" y="54716"/>
                  </a:cubicBezTo>
                  <a:cubicBezTo>
                    <a:pt x="188677" y="37026"/>
                    <a:pt x="147669" y="3192"/>
                    <a:pt x="122081" y="215"/>
                  </a:cubicBezTo>
                  <a:close/>
                </a:path>
              </a:pathLst>
            </a:custGeom>
            <a:solidFill>
              <a:srgbClr val="FC682D"/>
            </a:solidFill>
            <a:ln w="6633" cap="flat">
              <a:noFill/>
              <a:prstDash val="solid"/>
              <a:miter/>
            </a:ln>
          </p:spPr>
          <p:txBody>
            <a:bodyPr rtlCol="0" anchor="ctr"/>
            <a:lstStyle/>
            <a:p>
              <a:endParaRPr lang="en-US"/>
            </a:p>
          </p:txBody>
        </p:sp>
        <p:sp>
          <p:nvSpPr>
            <p:cNvPr id="219" name="Graphic 234">
              <a:extLst>
                <a:ext uri="{FF2B5EF4-FFF2-40B4-BE49-F238E27FC236}">
                  <a16:creationId xmlns:a16="http://schemas.microsoft.com/office/drawing/2014/main" id="{FD7D4A33-C521-4B56-B9F3-1602D16E6B3A}"/>
                </a:ext>
              </a:extLst>
            </p:cNvPr>
            <p:cNvSpPr/>
            <p:nvPr/>
          </p:nvSpPr>
          <p:spPr>
            <a:xfrm>
              <a:off x="4457762" y="1937821"/>
              <a:ext cx="27050" cy="23300"/>
            </a:xfrm>
            <a:custGeom>
              <a:avLst/>
              <a:gdLst>
                <a:gd name="connsiteX0" fmla="*/ 13824 w 27050"/>
                <a:gd name="connsiteY0" fmla="*/ 0 h 23300"/>
                <a:gd name="connsiteX1" fmla="*/ 27051 w 27050"/>
                <a:gd name="connsiteY1" fmla="*/ 0 h 23300"/>
                <a:gd name="connsiteX2" fmla="*/ 27051 w 27050"/>
                <a:gd name="connsiteY2" fmla="*/ 23300 h 23300"/>
                <a:gd name="connsiteX3" fmla="*/ 13824 w 27050"/>
                <a:gd name="connsiteY3" fmla="*/ 23300 h 23300"/>
                <a:gd name="connsiteX4" fmla="*/ 13226 w 27050"/>
                <a:gd name="connsiteY4" fmla="*/ 23300 h 23300"/>
                <a:gd name="connsiteX5" fmla="*/ 0 w 27050"/>
                <a:gd name="connsiteY5" fmla="*/ 23300 h 23300"/>
                <a:gd name="connsiteX6" fmla="*/ 0 w 27050"/>
                <a:gd name="connsiteY6" fmla="*/ 0 h 23300"/>
                <a:gd name="connsiteX7" fmla="*/ 13226 w 27050"/>
                <a:gd name="connsiteY7" fmla="*/ 0 h 2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50" h="23300">
                  <a:moveTo>
                    <a:pt x="13824" y="0"/>
                  </a:moveTo>
                  <a:cubicBezTo>
                    <a:pt x="21129" y="0"/>
                    <a:pt x="27051" y="0"/>
                    <a:pt x="27051" y="0"/>
                  </a:cubicBezTo>
                  <a:lnTo>
                    <a:pt x="27051" y="23300"/>
                  </a:lnTo>
                  <a:cubicBezTo>
                    <a:pt x="27051" y="23300"/>
                    <a:pt x="21129" y="23300"/>
                    <a:pt x="13824" y="23300"/>
                  </a:cubicBezTo>
                  <a:lnTo>
                    <a:pt x="13226" y="23300"/>
                  </a:lnTo>
                  <a:cubicBezTo>
                    <a:pt x="5922" y="23300"/>
                    <a:pt x="0" y="23300"/>
                    <a:pt x="0" y="23300"/>
                  </a:cubicBezTo>
                  <a:lnTo>
                    <a:pt x="0" y="0"/>
                  </a:lnTo>
                  <a:cubicBezTo>
                    <a:pt x="0" y="0"/>
                    <a:pt x="5922" y="0"/>
                    <a:pt x="13226" y="0"/>
                  </a:cubicBezTo>
                  <a:close/>
                </a:path>
              </a:pathLst>
            </a:custGeom>
            <a:solidFill>
              <a:srgbClr val="306359"/>
            </a:solidFill>
            <a:ln w="6633" cap="flat">
              <a:noFill/>
              <a:prstDash val="solid"/>
              <a:miter/>
            </a:ln>
          </p:spPr>
          <p:txBody>
            <a:bodyPr rtlCol="0" anchor="ctr"/>
            <a:lstStyle/>
            <a:p>
              <a:endParaRPr lang="en-US"/>
            </a:p>
          </p:txBody>
        </p:sp>
        <p:sp>
          <p:nvSpPr>
            <p:cNvPr id="220" name="Graphic 234">
              <a:extLst>
                <a:ext uri="{FF2B5EF4-FFF2-40B4-BE49-F238E27FC236}">
                  <a16:creationId xmlns:a16="http://schemas.microsoft.com/office/drawing/2014/main" id="{71AD4F07-94F5-494E-A3C6-D00D1275D314}"/>
                </a:ext>
              </a:extLst>
            </p:cNvPr>
            <p:cNvSpPr/>
            <p:nvPr/>
          </p:nvSpPr>
          <p:spPr>
            <a:xfrm>
              <a:off x="4547886" y="2550558"/>
              <a:ext cx="58454" cy="24545"/>
            </a:xfrm>
            <a:custGeom>
              <a:avLst/>
              <a:gdLst>
                <a:gd name="connsiteX0" fmla="*/ 28929 w 58454"/>
                <a:gd name="connsiteY0" fmla="*/ 3398 h 24545"/>
                <a:gd name="connsiteX1" fmla="*/ 26735 w 58454"/>
                <a:gd name="connsiteY1" fmla="*/ 1337 h 24545"/>
                <a:gd name="connsiteX2" fmla="*/ 20687 w 58454"/>
                <a:gd name="connsiteY2" fmla="*/ 2139 h 24545"/>
                <a:gd name="connsiteX3" fmla="*/ 11914 w 58454"/>
                <a:gd name="connsiteY3" fmla="*/ 994 h 24545"/>
                <a:gd name="connsiteX4" fmla="*/ 7395 w 58454"/>
                <a:gd name="connsiteY4" fmla="*/ -37 h 24545"/>
                <a:gd name="connsiteX5" fmla="*/ 6796 w 58454"/>
                <a:gd name="connsiteY5" fmla="*/ -37 h 24545"/>
                <a:gd name="connsiteX6" fmla="*/ 5002 w 58454"/>
                <a:gd name="connsiteY6" fmla="*/ 3112 h 24545"/>
                <a:gd name="connsiteX7" fmla="*/ -49 w 58454"/>
                <a:gd name="connsiteY7" fmla="*/ 20916 h 24545"/>
                <a:gd name="connsiteX8" fmla="*/ 50728 w 58454"/>
                <a:gd name="connsiteY8" fmla="*/ 24237 h 24545"/>
                <a:gd name="connsiteX9" fmla="*/ 57906 w 58454"/>
                <a:gd name="connsiteY9" fmla="*/ 21489 h 24545"/>
                <a:gd name="connsiteX10" fmla="*/ 57906 w 58454"/>
                <a:gd name="connsiteY10" fmla="*/ 17424 h 24545"/>
                <a:gd name="connsiteX11" fmla="*/ 49665 w 58454"/>
                <a:gd name="connsiteY11" fmla="*/ 11356 h 24545"/>
                <a:gd name="connsiteX12" fmla="*/ 35974 w 58454"/>
                <a:gd name="connsiteY12" fmla="*/ 6719 h 24545"/>
                <a:gd name="connsiteX13" fmla="*/ 28929 w 58454"/>
                <a:gd name="connsiteY13" fmla="*/ 3398 h 2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454" h="24545">
                  <a:moveTo>
                    <a:pt x="28929" y="3398"/>
                  </a:moveTo>
                  <a:cubicBezTo>
                    <a:pt x="28098" y="2797"/>
                    <a:pt x="27360" y="2104"/>
                    <a:pt x="26735" y="1337"/>
                  </a:cubicBezTo>
                  <a:cubicBezTo>
                    <a:pt x="24954" y="2362"/>
                    <a:pt x="22741" y="2654"/>
                    <a:pt x="20687" y="2139"/>
                  </a:cubicBezTo>
                  <a:lnTo>
                    <a:pt x="11914" y="994"/>
                  </a:lnTo>
                  <a:cubicBezTo>
                    <a:pt x="10359" y="845"/>
                    <a:pt x="8830" y="501"/>
                    <a:pt x="7395" y="-37"/>
                  </a:cubicBezTo>
                  <a:lnTo>
                    <a:pt x="6796" y="-37"/>
                  </a:lnTo>
                  <a:lnTo>
                    <a:pt x="5002" y="3112"/>
                  </a:lnTo>
                  <a:cubicBezTo>
                    <a:pt x="2004" y="8711"/>
                    <a:pt x="290" y="14756"/>
                    <a:pt x="-49" y="20916"/>
                  </a:cubicBezTo>
                  <a:cubicBezTo>
                    <a:pt x="16633" y="23962"/>
                    <a:pt x="33707" y="25078"/>
                    <a:pt x="50728" y="24237"/>
                  </a:cubicBezTo>
                  <a:cubicBezTo>
                    <a:pt x="53527" y="24529"/>
                    <a:pt x="56285" y="23475"/>
                    <a:pt x="57906" y="21489"/>
                  </a:cubicBezTo>
                  <a:cubicBezTo>
                    <a:pt x="58571" y="20195"/>
                    <a:pt x="58571" y="18718"/>
                    <a:pt x="57906" y="17424"/>
                  </a:cubicBezTo>
                  <a:cubicBezTo>
                    <a:pt x="56238" y="14516"/>
                    <a:pt x="53261" y="12323"/>
                    <a:pt x="49665" y="11356"/>
                  </a:cubicBezTo>
                  <a:cubicBezTo>
                    <a:pt x="45079" y="9810"/>
                    <a:pt x="40427" y="8551"/>
                    <a:pt x="35974" y="6719"/>
                  </a:cubicBezTo>
                  <a:cubicBezTo>
                    <a:pt x="33461" y="5900"/>
                    <a:pt x="31089" y="4778"/>
                    <a:pt x="28929" y="3398"/>
                  </a:cubicBezTo>
                  <a:close/>
                </a:path>
              </a:pathLst>
            </a:custGeom>
            <a:solidFill>
              <a:srgbClr val="306359"/>
            </a:solidFill>
            <a:ln w="6633" cap="flat">
              <a:noFill/>
              <a:prstDash val="solid"/>
              <a:miter/>
            </a:ln>
          </p:spPr>
          <p:txBody>
            <a:bodyPr rtlCol="0" anchor="ctr"/>
            <a:lstStyle/>
            <a:p>
              <a:endParaRPr lang="en-US"/>
            </a:p>
          </p:txBody>
        </p:sp>
        <p:sp>
          <p:nvSpPr>
            <p:cNvPr id="221" name="Graphic 234">
              <a:extLst>
                <a:ext uri="{FF2B5EF4-FFF2-40B4-BE49-F238E27FC236}">
                  <a16:creationId xmlns:a16="http://schemas.microsoft.com/office/drawing/2014/main" id="{7407805A-6D86-43B6-BBC4-FFD60668B54F}"/>
                </a:ext>
              </a:extLst>
            </p:cNvPr>
            <p:cNvSpPr/>
            <p:nvPr/>
          </p:nvSpPr>
          <p:spPr>
            <a:xfrm>
              <a:off x="4227002" y="2598532"/>
              <a:ext cx="378906" cy="439443"/>
            </a:xfrm>
            <a:custGeom>
              <a:avLst/>
              <a:gdLst>
                <a:gd name="connsiteX0" fmla="*/ 353535 w 378906"/>
                <a:gd name="connsiteY0" fmla="*/ -37 h 439443"/>
                <a:gd name="connsiteX1" fmla="*/ 326617 w 378906"/>
                <a:gd name="connsiteY1" fmla="*/ -37 h 439443"/>
                <a:gd name="connsiteX2" fmla="*/ 305149 w 378906"/>
                <a:gd name="connsiteY2" fmla="*/ 49999 h 439443"/>
                <a:gd name="connsiteX3" fmla="*/ 194222 w 378906"/>
                <a:gd name="connsiteY3" fmla="*/ 49999 h 439443"/>
                <a:gd name="connsiteX4" fmla="*/ 215690 w 378906"/>
                <a:gd name="connsiteY4" fmla="*/ -37 h 439443"/>
                <a:gd name="connsiteX5" fmla="*/ 188772 w 378906"/>
                <a:gd name="connsiteY5" fmla="*/ -37 h 439443"/>
                <a:gd name="connsiteX6" fmla="*/ -49 w 378906"/>
                <a:gd name="connsiteY6" fmla="*/ 439407 h 439443"/>
                <a:gd name="connsiteX7" fmla="*/ 26868 w 378906"/>
                <a:gd name="connsiteY7" fmla="*/ 439407 h 439443"/>
                <a:gd name="connsiteX8" fmla="*/ 45544 w 378906"/>
                <a:gd name="connsiteY8" fmla="*/ 395955 h 439443"/>
                <a:gd name="connsiteX9" fmla="*/ 156272 w 378906"/>
                <a:gd name="connsiteY9" fmla="*/ 395955 h 439443"/>
                <a:gd name="connsiteX10" fmla="*/ 137596 w 378906"/>
                <a:gd name="connsiteY10" fmla="*/ 439407 h 439443"/>
                <a:gd name="connsiteX11" fmla="*/ 164513 w 378906"/>
                <a:gd name="connsiteY11" fmla="*/ 439407 h 439443"/>
                <a:gd name="connsiteX12" fmla="*/ 183190 w 378906"/>
                <a:gd name="connsiteY12" fmla="*/ 395955 h 439443"/>
                <a:gd name="connsiteX13" fmla="*/ 183987 w 378906"/>
                <a:gd name="connsiteY13" fmla="*/ 395955 h 439443"/>
                <a:gd name="connsiteX14" fmla="*/ 183987 w 378906"/>
                <a:gd name="connsiteY14" fmla="*/ 394123 h 439443"/>
                <a:gd name="connsiteX15" fmla="*/ 351940 w 378906"/>
                <a:gd name="connsiteY15" fmla="*/ 3341 h 439443"/>
                <a:gd name="connsiteX16" fmla="*/ 351940 w 378906"/>
                <a:gd name="connsiteY16" fmla="*/ 439407 h 439443"/>
                <a:gd name="connsiteX17" fmla="*/ 378857 w 378906"/>
                <a:gd name="connsiteY17" fmla="*/ 439407 h 439443"/>
                <a:gd name="connsiteX18" fmla="*/ 378857 w 378906"/>
                <a:gd name="connsiteY18" fmla="*/ -37 h 439443"/>
                <a:gd name="connsiteX19" fmla="*/ 297839 w 378906"/>
                <a:gd name="connsiteY19" fmla="*/ 67059 h 439443"/>
                <a:gd name="connsiteX20" fmla="*/ 269858 w 378906"/>
                <a:gd name="connsiteY20" fmla="*/ 132209 h 439443"/>
                <a:gd name="connsiteX21" fmla="*/ 158864 w 378906"/>
                <a:gd name="connsiteY21" fmla="*/ 132209 h 439443"/>
                <a:gd name="connsiteX22" fmla="*/ 186845 w 378906"/>
                <a:gd name="connsiteY22" fmla="*/ 67059 h 439443"/>
                <a:gd name="connsiteX23" fmla="*/ 123506 w 378906"/>
                <a:gd name="connsiteY23" fmla="*/ 214704 h 439443"/>
                <a:gd name="connsiteX24" fmla="*/ 151487 w 378906"/>
                <a:gd name="connsiteY24" fmla="*/ 149612 h 439443"/>
                <a:gd name="connsiteX25" fmla="*/ 262613 w 378906"/>
                <a:gd name="connsiteY25" fmla="*/ 149612 h 439443"/>
                <a:gd name="connsiteX26" fmla="*/ 234499 w 378906"/>
                <a:gd name="connsiteY26" fmla="*/ 214704 h 439443"/>
                <a:gd name="connsiteX27" fmla="*/ 227188 w 378906"/>
                <a:gd name="connsiteY27" fmla="*/ 231879 h 439443"/>
                <a:gd name="connsiteX28" fmla="*/ 199207 w 378906"/>
                <a:gd name="connsiteY28" fmla="*/ 296971 h 439443"/>
                <a:gd name="connsiteX29" fmla="*/ 88214 w 378906"/>
                <a:gd name="connsiteY29" fmla="*/ 296971 h 439443"/>
                <a:gd name="connsiteX30" fmla="*/ 116394 w 378906"/>
                <a:gd name="connsiteY30" fmla="*/ 231536 h 439443"/>
                <a:gd name="connsiteX31" fmla="*/ 52855 w 378906"/>
                <a:gd name="connsiteY31" fmla="*/ 379238 h 439443"/>
                <a:gd name="connsiteX32" fmla="*/ 80836 w 378906"/>
                <a:gd name="connsiteY32" fmla="*/ 314089 h 439443"/>
                <a:gd name="connsiteX33" fmla="*/ 191830 w 378906"/>
                <a:gd name="connsiteY33" fmla="*/ 314089 h 439443"/>
                <a:gd name="connsiteX34" fmla="*/ 163849 w 378906"/>
                <a:gd name="connsiteY34" fmla="*/ 379238 h 43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8906" h="439443">
                  <a:moveTo>
                    <a:pt x="353535" y="-37"/>
                  </a:moveTo>
                  <a:lnTo>
                    <a:pt x="326617" y="-37"/>
                  </a:lnTo>
                  <a:lnTo>
                    <a:pt x="305149" y="49999"/>
                  </a:lnTo>
                  <a:lnTo>
                    <a:pt x="194222" y="49999"/>
                  </a:lnTo>
                  <a:lnTo>
                    <a:pt x="215690" y="-37"/>
                  </a:lnTo>
                  <a:lnTo>
                    <a:pt x="188772" y="-37"/>
                  </a:lnTo>
                  <a:lnTo>
                    <a:pt x="-49" y="439407"/>
                  </a:lnTo>
                  <a:lnTo>
                    <a:pt x="26868" y="439407"/>
                  </a:lnTo>
                  <a:lnTo>
                    <a:pt x="45544" y="395955"/>
                  </a:lnTo>
                  <a:lnTo>
                    <a:pt x="156272" y="395955"/>
                  </a:lnTo>
                  <a:lnTo>
                    <a:pt x="137596" y="439407"/>
                  </a:lnTo>
                  <a:lnTo>
                    <a:pt x="164513" y="439407"/>
                  </a:lnTo>
                  <a:lnTo>
                    <a:pt x="183190" y="395955"/>
                  </a:lnTo>
                  <a:lnTo>
                    <a:pt x="183987" y="395955"/>
                  </a:lnTo>
                  <a:lnTo>
                    <a:pt x="183987" y="394123"/>
                  </a:lnTo>
                  <a:lnTo>
                    <a:pt x="351940" y="3341"/>
                  </a:lnTo>
                  <a:lnTo>
                    <a:pt x="351940" y="439407"/>
                  </a:lnTo>
                  <a:lnTo>
                    <a:pt x="378857" y="439407"/>
                  </a:lnTo>
                  <a:lnTo>
                    <a:pt x="378857" y="-37"/>
                  </a:lnTo>
                  <a:close/>
                  <a:moveTo>
                    <a:pt x="297839" y="67059"/>
                  </a:moveTo>
                  <a:lnTo>
                    <a:pt x="269858" y="132209"/>
                  </a:lnTo>
                  <a:lnTo>
                    <a:pt x="158864" y="132209"/>
                  </a:lnTo>
                  <a:lnTo>
                    <a:pt x="186845" y="67059"/>
                  </a:lnTo>
                  <a:close/>
                  <a:moveTo>
                    <a:pt x="123506" y="214704"/>
                  </a:moveTo>
                  <a:lnTo>
                    <a:pt x="151487" y="149612"/>
                  </a:lnTo>
                  <a:lnTo>
                    <a:pt x="262613" y="149612"/>
                  </a:lnTo>
                  <a:lnTo>
                    <a:pt x="234499" y="214704"/>
                  </a:lnTo>
                  <a:close/>
                  <a:moveTo>
                    <a:pt x="227188" y="231879"/>
                  </a:moveTo>
                  <a:lnTo>
                    <a:pt x="199207" y="296971"/>
                  </a:lnTo>
                  <a:lnTo>
                    <a:pt x="88214" y="296971"/>
                  </a:lnTo>
                  <a:lnTo>
                    <a:pt x="116394" y="231536"/>
                  </a:lnTo>
                  <a:close/>
                  <a:moveTo>
                    <a:pt x="52855" y="379238"/>
                  </a:moveTo>
                  <a:lnTo>
                    <a:pt x="80836" y="314089"/>
                  </a:lnTo>
                  <a:lnTo>
                    <a:pt x="191830" y="314089"/>
                  </a:lnTo>
                  <a:lnTo>
                    <a:pt x="163849" y="379238"/>
                  </a:lnTo>
                  <a:close/>
                </a:path>
              </a:pathLst>
            </a:custGeom>
            <a:solidFill>
              <a:schemeClr val="accent2"/>
            </a:solidFill>
            <a:ln w="6633" cap="flat">
              <a:noFill/>
              <a:prstDash val="solid"/>
              <a:miter/>
            </a:ln>
          </p:spPr>
          <p:txBody>
            <a:bodyPr rtlCol="0" anchor="ctr"/>
            <a:lstStyle/>
            <a:p>
              <a:endParaRPr lang="en-US"/>
            </a:p>
          </p:txBody>
        </p:sp>
        <p:sp>
          <p:nvSpPr>
            <p:cNvPr id="222" name="Graphic 234">
              <a:extLst>
                <a:ext uri="{FF2B5EF4-FFF2-40B4-BE49-F238E27FC236}">
                  <a16:creationId xmlns:a16="http://schemas.microsoft.com/office/drawing/2014/main" id="{67E156A6-F4D3-4AF7-ACAA-064CD193E763}"/>
                </a:ext>
              </a:extLst>
            </p:cNvPr>
            <p:cNvSpPr/>
            <p:nvPr/>
          </p:nvSpPr>
          <p:spPr>
            <a:xfrm>
              <a:off x="4830354" y="2303528"/>
              <a:ext cx="464112" cy="283096"/>
            </a:xfrm>
            <a:custGeom>
              <a:avLst/>
              <a:gdLst>
                <a:gd name="connsiteX0" fmla="*/ 434403 w 464112"/>
                <a:gd name="connsiteY0" fmla="*/ 0 h 283096"/>
                <a:gd name="connsiteX1" fmla="*/ 464112 w 464112"/>
                <a:gd name="connsiteY1" fmla="*/ 0 h 283096"/>
                <a:gd name="connsiteX2" fmla="*/ 464112 w 464112"/>
                <a:gd name="connsiteY2" fmla="*/ 283097 h 283096"/>
                <a:gd name="connsiteX3" fmla="*/ 434403 w 464112"/>
                <a:gd name="connsiteY3" fmla="*/ 283097 h 283096"/>
                <a:gd name="connsiteX4" fmla="*/ 29709 w 464112"/>
                <a:gd name="connsiteY4" fmla="*/ 283097 h 283096"/>
                <a:gd name="connsiteX5" fmla="*/ 0 w 464112"/>
                <a:gd name="connsiteY5" fmla="*/ 283097 h 283096"/>
                <a:gd name="connsiteX6" fmla="*/ 0 w 464112"/>
                <a:gd name="connsiteY6" fmla="*/ 0 h 283096"/>
                <a:gd name="connsiteX7" fmla="*/ 29709 w 464112"/>
                <a:gd name="connsiteY7" fmla="*/ 0 h 28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112" h="283096">
                  <a:moveTo>
                    <a:pt x="434403" y="0"/>
                  </a:moveTo>
                  <a:cubicBezTo>
                    <a:pt x="450811" y="0"/>
                    <a:pt x="464112" y="0"/>
                    <a:pt x="464112" y="0"/>
                  </a:cubicBezTo>
                  <a:lnTo>
                    <a:pt x="464112" y="283097"/>
                  </a:lnTo>
                  <a:cubicBezTo>
                    <a:pt x="464112" y="283097"/>
                    <a:pt x="450811" y="283097"/>
                    <a:pt x="434403" y="283097"/>
                  </a:cubicBezTo>
                  <a:lnTo>
                    <a:pt x="29709" y="283097"/>
                  </a:lnTo>
                  <a:cubicBezTo>
                    <a:pt x="13301" y="283097"/>
                    <a:pt x="0" y="283097"/>
                    <a:pt x="0" y="283097"/>
                  </a:cubicBezTo>
                  <a:lnTo>
                    <a:pt x="0" y="0"/>
                  </a:lnTo>
                  <a:cubicBezTo>
                    <a:pt x="0" y="0"/>
                    <a:pt x="13301" y="0"/>
                    <a:pt x="29709" y="0"/>
                  </a:cubicBezTo>
                  <a:close/>
                </a:path>
              </a:pathLst>
            </a:custGeom>
            <a:solidFill>
              <a:srgbClr val="FFFFFF"/>
            </a:solidFill>
            <a:ln w="6633" cap="flat">
              <a:noFill/>
              <a:prstDash val="solid"/>
              <a:miter/>
            </a:ln>
          </p:spPr>
          <p:txBody>
            <a:bodyPr rtlCol="0" anchor="ctr"/>
            <a:lstStyle/>
            <a:p>
              <a:endParaRPr lang="en-US"/>
            </a:p>
          </p:txBody>
        </p:sp>
        <p:sp>
          <p:nvSpPr>
            <p:cNvPr id="223" name="Graphic 234">
              <a:extLst>
                <a:ext uri="{FF2B5EF4-FFF2-40B4-BE49-F238E27FC236}">
                  <a16:creationId xmlns:a16="http://schemas.microsoft.com/office/drawing/2014/main" id="{22414836-8861-49F2-8243-CF14C8CE0E9F}"/>
                </a:ext>
              </a:extLst>
            </p:cNvPr>
            <p:cNvSpPr/>
            <p:nvPr/>
          </p:nvSpPr>
          <p:spPr>
            <a:xfrm>
              <a:off x="4901337" y="2342686"/>
              <a:ext cx="322146" cy="204837"/>
            </a:xfrm>
            <a:custGeom>
              <a:avLst/>
              <a:gdLst>
                <a:gd name="connsiteX0" fmla="*/ 322147 w 322146"/>
                <a:gd name="connsiteY0" fmla="*/ 204837 h 204837"/>
                <a:gd name="connsiteX1" fmla="*/ 0 w 322146"/>
                <a:gd name="connsiteY1" fmla="*/ 204837 h 204837"/>
                <a:gd name="connsiteX2" fmla="*/ 0 w 322146"/>
                <a:gd name="connsiteY2" fmla="*/ 0 h 204837"/>
                <a:gd name="connsiteX3" fmla="*/ 5782 w 322146"/>
                <a:gd name="connsiteY3" fmla="*/ 0 h 204837"/>
                <a:gd name="connsiteX4" fmla="*/ 5782 w 322146"/>
                <a:gd name="connsiteY4" fmla="*/ 199799 h 204837"/>
                <a:gd name="connsiteX5" fmla="*/ 322147 w 322146"/>
                <a:gd name="connsiteY5" fmla="*/ 199799 h 204837"/>
                <a:gd name="connsiteX6" fmla="*/ 322147 w 322146"/>
                <a:gd name="connsiteY6" fmla="*/ 204837 h 20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146" h="204837">
                  <a:moveTo>
                    <a:pt x="322147" y="204837"/>
                  </a:moveTo>
                  <a:lnTo>
                    <a:pt x="0" y="204837"/>
                  </a:lnTo>
                  <a:lnTo>
                    <a:pt x="0" y="0"/>
                  </a:lnTo>
                  <a:lnTo>
                    <a:pt x="5782" y="0"/>
                  </a:lnTo>
                  <a:lnTo>
                    <a:pt x="5782" y="199799"/>
                  </a:lnTo>
                  <a:lnTo>
                    <a:pt x="322147" y="199799"/>
                  </a:lnTo>
                  <a:lnTo>
                    <a:pt x="322147" y="204837"/>
                  </a:lnTo>
                  <a:close/>
                </a:path>
              </a:pathLst>
            </a:custGeom>
            <a:solidFill>
              <a:srgbClr val="306359"/>
            </a:solidFill>
            <a:ln w="6633" cap="flat">
              <a:noFill/>
              <a:prstDash val="solid"/>
              <a:miter/>
            </a:ln>
          </p:spPr>
          <p:txBody>
            <a:bodyPr rtlCol="0" anchor="ctr"/>
            <a:lstStyle/>
            <a:p>
              <a:endParaRPr lang="en-US"/>
            </a:p>
          </p:txBody>
        </p:sp>
        <p:sp>
          <p:nvSpPr>
            <p:cNvPr id="224" name="Graphic 234">
              <a:extLst>
                <a:ext uri="{FF2B5EF4-FFF2-40B4-BE49-F238E27FC236}">
                  <a16:creationId xmlns:a16="http://schemas.microsoft.com/office/drawing/2014/main" id="{3CD8816D-E5F4-4EBA-BBD8-78A0963A35D9}"/>
                </a:ext>
              </a:extLst>
            </p:cNvPr>
            <p:cNvSpPr/>
            <p:nvPr/>
          </p:nvSpPr>
          <p:spPr>
            <a:xfrm>
              <a:off x="4902068" y="2390031"/>
              <a:ext cx="309120" cy="83869"/>
            </a:xfrm>
            <a:custGeom>
              <a:avLst/>
              <a:gdLst>
                <a:gd name="connsiteX0" fmla="*/ 3057 w 309120"/>
                <a:gd name="connsiteY0" fmla="*/ 83870 h 83869"/>
                <a:gd name="connsiteX1" fmla="*/ 0 w 309120"/>
                <a:gd name="connsiteY1" fmla="*/ 79576 h 83869"/>
                <a:gd name="connsiteX2" fmla="*/ 81218 w 309120"/>
                <a:gd name="connsiteY2" fmla="*/ 36582 h 83869"/>
                <a:gd name="connsiteX3" fmla="*/ 200652 w 309120"/>
                <a:gd name="connsiteY3" fmla="*/ 52440 h 83869"/>
                <a:gd name="connsiteX4" fmla="*/ 306196 w 309120"/>
                <a:gd name="connsiteY4" fmla="*/ 0 h 83869"/>
                <a:gd name="connsiteX5" fmla="*/ 309120 w 309120"/>
                <a:gd name="connsiteY5" fmla="*/ 4351 h 83869"/>
                <a:gd name="connsiteX6" fmla="*/ 201782 w 309120"/>
                <a:gd name="connsiteY6" fmla="*/ 57707 h 83869"/>
                <a:gd name="connsiteX7" fmla="*/ 200785 w 309120"/>
                <a:gd name="connsiteY7" fmla="*/ 57535 h 83869"/>
                <a:gd name="connsiteX8" fmla="*/ 82481 w 309120"/>
                <a:gd name="connsiteY8" fmla="*/ 41849 h 83869"/>
                <a:gd name="connsiteX9" fmla="*/ 3057 w 309120"/>
                <a:gd name="connsiteY9" fmla="*/ 83870 h 8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120" h="83869">
                  <a:moveTo>
                    <a:pt x="3057" y="83870"/>
                  </a:moveTo>
                  <a:lnTo>
                    <a:pt x="0" y="79576"/>
                  </a:lnTo>
                  <a:lnTo>
                    <a:pt x="81218" y="36582"/>
                  </a:lnTo>
                  <a:lnTo>
                    <a:pt x="200652" y="52440"/>
                  </a:lnTo>
                  <a:lnTo>
                    <a:pt x="306196" y="0"/>
                  </a:lnTo>
                  <a:lnTo>
                    <a:pt x="309120" y="4351"/>
                  </a:lnTo>
                  <a:lnTo>
                    <a:pt x="201782" y="57707"/>
                  </a:lnTo>
                  <a:lnTo>
                    <a:pt x="200785" y="57535"/>
                  </a:lnTo>
                  <a:lnTo>
                    <a:pt x="82481" y="41849"/>
                  </a:lnTo>
                  <a:lnTo>
                    <a:pt x="3057" y="83870"/>
                  </a:lnTo>
                  <a:close/>
                </a:path>
              </a:pathLst>
            </a:custGeom>
            <a:solidFill>
              <a:srgbClr val="306359"/>
            </a:solidFill>
            <a:ln w="6633" cap="flat">
              <a:noFill/>
              <a:prstDash val="solid"/>
              <a:miter/>
            </a:ln>
          </p:spPr>
          <p:txBody>
            <a:bodyPr rtlCol="0" anchor="ctr"/>
            <a:lstStyle/>
            <a:p>
              <a:endParaRPr lang="en-US"/>
            </a:p>
          </p:txBody>
        </p:sp>
        <p:sp>
          <p:nvSpPr>
            <p:cNvPr id="225" name="Graphic 234">
              <a:extLst>
                <a:ext uri="{FF2B5EF4-FFF2-40B4-BE49-F238E27FC236}">
                  <a16:creationId xmlns:a16="http://schemas.microsoft.com/office/drawing/2014/main" id="{C597BA04-3AF9-4C80-97F8-F7C9062D71A4}"/>
                </a:ext>
              </a:extLst>
            </p:cNvPr>
            <p:cNvSpPr/>
            <p:nvPr/>
          </p:nvSpPr>
          <p:spPr>
            <a:xfrm>
              <a:off x="4974779" y="2418713"/>
              <a:ext cx="25521" cy="21983"/>
            </a:xfrm>
            <a:custGeom>
              <a:avLst/>
              <a:gdLst>
                <a:gd name="connsiteX0" fmla="*/ 25522 w 25521"/>
                <a:gd name="connsiteY0" fmla="*/ 10992 h 21983"/>
                <a:gd name="connsiteX1" fmla="*/ 12761 w 25521"/>
                <a:gd name="connsiteY1" fmla="*/ 21984 h 21983"/>
                <a:gd name="connsiteX2" fmla="*/ 0 w 25521"/>
                <a:gd name="connsiteY2" fmla="*/ 10992 h 21983"/>
                <a:gd name="connsiteX3" fmla="*/ 12761 w 25521"/>
                <a:gd name="connsiteY3" fmla="*/ 0 h 21983"/>
                <a:gd name="connsiteX4" fmla="*/ 25522 w 25521"/>
                <a:gd name="connsiteY4" fmla="*/ 10992 h 21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1" h="21983">
                  <a:moveTo>
                    <a:pt x="25522" y="10992"/>
                  </a:moveTo>
                  <a:cubicBezTo>
                    <a:pt x="25522" y="17062"/>
                    <a:pt x="19809" y="21984"/>
                    <a:pt x="12761" y="21984"/>
                  </a:cubicBezTo>
                  <a:cubicBezTo>
                    <a:pt x="5713" y="21984"/>
                    <a:pt x="0" y="17062"/>
                    <a:pt x="0" y="10992"/>
                  </a:cubicBezTo>
                  <a:cubicBezTo>
                    <a:pt x="0" y="4921"/>
                    <a:pt x="5713" y="0"/>
                    <a:pt x="12761" y="0"/>
                  </a:cubicBezTo>
                  <a:cubicBezTo>
                    <a:pt x="19809" y="0"/>
                    <a:pt x="25522" y="4921"/>
                    <a:pt x="25522" y="10992"/>
                  </a:cubicBezTo>
                  <a:close/>
                </a:path>
              </a:pathLst>
            </a:custGeom>
            <a:solidFill>
              <a:srgbClr val="306359"/>
            </a:solidFill>
            <a:ln w="6633" cap="flat">
              <a:noFill/>
              <a:prstDash val="solid"/>
              <a:miter/>
            </a:ln>
          </p:spPr>
          <p:txBody>
            <a:bodyPr rtlCol="0" anchor="ctr"/>
            <a:lstStyle/>
            <a:p>
              <a:endParaRPr lang="en-US"/>
            </a:p>
          </p:txBody>
        </p:sp>
        <p:sp>
          <p:nvSpPr>
            <p:cNvPr id="226" name="Graphic 234">
              <a:extLst>
                <a:ext uri="{FF2B5EF4-FFF2-40B4-BE49-F238E27FC236}">
                  <a16:creationId xmlns:a16="http://schemas.microsoft.com/office/drawing/2014/main" id="{A405AAD7-B328-4865-91CF-E444743670EA}"/>
                </a:ext>
              </a:extLst>
            </p:cNvPr>
            <p:cNvSpPr/>
            <p:nvPr/>
          </p:nvSpPr>
          <p:spPr>
            <a:xfrm>
              <a:off x="5090491" y="2434113"/>
              <a:ext cx="25521" cy="21983"/>
            </a:xfrm>
            <a:custGeom>
              <a:avLst/>
              <a:gdLst>
                <a:gd name="connsiteX0" fmla="*/ 25522 w 25521"/>
                <a:gd name="connsiteY0" fmla="*/ 10992 h 21983"/>
                <a:gd name="connsiteX1" fmla="*/ 12761 w 25521"/>
                <a:gd name="connsiteY1" fmla="*/ 21984 h 21983"/>
                <a:gd name="connsiteX2" fmla="*/ 0 w 25521"/>
                <a:gd name="connsiteY2" fmla="*/ 10992 h 21983"/>
                <a:gd name="connsiteX3" fmla="*/ 12761 w 25521"/>
                <a:gd name="connsiteY3" fmla="*/ 0 h 21983"/>
                <a:gd name="connsiteX4" fmla="*/ 25522 w 25521"/>
                <a:gd name="connsiteY4" fmla="*/ 10992 h 21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1" h="21983">
                  <a:moveTo>
                    <a:pt x="25522" y="10992"/>
                  </a:moveTo>
                  <a:cubicBezTo>
                    <a:pt x="25522" y="17062"/>
                    <a:pt x="19809" y="21984"/>
                    <a:pt x="12761" y="21984"/>
                  </a:cubicBezTo>
                  <a:cubicBezTo>
                    <a:pt x="5713" y="21984"/>
                    <a:pt x="0" y="17062"/>
                    <a:pt x="0" y="10992"/>
                  </a:cubicBezTo>
                  <a:cubicBezTo>
                    <a:pt x="0" y="4921"/>
                    <a:pt x="5713" y="0"/>
                    <a:pt x="12761" y="0"/>
                  </a:cubicBezTo>
                  <a:cubicBezTo>
                    <a:pt x="19809" y="0"/>
                    <a:pt x="25522" y="4921"/>
                    <a:pt x="25522" y="10992"/>
                  </a:cubicBezTo>
                  <a:close/>
                </a:path>
              </a:pathLst>
            </a:custGeom>
            <a:solidFill>
              <a:srgbClr val="306359"/>
            </a:solidFill>
            <a:ln w="6633" cap="flat">
              <a:noFill/>
              <a:prstDash val="solid"/>
              <a:miter/>
            </a:ln>
          </p:spPr>
          <p:txBody>
            <a:bodyPr rtlCol="0" anchor="ctr"/>
            <a:lstStyle/>
            <a:p>
              <a:endParaRPr lang="en-US"/>
            </a:p>
          </p:txBody>
        </p:sp>
        <p:sp>
          <p:nvSpPr>
            <p:cNvPr id="227" name="Graphic 234">
              <a:extLst>
                <a:ext uri="{FF2B5EF4-FFF2-40B4-BE49-F238E27FC236}">
                  <a16:creationId xmlns:a16="http://schemas.microsoft.com/office/drawing/2014/main" id="{06872297-69CD-4E02-B010-EDBB25FC2AF4}"/>
                </a:ext>
              </a:extLst>
            </p:cNvPr>
            <p:cNvSpPr/>
            <p:nvPr/>
          </p:nvSpPr>
          <p:spPr>
            <a:xfrm>
              <a:off x="5194772" y="2382875"/>
              <a:ext cx="25521" cy="21983"/>
            </a:xfrm>
            <a:custGeom>
              <a:avLst/>
              <a:gdLst>
                <a:gd name="connsiteX0" fmla="*/ 25522 w 25521"/>
                <a:gd name="connsiteY0" fmla="*/ 10992 h 21983"/>
                <a:gd name="connsiteX1" fmla="*/ 12761 w 25521"/>
                <a:gd name="connsiteY1" fmla="*/ 21984 h 21983"/>
                <a:gd name="connsiteX2" fmla="*/ 0 w 25521"/>
                <a:gd name="connsiteY2" fmla="*/ 10992 h 21983"/>
                <a:gd name="connsiteX3" fmla="*/ 12761 w 25521"/>
                <a:gd name="connsiteY3" fmla="*/ 0 h 21983"/>
                <a:gd name="connsiteX4" fmla="*/ 25522 w 25521"/>
                <a:gd name="connsiteY4" fmla="*/ 10992 h 21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1" h="21983">
                  <a:moveTo>
                    <a:pt x="25522" y="10992"/>
                  </a:moveTo>
                  <a:cubicBezTo>
                    <a:pt x="25522" y="17062"/>
                    <a:pt x="19809" y="21984"/>
                    <a:pt x="12761" y="21984"/>
                  </a:cubicBezTo>
                  <a:cubicBezTo>
                    <a:pt x="5713" y="21984"/>
                    <a:pt x="0" y="17062"/>
                    <a:pt x="0" y="10992"/>
                  </a:cubicBezTo>
                  <a:cubicBezTo>
                    <a:pt x="0" y="4921"/>
                    <a:pt x="5713" y="0"/>
                    <a:pt x="12761" y="0"/>
                  </a:cubicBezTo>
                  <a:cubicBezTo>
                    <a:pt x="19809" y="0"/>
                    <a:pt x="25522" y="4921"/>
                    <a:pt x="25522" y="10992"/>
                  </a:cubicBezTo>
                  <a:close/>
                </a:path>
              </a:pathLst>
            </a:custGeom>
            <a:solidFill>
              <a:srgbClr val="306359"/>
            </a:solidFill>
            <a:ln w="6633" cap="flat">
              <a:noFill/>
              <a:prstDash val="solid"/>
              <a:miter/>
            </a:ln>
          </p:spPr>
          <p:txBody>
            <a:bodyPr rtlCol="0" anchor="ctr"/>
            <a:lstStyle/>
            <a:p>
              <a:endParaRPr lang="en-US"/>
            </a:p>
          </p:txBody>
        </p:sp>
        <p:sp>
          <p:nvSpPr>
            <p:cNvPr id="228" name="Graphic 234">
              <a:extLst>
                <a:ext uri="{FF2B5EF4-FFF2-40B4-BE49-F238E27FC236}">
                  <a16:creationId xmlns:a16="http://schemas.microsoft.com/office/drawing/2014/main" id="{A66A1F7B-19BC-4DED-9F45-1D709CDF11C8}"/>
                </a:ext>
              </a:extLst>
            </p:cNvPr>
            <p:cNvSpPr/>
            <p:nvPr/>
          </p:nvSpPr>
          <p:spPr>
            <a:xfrm>
              <a:off x="4974779" y="2418713"/>
              <a:ext cx="25521" cy="21983"/>
            </a:xfrm>
            <a:custGeom>
              <a:avLst/>
              <a:gdLst>
                <a:gd name="connsiteX0" fmla="*/ 25522 w 25521"/>
                <a:gd name="connsiteY0" fmla="*/ 10992 h 21983"/>
                <a:gd name="connsiteX1" fmla="*/ 12761 w 25521"/>
                <a:gd name="connsiteY1" fmla="*/ 21984 h 21983"/>
                <a:gd name="connsiteX2" fmla="*/ 0 w 25521"/>
                <a:gd name="connsiteY2" fmla="*/ 10992 h 21983"/>
                <a:gd name="connsiteX3" fmla="*/ 12761 w 25521"/>
                <a:gd name="connsiteY3" fmla="*/ 0 h 21983"/>
                <a:gd name="connsiteX4" fmla="*/ 25522 w 25521"/>
                <a:gd name="connsiteY4" fmla="*/ 10992 h 21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1" h="21983">
                  <a:moveTo>
                    <a:pt x="25522" y="10992"/>
                  </a:moveTo>
                  <a:cubicBezTo>
                    <a:pt x="25522" y="17062"/>
                    <a:pt x="19809" y="21984"/>
                    <a:pt x="12761" y="21984"/>
                  </a:cubicBezTo>
                  <a:cubicBezTo>
                    <a:pt x="5713" y="21984"/>
                    <a:pt x="0" y="17062"/>
                    <a:pt x="0" y="10992"/>
                  </a:cubicBezTo>
                  <a:cubicBezTo>
                    <a:pt x="0" y="4921"/>
                    <a:pt x="5713" y="0"/>
                    <a:pt x="12761" y="0"/>
                  </a:cubicBezTo>
                  <a:cubicBezTo>
                    <a:pt x="19809" y="0"/>
                    <a:pt x="25522" y="4921"/>
                    <a:pt x="25522" y="10992"/>
                  </a:cubicBezTo>
                  <a:close/>
                </a:path>
              </a:pathLst>
            </a:custGeom>
            <a:solidFill>
              <a:srgbClr val="020202">
                <a:alpha val="28000"/>
              </a:srgbClr>
            </a:solidFill>
            <a:ln w="6633" cap="flat">
              <a:noFill/>
              <a:prstDash val="solid"/>
              <a:miter/>
            </a:ln>
          </p:spPr>
          <p:txBody>
            <a:bodyPr rtlCol="0" anchor="ctr"/>
            <a:lstStyle/>
            <a:p>
              <a:endParaRPr lang="en-US"/>
            </a:p>
          </p:txBody>
        </p:sp>
        <p:sp>
          <p:nvSpPr>
            <p:cNvPr id="229" name="Graphic 234">
              <a:extLst>
                <a:ext uri="{FF2B5EF4-FFF2-40B4-BE49-F238E27FC236}">
                  <a16:creationId xmlns:a16="http://schemas.microsoft.com/office/drawing/2014/main" id="{ECEA533F-4651-47F3-8820-0DBFFF12D21B}"/>
                </a:ext>
              </a:extLst>
            </p:cNvPr>
            <p:cNvSpPr/>
            <p:nvPr/>
          </p:nvSpPr>
          <p:spPr>
            <a:xfrm>
              <a:off x="5090491" y="2434113"/>
              <a:ext cx="25521" cy="21983"/>
            </a:xfrm>
            <a:custGeom>
              <a:avLst/>
              <a:gdLst>
                <a:gd name="connsiteX0" fmla="*/ 25522 w 25521"/>
                <a:gd name="connsiteY0" fmla="*/ 10992 h 21983"/>
                <a:gd name="connsiteX1" fmla="*/ 12761 w 25521"/>
                <a:gd name="connsiteY1" fmla="*/ 21984 h 21983"/>
                <a:gd name="connsiteX2" fmla="*/ 0 w 25521"/>
                <a:gd name="connsiteY2" fmla="*/ 10992 h 21983"/>
                <a:gd name="connsiteX3" fmla="*/ 12761 w 25521"/>
                <a:gd name="connsiteY3" fmla="*/ 0 h 21983"/>
                <a:gd name="connsiteX4" fmla="*/ 25522 w 25521"/>
                <a:gd name="connsiteY4" fmla="*/ 10992 h 21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1" h="21983">
                  <a:moveTo>
                    <a:pt x="25522" y="10992"/>
                  </a:moveTo>
                  <a:cubicBezTo>
                    <a:pt x="25522" y="17062"/>
                    <a:pt x="19809" y="21984"/>
                    <a:pt x="12761" y="21984"/>
                  </a:cubicBezTo>
                  <a:cubicBezTo>
                    <a:pt x="5713" y="21984"/>
                    <a:pt x="0" y="17062"/>
                    <a:pt x="0" y="10992"/>
                  </a:cubicBezTo>
                  <a:cubicBezTo>
                    <a:pt x="0" y="4921"/>
                    <a:pt x="5713" y="0"/>
                    <a:pt x="12761" y="0"/>
                  </a:cubicBezTo>
                  <a:cubicBezTo>
                    <a:pt x="19809" y="0"/>
                    <a:pt x="25522" y="4921"/>
                    <a:pt x="25522" y="10992"/>
                  </a:cubicBezTo>
                  <a:close/>
                </a:path>
              </a:pathLst>
            </a:custGeom>
            <a:solidFill>
              <a:srgbClr val="020202">
                <a:alpha val="28000"/>
              </a:srgbClr>
            </a:solidFill>
            <a:ln w="6633" cap="flat">
              <a:noFill/>
              <a:prstDash val="solid"/>
              <a:miter/>
            </a:ln>
          </p:spPr>
          <p:txBody>
            <a:bodyPr rtlCol="0" anchor="ctr"/>
            <a:lstStyle/>
            <a:p>
              <a:endParaRPr lang="en-US"/>
            </a:p>
          </p:txBody>
        </p:sp>
        <p:sp>
          <p:nvSpPr>
            <p:cNvPr id="230" name="Graphic 234">
              <a:extLst>
                <a:ext uri="{FF2B5EF4-FFF2-40B4-BE49-F238E27FC236}">
                  <a16:creationId xmlns:a16="http://schemas.microsoft.com/office/drawing/2014/main" id="{3564FF7D-F8D0-44D3-8EF0-319C958AB7D5}"/>
                </a:ext>
              </a:extLst>
            </p:cNvPr>
            <p:cNvSpPr/>
            <p:nvPr/>
          </p:nvSpPr>
          <p:spPr>
            <a:xfrm>
              <a:off x="5194772" y="2382875"/>
              <a:ext cx="25521" cy="21983"/>
            </a:xfrm>
            <a:custGeom>
              <a:avLst/>
              <a:gdLst>
                <a:gd name="connsiteX0" fmla="*/ 25522 w 25521"/>
                <a:gd name="connsiteY0" fmla="*/ 10992 h 21983"/>
                <a:gd name="connsiteX1" fmla="*/ 12761 w 25521"/>
                <a:gd name="connsiteY1" fmla="*/ 21984 h 21983"/>
                <a:gd name="connsiteX2" fmla="*/ 0 w 25521"/>
                <a:gd name="connsiteY2" fmla="*/ 10992 h 21983"/>
                <a:gd name="connsiteX3" fmla="*/ 12761 w 25521"/>
                <a:gd name="connsiteY3" fmla="*/ 0 h 21983"/>
                <a:gd name="connsiteX4" fmla="*/ 25522 w 25521"/>
                <a:gd name="connsiteY4" fmla="*/ 10992 h 21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1" h="21983">
                  <a:moveTo>
                    <a:pt x="25522" y="10992"/>
                  </a:moveTo>
                  <a:cubicBezTo>
                    <a:pt x="25522" y="17062"/>
                    <a:pt x="19809" y="21984"/>
                    <a:pt x="12761" y="21984"/>
                  </a:cubicBezTo>
                  <a:cubicBezTo>
                    <a:pt x="5713" y="21984"/>
                    <a:pt x="0" y="17062"/>
                    <a:pt x="0" y="10992"/>
                  </a:cubicBezTo>
                  <a:cubicBezTo>
                    <a:pt x="0" y="4921"/>
                    <a:pt x="5713" y="0"/>
                    <a:pt x="12761" y="0"/>
                  </a:cubicBezTo>
                  <a:cubicBezTo>
                    <a:pt x="19809" y="0"/>
                    <a:pt x="25522" y="4921"/>
                    <a:pt x="25522" y="10992"/>
                  </a:cubicBezTo>
                  <a:close/>
                </a:path>
              </a:pathLst>
            </a:custGeom>
            <a:solidFill>
              <a:srgbClr val="020202">
                <a:alpha val="28000"/>
              </a:srgbClr>
            </a:solidFill>
            <a:ln w="6633" cap="flat">
              <a:noFill/>
              <a:prstDash val="solid"/>
              <a:miter/>
            </a:ln>
          </p:spPr>
          <p:txBody>
            <a:bodyPr rtlCol="0" anchor="ctr"/>
            <a:lstStyle/>
            <a:p>
              <a:endParaRPr lang="en-US"/>
            </a:p>
          </p:txBody>
        </p:sp>
        <p:sp>
          <p:nvSpPr>
            <p:cNvPr id="231" name="Graphic 234">
              <a:extLst>
                <a:ext uri="{FF2B5EF4-FFF2-40B4-BE49-F238E27FC236}">
                  <a16:creationId xmlns:a16="http://schemas.microsoft.com/office/drawing/2014/main" id="{6DA1EC4B-DEBB-407D-99E1-E28305D173D3}"/>
                </a:ext>
              </a:extLst>
            </p:cNvPr>
            <p:cNvSpPr/>
            <p:nvPr/>
          </p:nvSpPr>
          <p:spPr>
            <a:xfrm>
              <a:off x="5127273" y="2657613"/>
              <a:ext cx="211856" cy="383912"/>
            </a:xfrm>
            <a:custGeom>
              <a:avLst/>
              <a:gdLst>
                <a:gd name="connsiteX0" fmla="*/ 125272 w 211856"/>
                <a:gd name="connsiteY0" fmla="*/ -37 h 383912"/>
                <a:gd name="connsiteX1" fmla="*/ 15675 w 211856"/>
                <a:gd name="connsiteY1" fmla="*/ 197473 h 383912"/>
                <a:gd name="connsiteX2" fmla="*/ -11 w 211856"/>
                <a:gd name="connsiteY2" fmla="*/ 383875 h 383912"/>
                <a:gd name="connsiteX3" fmla="*/ 50235 w 211856"/>
                <a:gd name="connsiteY3" fmla="*/ 383875 h 383912"/>
                <a:gd name="connsiteX4" fmla="*/ 71570 w 211856"/>
                <a:gd name="connsiteY4" fmla="*/ 219800 h 383912"/>
                <a:gd name="connsiteX5" fmla="*/ 211807 w 211856"/>
                <a:gd name="connsiteY5" fmla="*/ 75475 h 38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56" h="383912">
                  <a:moveTo>
                    <a:pt x="125272" y="-37"/>
                  </a:moveTo>
                  <a:cubicBezTo>
                    <a:pt x="125272" y="-37"/>
                    <a:pt x="32955" y="150242"/>
                    <a:pt x="15675" y="197473"/>
                  </a:cubicBezTo>
                  <a:cubicBezTo>
                    <a:pt x="-1606" y="244703"/>
                    <a:pt x="-11" y="383875"/>
                    <a:pt x="-11" y="383875"/>
                  </a:cubicBezTo>
                  <a:lnTo>
                    <a:pt x="50235" y="383875"/>
                  </a:lnTo>
                  <a:cubicBezTo>
                    <a:pt x="50235" y="383875"/>
                    <a:pt x="50235" y="243444"/>
                    <a:pt x="71570" y="219800"/>
                  </a:cubicBezTo>
                  <a:cubicBezTo>
                    <a:pt x="92905" y="196156"/>
                    <a:pt x="211807" y="75475"/>
                    <a:pt x="211807" y="75475"/>
                  </a:cubicBezTo>
                  <a:close/>
                </a:path>
              </a:pathLst>
            </a:custGeom>
            <a:solidFill>
              <a:srgbClr val="473F47"/>
            </a:solidFill>
            <a:ln w="6633" cap="flat">
              <a:noFill/>
              <a:prstDash val="solid"/>
              <a:miter/>
            </a:ln>
          </p:spPr>
          <p:txBody>
            <a:bodyPr rtlCol="0" anchor="ctr"/>
            <a:lstStyle/>
            <a:p>
              <a:endParaRPr lang="en-US"/>
            </a:p>
          </p:txBody>
        </p:sp>
        <p:sp>
          <p:nvSpPr>
            <p:cNvPr id="232" name="Graphic 234">
              <a:extLst>
                <a:ext uri="{FF2B5EF4-FFF2-40B4-BE49-F238E27FC236}">
                  <a16:creationId xmlns:a16="http://schemas.microsoft.com/office/drawing/2014/main" id="{F617A282-3067-4A00-8C3A-B29F4F7C1DD9}"/>
                </a:ext>
              </a:extLst>
            </p:cNvPr>
            <p:cNvSpPr/>
            <p:nvPr/>
          </p:nvSpPr>
          <p:spPr>
            <a:xfrm>
              <a:off x="5242359" y="2663292"/>
              <a:ext cx="235811" cy="372851"/>
            </a:xfrm>
            <a:custGeom>
              <a:avLst/>
              <a:gdLst>
                <a:gd name="connsiteX0" fmla="*/ -49 w 235811"/>
                <a:gd name="connsiteY0" fmla="*/ 12547 h 372851"/>
                <a:gd name="connsiteX1" fmla="*/ 84891 w 235811"/>
                <a:gd name="connsiteY1" fmla="*/ 250760 h 372851"/>
                <a:gd name="connsiteX2" fmla="*/ 193093 w 235811"/>
                <a:gd name="connsiteY2" fmla="*/ 372815 h 372851"/>
                <a:gd name="connsiteX3" fmla="*/ 235762 w 235811"/>
                <a:gd name="connsiteY3" fmla="*/ 353121 h 372851"/>
                <a:gd name="connsiteX4" fmla="*/ 132146 w 235811"/>
                <a:gd name="connsiteY4" fmla="*/ 192824 h 372851"/>
                <a:gd name="connsiteX5" fmla="*/ 153813 w 235811"/>
                <a:gd name="connsiteY5" fmla="*/ 17642 h 372851"/>
                <a:gd name="connsiteX6" fmla="*/ -49 w 235811"/>
                <a:gd name="connsiteY6" fmla="*/ 12547 h 37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811" h="372851">
                  <a:moveTo>
                    <a:pt x="-49" y="12547"/>
                  </a:moveTo>
                  <a:cubicBezTo>
                    <a:pt x="-49" y="12547"/>
                    <a:pt x="55913" y="207193"/>
                    <a:pt x="84891" y="250760"/>
                  </a:cubicBezTo>
                  <a:cubicBezTo>
                    <a:pt x="113869" y="294326"/>
                    <a:pt x="193093" y="372815"/>
                    <a:pt x="193093" y="372815"/>
                  </a:cubicBezTo>
                  <a:lnTo>
                    <a:pt x="235762" y="353121"/>
                  </a:lnTo>
                  <a:cubicBezTo>
                    <a:pt x="235762" y="353121"/>
                    <a:pt x="126031" y="229120"/>
                    <a:pt x="132146" y="192824"/>
                  </a:cubicBezTo>
                  <a:cubicBezTo>
                    <a:pt x="138260" y="156528"/>
                    <a:pt x="153813" y="17642"/>
                    <a:pt x="153813" y="17642"/>
                  </a:cubicBezTo>
                  <a:cubicBezTo>
                    <a:pt x="153813" y="17642"/>
                    <a:pt x="76516" y="-18482"/>
                    <a:pt x="-49" y="12547"/>
                  </a:cubicBezTo>
                  <a:close/>
                </a:path>
              </a:pathLst>
            </a:custGeom>
            <a:solidFill>
              <a:srgbClr val="473F47"/>
            </a:solidFill>
            <a:ln w="6633" cap="flat">
              <a:noFill/>
              <a:prstDash val="solid"/>
              <a:miter/>
            </a:ln>
          </p:spPr>
          <p:txBody>
            <a:bodyPr rtlCol="0" anchor="ctr"/>
            <a:lstStyle/>
            <a:p>
              <a:endParaRPr lang="en-US"/>
            </a:p>
          </p:txBody>
        </p:sp>
        <p:sp>
          <p:nvSpPr>
            <p:cNvPr id="233" name="Graphic 234">
              <a:extLst>
                <a:ext uri="{FF2B5EF4-FFF2-40B4-BE49-F238E27FC236}">
                  <a16:creationId xmlns:a16="http://schemas.microsoft.com/office/drawing/2014/main" id="{432D6CE6-D95C-4F81-997D-FF3B8A8DD910}"/>
                </a:ext>
              </a:extLst>
            </p:cNvPr>
            <p:cNvSpPr/>
            <p:nvPr/>
          </p:nvSpPr>
          <p:spPr>
            <a:xfrm>
              <a:off x="5242359" y="2391771"/>
              <a:ext cx="221442" cy="303673"/>
            </a:xfrm>
            <a:custGeom>
              <a:avLst/>
              <a:gdLst>
                <a:gd name="connsiteX0" fmla="*/ 189703 w 221442"/>
                <a:gd name="connsiteY0" fmla="*/ 4349 h 303673"/>
                <a:gd name="connsiteX1" fmla="*/ 217684 w 221442"/>
                <a:gd name="connsiteY1" fmla="*/ 71216 h 303673"/>
                <a:gd name="connsiteX2" fmla="*/ 154212 w 221442"/>
                <a:gd name="connsiteY2" fmla="*/ 256303 h 303673"/>
                <a:gd name="connsiteX3" fmla="*/ 153813 w 221442"/>
                <a:gd name="connsiteY3" fmla="*/ 288820 h 303673"/>
                <a:gd name="connsiteX4" fmla="*/ -49 w 221442"/>
                <a:gd name="connsiteY4" fmla="*/ 283897 h 303673"/>
                <a:gd name="connsiteX5" fmla="*/ 84558 w 221442"/>
                <a:gd name="connsiteY5" fmla="*/ 44653 h 303673"/>
                <a:gd name="connsiteX6" fmla="*/ 189703 w 221442"/>
                <a:gd name="connsiteY6" fmla="*/ 4349 h 30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42" h="303673">
                  <a:moveTo>
                    <a:pt x="189703" y="4349"/>
                  </a:moveTo>
                  <a:cubicBezTo>
                    <a:pt x="189703" y="4349"/>
                    <a:pt x="234300" y="23986"/>
                    <a:pt x="217684" y="71216"/>
                  </a:cubicBezTo>
                  <a:cubicBezTo>
                    <a:pt x="201068" y="118447"/>
                    <a:pt x="148496" y="224816"/>
                    <a:pt x="154212" y="256303"/>
                  </a:cubicBezTo>
                  <a:cubicBezTo>
                    <a:pt x="159927" y="287789"/>
                    <a:pt x="153813" y="288820"/>
                    <a:pt x="153813" y="288820"/>
                  </a:cubicBezTo>
                  <a:cubicBezTo>
                    <a:pt x="153813" y="288820"/>
                    <a:pt x="36505" y="325230"/>
                    <a:pt x="-49" y="283897"/>
                  </a:cubicBezTo>
                  <a:cubicBezTo>
                    <a:pt x="-49" y="283897"/>
                    <a:pt x="69737" y="71216"/>
                    <a:pt x="84558" y="44653"/>
                  </a:cubicBezTo>
                  <a:cubicBezTo>
                    <a:pt x="99379" y="18089"/>
                    <a:pt x="141716" y="-11337"/>
                    <a:pt x="189703" y="4349"/>
                  </a:cubicBezTo>
                  <a:close/>
                </a:path>
              </a:pathLst>
            </a:custGeom>
            <a:solidFill>
              <a:schemeClr val="accent2"/>
            </a:solidFill>
            <a:ln w="6633" cap="flat">
              <a:noFill/>
              <a:prstDash val="solid"/>
              <a:miter/>
            </a:ln>
          </p:spPr>
          <p:txBody>
            <a:bodyPr rtlCol="0" anchor="ctr"/>
            <a:lstStyle/>
            <a:p>
              <a:endParaRPr lang="en-US"/>
            </a:p>
          </p:txBody>
        </p:sp>
        <p:sp>
          <p:nvSpPr>
            <p:cNvPr id="234" name="Graphic 234">
              <a:extLst>
                <a:ext uri="{FF2B5EF4-FFF2-40B4-BE49-F238E27FC236}">
                  <a16:creationId xmlns:a16="http://schemas.microsoft.com/office/drawing/2014/main" id="{13EBA70F-CBC5-4FE5-AB2F-8DFF4F7F5C03}"/>
                </a:ext>
              </a:extLst>
            </p:cNvPr>
            <p:cNvSpPr/>
            <p:nvPr/>
          </p:nvSpPr>
          <p:spPr>
            <a:xfrm>
              <a:off x="5252462" y="2463593"/>
              <a:ext cx="159848" cy="180738"/>
            </a:xfrm>
            <a:custGeom>
              <a:avLst/>
              <a:gdLst>
                <a:gd name="connsiteX0" fmla="*/ 156471 w 159848"/>
                <a:gd name="connsiteY0" fmla="*/ 37522 h 180738"/>
                <a:gd name="connsiteX1" fmla="*/ 138393 w 159848"/>
                <a:gd name="connsiteY1" fmla="*/ 70497 h 180738"/>
                <a:gd name="connsiteX2" fmla="*/ 124569 w 159848"/>
                <a:gd name="connsiteY2" fmla="*/ 87672 h 180738"/>
                <a:gd name="connsiteX3" fmla="*/ 66680 w 159848"/>
                <a:gd name="connsiteY3" fmla="*/ 114636 h 180738"/>
                <a:gd name="connsiteX4" fmla="*/ 56777 w 159848"/>
                <a:gd name="connsiteY4" fmla="*/ 119789 h 180738"/>
                <a:gd name="connsiteX5" fmla="*/ 49732 w 159848"/>
                <a:gd name="connsiteY5" fmla="*/ 129750 h 180738"/>
                <a:gd name="connsiteX6" fmla="*/ -49 w 159848"/>
                <a:gd name="connsiteY6" fmla="*/ 180702 h 180738"/>
                <a:gd name="connsiteX7" fmla="*/ 31188 w 159848"/>
                <a:gd name="connsiteY7" fmla="*/ 83378 h 180738"/>
                <a:gd name="connsiteX8" fmla="*/ 54916 w 159848"/>
                <a:gd name="connsiteY8" fmla="*/ 54754 h 180738"/>
                <a:gd name="connsiteX9" fmla="*/ 130750 w 159848"/>
                <a:gd name="connsiteY9" fmla="*/ 6836 h 180738"/>
                <a:gd name="connsiteX10" fmla="*/ 155940 w 159848"/>
                <a:gd name="connsiteY10" fmla="*/ 5119 h 180738"/>
                <a:gd name="connsiteX11" fmla="*/ 156471 w 159848"/>
                <a:gd name="connsiteY11" fmla="*/ 37522 h 18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848" h="180738">
                  <a:moveTo>
                    <a:pt x="156471" y="37522"/>
                  </a:moveTo>
                  <a:cubicBezTo>
                    <a:pt x="152138" y="49143"/>
                    <a:pt x="146063" y="60233"/>
                    <a:pt x="138393" y="70497"/>
                  </a:cubicBezTo>
                  <a:cubicBezTo>
                    <a:pt x="134525" y="76640"/>
                    <a:pt x="129893" y="82399"/>
                    <a:pt x="124569" y="87672"/>
                  </a:cubicBezTo>
                  <a:cubicBezTo>
                    <a:pt x="109482" y="101641"/>
                    <a:pt x="86885" y="106965"/>
                    <a:pt x="66680" y="114636"/>
                  </a:cubicBezTo>
                  <a:cubicBezTo>
                    <a:pt x="63064" y="115856"/>
                    <a:pt x="59714" y="117602"/>
                    <a:pt x="56777" y="119789"/>
                  </a:cubicBezTo>
                  <a:cubicBezTo>
                    <a:pt x="53773" y="122731"/>
                    <a:pt x="51387" y="126098"/>
                    <a:pt x="49732" y="129750"/>
                  </a:cubicBezTo>
                  <a:cubicBezTo>
                    <a:pt x="38765" y="150417"/>
                    <a:pt x="24010" y="171370"/>
                    <a:pt x="-49" y="180702"/>
                  </a:cubicBezTo>
                  <a:cubicBezTo>
                    <a:pt x="9854" y="148127"/>
                    <a:pt x="19890" y="115552"/>
                    <a:pt x="31188" y="83378"/>
                  </a:cubicBezTo>
                  <a:cubicBezTo>
                    <a:pt x="33847" y="71304"/>
                    <a:pt x="42520" y="60839"/>
                    <a:pt x="54916" y="54754"/>
                  </a:cubicBezTo>
                  <a:cubicBezTo>
                    <a:pt x="80172" y="38781"/>
                    <a:pt x="105228" y="22523"/>
                    <a:pt x="130750" y="6836"/>
                  </a:cubicBezTo>
                  <a:cubicBezTo>
                    <a:pt x="139457" y="1455"/>
                    <a:pt x="148562" y="-4613"/>
                    <a:pt x="155940" y="5119"/>
                  </a:cubicBezTo>
                  <a:cubicBezTo>
                    <a:pt x="162387" y="13649"/>
                    <a:pt x="159462" y="28591"/>
                    <a:pt x="156471" y="37522"/>
                  </a:cubicBezTo>
                  <a:close/>
                </a:path>
              </a:pathLst>
            </a:custGeom>
            <a:solidFill>
              <a:srgbClr val="000000"/>
            </a:solidFill>
            <a:ln w="6633" cap="flat">
              <a:noFill/>
              <a:prstDash val="solid"/>
              <a:miter/>
            </a:ln>
          </p:spPr>
          <p:txBody>
            <a:bodyPr rtlCol="0" anchor="ctr"/>
            <a:lstStyle/>
            <a:p>
              <a:endParaRPr lang="en-US"/>
            </a:p>
          </p:txBody>
        </p:sp>
        <p:sp>
          <p:nvSpPr>
            <p:cNvPr id="235" name="Graphic 234">
              <a:extLst>
                <a:ext uri="{FF2B5EF4-FFF2-40B4-BE49-F238E27FC236}">
                  <a16:creationId xmlns:a16="http://schemas.microsoft.com/office/drawing/2014/main" id="{C7E6CDF5-29D0-4012-B3DB-7DE084C47084}"/>
                </a:ext>
              </a:extLst>
            </p:cNvPr>
            <p:cNvSpPr/>
            <p:nvPr/>
          </p:nvSpPr>
          <p:spPr>
            <a:xfrm>
              <a:off x="5343383" y="2266022"/>
              <a:ext cx="121430" cy="147248"/>
            </a:xfrm>
            <a:custGeom>
              <a:avLst/>
              <a:gdLst>
                <a:gd name="connsiteX0" fmla="*/ 5733 w 121430"/>
                <a:gd name="connsiteY0" fmla="*/ 47087 h 147248"/>
                <a:gd name="connsiteX1" fmla="*/ -49 w 121430"/>
                <a:gd name="connsiteY1" fmla="*/ 54701 h 147248"/>
                <a:gd name="connsiteX2" fmla="*/ 3207 w 121430"/>
                <a:gd name="connsiteY2" fmla="*/ 61056 h 147248"/>
                <a:gd name="connsiteX3" fmla="*/ 13177 w 121430"/>
                <a:gd name="connsiteY3" fmla="*/ 98898 h 147248"/>
                <a:gd name="connsiteX4" fmla="*/ 26469 w 121430"/>
                <a:gd name="connsiteY4" fmla="*/ 106225 h 147248"/>
                <a:gd name="connsiteX5" fmla="*/ 41556 w 121430"/>
                <a:gd name="connsiteY5" fmla="*/ 110405 h 147248"/>
                <a:gd name="connsiteX6" fmla="*/ 47206 w 121430"/>
                <a:gd name="connsiteY6" fmla="*/ 121854 h 147248"/>
                <a:gd name="connsiteX7" fmla="*/ 47206 w 121430"/>
                <a:gd name="connsiteY7" fmla="*/ 137312 h 147248"/>
                <a:gd name="connsiteX8" fmla="*/ 52124 w 121430"/>
                <a:gd name="connsiteY8" fmla="*/ 146243 h 147248"/>
                <a:gd name="connsiteX9" fmla="*/ 57375 w 121430"/>
                <a:gd name="connsiteY9" fmla="*/ 147101 h 147248"/>
                <a:gd name="connsiteX10" fmla="*/ 88280 w 121430"/>
                <a:gd name="connsiteY10" fmla="*/ 145040 h 147248"/>
                <a:gd name="connsiteX11" fmla="*/ 92334 w 121430"/>
                <a:gd name="connsiteY11" fmla="*/ 143666 h 147248"/>
                <a:gd name="connsiteX12" fmla="*/ 94528 w 121430"/>
                <a:gd name="connsiteY12" fmla="*/ 139487 h 147248"/>
                <a:gd name="connsiteX13" fmla="*/ 107820 w 121430"/>
                <a:gd name="connsiteY13" fmla="*/ 87963 h 147248"/>
                <a:gd name="connsiteX14" fmla="*/ 117457 w 121430"/>
                <a:gd name="connsiteY14" fmla="*/ 70159 h 147248"/>
                <a:gd name="connsiteX15" fmla="*/ 120913 w 121430"/>
                <a:gd name="connsiteY15" fmla="*/ 43423 h 147248"/>
                <a:gd name="connsiteX16" fmla="*/ 113071 w 121430"/>
                <a:gd name="connsiteY16" fmla="*/ 24302 h 147248"/>
                <a:gd name="connsiteX17" fmla="*/ 98981 w 121430"/>
                <a:gd name="connsiteY17" fmla="*/ 10448 h 147248"/>
                <a:gd name="connsiteX18" fmla="*/ 84957 w 121430"/>
                <a:gd name="connsiteY18" fmla="*/ 5467 h 147248"/>
                <a:gd name="connsiteX19" fmla="*/ 26602 w 121430"/>
                <a:gd name="connsiteY19" fmla="*/ 7471 h 147248"/>
                <a:gd name="connsiteX20" fmla="*/ 5733 w 121430"/>
                <a:gd name="connsiteY20" fmla="*/ 47087 h 1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430" h="147248">
                  <a:moveTo>
                    <a:pt x="5733" y="47087"/>
                  </a:moveTo>
                  <a:cubicBezTo>
                    <a:pt x="3207" y="49320"/>
                    <a:pt x="-49" y="51610"/>
                    <a:pt x="-49" y="54701"/>
                  </a:cubicBezTo>
                  <a:cubicBezTo>
                    <a:pt x="376" y="57026"/>
                    <a:pt x="1499" y="59218"/>
                    <a:pt x="3207" y="61056"/>
                  </a:cubicBezTo>
                  <a:cubicBezTo>
                    <a:pt x="10917" y="72506"/>
                    <a:pt x="3872" y="88536"/>
                    <a:pt x="13177" y="98898"/>
                  </a:cubicBezTo>
                  <a:cubicBezTo>
                    <a:pt x="16646" y="102441"/>
                    <a:pt x="21279" y="105000"/>
                    <a:pt x="26469" y="106225"/>
                  </a:cubicBezTo>
                  <a:cubicBezTo>
                    <a:pt x="31747" y="106838"/>
                    <a:pt x="36851" y="108252"/>
                    <a:pt x="41556" y="110405"/>
                  </a:cubicBezTo>
                  <a:cubicBezTo>
                    <a:pt x="45119" y="113427"/>
                    <a:pt x="47153" y="117544"/>
                    <a:pt x="47206" y="121854"/>
                  </a:cubicBezTo>
                  <a:cubicBezTo>
                    <a:pt x="47738" y="127007"/>
                    <a:pt x="46674" y="132159"/>
                    <a:pt x="47206" y="137312"/>
                  </a:cubicBezTo>
                  <a:cubicBezTo>
                    <a:pt x="46933" y="140821"/>
                    <a:pt x="48794" y="144205"/>
                    <a:pt x="52124" y="146243"/>
                  </a:cubicBezTo>
                  <a:cubicBezTo>
                    <a:pt x="53779" y="146867"/>
                    <a:pt x="55574" y="147164"/>
                    <a:pt x="57375" y="147101"/>
                  </a:cubicBezTo>
                  <a:cubicBezTo>
                    <a:pt x="67736" y="147502"/>
                    <a:pt x="78118" y="146815"/>
                    <a:pt x="88280" y="145040"/>
                  </a:cubicBezTo>
                  <a:cubicBezTo>
                    <a:pt x="89742" y="144874"/>
                    <a:pt x="91131" y="144405"/>
                    <a:pt x="92334" y="143666"/>
                  </a:cubicBezTo>
                  <a:cubicBezTo>
                    <a:pt x="93511" y="142481"/>
                    <a:pt x="94275" y="141033"/>
                    <a:pt x="94528" y="139487"/>
                  </a:cubicBezTo>
                  <a:cubicBezTo>
                    <a:pt x="98914" y="122312"/>
                    <a:pt x="103434" y="105138"/>
                    <a:pt x="107820" y="87963"/>
                  </a:cubicBezTo>
                  <a:cubicBezTo>
                    <a:pt x="110399" y="81786"/>
                    <a:pt x="113623" y="75826"/>
                    <a:pt x="117457" y="70159"/>
                  </a:cubicBezTo>
                  <a:cubicBezTo>
                    <a:pt x="120953" y="61588"/>
                    <a:pt x="122136" y="52446"/>
                    <a:pt x="120913" y="43423"/>
                  </a:cubicBezTo>
                  <a:cubicBezTo>
                    <a:pt x="119777" y="36668"/>
                    <a:pt x="117118" y="30170"/>
                    <a:pt x="113071" y="24302"/>
                  </a:cubicBezTo>
                  <a:cubicBezTo>
                    <a:pt x="109754" y="18766"/>
                    <a:pt x="104916" y="14009"/>
                    <a:pt x="98981" y="10448"/>
                  </a:cubicBezTo>
                  <a:cubicBezTo>
                    <a:pt x="94601" y="8227"/>
                    <a:pt x="89882" y="6549"/>
                    <a:pt x="84957" y="5467"/>
                  </a:cubicBezTo>
                  <a:cubicBezTo>
                    <a:pt x="67942" y="944"/>
                    <a:pt x="41357" y="-5124"/>
                    <a:pt x="26602" y="7471"/>
                  </a:cubicBezTo>
                  <a:cubicBezTo>
                    <a:pt x="14506" y="18005"/>
                    <a:pt x="18494" y="36153"/>
                    <a:pt x="5733" y="47087"/>
                  </a:cubicBezTo>
                  <a:close/>
                </a:path>
              </a:pathLst>
            </a:custGeom>
            <a:solidFill>
              <a:srgbClr val="FCBDBA"/>
            </a:solidFill>
            <a:ln w="6633" cap="flat">
              <a:noFill/>
              <a:prstDash val="solid"/>
              <a:miter/>
            </a:ln>
          </p:spPr>
          <p:txBody>
            <a:bodyPr rtlCol="0" anchor="ctr"/>
            <a:lstStyle/>
            <a:p>
              <a:endParaRPr lang="en-US"/>
            </a:p>
          </p:txBody>
        </p:sp>
        <p:sp>
          <p:nvSpPr>
            <p:cNvPr id="236" name="Graphic 234">
              <a:extLst>
                <a:ext uri="{FF2B5EF4-FFF2-40B4-BE49-F238E27FC236}">
                  <a16:creationId xmlns:a16="http://schemas.microsoft.com/office/drawing/2014/main" id="{D405EFF2-3591-4482-A604-DF2D52B86E8A}"/>
                </a:ext>
              </a:extLst>
            </p:cNvPr>
            <p:cNvSpPr/>
            <p:nvPr/>
          </p:nvSpPr>
          <p:spPr>
            <a:xfrm>
              <a:off x="5340436" y="2248150"/>
              <a:ext cx="144098" cy="137617"/>
            </a:xfrm>
            <a:custGeom>
              <a:avLst/>
              <a:gdLst>
                <a:gd name="connsiteX0" fmla="*/ 6886 w 144098"/>
                <a:gd name="connsiteY0" fmla="*/ 84195 h 137617"/>
                <a:gd name="connsiteX1" fmla="*/ 26825 w 144098"/>
                <a:gd name="connsiteY1" fmla="*/ 86256 h 137617"/>
                <a:gd name="connsiteX2" fmla="*/ 63513 w 144098"/>
                <a:gd name="connsiteY2" fmla="*/ 84538 h 137617"/>
                <a:gd name="connsiteX3" fmla="*/ 79530 w 144098"/>
                <a:gd name="connsiteY3" fmla="*/ 59177 h 137617"/>
                <a:gd name="connsiteX4" fmla="*/ 79530 w 144098"/>
                <a:gd name="connsiteY4" fmla="*/ 57631 h 137617"/>
                <a:gd name="connsiteX5" fmla="*/ 78666 w 144098"/>
                <a:gd name="connsiteY5" fmla="*/ 55799 h 137617"/>
                <a:gd name="connsiteX6" fmla="*/ 54008 w 144098"/>
                <a:gd name="connsiteY6" fmla="*/ 46697 h 137617"/>
                <a:gd name="connsiteX7" fmla="*/ 12801 w 144098"/>
                <a:gd name="connsiteY7" fmla="*/ 24427 h 137617"/>
                <a:gd name="connsiteX8" fmla="*/ 7218 w 144098"/>
                <a:gd name="connsiteY8" fmla="*/ 16011 h 137617"/>
                <a:gd name="connsiteX9" fmla="*/ 13865 w 144098"/>
                <a:gd name="connsiteY9" fmla="*/ 6737 h 137617"/>
                <a:gd name="connsiteX10" fmla="*/ 52081 w 144098"/>
                <a:gd name="connsiteY10" fmla="*/ 1012 h 137617"/>
                <a:gd name="connsiteX11" fmla="*/ 90297 w 144098"/>
                <a:gd name="connsiteY11" fmla="*/ 10515 h 137617"/>
                <a:gd name="connsiteX12" fmla="*/ 126918 w 144098"/>
                <a:gd name="connsiteY12" fmla="*/ 18530 h 137617"/>
                <a:gd name="connsiteX13" fmla="*/ 134163 w 144098"/>
                <a:gd name="connsiteY13" fmla="*/ 21393 h 137617"/>
                <a:gd name="connsiteX14" fmla="*/ 140809 w 144098"/>
                <a:gd name="connsiteY14" fmla="*/ 29007 h 137617"/>
                <a:gd name="connsiteX15" fmla="*/ 140809 w 144098"/>
                <a:gd name="connsiteY15" fmla="*/ 53166 h 137617"/>
                <a:gd name="connsiteX16" fmla="*/ 138882 w 144098"/>
                <a:gd name="connsiteY16" fmla="*/ 56773 h 137617"/>
                <a:gd name="connsiteX17" fmla="*/ 139480 w 144098"/>
                <a:gd name="connsiteY17" fmla="*/ 60608 h 137617"/>
                <a:gd name="connsiteX18" fmla="*/ 129510 w 144098"/>
                <a:gd name="connsiteY18" fmla="*/ 93412 h 137617"/>
                <a:gd name="connsiteX19" fmla="*/ 112895 w 144098"/>
                <a:gd name="connsiteY19" fmla="*/ 120090 h 137617"/>
                <a:gd name="connsiteX20" fmla="*/ 105584 w 144098"/>
                <a:gd name="connsiteY20" fmla="*/ 128448 h 137617"/>
                <a:gd name="connsiteX21" fmla="*/ 94285 w 144098"/>
                <a:gd name="connsiteY21" fmla="*/ 128792 h 137617"/>
                <a:gd name="connsiteX22" fmla="*/ 86575 w 144098"/>
                <a:gd name="connsiteY22" fmla="*/ 119346 h 137617"/>
                <a:gd name="connsiteX23" fmla="*/ 78267 w 144098"/>
                <a:gd name="connsiteY23" fmla="*/ 120205 h 137617"/>
                <a:gd name="connsiteX24" fmla="*/ 57797 w 144098"/>
                <a:gd name="connsiteY24" fmla="*/ 131654 h 137617"/>
                <a:gd name="connsiteX25" fmla="*/ 17055 w 144098"/>
                <a:gd name="connsiteY25" fmla="*/ 135948 h 137617"/>
                <a:gd name="connsiteX26" fmla="*/ 6022 w 144098"/>
                <a:gd name="connsiteY26" fmla="*/ 131254 h 137617"/>
                <a:gd name="connsiteX27" fmla="*/ 838 w 144098"/>
                <a:gd name="connsiteY27" fmla="*/ 111789 h 137617"/>
                <a:gd name="connsiteX28" fmla="*/ 6886 w 144098"/>
                <a:gd name="connsiteY28" fmla="*/ 84195 h 13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4098" h="137617">
                  <a:moveTo>
                    <a:pt x="6886" y="84195"/>
                  </a:moveTo>
                  <a:cubicBezTo>
                    <a:pt x="10541" y="82249"/>
                    <a:pt x="22372" y="86313"/>
                    <a:pt x="26825" y="86256"/>
                  </a:cubicBezTo>
                  <a:cubicBezTo>
                    <a:pt x="40849" y="85912"/>
                    <a:pt x="52280" y="91981"/>
                    <a:pt x="63513" y="84538"/>
                  </a:cubicBezTo>
                  <a:cubicBezTo>
                    <a:pt x="72684" y="78814"/>
                    <a:pt x="76340" y="68566"/>
                    <a:pt x="79530" y="59177"/>
                  </a:cubicBezTo>
                  <a:cubicBezTo>
                    <a:pt x="79597" y="58662"/>
                    <a:pt x="79597" y="58147"/>
                    <a:pt x="79530" y="57631"/>
                  </a:cubicBezTo>
                  <a:cubicBezTo>
                    <a:pt x="79404" y="56973"/>
                    <a:pt x="79105" y="56349"/>
                    <a:pt x="78666" y="55799"/>
                  </a:cubicBezTo>
                  <a:cubicBezTo>
                    <a:pt x="73482" y="49273"/>
                    <a:pt x="62914" y="48586"/>
                    <a:pt x="54008" y="46697"/>
                  </a:cubicBezTo>
                  <a:cubicBezTo>
                    <a:pt x="38124" y="42741"/>
                    <a:pt x="23847" y="35024"/>
                    <a:pt x="12801" y="24427"/>
                  </a:cubicBezTo>
                  <a:cubicBezTo>
                    <a:pt x="9870" y="22257"/>
                    <a:pt x="7903" y="19286"/>
                    <a:pt x="7218" y="16011"/>
                  </a:cubicBezTo>
                  <a:cubicBezTo>
                    <a:pt x="7557" y="12176"/>
                    <a:pt x="10030" y="8718"/>
                    <a:pt x="13865" y="6737"/>
                  </a:cubicBezTo>
                  <a:cubicBezTo>
                    <a:pt x="25223" y="554"/>
                    <a:pt x="38961" y="-1507"/>
                    <a:pt x="52081" y="1012"/>
                  </a:cubicBezTo>
                  <a:cubicBezTo>
                    <a:pt x="65008" y="3583"/>
                    <a:pt x="77769" y="6754"/>
                    <a:pt x="90297" y="10515"/>
                  </a:cubicBezTo>
                  <a:cubicBezTo>
                    <a:pt x="102394" y="13435"/>
                    <a:pt x="114888" y="15210"/>
                    <a:pt x="126918" y="18530"/>
                  </a:cubicBezTo>
                  <a:cubicBezTo>
                    <a:pt x="129484" y="19166"/>
                    <a:pt x="131930" y="20133"/>
                    <a:pt x="134163" y="21393"/>
                  </a:cubicBezTo>
                  <a:cubicBezTo>
                    <a:pt x="137100" y="23397"/>
                    <a:pt x="139393" y="26018"/>
                    <a:pt x="140809" y="29007"/>
                  </a:cubicBezTo>
                  <a:cubicBezTo>
                    <a:pt x="145129" y="36632"/>
                    <a:pt x="145129" y="45540"/>
                    <a:pt x="140809" y="53166"/>
                  </a:cubicBezTo>
                  <a:cubicBezTo>
                    <a:pt x="139938" y="54271"/>
                    <a:pt x="139287" y="55490"/>
                    <a:pt x="138882" y="56773"/>
                  </a:cubicBezTo>
                  <a:cubicBezTo>
                    <a:pt x="138815" y="58072"/>
                    <a:pt x="139015" y="59372"/>
                    <a:pt x="139480" y="60608"/>
                  </a:cubicBezTo>
                  <a:cubicBezTo>
                    <a:pt x="142471" y="72058"/>
                    <a:pt x="135891" y="83508"/>
                    <a:pt x="129510" y="93412"/>
                  </a:cubicBezTo>
                  <a:lnTo>
                    <a:pt x="112895" y="120090"/>
                  </a:lnTo>
                  <a:cubicBezTo>
                    <a:pt x="111206" y="123308"/>
                    <a:pt x="108714" y="126164"/>
                    <a:pt x="105584" y="128448"/>
                  </a:cubicBezTo>
                  <a:cubicBezTo>
                    <a:pt x="102334" y="130727"/>
                    <a:pt x="97714" y="130870"/>
                    <a:pt x="94285" y="128792"/>
                  </a:cubicBezTo>
                  <a:cubicBezTo>
                    <a:pt x="90829" y="126216"/>
                    <a:pt x="90629" y="121063"/>
                    <a:pt x="86575" y="119346"/>
                  </a:cubicBezTo>
                  <a:cubicBezTo>
                    <a:pt x="83797" y="118562"/>
                    <a:pt x="80753" y="118876"/>
                    <a:pt x="78267" y="120205"/>
                  </a:cubicBezTo>
                  <a:cubicBezTo>
                    <a:pt x="70956" y="123239"/>
                    <a:pt x="64975" y="128048"/>
                    <a:pt x="57797" y="131654"/>
                  </a:cubicBezTo>
                  <a:cubicBezTo>
                    <a:pt x="45388" y="137608"/>
                    <a:pt x="30766" y="139148"/>
                    <a:pt x="17055" y="135948"/>
                  </a:cubicBezTo>
                  <a:cubicBezTo>
                    <a:pt x="13027" y="135089"/>
                    <a:pt x="9259" y="133486"/>
                    <a:pt x="6022" y="131254"/>
                  </a:cubicBezTo>
                  <a:cubicBezTo>
                    <a:pt x="-1090" y="125987"/>
                    <a:pt x="-624" y="118945"/>
                    <a:pt x="838" y="111789"/>
                  </a:cubicBezTo>
                  <a:cubicBezTo>
                    <a:pt x="2300" y="104633"/>
                    <a:pt x="-624" y="88202"/>
                    <a:pt x="6886" y="84195"/>
                  </a:cubicBezTo>
                  <a:close/>
                </a:path>
              </a:pathLst>
            </a:custGeom>
            <a:solidFill>
              <a:srgbClr val="473F47"/>
            </a:solidFill>
            <a:ln w="6633" cap="flat">
              <a:noFill/>
              <a:prstDash val="solid"/>
              <a:miter/>
            </a:ln>
          </p:spPr>
          <p:txBody>
            <a:bodyPr rtlCol="0" anchor="ctr"/>
            <a:lstStyle/>
            <a:p>
              <a:endParaRPr lang="en-US"/>
            </a:p>
          </p:txBody>
        </p:sp>
        <p:sp>
          <p:nvSpPr>
            <p:cNvPr id="237" name="Graphic 234">
              <a:extLst>
                <a:ext uri="{FF2B5EF4-FFF2-40B4-BE49-F238E27FC236}">
                  <a16:creationId xmlns:a16="http://schemas.microsoft.com/office/drawing/2014/main" id="{1581346B-A9AF-41D1-A00D-A2045BE1D71C}"/>
                </a:ext>
              </a:extLst>
            </p:cNvPr>
            <p:cNvSpPr/>
            <p:nvPr/>
          </p:nvSpPr>
          <p:spPr>
            <a:xfrm>
              <a:off x="5176627" y="2423156"/>
              <a:ext cx="249459" cy="173773"/>
            </a:xfrm>
            <a:custGeom>
              <a:avLst/>
              <a:gdLst>
                <a:gd name="connsiteX0" fmla="*/ 245067 w 249459"/>
                <a:gd name="connsiteY0" fmla="*/ 47102 h 173773"/>
                <a:gd name="connsiteX1" fmla="*/ 6597 w 249459"/>
                <a:gd name="connsiteY1" fmla="*/ 173737 h 173773"/>
                <a:gd name="connsiteX2" fmla="*/ -49 w 249459"/>
                <a:gd name="connsiteY2" fmla="*/ 150837 h 173773"/>
                <a:gd name="connsiteX3" fmla="*/ 154611 w 249459"/>
                <a:gd name="connsiteY3" fmla="*/ 63533 h 173773"/>
                <a:gd name="connsiteX4" fmla="*/ 175015 w 249459"/>
                <a:gd name="connsiteY4" fmla="*/ 25118 h 173773"/>
                <a:gd name="connsiteX5" fmla="*/ 233569 w 249459"/>
                <a:gd name="connsiteY5" fmla="*/ 4108 h 173773"/>
                <a:gd name="connsiteX6" fmla="*/ 245067 w 249459"/>
                <a:gd name="connsiteY6" fmla="*/ 47102 h 17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459" h="173773">
                  <a:moveTo>
                    <a:pt x="245067" y="47102"/>
                  </a:moveTo>
                  <a:cubicBezTo>
                    <a:pt x="245067" y="47102"/>
                    <a:pt x="197080" y="153414"/>
                    <a:pt x="6597" y="173737"/>
                  </a:cubicBezTo>
                  <a:lnTo>
                    <a:pt x="-49" y="150837"/>
                  </a:lnTo>
                  <a:cubicBezTo>
                    <a:pt x="-49" y="150837"/>
                    <a:pt x="127161" y="107500"/>
                    <a:pt x="154611" y="63533"/>
                  </a:cubicBezTo>
                  <a:cubicBezTo>
                    <a:pt x="162500" y="51178"/>
                    <a:pt x="169319" y="38337"/>
                    <a:pt x="175015" y="25118"/>
                  </a:cubicBezTo>
                  <a:cubicBezTo>
                    <a:pt x="183655" y="4509"/>
                    <a:pt x="211370" y="-6597"/>
                    <a:pt x="233569" y="4108"/>
                  </a:cubicBezTo>
                  <a:cubicBezTo>
                    <a:pt x="246728" y="10463"/>
                    <a:pt x="254903" y="23057"/>
                    <a:pt x="245067" y="47102"/>
                  </a:cubicBezTo>
                  <a:close/>
                </a:path>
              </a:pathLst>
            </a:custGeom>
            <a:solidFill>
              <a:schemeClr val="accent2"/>
            </a:solidFill>
            <a:ln w="6633" cap="flat">
              <a:noFill/>
              <a:prstDash val="solid"/>
              <a:miter/>
            </a:ln>
          </p:spPr>
          <p:txBody>
            <a:bodyPr rtlCol="0" anchor="ctr"/>
            <a:lstStyle/>
            <a:p>
              <a:endParaRPr lang="en-US"/>
            </a:p>
          </p:txBody>
        </p:sp>
        <p:sp>
          <p:nvSpPr>
            <p:cNvPr id="238" name="Graphic 234">
              <a:extLst>
                <a:ext uri="{FF2B5EF4-FFF2-40B4-BE49-F238E27FC236}">
                  <a16:creationId xmlns:a16="http://schemas.microsoft.com/office/drawing/2014/main" id="{3A1AD3CF-2E50-4F91-BD00-58C7986FDDA0}"/>
                </a:ext>
              </a:extLst>
            </p:cNvPr>
            <p:cNvSpPr/>
            <p:nvPr/>
          </p:nvSpPr>
          <p:spPr>
            <a:xfrm>
              <a:off x="5102410" y="2569176"/>
              <a:ext cx="86120" cy="41974"/>
            </a:xfrm>
            <a:custGeom>
              <a:avLst/>
              <a:gdLst>
                <a:gd name="connsiteX0" fmla="*/ 41933 w 86120"/>
                <a:gd name="connsiteY0" fmla="*/ 65 h 41974"/>
                <a:gd name="connsiteX1" fmla="*/ 45921 w 86120"/>
                <a:gd name="connsiteY1" fmla="*/ 7794 h 41974"/>
                <a:gd name="connsiteX2" fmla="*/ 7771 w 86120"/>
                <a:gd name="connsiteY2" fmla="*/ 13862 h 41974"/>
                <a:gd name="connsiteX3" fmla="*/ 1125 w 86120"/>
                <a:gd name="connsiteY3" fmla="*/ 15465 h 41974"/>
                <a:gd name="connsiteX4" fmla="*/ 2920 w 86120"/>
                <a:gd name="connsiteY4" fmla="*/ 24110 h 41974"/>
                <a:gd name="connsiteX5" fmla="*/ 41335 w 86120"/>
                <a:gd name="connsiteY5" fmla="*/ 41284 h 41974"/>
                <a:gd name="connsiteX6" fmla="*/ 69582 w 86120"/>
                <a:gd name="connsiteY6" fmla="*/ 37334 h 41974"/>
                <a:gd name="connsiteX7" fmla="*/ 84270 w 86120"/>
                <a:gd name="connsiteY7" fmla="*/ 23251 h 41974"/>
                <a:gd name="connsiteX8" fmla="*/ 85998 w 86120"/>
                <a:gd name="connsiteY8" fmla="*/ 20446 h 41974"/>
                <a:gd name="connsiteX9" fmla="*/ 84403 w 86120"/>
                <a:gd name="connsiteY9" fmla="*/ 14721 h 41974"/>
                <a:gd name="connsiteX10" fmla="*/ 77757 w 86120"/>
                <a:gd name="connsiteY10" fmla="*/ 6191 h 41974"/>
                <a:gd name="connsiteX11" fmla="*/ 67588 w 86120"/>
                <a:gd name="connsiteY11" fmla="*/ 5733 h 41974"/>
                <a:gd name="connsiteX12" fmla="*/ 41933 w 86120"/>
                <a:gd name="connsiteY12" fmla="*/ 65 h 4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120" h="41974">
                  <a:moveTo>
                    <a:pt x="41933" y="65"/>
                  </a:moveTo>
                  <a:cubicBezTo>
                    <a:pt x="42153" y="2968"/>
                    <a:pt x="43562" y="5710"/>
                    <a:pt x="45921" y="7794"/>
                  </a:cubicBezTo>
                  <a:cubicBezTo>
                    <a:pt x="33712" y="11715"/>
                    <a:pt x="20805" y="13770"/>
                    <a:pt x="7771" y="13862"/>
                  </a:cubicBezTo>
                  <a:cubicBezTo>
                    <a:pt x="5399" y="13627"/>
                    <a:pt x="3012" y="14200"/>
                    <a:pt x="1125" y="15465"/>
                  </a:cubicBezTo>
                  <a:cubicBezTo>
                    <a:pt x="-1401" y="17812"/>
                    <a:pt x="593" y="21648"/>
                    <a:pt x="2920" y="24110"/>
                  </a:cubicBezTo>
                  <a:cubicBezTo>
                    <a:pt x="12816" y="33727"/>
                    <a:pt x="26507" y="39847"/>
                    <a:pt x="41335" y="41284"/>
                  </a:cubicBezTo>
                  <a:cubicBezTo>
                    <a:pt x="50999" y="42899"/>
                    <a:pt x="61008" y="41502"/>
                    <a:pt x="69582" y="37334"/>
                  </a:cubicBezTo>
                  <a:cubicBezTo>
                    <a:pt x="75497" y="33510"/>
                    <a:pt x="80489" y="28724"/>
                    <a:pt x="84270" y="23251"/>
                  </a:cubicBezTo>
                  <a:cubicBezTo>
                    <a:pt x="85041" y="22415"/>
                    <a:pt x="85626" y="21465"/>
                    <a:pt x="85998" y="20446"/>
                  </a:cubicBezTo>
                  <a:cubicBezTo>
                    <a:pt x="86284" y="18436"/>
                    <a:pt x="85719" y="16404"/>
                    <a:pt x="84403" y="14721"/>
                  </a:cubicBezTo>
                  <a:cubicBezTo>
                    <a:pt x="82875" y="12259"/>
                    <a:pt x="80748" y="7393"/>
                    <a:pt x="77757" y="6191"/>
                  </a:cubicBezTo>
                  <a:cubicBezTo>
                    <a:pt x="74766" y="4989"/>
                    <a:pt x="70645" y="6191"/>
                    <a:pt x="67588" y="5733"/>
                  </a:cubicBezTo>
                  <a:cubicBezTo>
                    <a:pt x="58815" y="4015"/>
                    <a:pt x="50972" y="-794"/>
                    <a:pt x="41933" y="65"/>
                  </a:cubicBezTo>
                  <a:close/>
                </a:path>
              </a:pathLst>
            </a:custGeom>
            <a:solidFill>
              <a:srgbClr val="FCBDBA"/>
            </a:solidFill>
            <a:ln w="6633" cap="flat">
              <a:noFill/>
              <a:prstDash val="solid"/>
              <a:miter/>
            </a:ln>
          </p:spPr>
          <p:txBody>
            <a:bodyPr rtlCol="0" anchor="ctr"/>
            <a:lstStyle/>
            <a:p>
              <a:endParaRPr lang="en-US"/>
            </a:p>
          </p:txBody>
        </p:sp>
        <p:sp>
          <p:nvSpPr>
            <p:cNvPr id="239" name="Graphic 234">
              <a:extLst>
                <a:ext uri="{FF2B5EF4-FFF2-40B4-BE49-F238E27FC236}">
                  <a16:creationId xmlns:a16="http://schemas.microsoft.com/office/drawing/2014/main" id="{E92D9FA6-676F-4EBE-89BF-8627D3F09601}"/>
                </a:ext>
              </a:extLst>
            </p:cNvPr>
            <p:cNvSpPr/>
            <p:nvPr/>
          </p:nvSpPr>
          <p:spPr>
            <a:xfrm>
              <a:off x="5415457" y="3018052"/>
              <a:ext cx="101178" cy="80180"/>
            </a:xfrm>
            <a:custGeom>
              <a:avLst/>
              <a:gdLst>
                <a:gd name="connsiteX0" fmla="*/ 98022 w 101178"/>
                <a:gd name="connsiteY0" fmla="*/ 20860 h 80180"/>
                <a:gd name="connsiteX1" fmla="*/ 99731 w 101178"/>
                <a:gd name="connsiteY1" fmla="*/ 29808 h 80180"/>
                <a:gd name="connsiteX2" fmla="*/ 98022 w 101178"/>
                <a:gd name="connsiteY2" fmla="*/ 31279 h 80180"/>
                <a:gd name="connsiteX3" fmla="*/ 25245 w 101178"/>
                <a:gd name="connsiteY3" fmla="*/ 77079 h 80180"/>
                <a:gd name="connsiteX4" fmla="*/ 2050 w 101178"/>
                <a:gd name="connsiteY4" fmla="*/ 76621 h 80180"/>
                <a:gd name="connsiteX5" fmla="*/ 6769 w 101178"/>
                <a:gd name="connsiteY5" fmla="*/ 55839 h 80180"/>
                <a:gd name="connsiteX6" fmla="*/ 17403 w 101178"/>
                <a:gd name="connsiteY6" fmla="*/ 27215 h 80180"/>
                <a:gd name="connsiteX7" fmla="*/ 19729 w 101178"/>
                <a:gd name="connsiteY7" fmla="*/ 17139 h 80180"/>
                <a:gd name="connsiteX8" fmla="*/ 62531 w 101178"/>
                <a:gd name="connsiteY8" fmla="*/ -36 h 80180"/>
                <a:gd name="connsiteX9" fmla="*/ 98022 w 101178"/>
                <a:gd name="connsiteY9" fmla="*/ 20860 h 8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178" h="80180">
                  <a:moveTo>
                    <a:pt x="98022" y="20860"/>
                  </a:moveTo>
                  <a:cubicBezTo>
                    <a:pt x="101366" y="22927"/>
                    <a:pt x="102130" y="26929"/>
                    <a:pt x="99731" y="29808"/>
                  </a:cubicBezTo>
                  <a:cubicBezTo>
                    <a:pt x="99259" y="30375"/>
                    <a:pt x="98680" y="30873"/>
                    <a:pt x="98022" y="31279"/>
                  </a:cubicBezTo>
                  <a:cubicBezTo>
                    <a:pt x="77392" y="50424"/>
                    <a:pt x="52688" y="65972"/>
                    <a:pt x="25245" y="77079"/>
                  </a:cubicBezTo>
                  <a:cubicBezTo>
                    <a:pt x="17669" y="80113"/>
                    <a:pt x="7234" y="82288"/>
                    <a:pt x="2050" y="76621"/>
                  </a:cubicBezTo>
                  <a:cubicBezTo>
                    <a:pt x="-3134" y="70953"/>
                    <a:pt x="2382" y="62366"/>
                    <a:pt x="6769" y="55839"/>
                  </a:cubicBezTo>
                  <a:cubicBezTo>
                    <a:pt x="12690" y="47080"/>
                    <a:pt x="16319" y="37308"/>
                    <a:pt x="17403" y="27215"/>
                  </a:cubicBezTo>
                  <a:cubicBezTo>
                    <a:pt x="17409" y="23757"/>
                    <a:pt x="18200" y="20333"/>
                    <a:pt x="19729" y="17139"/>
                  </a:cubicBezTo>
                  <a:cubicBezTo>
                    <a:pt x="25112" y="8609"/>
                    <a:pt x="51565" y="-36"/>
                    <a:pt x="62531" y="-36"/>
                  </a:cubicBezTo>
                  <a:cubicBezTo>
                    <a:pt x="77087" y="-150"/>
                    <a:pt x="89116" y="12158"/>
                    <a:pt x="98022" y="20860"/>
                  </a:cubicBezTo>
                  <a:close/>
                </a:path>
              </a:pathLst>
            </a:custGeom>
            <a:solidFill>
              <a:srgbClr val="306359"/>
            </a:solidFill>
            <a:ln w="6633" cap="flat">
              <a:noFill/>
              <a:prstDash val="solid"/>
              <a:miter/>
            </a:ln>
          </p:spPr>
          <p:txBody>
            <a:bodyPr rtlCol="0" anchor="ctr"/>
            <a:lstStyle/>
            <a:p>
              <a:endParaRPr lang="en-US"/>
            </a:p>
          </p:txBody>
        </p:sp>
        <p:sp>
          <p:nvSpPr>
            <p:cNvPr id="240" name="Graphic 234">
              <a:extLst>
                <a:ext uri="{FF2B5EF4-FFF2-40B4-BE49-F238E27FC236}">
                  <a16:creationId xmlns:a16="http://schemas.microsoft.com/office/drawing/2014/main" id="{57EAC730-7FCA-40E4-B75E-DBF99E803067}"/>
                </a:ext>
              </a:extLst>
            </p:cNvPr>
            <p:cNvSpPr/>
            <p:nvPr/>
          </p:nvSpPr>
          <p:spPr>
            <a:xfrm>
              <a:off x="5078683" y="3033168"/>
              <a:ext cx="116237" cy="57457"/>
            </a:xfrm>
            <a:custGeom>
              <a:avLst/>
              <a:gdLst>
                <a:gd name="connsiteX0" fmla="*/ 115442 w 116237"/>
                <a:gd name="connsiteY0" fmla="*/ 39120 h 57457"/>
                <a:gd name="connsiteX1" fmla="*/ 112099 w 116237"/>
                <a:gd name="connsiteY1" fmla="*/ 47547 h 57457"/>
                <a:gd name="connsiteX2" fmla="*/ 109526 w 116237"/>
                <a:gd name="connsiteY2" fmla="*/ 48166 h 57457"/>
                <a:gd name="connsiteX3" fmla="*/ 20001 w 116237"/>
                <a:gd name="connsiteY3" fmla="*/ 56753 h 57457"/>
                <a:gd name="connsiteX4" fmla="*/ 62 w 116237"/>
                <a:gd name="connsiteY4" fmla="*/ 46391 h 57457"/>
                <a:gd name="connsiteX5" fmla="*/ 16146 w 116237"/>
                <a:gd name="connsiteY5" fmla="*/ 30419 h 57457"/>
                <a:gd name="connsiteX6" fmla="*/ 41800 w 116237"/>
                <a:gd name="connsiteY6" fmla="*/ 10210 h 57457"/>
                <a:gd name="connsiteX7" fmla="*/ 49643 w 116237"/>
                <a:gd name="connsiteY7" fmla="*/ 2481 h 57457"/>
                <a:gd name="connsiteX8" fmla="*/ 96832 w 116237"/>
                <a:gd name="connsiteY8" fmla="*/ 5687 h 57457"/>
                <a:gd name="connsiteX9" fmla="*/ 115442 w 116237"/>
                <a:gd name="connsiteY9" fmla="*/ 39120 h 5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237" h="57457">
                  <a:moveTo>
                    <a:pt x="115442" y="39120"/>
                  </a:moveTo>
                  <a:cubicBezTo>
                    <a:pt x="117216" y="42241"/>
                    <a:pt x="115721" y="46013"/>
                    <a:pt x="112099" y="47547"/>
                  </a:cubicBezTo>
                  <a:cubicBezTo>
                    <a:pt x="111294" y="47885"/>
                    <a:pt x="110417" y="48097"/>
                    <a:pt x="109526" y="48166"/>
                  </a:cubicBezTo>
                  <a:cubicBezTo>
                    <a:pt x="80602" y="55952"/>
                    <a:pt x="50208" y="58866"/>
                    <a:pt x="20001" y="56753"/>
                  </a:cubicBezTo>
                  <a:cubicBezTo>
                    <a:pt x="11626" y="56123"/>
                    <a:pt x="1324" y="53547"/>
                    <a:pt x="62" y="46391"/>
                  </a:cubicBezTo>
                  <a:cubicBezTo>
                    <a:pt x="-1201" y="39235"/>
                    <a:pt x="8569" y="34140"/>
                    <a:pt x="16146" y="30419"/>
                  </a:cubicBezTo>
                  <a:cubicBezTo>
                    <a:pt x="26268" y="25329"/>
                    <a:pt x="35014" y="18442"/>
                    <a:pt x="41800" y="10210"/>
                  </a:cubicBezTo>
                  <a:cubicBezTo>
                    <a:pt x="43768" y="7193"/>
                    <a:pt x="46440" y="4565"/>
                    <a:pt x="49643" y="2481"/>
                  </a:cubicBezTo>
                  <a:cubicBezTo>
                    <a:pt x="59214" y="-2671"/>
                    <a:pt x="87261" y="935"/>
                    <a:pt x="96832" y="5687"/>
                  </a:cubicBezTo>
                  <a:cubicBezTo>
                    <a:pt x="109460" y="11927"/>
                    <a:pt x="112783" y="27728"/>
                    <a:pt x="115442" y="39120"/>
                  </a:cubicBezTo>
                  <a:close/>
                </a:path>
              </a:pathLst>
            </a:custGeom>
            <a:solidFill>
              <a:srgbClr val="306359"/>
            </a:solidFill>
            <a:ln w="6633" cap="flat">
              <a:noFill/>
              <a:prstDash val="solid"/>
              <a:miter/>
            </a:ln>
          </p:spPr>
          <p:txBody>
            <a:bodyPr rtlCol="0" anchor="ctr"/>
            <a:lstStyle/>
            <a:p>
              <a:endParaRPr lang="en-US"/>
            </a:p>
          </p:txBody>
        </p:sp>
        <p:sp>
          <p:nvSpPr>
            <p:cNvPr id="241" name="Graphic 234">
              <a:extLst>
                <a:ext uri="{FF2B5EF4-FFF2-40B4-BE49-F238E27FC236}">
                  <a16:creationId xmlns:a16="http://schemas.microsoft.com/office/drawing/2014/main" id="{F42C12A2-4C8E-483D-811D-76221BA499B4}"/>
                </a:ext>
              </a:extLst>
            </p:cNvPr>
            <p:cNvSpPr/>
            <p:nvPr/>
          </p:nvSpPr>
          <p:spPr>
            <a:xfrm>
              <a:off x="3944120" y="2966934"/>
              <a:ext cx="84082" cy="96094"/>
            </a:xfrm>
            <a:custGeom>
              <a:avLst/>
              <a:gdLst>
                <a:gd name="connsiteX0" fmla="*/ 1694 w 84082"/>
                <a:gd name="connsiteY0" fmla="*/ 53430 h 96094"/>
                <a:gd name="connsiteX1" fmla="*/ 6280 w 84082"/>
                <a:gd name="connsiteY1" fmla="*/ 74727 h 96094"/>
                <a:gd name="connsiteX2" fmla="*/ 24291 w 84082"/>
                <a:gd name="connsiteY2" fmla="*/ 89154 h 96094"/>
                <a:gd name="connsiteX3" fmla="*/ 76863 w 84082"/>
                <a:gd name="connsiteY3" fmla="*/ 93619 h 96094"/>
                <a:gd name="connsiteX4" fmla="*/ 82912 w 84082"/>
                <a:gd name="connsiteY4" fmla="*/ 90470 h 96094"/>
                <a:gd name="connsiteX5" fmla="*/ 83975 w 84082"/>
                <a:gd name="connsiteY5" fmla="*/ 85948 h 96094"/>
                <a:gd name="connsiteX6" fmla="*/ 70217 w 84082"/>
                <a:gd name="connsiteY6" fmla="*/ 64651 h 96094"/>
                <a:gd name="connsiteX7" fmla="*/ 51275 w 84082"/>
                <a:gd name="connsiteY7" fmla="*/ 45988 h 96094"/>
                <a:gd name="connsiteX8" fmla="*/ 18575 w 84082"/>
                <a:gd name="connsiteY8" fmla="*/ 647 h 96094"/>
                <a:gd name="connsiteX9" fmla="*/ 1694 w 84082"/>
                <a:gd name="connsiteY9" fmla="*/ 53430 h 9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82" h="96094">
                  <a:moveTo>
                    <a:pt x="1694" y="53430"/>
                  </a:moveTo>
                  <a:cubicBezTo>
                    <a:pt x="1408" y="60729"/>
                    <a:pt x="2976" y="68000"/>
                    <a:pt x="6280" y="74727"/>
                  </a:cubicBezTo>
                  <a:cubicBezTo>
                    <a:pt x="10447" y="80996"/>
                    <a:pt x="16728" y="86028"/>
                    <a:pt x="24291" y="89154"/>
                  </a:cubicBezTo>
                  <a:cubicBezTo>
                    <a:pt x="40495" y="96424"/>
                    <a:pt x="59324" y="98021"/>
                    <a:pt x="76863" y="93619"/>
                  </a:cubicBezTo>
                  <a:cubicBezTo>
                    <a:pt x="79243" y="93207"/>
                    <a:pt x="81383" y="92096"/>
                    <a:pt x="82912" y="90470"/>
                  </a:cubicBezTo>
                  <a:cubicBezTo>
                    <a:pt x="83815" y="89102"/>
                    <a:pt x="84188" y="87516"/>
                    <a:pt x="83975" y="85948"/>
                  </a:cubicBezTo>
                  <a:cubicBezTo>
                    <a:pt x="82646" y="77618"/>
                    <a:pt x="77734" y="70015"/>
                    <a:pt x="70217" y="64651"/>
                  </a:cubicBezTo>
                  <a:cubicBezTo>
                    <a:pt x="62727" y="59395"/>
                    <a:pt x="56320" y="53087"/>
                    <a:pt x="51275" y="45988"/>
                  </a:cubicBezTo>
                  <a:cubicBezTo>
                    <a:pt x="43233" y="31905"/>
                    <a:pt x="49215" y="-5536"/>
                    <a:pt x="18575" y="647"/>
                  </a:cubicBezTo>
                  <a:cubicBezTo>
                    <a:pt x="-7013" y="5627"/>
                    <a:pt x="962" y="37858"/>
                    <a:pt x="1694" y="53430"/>
                  </a:cubicBezTo>
                  <a:close/>
                </a:path>
              </a:pathLst>
            </a:custGeom>
            <a:solidFill>
              <a:srgbClr val="FBB9AD"/>
            </a:solidFill>
            <a:ln w="6633" cap="flat">
              <a:noFill/>
              <a:prstDash val="solid"/>
              <a:miter/>
            </a:ln>
          </p:spPr>
          <p:txBody>
            <a:bodyPr rtlCol="0" anchor="ctr"/>
            <a:lstStyle/>
            <a:p>
              <a:endParaRPr lang="en-US"/>
            </a:p>
          </p:txBody>
        </p:sp>
        <p:sp>
          <p:nvSpPr>
            <p:cNvPr id="242" name="Graphic 234">
              <a:extLst>
                <a:ext uri="{FF2B5EF4-FFF2-40B4-BE49-F238E27FC236}">
                  <a16:creationId xmlns:a16="http://schemas.microsoft.com/office/drawing/2014/main" id="{18B47912-323C-412B-8712-208A2C959A0B}"/>
                </a:ext>
              </a:extLst>
            </p:cNvPr>
            <p:cNvSpPr/>
            <p:nvPr/>
          </p:nvSpPr>
          <p:spPr>
            <a:xfrm>
              <a:off x="3939924" y="3044617"/>
              <a:ext cx="109412" cy="35924"/>
            </a:xfrm>
            <a:custGeom>
              <a:avLst/>
              <a:gdLst>
                <a:gd name="connsiteX0" fmla="*/ 1635 w 109412"/>
                <a:gd name="connsiteY0" fmla="*/ 994 h 35924"/>
                <a:gd name="connsiteX1" fmla="*/ 2632 w 109412"/>
                <a:gd name="connsiteY1" fmla="*/ 15649 h 35924"/>
                <a:gd name="connsiteX2" fmla="*/ 100200 w 109412"/>
                <a:gd name="connsiteY2" fmla="*/ 26756 h 35924"/>
                <a:gd name="connsiteX3" fmla="*/ 49821 w 109412"/>
                <a:gd name="connsiteY3" fmla="*/ -37 h 35924"/>
              </a:gdLst>
              <a:ahLst/>
              <a:cxnLst>
                <a:cxn ang="0">
                  <a:pos x="connsiteX0" y="connsiteY0"/>
                </a:cxn>
                <a:cxn ang="0">
                  <a:pos x="connsiteX1" y="connsiteY1"/>
                </a:cxn>
                <a:cxn ang="0">
                  <a:pos x="connsiteX2" y="connsiteY2"/>
                </a:cxn>
                <a:cxn ang="0">
                  <a:pos x="connsiteX3" y="connsiteY3"/>
                </a:cxn>
              </a:cxnLst>
              <a:rect l="l" t="t" r="r" b="b"/>
              <a:pathLst>
                <a:path w="109412" h="35924">
                  <a:moveTo>
                    <a:pt x="1635" y="994"/>
                  </a:moveTo>
                  <a:cubicBezTo>
                    <a:pt x="1635" y="994"/>
                    <a:pt x="-2751" y="10268"/>
                    <a:pt x="2632" y="15649"/>
                  </a:cubicBezTo>
                  <a:cubicBezTo>
                    <a:pt x="8016" y="21031"/>
                    <a:pt x="63114" y="50514"/>
                    <a:pt x="100200" y="26756"/>
                  </a:cubicBezTo>
                  <a:cubicBezTo>
                    <a:pt x="137287" y="2998"/>
                    <a:pt x="49821" y="-37"/>
                    <a:pt x="49821" y="-37"/>
                  </a:cubicBezTo>
                  <a:close/>
                </a:path>
              </a:pathLst>
            </a:custGeom>
            <a:solidFill>
              <a:srgbClr val="306359"/>
            </a:solidFill>
            <a:ln w="6633" cap="flat">
              <a:noFill/>
              <a:prstDash val="solid"/>
              <a:miter/>
            </a:ln>
          </p:spPr>
          <p:txBody>
            <a:bodyPr rtlCol="0" anchor="ctr"/>
            <a:lstStyle/>
            <a:p>
              <a:endParaRPr lang="en-US"/>
            </a:p>
          </p:txBody>
        </p:sp>
        <p:sp>
          <p:nvSpPr>
            <p:cNvPr id="243" name="Graphic 234">
              <a:extLst>
                <a:ext uri="{FF2B5EF4-FFF2-40B4-BE49-F238E27FC236}">
                  <a16:creationId xmlns:a16="http://schemas.microsoft.com/office/drawing/2014/main" id="{9420C6EA-A0EC-44A7-80C3-24655788517E}"/>
                </a:ext>
              </a:extLst>
            </p:cNvPr>
            <p:cNvSpPr/>
            <p:nvPr/>
          </p:nvSpPr>
          <p:spPr>
            <a:xfrm>
              <a:off x="3940547" y="3020973"/>
              <a:ext cx="105487" cy="52100"/>
            </a:xfrm>
            <a:custGeom>
              <a:avLst/>
              <a:gdLst>
                <a:gd name="connsiteX0" fmla="*/ 3140 w 105487"/>
                <a:gd name="connsiteY0" fmla="*/ 3227 h 52100"/>
                <a:gd name="connsiteX1" fmla="*/ 13043 w 105487"/>
                <a:gd name="connsiteY1" fmla="*/ 5402 h 52100"/>
                <a:gd name="connsiteX2" fmla="*/ 42553 w 105487"/>
                <a:gd name="connsiteY2" fmla="*/ 14505 h 52100"/>
                <a:gd name="connsiteX3" fmla="*/ 65416 w 105487"/>
                <a:gd name="connsiteY3" fmla="*/ -37 h 52100"/>
                <a:gd name="connsiteX4" fmla="*/ 105294 w 105487"/>
                <a:gd name="connsiteY4" fmla="*/ 33511 h 52100"/>
                <a:gd name="connsiteX5" fmla="*/ 72660 w 105487"/>
                <a:gd name="connsiteY5" fmla="*/ 52003 h 52100"/>
                <a:gd name="connsiteX6" fmla="*/ 5732 w 105487"/>
                <a:gd name="connsiteY6" fmla="*/ 33969 h 52100"/>
                <a:gd name="connsiteX7" fmla="*/ 3140 w 105487"/>
                <a:gd name="connsiteY7" fmla="*/ 3227 h 5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487" h="52100">
                  <a:moveTo>
                    <a:pt x="3140" y="3227"/>
                  </a:moveTo>
                  <a:cubicBezTo>
                    <a:pt x="6609" y="1721"/>
                    <a:pt x="10836" y="2648"/>
                    <a:pt x="13043" y="5402"/>
                  </a:cubicBezTo>
                  <a:cubicBezTo>
                    <a:pt x="20394" y="12621"/>
                    <a:pt x="31553" y="16062"/>
                    <a:pt x="42553" y="14505"/>
                  </a:cubicBezTo>
                  <a:cubicBezTo>
                    <a:pt x="54649" y="12043"/>
                    <a:pt x="59434" y="21"/>
                    <a:pt x="65416" y="-37"/>
                  </a:cubicBezTo>
                  <a:cubicBezTo>
                    <a:pt x="71398" y="-94"/>
                    <a:pt x="103433" y="23436"/>
                    <a:pt x="105294" y="33511"/>
                  </a:cubicBezTo>
                  <a:cubicBezTo>
                    <a:pt x="107155" y="43587"/>
                    <a:pt x="90738" y="51030"/>
                    <a:pt x="72660" y="52003"/>
                  </a:cubicBezTo>
                  <a:cubicBezTo>
                    <a:pt x="54582" y="52976"/>
                    <a:pt x="13508" y="42156"/>
                    <a:pt x="5732" y="33969"/>
                  </a:cubicBezTo>
                  <a:cubicBezTo>
                    <a:pt x="-928" y="24706"/>
                    <a:pt x="-1891" y="13222"/>
                    <a:pt x="3140" y="3227"/>
                  </a:cubicBezTo>
                  <a:close/>
                </a:path>
              </a:pathLst>
            </a:custGeom>
            <a:solidFill>
              <a:srgbClr val="FFFFFF"/>
            </a:solidFill>
            <a:ln w="6633" cap="flat">
              <a:noFill/>
              <a:prstDash val="solid"/>
              <a:miter/>
            </a:ln>
          </p:spPr>
          <p:txBody>
            <a:bodyPr rtlCol="0" anchor="ctr"/>
            <a:lstStyle/>
            <a:p>
              <a:endParaRPr lang="en-US"/>
            </a:p>
          </p:txBody>
        </p:sp>
        <p:sp>
          <p:nvSpPr>
            <p:cNvPr id="244" name="Graphic 234">
              <a:extLst>
                <a:ext uri="{FF2B5EF4-FFF2-40B4-BE49-F238E27FC236}">
                  <a16:creationId xmlns:a16="http://schemas.microsoft.com/office/drawing/2014/main" id="{483CE239-B6C9-44E9-8A28-5941FD2E7584}"/>
                </a:ext>
              </a:extLst>
            </p:cNvPr>
            <p:cNvSpPr/>
            <p:nvPr/>
          </p:nvSpPr>
          <p:spPr>
            <a:xfrm>
              <a:off x="3839041" y="2981361"/>
              <a:ext cx="84071" cy="95982"/>
            </a:xfrm>
            <a:custGeom>
              <a:avLst/>
              <a:gdLst>
                <a:gd name="connsiteX0" fmla="*/ 1694 w 84071"/>
                <a:gd name="connsiteY0" fmla="*/ 53372 h 95982"/>
                <a:gd name="connsiteX1" fmla="*/ 6279 w 84071"/>
                <a:gd name="connsiteY1" fmla="*/ 74669 h 95982"/>
                <a:gd name="connsiteX2" fmla="*/ 24291 w 84071"/>
                <a:gd name="connsiteY2" fmla="*/ 89038 h 95982"/>
                <a:gd name="connsiteX3" fmla="*/ 76797 w 84071"/>
                <a:gd name="connsiteY3" fmla="*/ 93504 h 95982"/>
                <a:gd name="connsiteX4" fmla="*/ 82911 w 84071"/>
                <a:gd name="connsiteY4" fmla="*/ 90355 h 95982"/>
                <a:gd name="connsiteX5" fmla="*/ 83975 w 84071"/>
                <a:gd name="connsiteY5" fmla="*/ 85889 h 95982"/>
                <a:gd name="connsiteX6" fmla="*/ 70217 w 84071"/>
                <a:gd name="connsiteY6" fmla="*/ 64593 h 95982"/>
                <a:gd name="connsiteX7" fmla="*/ 51275 w 84071"/>
                <a:gd name="connsiteY7" fmla="*/ 45987 h 95982"/>
                <a:gd name="connsiteX8" fmla="*/ 18575 w 84071"/>
                <a:gd name="connsiteY8" fmla="*/ 646 h 95982"/>
                <a:gd name="connsiteX9" fmla="*/ 1694 w 84071"/>
                <a:gd name="connsiteY9" fmla="*/ 53372 h 9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71" h="95982">
                  <a:moveTo>
                    <a:pt x="1694" y="53372"/>
                  </a:moveTo>
                  <a:cubicBezTo>
                    <a:pt x="1339" y="60677"/>
                    <a:pt x="2906" y="67959"/>
                    <a:pt x="6279" y="74669"/>
                  </a:cubicBezTo>
                  <a:cubicBezTo>
                    <a:pt x="10449" y="80926"/>
                    <a:pt x="16731" y="85935"/>
                    <a:pt x="24291" y="89038"/>
                  </a:cubicBezTo>
                  <a:cubicBezTo>
                    <a:pt x="40468" y="96309"/>
                    <a:pt x="59284" y="97912"/>
                    <a:pt x="76797" y="93504"/>
                  </a:cubicBezTo>
                  <a:cubicBezTo>
                    <a:pt x="79203" y="93114"/>
                    <a:pt x="81376" y="91998"/>
                    <a:pt x="82911" y="90355"/>
                  </a:cubicBezTo>
                  <a:cubicBezTo>
                    <a:pt x="83789" y="88992"/>
                    <a:pt x="84161" y="87435"/>
                    <a:pt x="83975" y="85889"/>
                  </a:cubicBezTo>
                  <a:cubicBezTo>
                    <a:pt x="82632" y="77560"/>
                    <a:pt x="77727" y="69968"/>
                    <a:pt x="70217" y="64593"/>
                  </a:cubicBezTo>
                  <a:cubicBezTo>
                    <a:pt x="62780" y="59314"/>
                    <a:pt x="56379" y="53029"/>
                    <a:pt x="51275" y="45987"/>
                  </a:cubicBezTo>
                  <a:cubicBezTo>
                    <a:pt x="43233" y="31961"/>
                    <a:pt x="49215" y="-5537"/>
                    <a:pt x="18575" y="646"/>
                  </a:cubicBezTo>
                  <a:cubicBezTo>
                    <a:pt x="-7013" y="5683"/>
                    <a:pt x="962" y="37972"/>
                    <a:pt x="1694" y="53372"/>
                  </a:cubicBezTo>
                  <a:close/>
                </a:path>
              </a:pathLst>
            </a:custGeom>
            <a:solidFill>
              <a:srgbClr val="FBB9AD"/>
            </a:solidFill>
            <a:ln w="6633" cap="flat">
              <a:noFill/>
              <a:prstDash val="solid"/>
              <a:miter/>
            </a:ln>
          </p:spPr>
          <p:txBody>
            <a:bodyPr rtlCol="0" anchor="ctr"/>
            <a:lstStyle/>
            <a:p>
              <a:endParaRPr lang="en-US"/>
            </a:p>
          </p:txBody>
        </p:sp>
        <p:sp>
          <p:nvSpPr>
            <p:cNvPr id="245" name="Graphic 234">
              <a:extLst>
                <a:ext uri="{FF2B5EF4-FFF2-40B4-BE49-F238E27FC236}">
                  <a16:creationId xmlns:a16="http://schemas.microsoft.com/office/drawing/2014/main" id="{8A441799-0184-4F09-9CE7-48DCAD25F019}"/>
                </a:ext>
              </a:extLst>
            </p:cNvPr>
            <p:cNvSpPr/>
            <p:nvPr/>
          </p:nvSpPr>
          <p:spPr>
            <a:xfrm>
              <a:off x="3834846" y="3059101"/>
              <a:ext cx="109290" cy="35889"/>
            </a:xfrm>
            <a:custGeom>
              <a:avLst/>
              <a:gdLst>
                <a:gd name="connsiteX0" fmla="*/ 1635 w 109290"/>
                <a:gd name="connsiteY0" fmla="*/ 994 h 35889"/>
                <a:gd name="connsiteX1" fmla="*/ 2632 w 109290"/>
                <a:gd name="connsiteY1" fmla="*/ 15592 h 35889"/>
                <a:gd name="connsiteX2" fmla="*/ 100067 w 109290"/>
                <a:gd name="connsiteY2" fmla="*/ 26756 h 35889"/>
                <a:gd name="connsiteX3" fmla="*/ 49821 w 109290"/>
                <a:gd name="connsiteY3" fmla="*/ -37 h 35889"/>
              </a:gdLst>
              <a:ahLst/>
              <a:cxnLst>
                <a:cxn ang="0">
                  <a:pos x="connsiteX0" y="connsiteY0"/>
                </a:cxn>
                <a:cxn ang="0">
                  <a:pos x="connsiteX1" y="connsiteY1"/>
                </a:cxn>
                <a:cxn ang="0">
                  <a:pos x="connsiteX2" y="connsiteY2"/>
                </a:cxn>
                <a:cxn ang="0">
                  <a:pos x="connsiteX3" y="connsiteY3"/>
                </a:cxn>
              </a:cxnLst>
              <a:rect l="l" t="t" r="r" b="b"/>
              <a:pathLst>
                <a:path w="109290" h="35889">
                  <a:moveTo>
                    <a:pt x="1635" y="994"/>
                  </a:moveTo>
                  <a:cubicBezTo>
                    <a:pt x="1635" y="994"/>
                    <a:pt x="-2751" y="10211"/>
                    <a:pt x="2632" y="15592"/>
                  </a:cubicBezTo>
                  <a:cubicBezTo>
                    <a:pt x="8016" y="20974"/>
                    <a:pt x="62981" y="50457"/>
                    <a:pt x="100067" y="26756"/>
                  </a:cubicBezTo>
                  <a:cubicBezTo>
                    <a:pt x="137154" y="3055"/>
                    <a:pt x="49821" y="-37"/>
                    <a:pt x="49821" y="-37"/>
                  </a:cubicBezTo>
                  <a:close/>
                </a:path>
              </a:pathLst>
            </a:custGeom>
            <a:solidFill>
              <a:srgbClr val="306359"/>
            </a:solidFill>
            <a:ln w="6633" cap="flat">
              <a:noFill/>
              <a:prstDash val="solid"/>
              <a:miter/>
            </a:ln>
          </p:spPr>
          <p:txBody>
            <a:bodyPr rtlCol="0" anchor="ctr"/>
            <a:lstStyle/>
            <a:p>
              <a:endParaRPr lang="en-US"/>
            </a:p>
          </p:txBody>
        </p:sp>
        <p:sp>
          <p:nvSpPr>
            <p:cNvPr id="246" name="Graphic 234">
              <a:extLst>
                <a:ext uri="{FF2B5EF4-FFF2-40B4-BE49-F238E27FC236}">
                  <a16:creationId xmlns:a16="http://schemas.microsoft.com/office/drawing/2014/main" id="{C9CE7CEC-A9CD-4906-8327-87E0EA129C98}"/>
                </a:ext>
              </a:extLst>
            </p:cNvPr>
            <p:cNvSpPr/>
            <p:nvPr/>
          </p:nvSpPr>
          <p:spPr>
            <a:xfrm>
              <a:off x="3835443" y="3035457"/>
              <a:ext cx="105446" cy="52043"/>
            </a:xfrm>
            <a:custGeom>
              <a:avLst/>
              <a:gdLst>
                <a:gd name="connsiteX0" fmla="*/ 3165 w 105446"/>
                <a:gd name="connsiteY0" fmla="*/ 3169 h 52043"/>
                <a:gd name="connsiteX1" fmla="*/ 13068 w 105446"/>
                <a:gd name="connsiteY1" fmla="*/ 5402 h 52043"/>
                <a:gd name="connsiteX2" fmla="*/ 42578 w 105446"/>
                <a:gd name="connsiteY2" fmla="*/ 14505 h 52043"/>
                <a:gd name="connsiteX3" fmla="*/ 65375 w 105446"/>
                <a:gd name="connsiteY3" fmla="*/ -37 h 52043"/>
                <a:gd name="connsiteX4" fmla="*/ 105253 w 105446"/>
                <a:gd name="connsiteY4" fmla="*/ 33454 h 52043"/>
                <a:gd name="connsiteX5" fmla="*/ 72619 w 105446"/>
                <a:gd name="connsiteY5" fmla="*/ 51946 h 52043"/>
                <a:gd name="connsiteX6" fmla="*/ 5757 w 105446"/>
                <a:gd name="connsiteY6" fmla="*/ 33969 h 52043"/>
                <a:gd name="connsiteX7" fmla="*/ 3165 w 105446"/>
                <a:gd name="connsiteY7" fmla="*/ 3169 h 5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446" h="52043">
                  <a:moveTo>
                    <a:pt x="3165" y="3169"/>
                  </a:moveTo>
                  <a:cubicBezTo>
                    <a:pt x="6653" y="1698"/>
                    <a:pt x="10864" y="2648"/>
                    <a:pt x="13068" y="5402"/>
                  </a:cubicBezTo>
                  <a:cubicBezTo>
                    <a:pt x="20385" y="12667"/>
                    <a:pt x="31572" y="16119"/>
                    <a:pt x="42578" y="14505"/>
                  </a:cubicBezTo>
                  <a:cubicBezTo>
                    <a:pt x="54608" y="11986"/>
                    <a:pt x="59460" y="21"/>
                    <a:pt x="65375" y="-37"/>
                  </a:cubicBezTo>
                  <a:cubicBezTo>
                    <a:pt x="71290" y="-94"/>
                    <a:pt x="103392" y="23378"/>
                    <a:pt x="105253" y="33454"/>
                  </a:cubicBezTo>
                  <a:cubicBezTo>
                    <a:pt x="107114" y="43530"/>
                    <a:pt x="90697" y="50972"/>
                    <a:pt x="72619" y="51946"/>
                  </a:cubicBezTo>
                  <a:cubicBezTo>
                    <a:pt x="54541" y="52919"/>
                    <a:pt x="13534" y="42156"/>
                    <a:pt x="5757" y="33969"/>
                  </a:cubicBezTo>
                  <a:cubicBezTo>
                    <a:pt x="-933" y="24695"/>
                    <a:pt x="-1903" y="13177"/>
                    <a:pt x="3165" y="3169"/>
                  </a:cubicBezTo>
                  <a:close/>
                </a:path>
              </a:pathLst>
            </a:custGeom>
            <a:solidFill>
              <a:srgbClr val="FFFFFF"/>
            </a:solidFill>
            <a:ln w="6633" cap="flat">
              <a:noFill/>
              <a:prstDash val="solid"/>
              <a:miter/>
            </a:ln>
          </p:spPr>
          <p:txBody>
            <a:bodyPr rtlCol="0" anchor="ctr"/>
            <a:lstStyle/>
            <a:p>
              <a:endParaRPr lang="en-US"/>
            </a:p>
          </p:txBody>
        </p:sp>
        <p:sp>
          <p:nvSpPr>
            <p:cNvPr id="247" name="Graphic 234">
              <a:extLst>
                <a:ext uri="{FF2B5EF4-FFF2-40B4-BE49-F238E27FC236}">
                  <a16:creationId xmlns:a16="http://schemas.microsoft.com/office/drawing/2014/main" id="{19B57BD5-2F1B-400B-84BF-6484824E1EB3}"/>
                </a:ext>
              </a:extLst>
            </p:cNvPr>
            <p:cNvSpPr/>
            <p:nvPr/>
          </p:nvSpPr>
          <p:spPr>
            <a:xfrm>
              <a:off x="3818181" y="2642442"/>
              <a:ext cx="93585" cy="370630"/>
            </a:xfrm>
            <a:custGeom>
              <a:avLst/>
              <a:gdLst>
                <a:gd name="connsiteX0" fmla="*/ 554 w 93585"/>
                <a:gd name="connsiteY0" fmla="*/ 2654 h 370630"/>
                <a:gd name="connsiteX1" fmla="*/ 18167 w 93585"/>
                <a:gd name="connsiteY1" fmla="*/ 364296 h 370630"/>
                <a:gd name="connsiteX2" fmla="*/ 77386 w 93585"/>
                <a:gd name="connsiteY2" fmla="*/ 370594 h 370630"/>
                <a:gd name="connsiteX3" fmla="*/ 93536 w 93585"/>
                <a:gd name="connsiteY3" fmla="*/ -37 h 370630"/>
              </a:gdLst>
              <a:ahLst/>
              <a:cxnLst>
                <a:cxn ang="0">
                  <a:pos x="connsiteX0" y="connsiteY0"/>
                </a:cxn>
                <a:cxn ang="0">
                  <a:pos x="connsiteX1" y="connsiteY1"/>
                </a:cxn>
                <a:cxn ang="0">
                  <a:pos x="connsiteX2" y="connsiteY2"/>
                </a:cxn>
                <a:cxn ang="0">
                  <a:pos x="connsiteX3" y="connsiteY3"/>
                </a:cxn>
              </a:cxnLst>
              <a:rect l="l" t="t" r="r" b="b"/>
              <a:pathLst>
                <a:path w="93585" h="370630">
                  <a:moveTo>
                    <a:pt x="554" y="2654"/>
                  </a:moveTo>
                  <a:cubicBezTo>
                    <a:pt x="554" y="2654"/>
                    <a:pt x="-5095" y="273843"/>
                    <a:pt x="18167" y="364296"/>
                  </a:cubicBezTo>
                  <a:lnTo>
                    <a:pt x="77386" y="370594"/>
                  </a:lnTo>
                  <a:lnTo>
                    <a:pt x="93536" y="-37"/>
                  </a:lnTo>
                  <a:close/>
                </a:path>
              </a:pathLst>
            </a:custGeom>
            <a:solidFill>
              <a:srgbClr val="473F47"/>
            </a:solidFill>
            <a:ln w="6633" cap="flat">
              <a:noFill/>
              <a:prstDash val="solid"/>
              <a:miter/>
            </a:ln>
          </p:spPr>
          <p:txBody>
            <a:bodyPr rtlCol="0" anchor="ctr"/>
            <a:lstStyle/>
            <a:p>
              <a:endParaRPr lang="en-US"/>
            </a:p>
          </p:txBody>
        </p:sp>
        <p:sp>
          <p:nvSpPr>
            <p:cNvPr id="248" name="Graphic 234">
              <a:extLst>
                <a:ext uri="{FF2B5EF4-FFF2-40B4-BE49-F238E27FC236}">
                  <a16:creationId xmlns:a16="http://schemas.microsoft.com/office/drawing/2014/main" id="{D19ADBCD-B569-482A-874C-3977B187BB48}"/>
                </a:ext>
              </a:extLst>
            </p:cNvPr>
            <p:cNvSpPr/>
            <p:nvPr/>
          </p:nvSpPr>
          <p:spPr>
            <a:xfrm>
              <a:off x="3899139" y="2615821"/>
              <a:ext cx="108728" cy="387175"/>
            </a:xfrm>
            <a:custGeom>
              <a:avLst/>
              <a:gdLst>
                <a:gd name="connsiteX0" fmla="*/ 83162 w 108728"/>
                <a:gd name="connsiteY0" fmla="*/ -37 h 387175"/>
                <a:gd name="connsiteX1" fmla="*/ 96455 w 108728"/>
                <a:gd name="connsiteY1" fmla="*/ 380841 h 387175"/>
                <a:gd name="connsiteX2" fmla="*/ 37236 w 108728"/>
                <a:gd name="connsiteY2" fmla="*/ 387139 h 387175"/>
                <a:gd name="connsiteX3" fmla="*/ -49 w 108728"/>
                <a:gd name="connsiteY3" fmla="*/ 12673 h 387175"/>
              </a:gdLst>
              <a:ahLst/>
              <a:cxnLst>
                <a:cxn ang="0">
                  <a:pos x="connsiteX0" y="connsiteY0"/>
                </a:cxn>
                <a:cxn ang="0">
                  <a:pos x="connsiteX1" y="connsiteY1"/>
                </a:cxn>
                <a:cxn ang="0">
                  <a:pos x="connsiteX2" y="connsiteY2"/>
                </a:cxn>
                <a:cxn ang="0">
                  <a:pos x="connsiteX3" y="connsiteY3"/>
                </a:cxn>
              </a:cxnLst>
              <a:rect l="l" t="t" r="r" b="b"/>
              <a:pathLst>
                <a:path w="108728" h="387175">
                  <a:moveTo>
                    <a:pt x="83162" y="-37"/>
                  </a:moveTo>
                  <a:cubicBezTo>
                    <a:pt x="83162" y="-37"/>
                    <a:pt x="130285" y="145948"/>
                    <a:pt x="96455" y="380841"/>
                  </a:cubicBezTo>
                  <a:lnTo>
                    <a:pt x="37236" y="387139"/>
                  </a:lnTo>
                  <a:lnTo>
                    <a:pt x="-49" y="12673"/>
                  </a:lnTo>
                  <a:close/>
                </a:path>
              </a:pathLst>
            </a:custGeom>
            <a:solidFill>
              <a:srgbClr val="473F47"/>
            </a:solidFill>
            <a:ln w="6633" cap="flat">
              <a:noFill/>
              <a:prstDash val="solid"/>
              <a:miter/>
            </a:ln>
          </p:spPr>
          <p:txBody>
            <a:bodyPr rtlCol="0" anchor="ctr"/>
            <a:lstStyle/>
            <a:p>
              <a:endParaRPr lang="en-US"/>
            </a:p>
          </p:txBody>
        </p:sp>
        <p:sp>
          <p:nvSpPr>
            <p:cNvPr id="249" name="Graphic 234">
              <a:extLst>
                <a:ext uri="{FF2B5EF4-FFF2-40B4-BE49-F238E27FC236}">
                  <a16:creationId xmlns:a16="http://schemas.microsoft.com/office/drawing/2014/main" id="{F3E22648-3076-4E30-92F7-62AE8B562D54}"/>
                </a:ext>
              </a:extLst>
            </p:cNvPr>
            <p:cNvSpPr/>
            <p:nvPr/>
          </p:nvSpPr>
          <p:spPr>
            <a:xfrm>
              <a:off x="3975638" y="2382761"/>
              <a:ext cx="95319" cy="138484"/>
            </a:xfrm>
            <a:custGeom>
              <a:avLst/>
              <a:gdLst>
                <a:gd name="connsiteX0" fmla="*/ 95259 w 95319"/>
                <a:gd name="connsiteY0" fmla="*/ 116179 h 138484"/>
                <a:gd name="connsiteX1" fmla="*/ 81036 w 95319"/>
                <a:gd name="connsiteY1" fmla="*/ 137361 h 138484"/>
                <a:gd name="connsiteX2" fmla="*/ 78444 w 95319"/>
                <a:gd name="connsiteY2" fmla="*/ 137933 h 138484"/>
                <a:gd name="connsiteX3" fmla="*/ 19890 w 95319"/>
                <a:gd name="connsiteY3" fmla="*/ 118755 h 138484"/>
                <a:gd name="connsiteX4" fmla="*/ -49 w 95319"/>
                <a:gd name="connsiteY4" fmla="*/ 104901 h 138484"/>
                <a:gd name="connsiteX5" fmla="*/ -49 w 95319"/>
                <a:gd name="connsiteY5" fmla="*/ -37 h 138484"/>
                <a:gd name="connsiteX6" fmla="*/ 88612 w 95319"/>
                <a:gd name="connsiteY6" fmla="*/ 77936 h 138484"/>
                <a:gd name="connsiteX7" fmla="*/ 95259 w 95319"/>
                <a:gd name="connsiteY7" fmla="*/ 116179 h 1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319" h="138484">
                  <a:moveTo>
                    <a:pt x="95259" y="116179"/>
                  </a:moveTo>
                  <a:cubicBezTo>
                    <a:pt x="94594" y="126026"/>
                    <a:pt x="90939" y="134499"/>
                    <a:pt x="81036" y="137361"/>
                  </a:cubicBezTo>
                  <a:cubicBezTo>
                    <a:pt x="80192" y="137607"/>
                    <a:pt x="79321" y="137796"/>
                    <a:pt x="78444" y="137933"/>
                  </a:cubicBezTo>
                  <a:cubicBezTo>
                    <a:pt x="60299" y="141082"/>
                    <a:pt x="36439" y="129174"/>
                    <a:pt x="19890" y="118755"/>
                  </a:cubicBezTo>
                  <a:cubicBezTo>
                    <a:pt x="12951" y="114456"/>
                    <a:pt x="6298" y="109830"/>
                    <a:pt x="-49" y="104901"/>
                  </a:cubicBezTo>
                  <a:lnTo>
                    <a:pt x="-49" y="-37"/>
                  </a:lnTo>
                  <a:lnTo>
                    <a:pt x="88612" y="77936"/>
                  </a:lnTo>
                  <a:cubicBezTo>
                    <a:pt x="93212" y="90291"/>
                    <a:pt x="95452" y="103206"/>
                    <a:pt x="95259" y="116179"/>
                  </a:cubicBezTo>
                  <a:close/>
                </a:path>
              </a:pathLst>
            </a:custGeom>
            <a:solidFill>
              <a:srgbClr val="FFFFFF"/>
            </a:solidFill>
            <a:ln w="6633" cap="flat">
              <a:noFill/>
              <a:prstDash val="solid"/>
              <a:miter/>
            </a:ln>
          </p:spPr>
          <p:txBody>
            <a:bodyPr rtlCol="0" anchor="ctr"/>
            <a:lstStyle/>
            <a:p>
              <a:endParaRPr lang="en-US"/>
            </a:p>
          </p:txBody>
        </p:sp>
        <p:sp>
          <p:nvSpPr>
            <p:cNvPr id="250" name="Graphic 234">
              <a:extLst>
                <a:ext uri="{FF2B5EF4-FFF2-40B4-BE49-F238E27FC236}">
                  <a16:creationId xmlns:a16="http://schemas.microsoft.com/office/drawing/2014/main" id="{B7ADB615-D368-45C8-8707-3A5E4185E86F}"/>
                </a:ext>
              </a:extLst>
            </p:cNvPr>
            <p:cNvSpPr/>
            <p:nvPr/>
          </p:nvSpPr>
          <p:spPr>
            <a:xfrm>
              <a:off x="3785944" y="2357800"/>
              <a:ext cx="216339" cy="293636"/>
            </a:xfrm>
            <a:custGeom>
              <a:avLst/>
              <a:gdLst>
                <a:gd name="connsiteX0" fmla="*/ 210249 w 216339"/>
                <a:gd name="connsiteY0" fmla="*/ 143258 h 293636"/>
                <a:gd name="connsiteX1" fmla="*/ 210980 w 216339"/>
                <a:gd name="connsiteY1" fmla="*/ 158028 h 293636"/>
                <a:gd name="connsiteX2" fmla="*/ 213040 w 216339"/>
                <a:gd name="connsiteY2" fmla="*/ 239550 h 293636"/>
                <a:gd name="connsiteX3" fmla="*/ 215699 w 216339"/>
                <a:gd name="connsiteY3" fmla="*/ 257641 h 293636"/>
                <a:gd name="connsiteX4" fmla="*/ 202406 w 216339"/>
                <a:gd name="connsiteY4" fmla="*/ 268518 h 293636"/>
                <a:gd name="connsiteX5" fmla="*/ 111484 w 216339"/>
                <a:gd name="connsiteY5" fmla="*/ 289357 h 293636"/>
                <a:gd name="connsiteX6" fmla="*/ 32859 w 216339"/>
                <a:gd name="connsiteY6" fmla="*/ 287296 h 293636"/>
                <a:gd name="connsiteX7" fmla="*/ 17506 w 216339"/>
                <a:gd name="connsiteY7" fmla="*/ 265370 h 293636"/>
                <a:gd name="connsiteX8" fmla="*/ 2884 w 216339"/>
                <a:gd name="connsiteY8" fmla="*/ 180011 h 293636"/>
                <a:gd name="connsiteX9" fmla="*/ 2020 w 216339"/>
                <a:gd name="connsiteY9" fmla="*/ 168562 h 293636"/>
                <a:gd name="connsiteX10" fmla="*/ 159 w 216339"/>
                <a:gd name="connsiteY10" fmla="*/ 90817 h 293636"/>
                <a:gd name="connsiteX11" fmla="*/ 16575 w 216339"/>
                <a:gd name="connsiteY11" fmla="*/ 37461 h 293636"/>
                <a:gd name="connsiteX12" fmla="*/ 100119 w 216339"/>
                <a:gd name="connsiteY12" fmla="*/ 1623 h 293636"/>
                <a:gd name="connsiteX13" fmla="*/ 127569 w 216339"/>
                <a:gd name="connsiteY13" fmla="*/ 307 h 293636"/>
                <a:gd name="connsiteX14" fmla="*/ 164655 w 216339"/>
                <a:gd name="connsiteY14" fmla="*/ 11184 h 293636"/>
                <a:gd name="connsiteX15" fmla="*/ 197887 w 216339"/>
                <a:gd name="connsiteY15" fmla="*/ 33797 h 293636"/>
                <a:gd name="connsiteX16" fmla="*/ 213373 w 216339"/>
                <a:gd name="connsiteY16" fmla="*/ 76734 h 293636"/>
                <a:gd name="connsiteX17" fmla="*/ 214436 w 216339"/>
                <a:gd name="connsiteY17" fmla="*/ 118869 h 293636"/>
                <a:gd name="connsiteX18" fmla="*/ 210780 w 216339"/>
                <a:gd name="connsiteY18" fmla="*/ 139365 h 293636"/>
                <a:gd name="connsiteX19" fmla="*/ 210249 w 216339"/>
                <a:gd name="connsiteY19" fmla="*/ 143258 h 2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339" h="293636">
                  <a:moveTo>
                    <a:pt x="210249" y="143258"/>
                  </a:moveTo>
                  <a:cubicBezTo>
                    <a:pt x="210249" y="148181"/>
                    <a:pt x="210980" y="153104"/>
                    <a:pt x="210980" y="158028"/>
                  </a:cubicBezTo>
                  <a:cubicBezTo>
                    <a:pt x="210980" y="185049"/>
                    <a:pt x="203735" y="212987"/>
                    <a:pt x="213040" y="239550"/>
                  </a:cubicBezTo>
                  <a:cubicBezTo>
                    <a:pt x="216104" y="245195"/>
                    <a:pt x="217028" y="251521"/>
                    <a:pt x="215699" y="257641"/>
                  </a:cubicBezTo>
                  <a:cubicBezTo>
                    <a:pt x="212974" y="262553"/>
                    <a:pt x="208242" y="266429"/>
                    <a:pt x="202406" y="268518"/>
                  </a:cubicBezTo>
                  <a:cubicBezTo>
                    <a:pt x="174691" y="281571"/>
                    <a:pt x="142589" y="285693"/>
                    <a:pt x="111484" y="289357"/>
                  </a:cubicBezTo>
                  <a:cubicBezTo>
                    <a:pt x="87957" y="292220"/>
                    <a:pt x="54592" y="298231"/>
                    <a:pt x="32859" y="287296"/>
                  </a:cubicBezTo>
                  <a:cubicBezTo>
                    <a:pt x="23620" y="282659"/>
                    <a:pt x="20496" y="274014"/>
                    <a:pt x="17506" y="265370"/>
                  </a:cubicBezTo>
                  <a:cubicBezTo>
                    <a:pt x="9191" y="237432"/>
                    <a:pt x="4290" y="208825"/>
                    <a:pt x="2884" y="180011"/>
                  </a:cubicBezTo>
                  <a:cubicBezTo>
                    <a:pt x="2884" y="176233"/>
                    <a:pt x="2219" y="172512"/>
                    <a:pt x="2020" y="168562"/>
                  </a:cubicBezTo>
                  <a:cubicBezTo>
                    <a:pt x="203" y="142685"/>
                    <a:pt x="-418" y="116768"/>
                    <a:pt x="159" y="90817"/>
                  </a:cubicBezTo>
                  <a:cubicBezTo>
                    <a:pt x="557" y="71982"/>
                    <a:pt x="2285" y="51659"/>
                    <a:pt x="16575" y="37461"/>
                  </a:cubicBezTo>
                  <a:cubicBezTo>
                    <a:pt x="35517" y="18569"/>
                    <a:pt x="72205" y="6032"/>
                    <a:pt x="100119" y="1623"/>
                  </a:cubicBezTo>
                  <a:cubicBezTo>
                    <a:pt x="109145" y="15"/>
                    <a:pt x="118397" y="-426"/>
                    <a:pt x="127569" y="307"/>
                  </a:cubicBezTo>
                  <a:cubicBezTo>
                    <a:pt x="140562" y="2081"/>
                    <a:pt x="153104" y="5757"/>
                    <a:pt x="164655" y="11184"/>
                  </a:cubicBezTo>
                  <a:cubicBezTo>
                    <a:pt x="178479" y="16909"/>
                    <a:pt x="190775" y="22061"/>
                    <a:pt x="197887" y="33797"/>
                  </a:cubicBezTo>
                  <a:cubicBezTo>
                    <a:pt x="205350" y="47417"/>
                    <a:pt x="210561" y="61867"/>
                    <a:pt x="213373" y="76734"/>
                  </a:cubicBezTo>
                  <a:cubicBezTo>
                    <a:pt x="215984" y="90669"/>
                    <a:pt x="216343" y="104849"/>
                    <a:pt x="214436" y="118869"/>
                  </a:cubicBezTo>
                  <a:cubicBezTo>
                    <a:pt x="213638" y="125739"/>
                    <a:pt x="211578" y="132552"/>
                    <a:pt x="210780" y="139365"/>
                  </a:cubicBezTo>
                  <a:cubicBezTo>
                    <a:pt x="210468" y="140647"/>
                    <a:pt x="210289" y="141947"/>
                    <a:pt x="210249" y="143258"/>
                  </a:cubicBezTo>
                  <a:close/>
                </a:path>
              </a:pathLst>
            </a:custGeom>
            <a:solidFill>
              <a:srgbClr val="FFFFFF"/>
            </a:solidFill>
            <a:ln w="6633" cap="flat">
              <a:noFill/>
              <a:prstDash val="solid"/>
              <a:miter/>
            </a:ln>
          </p:spPr>
          <p:txBody>
            <a:bodyPr rtlCol="0" anchor="ctr"/>
            <a:lstStyle/>
            <a:p>
              <a:endParaRPr lang="en-US"/>
            </a:p>
          </p:txBody>
        </p:sp>
        <p:sp>
          <p:nvSpPr>
            <p:cNvPr id="251" name="Graphic 234">
              <a:extLst>
                <a:ext uri="{FF2B5EF4-FFF2-40B4-BE49-F238E27FC236}">
                  <a16:creationId xmlns:a16="http://schemas.microsoft.com/office/drawing/2014/main" id="{7D54DA22-E0D9-42C2-9798-AB877781E72C}"/>
                </a:ext>
              </a:extLst>
            </p:cNvPr>
            <p:cNvSpPr/>
            <p:nvPr/>
          </p:nvSpPr>
          <p:spPr>
            <a:xfrm>
              <a:off x="3779005" y="2396593"/>
              <a:ext cx="212468" cy="258204"/>
            </a:xfrm>
            <a:custGeom>
              <a:avLst/>
              <a:gdLst>
                <a:gd name="connsiteX0" fmla="*/ 88980 w 212468"/>
                <a:gd name="connsiteY0" fmla="*/ 257720 h 258204"/>
                <a:gd name="connsiteX1" fmla="*/ 51893 w 212468"/>
                <a:gd name="connsiteY1" fmla="*/ 251996 h 258204"/>
                <a:gd name="connsiteX2" fmla="*/ 39730 w 212468"/>
                <a:gd name="connsiteY2" fmla="*/ 248732 h 258204"/>
                <a:gd name="connsiteX3" fmla="*/ 14474 w 212468"/>
                <a:gd name="connsiteY3" fmla="*/ 180320 h 258204"/>
                <a:gd name="connsiteX4" fmla="*/ 185 w 212468"/>
                <a:gd name="connsiteY4" fmla="*/ 71547 h 258204"/>
                <a:gd name="connsiteX5" fmla="*/ 5701 w 212468"/>
                <a:gd name="connsiteY5" fmla="*/ 30499 h 258204"/>
                <a:gd name="connsiteX6" fmla="*/ 36872 w 212468"/>
                <a:gd name="connsiteY6" fmla="*/ 615 h 258204"/>
                <a:gd name="connsiteX7" fmla="*/ 75022 w 212468"/>
                <a:gd name="connsiteY7" fmla="*/ 79790 h 258204"/>
                <a:gd name="connsiteX8" fmla="*/ 90641 w 212468"/>
                <a:gd name="connsiteY8" fmla="*/ 133376 h 258204"/>
                <a:gd name="connsiteX9" fmla="*/ 140156 w 212468"/>
                <a:gd name="connsiteY9" fmla="*/ 141562 h 258204"/>
                <a:gd name="connsiteX10" fmla="*/ 165745 w 212468"/>
                <a:gd name="connsiteY10" fmla="*/ 103663 h 258204"/>
                <a:gd name="connsiteX11" fmla="*/ 164216 w 212468"/>
                <a:gd name="connsiteY11" fmla="*/ 87405 h 258204"/>
                <a:gd name="connsiteX12" fmla="*/ 173853 w 212468"/>
                <a:gd name="connsiteY12" fmla="*/ 74409 h 258204"/>
                <a:gd name="connsiteX13" fmla="*/ 188940 w 212468"/>
                <a:gd name="connsiteY13" fmla="*/ 78531 h 258204"/>
                <a:gd name="connsiteX14" fmla="*/ 196384 w 212468"/>
                <a:gd name="connsiteY14" fmla="*/ 91355 h 258204"/>
                <a:gd name="connsiteX15" fmla="*/ 203030 w 212468"/>
                <a:gd name="connsiteY15" fmla="*/ 121468 h 258204"/>
                <a:gd name="connsiteX16" fmla="*/ 208148 w 212468"/>
                <a:gd name="connsiteY16" fmla="*/ 194174 h 258204"/>
                <a:gd name="connsiteX17" fmla="*/ 212402 w 212468"/>
                <a:gd name="connsiteY17" fmla="*/ 217074 h 258204"/>
                <a:gd name="connsiteX18" fmla="*/ 179968 w 212468"/>
                <a:gd name="connsiteY18" fmla="*/ 239973 h 258204"/>
                <a:gd name="connsiteX19" fmla="*/ 141751 w 212468"/>
                <a:gd name="connsiteY19" fmla="*/ 221138 h 258204"/>
                <a:gd name="connsiteX20" fmla="*/ 136501 w 212468"/>
                <a:gd name="connsiteY20" fmla="*/ 216043 h 258204"/>
                <a:gd name="connsiteX21" fmla="*/ 128791 w 212468"/>
                <a:gd name="connsiteY21" fmla="*/ 214726 h 258204"/>
                <a:gd name="connsiteX22" fmla="*/ 93765 w 212468"/>
                <a:gd name="connsiteY22" fmla="*/ 229497 h 258204"/>
                <a:gd name="connsiteX23" fmla="*/ 92369 w 212468"/>
                <a:gd name="connsiteY23" fmla="*/ 255717 h 258204"/>
                <a:gd name="connsiteX24" fmla="*/ 88980 w 212468"/>
                <a:gd name="connsiteY24" fmla="*/ 257720 h 25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2468" h="258204">
                  <a:moveTo>
                    <a:pt x="88980" y="257720"/>
                  </a:moveTo>
                  <a:cubicBezTo>
                    <a:pt x="79874" y="260010"/>
                    <a:pt x="58872" y="252797"/>
                    <a:pt x="51893" y="251996"/>
                  </a:cubicBezTo>
                  <a:cubicBezTo>
                    <a:pt x="47706" y="251366"/>
                    <a:pt x="43918" y="249534"/>
                    <a:pt x="39730" y="248732"/>
                  </a:cubicBezTo>
                  <a:cubicBezTo>
                    <a:pt x="18927" y="244267"/>
                    <a:pt x="16468" y="193888"/>
                    <a:pt x="14474" y="180320"/>
                  </a:cubicBezTo>
                  <a:cubicBezTo>
                    <a:pt x="9091" y="144539"/>
                    <a:pt x="783" y="107442"/>
                    <a:pt x="185" y="71547"/>
                  </a:cubicBezTo>
                  <a:cubicBezTo>
                    <a:pt x="-750" y="57692"/>
                    <a:pt x="1117" y="43804"/>
                    <a:pt x="5701" y="30499"/>
                  </a:cubicBezTo>
                  <a:cubicBezTo>
                    <a:pt x="10427" y="17045"/>
                    <a:pt x="21847" y="6099"/>
                    <a:pt x="36872" y="615"/>
                  </a:cubicBezTo>
                  <a:cubicBezTo>
                    <a:pt x="63458" y="-7629"/>
                    <a:pt x="71367" y="64791"/>
                    <a:pt x="75022" y="79790"/>
                  </a:cubicBezTo>
                  <a:cubicBezTo>
                    <a:pt x="78678" y="94790"/>
                    <a:pt x="79143" y="121353"/>
                    <a:pt x="90641" y="133376"/>
                  </a:cubicBezTo>
                  <a:cubicBezTo>
                    <a:pt x="102139" y="145398"/>
                    <a:pt x="125136" y="147630"/>
                    <a:pt x="140156" y="141562"/>
                  </a:cubicBezTo>
                  <a:cubicBezTo>
                    <a:pt x="156666" y="134423"/>
                    <a:pt x="166708" y="119550"/>
                    <a:pt x="165745" y="103663"/>
                  </a:cubicBezTo>
                  <a:cubicBezTo>
                    <a:pt x="164834" y="98276"/>
                    <a:pt x="164329" y="92849"/>
                    <a:pt x="164216" y="87405"/>
                  </a:cubicBezTo>
                  <a:cubicBezTo>
                    <a:pt x="164229" y="81828"/>
                    <a:pt x="167984" y="76762"/>
                    <a:pt x="173853" y="74409"/>
                  </a:cubicBezTo>
                  <a:cubicBezTo>
                    <a:pt x="179383" y="73218"/>
                    <a:pt x="185218" y="74810"/>
                    <a:pt x="188940" y="78531"/>
                  </a:cubicBezTo>
                  <a:cubicBezTo>
                    <a:pt x="192483" y="82286"/>
                    <a:pt x="195022" y="86660"/>
                    <a:pt x="196384" y="91355"/>
                  </a:cubicBezTo>
                  <a:cubicBezTo>
                    <a:pt x="199820" y="101161"/>
                    <a:pt x="202053" y="111254"/>
                    <a:pt x="203030" y="121468"/>
                  </a:cubicBezTo>
                  <a:cubicBezTo>
                    <a:pt x="205689" y="145684"/>
                    <a:pt x="201435" y="170530"/>
                    <a:pt x="208148" y="194174"/>
                  </a:cubicBezTo>
                  <a:cubicBezTo>
                    <a:pt x="211152" y="201525"/>
                    <a:pt x="212594" y="209282"/>
                    <a:pt x="212402" y="217074"/>
                  </a:cubicBezTo>
                  <a:cubicBezTo>
                    <a:pt x="209251" y="230361"/>
                    <a:pt x="195713" y="239922"/>
                    <a:pt x="179968" y="239973"/>
                  </a:cubicBezTo>
                  <a:cubicBezTo>
                    <a:pt x="164415" y="239464"/>
                    <a:pt x="150139" y="232428"/>
                    <a:pt x="141751" y="221138"/>
                  </a:cubicBezTo>
                  <a:cubicBezTo>
                    <a:pt x="140422" y="219146"/>
                    <a:pt x="138634" y="217417"/>
                    <a:pt x="136501" y="216043"/>
                  </a:cubicBezTo>
                  <a:cubicBezTo>
                    <a:pt x="134115" y="215013"/>
                    <a:pt x="131450" y="214555"/>
                    <a:pt x="128791" y="214726"/>
                  </a:cubicBezTo>
                  <a:cubicBezTo>
                    <a:pt x="116097" y="214726"/>
                    <a:pt x="97886" y="217245"/>
                    <a:pt x="93765" y="229497"/>
                  </a:cubicBezTo>
                  <a:cubicBezTo>
                    <a:pt x="90841" y="238256"/>
                    <a:pt x="97886" y="246671"/>
                    <a:pt x="92369" y="255717"/>
                  </a:cubicBezTo>
                  <a:cubicBezTo>
                    <a:pt x="91558" y="256719"/>
                    <a:pt x="90355" y="257428"/>
                    <a:pt x="88980" y="257720"/>
                  </a:cubicBezTo>
                  <a:close/>
                </a:path>
              </a:pathLst>
            </a:custGeom>
            <a:solidFill>
              <a:srgbClr val="020202">
                <a:alpha val="10000"/>
              </a:srgbClr>
            </a:solidFill>
            <a:ln w="6633" cap="flat">
              <a:noFill/>
              <a:prstDash val="solid"/>
              <a:miter/>
            </a:ln>
          </p:spPr>
          <p:txBody>
            <a:bodyPr rtlCol="0" anchor="ctr"/>
            <a:lstStyle/>
            <a:p>
              <a:endParaRPr lang="en-US"/>
            </a:p>
          </p:txBody>
        </p:sp>
        <p:sp>
          <p:nvSpPr>
            <p:cNvPr id="252" name="Graphic 234">
              <a:extLst>
                <a:ext uri="{FF2B5EF4-FFF2-40B4-BE49-F238E27FC236}">
                  <a16:creationId xmlns:a16="http://schemas.microsoft.com/office/drawing/2014/main" id="{0B0452A1-E6B4-4391-BCC2-2FDA3160ED6E}"/>
                </a:ext>
              </a:extLst>
            </p:cNvPr>
            <p:cNvSpPr/>
            <p:nvPr/>
          </p:nvSpPr>
          <p:spPr>
            <a:xfrm>
              <a:off x="3849124" y="2261585"/>
              <a:ext cx="92030" cy="120687"/>
            </a:xfrm>
            <a:custGeom>
              <a:avLst/>
              <a:gdLst>
                <a:gd name="connsiteX0" fmla="*/ 90774 w 92030"/>
                <a:gd name="connsiteY0" fmla="*/ 63375 h 120687"/>
                <a:gd name="connsiteX1" fmla="*/ 80206 w 92030"/>
                <a:gd name="connsiteY1" fmla="*/ 71676 h 120687"/>
                <a:gd name="connsiteX2" fmla="*/ 64454 w 92030"/>
                <a:gd name="connsiteY2" fmla="*/ 77401 h 120687"/>
                <a:gd name="connsiteX3" fmla="*/ 64454 w 92030"/>
                <a:gd name="connsiteY3" fmla="*/ 77401 h 120687"/>
                <a:gd name="connsiteX4" fmla="*/ 57343 w 92030"/>
                <a:gd name="connsiteY4" fmla="*/ 90568 h 120687"/>
                <a:gd name="connsiteX5" fmla="*/ 53554 w 92030"/>
                <a:gd name="connsiteY5" fmla="*/ 105796 h 120687"/>
                <a:gd name="connsiteX6" fmla="*/ 51561 w 92030"/>
                <a:gd name="connsiteY6" fmla="*/ 113468 h 120687"/>
                <a:gd name="connsiteX7" fmla="*/ 49965 w 92030"/>
                <a:gd name="connsiteY7" fmla="*/ 117418 h 120687"/>
                <a:gd name="connsiteX8" fmla="*/ 40993 w 92030"/>
                <a:gd name="connsiteY8" fmla="*/ 120624 h 120687"/>
                <a:gd name="connsiteX9" fmla="*/ 21054 w 92030"/>
                <a:gd name="connsiteY9" fmla="*/ 116216 h 120687"/>
                <a:gd name="connsiteX10" fmla="*/ 18595 w 92030"/>
                <a:gd name="connsiteY10" fmla="*/ 114269 h 120687"/>
                <a:gd name="connsiteX11" fmla="*/ 18196 w 92030"/>
                <a:gd name="connsiteY11" fmla="*/ 110891 h 120687"/>
                <a:gd name="connsiteX12" fmla="*/ 20389 w 92030"/>
                <a:gd name="connsiteY12" fmla="*/ 88965 h 120687"/>
                <a:gd name="connsiteX13" fmla="*/ 17266 w 92030"/>
                <a:gd name="connsiteY13" fmla="*/ 71390 h 120687"/>
                <a:gd name="connsiteX14" fmla="*/ 1115 w 92030"/>
                <a:gd name="connsiteY14" fmla="*/ 34865 h 120687"/>
                <a:gd name="connsiteX15" fmla="*/ 21346 w 92030"/>
                <a:gd name="connsiteY15" fmla="*/ 3332 h 120687"/>
                <a:gd name="connsiteX16" fmla="*/ 25972 w 92030"/>
                <a:gd name="connsiteY16" fmla="*/ 2519 h 120687"/>
                <a:gd name="connsiteX17" fmla="*/ 64189 w 92030"/>
                <a:gd name="connsiteY17" fmla="*/ 2176 h 120687"/>
                <a:gd name="connsiteX18" fmla="*/ 72430 w 92030"/>
                <a:gd name="connsiteY18" fmla="*/ 9904 h 120687"/>
                <a:gd name="connsiteX19" fmla="*/ 81535 w 92030"/>
                <a:gd name="connsiteY19" fmla="*/ 27079 h 120687"/>
                <a:gd name="connsiteX20" fmla="*/ 89777 w 92030"/>
                <a:gd name="connsiteY20" fmla="*/ 47231 h 120687"/>
                <a:gd name="connsiteX21" fmla="*/ 90774 w 92030"/>
                <a:gd name="connsiteY21" fmla="*/ 63375 h 12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2030" h="120687">
                  <a:moveTo>
                    <a:pt x="90774" y="63375"/>
                  </a:moveTo>
                  <a:cubicBezTo>
                    <a:pt x="88567" y="67170"/>
                    <a:pt x="84799" y="70130"/>
                    <a:pt x="80206" y="71676"/>
                  </a:cubicBezTo>
                  <a:cubicBezTo>
                    <a:pt x="74603" y="72764"/>
                    <a:pt x="69273" y="74704"/>
                    <a:pt x="64454" y="77401"/>
                  </a:cubicBezTo>
                  <a:lnTo>
                    <a:pt x="64454" y="77401"/>
                  </a:lnTo>
                  <a:cubicBezTo>
                    <a:pt x="60553" y="81048"/>
                    <a:pt x="58067" y="85650"/>
                    <a:pt x="57343" y="90568"/>
                  </a:cubicBezTo>
                  <a:lnTo>
                    <a:pt x="53554" y="105796"/>
                  </a:lnTo>
                  <a:lnTo>
                    <a:pt x="51561" y="113468"/>
                  </a:lnTo>
                  <a:cubicBezTo>
                    <a:pt x="51301" y="114853"/>
                    <a:pt x="50763" y="116193"/>
                    <a:pt x="49965" y="117418"/>
                  </a:cubicBezTo>
                  <a:cubicBezTo>
                    <a:pt x="47692" y="119605"/>
                    <a:pt x="44396" y="120784"/>
                    <a:pt x="40993" y="120624"/>
                  </a:cubicBezTo>
                  <a:cubicBezTo>
                    <a:pt x="33988" y="120876"/>
                    <a:pt x="27056" y="119341"/>
                    <a:pt x="21054" y="116216"/>
                  </a:cubicBezTo>
                  <a:cubicBezTo>
                    <a:pt x="20004" y="115821"/>
                    <a:pt x="19140" y="115139"/>
                    <a:pt x="18595" y="114269"/>
                  </a:cubicBezTo>
                  <a:cubicBezTo>
                    <a:pt x="18070" y="113204"/>
                    <a:pt x="17930" y="112025"/>
                    <a:pt x="18196" y="110891"/>
                  </a:cubicBezTo>
                  <a:lnTo>
                    <a:pt x="20389" y="88965"/>
                  </a:lnTo>
                  <a:cubicBezTo>
                    <a:pt x="21606" y="82971"/>
                    <a:pt x="20509" y="76794"/>
                    <a:pt x="17266" y="71390"/>
                  </a:cubicBezTo>
                  <a:cubicBezTo>
                    <a:pt x="9941" y="59917"/>
                    <a:pt x="4506" y="47626"/>
                    <a:pt x="1115" y="34865"/>
                  </a:cubicBezTo>
                  <a:cubicBezTo>
                    <a:pt x="-3408" y="21343"/>
                    <a:pt x="5648" y="7225"/>
                    <a:pt x="21346" y="3332"/>
                  </a:cubicBezTo>
                  <a:cubicBezTo>
                    <a:pt x="22862" y="2954"/>
                    <a:pt x="24404" y="2685"/>
                    <a:pt x="25972" y="2519"/>
                  </a:cubicBezTo>
                  <a:cubicBezTo>
                    <a:pt x="38407" y="-767"/>
                    <a:pt x="51680" y="-887"/>
                    <a:pt x="64189" y="2176"/>
                  </a:cubicBezTo>
                  <a:cubicBezTo>
                    <a:pt x="68841" y="3550"/>
                    <a:pt x="70237" y="6298"/>
                    <a:pt x="72430" y="9904"/>
                  </a:cubicBezTo>
                  <a:cubicBezTo>
                    <a:pt x="75687" y="15629"/>
                    <a:pt x="79076" y="21354"/>
                    <a:pt x="81535" y="27079"/>
                  </a:cubicBezTo>
                  <a:cubicBezTo>
                    <a:pt x="83995" y="32804"/>
                    <a:pt x="87318" y="40361"/>
                    <a:pt x="89777" y="47231"/>
                  </a:cubicBezTo>
                  <a:cubicBezTo>
                    <a:pt x="92322" y="52337"/>
                    <a:pt x="92675" y="58062"/>
                    <a:pt x="90774" y="63375"/>
                  </a:cubicBezTo>
                  <a:close/>
                </a:path>
              </a:pathLst>
            </a:custGeom>
            <a:solidFill>
              <a:srgbClr val="FBB9AD"/>
            </a:solidFill>
            <a:ln w="6633" cap="flat">
              <a:noFill/>
              <a:prstDash val="solid"/>
              <a:miter/>
            </a:ln>
          </p:spPr>
          <p:txBody>
            <a:bodyPr rtlCol="0" anchor="ctr"/>
            <a:lstStyle/>
            <a:p>
              <a:endParaRPr lang="en-US"/>
            </a:p>
          </p:txBody>
        </p:sp>
        <p:sp>
          <p:nvSpPr>
            <p:cNvPr id="253" name="Graphic 234">
              <a:extLst>
                <a:ext uri="{FF2B5EF4-FFF2-40B4-BE49-F238E27FC236}">
                  <a16:creationId xmlns:a16="http://schemas.microsoft.com/office/drawing/2014/main" id="{97D1CF57-BE3E-4FD3-9C15-A405B5BCC7F3}"/>
                </a:ext>
              </a:extLst>
            </p:cNvPr>
            <p:cNvSpPr/>
            <p:nvPr/>
          </p:nvSpPr>
          <p:spPr>
            <a:xfrm>
              <a:off x="4114058" y="2433619"/>
              <a:ext cx="61342" cy="55873"/>
            </a:xfrm>
            <a:custGeom>
              <a:avLst/>
              <a:gdLst>
                <a:gd name="connsiteX0" fmla="*/ 13998 w 61342"/>
                <a:gd name="connsiteY0" fmla="*/ 1774 h 55873"/>
                <a:gd name="connsiteX1" fmla="*/ 17587 w 61342"/>
                <a:gd name="connsiteY1" fmla="*/ 171 h 55873"/>
                <a:gd name="connsiteX2" fmla="*/ 18650 w 61342"/>
                <a:gd name="connsiteY2" fmla="*/ 1774 h 55873"/>
                <a:gd name="connsiteX3" fmla="*/ 25895 w 61342"/>
                <a:gd name="connsiteY3" fmla="*/ 5380 h 55873"/>
                <a:gd name="connsiteX4" fmla="*/ 34668 w 61342"/>
                <a:gd name="connsiteY4" fmla="*/ 4980 h 55873"/>
                <a:gd name="connsiteX5" fmla="*/ 54075 w 61342"/>
                <a:gd name="connsiteY5" fmla="*/ 13968 h 55873"/>
                <a:gd name="connsiteX6" fmla="*/ 61120 w 61342"/>
                <a:gd name="connsiteY6" fmla="*/ 32459 h 55873"/>
                <a:gd name="connsiteX7" fmla="*/ 55803 w 61342"/>
                <a:gd name="connsiteY7" fmla="*/ 49176 h 55873"/>
                <a:gd name="connsiteX8" fmla="*/ 26825 w 61342"/>
                <a:gd name="connsiteY8" fmla="*/ 55759 h 55873"/>
                <a:gd name="connsiteX9" fmla="*/ 17387 w 61342"/>
                <a:gd name="connsiteY9" fmla="*/ 55759 h 55873"/>
                <a:gd name="connsiteX10" fmla="*/ 7617 w 61342"/>
                <a:gd name="connsiteY10" fmla="*/ 49634 h 55873"/>
                <a:gd name="connsiteX11" fmla="*/ 1569 w 61342"/>
                <a:gd name="connsiteY11" fmla="*/ 25360 h 55873"/>
                <a:gd name="connsiteX12" fmla="*/ 13998 w 61342"/>
                <a:gd name="connsiteY12" fmla="*/ 1774 h 5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42" h="55873">
                  <a:moveTo>
                    <a:pt x="13998" y="1774"/>
                  </a:moveTo>
                  <a:cubicBezTo>
                    <a:pt x="14795" y="629"/>
                    <a:pt x="16324" y="-516"/>
                    <a:pt x="17587" y="171"/>
                  </a:cubicBezTo>
                  <a:cubicBezTo>
                    <a:pt x="18098" y="611"/>
                    <a:pt x="18471" y="1167"/>
                    <a:pt x="18650" y="1774"/>
                  </a:cubicBezTo>
                  <a:cubicBezTo>
                    <a:pt x="20132" y="4012"/>
                    <a:pt x="22904" y="5392"/>
                    <a:pt x="25895" y="5380"/>
                  </a:cubicBezTo>
                  <a:cubicBezTo>
                    <a:pt x="28753" y="5380"/>
                    <a:pt x="31743" y="4980"/>
                    <a:pt x="34668" y="4980"/>
                  </a:cubicBezTo>
                  <a:cubicBezTo>
                    <a:pt x="42417" y="5191"/>
                    <a:pt x="49602" y="8518"/>
                    <a:pt x="54075" y="13968"/>
                  </a:cubicBezTo>
                  <a:cubicBezTo>
                    <a:pt x="58468" y="19406"/>
                    <a:pt x="60914" y="25835"/>
                    <a:pt x="61120" y="32459"/>
                  </a:cubicBezTo>
                  <a:cubicBezTo>
                    <a:pt x="61904" y="38413"/>
                    <a:pt x="59997" y="44396"/>
                    <a:pt x="55803" y="49176"/>
                  </a:cubicBezTo>
                  <a:cubicBezTo>
                    <a:pt x="49157" y="55874"/>
                    <a:pt x="37127" y="56046"/>
                    <a:pt x="26825" y="55759"/>
                  </a:cubicBezTo>
                  <a:lnTo>
                    <a:pt x="17387" y="55759"/>
                  </a:lnTo>
                  <a:cubicBezTo>
                    <a:pt x="12755" y="56280"/>
                    <a:pt x="8461" y="53590"/>
                    <a:pt x="7617" y="49634"/>
                  </a:cubicBezTo>
                  <a:cubicBezTo>
                    <a:pt x="3762" y="41562"/>
                    <a:pt x="-3216" y="33490"/>
                    <a:pt x="1569" y="25360"/>
                  </a:cubicBezTo>
                  <a:cubicBezTo>
                    <a:pt x="6354" y="17231"/>
                    <a:pt x="8282" y="7499"/>
                    <a:pt x="13998" y="1774"/>
                  </a:cubicBezTo>
                  <a:close/>
                </a:path>
              </a:pathLst>
            </a:custGeom>
            <a:solidFill>
              <a:srgbClr val="FBB9AD"/>
            </a:solidFill>
            <a:ln w="6633" cap="flat">
              <a:noFill/>
              <a:prstDash val="solid"/>
              <a:miter/>
            </a:ln>
          </p:spPr>
          <p:txBody>
            <a:bodyPr rtlCol="0" anchor="ctr"/>
            <a:lstStyle/>
            <a:p>
              <a:endParaRPr lang="en-US"/>
            </a:p>
          </p:txBody>
        </p:sp>
        <p:sp>
          <p:nvSpPr>
            <p:cNvPr id="254" name="Graphic 234">
              <a:extLst>
                <a:ext uri="{FF2B5EF4-FFF2-40B4-BE49-F238E27FC236}">
                  <a16:creationId xmlns:a16="http://schemas.microsoft.com/office/drawing/2014/main" id="{81180C93-BC2F-473F-A33A-557ED0BB8982}"/>
                </a:ext>
              </a:extLst>
            </p:cNvPr>
            <p:cNvSpPr/>
            <p:nvPr/>
          </p:nvSpPr>
          <p:spPr>
            <a:xfrm>
              <a:off x="3942340" y="2388621"/>
              <a:ext cx="210887" cy="233116"/>
            </a:xfrm>
            <a:custGeom>
              <a:avLst/>
              <a:gdLst>
                <a:gd name="connsiteX0" fmla="*/ 216 w 210887"/>
                <a:gd name="connsiteY0" fmla="*/ 132073 h 233116"/>
                <a:gd name="connsiteX1" fmla="*/ 216 w 210887"/>
                <a:gd name="connsiteY1" fmla="*/ 71389 h 233116"/>
                <a:gd name="connsiteX2" fmla="*/ 8923 w 210887"/>
                <a:gd name="connsiteY2" fmla="*/ 60397 h 233116"/>
                <a:gd name="connsiteX3" fmla="*/ 183389 w 210887"/>
                <a:gd name="connsiteY3" fmla="*/ 572 h 233116"/>
                <a:gd name="connsiteX4" fmla="*/ 210838 w 210887"/>
                <a:gd name="connsiteY4" fmla="*/ 15113 h 233116"/>
                <a:gd name="connsiteX5" fmla="*/ 202264 w 210887"/>
                <a:gd name="connsiteY5" fmla="*/ 155545 h 233116"/>
                <a:gd name="connsiteX6" fmla="*/ 193757 w 210887"/>
                <a:gd name="connsiteY6" fmla="*/ 166480 h 233116"/>
                <a:gd name="connsiteX7" fmla="*/ 27599 w 210887"/>
                <a:gd name="connsiteY7" fmla="*/ 232431 h 233116"/>
                <a:gd name="connsiteX8" fmla="*/ -49 w 210887"/>
                <a:gd name="connsiteY8" fmla="*/ 217947 h 23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887" h="233116">
                  <a:moveTo>
                    <a:pt x="216" y="132073"/>
                  </a:moveTo>
                  <a:lnTo>
                    <a:pt x="216" y="71389"/>
                  </a:lnTo>
                  <a:cubicBezTo>
                    <a:pt x="210" y="66529"/>
                    <a:pt x="3666" y="62166"/>
                    <a:pt x="8923" y="60397"/>
                  </a:cubicBezTo>
                  <a:lnTo>
                    <a:pt x="183389" y="572"/>
                  </a:lnTo>
                  <a:cubicBezTo>
                    <a:pt x="192428" y="-2519"/>
                    <a:pt x="210838" y="6755"/>
                    <a:pt x="210838" y="15113"/>
                  </a:cubicBezTo>
                  <a:lnTo>
                    <a:pt x="202264" y="155545"/>
                  </a:lnTo>
                  <a:cubicBezTo>
                    <a:pt x="202271" y="160343"/>
                    <a:pt x="198908" y="164665"/>
                    <a:pt x="193757" y="166480"/>
                  </a:cubicBezTo>
                  <a:lnTo>
                    <a:pt x="27599" y="232431"/>
                  </a:lnTo>
                  <a:cubicBezTo>
                    <a:pt x="18494" y="235637"/>
                    <a:pt x="-49" y="226362"/>
                    <a:pt x="-49" y="217947"/>
                  </a:cubicBezTo>
                  <a:close/>
                </a:path>
              </a:pathLst>
            </a:custGeom>
            <a:solidFill>
              <a:srgbClr val="306359"/>
            </a:solidFill>
            <a:ln w="6633" cap="flat">
              <a:noFill/>
              <a:prstDash val="solid"/>
              <a:miter/>
            </a:ln>
          </p:spPr>
          <p:txBody>
            <a:bodyPr rtlCol="0" anchor="ctr"/>
            <a:lstStyle/>
            <a:p>
              <a:endParaRPr lang="en-US"/>
            </a:p>
          </p:txBody>
        </p:sp>
        <p:sp>
          <p:nvSpPr>
            <p:cNvPr id="255" name="Graphic 234">
              <a:extLst>
                <a:ext uri="{FF2B5EF4-FFF2-40B4-BE49-F238E27FC236}">
                  <a16:creationId xmlns:a16="http://schemas.microsoft.com/office/drawing/2014/main" id="{9E17FA5A-BA2C-47E5-8F8C-582117A44F14}"/>
                </a:ext>
              </a:extLst>
            </p:cNvPr>
            <p:cNvSpPr/>
            <p:nvPr/>
          </p:nvSpPr>
          <p:spPr>
            <a:xfrm>
              <a:off x="3942407" y="2388621"/>
              <a:ext cx="210821" cy="233116"/>
            </a:xfrm>
            <a:custGeom>
              <a:avLst/>
              <a:gdLst>
                <a:gd name="connsiteX0" fmla="*/ 150 w 210821"/>
                <a:gd name="connsiteY0" fmla="*/ 132073 h 233116"/>
                <a:gd name="connsiteX1" fmla="*/ 150 w 210821"/>
                <a:gd name="connsiteY1" fmla="*/ 71389 h 233116"/>
                <a:gd name="connsiteX2" fmla="*/ 8790 w 210821"/>
                <a:gd name="connsiteY2" fmla="*/ 60397 h 233116"/>
                <a:gd name="connsiteX3" fmla="*/ 183322 w 210821"/>
                <a:gd name="connsiteY3" fmla="*/ 572 h 233116"/>
                <a:gd name="connsiteX4" fmla="*/ 210772 w 210821"/>
                <a:gd name="connsiteY4" fmla="*/ 15113 h 233116"/>
                <a:gd name="connsiteX5" fmla="*/ 202198 w 210821"/>
                <a:gd name="connsiteY5" fmla="*/ 155545 h 233116"/>
                <a:gd name="connsiteX6" fmla="*/ 193691 w 210821"/>
                <a:gd name="connsiteY6" fmla="*/ 166480 h 233116"/>
                <a:gd name="connsiteX7" fmla="*/ 27533 w 210821"/>
                <a:gd name="connsiteY7" fmla="*/ 232431 h 233116"/>
                <a:gd name="connsiteX8" fmla="*/ -49 w 210821"/>
                <a:gd name="connsiteY8" fmla="*/ 217947 h 23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821" h="233116">
                  <a:moveTo>
                    <a:pt x="150" y="132073"/>
                  </a:moveTo>
                  <a:lnTo>
                    <a:pt x="150" y="71389"/>
                  </a:lnTo>
                  <a:cubicBezTo>
                    <a:pt x="17" y="66511"/>
                    <a:pt x="3486" y="62103"/>
                    <a:pt x="8790" y="60397"/>
                  </a:cubicBezTo>
                  <a:lnTo>
                    <a:pt x="183322" y="572"/>
                  </a:lnTo>
                  <a:cubicBezTo>
                    <a:pt x="192361" y="-2519"/>
                    <a:pt x="210772" y="6755"/>
                    <a:pt x="210772" y="15113"/>
                  </a:cubicBezTo>
                  <a:lnTo>
                    <a:pt x="202198" y="155545"/>
                  </a:lnTo>
                  <a:cubicBezTo>
                    <a:pt x="202191" y="160337"/>
                    <a:pt x="198835" y="164653"/>
                    <a:pt x="193691" y="166480"/>
                  </a:cubicBezTo>
                  <a:lnTo>
                    <a:pt x="27533" y="232431"/>
                  </a:lnTo>
                  <a:cubicBezTo>
                    <a:pt x="18494" y="235637"/>
                    <a:pt x="-49" y="226362"/>
                    <a:pt x="-49" y="217947"/>
                  </a:cubicBezTo>
                  <a:close/>
                </a:path>
              </a:pathLst>
            </a:custGeom>
            <a:solidFill>
              <a:srgbClr val="000000"/>
            </a:solidFill>
            <a:ln w="6633" cap="flat">
              <a:noFill/>
              <a:prstDash val="solid"/>
              <a:miter/>
            </a:ln>
          </p:spPr>
          <p:txBody>
            <a:bodyPr rtlCol="0" anchor="ctr"/>
            <a:lstStyle/>
            <a:p>
              <a:endParaRPr lang="en-US"/>
            </a:p>
          </p:txBody>
        </p:sp>
        <p:sp>
          <p:nvSpPr>
            <p:cNvPr id="256" name="Graphic 234">
              <a:extLst>
                <a:ext uri="{FF2B5EF4-FFF2-40B4-BE49-F238E27FC236}">
                  <a16:creationId xmlns:a16="http://schemas.microsoft.com/office/drawing/2014/main" id="{179A17A7-AFB5-4B58-A3AC-D92D2B705A15}"/>
                </a:ext>
              </a:extLst>
            </p:cNvPr>
            <p:cNvSpPr/>
            <p:nvPr/>
          </p:nvSpPr>
          <p:spPr>
            <a:xfrm>
              <a:off x="3951313" y="2391926"/>
              <a:ext cx="202048" cy="230241"/>
            </a:xfrm>
            <a:custGeom>
              <a:avLst/>
              <a:gdLst>
                <a:gd name="connsiteX0" fmla="*/ -49 w 202048"/>
                <a:gd name="connsiteY0" fmla="*/ 132318 h 230241"/>
                <a:gd name="connsiteX1" fmla="*/ -49 w 202048"/>
                <a:gd name="connsiteY1" fmla="*/ 71634 h 230241"/>
                <a:gd name="connsiteX2" fmla="*/ 8657 w 202048"/>
                <a:gd name="connsiteY2" fmla="*/ 60584 h 230241"/>
                <a:gd name="connsiteX3" fmla="*/ 183123 w 202048"/>
                <a:gd name="connsiteY3" fmla="*/ 816 h 230241"/>
                <a:gd name="connsiteX4" fmla="*/ 201008 w 202048"/>
                <a:gd name="connsiteY4" fmla="*/ 7406 h 230241"/>
                <a:gd name="connsiteX5" fmla="*/ 201999 w 202048"/>
                <a:gd name="connsiteY5" fmla="*/ 11808 h 230241"/>
                <a:gd name="connsiteX6" fmla="*/ 201999 w 202048"/>
                <a:gd name="connsiteY6" fmla="*/ 155961 h 230241"/>
                <a:gd name="connsiteX7" fmla="*/ 193491 w 202048"/>
                <a:gd name="connsiteY7" fmla="*/ 166896 h 230241"/>
                <a:gd name="connsiteX8" fmla="*/ 19026 w 202048"/>
                <a:gd name="connsiteY8" fmla="*/ 229297 h 230241"/>
                <a:gd name="connsiteX9" fmla="*/ 1047 w 202048"/>
                <a:gd name="connsiteY9" fmla="*/ 222891 h 230241"/>
                <a:gd name="connsiteX10" fmla="*/ 1014 w 202048"/>
                <a:gd name="connsiteY10" fmla="*/ 222828 h 230241"/>
                <a:gd name="connsiteX11" fmla="*/ -49 w 202048"/>
                <a:gd name="connsiteY11" fmla="*/ 218306 h 23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048" h="230241">
                  <a:moveTo>
                    <a:pt x="-49" y="132318"/>
                  </a:moveTo>
                  <a:lnTo>
                    <a:pt x="-49" y="71634"/>
                  </a:lnTo>
                  <a:cubicBezTo>
                    <a:pt x="-63" y="66756"/>
                    <a:pt x="3393" y="62376"/>
                    <a:pt x="8657" y="60584"/>
                  </a:cubicBezTo>
                  <a:lnTo>
                    <a:pt x="183123" y="816"/>
                  </a:lnTo>
                  <a:cubicBezTo>
                    <a:pt x="190175" y="-1617"/>
                    <a:pt x="198184" y="1332"/>
                    <a:pt x="201008" y="7406"/>
                  </a:cubicBezTo>
                  <a:cubicBezTo>
                    <a:pt x="201660" y="8808"/>
                    <a:pt x="201999" y="10303"/>
                    <a:pt x="201999" y="11808"/>
                  </a:cubicBezTo>
                  <a:lnTo>
                    <a:pt x="201999" y="155961"/>
                  </a:lnTo>
                  <a:cubicBezTo>
                    <a:pt x="201992" y="160753"/>
                    <a:pt x="198636" y="165070"/>
                    <a:pt x="193491" y="166896"/>
                  </a:cubicBezTo>
                  <a:lnTo>
                    <a:pt x="19026" y="229297"/>
                  </a:lnTo>
                  <a:cubicBezTo>
                    <a:pt x="12007" y="231805"/>
                    <a:pt x="3958" y="228937"/>
                    <a:pt x="1047" y="222891"/>
                  </a:cubicBezTo>
                  <a:cubicBezTo>
                    <a:pt x="1034" y="222874"/>
                    <a:pt x="1027" y="222851"/>
                    <a:pt x="1014" y="222828"/>
                  </a:cubicBezTo>
                  <a:cubicBezTo>
                    <a:pt x="310" y="221397"/>
                    <a:pt x="-56" y="219857"/>
                    <a:pt x="-49" y="218306"/>
                  </a:cubicBezTo>
                  <a:close/>
                </a:path>
              </a:pathLst>
            </a:custGeom>
            <a:solidFill>
              <a:schemeClr val="accent2"/>
            </a:solidFill>
            <a:ln w="6633" cap="flat">
              <a:noFill/>
              <a:prstDash val="solid"/>
              <a:miter/>
            </a:ln>
          </p:spPr>
          <p:txBody>
            <a:bodyPr rtlCol="0" anchor="ctr"/>
            <a:lstStyle/>
            <a:p>
              <a:endParaRPr lang="en-US"/>
            </a:p>
          </p:txBody>
        </p:sp>
        <p:sp>
          <p:nvSpPr>
            <p:cNvPr id="257" name="Graphic 234">
              <a:extLst>
                <a:ext uri="{FF2B5EF4-FFF2-40B4-BE49-F238E27FC236}">
                  <a16:creationId xmlns:a16="http://schemas.microsoft.com/office/drawing/2014/main" id="{4E1058FD-5A1C-45C1-9955-FE6D6921E91C}"/>
                </a:ext>
              </a:extLst>
            </p:cNvPr>
            <p:cNvSpPr/>
            <p:nvPr/>
          </p:nvSpPr>
          <p:spPr>
            <a:xfrm>
              <a:off x="3951313" y="2396284"/>
              <a:ext cx="201782" cy="205683"/>
            </a:xfrm>
            <a:custGeom>
              <a:avLst/>
              <a:gdLst>
                <a:gd name="connsiteX0" fmla="*/ -49 w 201782"/>
                <a:gd name="connsiteY0" fmla="*/ 67276 h 205683"/>
                <a:gd name="connsiteX1" fmla="*/ 119584 w 201782"/>
                <a:gd name="connsiteY1" fmla="*/ 120289 h 205683"/>
                <a:gd name="connsiteX2" fmla="*/ 198675 w 201782"/>
                <a:gd name="connsiteY2" fmla="*/ 66 h 205683"/>
                <a:gd name="connsiteX3" fmla="*/ 201733 w 201782"/>
                <a:gd name="connsiteY3" fmla="*/ 7451 h 205683"/>
                <a:gd name="connsiteX4" fmla="*/ 201733 w 201782"/>
                <a:gd name="connsiteY4" fmla="*/ 151604 h 205683"/>
                <a:gd name="connsiteX5" fmla="*/ -49 w 201782"/>
                <a:gd name="connsiteY5" fmla="*/ 205647 h 20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82" h="205683">
                  <a:moveTo>
                    <a:pt x="-49" y="67276"/>
                  </a:moveTo>
                  <a:lnTo>
                    <a:pt x="119584" y="120289"/>
                  </a:lnTo>
                  <a:lnTo>
                    <a:pt x="198675" y="66"/>
                  </a:lnTo>
                  <a:cubicBezTo>
                    <a:pt x="198675" y="66"/>
                    <a:pt x="201733" y="-1480"/>
                    <a:pt x="201733" y="7451"/>
                  </a:cubicBezTo>
                  <a:lnTo>
                    <a:pt x="201733" y="151604"/>
                  </a:lnTo>
                  <a:lnTo>
                    <a:pt x="-49" y="205647"/>
                  </a:lnTo>
                  <a:close/>
                </a:path>
              </a:pathLst>
            </a:custGeom>
            <a:solidFill>
              <a:srgbClr val="000000"/>
            </a:solidFill>
            <a:ln w="6633" cap="flat">
              <a:noFill/>
              <a:prstDash val="solid"/>
              <a:miter/>
            </a:ln>
          </p:spPr>
          <p:txBody>
            <a:bodyPr rtlCol="0" anchor="ctr"/>
            <a:lstStyle/>
            <a:p>
              <a:endParaRPr lang="en-US"/>
            </a:p>
          </p:txBody>
        </p:sp>
        <p:sp>
          <p:nvSpPr>
            <p:cNvPr id="258" name="Graphic 234">
              <a:extLst>
                <a:ext uri="{FF2B5EF4-FFF2-40B4-BE49-F238E27FC236}">
                  <a16:creationId xmlns:a16="http://schemas.microsoft.com/office/drawing/2014/main" id="{56297B9E-BD01-4A62-9685-45BFB2263EA2}"/>
                </a:ext>
              </a:extLst>
            </p:cNvPr>
            <p:cNvSpPr/>
            <p:nvPr/>
          </p:nvSpPr>
          <p:spPr>
            <a:xfrm>
              <a:off x="3817178" y="2236177"/>
              <a:ext cx="115720" cy="108399"/>
            </a:xfrm>
            <a:custGeom>
              <a:avLst/>
              <a:gdLst>
                <a:gd name="connsiteX0" fmla="*/ 92612 w 115720"/>
                <a:gd name="connsiteY0" fmla="*/ 34397 h 108399"/>
                <a:gd name="connsiteX1" fmla="*/ 81912 w 115720"/>
                <a:gd name="connsiteY1" fmla="*/ 40579 h 108399"/>
                <a:gd name="connsiteX2" fmla="*/ 56921 w 115720"/>
                <a:gd name="connsiteY2" fmla="*/ 49682 h 108399"/>
                <a:gd name="connsiteX3" fmla="*/ 55193 w 115720"/>
                <a:gd name="connsiteY3" fmla="*/ 62506 h 108399"/>
                <a:gd name="connsiteX4" fmla="*/ 59846 w 115720"/>
                <a:gd name="connsiteY4" fmla="*/ 73040 h 108399"/>
                <a:gd name="connsiteX5" fmla="*/ 51073 w 115720"/>
                <a:gd name="connsiteY5" fmla="*/ 68288 h 108399"/>
                <a:gd name="connsiteX6" fmla="*/ 43629 w 115720"/>
                <a:gd name="connsiteY6" fmla="*/ 74872 h 108399"/>
                <a:gd name="connsiteX7" fmla="*/ 50807 w 115720"/>
                <a:gd name="connsiteY7" fmla="*/ 84375 h 108399"/>
                <a:gd name="connsiteX8" fmla="*/ 59115 w 115720"/>
                <a:gd name="connsiteY8" fmla="*/ 104412 h 108399"/>
                <a:gd name="connsiteX9" fmla="*/ 56390 w 115720"/>
                <a:gd name="connsiteY9" fmla="*/ 108362 h 108399"/>
                <a:gd name="connsiteX10" fmla="*/ 50674 w 115720"/>
                <a:gd name="connsiteY10" fmla="*/ 105099 h 108399"/>
                <a:gd name="connsiteX11" fmla="*/ 43031 w 115720"/>
                <a:gd name="connsiteY11" fmla="*/ 101378 h 108399"/>
                <a:gd name="connsiteX12" fmla="*/ 15914 w 115720"/>
                <a:gd name="connsiteY12" fmla="*/ 92333 h 108399"/>
                <a:gd name="connsiteX13" fmla="*/ 9267 w 115720"/>
                <a:gd name="connsiteY13" fmla="*/ 82486 h 108399"/>
                <a:gd name="connsiteX14" fmla="*/ 11261 w 115720"/>
                <a:gd name="connsiteY14" fmla="*/ 72238 h 108399"/>
                <a:gd name="connsiteX15" fmla="*/ 612 w 115720"/>
                <a:gd name="connsiteY15" fmla="*/ 55292 h 108399"/>
                <a:gd name="connsiteX16" fmla="*/ 694 w 115720"/>
                <a:gd name="connsiteY16" fmla="*/ 55063 h 108399"/>
                <a:gd name="connsiteX17" fmla="*/ 694 w 115720"/>
                <a:gd name="connsiteY17" fmla="*/ 55063 h 108399"/>
                <a:gd name="connsiteX18" fmla="*/ 5412 w 115720"/>
                <a:gd name="connsiteY18" fmla="*/ 48766 h 108399"/>
                <a:gd name="connsiteX19" fmla="*/ 10929 w 115720"/>
                <a:gd name="connsiteY19" fmla="*/ 15275 h 108399"/>
                <a:gd name="connsiteX20" fmla="*/ 49477 w 115720"/>
                <a:gd name="connsiteY20" fmla="*/ 1078 h 108399"/>
                <a:gd name="connsiteX21" fmla="*/ 96002 w 115720"/>
                <a:gd name="connsiteY21" fmla="*/ 3711 h 108399"/>
                <a:gd name="connsiteX22" fmla="*/ 110158 w 115720"/>
                <a:gd name="connsiteY22" fmla="*/ 10295 h 108399"/>
                <a:gd name="connsiteX23" fmla="*/ 115542 w 115720"/>
                <a:gd name="connsiteY23" fmla="*/ 22775 h 108399"/>
                <a:gd name="connsiteX24" fmla="*/ 110291 w 115720"/>
                <a:gd name="connsiteY24" fmla="*/ 21916 h 108399"/>
                <a:gd name="connsiteX25" fmla="*/ 104575 w 115720"/>
                <a:gd name="connsiteY25" fmla="*/ 32565 h 108399"/>
                <a:gd name="connsiteX26" fmla="*/ 94141 w 115720"/>
                <a:gd name="connsiteY26" fmla="*/ 30389 h 108399"/>
                <a:gd name="connsiteX27" fmla="*/ 92612 w 115720"/>
                <a:gd name="connsiteY27" fmla="*/ 34397 h 10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5720" h="108399">
                  <a:moveTo>
                    <a:pt x="92612" y="34397"/>
                  </a:moveTo>
                  <a:cubicBezTo>
                    <a:pt x="90153" y="37608"/>
                    <a:pt x="86298" y="39835"/>
                    <a:pt x="81912" y="40579"/>
                  </a:cubicBezTo>
                  <a:cubicBezTo>
                    <a:pt x="70081" y="42755"/>
                    <a:pt x="62903" y="37831"/>
                    <a:pt x="56921" y="49682"/>
                  </a:cubicBezTo>
                  <a:cubicBezTo>
                    <a:pt x="54994" y="53741"/>
                    <a:pt x="54396" y="58178"/>
                    <a:pt x="55193" y="62506"/>
                  </a:cubicBezTo>
                  <a:cubicBezTo>
                    <a:pt x="55193" y="63422"/>
                    <a:pt x="58915" y="73555"/>
                    <a:pt x="59846" y="73040"/>
                  </a:cubicBezTo>
                  <a:cubicBezTo>
                    <a:pt x="56788" y="74929"/>
                    <a:pt x="54396" y="69776"/>
                    <a:pt x="51073" y="68288"/>
                  </a:cubicBezTo>
                  <a:cubicBezTo>
                    <a:pt x="47749" y="66799"/>
                    <a:pt x="42831" y="71150"/>
                    <a:pt x="43629" y="74872"/>
                  </a:cubicBezTo>
                  <a:cubicBezTo>
                    <a:pt x="45016" y="78524"/>
                    <a:pt x="47491" y="81804"/>
                    <a:pt x="50807" y="84375"/>
                  </a:cubicBezTo>
                  <a:cubicBezTo>
                    <a:pt x="56117" y="90054"/>
                    <a:pt x="59048" y="97119"/>
                    <a:pt x="59115" y="104412"/>
                  </a:cubicBezTo>
                  <a:cubicBezTo>
                    <a:pt x="59115" y="106072"/>
                    <a:pt x="58384" y="108305"/>
                    <a:pt x="56390" y="108362"/>
                  </a:cubicBezTo>
                  <a:cubicBezTo>
                    <a:pt x="54396" y="108419"/>
                    <a:pt x="52202" y="106015"/>
                    <a:pt x="50674" y="105099"/>
                  </a:cubicBezTo>
                  <a:cubicBezTo>
                    <a:pt x="48241" y="103691"/>
                    <a:pt x="45684" y="102448"/>
                    <a:pt x="43031" y="101378"/>
                  </a:cubicBezTo>
                  <a:cubicBezTo>
                    <a:pt x="34922" y="98057"/>
                    <a:pt x="22693" y="97027"/>
                    <a:pt x="15914" y="92333"/>
                  </a:cubicBezTo>
                  <a:cubicBezTo>
                    <a:pt x="12420" y="89831"/>
                    <a:pt x="10066" y="86339"/>
                    <a:pt x="9267" y="82486"/>
                  </a:cubicBezTo>
                  <a:cubicBezTo>
                    <a:pt x="9267" y="81570"/>
                    <a:pt x="9267" y="71723"/>
                    <a:pt x="11261" y="72238"/>
                  </a:cubicBezTo>
                  <a:cubicBezTo>
                    <a:pt x="2888" y="70091"/>
                    <a:pt x="-1880" y="62506"/>
                    <a:pt x="612" y="55292"/>
                  </a:cubicBezTo>
                  <a:cubicBezTo>
                    <a:pt x="638" y="55218"/>
                    <a:pt x="666" y="55138"/>
                    <a:pt x="694" y="55063"/>
                  </a:cubicBezTo>
                  <a:lnTo>
                    <a:pt x="694" y="55063"/>
                  </a:lnTo>
                  <a:cubicBezTo>
                    <a:pt x="1586" y="52642"/>
                    <a:pt x="3215" y="50466"/>
                    <a:pt x="5412" y="48766"/>
                  </a:cubicBezTo>
                  <a:cubicBezTo>
                    <a:pt x="-2895" y="38805"/>
                    <a:pt x="959" y="24034"/>
                    <a:pt x="10929" y="15275"/>
                  </a:cubicBezTo>
                  <a:cubicBezTo>
                    <a:pt x="21629" y="7037"/>
                    <a:pt x="35171" y="2051"/>
                    <a:pt x="49477" y="1078"/>
                  </a:cubicBezTo>
                  <a:cubicBezTo>
                    <a:pt x="65023" y="-1035"/>
                    <a:pt x="80915" y="-136"/>
                    <a:pt x="96002" y="3711"/>
                  </a:cubicBezTo>
                  <a:cubicBezTo>
                    <a:pt x="101239" y="4959"/>
                    <a:pt x="106078" y="7209"/>
                    <a:pt x="110158" y="10295"/>
                  </a:cubicBezTo>
                  <a:cubicBezTo>
                    <a:pt x="114206" y="13449"/>
                    <a:pt x="116220" y="18109"/>
                    <a:pt x="115542" y="22775"/>
                  </a:cubicBezTo>
                  <a:cubicBezTo>
                    <a:pt x="113747" y="23405"/>
                    <a:pt x="111694" y="23067"/>
                    <a:pt x="110291" y="21916"/>
                  </a:cubicBezTo>
                  <a:cubicBezTo>
                    <a:pt x="112126" y="26216"/>
                    <a:pt x="109567" y="30979"/>
                    <a:pt x="104575" y="32565"/>
                  </a:cubicBezTo>
                  <a:cubicBezTo>
                    <a:pt x="100907" y="33715"/>
                    <a:pt x="96793" y="32856"/>
                    <a:pt x="94141" y="30389"/>
                  </a:cubicBezTo>
                  <a:cubicBezTo>
                    <a:pt x="94008" y="31809"/>
                    <a:pt x="93483" y="33183"/>
                    <a:pt x="92612" y="34397"/>
                  </a:cubicBezTo>
                  <a:close/>
                </a:path>
              </a:pathLst>
            </a:custGeom>
            <a:solidFill>
              <a:srgbClr val="473F47"/>
            </a:solidFill>
            <a:ln w="6633" cap="flat">
              <a:noFill/>
              <a:prstDash val="solid"/>
              <a:miter/>
            </a:ln>
          </p:spPr>
          <p:txBody>
            <a:bodyPr rtlCol="0" anchor="ctr"/>
            <a:lstStyle/>
            <a:p>
              <a:endParaRPr lang="en-US"/>
            </a:p>
          </p:txBody>
        </p:sp>
        <p:sp>
          <p:nvSpPr>
            <p:cNvPr id="259" name="Graphic 234">
              <a:extLst>
                <a:ext uri="{FF2B5EF4-FFF2-40B4-BE49-F238E27FC236}">
                  <a16:creationId xmlns:a16="http://schemas.microsoft.com/office/drawing/2014/main" id="{15DFA8FB-9903-4BD1-BCB8-10B442476A93}"/>
                </a:ext>
              </a:extLst>
            </p:cNvPr>
            <p:cNvSpPr/>
            <p:nvPr/>
          </p:nvSpPr>
          <p:spPr>
            <a:xfrm>
              <a:off x="3888571" y="2336217"/>
              <a:ext cx="28845" cy="31028"/>
            </a:xfrm>
            <a:custGeom>
              <a:avLst/>
              <a:gdLst>
                <a:gd name="connsiteX0" fmla="*/ 28796 w 28845"/>
                <a:gd name="connsiteY0" fmla="*/ 250 h 31028"/>
                <a:gd name="connsiteX1" fmla="*/ 26802 w 28845"/>
                <a:gd name="connsiteY1" fmla="*/ 765 h 31028"/>
                <a:gd name="connsiteX2" fmla="*/ 25207 w 28845"/>
                <a:gd name="connsiteY2" fmla="*/ 1395 h 31028"/>
                <a:gd name="connsiteX3" fmla="*/ 25207 w 28845"/>
                <a:gd name="connsiteY3" fmla="*/ 2597 h 31028"/>
                <a:gd name="connsiteX4" fmla="*/ 18095 w 28845"/>
                <a:gd name="connsiteY4" fmla="*/ 15764 h 31028"/>
                <a:gd name="connsiteX5" fmla="*/ 14307 w 28845"/>
                <a:gd name="connsiteY5" fmla="*/ 30992 h 31028"/>
                <a:gd name="connsiteX6" fmla="*/ -49 w 28845"/>
                <a:gd name="connsiteY6" fmla="*/ -37 h 31028"/>
                <a:gd name="connsiteX7" fmla="*/ 28796 w 28845"/>
                <a:gd name="connsiteY7" fmla="*/ 250 h 3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45" h="31028">
                  <a:moveTo>
                    <a:pt x="28796" y="250"/>
                  </a:moveTo>
                  <a:lnTo>
                    <a:pt x="26802" y="765"/>
                  </a:lnTo>
                  <a:cubicBezTo>
                    <a:pt x="26204" y="816"/>
                    <a:pt x="25645" y="1040"/>
                    <a:pt x="25207" y="1395"/>
                  </a:cubicBezTo>
                  <a:cubicBezTo>
                    <a:pt x="25074" y="1790"/>
                    <a:pt x="25074" y="2202"/>
                    <a:pt x="25207" y="2597"/>
                  </a:cubicBezTo>
                  <a:cubicBezTo>
                    <a:pt x="21305" y="6244"/>
                    <a:pt x="18820" y="10846"/>
                    <a:pt x="18095" y="15764"/>
                  </a:cubicBezTo>
                  <a:lnTo>
                    <a:pt x="14307" y="30992"/>
                  </a:lnTo>
                  <a:cubicBezTo>
                    <a:pt x="7913" y="21260"/>
                    <a:pt x="3081" y="10818"/>
                    <a:pt x="-49" y="-37"/>
                  </a:cubicBezTo>
                  <a:cubicBezTo>
                    <a:pt x="9528" y="919"/>
                    <a:pt x="19192" y="1011"/>
                    <a:pt x="28796" y="250"/>
                  </a:cubicBezTo>
                  <a:close/>
                </a:path>
              </a:pathLst>
            </a:custGeom>
            <a:solidFill>
              <a:srgbClr val="DC9F95"/>
            </a:solidFill>
            <a:ln w="6633" cap="flat">
              <a:noFill/>
              <a:prstDash val="solid"/>
              <a:miter/>
            </a:ln>
          </p:spPr>
          <p:txBody>
            <a:bodyPr rtlCol="0" anchor="ctr"/>
            <a:lstStyle/>
            <a:p>
              <a:endParaRPr lang="en-US"/>
            </a:p>
          </p:txBody>
        </p:sp>
        <p:sp>
          <p:nvSpPr>
            <p:cNvPr id="260" name="Graphic 234">
              <a:extLst>
                <a:ext uri="{FF2B5EF4-FFF2-40B4-BE49-F238E27FC236}">
                  <a16:creationId xmlns:a16="http://schemas.microsoft.com/office/drawing/2014/main" id="{F3A2E720-CE44-4CC5-8B72-3DD802FC2372}"/>
                </a:ext>
              </a:extLst>
            </p:cNvPr>
            <p:cNvSpPr/>
            <p:nvPr/>
          </p:nvSpPr>
          <p:spPr>
            <a:xfrm>
              <a:off x="3903748" y="2516838"/>
              <a:ext cx="94914" cy="53649"/>
            </a:xfrm>
            <a:custGeom>
              <a:avLst/>
              <a:gdLst>
                <a:gd name="connsiteX0" fmla="*/ 23722 w 94914"/>
                <a:gd name="connsiteY0" fmla="*/ 4429 h 53649"/>
                <a:gd name="connsiteX1" fmla="*/ 33093 w 94914"/>
                <a:gd name="connsiteY1" fmla="*/ 1051 h 53649"/>
                <a:gd name="connsiteX2" fmla="*/ 38809 w 94914"/>
                <a:gd name="connsiteY2" fmla="*/ 4085 h 53649"/>
                <a:gd name="connsiteX3" fmla="*/ 44193 w 94914"/>
                <a:gd name="connsiteY3" fmla="*/ 5116 h 53649"/>
                <a:gd name="connsiteX4" fmla="*/ 66325 w 94914"/>
                <a:gd name="connsiteY4" fmla="*/ 2425 h 53649"/>
                <a:gd name="connsiteX5" fmla="*/ 77756 w 94914"/>
                <a:gd name="connsiteY5" fmla="*/ -37 h 53649"/>
                <a:gd name="connsiteX6" fmla="*/ 89122 w 94914"/>
                <a:gd name="connsiteY6" fmla="*/ 7005 h 53649"/>
                <a:gd name="connsiteX7" fmla="*/ 90252 w 94914"/>
                <a:gd name="connsiteY7" fmla="*/ 37003 h 53649"/>
                <a:gd name="connsiteX8" fmla="*/ 78820 w 94914"/>
                <a:gd name="connsiteY8" fmla="*/ 45992 h 53649"/>
                <a:gd name="connsiteX9" fmla="*/ 46120 w 94914"/>
                <a:gd name="connsiteY9" fmla="*/ 52976 h 53649"/>
                <a:gd name="connsiteX10" fmla="*/ 12091 w 94914"/>
                <a:gd name="connsiteY10" fmla="*/ 53434 h 53649"/>
                <a:gd name="connsiteX11" fmla="*/ 4248 w 94914"/>
                <a:gd name="connsiteY11" fmla="*/ 52518 h 53649"/>
                <a:gd name="connsiteX12" fmla="*/ 460 w 94914"/>
                <a:gd name="connsiteY12" fmla="*/ 43988 h 53649"/>
                <a:gd name="connsiteX13" fmla="*/ 3584 w 94914"/>
                <a:gd name="connsiteY13" fmla="*/ 24122 h 53649"/>
                <a:gd name="connsiteX14" fmla="*/ 23722 w 94914"/>
                <a:gd name="connsiteY14" fmla="*/ 4429 h 5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914" h="53649">
                  <a:moveTo>
                    <a:pt x="23722" y="4429"/>
                  </a:moveTo>
                  <a:cubicBezTo>
                    <a:pt x="25995" y="2024"/>
                    <a:pt x="29511" y="759"/>
                    <a:pt x="33093" y="1051"/>
                  </a:cubicBezTo>
                  <a:cubicBezTo>
                    <a:pt x="35094" y="1921"/>
                    <a:pt x="37008" y="2935"/>
                    <a:pt x="38809" y="4085"/>
                  </a:cubicBezTo>
                  <a:cubicBezTo>
                    <a:pt x="40504" y="4738"/>
                    <a:pt x="42338" y="5087"/>
                    <a:pt x="44193" y="5116"/>
                  </a:cubicBezTo>
                  <a:cubicBezTo>
                    <a:pt x="51710" y="5579"/>
                    <a:pt x="59253" y="4663"/>
                    <a:pt x="66325" y="2425"/>
                  </a:cubicBezTo>
                  <a:cubicBezTo>
                    <a:pt x="69894" y="925"/>
                    <a:pt x="73789" y="89"/>
                    <a:pt x="77756" y="-37"/>
                  </a:cubicBezTo>
                  <a:cubicBezTo>
                    <a:pt x="82555" y="770"/>
                    <a:pt x="86709" y="3341"/>
                    <a:pt x="89122" y="7005"/>
                  </a:cubicBezTo>
                  <a:cubicBezTo>
                    <a:pt x="96346" y="15936"/>
                    <a:pt x="96792" y="27689"/>
                    <a:pt x="90252" y="37003"/>
                  </a:cubicBezTo>
                  <a:cubicBezTo>
                    <a:pt x="87281" y="40707"/>
                    <a:pt x="83373" y="43782"/>
                    <a:pt x="78820" y="45992"/>
                  </a:cubicBezTo>
                  <a:cubicBezTo>
                    <a:pt x="68731" y="50543"/>
                    <a:pt x="57512" y="52942"/>
                    <a:pt x="46120" y="52976"/>
                  </a:cubicBezTo>
                  <a:cubicBezTo>
                    <a:pt x="34821" y="53434"/>
                    <a:pt x="23323" y="52976"/>
                    <a:pt x="12091" y="53434"/>
                  </a:cubicBezTo>
                  <a:cubicBezTo>
                    <a:pt x="9432" y="53852"/>
                    <a:pt x="6681" y="53531"/>
                    <a:pt x="4248" y="52518"/>
                  </a:cubicBezTo>
                  <a:cubicBezTo>
                    <a:pt x="1523" y="50331"/>
                    <a:pt x="121" y="47182"/>
                    <a:pt x="460" y="43988"/>
                  </a:cubicBezTo>
                  <a:cubicBezTo>
                    <a:pt x="61" y="36603"/>
                    <a:pt x="-1401" y="30363"/>
                    <a:pt x="3584" y="24122"/>
                  </a:cubicBezTo>
                  <a:cubicBezTo>
                    <a:pt x="9851" y="17230"/>
                    <a:pt x="16570" y="10652"/>
                    <a:pt x="23722" y="4429"/>
                  </a:cubicBezTo>
                  <a:close/>
                </a:path>
              </a:pathLst>
            </a:custGeom>
            <a:solidFill>
              <a:srgbClr val="FBB9AD"/>
            </a:solidFill>
            <a:ln w="6633" cap="flat">
              <a:noFill/>
              <a:prstDash val="solid"/>
              <a:miter/>
            </a:ln>
          </p:spPr>
          <p:txBody>
            <a:bodyPr rtlCol="0" anchor="ctr"/>
            <a:lstStyle/>
            <a:p>
              <a:endParaRPr lang="en-US"/>
            </a:p>
          </p:txBody>
        </p:sp>
        <p:sp>
          <p:nvSpPr>
            <p:cNvPr id="261" name="Graphic 234">
              <a:extLst>
                <a:ext uri="{FF2B5EF4-FFF2-40B4-BE49-F238E27FC236}">
                  <a16:creationId xmlns:a16="http://schemas.microsoft.com/office/drawing/2014/main" id="{FE80094E-B0AE-41C5-9605-5A248B74E322}"/>
                </a:ext>
              </a:extLst>
            </p:cNvPr>
            <p:cNvSpPr/>
            <p:nvPr/>
          </p:nvSpPr>
          <p:spPr>
            <a:xfrm>
              <a:off x="3709581" y="2390210"/>
              <a:ext cx="213750" cy="215643"/>
            </a:xfrm>
            <a:custGeom>
              <a:avLst/>
              <a:gdLst>
                <a:gd name="connsiteX0" fmla="*/ 93071 w 213750"/>
                <a:gd name="connsiteY0" fmla="*/ 5108 h 215643"/>
                <a:gd name="connsiteX1" fmla="*/ 7666 w 213750"/>
                <a:gd name="connsiteY1" fmla="*/ 195461 h 215643"/>
                <a:gd name="connsiteX2" fmla="*/ 213701 w 213750"/>
                <a:gd name="connsiteY2" fmla="*/ 187275 h 215643"/>
                <a:gd name="connsiteX3" fmla="*/ 197484 w 213750"/>
                <a:gd name="connsiteY3" fmla="*/ 146113 h 215643"/>
                <a:gd name="connsiteX4" fmla="*/ 79645 w 213750"/>
                <a:gd name="connsiteY4" fmla="*/ 147601 h 215643"/>
                <a:gd name="connsiteX5" fmla="*/ 153818 w 213750"/>
                <a:gd name="connsiteY5" fmla="*/ 71746 h 215643"/>
                <a:gd name="connsiteX6" fmla="*/ 93071 w 213750"/>
                <a:gd name="connsiteY6" fmla="*/ 5108 h 21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750" h="215643">
                  <a:moveTo>
                    <a:pt x="93071" y="5108"/>
                  </a:moveTo>
                  <a:cubicBezTo>
                    <a:pt x="93071" y="5108"/>
                    <a:pt x="-31814" y="145769"/>
                    <a:pt x="7666" y="195461"/>
                  </a:cubicBezTo>
                  <a:cubicBezTo>
                    <a:pt x="47145" y="245153"/>
                    <a:pt x="213701" y="187275"/>
                    <a:pt x="213701" y="187275"/>
                  </a:cubicBezTo>
                  <a:lnTo>
                    <a:pt x="197484" y="146113"/>
                  </a:lnTo>
                  <a:cubicBezTo>
                    <a:pt x="197484" y="146113"/>
                    <a:pt x="80509" y="158879"/>
                    <a:pt x="79645" y="147601"/>
                  </a:cubicBezTo>
                  <a:cubicBezTo>
                    <a:pt x="78781" y="136323"/>
                    <a:pt x="153818" y="71746"/>
                    <a:pt x="153818" y="71746"/>
                  </a:cubicBezTo>
                  <a:cubicBezTo>
                    <a:pt x="153818" y="71746"/>
                    <a:pt x="167244" y="-22772"/>
                    <a:pt x="93071" y="5108"/>
                  </a:cubicBezTo>
                  <a:close/>
                </a:path>
              </a:pathLst>
            </a:custGeom>
            <a:solidFill>
              <a:srgbClr val="FFFFFF"/>
            </a:solidFill>
            <a:ln w="6633" cap="flat">
              <a:noFill/>
              <a:prstDash val="solid"/>
              <a:miter/>
            </a:ln>
          </p:spPr>
          <p:txBody>
            <a:bodyPr rtlCol="0" anchor="ctr"/>
            <a:lstStyle/>
            <a:p>
              <a:endParaRPr lang="en-US"/>
            </a:p>
          </p:txBody>
        </p:sp>
      </p:grpSp>
      <p:grpSp>
        <p:nvGrpSpPr>
          <p:cNvPr id="368" name="Group 367">
            <a:extLst>
              <a:ext uri="{FF2B5EF4-FFF2-40B4-BE49-F238E27FC236}">
                <a16:creationId xmlns:a16="http://schemas.microsoft.com/office/drawing/2014/main" id="{E807D62D-4738-414A-9567-8B8F3969D8EE}"/>
              </a:ext>
            </a:extLst>
          </p:cNvPr>
          <p:cNvGrpSpPr/>
          <p:nvPr/>
        </p:nvGrpSpPr>
        <p:grpSpPr>
          <a:xfrm>
            <a:off x="6488869" y="1914396"/>
            <a:ext cx="2103754" cy="1391153"/>
            <a:chOff x="6488869" y="1914396"/>
            <a:chExt cx="2103754" cy="1391153"/>
          </a:xfrm>
        </p:grpSpPr>
        <p:sp>
          <p:nvSpPr>
            <p:cNvPr id="336" name="Graphic 261">
              <a:extLst>
                <a:ext uri="{FF2B5EF4-FFF2-40B4-BE49-F238E27FC236}">
                  <a16:creationId xmlns:a16="http://schemas.microsoft.com/office/drawing/2014/main" id="{EBC52FE3-597D-4EA5-B8F2-7D780B568E11}"/>
                </a:ext>
              </a:extLst>
            </p:cNvPr>
            <p:cNvSpPr/>
            <p:nvPr/>
          </p:nvSpPr>
          <p:spPr>
            <a:xfrm>
              <a:off x="6497333" y="1922902"/>
              <a:ext cx="2086827" cy="1374057"/>
            </a:xfrm>
            <a:custGeom>
              <a:avLst/>
              <a:gdLst>
                <a:gd name="connsiteX0" fmla="*/ 0 w 2086827"/>
                <a:gd name="connsiteY0" fmla="*/ 0 h 1374057"/>
                <a:gd name="connsiteX1" fmla="*/ 2086827 w 2086827"/>
                <a:gd name="connsiteY1" fmla="*/ 0 h 1374057"/>
                <a:gd name="connsiteX2" fmla="*/ 2086827 w 2086827"/>
                <a:gd name="connsiteY2" fmla="*/ 1374058 h 1374057"/>
                <a:gd name="connsiteX3" fmla="*/ 0 w 2086827"/>
                <a:gd name="connsiteY3" fmla="*/ 1374058 h 1374057"/>
              </a:gdLst>
              <a:ahLst/>
              <a:cxnLst>
                <a:cxn ang="0">
                  <a:pos x="connsiteX0" y="connsiteY0"/>
                </a:cxn>
                <a:cxn ang="0">
                  <a:pos x="connsiteX1" y="connsiteY1"/>
                </a:cxn>
                <a:cxn ang="0">
                  <a:pos x="connsiteX2" y="connsiteY2"/>
                </a:cxn>
                <a:cxn ang="0">
                  <a:pos x="connsiteX3" y="connsiteY3"/>
                </a:cxn>
              </a:cxnLst>
              <a:rect l="l" t="t" r="r" b="b"/>
              <a:pathLst>
                <a:path w="2086827" h="1374057">
                  <a:moveTo>
                    <a:pt x="0" y="0"/>
                  </a:moveTo>
                  <a:lnTo>
                    <a:pt x="2086827" y="0"/>
                  </a:lnTo>
                  <a:lnTo>
                    <a:pt x="2086827" y="1374058"/>
                  </a:lnTo>
                  <a:lnTo>
                    <a:pt x="0" y="1374058"/>
                  </a:lnTo>
                  <a:close/>
                </a:path>
              </a:pathLst>
            </a:custGeom>
            <a:solidFill>
              <a:srgbClr val="FFFFFF"/>
            </a:solidFill>
            <a:ln w="8453" cap="flat">
              <a:noFill/>
              <a:prstDash val="solid"/>
              <a:miter/>
            </a:ln>
          </p:spPr>
          <p:txBody>
            <a:bodyPr rtlCol="0" anchor="ctr"/>
            <a:lstStyle/>
            <a:p>
              <a:endParaRPr lang="en-US"/>
            </a:p>
          </p:txBody>
        </p:sp>
        <p:sp>
          <p:nvSpPr>
            <p:cNvPr id="337" name="Graphic 261">
              <a:extLst>
                <a:ext uri="{FF2B5EF4-FFF2-40B4-BE49-F238E27FC236}">
                  <a16:creationId xmlns:a16="http://schemas.microsoft.com/office/drawing/2014/main" id="{EBC52FE3-597D-4EA5-B8F2-7D780B568E11}"/>
                </a:ext>
              </a:extLst>
            </p:cNvPr>
            <p:cNvSpPr/>
            <p:nvPr/>
          </p:nvSpPr>
          <p:spPr>
            <a:xfrm>
              <a:off x="6488869" y="1914396"/>
              <a:ext cx="2103754" cy="1391153"/>
            </a:xfrm>
            <a:custGeom>
              <a:avLst/>
              <a:gdLst>
                <a:gd name="connsiteX0" fmla="*/ 2095291 w 2103754"/>
                <a:gd name="connsiteY0" fmla="*/ 1391154 h 1391153"/>
                <a:gd name="connsiteX1" fmla="*/ 8464 w 2103754"/>
                <a:gd name="connsiteY1" fmla="*/ 1391154 h 1391153"/>
                <a:gd name="connsiteX2" fmla="*/ 0 w 2103754"/>
                <a:gd name="connsiteY2" fmla="*/ 1382648 h 1391153"/>
                <a:gd name="connsiteX3" fmla="*/ 0 w 2103754"/>
                <a:gd name="connsiteY3" fmla="*/ 8505 h 1391153"/>
                <a:gd name="connsiteX4" fmla="*/ 8464 w 2103754"/>
                <a:gd name="connsiteY4" fmla="*/ 0 h 1391153"/>
                <a:gd name="connsiteX5" fmla="*/ 2095291 w 2103754"/>
                <a:gd name="connsiteY5" fmla="*/ 0 h 1391153"/>
                <a:gd name="connsiteX6" fmla="*/ 2103755 w 2103754"/>
                <a:gd name="connsiteY6" fmla="*/ 8505 h 1391153"/>
                <a:gd name="connsiteX7" fmla="*/ 2103755 w 2103754"/>
                <a:gd name="connsiteY7" fmla="*/ 1382648 h 1391153"/>
                <a:gd name="connsiteX8" fmla="*/ 2095291 w 2103754"/>
                <a:gd name="connsiteY8" fmla="*/ 1391154 h 1391153"/>
                <a:gd name="connsiteX9" fmla="*/ 16928 w 2103754"/>
                <a:gd name="connsiteY9" fmla="*/ 1374143 h 1391153"/>
                <a:gd name="connsiteX10" fmla="*/ 2086827 w 2103754"/>
                <a:gd name="connsiteY10" fmla="*/ 1374143 h 1391153"/>
                <a:gd name="connsiteX11" fmla="*/ 2086827 w 2103754"/>
                <a:gd name="connsiteY11" fmla="*/ 17011 h 1391153"/>
                <a:gd name="connsiteX12" fmla="*/ 16928 w 2103754"/>
                <a:gd name="connsiteY12" fmla="*/ 17011 h 139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03754" h="1391153">
                  <a:moveTo>
                    <a:pt x="2095291" y="1391154"/>
                  </a:moveTo>
                  <a:lnTo>
                    <a:pt x="8464" y="1391154"/>
                  </a:lnTo>
                  <a:cubicBezTo>
                    <a:pt x="3789" y="1391154"/>
                    <a:pt x="0" y="1387343"/>
                    <a:pt x="0" y="1382648"/>
                  </a:cubicBezTo>
                  <a:lnTo>
                    <a:pt x="0" y="8505"/>
                  </a:lnTo>
                  <a:cubicBezTo>
                    <a:pt x="0" y="3808"/>
                    <a:pt x="3789" y="0"/>
                    <a:pt x="8464" y="0"/>
                  </a:cubicBezTo>
                  <a:lnTo>
                    <a:pt x="2095291" y="0"/>
                  </a:lnTo>
                  <a:cubicBezTo>
                    <a:pt x="2099963" y="0"/>
                    <a:pt x="2103755" y="3808"/>
                    <a:pt x="2103755" y="8505"/>
                  </a:cubicBezTo>
                  <a:lnTo>
                    <a:pt x="2103755" y="1382648"/>
                  </a:lnTo>
                  <a:cubicBezTo>
                    <a:pt x="2103755" y="1387343"/>
                    <a:pt x="2099963" y="1391154"/>
                    <a:pt x="2095291" y="1391154"/>
                  </a:cubicBezTo>
                  <a:close/>
                  <a:moveTo>
                    <a:pt x="16928" y="1374143"/>
                  </a:moveTo>
                  <a:lnTo>
                    <a:pt x="2086827" y="1374143"/>
                  </a:lnTo>
                  <a:lnTo>
                    <a:pt x="2086827" y="17011"/>
                  </a:lnTo>
                  <a:lnTo>
                    <a:pt x="16928" y="17011"/>
                  </a:lnTo>
                  <a:close/>
                </a:path>
              </a:pathLst>
            </a:custGeom>
            <a:solidFill>
              <a:srgbClr val="093F68"/>
            </a:solidFill>
            <a:ln w="8453" cap="flat">
              <a:noFill/>
              <a:prstDash val="solid"/>
              <a:miter/>
            </a:ln>
          </p:spPr>
          <p:txBody>
            <a:bodyPr rtlCol="0" anchor="ctr"/>
            <a:lstStyle/>
            <a:p>
              <a:endParaRPr lang="en-US"/>
            </a:p>
          </p:txBody>
        </p:sp>
        <p:sp>
          <p:nvSpPr>
            <p:cNvPr id="338" name="Graphic 261">
              <a:extLst>
                <a:ext uri="{FF2B5EF4-FFF2-40B4-BE49-F238E27FC236}">
                  <a16:creationId xmlns:a16="http://schemas.microsoft.com/office/drawing/2014/main" id="{EBC52FE3-597D-4EA5-B8F2-7D780B568E11}"/>
                </a:ext>
              </a:extLst>
            </p:cNvPr>
            <p:cNvSpPr/>
            <p:nvPr/>
          </p:nvSpPr>
          <p:spPr>
            <a:xfrm>
              <a:off x="6497333" y="1922902"/>
              <a:ext cx="2086827" cy="170109"/>
            </a:xfrm>
            <a:custGeom>
              <a:avLst/>
              <a:gdLst>
                <a:gd name="connsiteX0" fmla="*/ 0 w 2086827"/>
                <a:gd name="connsiteY0" fmla="*/ 0 h 170109"/>
                <a:gd name="connsiteX1" fmla="*/ 2086827 w 2086827"/>
                <a:gd name="connsiteY1" fmla="*/ 0 h 170109"/>
                <a:gd name="connsiteX2" fmla="*/ 2086827 w 2086827"/>
                <a:gd name="connsiteY2" fmla="*/ 170109 h 170109"/>
                <a:gd name="connsiteX3" fmla="*/ 0 w 2086827"/>
                <a:gd name="connsiteY3" fmla="*/ 170109 h 170109"/>
              </a:gdLst>
              <a:ahLst/>
              <a:cxnLst>
                <a:cxn ang="0">
                  <a:pos x="connsiteX0" y="connsiteY0"/>
                </a:cxn>
                <a:cxn ang="0">
                  <a:pos x="connsiteX1" y="connsiteY1"/>
                </a:cxn>
                <a:cxn ang="0">
                  <a:pos x="connsiteX2" y="connsiteY2"/>
                </a:cxn>
                <a:cxn ang="0">
                  <a:pos x="connsiteX3" y="connsiteY3"/>
                </a:cxn>
              </a:cxnLst>
              <a:rect l="l" t="t" r="r" b="b"/>
              <a:pathLst>
                <a:path w="2086827" h="170109">
                  <a:moveTo>
                    <a:pt x="0" y="0"/>
                  </a:moveTo>
                  <a:lnTo>
                    <a:pt x="2086827" y="0"/>
                  </a:lnTo>
                  <a:lnTo>
                    <a:pt x="2086827" y="170109"/>
                  </a:lnTo>
                  <a:lnTo>
                    <a:pt x="0" y="170109"/>
                  </a:lnTo>
                  <a:close/>
                </a:path>
              </a:pathLst>
            </a:custGeom>
            <a:solidFill>
              <a:schemeClr val="accent2"/>
            </a:solidFill>
            <a:ln w="8453" cap="flat">
              <a:noFill/>
              <a:prstDash val="solid"/>
              <a:miter/>
            </a:ln>
          </p:spPr>
          <p:txBody>
            <a:bodyPr rtlCol="0" anchor="ctr"/>
            <a:lstStyle/>
            <a:p>
              <a:endParaRPr lang="en-US"/>
            </a:p>
          </p:txBody>
        </p:sp>
        <p:sp>
          <p:nvSpPr>
            <p:cNvPr id="339" name="Graphic 261">
              <a:extLst>
                <a:ext uri="{FF2B5EF4-FFF2-40B4-BE49-F238E27FC236}">
                  <a16:creationId xmlns:a16="http://schemas.microsoft.com/office/drawing/2014/main" id="{EBC52FE3-597D-4EA5-B8F2-7D780B568E11}"/>
                </a:ext>
              </a:extLst>
            </p:cNvPr>
            <p:cNvSpPr/>
            <p:nvPr/>
          </p:nvSpPr>
          <p:spPr>
            <a:xfrm>
              <a:off x="6488869" y="1914481"/>
              <a:ext cx="2103754" cy="187120"/>
            </a:xfrm>
            <a:custGeom>
              <a:avLst/>
              <a:gdLst>
                <a:gd name="connsiteX0" fmla="*/ 2095291 w 2103754"/>
                <a:gd name="connsiteY0" fmla="*/ 187120 h 187120"/>
                <a:gd name="connsiteX1" fmla="*/ 8464 w 2103754"/>
                <a:gd name="connsiteY1" fmla="*/ 187120 h 187120"/>
                <a:gd name="connsiteX2" fmla="*/ 0 w 2103754"/>
                <a:gd name="connsiteY2" fmla="*/ 178615 h 187120"/>
                <a:gd name="connsiteX3" fmla="*/ 0 w 2103754"/>
                <a:gd name="connsiteY3" fmla="*/ 8505 h 187120"/>
                <a:gd name="connsiteX4" fmla="*/ 8464 w 2103754"/>
                <a:gd name="connsiteY4" fmla="*/ 0 h 187120"/>
                <a:gd name="connsiteX5" fmla="*/ 2095291 w 2103754"/>
                <a:gd name="connsiteY5" fmla="*/ 0 h 187120"/>
                <a:gd name="connsiteX6" fmla="*/ 2103755 w 2103754"/>
                <a:gd name="connsiteY6" fmla="*/ 8505 h 187120"/>
                <a:gd name="connsiteX7" fmla="*/ 2103755 w 2103754"/>
                <a:gd name="connsiteY7" fmla="*/ 178615 h 187120"/>
                <a:gd name="connsiteX8" fmla="*/ 2095291 w 2103754"/>
                <a:gd name="connsiteY8" fmla="*/ 187120 h 187120"/>
                <a:gd name="connsiteX9" fmla="*/ 16928 w 2103754"/>
                <a:gd name="connsiteY9" fmla="*/ 170109 h 187120"/>
                <a:gd name="connsiteX10" fmla="*/ 2086827 w 2103754"/>
                <a:gd name="connsiteY10" fmla="*/ 170109 h 187120"/>
                <a:gd name="connsiteX11" fmla="*/ 2086827 w 2103754"/>
                <a:gd name="connsiteY11" fmla="*/ 17011 h 187120"/>
                <a:gd name="connsiteX12" fmla="*/ 16928 w 2103754"/>
                <a:gd name="connsiteY12" fmla="*/ 17011 h 18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03754" h="187120">
                  <a:moveTo>
                    <a:pt x="2095291" y="187120"/>
                  </a:moveTo>
                  <a:lnTo>
                    <a:pt x="8464" y="187120"/>
                  </a:lnTo>
                  <a:cubicBezTo>
                    <a:pt x="3789" y="187120"/>
                    <a:pt x="0" y="183312"/>
                    <a:pt x="0" y="178615"/>
                  </a:cubicBezTo>
                  <a:lnTo>
                    <a:pt x="0" y="8505"/>
                  </a:lnTo>
                  <a:cubicBezTo>
                    <a:pt x="0" y="3808"/>
                    <a:pt x="3789" y="0"/>
                    <a:pt x="8464" y="0"/>
                  </a:cubicBezTo>
                  <a:lnTo>
                    <a:pt x="2095291" y="0"/>
                  </a:lnTo>
                  <a:cubicBezTo>
                    <a:pt x="2099963" y="0"/>
                    <a:pt x="2103755" y="3808"/>
                    <a:pt x="2103755" y="8505"/>
                  </a:cubicBezTo>
                  <a:lnTo>
                    <a:pt x="2103755" y="178615"/>
                  </a:lnTo>
                  <a:cubicBezTo>
                    <a:pt x="2103755" y="183312"/>
                    <a:pt x="2099963" y="187120"/>
                    <a:pt x="2095291" y="187120"/>
                  </a:cubicBezTo>
                  <a:close/>
                  <a:moveTo>
                    <a:pt x="16928" y="170109"/>
                  </a:moveTo>
                  <a:lnTo>
                    <a:pt x="2086827" y="170109"/>
                  </a:lnTo>
                  <a:lnTo>
                    <a:pt x="2086827" y="17011"/>
                  </a:lnTo>
                  <a:lnTo>
                    <a:pt x="16928" y="17011"/>
                  </a:lnTo>
                  <a:close/>
                </a:path>
              </a:pathLst>
            </a:custGeom>
            <a:solidFill>
              <a:srgbClr val="093F68"/>
            </a:solidFill>
            <a:ln w="8453" cap="flat">
              <a:noFill/>
              <a:prstDash val="solid"/>
              <a:miter/>
            </a:ln>
          </p:spPr>
          <p:txBody>
            <a:bodyPr rtlCol="0" anchor="ctr"/>
            <a:lstStyle/>
            <a:p>
              <a:endParaRPr lang="en-US"/>
            </a:p>
          </p:txBody>
        </p:sp>
        <p:sp>
          <p:nvSpPr>
            <p:cNvPr id="340" name="Graphic 261">
              <a:extLst>
                <a:ext uri="{FF2B5EF4-FFF2-40B4-BE49-F238E27FC236}">
                  <a16:creationId xmlns:a16="http://schemas.microsoft.com/office/drawing/2014/main" id="{EBC52FE3-597D-4EA5-B8F2-7D780B568E11}"/>
                </a:ext>
              </a:extLst>
            </p:cNvPr>
            <p:cNvSpPr/>
            <p:nvPr/>
          </p:nvSpPr>
          <p:spPr>
            <a:xfrm>
              <a:off x="6497333" y="1923157"/>
              <a:ext cx="2086827" cy="286293"/>
            </a:xfrm>
            <a:custGeom>
              <a:avLst/>
              <a:gdLst>
                <a:gd name="connsiteX0" fmla="*/ 763094 w 2086827"/>
                <a:gd name="connsiteY0" fmla="*/ 83609 h 286293"/>
                <a:gd name="connsiteX1" fmla="*/ 763094 w 2086827"/>
                <a:gd name="connsiteY1" fmla="*/ 42527 h 286293"/>
                <a:gd name="connsiteX2" fmla="*/ 720775 w 2086827"/>
                <a:gd name="connsiteY2" fmla="*/ 0 h 286293"/>
                <a:gd name="connsiteX3" fmla="*/ 360726 w 2086827"/>
                <a:gd name="connsiteY3" fmla="*/ 0 h 286293"/>
                <a:gd name="connsiteX4" fmla="*/ 318407 w 2086827"/>
                <a:gd name="connsiteY4" fmla="*/ 42527 h 286293"/>
                <a:gd name="connsiteX5" fmla="*/ 318407 w 2086827"/>
                <a:gd name="connsiteY5" fmla="*/ 83609 h 286293"/>
                <a:gd name="connsiteX6" fmla="*/ 289461 w 2086827"/>
                <a:gd name="connsiteY6" fmla="*/ 112612 h 286293"/>
                <a:gd name="connsiteX7" fmla="*/ 0 w 2086827"/>
                <a:gd name="connsiteY7" fmla="*/ 112612 h 286293"/>
                <a:gd name="connsiteX8" fmla="*/ 0 w 2086827"/>
                <a:gd name="connsiteY8" fmla="*/ 286294 h 286293"/>
                <a:gd name="connsiteX9" fmla="*/ 2086827 w 2086827"/>
                <a:gd name="connsiteY9" fmla="*/ 286294 h 286293"/>
                <a:gd name="connsiteX10" fmla="*/ 2086827 w 2086827"/>
                <a:gd name="connsiteY10" fmla="*/ 112612 h 286293"/>
                <a:gd name="connsiteX11" fmla="*/ 791870 w 2086827"/>
                <a:gd name="connsiteY11" fmla="*/ 112612 h 286293"/>
                <a:gd name="connsiteX12" fmla="*/ 763094 w 2086827"/>
                <a:gd name="connsiteY12" fmla="*/ 83609 h 28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86827" h="286293">
                  <a:moveTo>
                    <a:pt x="763094" y="83609"/>
                  </a:moveTo>
                  <a:lnTo>
                    <a:pt x="763094" y="42527"/>
                  </a:lnTo>
                  <a:cubicBezTo>
                    <a:pt x="763094" y="19040"/>
                    <a:pt x="744143" y="0"/>
                    <a:pt x="720775" y="0"/>
                  </a:cubicBezTo>
                  <a:lnTo>
                    <a:pt x="360726" y="0"/>
                  </a:lnTo>
                  <a:cubicBezTo>
                    <a:pt x="337357" y="0"/>
                    <a:pt x="318407" y="19040"/>
                    <a:pt x="318407" y="42527"/>
                  </a:cubicBezTo>
                  <a:lnTo>
                    <a:pt x="318407" y="83609"/>
                  </a:lnTo>
                  <a:cubicBezTo>
                    <a:pt x="318356" y="99641"/>
                    <a:pt x="305415" y="112612"/>
                    <a:pt x="289461" y="112612"/>
                  </a:cubicBezTo>
                  <a:lnTo>
                    <a:pt x="0" y="112612"/>
                  </a:lnTo>
                  <a:lnTo>
                    <a:pt x="0" y="286294"/>
                  </a:lnTo>
                  <a:lnTo>
                    <a:pt x="2086827" y="286294"/>
                  </a:lnTo>
                  <a:lnTo>
                    <a:pt x="2086827" y="112612"/>
                  </a:lnTo>
                  <a:lnTo>
                    <a:pt x="791870" y="112612"/>
                  </a:lnTo>
                  <a:cubicBezTo>
                    <a:pt x="775967" y="112566"/>
                    <a:pt x="763094" y="99594"/>
                    <a:pt x="763094" y="83609"/>
                  </a:cubicBezTo>
                  <a:close/>
                </a:path>
              </a:pathLst>
            </a:custGeom>
            <a:solidFill>
              <a:srgbClr val="FFFFFF"/>
            </a:solidFill>
            <a:ln w="8453" cap="flat">
              <a:noFill/>
              <a:prstDash val="solid"/>
              <a:miter/>
            </a:ln>
          </p:spPr>
          <p:txBody>
            <a:bodyPr rtlCol="0" anchor="ctr"/>
            <a:lstStyle/>
            <a:p>
              <a:endParaRPr lang="en-US"/>
            </a:p>
          </p:txBody>
        </p:sp>
        <p:sp>
          <p:nvSpPr>
            <p:cNvPr id="341" name="Graphic 261">
              <a:extLst>
                <a:ext uri="{FF2B5EF4-FFF2-40B4-BE49-F238E27FC236}">
                  <a16:creationId xmlns:a16="http://schemas.microsoft.com/office/drawing/2014/main" id="{EBC52FE3-597D-4EA5-B8F2-7D780B568E11}"/>
                </a:ext>
              </a:extLst>
            </p:cNvPr>
            <p:cNvSpPr/>
            <p:nvPr/>
          </p:nvSpPr>
          <p:spPr>
            <a:xfrm>
              <a:off x="6488869" y="1914651"/>
              <a:ext cx="2103331" cy="303304"/>
            </a:xfrm>
            <a:custGeom>
              <a:avLst/>
              <a:gdLst>
                <a:gd name="connsiteX0" fmla="*/ 2095291 w 2103331"/>
                <a:gd name="connsiteY0" fmla="*/ 303305 h 303304"/>
                <a:gd name="connsiteX1" fmla="*/ 8464 w 2103331"/>
                <a:gd name="connsiteY1" fmla="*/ 303305 h 303304"/>
                <a:gd name="connsiteX2" fmla="*/ 0 w 2103331"/>
                <a:gd name="connsiteY2" fmla="*/ 294799 h 303304"/>
                <a:gd name="connsiteX3" fmla="*/ 0 w 2103331"/>
                <a:gd name="connsiteY3" fmla="*/ 121203 h 303304"/>
                <a:gd name="connsiteX4" fmla="*/ 8464 w 2103331"/>
                <a:gd name="connsiteY4" fmla="*/ 112697 h 303304"/>
                <a:gd name="connsiteX5" fmla="*/ 297671 w 2103331"/>
                <a:gd name="connsiteY5" fmla="*/ 112697 h 303304"/>
                <a:gd name="connsiteX6" fmla="*/ 318153 w 2103331"/>
                <a:gd name="connsiteY6" fmla="*/ 92114 h 303304"/>
                <a:gd name="connsiteX7" fmla="*/ 318153 w 2103331"/>
                <a:gd name="connsiteY7" fmla="*/ 51033 h 303304"/>
                <a:gd name="connsiteX8" fmla="*/ 368936 w 2103331"/>
                <a:gd name="connsiteY8" fmla="*/ 0 h 303304"/>
                <a:gd name="connsiteX9" fmla="*/ 728731 w 2103331"/>
                <a:gd name="connsiteY9" fmla="*/ 0 h 303304"/>
                <a:gd name="connsiteX10" fmla="*/ 779513 w 2103331"/>
                <a:gd name="connsiteY10" fmla="*/ 51033 h 303304"/>
                <a:gd name="connsiteX11" fmla="*/ 779513 w 2103331"/>
                <a:gd name="connsiteY11" fmla="*/ 92114 h 303304"/>
                <a:gd name="connsiteX12" fmla="*/ 799911 w 2103331"/>
                <a:gd name="connsiteY12" fmla="*/ 112697 h 303304"/>
                <a:gd name="connsiteX13" fmla="*/ 2094868 w 2103331"/>
                <a:gd name="connsiteY13" fmla="*/ 112697 h 303304"/>
                <a:gd name="connsiteX14" fmla="*/ 2103332 w 2103331"/>
                <a:gd name="connsiteY14" fmla="*/ 121203 h 303304"/>
                <a:gd name="connsiteX15" fmla="*/ 2103332 w 2103331"/>
                <a:gd name="connsiteY15" fmla="*/ 294799 h 303304"/>
                <a:gd name="connsiteX16" fmla="*/ 2095291 w 2103331"/>
                <a:gd name="connsiteY16" fmla="*/ 303305 h 303304"/>
                <a:gd name="connsiteX17" fmla="*/ 16928 w 2103331"/>
                <a:gd name="connsiteY17" fmla="*/ 286294 h 303304"/>
                <a:gd name="connsiteX18" fmla="*/ 2086827 w 2103331"/>
                <a:gd name="connsiteY18" fmla="*/ 286294 h 303304"/>
                <a:gd name="connsiteX19" fmla="*/ 2086827 w 2103331"/>
                <a:gd name="connsiteY19" fmla="*/ 129708 h 303304"/>
                <a:gd name="connsiteX20" fmla="*/ 800334 w 2103331"/>
                <a:gd name="connsiteY20" fmla="*/ 129708 h 303304"/>
                <a:gd name="connsiteX21" fmla="*/ 763009 w 2103331"/>
                <a:gd name="connsiteY21" fmla="*/ 92114 h 303304"/>
                <a:gd name="connsiteX22" fmla="*/ 763009 w 2103331"/>
                <a:gd name="connsiteY22" fmla="*/ 51033 h 303304"/>
                <a:gd name="connsiteX23" fmla="*/ 729154 w 2103331"/>
                <a:gd name="connsiteY23" fmla="*/ 17011 h 303304"/>
                <a:gd name="connsiteX24" fmla="*/ 369190 w 2103331"/>
                <a:gd name="connsiteY24" fmla="*/ 17011 h 303304"/>
                <a:gd name="connsiteX25" fmla="*/ 335335 w 2103331"/>
                <a:gd name="connsiteY25" fmla="*/ 51033 h 303304"/>
                <a:gd name="connsiteX26" fmla="*/ 335335 w 2103331"/>
                <a:gd name="connsiteY26" fmla="*/ 92114 h 303304"/>
                <a:gd name="connsiteX27" fmla="*/ 297925 w 2103331"/>
                <a:gd name="connsiteY27" fmla="*/ 129708 h 303304"/>
                <a:gd name="connsiteX28" fmla="*/ 16928 w 2103331"/>
                <a:gd name="connsiteY28" fmla="*/ 129708 h 30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3331" h="303304">
                  <a:moveTo>
                    <a:pt x="2095291" y="303305"/>
                  </a:moveTo>
                  <a:lnTo>
                    <a:pt x="8464" y="303305"/>
                  </a:lnTo>
                  <a:cubicBezTo>
                    <a:pt x="3789" y="303305"/>
                    <a:pt x="0" y="299494"/>
                    <a:pt x="0" y="294799"/>
                  </a:cubicBezTo>
                  <a:lnTo>
                    <a:pt x="0" y="121203"/>
                  </a:lnTo>
                  <a:cubicBezTo>
                    <a:pt x="0" y="116505"/>
                    <a:pt x="3789" y="112697"/>
                    <a:pt x="8464" y="112697"/>
                  </a:cubicBezTo>
                  <a:lnTo>
                    <a:pt x="297671" y="112697"/>
                  </a:lnTo>
                  <a:cubicBezTo>
                    <a:pt x="308961" y="112651"/>
                    <a:pt x="318111" y="103463"/>
                    <a:pt x="318153" y="92114"/>
                  </a:cubicBezTo>
                  <a:lnTo>
                    <a:pt x="318153" y="51033"/>
                  </a:lnTo>
                  <a:cubicBezTo>
                    <a:pt x="318153" y="22848"/>
                    <a:pt x="340887" y="0"/>
                    <a:pt x="368936" y="0"/>
                  </a:cubicBezTo>
                  <a:lnTo>
                    <a:pt x="728731" y="0"/>
                  </a:lnTo>
                  <a:cubicBezTo>
                    <a:pt x="756780" y="0"/>
                    <a:pt x="779513" y="22848"/>
                    <a:pt x="779513" y="51033"/>
                  </a:cubicBezTo>
                  <a:lnTo>
                    <a:pt x="779513" y="92114"/>
                  </a:lnTo>
                  <a:cubicBezTo>
                    <a:pt x="779513" y="103449"/>
                    <a:pt x="788629" y="112651"/>
                    <a:pt x="799911" y="112697"/>
                  </a:cubicBezTo>
                  <a:lnTo>
                    <a:pt x="2094868" y="112697"/>
                  </a:lnTo>
                  <a:cubicBezTo>
                    <a:pt x="2099540" y="112697"/>
                    <a:pt x="2103332" y="116505"/>
                    <a:pt x="2103332" y="121203"/>
                  </a:cubicBezTo>
                  <a:lnTo>
                    <a:pt x="2103332" y="294799"/>
                  </a:lnTo>
                  <a:cubicBezTo>
                    <a:pt x="2103340" y="299333"/>
                    <a:pt x="2099802" y="303075"/>
                    <a:pt x="2095291" y="303305"/>
                  </a:cubicBezTo>
                  <a:close/>
                  <a:moveTo>
                    <a:pt x="16928" y="286294"/>
                  </a:moveTo>
                  <a:lnTo>
                    <a:pt x="2086827" y="286294"/>
                  </a:lnTo>
                  <a:lnTo>
                    <a:pt x="2086827" y="129708"/>
                  </a:lnTo>
                  <a:lnTo>
                    <a:pt x="800334" y="129708"/>
                  </a:lnTo>
                  <a:cubicBezTo>
                    <a:pt x="779725" y="129615"/>
                    <a:pt x="763051" y="112824"/>
                    <a:pt x="763009" y="92114"/>
                  </a:cubicBezTo>
                  <a:lnTo>
                    <a:pt x="763009" y="51033"/>
                  </a:lnTo>
                  <a:cubicBezTo>
                    <a:pt x="763009" y="32243"/>
                    <a:pt x="747850" y="17011"/>
                    <a:pt x="729154" y="17011"/>
                  </a:cubicBezTo>
                  <a:lnTo>
                    <a:pt x="369190" y="17011"/>
                  </a:lnTo>
                  <a:cubicBezTo>
                    <a:pt x="350493" y="17011"/>
                    <a:pt x="335335" y="32243"/>
                    <a:pt x="335335" y="51033"/>
                  </a:cubicBezTo>
                  <a:lnTo>
                    <a:pt x="335335" y="92114"/>
                  </a:lnTo>
                  <a:cubicBezTo>
                    <a:pt x="335284" y="112857"/>
                    <a:pt x="318568" y="129662"/>
                    <a:pt x="297925" y="129708"/>
                  </a:cubicBezTo>
                  <a:lnTo>
                    <a:pt x="16928" y="129708"/>
                  </a:lnTo>
                  <a:close/>
                </a:path>
              </a:pathLst>
            </a:custGeom>
            <a:solidFill>
              <a:srgbClr val="093F68"/>
            </a:solidFill>
            <a:ln w="8453" cap="flat">
              <a:noFill/>
              <a:prstDash val="solid"/>
              <a:miter/>
            </a:ln>
          </p:spPr>
          <p:txBody>
            <a:bodyPr rtlCol="0" anchor="ctr"/>
            <a:lstStyle/>
            <a:p>
              <a:endParaRPr lang="en-US"/>
            </a:p>
          </p:txBody>
        </p:sp>
        <p:sp>
          <p:nvSpPr>
            <p:cNvPr id="342" name="Graphic 261">
              <a:extLst>
                <a:ext uri="{FF2B5EF4-FFF2-40B4-BE49-F238E27FC236}">
                  <a16:creationId xmlns:a16="http://schemas.microsoft.com/office/drawing/2014/main" id="{EBC52FE3-597D-4EA5-B8F2-7D780B568E11}"/>
                </a:ext>
              </a:extLst>
            </p:cNvPr>
            <p:cNvSpPr/>
            <p:nvPr/>
          </p:nvSpPr>
          <p:spPr>
            <a:xfrm>
              <a:off x="6666862" y="2110447"/>
              <a:ext cx="69318" cy="17010"/>
            </a:xfrm>
            <a:custGeom>
              <a:avLst/>
              <a:gdLst>
                <a:gd name="connsiteX0" fmla="*/ 60855 w 69318"/>
                <a:gd name="connsiteY0" fmla="*/ 17011 h 17010"/>
                <a:gd name="connsiteX1" fmla="*/ 8464 w 69318"/>
                <a:gd name="connsiteY1" fmla="*/ 17011 h 17010"/>
                <a:gd name="connsiteX2" fmla="*/ 0 w 69318"/>
                <a:gd name="connsiteY2" fmla="*/ 8505 h 17010"/>
                <a:gd name="connsiteX3" fmla="*/ 8464 w 69318"/>
                <a:gd name="connsiteY3" fmla="*/ 0 h 17010"/>
                <a:gd name="connsiteX4" fmla="*/ 60855 w 69318"/>
                <a:gd name="connsiteY4" fmla="*/ 0 h 17010"/>
                <a:gd name="connsiteX5" fmla="*/ 69318 w 69318"/>
                <a:gd name="connsiteY5" fmla="*/ 8505 h 17010"/>
                <a:gd name="connsiteX6" fmla="*/ 60855 w 69318"/>
                <a:gd name="connsiteY6" fmla="*/ 17011 h 1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318" h="17010">
                  <a:moveTo>
                    <a:pt x="60855" y="17011"/>
                  </a:moveTo>
                  <a:lnTo>
                    <a:pt x="8464" y="17011"/>
                  </a:lnTo>
                  <a:cubicBezTo>
                    <a:pt x="3789" y="17011"/>
                    <a:pt x="0" y="13203"/>
                    <a:pt x="0" y="8505"/>
                  </a:cubicBezTo>
                  <a:cubicBezTo>
                    <a:pt x="0" y="3808"/>
                    <a:pt x="3789" y="0"/>
                    <a:pt x="8464" y="0"/>
                  </a:cubicBezTo>
                  <a:lnTo>
                    <a:pt x="60855" y="0"/>
                  </a:lnTo>
                  <a:cubicBezTo>
                    <a:pt x="65526" y="0"/>
                    <a:pt x="69318" y="3808"/>
                    <a:pt x="69318" y="8505"/>
                  </a:cubicBezTo>
                  <a:cubicBezTo>
                    <a:pt x="69318" y="13203"/>
                    <a:pt x="65526" y="17011"/>
                    <a:pt x="60855" y="17011"/>
                  </a:cubicBezTo>
                  <a:close/>
                </a:path>
              </a:pathLst>
            </a:custGeom>
            <a:solidFill>
              <a:srgbClr val="DFEAEF"/>
            </a:solidFill>
            <a:ln w="8453" cap="flat">
              <a:noFill/>
              <a:prstDash val="solid"/>
              <a:miter/>
            </a:ln>
          </p:spPr>
          <p:txBody>
            <a:bodyPr rtlCol="0" anchor="ctr"/>
            <a:lstStyle/>
            <a:p>
              <a:endParaRPr lang="en-US"/>
            </a:p>
          </p:txBody>
        </p:sp>
        <p:sp>
          <p:nvSpPr>
            <p:cNvPr id="343" name="Graphic 261">
              <a:extLst>
                <a:ext uri="{FF2B5EF4-FFF2-40B4-BE49-F238E27FC236}">
                  <a16:creationId xmlns:a16="http://schemas.microsoft.com/office/drawing/2014/main" id="{EBC52FE3-597D-4EA5-B8F2-7D780B568E11}"/>
                </a:ext>
              </a:extLst>
            </p:cNvPr>
            <p:cNvSpPr/>
            <p:nvPr/>
          </p:nvSpPr>
          <p:spPr>
            <a:xfrm>
              <a:off x="6703079" y="2084556"/>
              <a:ext cx="42422" cy="70630"/>
            </a:xfrm>
            <a:custGeom>
              <a:avLst/>
              <a:gdLst>
                <a:gd name="connsiteX0" fmla="*/ 8218 w 42422"/>
                <a:gd name="connsiteY0" fmla="*/ 70630 h 70630"/>
                <a:gd name="connsiteX1" fmla="*/ 2463 w 42422"/>
                <a:gd name="connsiteY1" fmla="*/ 68334 h 70630"/>
                <a:gd name="connsiteX2" fmla="*/ 2463 w 42422"/>
                <a:gd name="connsiteY2" fmla="*/ 56341 h 70630"/>
                <a:gd name="connsiteX3" fmla="*/ 22607 w 42422"/>
                <a:gd name="connsiteY3" fmla="*/ 34567 h 70630"/>
                <a:gd name="connsiteX4" fmla="*/ 2632 w 42422"/>
                <a:gd name="connsiteY4" fmla="*/ 14579 h 70630"/>
                <a:gd name="connsiteX5" fmla="*/ 2632 w 42422"/>
                <a:gd name="connsiteY5" fmla="*/ 2501 h 70630"/>
                <a:gd name="connsiteX6" fmla="*/ 14651 w 42422"/>
                <a:gd name="connsiteY6" fmla="*/ 2501 h 70630"/>
                <a:gd name="connsiteX7" fmla="*/ 40042 w 42422"/>
                <a:gd name="connsiteY7" fmla="*/ 28018 h 70630"/>
                <a:gd name="connsiteX8" fmla="*/ 40042 w 42422"/>
                <a:gd name="connsiteY8" fmla="*/ 39840 h 70630"/>
                <a:gd name="connsiteX9" fmla="*/ 14651 w 42422"/>
                <a:gd name="connsiteY9" fmla="*/ 67568 h 70630"/>
                <a:gd name="connsiteX10" fmla="*/ 8218 w 42422"/>
                <a:gd name="connsiteY10" fmla="*/ 70630 h 7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22" h="70630">
                  <a:moveTo>
                    <a:pt x="8218" y="70630"/>
                  </a:moveTo>
                  <a:cubicBezTo>
                    <a:pt x="6077" y="70622"/>
                    <a:pt x="4020" y="69802"/>
                    <a:pt x="2463" y="68334"/>
                  </a:cubicBezTo>
                  <a:cubicBezTo>
                    <a:pt x="-821" y="65016"/>
                    <a:pt x="-821" y="59658"/>
                    <a:pt x="2463" y="56341"/>
                  </a:cubicBezTo>
                  <a:lnTo>
                    <a:pt x="22607" y="34567"/>
                  </a:lnTo>
                  <a:lnTo>
                    <a:pt x="2632" y="14579"/>
                  </a:lnTo>
                  <a:cubicBezTo>
                    <a:pt x="-686" y="11244"/>
                    <a:pt x="-686" y="5836"/>
                    <a:pt x="2632" y="2501"/>
                  </a:cubicBezTo>
                  <a:cubicBezTo>
                    <a:pt x="5950" y="-834"/>
                    <a:pt x="11333" y="-834"/>
                    <a:pt x="14651" y="2501"/>
                  </a:cubicBezTo>
                  <a:lnTo>
                    <a:pt x="40042" y="28018"/>
                  </a:lnTo>
                  <a:cubicBezTo>
                    <a:pt x="43216" y="31314"/>
                    <a:pt x="43216" y="36544"/>
                    <a:pt x="40042" y="39840"/>
                  </a:cubicBezTo>
                  <a:lnTo>
                    <a:pt x="14651" y="67568"/>
                  </a:lnTo>
                  <a:cubicBezTo>
                    <a:pt x="13060" y="69489"/>
                    <a:pt x="10707" y="70609"/>
                    <a:pt x="8218" y="70630"/>
                  </a:cubicBezTo>
                  <a:close/>
                </a:path>
              </a:pathLst>
            </a:custGeom>
            <a:solidFill>
              <a:srgbClr val="DFEAEF"/>
            </a:solidFill>
            <a:ln w="8453" cap="flat">
              <a:noFill/>
              <a:prstDash val="solid"/>
              <a:miter/>
            </a:ln>
          </p:spPr>
          <p:txBody>
            <a:bodyPr rtlCol="0" anchor="ctr"/>
            <a:lstStyle/>
            <a:p>
              <a:endParaRPr lang="en-US"/>
            </a:p>
          </p:txBody>
        </p:sp>
        <p:sp>
          <p:nvSpPr>
            <p:cNvPr id="344" name="Graphic 261">
              <a:extLst>
                <a:ext uri="{FF2B5EF4-FFF2-40B4-BE49-F238E27FC236}">
                  <a16:creationId xmlns:a16="http://schemas.microsoft.com/office/drawing/2014/main" id="{EBC52FE3-597D-4EA5-B8F2-7D780B568E11}"/>
                </a:ext>
              </a:extLst>
            </p:cNvPr>
            <p:cNvSpPr/>
            <p:nvPr/>
          </p:nvSpPr>
          <p:spPr>
            <a:xfrm>
              <a:off x="6795935" y="2071407"/>
              <a:ext cx="1453652" cy="102235"/>
            </a:xfrm>
            <a:custGeom>
              <a:avLst/>
              <a:gdLst>
                <a:gd name="connsiteX0" fmla="*/ 1406679 w 1453652"/>
                <a:gd name="connsiteY0" fmla="*/ 102236 h 102235"/>
                <a:gd name="connsiteX1" fmla="*/ 46974 w 1453652"/>
                <a:gd name="connsiteY1" fmla="*/ 102236 h 102235"/>
                <a:gd name="connsiteX2" fmla="*/ 0 w 1453652"/>
                <a:gd name="connsiteY2" fmla="*/ 55030 h 102235"/>
                <a:gd name="connsiteX3" fmla="*/ 0 w 1453652"/>
                <a:gd name="connsiteY3" fmla="*/ 47205 h 102235"/>
                <a:gd name="connsiteX4" fmla="*/ 46974 w 1453652"/>
                <a:gd name="connsiteY4" fmla="*/ 0 h 102235"/>
                <a:gd name="connsiteX5" fmla="*/ 1406679 w 1453652"/>
                <a:gd name="connsiteY5" fmla="*/ 0 h 102235"/>
                <a:gd name="connsiteX6" fmla="*/ 1453653 w 1453652"/>
                <a:gd name="connsiteY6" fmla="*/ 47205 h 102235"/>
                <a:gd name="connsiteX7" fmla="*/ 1453653 w 1453652"/>
                <a:gd name="connsiteY7" fmla="*/ 55030 h 102235"/>
                <a:gd name="connsiteX8" fmla="*/ 1406679 w 1453652"/>
                <a:gd name="connsiteY8" fmla="*/ 102236 h 102235"/>
                <a:gd name="connsiteX9" fmla="*/ 46974 w 1453652"/>
                <a:gd name="connsiteY9" fmla="*/ 17181 h 102235"/>
                <a:gd name="connsiteX10" fmla="*/ 16928 w 1453652"/>
                <a:gd name="connsiteY10" fmla="*/ 47205 h 102235"/>
                <a:gd name="connsiteX11" fmla="*/ 16928 w 1453652"/>
                <a:gd name="connsiteY11" fmla="*/ 55030 h 102235"/>
                <a:gd name="connsiteX12" fmla="*/ 46974 w 1453652"/>
                <a:gd name="connsiteY12" fmla="*/ 85225 h 102235"/>
                <a:gd name="connsiteX13" fmla="*/ 1406679 w 1453652"/>
                <a:gd name="connsiteY13" fmla="*/ 85225 h 102235"/>
                <a:gd name="connsiteX14" fmla="*/ 1436725 w 1453652"/>
                <a:gd name="connsiteY14" fmla="*/ 55030 h 102235"/>
                <a:gd name="connsiteX15" fmla="*/ 1436725 w 1453652"/>
                <a:gd name="connsiteY15" fmla="*/ 47205 h 102235"/>
                <a:gd name="connsiteX16" fmla="*/ 1406679 w 1453652"/>
                <a:gd name="connsiteY16" fmla="*/ 17011 h 10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53652" h="102235">
                  <a:moveTo>
                    <a:pt x="1406679" y="102236"/>
                  </a:moveTo>
                  <a:lnTo>
                    <a:pt x="46974" y="102236"/>
                  </a:lnTo>
                  <a:cubicBezTo>
                    <a:pt x="21049" y="102189"/>
                    <a:pt x="51" y="81082"/>
                    <a:pt x="0" y="55030"/>
                  </a:cubicBezTo>
                  <a:lnTo>
                    <a:pt x="0" y="47205"/>
                  </a:lnTo>
                  <a:cubicBezTo>
                    <a:pt x="51" y="21154"/>
                    <a:pt x="21049" y="47"/>
                    <a:pt x="46974" y="0"/>
                  </a:cubicBezTo>
                  <a:lnTo>
                    <a:pt x="1406679" y="0"/>
                  </a:lnTo>
                  <a:cubicBezTo>
                    <a:pt x="1432603" y="47"/>
                    <a:pt x="1453610" y="21154"/>
                    <a:pt x="1453653" y="47205"/>
                  </a:cubicBezTo>
                  <a:lnTo>
                    <a:pt x="1453653" y="55030"/>
                  </a:lnTo>
                  <a:cubicBezTo>
                    <a:pt x="1453610" y="81082"/>
                    <a:pt x="1432603" y="102189"/>
                    <a:pt x="1406679" y="102236"/>
                  </a:cubicBezTo>
                  <a:close/>
                  <a:moveTo>
                    <a:pt x="46974" y="17181"/>
                  </a:moveTo>
                  <a:cubicBezTo>
                    <a:pt x="30461" y="17227"/>
                    <a:pt x="17063" y="30615"/>
                    <a:pt x="16928" y="47205"/>
                  </a:cubicBezTo>
                  <a:lnTo>
                    <a:pt x="16928" y="55030"/>
                  </a:lnTo>
                  <a:cubicBezTo>
                    <a:pt x="16970" y="71687"/>
                    <a:pt x="30402" y="85178"/>
                    <a:pt x="46974" y="85225"/>
                  </a:cubicBezTo>
                  <a:lnTo>
                    <a:pt x="1406679" y="85225"/>
                  </a:lnTo>
                  <a:cubicBezTo>
                    <a:pt x="1423276" y="85225"/>
                    <a:pt x="1436725" y="71706"/>
                    <a:pt x="1436725" y="55030"/>
                  </a:cubicBezTo>
                  <a:lnTo>
                    <a:pt x="1436725" y="47205"/>
                  </a:lnTo>
                  <a:cubicBezTo>
                    <a:pt x="1436725" y="30530"/>
                    <a:pt x="1423276" y="17011"/>
                    <a:pt x="1406679" y="17011"/>
                  </a:cubicBezTo>
                  <a:close/>
                </a:path>
              </a:pathLst>
            </a:custGeom>
            <a:solidFill>
              <a:srgbClr val="DFEAEF"/>
            </a:solidFill>
            <a:ln w="8453" cap="flat">
              <a:noFill/>
              <a:prstDash val="solid"/>
              <a:miter/>
            </a:ln>
          </p:spPr>
          <p:txBody>
            <a:bodyPr rtlCol="0" anchor="ctr"/>
            <a:lstStyle/>
            <a:p>
              <a:endParaRPr lang="en-US"/>
            </a:p>
          </p:txBody>
        </p:sp>
        <p:sp>
          <p:nvSpPr>
            <p:cNvPr id="345" name="Graphic 261">
              <a:extLst>
                <a:ext uri="{FF2B5EF4-FFF2-40B4-BE49-F238E27FC236}">
                  <a16:creationId xmlns:a16="http://schemas.microsoft.com/office/drawing/2014/main" id="{EBC52FE3-597D-4EA5-B8F2-7D780B568E11}"/>
                </a:ext>
              </a:extLst>
            </p:cNvPr>
            <p:cNvSpPr/>
            <p:nvPr/>
          </p:nvSpPr>
          <p:spPr>
            <a:xfrm>
              <a:off x="6623105" y="1958199"/>
              <a:ext cx="47227" cy="47460"/>
            </a:xfrm>
            <a:custGeom>
              <a:avLst/>
              <a:gdLst>
                <a:gd name="connsiteX0" fmla="*/ 47228 w 47227"/>
                <a:gd name="connsiteY0" fmla="*/ 23730 h 47460"/>
                <a:gd name="connsiteX1" fmla="*/ 23614 w 47227"/>
                <a:gd name="connsiteY1" fmla="*/ 47461 h 47460"/>
                <a:gd name="connsiteX2" fmla="*/ 0 w 47227"/>
                <a:gd name="connsiteY2" fmla="*/ 23730 h 47460"/>
                <a:gd name="connsiteX3" fmla="*/ 23614 w 47227"/>
                <a:gd name="connsiteY3" fmla="*/ 0 h 47460"/>
                <a:gd name="connsiteX4" fmla="*/ 47228 w 47227"/>
                <a:gd name="connsiteY4" fmla="*/ 23730 h 47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27" h="47460">
                  <a:moveTo>
                    <a:pt x="47228" y="23730"/>
                  </a:moveTo>
                  <a:cubicBezTo>
                    <a:pt x="47228" y="36836"/>
                    <a:pt x="36656" y="47461"/>
                    <a:pt x="23614" y="47461"/>
                  </a:cubicBezTo>
                  <a:cubicBezTo>
                    <a:pt x="10572" y="47461"/>
                    <a:pt x="0" y="36836"/>
                    <a:pt x="0" y="23730"/>
                  </a:cubicBezTo>
                  <a:cubicBezTo>
                    <a:pt x="0" y="10624"/>
                    <a:pt x="10572" y="0"/>
                    <a:pt x="23614" y="0"/>
                  </a:cubicBezTo>
                  <a:cubicBezTo>
                    <a:pt x="36656" y="0"/>
                    <a:pt x="47228" y="10624"/>
                    <a:pt x="47228" y="23730"/>
                  </a:cubicBezTo>
                  <a:close/>
                </a:path>
              </a:pathLst>
            </a:custGeom>
            <a:solidFill>
              <a:srgbClr val="FFBC0E"/>
            </a:solidFill>
            <a:ln w="8453" cap="flat">
              <a:noFill/>
              <a:prstDash val="solid"/>
              <a:miter/>
            </a:ln>
          </p:spPr>
          <p:txBody>
            <a:bodyPr rtlCol="0" anchor="ctr"/>
            <a:lstStyle/>
            <a:p>
              <a:endParaRPr lang="en-US"/>
            </a:p>
          </p:txBody>
        </p:sp>
        <p:sp>
          <p:nvSpPr>
            <p:cNvPr id="346" name="Graphic 261">
              <a:extLst>
                <a:ext uri="{FF2B5EF4-FFF2-40B4-BE49-F238E27FC236}">
                  <a16:creationId xmlns:a16="http://schemas.microsoft.com/office/drawing/2014/main" id="{EBC52FE3-597D-4EA5-B8F2-7D780B568E11}"/>
                </a:ext>
              </a:extLst>
            </p:cNvPr>
            <p:cNvSpPr/>
            <p:nvPr/>
          </p:nvSpPr>
          <p:spPr>
            <a:xfrm>
              <a:off x="6614641" y="1950119"/>
              <a:ext cx="64155" cy="64471"/>
            </a:xfrm>
            <a:custGeom>
              <a:avLst/>
              <a:gdLst>
                <a:gd name="connsiteX0" fmla="*/ 32078 w 64155"/>
                <a:gd name="connsiteY0" fmla="*/ 64471 h 64471"/>
                <a:gd name="connsiteX1" fmla="*/ 0 w 64155"/>
                <a:gd name="connsiteY1" fmla="*/ 32236 h 64471"/>
                <a:gd name="connsiteX2" fmla="*/ 32078 w 64155"/>
                <a:gd name="connsiteY2" fmla="*/ 0 h 64471"/>
                <a:gd name="connsiteX3" fmla="*/ 64155 w 64155"/>
                <a:gd name="connsiteY3" fmla="*/ 32236 h 64471"/>
                <a:gd name="connsiteX4" fmla="*/ 32078 w 64155"/>
                <a:gd name="connsiteY4" fmla="*/ 64471 h 64471"/>
                <a:gd name="connsiteX5" fmla="*/ 32078 w 64155"/>
                <a:gd name="connsiteY5" fmla="*/ 17011 h 64471"/>
                <a:gd name="connsiteX6" fmla="*/ 16928 w 64155"/>
                <a:gd name="connsiteY6" fmla="*/ 32236 h 64471"/>
                <a:gd name="connsiteX7" fmla="*/ 32078 w 64155"/>
                <a:gd name="connsiteY7" fmla="*/ 47461 h 64471"/>
                <a:gd name="connsiteX8" fmla="*/ 47228 w 64155"/>
                <a:gd name="connsiteY8" fmla="*/ 32236 h 64471"/>
                <a:gd name="connsiteX9" fmla="*/ 32507 w 64155"/>
                <a:gd name="connsiteY9" fmla="*/ 16592 h 64471"/>
                <a:gd name="connsiteX10" fmla="*/ 32078 w 64155"/>
                <a:gd name="connsiteY10" fmla="*/ 16586 h 6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155" h="64471">
                  <a:moveTo>
                    <a:pt x="32078" y="64471"/>
                  </a:moveTo>
                  <a:cubicBezTo>
                    <a:pt x="14361" y="64471"/>
                    <a:pt x="0" y="50039"/>
                    <a:pt x="0" y="32236"/>
                  </a:cubicBezTo>
                  <a:cubicBezTo>
                    <a:pt x="0" y="14432"/>
                    <a:pt x="14361" y="0"/>
                    <a:pt x="32078" y="0"/>
                  </a:cubicBezTo>
                  <a:cubicBezTo>
                    <a:pt x="49794" y="0"/>
                    <a:pt x="64155" y="14432"/>
                    <a:pt x="64155" y="32236"/>
                  </a:cubicBezTo>
                  <a:cubicBezTo>
                    <a:pt x="64155" y="50039"/>
                    <a:pt x="49794" y="64471"/>
                    <a:pt x="32078" y="64471"/>
                  </a:cubicBezTo>
                  <a:close/>
                  <a:moveTo>
                    <a:pt x="32078" y="17011"/>
                  </a:moveTo>
                  <a:cubicBezTo>
                    <a:pt x="23710" y="17011"/>
                    <a:pt x="16928" y="23827"/>
                    <a:pt x="16928" y="32236"/>
                  </a:cubicBezTo>
                  <a:cubicBezTo>
                    <a:pt x="16928" y="40644"/>
                    <a:pt x="23710" y="47461"/>
                    <a:pt x="32078" y="47461"/>
                  </a:cubicBezTo>
                  <a:cubicBezTo>
                    <a:pt x="40445" y="47461"/>
                    <a:pt x="47228" y="40644"/>
                    <a:pt x="47228" y="32236"/>
                  </a:cubicBezTo>
                  <a:cubicBezTo>
                    <a:pt x="47461" y="23831"/>
                    <a:pt x="40871" y="16826"/>
                    <a:pt x="32507" y="16592"/>
                  </a:cubicBezTo>
                  <a:cubicBezTo>
                    <a:pt x="32364" y="16587"/>
                    <a:pt x="32221" y="16586"/>
                    <a:pt x="32078" y="16586"/>
                  </a:cubicBezTo>
                  <a:close/>
                </a:path>
              </a:pathLst>
            </a:custGeom>
            <a:solidFill>
              <a:srgbClr val="093F68"/>
            </a:solidFill>
            <a:ln w="8453" cap="flat">
              <a:noFill/>
              <a:prstDash val="solid"/>
              <a:miter/>
            </a:ln>
          </p:spPr>
          <p:txBody>
            <a:bodyPr rtlCol="0" anchor="ctr"/>
            <a:lstStyle/>
            <a:p>
              <a:endParaRPr lang="en-US"/>
            </a:p>
          </p:txBody>
        </p:sp>
        <p:sp>
          <p:nvSpPr>
            <p:cNvPr id="347" name="Graphic 261">
              <a:extLst>
                <a:ext uri="{FF2B5EF4-FFF2-40B4-BE49-F238E27FC236}">
                  <a16:creationId xmlns:a16="http://schemas.microsoft.com/office/drawing/2014/main" id="{EBC52FE3-597D-4EA5-B8F2-7D780B568E11}"/>
                </a:ext>
              </a:extLst>
            </p:cNvPr>
            <p:cNvSpPr/>
            <p:nvPr/>
          </p:nvSpPr>
          <p:spPr>
            <a:xfrm>
              <a:off x="6697332" y="1958199"/>
              <a:ext cx="47227" cy="47460"/>
            </a:xfrm>
            <a:custGeom>
              <a:avLst/>
              <a:gdLst>
                <a:gd name="connsiteX0" fmla="*/ 47228 w 47227"/>
                <a:gd name="connsiteY0" fmla="*/ 23730 h 47460"/>
                <a:gd name="connsiteX1" fmla="*/ 23614 w 47227"/>
                <a:gd name="connsiteY1" fmla="*/ 47461 h 47460"/>
                <a:gd name="connsiteX2" fmla="*/ 0 w 47227"/>
                <a:gd name="connsiteY2" fmla="*/ 23730 h 47460"/>
                <a:gd name="connsiteX3" fmla="*/ 23614 w 47227"/>
                <a:gd name="connsiteY3" fmla="*/ 0 h 47460"/>
                <a:gd name="connsiteX4" fmla="*/ 47228 w 47227"/>
                <a:gd name="connsiteY4" fmla="*/ 23730 h 47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27" h="47460">
                  <a:moveTo>
                    <a:pt x="47228" y="23730"/>
                  </a:moveTo>
                  <a:cubicBezTo>
                    <a:pt x="47228" y="36836"/>
                    <a:pt x="36656" y="47461"/>
                    <a:pt x="23614" y="47461"/>
                  </a:cubicBezTo>
                  <a:cubicBezTo>
                    <a:pt x="10572" y="47461"/>
                    <a:pt x="0" y="36836"/>
                    <a:pt x="0" y="23730"/>
                  </a:cubicBezTo>
                  <a:cubicBezTo>
                    <a:pt x="0" y="10624"/>
                    <a:pt x="10572" y="0"/>
                    <a:pt x="23614" y="0"/>
                  </a:cubicBezTo>
                  <a:cubicBezTo>
                    <a:pt x="36655" y="0"/>
                    <a:pt x="47228" y="10624"/>
                    <a:pt x="47228" y="23730"/>
                  </a:cubicBezTo>
                  <a:close/>
                </a:path>
              </a:pathLst>
            </a:custGeom>
            <a:solidFill>
              <a:srgbClr val="70CC40"/>
            </a:solidFill>
            <a:ln w="8453" cap="flat">
              <a:noFill/>
              <a:prstDash val="solid"/>
              <a:miter/>
            </a:ln>
          </p:spPr>
          <p:txBody>
            <a:bodyPr rtlCol="0" anchor="ctr"/>
            <a:lstStyle/>
            <a:p>
              <a:endParaRPr lang="en-US"/>
            </a:p>
          </p:txBody>
        </p:sp>
        <p:sp>
          <p:nvSpPr>
            <p:cNvPr id="348" name="Graphic 261">
              <a:extLst>
                <a:ext uri="{FF2B5EF4-FFF2-40B4-BE49-F238E27FC236}">
                  <a16:creationId xmlns:a16="http://schemas.microsoft.com/office/drawing/2014/main" id="{EBC52FE3-597D-4EA5-B8F2-7D780B568E11}"/>
                </a:ext>
              </a:extLst>
            </p:cNvPr>
            <p:cNvSpPr/>
            <p:nvPr/>
          </p:nvSpPr>
          <p:spPr>
            <a:xfrm>
              <a:off x="6688868" y="1950119"/>
              <a:ext cx="64155" cy="64471"/>
            </a:xfrm>
            <a:custGeom>
              <a:avLst/>
              <a:gdLst>
                <a:gd name="connsiteX0" fmla="*/ 32078 w 64155"/>
                <a:gd name="connsiteY0" fmla="*/ 64471 h 64471"/>
                <a:gd name="connsiteX1" fmla="*/ 0 w 64155"/>
                <a:gd name="connsiteY1" fmla="*/ 32236 h 64471"/>
                <a:gd name="connsiteX2" fmla="*/ 32078 w 64155"/>
                <a:gd name="connsiteY2" fmla="*/ 0 h 64471"/>
                <a:gd name="connsiteX3" fmla="*/ 64155 w 64155"/>
                <a:gd name="connsiteY3" fmla="*/ 32236 h 64471"/>
                <a:gd name="connsiteX4" fmla="*/ 32078 w 64155"/>
                <a:gd name="connsiteY4" fmla="*/ 64471 h 64471"/>
                <a:gd name="connsiteX5" fmla="*/ 32078 w 64155"/>
                <a:gd name="connsiteY5" fmla="*/ 17011 h 64471"/>
                <a:gd name="connsiteX6" fmla="*/ 16928 w 64155"/>
                <a:gd name="connsiteY6" fmla="*/ 32236 h 64471"/>
                <a:gd name="connsiteX7" fmla="*/ 32078 w 64155"/>
                <a:gd name="connsiteY7" fmla="*/ 47461 h 64471"/>
                <a:gd name="connsiteX8" fmla="*/ 47228 w 64155"/>
                <a:gd name="connsiteY8" fmla="*/ 32236 h 64471"/>
                <a:gd name="connsiteX9" fmla="*/ 32509 w 64155"/>
                <a:gd name="connsiteY9" fmla="*/ 16592 h 64471"/>
                <a:gd name="connsiteX10" fmla="*/ 32078 w 64155"/>
                <a:gd name="connsiteY10" fmla="*/ 16586 h 6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155" h="64471">
                  <a:moveTo>
                    <a:pt x="32078" y="64471"/>
                  </a:moveTo>
                  <a:cubicBezTo>
                    <a:pt x="14363" y="64471"/>
                    <a:pt x="0" y="50039"/>
                    <a:pt x="0" y="32236"/>
                  </a:cubicBezTo>
                  <a:cubicBezTo>
                    <a:pt x="0" y="14432"/>
                    <a:pt x="14363" y="0"/>
                    <a:pt x="32078" y="0"/>
                  </a:cubicBezTo>
                  <a:cubicBezTo>
                    <a:pt x="49792" y="0"/>
                    <a:pt x="64155" y="14432"/>
                    <a:pt x="64155" y="32236"/>
                  </a:cubicBezTo>
                  <a:cubicBezTo>
                    <a:pt x="64155" y="50039"/>
                    <a:pt x="49792" y="64471"/>
                    <a:pt x="32078" y="64471"/>
                  </a:cubicBezTo>
                  <a:close/>
                  <a:moveTo>
                    <a:pt x="32078" y="17011"/>
                  </a:moveTo>
                  <a:cubicBezTo>
                    <a:pt x="23707" y="17011"/>
                    <a:pt x="16928" y="23827"/>
                    <a:pt x="16928" y="32236"/>
                  </a:cubicBezTo>
                  <a:cubicBezTo>
                    <a:pt x="16928" y="40644"/>
                    <a:pt x="23707" y="47461"/>
                    <a:pt x="32078" y="47461"/>
                  </a:cubicBezTo>
                  <a:cubicBezTo>
                    <a:pt x="40448" y="47461"/>
                    <a:pt x="47228" y="40644"/>
                    <a:pt x="47228" y="32236"/>
                  </a:cubicBezTo>
                  <a:cubicBezTo>
                    <a:pt x="47465" y="23831"/>
                    <a:pt x="40872" y="16826"/>
                    <a:pt x="32509" y="16592"/>
                  </a:cubicBezTo>
                  <a:cubicBezTo>
                    <a:pt x="32366" y="16587"/>
                    <a:pt x="32222" y="16586"/>
                    <a:pt x="32078" y="16586"/>
                  </a:cubicBezTo>
                  <a:close/>
                </a:path>
              </a:pathLst>
            </a:custGeom>
            <a:solidFill>
              <a:srgbClr val="093F68"/>
            </a:solidFill>
            <a:ln w="8453" cap="flat">
              <a:noFill/>
              <a:prstDash val="solid"/>
              <a:miter/>
            </a:ln>
          </p:spPr>
          <p:txBody>
            <a:bodyPr rtlCol="0" anchor="ctr"/>
            <a:lstStyle/>
            <a:p>
              <a:endParaRPr lang="en-US"/>
            </a:p>
          </p:txBody>
        </p:sp>
        <p:sp>
          <p:nvSpPr>
            <p:cNvPr id="349" name="Graphic 261">
              <a:extLst>
                <a:ext uri="{FF2B5EF4-FFF2-40B4-BE49-F238E27FC236}">
                  <a16:creationId xmlns:a16="http://schemas.microsoft.com/office/drawing/2014/main" id="{EBC52FE3-597D-4EA5-B8F2-7D780B568E11}"/>
                </a:ext>
              </a:extLst>
            </p:cNvPr>
            <p:cNvSpPr/>
            <p:nvPr/>
          </p:nvSpPr>
          <p:spPr>
            <a:xfrm>
              <a:off x="8416493" y="2078211"/>
              <a:ext cx="113499" cy="17010"/>
            </a:xfrm>
            <a:custGeom>
              <a:avLst/>
              <a:gdLst>
                <a:gd name="connsiteX0" fmla="*/ 105035 w 113499"/>
                <a:gd name="connsiteY0" fmla="*/ 17011 h 17010"/>
                <a:gd name="connsiteX1" fmla="*/ 8464 w 113499"/>
                <a:gd name="connsiteY1" fmla="*/ 17011 h 17010"/>
                <a:gd name="connsiteX2" fmla="*/ 0 w 113499"/>
                <a:gd name="connsiteY2" fmla="*/ 8505 h 17010"/>
                <a:gd name="connsiteX3" fmla="*/ 8464 w 113499"/>
                <a:gd name="connsiteY3" fmla="*/ 0 h 17010"/>
                <a:gd name="connsiteX4" fmla="*/ 105035 w 113499"/>
                <a:gd name="connsiteY4" fmla="*/ 0 h 17010"/>
                <a:gd name="connsiteX5" fmla="*/ 113499 w 113499"/>
                <a:gd name="connsiteY5" fmla="*/ 8505 h 17010"/>
                <a:gd name="connsiteX6" fmla="*/ 105035 w 113499"/>
                <a:gd name="connsiteY6" fmla="*/ 17011 h 1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499" h="17010">
                  <a:moveTo>
                    <a:pt x="105035" y="17011"/>
                  </a:moveTo>
                  <a:lnTo>
                    <a:pt x="8464" y="17011"/>
                  </a:lnTo>
                  <a:cubicBezTo>
                    <a:pt x="3792" y="17011"/>
                    <a:pt x="0" y="13203"/>
                    <a:pt x="0" y="8505"/>
                  </a:cubicBezTo>
                  <a:cubicBezTo>
                    <a:pt x="0" y="3808"/>
                    <a:pt x="3792" y="0"/>
                    <a:pt x="8464" y="0"/>
                  </a:cubicBezTo>
                  <a:lnTo>
                    <a:pt x="105035" y="0"/>
                  </a:lnTo>
                  <a:cubicBezTo>
                    <a:pt x="109707" y="0"/>
                    <a:pt x="113499" y="3808"/>
                    <a:pt x="113499" y="8505"/>
                  </a:cubicBezTo>
                  <a:cubicBezTo>
                    <a:pt x="113499" y="13203"/>
                    <a:pt x="109707" y="17011"/>
                    <a:pt x="105035" y="17011"/>
                  </a:cubicBezTo>
                  <a:close/>
                </a:path>
              </a:pathLst>
            </a:custGeom>
            <a:solidFill>
              <a:srgbClr val="DFEAEF"/>
            </a:solidFill>
            <a:ln w="8453" cap="flat">
              <a:noFill/>
              <a:prstDash val="solid"/>
              <a:miter/>
            </a:ln>
          </p:spPr>
          <p:txBody>
            <a:bodyPr rtlCol="0" anchor="ctr"/>
            <a:lstStyle/>
            <a:p>
              <a:endParaRPr lang="en-US"/>
            </a:p>
          </p:txBody>
        </p:sp>
        <p:sp>
          <p:nvSpPr>
            <p:cNvPr id="350" name="Graphic 261">
              <a:extLst>
                <a:ext uri="{FF2B5EF4-FFF2-40B4-BE49-F238E27FC236}">
                  <a16:creationId xmlns:a16="http://schemas.microsoft.com/office/drawing/2014/main" id="{EBC52FE3-597D-4EA5-B8F2-7D780B568E11}"/>
                </a:ext>
              </a:extLst>
            </p:cNvPr>
            <p:cNvSpPr/>
            <p:nvPr/>
          </p:nvSpPr>
          <p:spPr>
            <a:xfrm>
              <a:off x="8416493" y="2109852"/>
              <a:ext cx="113499" cy="17010"/>
            </a:xfrm>
            <a:custGeom>
              <a:avLst/>
              <a:gdLst>
                <a:gd name="connsiteX0" fmla="*/ 105035 w 113499"/>
                <a:gd name="connsiteY0" fmla="*/ 17011 h 17010"/>
                <a:gd name="connsiteX1" fmla="*/ 8464 w 113499"/>
                <a:gd name="connsiteY1" fmla="*/ 17011 h 17010"/>
                <a:gd name="connsiteX2" fmla="*/ 0 w 113499"/>
                <a:gd name="connsiteY2" fmla="*/ 8505 h 17010"/>
                <a:gd name="connsiteX3" fmla="*/ 8464 w 113499"/>
                <a:gd name="connsiteY3" fmla="*/ 0 h 17010"/>
                <a:gd name="connsiteX4" fmla="*/ 105035 w 113499"/>
                <a:gd name="connsiteY4" fmla="*/ 0 h 17010"/>
                <a:gd name="connsiteX5" fmla="*/ 113499 w 113499"/>
                <a:gd name="connsiteY5" fmla="*/ 8505 h 17010"/>
                <a:gd name="connsiteX6" fmla="*/ 105035 w 113499"/>
                <a:gd name="connsiteY6" fmla="*/ 17011 h 1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499" h="17010">
                  <a:moveTo>
                    <a:pt x="105035" y="17011"/>
                  </a:moveTo>
                  <a:lnTo>
                    <a:pt x="8464" y="17011"/>
                  </a:lnTo>
                  <a:cubicBezTo>
                    <a:pt x="3792" y="17011"/>
                    <a:pt x="0" y="13203"/>
                    <a:pt x="0" y="8505"/>
                  </a:cubicBezTo>
                  <a:cubicBezTo>
                    <a:pt x="0" y="3808"/>
                    <a:pt x="3792" y="0"/>
                    <a:pt x="8464" y="0"/>
                  </a:cubicBezTo>
                  <a:lnTo>
                    <a:pt x="105035" y="0"/>
                  </a:lnTo>
                  <a:cubicBezTo>
                    <a:pt x="109707" y="0"/>
                    <a:pt x="113499" y="3808"/>
                    <a:pt x="113499" y="8505"/>
                  </a:cubicBezTo>
                  <a:cubicBezTo>
                    <a:pt x="113499" y="13203"/>
                    <a:pt x="109707" y="17011"/>
                    <a:pt x="105035" y="17011"/>
                  </a:cubicBezTo>
                  <a:close/>
                </a:path>
              </a:pathLst>
            </a:custGeom>
            <a:solidFill>
              <a:srgbClr val="DFEAEF"/>
            </a:solidFill>
            <a:ln w="8453" cap="flat">
              <a:noFill/>
              <a:prstDash val="solid"/>
              <a:miter/>
            </a:ln>
          </p:spPr>
          <p:txBody>
            <a:bodyPr rtlCol="0" anchor="ctr"/>
            <a:lstStyle/>
            <a:p>
              <a:endParaRPr lang="en-US"/>
            </a:p>
          </p:txBody>
        </p:sp>
        <p:sp>
          <p:nvSpPr>
            <p:cNvPr id="351" name="Graphic 261">
              <a:extLst>
                <a:ext uri="{FF2B5EF4-FFF2-40B4-BE49-F238E27FC236}">
                  <a16:creationId xmlns:a16="http://schemas.microsoft.com/office/drawing/2014/main" id="{EBC52FE3-597D-4EA5-B8F2-7D780B568E11}"/>
                </a:ext>
              </a:extLst>
            </p:cNvPr>
            <p:cNvSpPr/>
            <p:nvPr/>
          </p:nvSpPr>
          <p:spPr>
            <a:xfrm>
              <a:off x="8416493" y="2141492"/>
              <a:ext cx="113499" cy="17010"/>
            </a:xfrm>
            <a:custGeom>
              <a:avLst/>
              <a:gdLst>
                <a:gd name="connsiteX0" fmla="*/ 105035 w 113499"/>
                <a:gd name="connsiteY0" fmla="*/ 17011 h 17010"/>
                <a:gd name="connsiteX1" fmla="*/ 8464 w 113499"/>
                <a:gd name="connsiteY1" fmla="*/ 17011 h 17010"/>
                <a:gd name="connsiteX2" fmla="*/ 0 w 113499"/>
                <a:gd name="connsiteY2" fmla="*/ 8505 h 17010"/>
                <a:gd name="connsiteX3" fmla="*/ 8464 w 113499"/>
                <a:gd name="connsiteY3" fmla="*/ 0 h 17010"/>
                <a:gd name="connsiteX4" fmla="*/ 105035 w 113499"/>
                <a:gd name="connsiteY4" fmla="*/ 0 h 17010"/>
                <a:gd name="connsiteX5" fmla="*/ 113499 w 113499"/>
                <a:gd name="connsiteY5" fmla="*/ 8505 h 17010"/>
                <a:gd name="connsiteX6" fmla="*/ 105035 w 113499"/>
                <a:gd name="connsiteY6" fmla="*/ 17011 h 1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499" h="17010">
                  <a:moveTo>
                    <a:pt x="105035" y="17011"/>
                  </a:moveTo>
                  <a:lnTo>
                    <a:pt x="8464" y="17011"/>
                  </a:lnTo>
                  <a:cubicBezTo>
                    <a:pt x="3792" y="17011"/>
                    <a:pt x="0" y="13203"/>
                    <a:pt x="0" y="8505"/>
                  </a:cubicBezTo>
                  <a:cubicBezTo>
                    <a:pt x="0" y="3808"/>
                    <a:pt x="3792" y="0"/>
                    <a:pt x="8464" y="0"/>
                  </a:cubicBezTo>
                  <a:lnTo>
                    <a:pt x="105035" y="0"/>
                  </a:lnTo>
                  <a:cubicBezTo>
                    <a:pt x="109707" y="0"/>
                    <a:pt x="113499" y="3808"/>
                    <a:pt x="113499" y="8505"/>
                  </a:cubicBezTo>
                  <a:cubicBezTo>
                    <a:pt x="113499" y="13203"/>
                    <a:pt x="109707" y="17011"/>
                    <a:pt x="105035" y="17011"/>
                  </a:cubicBezTo>
                  <a:close/>
                </a:path>
              </a:pathLst>
            </a:custGeom>
            <a:solidFill>
              <a:srgbClr val="DFEAEF"/>
            </a:solidFill>
            <a:ln w="8453" cap="flat">
              <a:noFill/>
              <a:prstDash val="solid"/>
              <a:miter/>
            </a:ln>
          </p:spPr>
          <p:txBody>
            <a:bodyPr rtlCol="0" anchor="ctr"/>
            <a:lstStyle/>
            <a:p>
              <a:endParaRPr lang="en-US"/>
            </a:p>
          </p:txBody>
        </p:sp>
        <p:sp>
          <p:nvSpPr>
            <p:cNvPr id="352" name="Graphic 261">
              <a:extLst>
                <a:ext uri="{FF2B5EF4-FFF2-40B4-BE49-F238E27FC236}">
                  <a16:creationId xmlns:a16="http://schemas.microsoft.com/office/drawing/2014/main" id="{EBC52FE3-597D-4EA5-B8F2-7D780B568E11}"/>
                </a:ext>
              </a:extLst>
            </p:cNvPr>
            <p:cNvSpPr/>
            <p:nvPr/>
          </p:nvSpPr>
          <p:spPr>
            <a:xfrm>
              <a:off x="6812235" y="2749122"/>
              <a:ext cx="1460289" cy="266135"/>
            </a:xfrm>
            <a:custGeom>
              <a:avLst/>
              <a:gdLst>
                <a:gd name="connsiteX0" fmla="*/ 1460289 w 1460289"/>
                <a:gd name="connsiteY0" fmla="*/ 133025 h 266135"/>
                <a:gd name="connsiteX1" fmla="*/ 1327916 w 1460289"/>
                <a:gd name="connsiteY1" fmla="*/ 266136 h 266135"/>
                <a:gd name="connsiteX2" fmla="*/ 129107 w 1460289"/>
                <a:gd name="connsiteY2" fmla="*/ 266136 h 266135"/>
                <a:gd name="connsiteX3" fmla="*/ 43 w 1460289"/>
                <a:gd name="connsiteY3" fmla="*/ 129700 h 266135"/>
                <a:gd name="connsiteX4" fmla="*/ 129107 w 1460289"/>
                <a:gd name="connsiteY4" fmla="*/ 0 h 266135"/>
                <a:gd name="connsiteX5" fmla="*/ 1327916 w 1460289"/>
                <a:gd name="connsiteY5" fmla="*/ 0 h 266135"/>
                <a:gd name="connsiteX6" fmla="*/ 1460289 w 1460289"/>
                <a:gd name="connsiteY6" fmla="*/ 133025 h 26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289" h="266135">
                  <a:moveTo>
                    <a:pt x="1460289" y="133025"/>
                  </a:moveTo>
                  <a:cubicBezTo>
                    <a:pt x="1460289" y="206504"/>
                    <a:pt x="1401034" y="266085"/>
                    <a:pt x="1327916" y="266136"/>
                  </a:cubicBezTo>
                  <a:lnTo>
                    <a:pt x="129107" y="266136"/>
                  </a:lnTo>
                  <a:cubicBezTo>
                    <a:pt x="55972" y="264282"/>
                    <a:pt x="-1810" y="203196"/>
                    <a:pt x="43" y="129700"/>
                  </a:cubicBezTo>
                  <a:cubicBezTo>
                    <a:pt x="1821" y="58824"/>
                    <a:pt x="58579" y="1795"/>
                    <a:pt x="129107" y="0"/>
                  </a:cubicBezTo>
                  <a:lnTo>
                    <a:pt x="1327916" y="0"/>
                  </a:lnTo>
                  <a:cubicBezTo>
                    <a:pt x="1401026" y="0"/>
                    <a:pt x="1460289" y="59555"/>
                    <a:pt x="1460289" y="133025"/>
                  </a:cubicBezTo>
                  <a:close/>
                </a:path>
              </a:pathLst>
            </a:custGeom>
            <a:solidFill>
              <a:schemeClr val="accent2"/>
            </a:solidFill>
            <a:ln w="8453" cap="flat">
              <a:noFill/>
              <a:prstDash val="solid"/>
              <a:miter/>
            </a:ln>
          </p:spPr>
          <p:txBody>
            <a:bodyPr rtlCol="0" anchor="ctr"/>
            <a:lstStyle/>
            <a:p>
              <a:endParaRPr lang="en-US"/>
            </a:p>
          </p:txBody>
        </p:sp>
        <p:sp>
          <p:nvSpPr>
            <p:cNvPr id="353" name="Graphic 261">
              <a:extLst>
                <a:ext uri="{FF2B5EF4-FFF2-40B4-BE49-F238E27FC236}">
                  <a16:creationId xmlns:a16="http://schemas.microsoft.com/office/drawing/2014/main" id="{EBC52FE3-597D-4EA5-B8F2-7D780B568E11}"/>
                </a:ext>
              </a:extLst>
            </p:cNvPr>
            <p:cNvSpPr/>
            <p:nvPr/>
          </p:nvSpPr>
          <p:spPr>
            <a:xfrm>
              <a:off x="6800531" y="2740446"/>
              <a:ext cx="1477089" cy="283147"/>
            </a:xfrm>
            <a:custGeom>
              <a:avLst/>
              <a:gdLst>
                <a:gd name="connsiteX0" fmla="*/ 1339620 w 1477089"/>
                <a:gd name="connsiteY0" fmla="*/ 283147 h 283147"/>
                <a:gd name="connsiteX1" fmla="*/ 140812 w 1477089"/>
                <a:gd name="connsiteY1" fmla="*/ 283147 h 283147"/>
                <a:gd name="connsiteX2" fmla="*/ 0 w 1477089"/>
                <a:gd name="connsiteY2" fmla="*/ 141591 h 283147"/>
                <a:gd name="connsiteX3" fmla="*/ 41278 w 1477089"/>
                <a:gd name="connsiteY3" fmla="*/ 41507 h 283147"/>
                <a:gd name="connsiteX4" fmla="*/ 140812 w 1477089"/>
                <a:gd name="connsiteY4" fmla="*/ 1 h 283147"/>
                <a:gd name="connsiteX5" fmla="*/ 1339620 w 1477089"/>
                <a:gd name="connsiteY5" fmla="*/ 1 h 283147"/>
                <a:gd name="connsiteX6" fmla="*/ 1477046 w 1477089"/>
                <a:gd name="connsiteY6" fmla="*/ 145044 h 283147"/>
                <a:gd name="connsiteX7" fmla="*/ 1339620 w 1477089"/>
                <a:gd name="connsiteY7" fmla="*/ 283147 h 283147"/>
                <a:gd name="connsiteX8" fmla="*/ 140812 w 1477089"/>
                <a:gd name="connsiteY8" fmla="*/ 17011 h 283147"/>
                <a:gd name="connsiteX9" fmla="*/ 20101 w 1477089"/>
                <a:gd name="connsiteY9" fmla="*/ 144832 h 283147"/>
                <a:gd name="connsiteX10" fmla="*/ 140812 w 1477089"/>
                <a:gd name="connsiteY10" fmla="*/ 266137 h 283147"/>
                <a:gd name="connsiteX11" fmla="*/ 1339620 w 1477089"/>
                <a:gd name="connsiteY11" fmla="*/ 266137 h 283147"/>
                <a:gd name="connsiteX12" fmla="*/ 1460330 w 1477089"/>
                <a:gd name="connsiteY12" fmla="*/ 138316 h 283147"/>
                <a:gd name="connsiteX13" fmla="*/ 1339620 w 1477089"/>
                <a:gd name="connsiteY13" fmla="*/ 17011 h 28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7089" h="283147">
                  <a:moveTo>
                    <a:pt x="1339620" y="283147"/>
                  </a:moveTo>
                  <a:lnTo>
                    <a:pt x="140812" y="283147"/>
                  </a:lnTo>
                  <a:cubicBezTo>
                    <a:pt x="63030" y="283139"/>
                    <a:pt x="-17" y="219765"/>
                    <a:pt x="0" y="141591"/>
                  </a:cubicBezTo>
                  <a:cubicBezTo>
                    <a:pt x="0" y="104048"/>
                    <a:pt x="14854" y="68044"/>
                    <a:pt x="41278" y="41507"/>
                  </a:cubicBezTo>
                  <a:cubicBezTo>
                    <a:pt x="67592" y="14843"/>
                    <a:pt x="103444" y="-101"/>
                    <a:pt x="140812" y="1"/>
                  </a:cubicBezTo>
                  <a:lnTo>
                    <a:pt x="1339620" y="1"/>
                  </a:lnTo>
                  <a:cubicBezTo>
                    <a:pt x="1417428" y="1914"/>
                    <a:pt x="1478951" y="66853"/>
                    <a:pt x="1477046" y="145044"/>
                  </a:cubicBezTo>
                  <a:cubicBezTo>
                    <a:pt x="1475201" y="220539"/>
                    <a:pt x="1414745" y="281293"/>
                    <a:pt x="1339620" y="283147"/>
                  </a:cubicBezTo>
                  <a:close/>
                  <a:moveTo>
                    <a:pt x="140812" y="17011"/>
                  </a:moveTo>
                  <a:cubicBezTo>
                    <a:pt x="72357" y="18806"/>
                    <a:pt x="18307" y="76039"/>
                    <a:pt x="20101" y="144832"/>
                  </a:cubicBezTo>
                  <a:cubicBezTo>
                    <a:pt x="21820" y="211098"/>
                    <a:pt x="74871" y="264401"/>
                    <a:pt x="140812" y="266137"/>
                  </a:cubicBezTo>
                  <a:lnTo>
                    <a:pt x="1339620" y="266137"/>
                  </a:lnTo>
                  <a:cubicBezTo>
                    <a:pt x="1408075" y="264342"/>
                    <a:pt x="1462125" y="207109"/>
                    <a:pt x="1460330" y="138316"/>
                  </a:cubicBezTo>
                  <a:cubicBezTo>
                    <a:pt x="1458612" y="72050"/>
                    <a:pt x="1405561" y="18747"/>
                    <a:pt x="1339620" y="17011"/>
                  </a:cubicBezTo>
                  <a:close/>
                </a:path>
              </a:pathLst>
            </a:custGeom>
            <a:solidFill>
              <a:srgbClr val="093F68"/>
            </a:solidFill>
            <a:ln w="8453" cap="flat">
              <a:noFill/>
              <a:prstDash val="solid"/>
              <a:miter/>
            </a:ln>
          </p:spPr>
          <p:txBody>
            <a:bodyPr rtlCol="0" anchor="ctr"/>
            <a:lstStyle/>
            <a:p>
              <a:endParaRPr lang="en-US"/>
            </a:p>
          </p:txBody>
        </p:sp>
        <p:sp>
          <p:nvSpPr>
            <p:cNvPr id="354" name="Graphic 261">
              <a:extLst>
                <a:ext uri="{FF2B5EF4-FFF2-40B4-BE49-F238E27FC236}">
                  <a16:creationId xmlns:a16="http://schemas.microsoft.com/office/drawing/2014/main" id="{EBC52FE3-597D-4EA5-B8F2-7D780B568E11}"/>
                </a:ext>
              </a:extLst>
            </p:cNvPr>
            <p:cNvSpPr/>
            <p:nvPr/>
          </p:nvSpPr>
          <p:spPr>
            <a:xfrm>
              <a:off x="7993050" y="2748952"/>
              <a:ext cx="279473" cy="266306"/>
            </a:xfrm>
            <a:custGeom>
              <a:avLst/>
              <a:gdLst>
                <a:gd name="connsiteX0" fmla="*/ 279474 w 279473"/>
                <a:gd name="connsiteY0" fmla="*/ 133196 h 266306"/>
                <a:gd name="connsiteX1" fmla="*/ 147100 w 279473"/>
                <a:gd name="connsiteY1" fmla="*/ 266306 h 266306"/>
                <a:gd name="connsiteX2" fmla="*/ 0 w 279473"/>
                <a:gd name="connsiteY2" fmla="*/ 266306 h 266306"/>
                <a:gd name="connsiteX3" fmla="*/ 0 w 279473"/>
                <a:gd name="connsiteY3" fmla="*/ 0 h 266306"/>
                <a:gd name="connsiteX4" fmla="*/ 147100 w 279473"/>
                <a:gd name="connsiteY4" fmla="*/ 0 h 266306"/>
                <a:gd name="connsiteX5" fmla="*/ 279474 w 279473"/>
                <a:gd name="connsiteY5" fmla="*/ 133025 h 266306"/>
                <a:gd name="connsiteX6" fmla="*/ 279474 w 279473"/>
                <a:gd name="connsiteY6" fmla="*/ 133196 h 26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473" h="266306">
                  <a:moveTo>
                    <a:pt x="279474" y="133196"/>
                  </a:moveTo>
                  <a:cubicBezTo>
                    <a:pt x="279474" y="206674"/>
                    <a:pt x="220219" y="266255"/>
                    <a:pt x="147100" y="266306"/>
                  </a:cubicBezTo>
                  <a:lnTo>
                    <a:pt x="0" y="266306"/>
                  </a:lnTo>
                  <a:lnTo>
                    <a:pt x="0" y="0"/>
                  </a:lnTo>
                  <a:lnTo>
                    <a:pt x="147100" y="0"/>
                  </a:lnTo>
                  <a:cubicBezTo>
                    <a:pt x="220210" y="0"/>
                    <a:pt x="279474" y="59555"/>
                    <a:pt x="279474" y="133025"/>
                  </a:cubicBezTo>
                  <a:cubicBezTo>
                    <a:pt x="279474" y="133085"/>
                    <a:pt x="279474" y="133136"/>
                    <a:pt x="279474" y="133196"/>
                  </a:cubicBezTo>
                  <a:close/>
                </a:path>
              </a:pathLst>
            </a:custGeom>
            <a:solidFill>
              <a:srgbClr val="FFFFFF"/>
            </a:solidFill>
            <a:ln w="8453" cap="flat">
              <a:noFill/>
              <a:prstDash val="solid"/>
              <a:miter/>
            </a:ln>
          </p:spPr>
          <p:txBody>
            <a:bodyPr rtlCol="0" anchor="ctr"/>
            <a:lstStyle/>
            <a:p>
              <a:endParaRPr lang="en-US"/>
            </a:p>
          </p:txBody>
        </p:sp>
        <p:sp>
          <p:nvSpPr>
            <p:cNvPr id="355" name="Graphic 261">
              <a:extLst>
                <a:ext uri="{FF2B5EF4-FFF2-40B4-BE49-F238E27FC236}">
                  <a16:creationId xmlns:a16="http://schemas.microsoft.com/office/drawing/2014/main" id="{EBC52FE3-597D-4EA5-B8F2-7D780B568E11}"/>
                </a:ext>
              </a:extLst>
            </p:cNvPr>
            <p:cNvSpPr/>
            <p:nvPr/>
          </p:nvSpPr>
          <p:spPr>
            <a:xfrm>
              <a:off x="7984587" y="2740447"/>
              <a:ext cx="293033" cy="283146"/>
            </a:xfrm>
            <a:custGeom>
              <a:avLst/>
              <a:gdLst>
                <a:gd name="connsiteX0" fmla="*/ 155564 w 293033"/>
                <a:gd name="connsiteY0" fmla="*/ 283147 h 283146"/>
                <a:gd name="connsiteX1" fmla="*/ 8464 w 293033"/>
                <a:gd name="connsiteY1" fmla="*/ 283147 h 283146"/>
                <a:gd name="connsiteX2" fmla="*/ 0 w 293033"/>
                <a:gd name="connsiteY2" fmla="*/ 274641 h 283146"/>
                <a:gd name="connsiteX3" fmla="*/ 0 w 293033"/>
                <a:gd name="connsiteY3" fmla="*/ 8505 h 283146"/>
                <a:gd name="connsiteX4" fmla="*/ 8464 w 293033"/>
                <a:gd name="connsiteY4" fmla="*/ 0 h 283146"/>
                <a:gd name="connsiteX5" fmla="*/ 155564 w 293033"/>
                <a:gd name="connsiteY5" fmla="*/ 0 h 283146"/>
                <a:gd name="connsiteX6" fmla="*/ 292990 w 293033"/>
                <a:gd name="connsiteY6" fmla="*/ 145044 h 283146"/>
                <a:gd name="connsiteX7" fmla="*/ 155564 w 293033"/>
                <a:gd name="connsiteY7" fmla="*/ 283147 h 283146"/>
                <a:gd name="connsiteX8" fmla="*/ 16928 w 293033"/>
                <a:gd name="connsiteY8" fmla="*/ 266136 h 283146"/>
                <a:gd name="connsiteX9" fmla="*/ 155564 w 293033"/>
                <a:gd name="connsiteY9" fmla="*/ 266136 h 283146"/>
                <a:gd name="connsiteX10" fmla="*/ 276274 w 293033"/>
                <a:gd name="connsiteY10" fmla="*/ 138316 h 283146"/>
                <a:gd name="connsiteX11" fmla="*/ 155564 w 293033"/>
                <a:gd name="connsiteY11" fmla="*/ 17011 h 283146"/>
                <a:gd name="connsiteX12" fmla="*/ 16928 w 293033"/>
                <a:gd name="connsiteY12" fmla="*/ 17011 h 28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3033" h="283146">
                  <a:moveTo>
                    <a:pt x="155564" y="283147"/>
                  </a:moveTo>
                  <a:lnTo>
                    <a:pt x="8464" y="283147"/>
                  </a:lnTo>
                  <a:cubicBezTo>
                    <a:pt x="3792" y="283147"/>
                    <a:pt x="0" y="279337"/>
                    <a:pt x="0" y="274641"/>
                  </a:cubicBezTo>
                  <a:lnTo>
                    <a:pt x="0" y="8505"/>
                  </a:lnTo>
                  <a:cubicBezTo>
                    <a:pt x="0" y="3810"/>
                    <a:pt x="3792" y="0"/>
                    <a:pt x="8464" y="0"/>
                  </a:cubicBezTo>
                  <a:lnTo>
                    <a:pt x="155564" y="0"/>
                  </a:lnTo>
                  <a:cubicBezTo>
                    <a:pt x="233372" y="1914"/>
                    <a:pt x="294895" y="66853"/>
                    <a:pt x="292990" y="145044"/>
                  </a:cubicBezTo>
                  <a:cubicBezTo>
                    <a:pt x="291145" y="220538"/>
                    <a:pt x="230689" y="281293"/>
                    <a:pt x="155564" y="283147"/>
                  </a:cubicBezTo>
                  <a:close/>
                  <a:moveTo>
                    <a:pt x="16928" y="266136"/>
                  </a:moveTo>
                  <a:lnTo>
                    <a:pt x="155564" y="266136"/>
                  </a:lnTo>
                  <a:cubicBezTo>
                    <a:pt x="224019" y="264341"/>
                    <a:pt x="278069" y="207108"/>
                    <a:pt x="276274" y="138316"/>
                  </a:cubicBezTo>
                  <a:cubicBezTo>
                    <a:pt x="274556" y="72050"/>
                    <a:pt x="221505" y="18746"/>
                    <a:pt x="155564" y="17011"/>
                  </a:cubicBezTo>
                  <a:lnTo>
                    <a:pt x="16928" y="17011"/>
                  </a:lnTo>
                  <a:close/>
                </a:path>
              </a:pathLst>
            </a:custGeom>
            <a:solidFill>
              <a:srgbClr val="093F68"/>
            </a:solidFill>
            <a:ln w="8453" cap="flat">
              <a:noFill/>
              <a:prstDash val="solid"/>
              <a:miter/>
            </a:ln>
          </p:spPr>
          <p:txBody>
            <a:bodyPr rtlCol="0" anchor="ctr"/>
            <a:lstStyle/>
            <a:p>
              <a:endParaRPr lang="en-US"/>
            </a:p>
          </p:txBody>
        </p:sp>
        <p:sp>
          <p:nvSpPr>
            <p:cNvPr id="356" name="Graphic 261">
              <a:extLst>
                <a:ext uri="{FF2B5EF4-FFF2-40B4-BE49-F238E27FC236}">
                  <a16:creationId xmlns:a16="http://schemas.microsoft.com/office/drawing/2014/main" id="{EBC52FE3-597D-4EA5-B8F2-7D780B568E11}"/>
                </a:ext>
              </a:extLst>
            </p:cNvPr>
            <p:cNvSpPr/>
            <p:nvPr/>
          </p:nvSpPr>
          <p:spPr>
            <a:xfrm>
              <a:off x="8044002" y="2797093"/>
              <a:ext cx="110706" cy="111251"/>
            </a:xfrm>
            <a:custGeom>
              <a:avLst/>
              <a:gdLst>
                <a:gd name="connsiteX0" fmla="*/ 55353 w 110706"/>
                <a:gd name="connsiteY0" fmla="*/ 111251 h 111251"/>
                <a:gd name="connsiteX1" fmla="*/ 0 w 110706"/>
                <a:gd name="connsiteY1" fmla="*/ 55626 h 111251"/>
                <a:gd name="connsiteX2" fmla="*/ 55353 w 110706"/>
                <a:gd name="connsiteY2" fmla="*/ 0 h 111251"/>
                <a:gd name="connsiteX3" fmla="*/ 110706 w 110706"/>
                <a:gd name="connsiteY3" fmla="*/ 55626 h 111251"/>
                <a:gd name="connsiteX4" fmla="*/ 55353 w 110706"/>
                <a:gd name="connsiteY4" fmla="*/ 111251 h 111251"/>
                <a:gd name="connsiteX5" fmla="*/ 55353 w 110706"/>
                <a:gd name="connsiteY5" fmla="*/ 17011 h 111251"/>
                <a:gd name="connsiteX6" fmla="*/ 16928 w 110706"/>
                <a:gd name="connsiteY6" fmla="*/ 55626 h 111251"/>
                <a:gd name="connsiteX7" fmla="*/ 55353 w 110706"/>
                <a:gd name="connsiteY7" fmla="*/ 94241 h 111251"/>
                <a:gd name="connsiteX8" fmla="*/ 93779 w 110706"/>
                <a:gd name="connsiteY8" fmla="*/ 55626 h 111251"/>
                <a:gd name="connsiteX9" fmla="*/ 55353 w 110706"/>
                <a:gd name="connsiteY9" fmla="*/ 17011 h 11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706" h="111251">
                  <a:moveTo>
                    <a:pt x="55353" y="111251"/>
                  </a:moveTo>
                  <a:cubicBezTo>
                    <a:pt x="24782" y="111251"/>
                    <a:pt x="0" y="86347"/>
                    <a:pt x="0" y="55626"/>
                  </a:cubicBezTo>
                  <a:cubicBezTo>
                    <a:pt x="0" y="24904"/>
                    <a:pt x="24782" y="0"/>
                    <a:pt x="55353" y="0"/>
                  </a:cubicBezTo>
                  <a:cubicBezTo>
                    <a:pt x="85924" y="0"/>
                    <a:pt x="110706" y="24904"/>
                    <a:pt x="110706" y="55626"/>
                  </a:cubicBezTo>
                  <a:cubicBezTo>
                    <a:pt x="110706" y="86347"/>
                    <a:pt x="85924" y="111251"/>
                    <a:pt x="55353" y="111251"/>
                  </a:cubicBezTo>
                  <a:close/>
                  <a:moveTo>
                    <a:pt x="55353" y="17011"/>
                  </a:moveTo>
                  <a:cubicBezTo>
                    <a:pt x="34135" y="17011"/>
                    <a:pt x="16928" y="34303"/>
                    <a:pt x="16928" y="55626"/>
                  </a:cubicBezTo>
                  <a:cubicBezTo>
                    <a:pt x="16928" y="76949"/>
                    <a:pt x="34135" y="94241"/>
                    <a:pt x="55353" y="94241"/>
                  </a:cubicBezTo>
                  <a:cubicBezTo>
                    <a:pt x="76572" y="94241"/>
                    <a:pt x="93779" y="76949"/>
                    <a:pt x="93779" y="55626"/>
                  </a:cubicBezTo>
                  <a:cubicBezTo>
                    <a:pt x="93779" y="34303"/>
                    <a:pt x="76572" y="17011"/>
                    <a:pt x="55353" y="17011"/>
                  </a:cubicBezTo>
                  <a:close/>
                </a:path>
              </a:pathLst>
            </a:custGeom>
            <a:solidFill>
              <a:srgbClr val="093F68"/>
            </a:solidFill>
            <a:ln w="8453" cap="flat">
              <a:noFill/>
              <a:prstDash val="solid"/>
              <a:miter/>
            </a:ln>
          </p:spPr>
          <p:txBody>
            <a:bodyPr rtlCol="0" anchor="ctr"/>
            <a:lstStyle/>
            <a:p>
              <a:endParaRPr lang="en-US"/>
            </a:p>
          </p:txBody>
        </p:sp>
        <p:sp>
          <p:nvSpPr>
            <p:cNvPr id="357" name="Graphic 261">
              <a:extLst>
                <a:ext uri="{FF2B5EF4-FFF2-40B4-BE49-F238E27FC236}">
                  <a16:creationId xmlns:a16="http://schemas.microsoft.com/office/drawing/2014/main" id="{EBC52FE3-597D-4EA5-B8F2-7D780B568E11}"/>
                </a:ext>
              </a:extLst>
            </p:cNvPr>
            <p:cNvSpPr/>
            <p:nvPr/>
          </p:nvSpPr>
          <p:spPr>
            <a:xfrm>
              <a:off x="8125755" y="2886606"/>
              <a:ext cx="62858" cy="64947"/>
            </a:xfrm>
            <a:custGeom>
              <a:avLst/>
              <a:gdLst>
                <a:gd name="connsiteX0" fmla="*/ 54176 w 62858"/>
                <a:gd name="connsiteY0" fmla="*/ 64947 h 64947"/>
                <a:gd name="connsiteX1" fmla="*/ 48082 w 62858"/>
                <a:gd name="connsiteY1" fmla="*/ 62310 h 64947"/>
                <a:gd name="connsiteX2" fmla="*/ 2377 w 62858"/>
                <a:gd name="connsiteY2" fmla="*/ 14424 h 64947"/>
                <a:gd name="connsiteX3" fmla="*/ 2589 w 62858"/>
                <a:gd name="connsiteY3" fmla="*/ 2389 h 64947"/>
                <a:gd name="connsiteX4" fmla="*/ 14565 w 62858"/>
                <a:gd name="connsiteY4" fmla="*/ 2602 h 64947"/>
                <a:gd name="connsiteX5" fmla="*/ 60354 w 62858"/>
                <a:gd name="connsiteY5" fmla="*/ 50488 h 64947"/>
                <a:gd name="connsiteX6" fmla="*/ 60405 w 62858"/>
                <a:gd name="connsiteY6" fmla="*/ 62514 h 64947"/>
                <a:gd name="connsiteX7" fmla="*/ 60354 w 62858"/>
                <a:gd name="connsiteY7" fmla="*/ 62565 h 64947"/>
                <a:gd name="connsiteX8" fmla="*/ 54176 w 62858"/>
                <a:gd name="connsiteY8" fmla="*/ 64947 h 6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58" h="64947">
                  <a:moveTo>
                    <a:pt x="54176" y="64947"/>
                  </a:moveTo>
                  <a:cubicBezTo>
                    <a:pt x="51874" y="64938"/>
                    <a:pt x="49673" y="63986"/>
                    <a:pt x="48082" y="62310"/>
                  </a:cubicBezTo>
                  <a:lnTo>
                    <a:pt x="2377" y="14424"/>
                  </a:lnTo>
                  <a:cubicBezTo>
                    <a:pt x="-873" y="11039"/>
                    <a:pt x="-779" y="5655"/>
                    <a:pt x="2589" y="2389"/>
                  </a:cubicBezTo>
                  <a:cubicBezTo>
                    <a:pt x="5958" y="-877"/>
                    <a:pt x="11315" y="-783"/>
                    <a:pt x="14565" y="2602"/>
                  </a:cubicBezTo>
                  <a:lnTo>
                    <a:pt x="60354" y="50488"/>
                  </a:lnTo>
                  <a:cubicBezTo>
                    <a:pt x="63672" y="53796"/>
                    <a:pt x="63697" y="59180"/>
                    <a:pt x="60405" y="62514"/>
                  </a:cubicBezTo>
                  <a:cubicBezTo>
                    <a:pt x="60388" y="62531"/>
                    <a:pt x="60371" y="62548"/>
                    <a:pt x="60354" y="62565"/>
                  </a:cubicBezTo>
                  <a:cubicBezTo>
                    <a:pt x="58679" y="64130"/>
                    <a:pt x="56461" y="64981"/>
                    <a:pt x="54176" y="64947"/>
                  </a:cubicBezTo>
                  <a:close/>
                </a:path>
              </a:pathLst>
            </a:custGeom>
            <a:solidFill>
              <a:srgbClr val="093F68"/>
            </a:solidFill>
            <a:ln w="8453" cap="flat">
              <a:noFill/>
              <a:prstDash val="solid"/>
              <a:miter/>
            </a:ln>
          </p:spPr>
          <p:txBody>
            <a:bodyPr rtlCol="0" anchor="ctr"/>
            <a:lstStyle/>
            <a:p>
              <a:endParaRPr lang="en-US"/>
            </a:p>
          </p:txBody>
        </p:sp>
        <p:sp>
          <p:nvSpPr>
            <p:cNvPr id="358" name="Graphic 261">
              <a:extLst>
                <a:ext uri="{FF2B5EF4-FFF2-40B4-BE49-F238E27FC236}">
                  <a16:creationId xmlns:a16="http://schemas.microsoft.com/office/drawing/2014/main" id="{EBC52FE3-597D-4EA5-B8F2-7D780B568E11}"/>
                </a:ext>
              </a:extLst>
            </p:cNvPr>
            <p:cNvSpPr/>
            <p:nvPr/>
          </p:nvSpPr>
          <p:spPr>
            <a:xfrm>
              <a:off x="7088104" y="2425744"/>
              <a:ext cx="151397" cy="221052"/>
            </a:xfrm>
            <a:custGeom>
              <a:avLst/>
              <a:gdLst>
                <a:gd name="connsiteX0" fmla="*/ 119339 w 151397"/>
                <a:gd name="connsiteY0" fmla="*/ 56647 h 221052"/>
                <a:gd name="connsiteX1" fmla="*/ 104104 w 151397"/>
                <a:gd name="connsiteY1" fmla="*/ 46100 h 221052"/>
                <a:gd name="connsiteX2" fmla="*/ 85907 w 151397"/>
                <a:gd name="connsiteY2" fmla="*/ 42698 h 221052"/>
                <a:gd name="connsiteX3" fmla="*/ 75497 w 151397"/>
                <a:gd name="connsiteY3" fmla="*/ 43889 h 221052"/>
                <a:gd name="connsiteX4" fmla="*/ 65425 w 151397"/>
                <a:gd name="connsiteY4" fmla="*/ 47546 h 221052"/>
                <a:gd name="connsiteX5" fmla="*/ 57723 w 151397"/>
                <a:gd name="connsiteY5" fmla="*/ 54265 h 221052"/>
                <a:gd name="connsiteX6" fmla="*/ 54845 w 151397"/>
                <a:gd name="connsiteY6" fmla="*/ 64387 h 221052"/>
                <a:gd name="connsiteX7" fmla="*/ 61870 w 151397"/>
                <a:gd name="connsiteY7" fmla="*/ 79016 h 221052"/>
                <a:gd name="connsiteX8" fmla="*/ 79813 w 151397"/>
                <a:gd name="connsiteY8" fmla="*/ 87522 h 221052"/>
                <a:gd name="connsiteX9" fmla="*/ 103089 w 151397"/>
                <a:gd name="connsiteY9" fmla="*/ 94666 h 221052"/>
                <a:gd name="connsiteX10" fmla="*/ 126279 w 151397"/>
                <a:gd name="connsiteY10" fmla="*/ 104788 h 221052"/>
                <a:gd name="connsiteX11" fmla="*/ 144223 w 151397"/>
                <a:gd name="connsiteY11" fmla="*/ 122309 h 221052"/>
                <a:gd name="connsiteX12" fmla="*/ 151332 w 151397"/>
                <a:gd name="connsiteY12" fmla="*/ 151738 h 221052"/>
                <a:gd name="connsiteX13" fmla="*/ 144815 w 151397"/>
                <a:gd name="connsiteY13" fmla="*/ 182442 h 221052"/>
                <a:gd name="connsiteX14" fmla="*/ 127210 w 151397"/>
                <a:gd name="connsiteY14" fmla="*/ 204131 h 221052"/>
                <a:gd name="connsiteX15" fmla="*/ 101396 w 151397"/>
                <a:gd name="connsiteY15" fmla="*/ 216890 h 221052"/>
                <a:gd name="connsiteX16" fmla="*/ 32585 w 151397"/>
                <a:gd name="connsiteY16" fmla="*/ 214848 h 221052"/>
                <a:gd name="connsiteX17" fmla="*/ 0 w 151397"/>
                <a:gd name="connsiteY17" fmla="*/ 194605 h 221052"/>
                <a:gd name="connsiteX18" fmla="*/ 32924 w 151397"/>
                <a:gd name="connsiteY18" fmla="*/ 158287 h 221052"/>
                <a:gd name="connsiteX19" fmla="*/ 50783 w 151397"/>
                <a:gd name="connsiteY19" fmla="*/ 173001 h 221052"/>
                <a:gd name="connsiteX20" fmla="*/ 73127 w 151397"/>
                <a:gd name="connsiteY20" fmla="*/ 178275 h 221052"/>
                <a:gd name="connsiteX21" fmla="*/ 84553 w 151397"/>
                <a:gd name="connsiteY21" fmla="*/ 176914 h 221052"/>
                <a:gd name="connsiteX22" fmla="*/ 94879 w 151397"/>
                <a:gd name="connsiteY22" fmla="*/ 172916 h 221052"/>
                <a:gd name="connsiteX23" fmla="*/ 102327 w 151397"/>
                <a:gd name="connsiteY23" fmla="*/ 166027 h 221052"/>
                <a:gd name="connsiteX24" fmla="*/ 105120 w 151397"/>
                <a:gd name="connsiteY24" fmla="*/ 156246 h 221052"/>
                <a:gd name="connsiteX25" fmla="*/ 97841 w 151397"/>
                <a:gd name="connsiteY25" fmla="*/ 141191 h 221052"/>
                <a:gd name="connsiteX26" fmla="*/ 79644 w 151397"/>
                <a:gd name="connsiteY26" fmla="*/ 131835 h 221052"/>
                <a:gd name="connsiteX27" fmla="*/ 55946 w 151397"/>
                <a:gd name="connsiteY27" fmla="*/ 124095 h 221052"/>
                <a:gd name="connsiteX28" fmla="*/ 32332 w 151397"/>
                <a:gd name="connsiteY28" fmla="*/ 113718 h 221052"/>
                <a:gd name="connsiteX29" fmla="*/ 14134 w 151397"/>
                <a:gd name="connsiteY29" fmla="*/ 96707 h 221052"/>
                <a:gd name="connsiteX30" fmla="*/ 6856 w 151397"/>
                <a:gd name="connsiteY30" fmla="*/ 68469 h 221052"/>
                <a:gd name="connsiteX31" fmla="*/ 13542 w 151397"/>
                <a:gd name="connsiteY31" fmla="*/ 38700 h 221052"/>
                <a:gd name="connsiteX32" fmla="*/ 31231 w 151397"/>
                <a:gd name="connsiteY32" fmla="*/ 17266 h 221052"/>
                <a:gd name="connsiteX33" fmla="*/ 56623 w 151397"/>
                <a:gd name="connsiteY33" fmla="*/ 4338 h 221052"/>
                <a:gd name="connsiteX34" fmla="*/ 86500 w 151397"/>
                <a:gd name="connsiteY34" fmla="*/ 0 h 221052"/>
                <a:gd name="connsiteX35" fmla="*/ 120863 w 151397"/>
                <a:gd name="connsiteY35" fmla="*/ 5104 h 221052"/>
                <a:gd name="connsiteX36" fmla="*/ 150740 w 151397"/>
                <a:gd name="connsiteY36" fmla="*/ 22115 h 22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1397" h="221052">
                  <a:moveTo>
                    <a:pt x="119339" y="56647"/>
                  </a:moveTo>
                  <a:cubicBezTo>
                    <a:pt x="115378" y="51731"/>
                    <a:pt x="110088" y="48065"/>
                    <a:pt x="104104" y="46100"/>
                  </a:cubicBezTo>
                  <a:cubicBezTo>
                    <a:pt x="98273" y="43931"/>
                    <a:pt x="92120" y="42783"/>
                    <a:pt x="85907" y="42698"/>
                  </a:cubicBezTo>
                  <a:cubicBezTo>
                    <a:pt x="82403" y="42723"/>
                    <a:pt x="78916" y="43123"/>
                    <a:pt x="75497" y="43889"/>
                  </a:cubicBezTo>
                  <a:cubicBezTo>
                    <a:pt x="72001" y="44671"/>
                    <a:pt x="68616" y="45904"/>
                    <a:pt x="65425" y="47546"/>
                  </a:cubicBezTo>
                  <a:cubicBezTo>
                    <a:pt x="62403" y="49196"/>
                    <a:pt x="59771" y="51492"/>
                    <a:pt x="57723" y="54265"/>
                  </a:cubicBezTo>
                  <a:cubicBezTo>
                    <a:pt x="55725" y="57251"/>
                    <a:pt x="54718" y="60789"/>
                    <a:pt x="54845" y="64387"/>
                  </a:cubicBezTo>
                  <a:cubicBezTo>
                    <a:pt x="54566" y="70145"/>
                    <a:pt x="57215" y="75648"/>
                    <a:pt x="61870" y="79016"/>
                  </a:cubicBezTo>
                  <a:cubicBezTo>
                    <a:pt x="67414" y="82699"/>
                    <a:pt x="73457" y="85565"/>
                    <a:pt x="79813" y="87522"/>
                  </a:cubicBezTo>
                  <a:cubicBezTo>
                    <a:pt x="87008" y="89903"/>
                    <a:pt x="94794" y="92285"/>
                    <a:pt x="103089" y="94666"/>
                  </a:cubicBezTo>
                  <a:cubicBezTo>
                    <a:pt x="111231" y="96997"/>
                    <a:pt x="119026" y="100407"/>
                    <a:pt x="126279" y="104788"/>
                  </a:cubicBezTo>
                  <a:cubicBezTo>
                    <a:pt x="133516" y="109168"/>
                    <a:pt x="139661" y="115164"/>
                    <a:pt x="144223" y="122309"/>
                  </a:cubicBezTo>
                  <a:cubicBezTo>
                    <a:pt x="149369" y="131223"/>
                    <a:pt x="151840" y="141446"/>
                    <a:pt x="151332" y="151738"/>
                  </a:cubicBezTo>
                  <a:cubicBezTo>
                    <a:pt x="151569" y="162344"/>
                    <a:pt x="149343" y="172857"/>
                    <a:pt x="144815" y="182442"/>
                  </a:cubicBezTo>
                  <a:cubicBezTo>
                    <a:pt x="140609" y="190888"/>
                    <a:pt x="134599" y="198297"/>
                    <a:pt x="127210" y="204131"/>
                  </a:cubicBezTo>
                  <a:cubicBezTo>
                    <a:pt x="119525" y="210051"/>
                    <a:pt x="110748" y="214381"/>
                    <a:pt x="101396" y="216890"/>
                  </a:cubicBezTo>
                  <a:cubicBezTo>
                    <a:pt x="78764" y="223065"/>
                    <a:pt x="54820" y="222359"/>
                    <a:pt x="32585" y="214848"/>
                  </a:cubicBezTo>
                  <a:cubicBezTo>
                    <a:pt x="20474" y="210391"/>
                    <a:pt x="9386" y="203502"/>
                    <a:pt x="0" y="194605"/>
                  </a:cubicBezTo>
                  <a:lnTo>
                    <a:pt x="32924" y="158287"/>
                  </a:lnTo>
                  <a:cubicBezTo>
                    <a:pt x="37562" y="164606"/>
                    <a:pt x="43707" y="169667"/>
                    <a:pt x="50783" y="173001"/>
                  </a:cubicBezTo>
                  <a:cubicBezTo>
                    <a:pt x="57731" y="176446"/>
                    <a:pt x="65374" y="178258"/>
                    <a:pt x="73127" y="178275"/>
                  </a:cubicBezTo>
                  <a:cubicBezTo>
                    <a:pt x="76969" y="178241"/>
                    <a:pt x="80804" y="177782"/>
                    <a:pt x="84553" y="176914"/>
                  </a:cubicBezTo>
                  <a:cubicBezTo>
                    <a:pt x="88167" y="176089"/>
                    <a:pt x="91646" y="174745"/>
                    <a:pt x="94879" y="172916"/>
                  </a:cubicBezTo>
                  <a:cubicBezTo>
                    <a:pt x="97866" y="171249"/>
                    <a:pt x="100423" y="168885"/>
                    <a:pt x="102327" y="166027"/>
                  </a:cubicBezTo>
                  <a:cubicBezTo>
                    <a:pt x="104231" y="163127"/>
                    <a:pt x="105205" y="159716"/>
                    <a:pt x="105120" y="156246"/>
                  </a:cubicBezTo>
                  <a:cubicBezTo>
                    <a:pt x="105357" y="150317"/>
                    <a:pt x="102623" y="144661"/>
                    <a:pt x="97841" y="141191"/>
                  </a:cubicBezTo>
                  <a:cubicBezTo>
                    <a:pt x="92297" y="137134"/>
                    <a:pt x="86161" y="133978"/>
                    <a:pt x="79644" y="131835"/>
                  </a:cubicBezTo>
                  <a:cubicBezTo>
                    <a:pt x="72365" y="129283"/>
                    <a:pt x="64494" y="126647"/>
                    <a:pt x="55946" y="124095"/>
                  </a:cubicBezTo>
                  <a:cubicBezTo>
                    <a:pt x="47685" y="121620"/>
                    <a:pt x="39754" y="118133"/>
                    <a:pt x="32332" y="113718"/>
                  </a:cubicBezTo>
                  <a:cubicBezTo>
                    <a:pt x="25095" y="109466"/>
                    <a:pt x="18883" y="103656"/>
                    <a:pt x="14134" y="96707"/>
                  </a:cubicBezTo>
                  <a:cubicBezTo>
                    <a:pt x="8904" y="88261"/>
                    <a:pt x="6365" y="78404"/>
                    <a:pt x="6856" y="68469"/>
                  </a:cubicBezTo>
                  <a:cubicBezTo>
                    <a:pt x="6610" y="58144"/>
                    <a:pt x="8912" y="47920"/>
                    <a:pt x="13542" y="38700"/>
                  </a:cubicBezTo>
                  <a:cubicBezTo>
                    <a:pt x="17825" y="30356"/>
                    <a:pt x="23859" y="23042"/>
                    <a:pt x="31231" y="17266"/>
                  </a:cubicBezTo>
                  <a:cubicBezTo>
                    <a:pt x="38832" y="11423"/>
                    <a:pt x="47439" y="7043"/>
                    <a:pt x="56623" y="4338"/>
                  </a:cubicBezTo>
                  <a:cubicBezTo>
                    <a:pt x="66322" y="1438"/>
                    <a:pt x="76385" y="-17"/>
                    <a:pt x="86500" y="0"/>
                  </a:cubicBezTo>
                  <a:cubicBezTo>
                    <a:pt x="98146" y="-25"/>
                    <a:pt x="109724" y="1693"/>
                    <a:pt x="120863" y="5104"/>
                  </a:cubicBezTo>
                  <a:cubicBezTo>
                    <a:pt x="131950" y="8489"/>
                    <a:pt x="142157" y="14298"/>
                    <a:pt x="150740" y="22115"/>
                  </a:cubicBezTo>
                  <a:close/>
                </a:path>
              </a:pathLst>
            </a:custGeom>
            <a:solidFill>
              <a:srgbClr val="093F68"/>
            </a:solidFill>
            <a:ln w="8453" cap="flat">
              <a:noFill/>
              <a:prstDash val="solid"/>
              <a:miter/>
            </a:ln>
          </p:spPr>
          <p:txBody>
            <a:bodyPr rtlCol="0" anchor="ctr"/>
            <a:lstStyle/>
            <a:p>
              <a:endParaRPr lang="en-US"/>
            </a:p>
          </p:txBody>
        </p:sp>
        <p:sp>
          <p:nvSpPr>
            <p:cNvPr id="359" name="Graphic 261">
              <a:extLst>
                <a:ext uri="{FF2B5EF4-FFF2-40B4-BE49-F238E27FC236}">
                  <a16:creationId xmlns:a16="http://schemas.microsoft.com/office/drawing/2014/main" id="{EBC52FE3-597D-4EA5-B8F2-7D780B568E11}"/>
                </a:ext>
              </a:extLst>
            </p:cNvPr>
            <p:cNvSpPr/>
            <p:nvPr/>
          </p:nvSpPr>
          <p:spPr>
            <a:xfrm>
              <a:off x="7263647" y="2493187"/>
              <a:ext cx="147271" cy="151661"/>
            </a:xfrm>
            <a:custGeom>
              <a:avLst/>
              <a:gdLst>
                <a:gd name="connsiteX0" fmla="*/ 140664 w 147271"/>
                <a:gd name="connsiteY0" fmla="*/ 123165 h 151661"/>
                <a:gd name="connsiteX1" fmla="*/ 113664 w 147271"/>
                <a:gd name="connsiteY1" fmla="*/ 144259 h 151661"/>
                <a:gd name="connsiteX2" fmla="*/ 79809 w 147271"/>
                <a:gd name="connsiteY2" fmla="*/ 151659 h 151661"/>
                <a:gd name="connsiteX3" fmla="*/ 48578 w 147271"/>
                <a:gd name="connsiteY3" fmla="*/ 146300 h 151661"/>
                <a:gd name="connsiteX4" fmla="*/ 23186 w 147271"/>
                <a:gd name="connsiteY4" fmla="*/ 130990 h 151661"/>
                <a:gd name="connsiteX5" fmla="*/ 6259 w 147271"/>
                <a:gd name="connsiteY5" fmla="*/ 107090 h 151661"/>
                <a:gd name="connsiteX6" fmla="*/ 6259 w 147271"/>
                <a:gd name="connsiteY6" fmla="*/ 44575 h 151661"/>
                <a:gd name="connsiteX7" fmla="*/ 23186 w 147271"/>
                <a:gd name="connsiteY7" fmla="*/ 20674 h 151661"/>
                <a:gd name="connsiteX8" fmla="*/ 48578 w 147271"/>
                <a:gd name="connsiteY8" fmla="*/ 5365 h 151661"/>
                <a:gd name="connsiteX9" fmla="*/ 79809 w 147271"/>
                <a:gd name="connsiteY9" fmla="*/ 6 h 151661"/>
                <a:gd name="connsiteX10" fmla="*/ 107740 w 147271"/>
                <a:gd name="connsiteY10" fmla="*/ 5365 h 151661"/>
                <a:gd name="connsiteX11" fmla="*/ 129068 w 147271"/>
                <a:gd name="connsiteY11" fmla="*/ 20674 h 151661"/>
                <a:gd name="connsiteX12" fmla="*/ 142526 w 147271"/>
                <a:gd name="connsiteY12" fmla="*/ 44575 h 151661"/>
                <a:gd name="connsiteX13" fmla="*/ 147265 w 147271"/>
                <a:gd name="connsiteY13" fmla="*/ 75790 h 151661"/>
                <a:gd name="connsiteX14" fmla="*/ 147265 w 147271"/>
                <a:gd name="connsiteY14" fmla="*/ 89824 h 151661"/>
                <a:gd name="connsiteX15" fmla="*/ 44430 w 147271"/>
                <a:gd name="connsiteY15" fmla="*/ 89824 h 151661"/>
                <a:gd name="connsiteX16" fmla="*/ 55941 w 147271"/>
                <a:gd name="connsiteY16" fmla="*/ 110152 h 151661"/>
                <a:gd name="connsiteX17" fmla="*/ 77862 w 147271"/>
                <a:gd name="connsiteY17" fmla="*/ 117807 h 151661"/>
                <a:gd name="connsiteX18" fmla="*/ 96398 w 147271"/>
                <a:gd name="connsiteY18" fmla="*/ 112874 h 151661"/>
                <a:gd name="connsiteX19" fmla="*/ 109517 w 147271"/>
                <a:gd name="connsiteY19" fmla="*/ 100201 h 151661"/>
                <a:gd name="connsiteX20" fmla="*/ 103084 w 147271"/>
                <a:gd name="connsiteY20" fmla="*/ 59459 h 151661"/>
                <a:gd name="connsiteX21" fmla="*/ 95636 w 147271"/>
                <a:gd name="connsiteY21" fmla="*/ 40152 h 151661"/>
                <a:gd name="connsiteX22" fmla="*/ 75831 w 147271"/>
                <a:gd name="connsiteY22" fmla="*/ 31647 h 151661"/>
                <a:gd name="connsiteX23" fmla="*/ 53148 w 147271"/>
                <a:gd name="connsiteY23" fmla="*/ 40152 h 151661"/>
                <a:gd name="connsiteX24" fmla="*/ 46970 w 147271"/>
                <a:gd name="connsiteY24" fmla="*/ 48658 h 151661"/>
                <a:gd name="connsiteX25" fmla="*/ 44430 w 147271"/>
                <a:gd name="connsiteY25" fmla="*/ 58949 h 1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7271" h="151661">
                  <a:moveTo>
                    <a:pt x="140664" y="123165"/>
                  </a:moveTo>
                  <a:cubicBezTo>
                    <a:pt x="133520" y="132317"/>
                    <a:pt x="124252" y="139564"/>
                    <a:pt x="113664" y="144259"/>
                  </a:cubicBezTo>
                  <a:cubicBezTo>
                    <a:pt x="103042" y="149158"/>
                    <a:pt x="91498" y="151684"/>
                    <a:pt x="79809" y="151659"/>
                  </a:cubicBezTo>
                  <a:cubicBezTo>
                    <a:pt x="69162" y="151735"/>
                    <a:pt x="58590" y="149924"/>
                    <a:pt x="48578" y="146300"/>
                  </a:cubicBezTo>
                  <a:cubicBezTo>
                    <a:pt x="39183" y="142949"/>
                    <a:pt x="30550" y="137744"/>
                    <a:pt x="23186" y="130990"/>
                  </a:cubicBezTo>
                  <a:cubicBezTo>
                    <a:pt x="15975" y="124271"/>
                    <a:pt x="10220" y="116131"/>
                    <a:pt x="6259" y="107090"/>
                  </a:cubicBezTo>
                  <a:cubicBezTo>
                    <a:pt x="-2086" y="87094"/>
                    <a:pt x="-2086" y="64571"/>
                    <a:pt x="6259" y="44575"/>
                  </a:cubicBezTo>
                  <a:cubicBezTo>
                    <a:pt x="10220" y="35525"/>
                    <a:pt x="15975" y="27394"/>
                    <a:pt x="23186" y="20674"/>
                  </a:cubicBezTo>
                  <a:cubicBezTo>
                    <a:pt x="30533" y="13896"/>
                    <a:pt x="39166" y="8682"/>
                    <a:pt x="48578" y="5365"/>
                  </a:cubicBezTo>
                  <a:cubicBezTo>
                    <a:pt x="58590" y="1741"/>
                    <a:pt x="69162" y="-70"/>
                    <a:pt x="79809" y="6"/>
                  </a:cubicBezTo>
                  <a:cubicBezTo>
                    <a:pt x="89382" y="-121"/>
                    <a:pt x="98886" y="1699"/>
                    <a:pt x="107740" y="5365"/>
                  </a:cubicBezTo>
                  <a:cubicBezTo>
                    <a:pt x="115924" y="8750"/>
                    <a:pt x="123220" y="13989"/>
                    <a:pt x="129068" y="20674"/>
                  </a:cubicBezTo>
                  <a:cubicBezTo>
                    <a:pt x="135103" y="27657"/>
                    <a:pt x="139673" y="35780"/>
                    <a:pt x="142526" y="44575"/>
                  </a:cubicBezTo>
                  <a:cubicBezTo>
                    <a:pt x="145784" y="54654"/>
                    <a:pt x="147384" y="65192"/>
                    <a:pt x="147265" y="75790"/>
                  </a:cubicBezTo>
                  <a:lnTo>
                    <a:pt x="147265" y="89824"/>
                  </a:lnTo>
                  <a:lnTo>
                    <a:pt x="44430" y="89824"/>
                  </a:lnTo>
                  <a:cubicBezTo>
                    <a:pt x="45878" y="97709"/>
                    <a:pt x="49932" y="104879"/>
                    <a:pt x="55941" y="110152"/>
                  </a:cubicBezTo>
                  <a:cubicBezTo>
                    <a:pt x="62069" y="115323"/>
                    <a:pt x="69864" y="118045"/>
                    <a:pt x="77862" y="117807"/>
                  </a:cubicBezTo>
                  <a:cubicBezTo>
                    <a:pt x="84388" y="117994"/>
                    <a:pt x="90820" y="116276"/>
                    <a:pt x="96398" y="112874"/>
                  </a:cubicBezTo>
                  <a:cubicBezTo>
                    <a:pt x="101502" y="109489"/>
                    <a:pt x="105954" y="105193"/>
                    <a:pt x="109517" y="100201"/>
                  </a:cubicBezTo>
                  <a:close/>
                  <a:moveTo>
                    <a:pt x="103084" y="59459"/>
                  </a:moveTo>
                  <a:cubicBezTo>
                    <a:pt x="103431" y="52255"/>
                    <a:pt x="100723" y="45238"/>
                    <a:pt x="95636" y="40152"/>
                  </a:cubicBezTo>
                  <a:cubicBezTo>
                    <a:pt x="90541" y="34615"/>
                    <a:pt x="83338" y="31527"/>
                    <a:pt x="75831" y="31647"/>
                  </a:cubicBezTo>
                  <a:cubicBezTo>
                    <a:pt x="67460" y="31425"/>
                    <a:pt x="59327" y="34470"/>
                    <a:pt x="53148" y="40152"/>
                  </a:cubicBezTo>
                  <a:cubicBezTo>
                    <a:pt x="50550" y="42551"/>
                    <a:pt x="48451" y="45442"/>
                    <a:pt x="46970" y="48658"/>
                  </a:cubicBezTo>
                  <a:cubicBezTo>
                    <a:pt x="45463" y="51890"/>
                    <a:pt x="44600" y="55385"/>
                    <a:pt x="44430" y="58949"/>
                  </a:cubicBezTo>
                  <a:close/>
                </a:path>
              </a:pathLst>
            </a:custGeom>
            <a:solidFill>
              <a:srgbClr val="093F68"/>
            </a:solidFill>
            <a:ln w="8453" cap="flat">
              <a:noFill/>
              <a:prstDash val="solid"/>
              <a:miter/>
            </a:ln>
          </p:spPr>
          <p:txBody>
            <a:bodyPr rtlCol="0" anchor="ctr"/>
            <a:lstStyle/>
            <a:p>
              <a:endParaRPr lang="en-US"/>
            </a:p>
          </p:txBody>
        </p:sp>
        <p:sp>
          <p:nvSpPr>
            <p:cNvPr id="360" name="Graphic 261">
              <a:extLst>
                <a:ext uri="{FF2B5EF4-FFF2-40B4-BE49-F238E27FC236}">
                  <a16:creationId xmlns:a16="http://schemas.microsoft.com/office/drawing/2014/main" id="{EBC52FE3-597D-4EA5-B8F2-7D780B568E11}"/>
                </a:ext>
              </a:extLst>
            </p:cNvPr>
            <p:cNvSpPr/>
            <p:nvPr/>
          </p:nvSpPr>
          <p:spPr>
            <a:xfrm>
              <a:off x="7430864" y="2494340"/>
              <a:ext cx="138329" cy="150846"/>
            </a:xfrm>
            <a:custGeom>
              <a:avLst/>
              <a:gdLst>
                <a:gd name="connsiteX0" fmla="*/ 97441 w 138329"/>
                <a:gd name="connsiteY0" fmla="*/ 128817 h 150846"/>
                <a:gd name="connsiteX1" fmla="*/ 96849 w 138329"/>
                <a:gd name="connsiteY1" fmla="*/ 128817 h 150846"/>
                <a:gd name="connsiteX2" fmla="*/ 77213 w 138329"/>
                <a:gd name="connsiteY2" fmla="*/ 145828 h 150846"/>
                <a:gd name="connsiteX3" fmla="*/ 51229 w 138329"/>
                <a:gd name="connsiteY3" fmla="*/ 150846 h 150846"/>
                <a:gd name="connsiteX4" fmla="*/ 31847 w 138329"/>
                <a:gd name="connsiteY4" fmla="*/ 148039 h 150846"/>
                <a:gd name="connsiteX5" fmla="*/ 15427 w 138329"/>
                <a:gd name="connsiteY5" fmla="*/ 139533 h 150846"/>
                <a:gd name="connsiteX6" fmla="*/ 4170 w 138329"/>
                <a:gd name="connsiteY6" fmla="*/ 125584 h 150846"/>
                <a:gd name="connsiteX7" fmla="*/ 23 w 138329"/>
                <a:gd name="connsiteY7" fmla="*/ 106277 h 150846"/>
                <a:gd name="connsiteX8" fmla="*/ 4678 w 138329"/>
                <a:gd name="connsiteY8" fmla="*/ 85099 h 150846"/>
                <a:gd name="connsiteX9" fmla="*/ 17035 w 138329"/>
                <a:gd name="connsiteY9" fmla="*/ 70809 h 150846"/>
                <a:gd name="connsiteX10" fmla="*/ 34978 w 138329"/>
                <a:gd name="connsiteY10" fmla="*/ 62304 h 150846"/>
                <a:gd name="connsiteX11" fmla="*/ 55884 w 138329"/>
                <a:gd name="connsiteY11" fmla="*/ 57711 h 150846"/>
                <a:gd name="connsiteX12" fmla="*/ 77466 w 138329"/>
                <a:gd name="connsiteY12" fmla="*/ 55925 h 150846"/>
                <a:gd name="connsiteX13" fmla="*/ 97441 w 138329"/>
                <a:gd name="connsiteY13" fmla="*/ 55925 h 150846"/>
                <a:gd name="connsiteX14" fmla="*/ 88977 w 138329"/>
                <a:gd name="connsiteY14" fmla="*/ 37043 h 150846"/>
                <a:gd name="connsiteX15" fmla="*/ 69003 w 138329"/>
                <a:gd name="connsiteY15" fmla="*/ 29983 h 150846"/>
                <a:gd name="connsiteX16" fmla="*/ 49028 w 138329"/>
                <a:gd name="connsiteY16" fmla="*/ 34661 h 150846"/>
                <a:gd name="connsiteX17" fmla="*/ 32947 w 138329"/>
                <a:gd name="connsiteY17" fmla="*/ 47249 h 150846"/>
                <a:gd name="connsiteX18" fmla="*/ 9248 w 138329"/>
                <a:gd name="connsiteY18" fmla="*/ 22838 h 150846"/>
                <a:gd name="connsiteX19" fmla="*/ 38279 w 138329"/>
                <a:gd name="connsiteY19" fmla="*/ 5828 h 150846"/>
                <a:gd name="connsiteX20" fmla="*/ 72557 w 138329"/>
                <a:gd name="connsiteY20" fmla="*/ 44 h 150846"/>
                <a:gd name="connsiteX21" fmla="*/ 104720 w 138329"/>
                <a:gd name="connsiteY21" fmla="*/ 4892 h 150846"/>
                <a:gd name="connsiteX22" fmla="*/ 124864 w 138329"/>
                <a:gd name="connsiteY22" fmla="*/ 19351 h 150846"/>
                <a:gd name="connsiteX23" fmla="*/ 135359 w 138329"/>
                <a:gd name="connsiteY23" fmla="*/ 42656 h 150846"/>
                <a:gd name="connsiteX24" fmla="*/ 138321 w 138329"/>
                <a:gd name="connsiteY24" fmla="*/ 74637 h 150846"/>
                <a:gd name="connsiteX25" fmla="*/ 138321 w 138329"/>
                <a:gd name="connsiteY25" fmla="*/ 148124 h 150846"/>
                <a:gd name="connsiteX26" fmla="*/ 97441 w 138329"/>
                <a:gd name="connsiteY26" fmla="*/ 148124 h 150846"/>
                <a:gd name="connsiteX27" fmla="*/ 86523 w 138329"/>
                <a:gd name="connsiteY27" fmla="*/ 83567 h 150846"/>
                <a:gd name="connsiteX28" fmla="*/ 73912 w 138329"/>
                <a:gd name="connsiteY28" fmla="*/ 84078 h 150846"/>
                <a:gd name="connsiteX29" fmla="*/ 59439 w 138329"/>
                <a:gd name="connsiteY29" fmla="*/ 86544 h 150846"/>
                <a:gd name="connsiteX30" fmla="*/ 47589 w 138329"/>
                <a:gd name="connsiteY30" fmla="*/ 92839 h 150846"/>
                <a:gd name="connsiteX31" fmla="*/ 42680 w 138329"/>
                <a:gd name="connsiteY31" fmla="*/ 104406 h 150846"/>
                <a:gd name="connsiteX32" fmla="*/ 49451 w 138329"/>
                <a:gd name="connsiteY32" fmla="*/ 116314 h 150846"/>
                <a:gd name="connsiteX33" fmla="*/ 63670 w 138329"/>
                <a:gd name="connsiteY33" fmla="*/ 120226 h 150846"/>
                <a:gd name="connsiteX34" fmla="*/ 76281 w 138329"/>
                <a:gd name="connsiteY34" fmla="*/ 118440 h 150846"/>
                <a:gd name="connsiteX35" fmla="*/ 87115 w 138329"/>
                <a:gd name="connsiteY35" fmla="*/ 113337 h 150846"/>
                <a:gd name="connsiteX36" fmla="*/ 94648 w 138329"/>
                <a:gd name="connsiteY36" fmla="*/ 104831 h 150846"/>
                <a:gd name="connsiteX37" fmla="*/ 97441 w 138329"/>
                <a:gd name="connsiteY37" fmla="*/ 92924 h 150846"/>
                <a:gd name="connsiteX38" fmla="*/ 97441 w 138329"/>
                <a:gd name="connsiteY38" fmla="*/ 83397 h 15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8329" h="150846">
                  <a:moveTo>
                    <a:pt x="97441" y="128817"/>
                  </a:moveTo>
                  <a:lnTo>
                    <a:pt x="96849" y="128817"/>
                  </a:lnTo>
                  <a:cubicBezTo>
                    <a:pt x="92236" y="136412"/>
                    <a:pt x="85372" y="142357"/>
                    <a:pt x="77213" y="145828"/>
                  </a:cubicBezTo>
                  <a:cubicBezTo>
                    <a:pt x="68952" y="149170"/>
                    <a:pt x="60133" y="150880"/>
                    <a:pt x="51229" y="150846"/>
                  </a:cubicBezTo>
                  <a:cubicBezTo>
                    <a:pt x="44669" y="150863"/>
                    <a:pt x="38135" y="149910"/>
                    <a:pt x="31847" y="148039"/>
                  </a:cubicBezTo>
                  <a:cubicBezTo>
                    <a:pt x="25880" y="146295"/>
                    <a:pt x="20302" y="143412"/>
                    <a:pt x="15427" y="139533"/>
                  </a:cubicBezTo>
                  <a:cubicBezTo>
                    <a:pt x="10696" y="135774"/>
                    <a:pt x="6853" y="131011"/>
                    <a:pt x="4170" y="125584"/>
                  </a:cubicBezTo>
                  <a:cubicBezTo>
                    <a:pt x="1326" y="119554"/>
                    <a:pt x="-96" y="112945"/>
                    <a:pt x="23" y="106277"/>
                  </a:cubicBezTo>
                  <a:cubicBezTo>
                    <a:pt x="-214" y="98937"/>
                    <a:pt x="1386" y="91656"/>
                    <a:pt x="4678" y="85099"/>
                  </a:cubicBezTo>
                  <a:cubicBezTo>
                    <a:pt x="7674" y="79459"/>
                    <a:pt x="11898" y="74577"/>
                    <a:pt x="17035" y="70809"/>
                  </a:cubicBezTo>
                  <a:cubicBezTo>
                    <a:pt x="22545" y="67058"/>
                    <a:pt x="28597" y="64192"/>
                    <a:pt x="34978" y="62304"/>
                  </a:cubicBezTo>
                  <a:cubicBezTo>
                    <a:pt x="41817" y="60237"/>
                    <a:pt x="48808" y="58698"/>
                    <a:pt x="55884" y="57711"/>
                  </a:cubicBezTo>
                  <a:cubicBezTo>
                    <a:pt x="63036" y="56690"/>
                    <a:pt x="70247" y="56095"/>
                    <a:pt x="77466" y="55925"/>
                  </a:cubicBezTo>
                  <a:lnTo>
                    <a:pt x="97441" y="55925"/>
                  </a:lnTo>
                  <a:cubicBezTo>
                    <a:pt x="97780" y="48636"/>
                    <a:pt x="94631" y="41619"/>
                    <a:pt x="88977" y="37043"/>
                  </a:cubicBezTo>
                  <a:cubicBezTo>
                    <a:pt x="83383" y="32356"/>
                    <a:pt x="76290" y="29847"/>
                    <a:pt x="69003" y="29983"/>
                  </a:cubicBezTo>
                  <a:cubicBezTo>
                    <a:pt x="62062" y="29873"/>
                    <a:pt x="55207" y="31480"/>
                    <a:pt x="49028" y="34661"/>
                  </a:cubicBezTo>
                  <a:cubicBezTo>
                    <a:pt x="42926" y="37791"/>
                    <a:pt x="37467" y="42069"/>
                    <a:pt x="32947" y="47249"/>
                  </a:cubicBezTo>
                  <a:lnTo>
                    <a:pt x="9248" y="22838"/>
                  </a:lnTo>
                  <a:cubicBezTo>
                    <a:pt x="17628" y="15184"/>
                    <a:pt x="27522" y="9383"/>
                    <a:pt x="38279" y="5828"/>
                  </a:cubicBezTo>
                  <a:cubicBezTo>
                    <a:pt x="49291" y="1932"/>
                    <a:pt x="60886" y="-24"/>
                    <a:pt x="72557" y="44"/>
                  </a:cubicBezTo>
                  <a:cubicBezTo>
                    <a:pt x="83484" y="-296"/>
                    <a:pt x="94377" y="1345"/>
                    <a:pt x="104720" y="4892"/>
                  </a:cubicBezTo>
                  <a:cubicBezTo>
                    <a:pt x="112591" y="7826"/>
                    <a:pt x="119548" y="12819"/>
                    <a:pt x="124864" y="19351"/>
                  </a:cubicBezTo>
                  <a:cubicBezTo>
                    <a:pt x="130077" y="26224"/>
                    <a:pt x="133666" y="34193"/>
                    <a:pt x="135359" y="42656"/>
                  </a:cubicBezTo>
                  <a:cubicBezTo>
                    <a:pt x="137441" y="53186"/>
                    <a:pt x="138431" y="63903"/>
                    <a:pt x="138321" y="74637"/>
                  </a:cubicBezTo>
                  <a:lnTo>
                    <a:pt x="138321" y="148124"/>
                  </a:lnTo>
                  <a:lnTo>
                    <a:pt x="97441" y="148124"/>
                  </a:lnTo>
                  <a:close/>
                  <a:moveTo>
                    <a:pt x="86523" y="83567"/>
                  </a:moveTo>
                  <a:cubicBezTo>
                    <a:pt x="83137" y="83567"/>
                    <a:pt x="78905" y="83567"/>
                    <a:pt x="73912" y="84078"/>
                  </a:cubicBezTo>
                  <a:cubicBezTo>
                    <a:pt x="69011" y="84324"/>
                    <a:pt x="64153" y="85150"/>
                    <a:pt x="59439" y="86544"/>
                  </a:cubicBezTo>
                  <a:cubicBezTo>
                    <a:pt x="55097" y="87786"/>
                    <a:pt x="51059" y="89930"/>
                    <a:pt x="47589" y="92839"/>
                  </a:cubicBezTo>
                  <a:cubicBezTo>
                    <a:pt x="44255" y="95713"/>
                    <a:pt x="42435" y="99992"/>
                    <a:pt x="42680" y="104406"/>
                  </a:cubicBezTo>
                  <a:cubicBezTo>
                    <a:pt x="42460" y="109356"/>
                    <a:pt x="45101" y="113992"/>
                    <a:pt x="49451" y="116314"/>
                  </a:cubicBezTo>
                  <a:cubicBezTo>
                    <a:pt x="53776" y="118823"/>
                    <a:pt x="58677" y="120175"/>
                    <a:pt x="63670" y="120226"/>
                  </a:cubicBezTo>
                  <a:cubicBezTo>
                    <a:pt x="67936" y="120243"/>
                    <a:pt x="72185" y="119639"/>
                    <a:pt x="76281" y="118440"/>
                  </a:cubicBezTo>
                  <a:cubicBezTo>
                    <a:pt x="80141" y="117334"/>
                    <a:pt x="83797" y="115608"/>
                    <a:pt x="87115" y="113337"/>
                  </a:cubicBezTo>
                  <a:cubicBezTo>
                    <a:pt x="90255" y="111134"/>
                    <a:pt x="92837" y="108216"/>
                    <a:pt x="94648" y="104831"/>
                  </a:cubicBezTo>
                  <a:cubicBezTo>
                    <a:pt x="96594" y="101174"/>
                    <a:pt x="97551" y="97066"/>
                    <a:pt x="97441" y="92924"/>
                  </a:cubicBezTo>
                  <a:lnTo>
                    <a:pt x="97441" y="83397"/>
                  </a:lnTo>
                  <a:close/>
                </a:path>
              </a:pathLst>
            </a:custGeom>
            <a:solidFill>
              <a:srgbClr val="093F68"/>
            </a:solidFill>
            <a:ln w="8453" cap="flat">
              <a:noFill/>
              <a:prstDash val="solid"/>
              <a:miter/>
            </a:ln>
          </p:spPr>
          <p:txBody>
            <a:bodyPr rtlCol="0" anchor="ctr"/>
            <a:lstStyle/>
            <a:p>
              <a:endParaRPr lang="en-US"/>
            </a:p>
          </p:txBody>
        </p:sp>
        <p:sp>
          <p:nvSpPr>
            <p:cNvPr id="361" name="Graphic 261">
              <a:extLst>
                <a:ext uri="{FF2B5EF4-FFF2-40B4-BE49-F238E27FC236}">
                  <a16:creationId xmlns:a16="http://schemas.microsoft.com/office/drawing/2014/main" id="{EBC52FE3-597D-4EA5-B8F2-7D780B568E11}"/>
                </a:ext>
              </a:extLst>
            </p:cNvPr>
            <p:cNvSpPr/>
            <p:nvPr/>
          </p:nvSpPr>
          <p:spPr>
            <a:xfrm>
              <a:off x="7596946" y="2493160"/>
              <a:ext cx="101734" cy="147857"/>
            </a:xfrm>
            <a:custGeom>
              <a:avLst/>
              <a:gdLst>
                <a:gd name="connsiteX0" fmla="*/ 0 w 101734"/>
                <a:gd name="connsiteY0" fmla="*/ 3605 h 147857"/>
                <a:gd name="connsiteX1" fmla="*/ 44435 w 101734"/>
                <a:gd name="connsiteY1" fmla="*/ 3605 h 147857"/>
                <a:gd name="connsiteX2" fmla="*/ 44435 w 101734"/>
                <a:gd name="connsiteY2" fmla="*/ 26740 h 147857"/>
                <a:gd name="connsiteX3" fmla="*/ 45366 w 101734"/>
                <a:gd name="connsiteY3" fmla="*/ 26740 h 147857"/>
                <a:gd name="connsiteX4" fmla="*/ 62293 w 101734"/>
                <a:gd name="connsiteY4" fmla="*/ 6667 h 147857"/>
                <a:gd name="connsiteX5" fmla="*/ 86923 w 101734"/>
                <a:gd name="connsiteY5" fmla="*/ 33 h 147857"/>
                <a:gd name="connsiteX6" fmla="*/ 94625 w 101734"/>
                <a:gd name="connsiteY6" fmla="*/ 33 h 147857"/>
                <a:gd name="connsiteX7" fmla="*/ 101735 w 101734"/>
                <a:gd name="connsiteY7" fmla="*/ 1224 h 147857"/>
                <a:gd name="connsiteX8" fmla="*/ 101735 w 101734"/>
                <a:gd name="connsiteY8" fmla="*/ 41965 h 147857"/>
                <a:gd name="connsiteX9" fmla="*/ 92340 w 101734"/>
                <a:gd name="connsiteY9" fmla="*/ 39753 h 147857"/>
                <a:gd name="connsiteX10" fmla="*/ 82776 w 101734"/>
                <a:gd name="connsiteY10" fmla="*/ 38988 h 147857"/>
                <a:gd name="connsiteX11" fmla="*/ 62632 w 101734"/>
                <a:gd name="connsiteY11" fmla="*/ 42560 h 147857"/>
                <a:gd name="connsiteX12" fmla="*/ 51206 w 101734"/>
                <a:gd name="connsiteY12" fmla="*/ 52512 h 147857"/>
                <a:gd name="connsiteX13" fmla="*/ 46043 w 101734"/>
                <a:gd name="connsiteY13" fmla="*/ 67906 h 147857"/>
                <a:gd name="connsiteX14" fmla="*/ 44858 w 101734"/>
                <a:gd name="connsiteY14" fmla="*/ 87469 h 147857"/>
                <a:gd name="connsiteX15" fmla="*/ 44858 w 101734"/>
                <a:gd name="connsiteY15" fmla="*/ 147858 h 147857"/>
                <a:gd name="connsiteX16" fmla="*/ 423 w 101734"/>
                <a:gd name="connsiteY16" fmla="*/ 147858 h 14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1734" h="147857">
                  <a:moveTo>
                    <a:pt x="0" y="3605"/>
                  </a:moveTo>
                  <a:lnTo>
                    <a:pt x="44435" y="3605"/>
                  </a:lnTo>
                  <a:lnTo>
                    <a:pt x="44435" y="26740"/>
                  </a:lnTo>
                  <a:lnTo>
                    <a:pt x="45366" y="26740"/>
                  </a:lnTo>
                  <a:cubicBezTo>
                    <a:pt x="49310" y="18770"/>
                    <a:pt x="55125" y="11889"/>
                    <a:pt x="62293" y="6667"/>
                  </a:cubicBezTo>
                  <a:cubicBezTo>
                    <a:pt x="69648" y="2006"/>
                    <a:pt x="78239" y="-307"/>
                    <a:pt x="86923" y="33"/>
                  </a:cubicBezTo>
                  <a:lnTo>
                    <a:pt x="94625" y="33"/>
                  </a:lnTo>
                  <a:cubicBezTo>
                    <a:pt x="97029" y="194"/>
                    <a:pt x="99407" y="594"/>
                    <a:pt x="101735" y="1224"/>
                  </a:cubicBezTo>
                  <a:lnTo>
                    <a:pt x="101735" y="41965"/>
                  </a:lnTo>
                  <a:cubicBezTo>
                    <a:pt x="98645" y="41046"/>
                    <a:pt x="95514" y="40306"/>
                    <a:pt x="92340" y="39753"/>
                  </a:cubicBezTo>
                  <a:cubicBezTo>
                    <a:pt x="89174" y="39234"/>
                    <a:pt x="85983" y="38979"/>
                    <a:pt x="82776" y="38988"/>
                  </a:cubicBezTo>
                  <a:cubicBezTo>
                    <a:pt x="75878" y="38673"/>
                    <a:pt x="69005" y="39898"/>
                    <a:pt x="62632" y="42560"/>
                  </a:cubicBezTo>
                  <a:cubicBezTo>
                    <a:pt x="57968" y="44729"/>
                    <a:pt x="54007" y="48174"/>
                    <a:pt x="51206" y="52512"/>
                  </a:cubicBezTo>
                  <a:cubicBezTo>
                    <a:pt x="48421" y="57224"/>
                    <a:pt x="46661" y="62463"/>
                    <a:pt x="46043" y="67906"/>
                  </a:cubicBezTo>
                  <a:cubicBezTo>
                    <a:pt x="45230" y="74396"/>
                    <a:pt x="44833" y="80928"/>
                    <a:pt x="44858" y="87469"/>
                  </a:cubicBezTo>
                  <a:lnTo>
                    <a:pt x="44858" y="147858"/>
                  </a:lnTo>
                  <a:lnTo>
                    <a:pt x="423" y="147858"/>
                  </a:lnTo>
                  <a:close/>
                </a:path>
              </a:pathLst>
            </a:custGeom>
            <a:solidFill>
              <a:srgbClr val="093F68"/>
            </a:solidFill>
            <a:ln w="8453" cap="flat">
              <a:noFill/>
              <a:prstDash val="solid"/>
              <a:miter/>
            </a:ln>
          </p:spPr>
          <p:txBody>
            <a:bodyPr rtlCol="0" anchor="ctr"/>
            <a:lstStyle/>
            <a:p>
              <a:endParaRPr lang="en-US"/>
            </a:p>
          </p:txBody>
        </p:sp>
        <p:sp>
          <p:nvSpPr>
            <p:cNvPr id="362" name="Graphic 261">
              <a:extLst>
                <a:ext uri="{FF2B5EF4-FFF2-40B4-BE49-F238E27FC236}">
                  <a16:creationId xmlns:a16="http://schemas.microsoft.com/office/drawing/2014/main" id="{EBC52FE3-597D-4EA5-B8F2-7D780B568E11}"/>
                </a:ext>
              </a:extLst>
            </p:cNvPr>
            <p:cNvSpPr/>
            <p:nvPr/>
          </p:nvSpPr>
          <p:spPr>
            <a:xfrm>
              <a:off x="7707908" y="2493191"/>
              <a:ext cx="130932" cy="151657"/>
            </a:xfrm>
            <a:custGeom>
              <a:avLst/>
              <a:gdLst>
                <a:gd name="connsiteX0" fmla="*/ 101648 w 130932"/>
                <a:gd name="connsiteY0" fmla="*/ 50270 h 151657"/>
                <a:gd name="connsiteX1" fmla="*/ 92422 w 130932"/>
                <a:gd name="connsiteY1" fmla="*/ 42360 h 151657"/>
                <a:gd name="connsiteX2" fmla="*/ 79727 w 130932"/>
                <a:gd name="connsiteY2" fmla="*/ 39213 h 151657"/>
                <a:gd name="connsiteX3" fmla="*/ 53489 w 130932"/>
                <a:gd name="connsiteY3" fmla="*/ 49334 h 151657"/>
                <a:gd name="connsiteX4" fmla="*/ 53489 w 130932"/>
                <a:gd name="connsiteY4" fmla="*/ 102323 h 151657"/>
                <a:gd name="connsiteX5" fmla="*/ 79727 w 130932"/>
                <a:gd name="connsiteY5" fmla="*/ 112445 h 151657"/>
                <a:gd name="connsiteX6" fmla="*/ 92422 w 130932"/>
                <a:gd name="connsiteY6" fmla="*/ 109127 h 151657"/>
                <a:gd name="connsiteX7" fmla="*/ 101648 w 130932"/>
                <a:gd name="connsiteY7" fmla="*/ 101387 h 151657"/>
                <a:gd name="connsiteX8" fmla="*/ 130932 w 130932"/>
                <a:gd name="connsiteY8" fmla="*/ 132347 h 151657"/>
                <a:gd name="connsiteX9" fmla="*/ 106472 w 130932"/>
                <a:gd name="connsiteY9" fmla="*/ 147402 h 151657"/>
                <a:gd name="connsiteX10" fmla="*/ 79727 w 130932"/>
                <a:gd name="connsiteY10" fmla="*/ 151655 h 151657"/>
                <a:gd name="connsiteX11" fmla="*/ 48495 w 130932"/>
                <a:gd name="connsiteY11" fmla="*/ 146296 h 151657"/>
                <a:gd name="connsiteX12" fmla="*/ 23104 w 130932"/>
                <a:gd name="connsiteY12" fmla="*/ 130986 h 151657"/>
                <a:gd name="connsiteX13" fmla="*/ 6176 w 130932"/>
                <a:gd name="connsiteY13" fmla="*/ 107086 h 151657"/>
                <a:gd name="connsiteX14" fmla="*/ 6176 w 130932"/>
                <a:gd name="connsiteY14" fmla="*/ 44571 h 151657"/>
                <a:gd name="connsiteX15" fmla="*/ 23104 w 130932"/>
                <a:gd name="connsiteY15" fmla="*/ 20671 h 151657"/>
                <a:gd name="connsiteX16" fmla="*/ 48495 w 130932"/>
                <a:gd name="connsiteY16" fmla="*/ 5361 h 151657"/>
                <a:gd name="connsiteX17" fmla="*/ 79727 w 130932"/>
                <a:gd name="connsiteY17" fmla="*/ 2 h 151657"/>
                <a:gd name="connsiteX18" fmla="*/ 106472 w 130932"/>
                <a:gd name="connsiteY18" fmla="*/ 4255 h 151657"/>
                <a:gd name="connsiteX19" fmla="*/ 130932 w 130932"/>
                <a:gd name="connsiteY19" fmla="*/ 19310 h 15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0932" h="151657">
                  <a:moveTo>
                    <a:pt x="101648" y="50270"/>
                  </a:moveTo>
                  <a:cubicBezTo>
                    <a:pt x="99253" y="46918"/>
                    <a:pt x="96087" y="44205"/>
                    <a:pt x="92422" y="42360"/>
                  </a:cubicBezTo>
                  <a:cubicBezTo>
                    <a:pt x="88504" y="40293"/>
                    <a:pt x="84153" y="39213"/>
                    <a:pt x="79727" y="39213"/>
                  </a:cubicBezTo>
                  <a:cubicBezTo>
                    <a:pt x="69934" y="38609"/>
                    <a:pt x="60362" y="42300"/>
                    <a:pt x="53489" y="49334"/>
                  </a:cubicBezTo>
                  <a:cubicBezTo>
                    <a:pt x="41199" y="64839"/>
                    <a:pt x="41199" y="86818"/>
                    <a:pt x="53489" y="102323"/>
                  </a:cubicBezTo>
                  <a:cubicBezTo>
                    <a:pt x="60362" y="109357"/>
                    <a:pt x="69934" y="113048"/>
                    <a:pt x="79727" y="112445"/>
                  </a:cubicBezTo>
                  <a:cubicBezTo>
                    <a:pt x="84187" y="112564"/>
                    <a:pt x="88588" y="111415"/>
                    <a:pt x="92422" y="109127"/>
                  </a:cubicBezTo>
                  <a:cubicBezTo>
                    <a:pt x="95875" y="107044"/>
                    <a:pt x="98990" y="104432"/>
                    <a:pt x="101648" y="101387"/>
                  </a:cubicBezTo>
                  <a:lnTo>
                    <a:pt x="130932" y="132347"/>
                  </a:lnTo>
                  <a:cubicBezTo>
                    <a:pt x="124187" y="139381"/>
                    <a:pt x="115774" y="144561"/>
                    <a:pt x="106472" y="147402"/>
                  </a:cubicBezTo>
                  <a:cubicBezTo>
                    <a:pt x="97814" y="150124"/>
                    <a:pt x="88800" y="151553"/>
                    <a:pt x="79727" y="151655"/>
                  </a:cubicBezTo>
                  <a:cubicBezTo>
                    <a:pt x="69079" y="151731"/>
                    <a:pt x="58508" y="149920"/>
                    <a:pt x="48495" y="146296"/>
                  </a:cubicBezTo>
                  <a:cubicBezTo>
                    <a:pt x="39100" y="142945"/>
                    <a:pt x="30467" y="137740"/>
                    <a:pt x="23104" y="130986"/>
                  </a:cubicBezTo>
                  <a:cubicBezTo>
                    <a:pt x="15893" y="124267"/>
                    <a:pt x="10137" y="116136"/>
                    <a:pt x="6176" y="107086"/>
                  </a:cubicBezTo>
                  <a:cubicBezTo>
                    <a:pt x="-2059" y="87073"/>
                    <a:pt x="-2059" y="64584"/>
                    <a:pt x="6176" y="44571"/>
                  </a:cubicBezTo>
                  <a:cubicBezTo>
                    <a:pt x="10137" y="35521"/>
                    <a:pt x="15893" y="27390"/>
                    <a:pt x="23104" y="20671"/>
                  </a:cubicBezTo>
                  <a:cubicBezTo>
                    <a:pt x="30451" y="13892"/>
                    <a:pt x="39084" y="8678"/>
                    <a:pt x="48495" y="5361"/>
                  </a:cubicBezTo>
                  <a:cubicBezTo>
                    <a:pt x="58508" y="1737"/>
                    <a:pt x="69079" y="-74"/>
                    <a:pt x="79727" y="2"/>
                  </a:cubicBezTo>
                  <a:cubicBezTo>
                    <a:pt x="88800" y="104"/>
                    <a:pt x="97814" y="1533"/>
                    <a:pt x="106472" y="4255"/>
                  </a:cubicBezTo>
                  <a:cubicBezTo>
                    <a:pt x="115774" y="7096"/>
                    <a:pt x="124187" y="12276"/>
                    <a:pt x="130932" y="19310"/>
                  </a:cubicBezTo>
                  <a:close/>
                </a:path>
              </a:pathLst>
            </a:custGeom>
            <a:solidFill>
              <a:srgbClr val="093F68"/>
            </a:solidFill>
            <a:ln w="8453" cap="flat">
              <a:noFill/>
              <a:prstDash val="solid"/>
              <a:miter/>
            </a:ln>
          </p:spPr>
          <p:txBody>
            <a:bodyPr rtlCol="0" anchor="ctr"/>
            <a:lstStyle/>
            <a:p>
              <a:endParaRPr lang="en-US"/>
            </a:p>
          </p:txBody>
        </p:sp>
        <p:sp>
          <p:nvSpPr>
            <p:cNvPr id="363" name="Graphic 261">
              <a:extLst>
                <a:ext uri="{FF2B5EF4-FFF2-40B4-BE49-F238E27FC236}">
                  <a16:creationId xmlns:a16="http://schemas.microsoft.com/office/drawing/2014/main" id="{EBC52FE3-597D-4EA5-B8F2-7D780B568E11}"/>
                </a:ext>
              </a:extLst>
            </p:cNvPr>
            <p:cNvSpPr/>
            <p:nvPr/>
          </p:nvSpPr>
          <p:spPr>
            <a:xfrm>
              <a:off x="7854837" y="2416389"/>
              <a:ext cx="138467" cy="224969"/>
            </a:xfrm>
            <a:custGeom>
              <a:avLst/>
              <a:gdLst>
                <a:gd name="connsiteX0" fmla="*/ 44350 w 138467"/>
                <a:gd name="connsiteY0" fmla="*/ 0 h 224969"/>
                <a:gd name="connsiteX1" fmla="*/ 44350 w 138467"/>
                <a:gd name="connsiteY1" fmla="*/ 100024 h 224969"/>
                <a:gd name="connsiteX2" fmla="*/ 44943 w 138467"/>
                <a:gd name="connsiteY2" fmla="*/ 100024 h 224969"/>
                <a:gd name="connsiteX3" fmla="*/ 50021 w 138467"/>
                <a:gd name="connsiteY3" fmla="*/ 91519 h 224969"/>
                <a:gd name="connsiteX4" fmla="*/ 58485 w 138467"/>
                <a:gd name="connsiteY4" fmla="*/ 84119 h 224969"/>
                <a:gd name="connsiteX5" fmla="*/ 70334 w 138467"/>
                <a:gd name="connsiteY5" fmla="*/ 78761 h 224969"/>
                <a:gd name="connsiteX6" fmla="*/ 85146 w 138467"/>
                <a:gd name="connsiteY6" fmla="*/ 76719 h 224969"/>
                <a:gd name="connsiteX7" fmla="*/ 112399 w 138467"/>
                <a:gd name="connsiteY7" fmla="*/ 81908 h 224969"/>
                <a:gd name="connsiteX8" fmla="*/ 128480 w 138467"/>
                <a:gd name="connsiteY8" fmla="*/ 96282 h 224969"/>
                <a:gd name="connsiteX9" fmla="*/ 136351 w 138467"/>
                <a:gd name="connsiteY9" fmla="*/ 118056 h 224969"/>
                <a:gd name="connsiteX10" fmla="*/ 138467 w 138467"/>
                <a:gd name="connsiteY10" fmla="*/ 145103 h 224969"/>
                <a:gd name="connsiteX11" fmla="*/ 138467 w 138467"/>
                <a:gd name="connsiteY11" fmla="*/ 224799 h 224969"/>
                <a:gd name="connsiteX12" fmla="*/ 94032 w 138467"/>
                <a:gd name="connsiteY12" fmla="*/ 224799 h 224969"/>
                <a:gd name="connsiteX13" fmla="*/ 94032 w 138467"/>
                <a:gd name="connsiteY13" fmla="*/ 154034 h 224969"/>
                <a:gd name="connsiteX14" fmla="*/ 94032 w 138467"/>
                <a:gd name="connsiteY14" fmla="*/ 141106 h 224969"/>
                <a:gd name="connsiteX15" fmla="*/ 91324 w 138467"/>
                <a:gd name="connsiteY15" fmla="*/ 128773 h 224969"/>
                <a:gd name="connsiteX16" fmla="*/ 84553 w 138467"/>
                <a:gd name="connsiteY16" fmla="*/ 119502 h 224969"/>
                <a:gd name="connsiteX17" fmla="*/ 71350 w 138467"/>
                <a:gd name="connsiteY17" fmla="*/ 115929 h 224969"/>
                <a:gd name="connsiteX18" fmla="*/ 57469 w 138467"/>
                <a:gd name="connsiteY18" fmla="*/ 119077 h 224969"/>
                <a:gd name="connsiteX19" fmla="*/ 49005 w 138467"/>
                <a:gd name="connsiteY19" fmla="*/ 127582 h 224969"/>
                <a:gd name="connsiteX20" fmla="*/ 45281 w 138467"/>
                <a:gd name="connsiteY20" fmla="*/ 139319 h 224969"/>
                <a:gd name="connsiteX21" fmla="*/ 44350 w 138467"/>
                <a:gd name="connsiteY21" fmla="*/ 153013 h 224969"/>
                <a:gd name="connsiteX22" fmla="*/ 44350 w 138467"/>
                <a:gd name="connsiteY22" fmla="*/ 224970 h 224969"/>
                <a:gd name="connsiteX23" fmla="*/ 0 w 138467"/>
                <a:gd name="connsiteY23" fmla="*/ 224970 h 224969"/>
                <a:gd name="connsiteX24" fmla="*/ 0 w 138467"/>
                <a:gd name="connsiteY24" fmla="*/ 0 h 224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8467" h="224969">
                  <a:moveTo>
                    <a:pt x="44350" y="0"/>
                  </a:moveTo>
                  <a:lnTo>
                    <a:pt x="44350" y="100024"/>
                  </a:lnTo>
                  <a:lnTo>
                    <a:pt x="44943" y="100024"/>
                  </a:lnTo>
                  <a:cubicBezTo>
                    <a:pt x="46128" y="96911"/>
                    <a:pt x="47846" y="94036"/>
                    <a:pt x="50021" y="91519"/>
                  </a:cubicBezTo>
                  <a:cubicBezTo>
                    <a:pt x="52509" y="88687"/>
                    <a:pt x="55353" y="86203"/>
                    <a:pt x="58485" y="84119"/>
                  </a:cubicBezTo>
                  <a:cubicBezTo>
                    <a:pt x="62158" y="81763"/>
                    <a:pt x="66144" y="79960"/>
                    <a:pt x="70334" y="78761"/>
                  </a:cubicBezTo>
                  <a:cubicBezTo>
                    <a:pt x="75150" y="77366"/>
                    <a:pt x="80135" y="76677"/>
                    <a:pt x="85146" y="76719"/>
                  </a:cubicBezTo>
                  <a:cubicBezTo>
                    <a:pt x="94506" y="76328"/>
                    <a:pt x="103834" y="78106"/>
                    <a:pt x="112399" y="81908"/>
                  </a:cubicBezTo>
                  <a:cubicBezTo>
                    <a:pt x="118984" y="85106"/>
                    <a:pt x="124553" y="90081"/>
                    <a:pt x="128480" y="96282"/>
                  </a:cubicBezTo>
                  <a:cubicBezTo>
                    <a:pt x="132543" y="102933"/>
                    <a:pt x="135217" y="110341"/>
                    <a:pt x="136351" y="118056"/>
                  </a:cubicBezTo>
                  <a:cubicBezTo>
                    <a:pt x="137782" y="127004"/>
                    <a:pt x="138493" y="136045"/>
                    <a:pt x="138467" y="145103"/>
                  </a:cubicBezTo>
                  <a:lnTo>
                    <a:pt x="138467" y="224799"/>
                  </a:lnTo>
                  <a:lnTo>
                    <a:pt x="94032" y="224799"/>
                  </a:lnTo>
                  <a:lnTo>
                    <a:pt x="94032" y="154034"/>
                  </a:lnTo>
                  <a:cubicBezTo>
                    <a:pt x="94032" y="149866"/>
                    <a:pt x="94032" y="145529"/>
                    <a:pt x="94032" y="141106"/>
                  </a:cubicBezTo>
                  <a:cubicBezTo>
                    <a:pt x="93779" y="136878"/>
                    <a:pt x="92864" y="132711"/>
                    <a:pt x="91324" y="128773"/>
                  </a:cubicBezTo>
                  <a:cubicBezTo>
                    <a:pt x="89978" y="125107"/>
                    <a:pt x="87634" y="121892"/>
                    <a:pt x="84553" y="119502"/>
                  </a:cubicBezTo>
                  <a:cubicBezTo>
                    <a:pt x="80668" y="116874"/>
                    <a:pt x="76022" y="115615"/>
                    <a:pt x="71350" y="115929"/>
                  </a:cubicBezTo>
                  <a:cubicBezTo>
                    <a:pt x="66525" y="115742"/>
                    <a:pt x="61743" y="116823"/>
                    <a:pt x="57469" y="119077"/>
                  </a:cubicBezTo>
                  <a:cubicBezTo>
                    <a:pt x="53897" y="121041"/>
                    <a:pt x="50960" y="123993"/>
                    <a:pt x="49005" y="127582"/>
                  </a:cubicBezTo>
                  <a:cubicBezTo>
                    <a:pt x="47042" y="131222"/>
                    <a:pt x="45772" y="135203"/>
                    <a:pt x="45281" y="139319"/>
                  </a:cubicBezTo>
                  <a:cubicBezTo>
                    <a:pt x="44663" y="143861"/>
                    <a:pt x="44350" y="148429"/>
                    <a:pt x="44350" y="153013"/>
                  </a:cubicBezTo>
                  <a:lnTo>
                    <a:pt x="44350" y="224970"/>
                  </a:lnTo>
                  <a:lnTo>
                    <a:pt x="0" y="224970"/>
                  </a:lnTo>
                  <a:lnTo>
                    <a:pt x="0" y="0"/>
                  </a:lnTo>
                  <a:close/>
                </a:path>
              </a:pathLst>
            </a:custGeom>
            <a:solidFill>
              <a:srgbClr val="093F68"/>
            </a:solidFill>
            <a:ln w="8453" cap="flat">
              <a:noFill/>
              <a:prstDash val="solid"/>
              <a:miter/>
            </a:ln>
          </p:spPr>
          <p:txBody>
            <a:bodyPr rtlCol="0" anchor="ctr"/>
            <a:lstStyle/>
            <a:p>
              <a:endParaRPr lang="en-US"/>
            </a:p>
          </p:txBody>
        </p:sp>
        <p:sp>
          <p:nvSpPr>
            <p:cNvPr id="364" name="Graphic 261">
              <a:extLst>
                <a:ext uri="{FF2B5EF4-FFF2-40B4-BE49-F238E27FC236}">
                  <a16:creationId xmlns:a16="http://schemas.microsoft.com/office/drawing/2014/main" id="{EBC52FE3-597D-4EA5-B8F2-7D780B568E11}"/>
                </a:ext>
              </a:extLst>
            </p:cNvPr>
            <p:cNvSpPr/>
            <p:nvPr/>
          </p:nvSpPr>
          <p:spPr>
            <a:xfrm>
              <a:off x="6548877" y="1958199"/>
              <a:ext cx="47227" cy="47460"/>
            </a:xfrm>
            <a:custGeom>
              <a:avLst/>
              <a:gdLst>
                <a:gd name="connsiteX0" fmla="*/ 47228 w 47227"/>
                <a:gd name="connsiteY0" fmla="*/ 23730 h 47460"/>
                <a:gd name="connsiteX1" fmla="*/ 23614 w 47227"/>
                <a:gd name="connsiteY1" fmla="*/ 47461 h 47460"/>
                <a:gd name="connsiteX2" fmla="*/ 0 w 47227"/>
                <a:gd name="connsiteY2" fmla="*/ 23730 h 47460"/>
                <a:gd name="connsiteX3" fmla="*/ 23614 w 47227"/>
                <a:gd name="connsiteY3" fmla="*/ 0 h 47460"/>
                <a:gd name="connsiteX4" fmla="*/ 47228 w 47227"/>
                <a:gd name="connsiteY4" fmla="*/ 23730 h 47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27" h="47460">
                  <a:moveTo>
                    <a:pt x="47228" y="23730"/>
                  </a:moveTo>
                  <a:cubicBezTo>
                    <a:pt x="47228" y="36836"/>
                    <a:pt x="36656" y="47461"/>
                    <a:pt x="23614" y="47461"/>
                  </a:cubicBezTo>
                  <a:cubicBezTo>
                    <a:pt x="10572" y="47461"/>
                    <a:pt x="0" y="36836"/>
                    <a:pt x="0" y="23730"/>
                  </a:cubicBezTo>
                  <a:cubicBezTo>
                    <a:pt x="0" y="10624"/>
                    <a:pt x="10572" y="0"/>
                    <a:pt x="23614" y="0"/>
                  </a:cubicBezTo>
                  <a:cubicBezTo>
                    <a:pt x="36655" y="0"/>
                    <a:pt x="47228" y="10624"/>
                    <a:pt x="47228" y="23730"/>
                  </a:cubicBezTo>
                  <a:close/>
                </a:path>
              </a:pathLst>
            </a:custGeom>
            <a:solidFill>
              <a:srgbClr val="F56132"/>
            </a:solidFill>
            <a:ln w="8453" cap="flat">
              <a:noFill/>
              <a:prstDash val="solid"/>
              <a:miter/>
            </a:ln>
          </p:spPr>
          <p:txBody>
            <a:bodyPr rtlCol="0" anchor="ctr"/>
            <a:lstStyle/>
            <a:p>
              <a:endParaRPr lang="en-US"/>
            </a:p>
          </p:txBody>
        </p:sp>
        <p:sp>
          <p:nvSpPr>
            <p:cNvPr id="365" name="Graphic 261">
              <a:extLst>
                <a:ext uri="{FF2B5EF4-FFF2-40B4-BE49-F238E27FC236}">
                  <a16:creationId xmlns:a16="http://schemas.microsoft.com/office/drawing/2014/main" id="{EBC52FE3-597D-4EA5-B8F2-7D780B568E11}"/>
                </a:ext>
              </a:extLst>
            </p:cNvPr>
            <p:cNvSpPr/>
            <p:nvPr/>
          </p:nvSpPr>
          <p:spPr>
            <a:xfrm>
              <a:off x="6540329" y="1950119"/>
              <a:ext cx="64155" cy="64471"/>
            </a:xfrm>
            <a:custGeom>
              <a:avLst/>
              <a:gdLst>
                <a:gd name="connsiteX0" fmla="*/ 32162 w 64155"/>
                <a:gd name="connsiteY0" fmla="*/ 64472 h 64471"/>
                <a:gd name="connsiteX1" fmla="*/ 0 w 64155"/>
                <a:gd name="connsiteY1" fmla="*/ 32321 h 64471"/>
                <a:gd name="connsiteX2" fmla="*/ 31993 w 64155"/>
                <a:gd name="connsiteY2" fmla="*/ 0 h 64471"/>
                <a:gd name="connsiteX3" fmla="*/ 64155 w 64155"/>
                <a:gd name="connsiteY3" fmla="*/ 32151 h 64471"/>
                <a:gd name="connsiteX4" fmla="*/ 64155 w 64155"/>
                <a:gd name="connsiteY4" fmla="*/ 32236 h 64471"/>
                <a:gd name="connsiteX5" fmla="*/ 32162 w 64155"/>
                <a:gd name="connsiteY5" fmla="*/ 64472 h 64471"/>
                <a:gd name="connsiteX6" fmla="*/ 32162 w 64155"/>
                <a:gd name="connsiteY6" fmla="*/ 17011 h 64471"/>
                <a:gd name="connsiteX7" fmla="*/ 16928 w 64155"/>
                <a:gd name="connsiteY7" fmla="*/ 32151 h 64471"/>
                <a:gd name="connsiteX8" fmla="*/ 31993 w 64155"/>
                <a:gd name="connsiteY8" fmla="*/ 47460 h 64471"/>
                <a:gd name="connsiteX9" fmla="*/ 47228 w 64155"/>
                <a:gd name="connsiteY9" fmla="*/ 32321 h 64471"/>
                <a:gd name="connsiteX10" fmla="*/ 47228 w 64155"/>
                <a:gd name="connsiteY10" fmla="*/ 32236 h 64471"/>
                <a:gd name="connsiteX11" fmla="*/ 32507 w 64155"/>
                <a:gd name="connsiteY11" fmla="*/ 16592 h 64471"/>
                <a:gd name="connsiteX12" fmla="*/ 32162 w 64155"/>
                <a:gd name="connsiteY12" fmla="*/ 16586 h 6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55" h="64471">
                  <a:moveTo>
                    <a:pt x="32162" y="64472"/>
                  </a:moveTo>
                  <a:cubicBezTo>
                    <a:pt x="14446" y="64518"/>
                    <a:pt x="47" y="50125"/>
                    <a:pt x="0" y="32321"/>
                  </a:cubicBezTo>
                  <a:cubicBezTo>
                    <a:pt x="-46" y="14518"/>
                    <a:pt x="14277" y="48"/>
                    <a:pt x="31993" y="0"/>
                  </a:cubicBezTo>
                  <a:cubicBezTo>
                    <a:pt x="49709" y="-47"/>
                    <a:pt x="64109" y="14348"/>
                    <a:pt x="64155" y="32151"/>
                  </a:cubicBezTo>
                  <a:cubicBezTo>
                    <a:pt x="64155" y="32179"/>
                    <a:pt x="64155" y="32208"/>
                    <a:pt x="64155" y="32236"/>
                  </a:cubicBezTo>
                  <a:cubicBezTo>
                    <a:pt x="64155" y="50006"/>
                    <a:pt x="49845" y="64425"/>
                    <a:pt x="32162" y="64472"/>
                  </a:cubicBezTo>
                  <a:close/>
                  <a:moveTo>
                    <a:pt x="32162" y="17011"/>
                  </a:moveTo>
                  <a:cubicBezTo>
                    <a:pt x="23795" y="16964"/>
                    <a:pt x="16974" y="23742"/>
                    <a:pt x="16928" y="32151"/>
                  </a:cubicBezTo>
                  <a:cubicBezTo>
                    <a:pt x="16881" y="40558"/>
                    <a:pt x="23626" y="47413"/>
                    <a:pt x="31993" y="47460"/>
                  </a:cubicBezTo>
                  <a:cubicBezTo>
                    <a:pt x="40360" y="47507"/>
                    <a:pt x="47181" y="40729"/>
                    <a:pt x="47228" y="32321"/>
                  </a:cubicBezTo>
                  <a:cubicBezTo>
                    <a:pt x="47228" y="32292"/>
                    <a:pt x="47228" y="32264"/>
                    <a:pt x="47228" y="32236"/>
                  </a:cubicBezTo>
                  <a:cubicBezTo>
                    <a:pt x="47462" y="23831"/>
                    <a:pt x="40871" y="16826"/>
                    <a:pt x="32507" y="16592"/>
                  </a:cubicBezTo>
                  <a:cubicBezTo>
                    <a:pt x="32393" y="16588"/>
                    <a:pt x="32278" y="16587"/>
                    <a:pt x="32162" y="16586"/>
                  </a:cubicBezTo>
                  <a:close/>
                </a:path>
              </a:pathLst>
            </a:custGeom>
            <a:solidFill>
              <a:srgbClr val="093F68"/>
            </a:solidFill>
            <a:ln w="8453" cap="flat">
              <a:noFill/>
              <a:prstDash val="solid"/>
              <a:miter/>
            </a:ln>
          </p:spPr>
          <p:txBody>
            <a:bodyPr rtlCol="0" anchor="ctr"/>
            <a:lstStyle/>
            <a:p>
              <a:endParaRPr lang="en-US"/>
            </a:p>
          </p:txBody>
        </p:sp>
        <p:sp>
          <p:nvSpPr>
            <p:cNvPr id="366" name="Graphic 261">
              <a:extLst>
                <a:ext uri="{FF2B5EF4-FFF2-40B4-BE49-F238E27FC236}">
                  <a16:creationId xmlns:a16="http://schemas.microsoft.com/office/drawing/2014/main" id="{EBC52FE3-597D-4EA5-B8F2-7D780B568E11}"/>
                </a:ext>
              </a:extLst>
            </p:cNvPr>
            <p:cNvSpPr/>
            <p:nvPr/>
          </p:nvSpPr>
          <p:spPr>
            <a:xfrm>
              <a:off x="6549639" y="2110447"/>
              <a:ext cx="69318" cy="17010"/>
            </a:xfrm>
            <a:custGeom>
              <a:avLst/>
              <a:gdLst>
                <a:gd name="connsiteX0" fmla="*/ 60854 w 69318"/>
                <a:gd name="connsiteY0" fmla="*/ 17011 h 17010"/>
                <a:gd name="connsiteX1" fmla="*/ 8464 w 69318"/>
                <a:gd name="connsiteY1" fmla="*/ 17011 h 17010"/>
                <a:gd name="connsiteX2" fmla="*/ 0 w 69318"/>
                <a:gd name="connsiteY2" fmla="*/ 8505 h 17010"/>
                <a:gd name="connsiteX3" fmla="*/ 8464 w 69318"/>
                <a:gd name="connsiteY3" fmla="*/ 0 h 17010"/>
                <a:gd name="connsiteX4" fmla="*/ 60854 w 69318"/>
                <a:gd name="connsiteY4" fmla="*/ 0 h 17010"/>
                <a:gd name="connsiteX5" fmla="*/ 69318 w 69318"/>
                <a:gd name="connsiteY5" fmla="*/ 8505 h 17010"/>
                <a:gd name="connsiteX6" fmla="*/ 60854 w 69318"/>
                <a:gd name="connsiteY6" fmla="*/ 17011 h 1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318" h="17010">
                  <a:moveTo>
                    <a:pt x="60854" y="17011"/>
                  </a:moveTo>
                  <a:lnTo>
                    <a:pt x="8464" y="17011"/>
                  </a:lnTo>
                  <a:cubicBezTo>
                    <a:pt x="3789" y="17011"/>
                    <a:pt x="0" y="13203"/>
                    <a:pt x="0" y="8505"/>
                  </a:cubicBezTo>
                  <a:cubicBezTo>
                    <a:pt x="0" y="3808"/>
                    <a:pt x="3789" y="0"/>
                    <a:pt x="8464" y="0"/>
                  </a:cubicBezTo>
                  <a:lnTo>
                    <a:pt x="60854" y="0"/>
                  </a:lnTo>
                  <a:cubicBezTo>
                    <a:pt x="65529" y="0"/>
                    <a:pt x="69318" y="3808"/>
                    <a:pt x="69318" y="8505"/>
                  </a:cubicBezTo>
                  <a:cubicBezTo>
                    <a:pt x="69318" y="13203"/>
                    <a:pt x="65529" y="17011"/>
                    <a:pt x="60854" y="17011"/>
                  </a:cubicBezTo>
                  <a:close/>
                </a:path>
              </a:pathLst>
            </a:custGeom>
            <a:solidFill>
              <a:srgbClr val="DFEAEF"/>
            </a:solidFill>
            <a:ln w="8453" cap="flat">
              <a:noFill/>
              <a:prstDash val="solid"/>
              <a:miter/>
            </a:ln>
          </p:spPr>
          <p:txBody>
            <a:bodyPr rtlCol="0" anchor="ctr"/>
            <a:lstStyle/>
            <a:p>
              <a:endParaRPr lang="en-US"/>
            </a:p>
          </p:txBody>
        </p:sp>
        <p:sp>
          <p:nvSpPr>
            <p:cNvPr id="367" name="Graphic 261">
              <a:extLst>
                <a:ext uri="{FF2B5EF4-FFF2-40B4-BE49-F238E27FC236}">
                  <a16:creationId xmlns:a16="http://schemas.microsoft.com/office/drawing/2014/main" id="{EBC52FE3-597D-4EA5-B8F2-7D780B568E11}"/>
                </a:ext>
              </a:extLst>
            </p:cNvPr>
            <p:cNvSpPr/>
            <p:nvPr/>
          </p:nvSpPr>
          <p:spPr>
            <a:xfrm>
              <a:off x="6540659" y="2084896"/>
              <a:ext cx="42385" cy="70289"/>
            </a:xfrm>
            <a:custGeom>
              <a:avLst/>
              <a:gdLst>
                <a:gd name="connsiteX0" fmla="*/ 33948 w 42385"/>
                <a:gd name="connsiteY0" fmla="*/ 70290 h 70289"/>
                <a:gd name="connsiteX1" fmla="*/ 27770 w 42385"/>
                <a:gd name="connsiteY1" fmla="*/ 67568 h 70289"/>
                <a:gd name="connsiteX2" fmla="*/ 2379 w 42385"/>
                <a:gd name="connsiteY2" fmla="*/ 39840 h 70289"/>
                <a:gd name="connsiteX3" fmla="*/ 2379 w 42385"/>
                <a:gd name="connsiteY3" fmla="*/ 28018 h 70289"/>
                <a:gd name="connsiteX4" fmla="*/ 27770 w 42385"/>
                <a:gd name="connsiteY4" fmla="*/ 2501 h 70289"/>
                <a:gd name="connsiteX5" fmla="*/ 39788 w 42385"/>
                <a:gd name="connsiteY5" fmla="*/ 2501 h 70289"/>
                <a:gd name="connsiteX6" fmla="*/ 39788 w 42385"/>
                <a:gd name="connsiteY6" fmla="*/ 14579 h 70289"/>
                <a:gd name="connsiteX7" fmla="*/ 19983 w 42385"/>
                <a:gd name="connsiteY7" fmla="*/ 34227 h 70289"/>
                <a:gd name="connsiteX8" fmla="*/ 40127 w 42385"/>
                <a:gd name="connsiteY8" fmla="*/ 56001 h 70289"/>
                <a:gd name="connsiteX9" fmla="*/ 39677 w 42385"/>
                <a:gd name="connsiteY9" fmla="*/ 68021 h 70289"/>
                <a:gd name="connsiteX10" fmla="*/ 33948 w 42385"/>
                <a:gd name="connsiteY10" fmla="*/ 70290 h 7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85" h="70289">
                  <a:moveTo>
                    <a:pt x="33948" y="70290"/>
                  </a:moveTo>
                  <a:cubicBezTo>
                    <a:pt x="31602" y="70282"/>
                    <a:pt x="29365" y="69296"/>
                    <a:pt x="27770" y="67568"/>
                  </a:cubicBezTo>
                  <a:lnTo>
                    <a:pt x="2379" y="39840"/>
                  </a:lnTo>
                  <a:cubicBezTo>
                    <a:pt x="-793" y="36544"/>
                    <a:pt x="-793" y="31314"/>
                    <a:pt x="2379" y="28018"/>
                  </a:cubicBezTo>
                  <a:lnTo>
                    <a:pt x="27770" y="2501"/>
                  </a:lnTo>
                  <a:cubicBezTo>
                    <a:pt x="31088" y="-834"/>
                    <a:pt x="36470" y="-834"/>
                    <a:pt x="39788" y="2501"/>
                  </a:cubicBezTo>
                  <a:cubicBezTo>
                    <a:pt x="43107" y="5836"/>
                    <a:pt x="43107" y="11244"/>
                    <a:pt x="39788" y="14579"/>
                  </a:cubicBezTo>
                  <a:lnTo>
                    <a:pt x="19983" y="34227"/>
                  </a:lnTo>
                  <a:lnTo>
                    <a:pt x="40127" y="56001"/>
                  </a:lnTo>
                  <a:cubicBezTo>
                    <a:pt x="43306" y="59444"/>
                    <a:pt x="43104" y="64827"/>
                    <a:pt x="39677" y="68021"/>
                  </a:cubicBezTo>
                  <a:cubicBezTo>
                    <a:pt x="38118" y="69473"/>
                    <a:pt x="36074" y="70283"/>
                    <a:pt x="33948" y="70290"/>
                  </a:cubicBezTo>
                  <a:close/>
                </a:path>
              </a:pathLst>
            </a:custGeom>
            <a:solidFill>
              <a:srgbClr val="DFEAEF"/>
            </a:solidFill>
            <a:ln w="8453" cap="flat">
              <a:noFill/>
              <a:prstDash val="solid"/>
              <a:miter/>
            </a:ln>
          </p:spPr>
          <p:txBody>
            <a:bodyPr rtlCol="0" anchor="ctr"/>
            <a:lstStyle/>
            <a:p>
              <a:endParaRPr lang="en-US"/>
            </a:p>
          </p:txBody>
        </p:sp>
      </p:grpSp>
      <p:grpSp>
        <p:nvGrpSpPr>
          <p:cNvPr id="263" name="Group 262">
            <a:extLst>
              <a:ext uri="{FF2B5EF4-FFF2-40B4-BE49-F238E27FC236}">
                <a16:creationId xmlns:a16="http://schemas.microsoft.com/office/drawing/2014/main" id="{55DA01C5-3380-4CE5-B1C5-F819BB652076}"/>
              </a:ext>
            </a:extLst>
          </p:cNvPr>
          <p:cNvGrpSpPr/>
          <p:nvPr/>
        </p:nvGrpSpPr>
        <p:grpSpPr>
          <a:xfrm>
            <a:off x="9075315" y="1423310"/>
            <a:ext cx="2499107" cy="1858231"/>
            <a:chOff x="9073860" y="1187470"/>
            <a:chExt cx="2499107" cy="1858231"/>
          </a:xfrm>
        </p:grpSpPr>
        <p:sp>
          <p:nvSpPr>
            <p:cNvPr id="264" name="Graphic 306">
              <a:extLst>
                <a:ext uri="{FF2B5EF4-FFF2-40B4-BE49-F238E27FC236}">
                  <a16:creationId xmlns:a16="http://schemas.microsoft.com/office/drawing/2014/main" id="{F3554F69-8B28-4CB5-86F2-4C91DF980C5E}"/>
                </a:ext>
              </a:extLst>
            </p:cNvPr>
            <p:cNvSpPr/>
            <p:nvPr/>
          </p:nvSpPr>
          <p:spPr>
            <a:xfrm>
              <a:off x="9117212" y="2271955"/>
              <a:ext cx="101061" cy="481791"/>
            </a:xfrm>
            <a:custGeom>
              <a:avLst/>
              <a:gdLst>
                <a:gd name="connsiteX0" fmla="*/ 101055 w 101061"/>
                <a:gd name="connsiteY0" fmla="*/ -2 h 481791"/>
                <a:gd name="connsiteX1" fmla="*/ 101055 w 101061"/>
                <a:gd name="connsiteY1" fmla="*/ 481790 h 481791"/>
                <a:gd name="connsiteX2" fmla="*/ 101055 w 101061"/>
                <a:gd name="connsiteY2" fmla="*/ -2 h 481791"/>
              </a:gdLst>
              <a:ahLst/>
              <a:cxnLst>
                <a:cxn ang="0">
                  <a:pos x="connsiteX0" y="connsiteY0"/>
                </a:cxn>
                <a:cxn ang="0">
                  <a:pos x="connsiteX1" y="connsiteY1"/>
                </a:cxn>
                <a:cxn ang="0">
                  <a:pos x="connsiteX2" y="connsiteY2"/>
                </a:cxn>
              </a:cxnLst>
              <a:rect l="l" t="t" r="r" b="b"/>
              <a:pathLst>
                <a:path w="101061" h="481791">
                  <a:moveTo>
                    <a:pt x="101055" y="-2"/>
                  </a:moveTo>
                  <a:lnTo>
                    <a:pt x="101055" y="481790"/>
                  </a:lnTo>
                  <a:cubicBezTo>
                    <a:pt x="-55959" y="340463"/>
                    <a:pt x="-9436" y="160791"/>
                    <a:pt x="101055" y="-2"/>
                  </a:cubicBezTo>
                  <a:close/>
                </a:path>
              </a:pathLst>
            </a:custGeom>
            <a:solidFill>
              <a:srgbClr val="FBD1CF">
                <a:alpha val="18000"/>
              </a:srgbClr>
            </a:solidFill>
            <a:ln w="6442" cap="flat">
              <a:noFill/>
              <a:prstDash val="solid"/>
              <a:miter/>
            </a:ln>
          </p:spPr>
          <p:txBody>
            <a:bodyPr rtlCol="0" anchor="ctr"/>
            <a:lstStyle/>
            <a:p>
              <a:endParaRPr lang="en-US"/>
            </a:p>
          </p:txBody>
        </p:sp>
        <p:sp>
          <p:nvSpPr>
            <p:cNvPr id="265" name="Graphic 306">
              <a:extLst>
                <a:ext uri="{FF2B5EF4-FFF2-40B4-BE49-F238E27FC236}">
                  <a16:creationId xmlns:a16="http://schemas.microsoft.com/office/drawing/2014/main" id="{BFCCFB93-A41F-4842-8875-5AF49B8C1676}"/>
                </a:ext>
              </a:extLst>
            </p:cNvPr>
            <p:cNvSpPr/>
            <p:nvPr/>
          </p:nvSpPr>
          <p:spPr>
            <a:xfrm>
              <a:off x="9362041" y="1196975"/>
              <a:ext cx="2210926" cy="1848726"/>
            </a:xfrm>
            <a:custGeom>
              <a:avLst/>
              <a:gdLst>
                <a:gd name="connsiteX0" fmla="*/ 2193526 w 2210926"/>
                <a:gd name="connsiteY0" fmla="*/ 1021700 h 1848726"/>
                <a:gd name="connsiteX1" fmla="*/ 1994901 w 2210926"/>
                <a:gd name="connsiteY1" fmla="*/ 1200786 h 1848726"/>
                <a:gd name="connsiteX2" fmla="*/ 1664786 w 2210926"/>
                <a:gd name="connsiteY2" fmla="*/ 1608448 h 1848726"/>
                <a:gd name="connsiteX3" fmla="*/ 1568833 w 2210926"/>
                <a:gd name="connsiteY3" fmla="*/ 1692230 h 1848726"/>
                <a:gd name="connsiteX4" fmla="*/ 1060511 w 2210926"/>
                <a:gd name="connsiteY4" fmla="*/ 1838784 h 1848726"/>
                <a:gd name="connsiteX5" fmla="*/ 496297 w 2210926"/>
                <a:gd name="connsiteY5" fmla="*/ 1816438 h 1848726"/>
                <a:gd name="connsiteX6" fmla="*/ -7 w 2210926"/>
                <a:gd name="connsiteY6" fmla="*/ 1649406 h 1848726"/>
                <a:gd name="connsiteX7" fmla="*/ 784026 w 2210926"/>
                <a:gd name="connsiteY7" fmla="*/ 1284195 h 1848726"/>
                <a:gd name="connsiteX8" fmla="*/ 968242 w 2210926"/>
                <a:gd name="connsiteY8" fmla="*/ 1198386 h 1848726"/>
                <a:gd name="connsiteX9" fmla="*/ 977611 w 2210926"/>
                <a:gd name="connsiteY9" fmla="*/ 1194013 h 1848726"/>
                <a:gd name="connsiteX10" fmla="*/ 977611 w 2210926"/>
                <a:gd name="connsiteY10" fmla="*/ 41477 h 1848726"/>
                <a:gd name="connsiteX11" fmla="*/ 535841 w 2210926"/>
                <a:gd name="connsiteY11" fmla="*/ 201044 h 1848726"/>
                <a:gd name="connsiteX12" fmla="*/ 629985 w 2210926"/>
                <a:gd name="connsiteY12" fmla="*/ 111981 h 1848726"/>
                <a:gd name="connsiteX13" fmla="*/ 1124867 w 2210926"/>
                <a:gd name="connsiteY13" fmla="*/ 41104 h 1848726"/>
                <a:gd name="connsiteX14" fmla="*/ 1340357 w 2210926"/>
                <a:gd name="connsiteY14" fmla="*/ 240029 h 1848726"/>
                <a:gd name="connsiteX15" fmla="*/ 1897980 w 2210926"/>
                <a:gd name="connsiteY15" fmla="*/ 495484 h 1848726"/>
                <a:gd name="connsiteX16" fmla="*/ 2199471 w 2210926"/>
                <a:gd name="connsiteY16" fmla="*/ 859468 h 1848726"/>
                <a:gd name="connsiteX17" fmla="*/ 2193526 w 2210926"/>
                <a:gd name="connsiteY17" fmla="*/ 1021700 h 184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10926" h="1848726">
                  <a:moveTo>
                    <a:pt x="2193526" y="1021700"/>
                  </a:moveTo>
                  <a:cubicBezTo>
                    <a:pt x="2157149" y="1097750"/>
                    <a:pt x="2065913" y="1143828"/>
                    <a:pt x="1994901" y="1200786"/>
                  </a:cubicBezTo>
                  <a:cubicBezTo>
                    <a:pt x="1852750" y="1314701"/>
                    <a:pt x="1784646" y="1480293"/>
                    <a:pt x="1664786" y="1608448"/>
                  </a:cubicBezTo>
                  <a:cubicBezTo>
                    <a:pt x="1636536" y="1639134"/>
                    <a:pt x="1604365" y="1667224"/>
                    <a:pt x="1568833" y="1692230"/>
                  </a:cubicBezTo>
                  <a:cubicBezTo>
                    <a:pt x="1429525" y="1788973"/>
                    <a:pt x="1241496" y="1821505"/>
                    <a:pt x="1060511" y="1838784"/>
                  </a:cubicBezTo>
                  <a:cubicBezTo>
                    <a:pt x="872250" y="1857391"/>
                    <a:pt x="681534" y="1849839"/>
                    <a:pt x="496297" y="1816438"/>
                  </a:cubicBezTo>
                  <a:cubicBezTo>
                    <a:pt x="320585" y="1784386"/>
                    <a:pt x="152758" y="1727903"/>
                    <a:pt x="-7" y="1649406"/>
                  </a:cubicBezTo>
                  <a:lnTo>
                    <a:pt x="784026" y="1284195"/>
                  </a:lnTo>
                  <a:lnTo>
                    <a:pt x="968242" y="1198386"/>
                  </a:lnTo>
                  <a:lnTo>
                    <a:pt x="977611" y="1194013"/>
                  </a:lnTo>
                  <a:lnTo>
                    <a:pt x="977611" y="41477"/>
                  </a:lnTo>
                  <a:lnTo>
                    <a:pt x="535841" y="201044"/>
                  </a:lnTo>
                  <a:cubicBezTo>
                    <a:pt x="563800" y="169004"/>
                    <a:pt x="595313" y="139187"/>
                    <a:pt x="629985" y="111981"/>
                  </a:cubicBezTo>
                  <a:cubicBezTo>
                    <a:pt x="761669" y="9746"/>
                    <a:pt x="974186" y="-41505"/>
                    <a:pt x="1124867" y="41104"/>
                  </a:cubicBezTo>
                  <a:cubicBezTo>
                    <a:pt x="1215328" y="90382"/>
                    <a:pt x="1265016" y="175925"/>
                    <a:pt x="1340357" y="240029"/>
                  </a:cubicBezTo>
                  <a:cubicBezTo>
                    <a:pt x="1488970" y="366636"/>
                    <a:pt x="1719902" y="397942"/>
                    <a:pt x="1897980" y="495484"/>
                  </a:cubicBezTo>
                  <a:cubicBezTo>
                    <a:pt x="2051407" y="580328"/>
                    <a:pt x="2159371" y="710674"/>
                    <a:pt x="2199471" y="859468"/>
                  </a:cubicBezTo>
                  <a:cubicBezTo>
                    <a:pt x="2213428" y="913119"/>
                    <a:pt x="2218015" y="970663"/>
                    <a:pt x="2193526" y="1021700"/>
                  </a:cubicBezTo>
                  <a:close/>
                </a:path>
              </a:pathLst>
            </a:custGeom>
            <a:solidFill>
              <a:srgbClr val="FBD1CF">
                <a:alpha val="18000"/>
              </a:srgbClr>
            </a:solidFill>
            <a:ln w="6442" cap="flat">
              <a:noFill/>
              <a:prstDash val="solid"/>
              <a:miter/>
            </a:ln>
          </p:spPr>
          <p:txBody>
            <a:bodyPr rtlCol="0" anchor="ctr"/>
            <a:lstStyle/>
            <a:p>
              <a:endParaRPr lang="en-US"/>
            </a:p>
          </p:txBody>
        </p:sp>
        <p:sp>
          <p:nvSpPr>
            <p:cNvPr id="266" name="Graphic 306">
              <a:extLst>
                <a:ext uri="{FF2B5EF4-FFF2-40B4-BE49-F238E27FC236}">
                  <a16:creationId xmlns:a16="http://schemas.microsoft.com/office/drawing/2014/main" id="{6784E150-D490-47C8-900E-57408F9AD63E}"/>
                </a:ext>
              </a:extLst>
            </p:cNvPr>
            <p:cNvSpPr/>
            <p:nvPr/>
          </p:nvSpPr>
          <p:spPr>
            <a:xfrm>
              <a:off x="9839865" y="2709002"/>
              <a:ext cx="1186968" cy="336699"/>
            </a:xfrm>
            <a:custGeom>
              <a:avLst/>
              <a:gdLst>
                <a:gd name="connsiteX0" fmla="*/ 1186962 w 1186968"/>
                <a:gd name="connsiteY0" fmla="*/ 96421 h 336699"/>
                <a:gd name="connsiteX1" fmla="*/ 1091009 w 1186968"/>
                <a:gd name="connsiteY1" fmla="*/ 180204 h 336699"/>
                <a:gd name="connsiteX2" fmla="*/ 582687 w 1186968"/>
                <a:gd name="connsiteY2" fmla="*/ 326757 h 336699"/>
                <a:gd name="connsiteX3" fmla="*/ 18473 w 1186968"/>
                <a:gd name="connsiteY3" fmla="*/ 304411 h 336699"/>
                <a:gd name="connsiteX4" fmla="*/ -7 w 1186968"/>
                <a:gd name="connsiteY4" fmla="*/ 246441 h 336699"/>
                <a:gd name="connsiteX5" fmla="*/ 661840 w 1186968"/>
                <a:gd name="connsiteY5" fmla="*/ -2 h 336699"/>
                <a:gd name="connsiteX6" fmla="*/ 1186962 w 1186968"/>
                <a:gd name="connsiteY6" fmla="*/ 96421 h 33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6968" h="336699">
                  <a:moveTo>
                    <a:pt x="1186962" y="96421"/>
                  </a:moveTo>
                  <a:cubicBezTo>
                    <a:pt x="1158712" y="127107"/>
                    <a:pt x="1126541" y="155197"/>
                    <a:pt x="1091009" y="180204"/>
                  </a:cubicBezTo>
                  <a:cubicBezTo>
                    <a:pt x="951700" y="276946"/>
                    <a:pt x="763672" y="309478"/>
                    <a:pt x="582687" y="326757"/>
                  </a:cubicBezTo>
                  <a:cubicBezTo>
                    <a:pt x="394426" y="345364"/>
                    <a:pt x="203710" y="337813"/>
                    <a:pt x="18473" y="304411"/>
                  </a:cubicBezTo>
                  <a:cubicBezTo>
                    <a:pt x="6532" y="286668"/>
                    <a:pt x="174" y="266738"/>
                    <a:pt x="-7" y="246441"/>
                  </a:cubicBezTo>
                  <a:cubicBezTo>
                    <a:pt x="-7" y="110340"/>
                    <a:pt x="296315" y="-2"/>
                    <a:pt x="661840" y="-2"/>
                  </a:cubicBezTo>
                  <a:cubicBezTo>
                    <a:pt x="875778" y="-2"/>
                    <a:pt x="1066003" y="37757"/>
                    <a:pt x="1186962" y="96421"/>
                  </a:cubicBezTo>
                  <a:close/>
                </a:path>
              </a:pathLst>
            </a:custGeom>
            <a:solidFill>
              <a:srgbClr val="306359">
                <a:alpha val="18000"/>
              </a:srgbClr>
            </a:solidFill>
            <a:ln w="6442" cap="flat">
              <a:noFill/>
              <a:prstDash val="solid"/>
              <a:miter/>
            </a:ln>
          </p:spPr>
          <p:txBody>
            <a:bodyPr rtlCol="0" anchor="ctr"/>
            <a:lstStyle/>
            <a:p>
              <a:endParaRPr lang="en-US"/>
            </a:p>
          </p:txBody>
        </p:sp>
        <p:sp>
          <p:nvSpPr>
            <p:cNvPr id="267" name="Graphic 306">
              <a:extLst>
                <a:ext uri="{FF2B5EF4-FFF2-40B4-BE49-F238E27FC236}">
                  <a16:creationId xmlns:a16="http://schemas.microsoft.com/office/drawing/2014/main" id="{714C4064-9014-42CF-8B51-1B192F5F5712}"/>
                </a:ext>
              </a:extLst>
            </p:cNvPr>
            <p:cNvSpPr/>
            <p:nvPr/>
          </p:nvSpPr>
          <p:spPr>
            <a:xfrm>
              <a:off x="10329200" y="1647140"/>
              <a:ext cx="320737" cy="260749"/>
            </a:xfrm>
            <a:custGeom>
              <a:avLst/>
              <a:gdLst>
                <a:gd name="connsiteX0" fmla="*/ 182585 w 320737"/>
                <a:gd name="connsiteY0" fmla="*/ 147 h 260749"/>
                <a:gd name="connsiteX1" fmla="*/ 80106 w 320737"/>
                <a:gd name="connsiteY1" fmla="*/ 50439 h 260749"/>
                <a:gd name="connsiteX2" fmla="*/ 49673 w 320737"/>
                <a:gd name="connsiteY2" fmla="*/ 168567 h 260749"/>
                <a:gd name="connsiteX3" fmla="*/ 3409 w 320737"/>
                <a:gd name="connsiteY3" fmla="*/ 210911 h 260749"/>
                <a:gd name="connsiteX4" fmla="*/ 178 w 320737"/>
                <a:gd name="connsiteY4" fmla="*/ 214538 h 260749"/>
                <a:gd name="connsiteX5" fmla="*/ 4313 w 320737"/>
                <a:gd name="connsiteY5" fmla="*/ 221631 h 260749"/>
                <a:gd name="connsiteX6" fmla="*/ 47282 w 320737"/>
                <a:gd name="connsiteY6" fmla="*/ 242963 h 260749"/>
                <a:gd name="connsiteX7" fmla="*/ 92124 w 320737"/>
                <a:gd name="connsiteY7" fmla="*/ 254483 h 260749"/>
                <a:gd name="connsiteX8" fmla="*/ 120361 w 320737"/>
                <a:gd name="connsiteY8" fmla="*/ 251123 h 260749"/>
                <a:gd name="connsiteX9" fmla="*/ 160939 w 320737"/>
                <a:gd name="connsiteY9" fmla="*/ 260296 h 260749"/>
                <a:gd name="connsiteX10" fmla="*/ 211790 w 320737"/>
                <a:gd name="connsiteY10" fmla="*/ 254963 h 260749"/>
                <a:gd name="connsiteX11" fmla="*/ 248492 w 320737"/>
                <a:gd name="connsiteY11" fmla="*/ 234217 h 260749"/>
                <a:gd name="connsiteX12" fmla="*/ 320731 w 320737"/>
                <a:gd name="connsiteY12" fmla="*/ 206112 h 260749"/>
                <a:gd name="connsiteX13" fmla="*/ 286097 w 320737"/>
                <a:gd name="connsiteY13" fmla="*/ 163447 h 260749"/>
                <a:gd name="connsiteX14" fmla="*/ 271688 w 320737"/>
                <a:gd name="connsiteY14" fmla="*/ 88784 h 260749"/>
                <a:gd name="connsiteX15" fmla="*/ 266002 w 320737"/>
                <a:gd name="connsiteY15" fmla="*/ 40786 h 260749"/>
                <a:gd name="connsiteX16" fmla="*/ 230399 w 320737"/>
                <a:gd name="connsiteY16" fmla="*/ 13427 h 260749"/>
                <a:gd name="connsiteX17" fmla="*/ 182585 w 320737"/>
                <a:gd name="connsiteY17" fmla="*/ 147 h 26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0737" h="260749">
                  <a:moveTo>
                    <a:pt x="182585" y="147"/>
                  </a:moveTo>
                  <a:cubicBezTo>
                    <a:pt x="139190" y="-1938"/>
                    <a:pt x="98612" y="17973"/>
                    <a:pt x="80106" y="50439"/>
                  </a:cubicBezTo>
                  <a:cubicBezTo>
                    <a:pt x="60011" y="87397"/>
                    <a:pt x="73063" y="132942"/>
                    <a:pt x="49673" y="168567"/>
                  </a:cubicBezTo>
                  <a:cubicBezTo>
                    <a:pt x="38624" y="185366"/>
                    <a:pt x="20596" y="198112"/>
                    <a:pt x="3409" y="210911"/>
                  </a:cubicBezTo>
                  <a:cubicBezTo>
                    <a:pt x="1923" y="211829"/>
                    <a:pt x="798" y="213093"/>
                    <a:pt x="178" y="214538"/>
                  </a:cubicBezTo>
                  <a:cubicBezTo>
                    <a:pt x="-727" y="217204"/>
                    <a:pt x="1858" y="219871"/>
                    <a:pt x="4313" y="221631"/>
                  </a:cubicBezTo>
                  <a:cubicBezTo>
                    <a:pt x="17275" y="230457"/>
                    <a:pt x="31762" y="237646"/>
                    <a:pt x="47282" y="242963"/>
                  </a:cubicBezTo>
                  <a:cubicBezTo>
                    <a:pt x="61090" y="249347"/>
                    <a:pt x="76365" y="253272"/>
                    <a:pt x="92124" y="254483"/>
                  </a:cubicBezTo>
                  <a:cubicBezTo>
                    <a:pt x="101668" y="254323"/>
                    <a:pt x="111153" y="253198"/>
                    <a:pt x="120361" y="251123"/>
                  </a:cubicBezTo>
                  <a:cubicBezTo>
                    <a:pt x="135998" y="248083"/>
                    <a:pt x="145302" y="263549"/>
                    <a:pt x="160939" y="260296"/>
                  </a:cubicBezTo>
                  <a:cubicBezTo>
                    <a:pt x="177693" y="257421"/>
                    <a:pt x="194700" y="255640"/>
                    <a:pt x="211790" y="254963"/>
                  </a:cubicBezTo>
                  <a:cubicBezTo>
                    <a:pt x="224713" y="254269"/>
                    <a:pt x="235698" y="235497"/>
                    <a:pt x="248492" y="234217"/>
                  </a:cubicBezTo>
                  <a:cubicBezTo>
                    <a:pt x="275177" y="231550"/>
                    <a:pt x="298503" y="218644"/>
                    <a:pt x="320731" y="206112"/>
                  </a:cubicBezTo>
                  <a:cubicBezTo>
                    <a:pt x="302509" y="197312"/>
                    <a:pt x="292688" y="180299"/>
                    <a:pt x="286097" y="163447"/>
                  </a:cubicBezTo>
                  <a:cubicBezTo>
                    <a:pt x="276605" y="139331"/>
                    <a:pt x="271740" y="114137"/>
                    <a:pt x="271688" y="88784"/>
                  </a:cubicBezTo>
                  <a:cubicBezTo>
                    <a:pt x="271688" y="72784"/>
                    <a:pt x="273627" y="55558"/>
                    <a:pt x="266002" y="40786"/>
                  </a:cubicBezTo>
                  <a:cubicBezTo>
                    <a:pt x="259263" y="27974"/>
                    <a:pt x="246359" y="18060"/>
                    <a:pt x="230399" y="13427"/>
                  </a:cubicBezTo>
                  <a:cubicBezTo>
                    <a:pt x="214698" y="8574"/>
                    <a:pt x="199514" y="1214"/>
                    <a:pt x="182585" y="147"/>
                  </a:cubicBezTo>
                  <a:close/>
                </a:path>
              </a:pathLst>
            </a:custGeom>
            <a:solidFill>
              <a:srgbClr val="FF979A"/>
            </a:solidFill>
            <a:ln w="6442" cap="flat">
              <a:noFill/>
              <a:prstDash val="solid"/>
              <a:miter/>
            </a:ln>
          </p:spPr>
          <p:txBody>
            <a:bodyPr rtlCol="0" anchor="ctr"/>
            <a:lstStyle/>
            <a:p>
              <a:endParaRPr lang="en-US"/>
            </a:p>
          </p:txBody>
        </p:sp>
        <p:sp>
          <p:nvSpPr>
            <p:cNvPr id="268" name="Graphic 306">
              <a:extLst>
                <a:ext uri="{FF2B5EF4-FFF2-40B4-BE49-F238E27FC236}">
                  <a16:creationId xmlns:a16="http://schemas.microsoft.com/office/drawing/2014/main" id="{3E86E738-B9B2-47D5-A054-3A8316D4891B}"/>
                </a:ext>
              </a:extLst>
            </p:cNvPr>
            <p:cNvSpPr/>
            <p:nvPr/>
          </p:nvSpPr>
          <p:spPr>
            <a:xfrm>
              <a:off x="10355812" y="1691283"/>
              <a:ext cx="255323" cy="206803"/>
            </a:xfrm>
            <a:custGeom>
              <a:avLst/>
              <a:gdLst>
                <a:gd name="connsiteX0" fmla="*/ 221944 w 255323"/>
                <a:gd name="connsiteY0" fmla="*/ 67626 h 206803"/>
                <a:gd name="connsiteX1" fmla="*/ 219424 w 255323"/>
                <a:gd name="connsiteY1" fmla="*/ 33548 h 206803"/>
                <a:gd name="connsiteX2" fmla="*/ 198812 w 255323"/>
                <a:gd name="connsiteY2" fmla="*/ 5016 h 206803"/>
                <a:gd name="connsiteX3" fmla="*/ 144536 w 255323"/>
                <a:gd name="connsiteY3" fmla="*/ 5016 h 206803"/>
                <a:gd name="connsiteX4" fmla="*/ 119142 w 255323"/>
                <a:gd name="connsiteY4" fmla="*/ 14189 h 206803"/>
                <a:gd name="connsiteX5" fmla="*/ 83023 w 255323"/>
                <a:gd name="connsiteY5" fmla="*/ 63947 h 206803"/>
                <a:gd name="connsiteX6" fmla="*/ 70100 w 255323"/>
                <a:gd name="connsiteY6" fmla="*/ 122611 h 206803"/>
                <a:gd name="connsiteX7" fmla="*/ 28682 w 255323"/>
                <a:gd name="connsiteY7" fmla="*/ 169009 h 206803"/>
                <a:gd name="connsiteX8" fmla="*/ 3806 w 255323"/>
                <a:gd name="connsiteY8" fmla="*/ 177542 h 206803"/>
                <a:gd name="connsiteX9" fmla="*/ -7 w 255323"/>
                <a:gd name="connsiteY9" fmla="*/ 181435 h 206803"/>
                <a:gd name="connsiteX10" fmla="*/ 1932 w 255323"/>
                <a:gd name="connsiteY10" fmla="*/ 185275 h 206803"/>
                <a:gd name="connsiteX11" fmla="*/ 60085 w 255323"/>
                <a:gd name="connsiteY11" fmla="*/ 204260 h 206803"/>
                <a:gd name="connsiteX12" fmla="*/ 127736 w 255323"/>
                <a:gd name="connsiteY12" fmla="*/ 206660 h 206803"/>
                <a:gd name="connsiteX13" fmla="*/ 180785 w 255323"/>
                <a:gd name="connsiteY13" fmla="*/ 201647 h 206803"/>
                <a:gd name="connsiteX14" fmla="*/ 227566 w 255323"/>
                <a:gd name="connsiteY14" fmla="*/ 181115 h 206803"/>
                <a:gd name="connsiteX15" fmla="*/ 254962 w 255323"/>
                <a:gd name="connsiteY15" fmla="*/ 168742 h 206803"/>
                <a:gd name="connsiteX16" fmla="*/ 243008 w 255323"/>
                <a:gd name="connsiteY16" fmla="*/ 139837 h 206803"/>
                <a:gd name="connsiteX17" fmla="*/ 221944 w 255323"/>
                <a:gd name="connsiteY17" fmla="*/ 67626 h 20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5323" h="206803">
                  <a:moveTo>
                    <a:pt x="221944" y="67626"/>
                  </a:moveTo>
                  <a:cubicBezTo>
                    <a:pt x="221983" y="56235"/>
                    <a:pt x="221136" y="44854"/>
                    <a:pt x="219424" y="33548"/>
                  </a:cubicBezTo>
                  <a:cubicBezTo>
                    <a:pt x="217608" y="22100"/>
                    <a:pt x="210152" y="11778"/>
                    <a:pt x="198812" y="5016"/>
                  </a:cubicBezTo>
                  <a:cubicBezTo>
                    <a:pt x="182982" y="-3250"/>
                    <a:pt x="162370" y="109"/>
                    <a:pt x="144536" y="5016"/>
                  </a:cubicBezTo>
                  <a:cubicBezTo>
                    <a:pt x="135626" y="7153"/>
                    <a:pt x="127090" y="10236"/>
                    <a:pt x="119142" y="14189"/>
                  </a:cubicBezTo>
                  <a:cubicBezTo>
                    <a:pt x="99047" y="24855"/>
                    <a:pt x="88321" y="44587"/>
                    <a:pt x="83023" y="63947"/>
                  </a:cubicBezTo>
                  <a:cubicBezTo>
                    <a:pt x="77725" y="83306"/>
                    <a:pt x="76562" y="103305"/>
                    <a:pt x="70100" y="122611"/>
                  </a:cubicBezTo>
                  <a:cubicBezTo>
                    <a:pt x="63639" y="141916"/>
                    <a:pt x="50716" y="160636"/>
                    <a:pt x="28682" y="169009"/>
                  </a:cubicBezTo>
                  <a:cubicBezTo>
                    <a:pt x="20192" y="171446"/>
                    <a:pt x="11882" y="174294"/>
                    <a:pt x="3806" y="177542"/>
                  </a:cubicBezTo>
                  <a:cubicBezTo>
                    <a:pt x="1828" y="178235"/>
                    <a:pt x="400" y="179696"/>
                    <a:pt x="-7" y="181435"/>
                  </a:cubicBezTo>
                  <a:cubicBezTo>
                    <a:pt x="26" y="182869"/>
                    <a:pt x="717" y="184245"/>
                    <a:pt x="1932" y="185275"/>
                  </a:cubicBezTo>
                  <a:cubicBezTo>
                    <a:pt x="15372" y="199141"/>
                    <a:pt x="38891" y="202767"/>
                    <a:pt x="60085" y="204260"/>
                  </a:cubicBezTo>
                  <a:cubicBezTo>
                    <a:pt x="82571" y="205860"/>
                    <a:pt x="105315" y="206287"/>
                    <a:pt x="127736" y="206660"/>
                  </a:cubicBezTo>
                  <a:cubicBezTo>
                    <a:pt x="145634" y="206980"/>
                    <a:pt x="164179" y="207247"/>
                    <a:pt x="180785" y="201647"/>
                  </a:cubicBezTo>
                  <a:cubicBezTo>
                    <a:pt x="197391" y="196047"/>
                    <a:pt x="210572" y="185275"/>
                    <a:pt x="227566" y="181115"/>
                  </a:cubicBezTo>
                  <a:cubicBezTo>
                    <a:pt x="236612" y="178875"/>
                    <a:pt x="252184" y="178075"/>
                    <a:pt x="254962" y="168742"/>
                  </a:cubicBezTo>
                  <a:cubicBezTo>
                    <a:pt x="257418" y="160636"/>
                    <a:pt x="246433" y="147090"/>
                    <a:pt x="243008" y="139837"/>
                  </a:cubicBezTo>
                  <a:cubicBezTo>
                    <a:pt x="231501" y="116808"/>
                    <a:pt x="224400" y="92452"/>
                    <a:pt x="221944" y="67626"/>
                  </a:cubicBezTo>
                  <a:close/>
                </a:path>
              </a:pathLst>
            </a:custGeom>
            <a:solidFill>
              <a:srgbClr val="000000"/>
            </a:solidFill>
            <a:ln w="6442" cap="flat">
              <a:noFill/>
              <a:prstDash val="solid"/>
              <a:miter/>
            </a:ln>
          </p:spPr>
          <p:txBody>
            <a:bodyPr rtlCol="0" anchor="ctr"/>
            <a:lstStyle/>
            <a:p>
              <a:endParaRPr lang="en-US"/>
            </a:p>
          </p:txBody>
        </p:sp>
        <p:sp>
          <p:nvSpPr>
            <p:cNvPr id="269" name="Graphic 306">
              <a:extLst>
                <a:ext uri="{FF2B5EF4-FFF2-40B4-BE49-F238E27FC236}">
                  <a16:creationId xmlns:a16="http://schemas.microsoft.com/office/drawing/2014/main" id="{5429F49F-D82F-44F1-B3A7-D9AB7602868C}"/>
                </a:ext>
              </a:extLst>
            </p:cNvPr>
            <p:cNvSpPr/>
            <p:nvPr/>
          </p:nvSpPr>
          <p:spPr>
            <a:xfrm>
              <a:off x="10592989" y="2862294"/>
              <a:ext cx="139131" cy="76602"/>
            </a:xfrm>
            <a:custGeom>
              <a:avLst/>
              <a:gdLst>
                <a:gd name="connsiteX0" fmla="*/ 11453 w 139131"/>
                <a:gd name="connsiteY0" fmla="*/ 46804 h 76602"/>
                <a:gd name="connsiteX1" fmla="*/ 38784 w 139131"/>
                <a:gd name="connsiteY1" fmla="*/ 65310 h 76602"/>
                <a:gd name="connsiteX2" fmla="*/ 105596 w 139131"/>
                <a:gd name="connsiteY2" fmla="*/ 76563 h 76602"/>
                <a:gd name="connsiteX3" fmla="*/ 132023 w 139131"/>
                <a:gd name="connsiteY3" fmla="*/ 70910 h 76602"/>
                <a:gd name="connsiteX4" fmla="*/ 138485 w 139131"/>
                <a:gd name="connsiteY4" fmla="*/ 51924 h 76602"/>
                <a:gd name="connsiteX5" fmla="*/ 126596 w 139131"/>
                <a:gd name="connsiteY5" fmla="*/ 34111 h 76602"/>
                <a:gd name="connsiteX6" fmla="*/ 34714 w 139131"/>
                <a:gd name="connsiteY6" fmla="*/ 1366 h 76602"/>
                <a:gd name="connsiteX7" fmla="*/ 1825 w 139131"/>
                <a:gd name="connsiteY7" fmla="*/ 9739 h 76602"/>
                <a:gd name="connsiteX8" fmla="*/ 11453 w 139131"/>
                <a:gd name="connsiteY8" fmla="*/ 46804 h 7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31" h="76602">
                  <a:moveTo>
                    <a:pt x="11453" y="46804"/>
                  </a:moveTo>
                  <a:cubicBezTo>
                    <a:pt x="18644" y="54681"/>
                    <a:pt x="28020" y="61028"/>
                    <a:pt x="38784" y="65310"/>
                  </a:cubicBezTo>
                  <a:cubicBezTo>
                    <a:pt x="59739" y="73176"/>
                    <a:pt x="82580" y="77027"/>
                    <a:pt x="105596" y="76563"/>
                  </a:cubicBezTo>
                  <a:cubicBezTo>
                    <a:pt x="114965" y="76563"/>
                    <a:pt x="124980" y="76136"/>
                    <a:pt x="132023" y="70910"/>
                  </a:cubicBezTo>
                  <a:cubicBezTo>
                    <a:pt x="137961" y="65907"/>
                    <a:pt x="140397" y="58750"/>
                    <a:pt x="138485" y="51924"/>
                  </a:cubicBezTo>
                  <a:cubicBezTo>
                    <a:pt x="136514" y="45220"/>
                    <a:pt x="132411" y="39071"/>
                    <a:pt x="126596" y="34111"/>
                  </a:cubicBezTo>
                  <a:cubicBezTo>
                    <a:pt x="103399" y="12779"/>
                    <a:pt x="67796" y="5366"/>
                    <a:pt x="34714" y="1366"/>
                  </a:cubicBezTo>
                  <a:cubicBezTo>
                    <a:pt x="21145" y="-287"/>
                    <a:pt x="7705" y="-2740"/>
                    <a:pt x="1825" y="9739"/>
                  </a:cubicBezTo>
                  <a:cubicBezTo>
                    <a:pt x="-3409" y="21099"/>
                    <a:pt x="3440" y="37525"/>
                    <a:pt x="11453" y="46804"/>
                  </a:cubicBezTo>
                  <a:close/>
                </a:path>
              </a:pathLst>
            </a:custGeom>
            <a:solidFill>
              <a:srgbClr val="3F3D56"/>
            </a:solidFill>
            <a:ln w="6442" cap="flat">
              <a:noFill/>
              <a:prstDash val="solid"/>
              <a:miter/>
            </a:ln>
          </p:spPr>
          <p:txBody>
            <a:bodyPr rtlCol="0" anchor="ctr"/>
            <a:lstStyle/>
            <a:p>
              <a:endParaRPr lang="en-US"/>
            </a:p>
          </p:txBody>
        </p:sp>
        <p:sp>
          <p:nvSpPr>
            <p:cNvPr id="270" name="Graphic 306">
              <a:extLst>
                <a:ext uri="{FF2B5EF4-FFF2-40B4-BE49-F238E27FC236}">
                  <a16:creationId xmlns:a16="http://schemas.microsoft.com/office/drawing/2014/main" id="{DBB382A5-0199-4C47-A327-EB51B0F3D324}"/>
                </a:ext>
              </a:extLst>
            </p:cNvPr>
            <p:cNvSpPr/>
            <p:nvPr/>
          </p:nvSpPr>
          <p:spPr>
            <a:xfrm>
              <a:off x="10282202" y="2850564"/>
              <a:ext cx="139491" cy="80943"/>
            </a:xfrm>
            <a:custGeom>
              <a:avLst/>
              <a:gdLst>
                <a:gd name="connsiteX0" fmla="*/ 12478 w 139491"/>
                <a:gd name="connsiteY0" fmla="*/ 38162 h 80943"/>
                <a:gd name="connsiteX1" fmla="*/ 331 w 139491"/>
                <a:gd name="connsiteY1" fmla="*/ 54588 h 80943"/>
                <a:gd name="connsiteX2" fmla="*/ 24497 w 139491"/>
                <a:gd name="connsiteY2" fmla="*/ 80080 h 80943"/>
                <a:gd name="connsiteX3" fmla="*/ 66625 w 139491"/>
                <a:gd name="connsiteY3" fmla="*/ 74320 h 80943"/>
                <a:gd name="connsiteX4" fmla="*/ 121871 w 139491"/>
                <a:gd name="connsiteY4" fmla="*/ 48721 h 80943"/>
                <a:gd name="connsiteX5" fmla="*/ 134083 w 139491"/>
                <a:gd name="connsiteY5" fmla="*/ 39389 h 80943"/>
                <a:gd name="connsiteX6" fmla="*/ 137378 w 139491"/>
                <a:gd name="connsiteY6" fmla="*/ 7657 h 80943"/>
                <a:gd name="connsiteX7" fmla="*/ 128048 w 139491"/>
                <a:gd name="connsiteY7" fmla="*/ -2 h 80943"/>
                <a:gd name="connsiteX8" fmla="*/ 124908 w 139491"/>
                <a:gd name="connsiteY8" fmla="*/ 457 h 80943"/>
                <a:gd name="connsiteX9" fmla="*/ 85363 w 139491"/>
                <a:gd name="connsiteY9" fmla="*/ 2004 h 80943"/>
                <a:gd name="connsiteX10" fmla="*/ 63071 w 139491"/>
                <a:gd name="connsiteY10" fmla="*/ 2377 h 80943"/>
                <a:gd name="connsiteX11" fmla="*/ 12478 w 139491"/>
                <a:gd name="connsiteY11" fmla="*/ 38162 h 8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491" h="80943">
                  <a:moveTo>
                    <a:pt x="12478" y="38162"/>
                  </a:moveTo>
                  <a:cubicBezTo>
                    <a:pt x="6663" y="42604"/>
                    <a:pt x="2457" y="48289"/>
                    <a:pt x="331" y="54588"/>
                  </a:cubicBezTo>
                  <a:cubicBezTo>
                    <a:pt x="-2254" y="66321"/>
                    <a:pt x="10411" y="77467"/>
                    <a:pt x="24497" y="80080"/>
                  </a:cubicBezTo>
                  <a:cubicBezTo>
                    <a:pt x="38583" y="82693"/>
                    <a:pt x="53250" y="78960"/>
                    <a:pt x="66625" y="74320"/>
                  </a:cubicBezTo>
                  <a:cubicBezTo>
                    <a:pt x="86152" y="67531"/>
                    <a:pt x="104683" y="58945"/>
                    <a:pt x="121871" y="48721"/>
                  </a:cubicBezTo>
                  <a:cubicBezTo>
                    <a:pt x="126562" y="46215"/>
                    <a:pt x="130691" y="43058"/>
                    <a:pt x="134083" y="39389"/>
                  </a:cubicBezTo>
                  <a:cubicBezTo>
                    <a:pt x="141578" y="30376"/>
                    <a:pt x="139833" y="18376"/>
                    <a:pt x="137378" y="7657"/>
                  </a:cubicBezTo>
                  <a:cubicBezTo>
                    <a:pt x="137365" y="3417"/>
                    <a:pt x="133185" y="-12"/>
                    <a:pt x="128048" y="-2"/>
                  </a:cubicBezTo>
                  <a:cubicBezTo>
                    <a:pt x="126975" y="4"/>
                    <a:pt x="125916" y="158"/>
                    <a:pt x="124908" y="457"/>
                  </a:cubicBezTo>
                  <a:cubicBezTo>
                    <a:pt x="111985" y="1044"/>
                    <a:pt x="98545" y="1950"/>
                    <a:pt x="85363" y="2004"/>
                  </a:cubicBezTo>
                  <a:cubicBezTo>
                    <a:pt x="77946" y="1300"/>
                    <a:pt x="70450" y="1428"/>
                    <a:pt x="63071" y="2377"/>
                  </a:cubicBezTo>
                  <a:cubicBezTo>
                    <a:pt x="43881" y="6590"/>
                    <a:pt x="25789" y="26322"/>
                    <a:pt x="12478" y="38162"/>
                  </a:cubicBezTo>
                  <a:close/>
                </a:path>
              </a:pathLst>
            </a:custGeom>
            <a:solidFill>
              <a:srgbClr val="3F3D56"/>
            </a:solidFill>
            <a:ln w="6442" cap="flat">
              <a:noFill/>
              <a:prstDash val="solid"/>
              <a:miter/>
            </a:ln>
          </p:spPr>
          <p:txBody>
            <a:bodyPr rtlCol="0" anchor="ctr"/>
            <a:lstStyle/>
            <a:p>
              <a:endParaRPr lang="en-US"/>
            </a:p>
          </p:txBody>
        </p:sp>
        <p:sp>
          <p:nvSpPr>
            <p:cNvPr id="271" name="Graphic 306">
              <a:extLst>
                <a:ext uri="{FF2B5EF4-FFF2-40B4-BE49-F238E27FC236}">
                  <a16:creationId xmlns:a16="http://schemas.microsoft.com/office/drawing/2014/main" id="{E64FF5AA-7255-4EE3-89B9-C6DBA0327CA6}"/>
                </a:ext>
              </a:extLst>
            </p:cNvPr>
            <p:cNvSpPr/>
            <p:nvPr/>
          </p:nvSpPr>
          <p:spPr>
            <a:xfrm>
              <a:off x="9218274" y="1238454"/>
              <a:ext cx="1121384" cy="1674911"/>
            </a:xfrm>
            <a:custGeom>
              <a:avLst/>
              <a:gdLst>
                <a:gd name="connsiteX0" fmla="*/ 1121385 w 1121384"/>
                <a:gd name="connsiteY0" fmla="*/ 0 h 1674911"/>
                <a:gd name="connsiteX1" fmla="*/ 1121385 w 1121384"/>
                <a:gd name="connsiteY1" fmla="*/ 1152589 h 1674911"/>
                <a:gd name="connsiteX2" fmla="*/ 1112016 w 1121384"/>
                <a:gd name="connsiteY2" fmla="*/ 1156962 h 1674911"/>
                <a:gd name="connsiteX3" fmla="*/ 927800 w 1121384"/>
                <a:gd name="connsiteY3" fmla="*/ 1242718 h 1674911"/>
                <a:gd name="connsiteX4" fmla="*/ 143767 w 1121384"/>
                <a:gd name="connsiteY4" fmla="*/ 1607982 h 1674911"/>
                <a:gd name="connsiteX5" fmla="*/ 0 w 1121384"/>
                <a:gd name="connsiteY5" fmla="*/ 1674912 h 1674911"/>
                <a:gd name="connsiteX6" fmla="*/ 0 w 1121384"/>
                <a:gd name="connsiteY6" fmla="*/ 405102 h 1674911"/>
                <a:gd name="connsiteX7" fmla="*/ 679615 w 1121384"/>
                <a:gd name="connsiteY7" fmla="*/ 159620 h 1674911"/>
                <a:gd name="connsiteX8" fmla="*/ 1121385 w 1121384"/>
                <a:gd name="connsiteY8" fmla="*/ 0 h 167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384" h="1674911">
                  <a:moveTo>
                    <a:pt x="1121385" y="0"/>
                  </a:moveTo>
                  <a:lnTo>
                    <a:pt x="1121385" y="1152589"/>
                  </a:lnTo>
                  <a:lnTo>
                    <a:pt x="1112016" y="1156962"/>
                  </a:lnTo>
                  <a:lnTo>
                    <a:pt x="927800" y="1242718"/>
                  </a:lnTo>
                  <a:lnTo>
                    <a:pt x="143767" y="1607982"/>
                  </a:lnTo>
                  <a:lnTo>
                    <a:pt x="0" y="1674912"/>
                  </a:lnTo>
                  <a:lnTo>
                    <a:pt x="0" y="405102"/>
                  </a:lnTo>
                  <a:lnTo>
                    <a:pt x="679615" y="159620"/>
                  </a:lnTo>
                  <a:lnTo>
                    <a:pt x="1121385" y="0"/>
                  </a:lnTo>
                  <a:close/>
                </a:path>
              </a:pathLst>
            </a:custGeom>
            <a:solidFill>
              <a:schemeClr val="accent2">
                <a:alpha val="46000"/>
              </a:schemeClr>
            </a:solidFill>
            <a:ln w="6442" cap="flat">
              <a:noFill/>
              <a:prstDash val="solid"/>
              <a:miter/>
            </a:ln>
          </p:spPr>
          <p:txBody>
            <a:bodyPr rtlCol="0" anchor="ctr"/>
            <a:lstStyle/>
            <a:p>
              <a:endParaRPr lang="en-US"/>
            </a:p>
          </p:txBody>
        </p:sp>
        <p:sp>
          <p:nvSpPr>
            <p:cNvPr id="272" name="Graphic 306">
              <a:extLst>
                <a:ext uri="{FF2B5EF4-FFF2-40B4-BE49-F238E27FC236}">
                  <a16:creationId xmlns:a16="http://schemas.microsoft.com/office/drawing/2014/main" id="{44DA7F26-3E4C-4FE9-BB06-1805B2725AF4}"/>
                </a:ext>
              </a:extLst>
            </p:cNvPr>
            <p:cNvSpPr/>
            <p:nvPr/>
          </p:nvSpPr>
          <p:spPr>
            <a:xfrm>
              <a:off x="9806653" y="1684888"/>
              <a:ext cx="116758" cy="202604"/>
            </a:xfrm>
            <a:custGeom>
              <a:avLst/>
              <a:gdLst>
                <a:gd name="connsiteX0" fmla="*/ 116758 w 116758"/>
                <a:gd name="connsiteY0" fmla="*/ 156100 h 202604"/>
                <a:gd name="connsiteX1" fmla="*/ 0 w 116758"/>
                <a:gd name="connsiteY1" fmla="*/ 202604 h 202604"/>
                <a:gd name="connsiteX2" fmla="*/ 0 w 116758"/>
                <a:gd name="connsiteY2" fmla="*/ 46505 h 202604"/>
                <a:gd name="connsiteX3" fmla="*/ 116758 w 116758"/>
                <a:gd name="connsiteY3" fmla="*/ 0 h 202604"/>
                <a:gd name="connsiteX4" fmla="*/ 116758 w 116758"/>
                <a:gd name="connsiteY4" fmla="*/ 156100 h 202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58" h="202604">
                  <a:moveTo>
                    <a:pt x="116758" y="156100"/>
                  </a:moveTo>
                  <a:lnTo>
                    <a:pt x="0" y="202604"/>
                  </a:lnTo>
                  <a:lnTo>
                    <a:pt x="0" y="46505"/>
                  </a:lnTo>
                  <a:lnTo>
                    <a:pt x="116758" y="0"/>
                  </a:lnTo>
                  <a:lnTo>
                    <a:pt x="116758" y="156100"/>
                  </a:lnTo>
                  <a:close/>
                </a:path>
              </a:pathLst>
            </a:custGeom>
            <a:solidFill>
              <a:srgbClr val="306359">
                <a:alpha val="56000"/>
              </a:srgbClr>
            </a:solidFill>
            <a:ln w="6442" cap="flat">
              <a:noFill/>
              <a:prstDash val="solid"/>
              <a:miter/>
            </a:ln>
          </p:spPr>
          <p:txBody>
            <a:bodyPr rtlCol="0" anchor="ctr"/>
            <a:lstStyle/>
            <a:p>
              <a:endParaRPr lang="en-US"/>
            </a:p>
          </p:txBody>
        </p:sp>
        <p:sp>
          <p:nvSpPr>
            <p:cNvPr id="273" name="Graphic 306">
              <a:extLst>
                <a:ext uri="{FF2B5EF4-FFF2-40B4-BE49-F238E27FC236}">
                  <a16:creationId xmlns:a16="http://schemas.microsoft.com/office/drawing/2014/main" id="{1DC0D07E-9A14-4B0A-96C0-CC8FA5177BAD}"/>
                </a:ext>
              </a:extLst>
            </p:cNvPr>
            <p:cNvSpPr/>
            <p:nvPr/>
          </p:nvSpPr>
          <p:spPr>
            <a:xfrm>
              <a:off x="10001531" y="1870746"/>
              <a:ext cx="116693" cy="202604"/>
            </a:xfrm>
            <a:custGeom>
              <a:avLst/>
              <a:gdLst>
                <a:gd name="connsiteX0" fmla="*/ 116694 w 116693"/>
                <a:gd name="connsiteY0" fmla="*/ 156100 h 202604"/>
                <a:gd name="connsiteX1" fmla="*/ 0 w 116693"/>
                <a:gd name="connsiteY1" fmla="*/ 202604 h 202604"/>
                <a:gd name="connsiteX2" fmla="*/ 0 w 116693"/>
                <a:gd name="connsiteY2" fmla="*/ 46505 h 202604"/>
                <a:gd name="connsiteX3" fmla="*/ 116694 w 116693"/>
                <a:gd name="connsiteY3" fmla="*/ 0 h 202604"/>
                <a:gd name="connsiteX4" fmla="*/ 116694 w 116693"/>
                <a:gd name="connsiteY4" fmla="*/ 156100 h 202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93" h="202604">
                  <a:moveTo>
                    <a:pt x="116694" y="156100"/>
                  </a:moveTo>
                  <a:lnTo>
                    <a:pt x="0" y="202604"/>
                  </a:lnTo>
                  <a:lnTo>
                    <a:pt x="0" y="46505"/>
                  </a:lnTo>
                  <a:lnTo>
                    <a:pt x="116694" y="0"/>
                  </a:lnTo>
                  <a:lnTo>
                    <a:pt x="116694" y="156100"/>
                  </a:lnTo>
                  <a:close/>
                </a:path>
              </a:pathLst>
            </a:custGeom>
            <a:solidFill>
              <a:srgbClr val="306359">
                <a:alpha val="56000"/>
              </a:srgbClr>
            </a:solidFill>
            <a:ln w="6442" cap="flat">
              <a:noFill/>
              <a:prstDash val="solid"/>
              <a:miter/>
            </a:ln>
          </p:spPr>
          <p:txBody>
            <a:bodyPr rtlCol="0" anchor="ctr"/>
            <a:lstStyle/>
            <a:p>
              <a:endParaRPr lang="en-US"/>
            </a:p>
          </p:txBody>
        </p:sp>
        <p:sp>
          <p:nvSpPr>
            <p:cNvPr id="274" name="Graphic 306">
              <a:extLst>
                <a:ext uri="{FF2B5EF4-FFF2-40B4-BE49-F238E27FC236}">
                  <a16:creationId xmlns:a16="http://schemas.microsoft.com/office/drawing/2014/main" id="{37E85A3D-78AF-446A-8D3C-E32AB982BAF0}"/>
                </a:ext>
              </a:extLst>
            </p:cNvPr>
            <p:cNvSpPr/>
            <p:nvPr/>
          </p:nvSpPr>
          <p:spPr>
            <a:xfrm>
              <a:off x="9927353" y="1726966"/>
              <a:ext cx="412046" cy="755280"/>
            </a:xfrm>
            <a:custGeom>
              <a:avLst/>
              <a:gdLst>
                <a:gd name="connsiteX0" fmla="*/ 409003 w 412046"/>
                <a:gd name="connsiteY0" fmla="*/ 401047 h 755280"/>
                <a:gd name="connsiteX1" fmla="*/ 409003 w 412046"/>
                <a:gd name="connsiteY1" fmla="*/ 616024 h 755280"/>
                <a:gd name="connsiteX2" fmla="*/ 402930 w 412046"/>
                <a:gd name="connsiteY2" fmla="*/ 668395 h 755280"/>
                <a:gd name="connsiteX3" fmla="*/ 218714 w 412046"/>
                <a:gd name="connsiteY3" fmla="*/ 754205 h 755280"/>
                <a:gd name="connsiteX4" fmla="*/ 205791 w 412046"/>
                <a:gd name="connsiteY4" fmla="*/ 753191 h 755280"/>
                <a:gd name="connsiteX5" fmla="*/ 203400 w 412046"/>
                <a:gd name="connsiteY5" fmla="*/ 746258 h 755280"/>
                <a:gd name="connsiteX6" fmla="*/ 216711 w 412046"/>
                <a:gd name="connsiteY6" fmla="*/ 601571 h 755280"/>
                <a:gd name="connsiteX7" fmla="*/ 212575 w 412046"/>
                <a:gd name="connsiteY7" fmla="*/ 380781 h 755280"/>
                <a:gd name="connsiteX8" fmla="*/ 190606 w 412046"/>
                <a:gd name="connsiteY8" fmla="*/ 327450 h 755280"/>
                <a:gd name="connsiteX9" fmla="*/ 136912 w 412046"/>
                <a:gd name="connsiteY9" fmla="*/ 275293 h 755280"/>
                <a:gd name="connsiteX10" fmla="*/ 68097 w 412046"/>
                <a:gd name="connsiteY10" fmla="*/ 193270 h 755280"/>
                <a:gd name="connsiteX11" fmla="*/ 7489 w 412046"/>
                <a:gd name="connsiteY11" fmla="*/ 75941 h 755280"/>
                <a:gd name="connsiteX12" fmla="*/ 82506 w 412046"/>
                <a:gd name="connsiteY12" fmla="*/ 150605 h 755280"/>
                <a:gd name="connsiteX13" fmla="*/ 128189 w 412046"/>
                <a:gd name="connsiteY13" fmla="*/ 207242 h 755280"/>
                <a:gd name="connsiteX14" fmla="*/ 281131 w 412046"/>
                <a:gd name="connsiteY14" fmla="*/ 312464 h 755280"/>
                <a:gd name="connsiteX15" fmla="*/ 299223 w 412046"/>
                <a:gd name="connsiteY15" fmla="*/ 285799 h 755280"/>
                <a:gd name="connsiteX16" fmla="*/ 313632 w 412046"/>
                <a:gd name="connsiteY16" fmla="*/ 219242 h 755280"/>
                <a:gd name="connsiteX17" fmla="*/ 297931 w 412046"/>
                <a:gd name="connsiteY17" fmla="*/ 183563 h 755280"/>
                <a:gd name="connsiteX18" fmla="*/ 286494 w 412046"/>
                <a:gd name="connsiteY18" fmla="*/ 76901 h 755280"/>
                <a:gd name="connsiteX19" fmla="*/ 374952 w 412046"/>
                <a:gd name="connsiteY19" fmla="*/ 3305 h 755280"/>
                <a:gd name="connsiteX20" fmla="*/ 385225 w 412046"/>
                <a:gd name="connsiteY20" fmla="*/ 3305 h 755280"/>
                <a:gd name="connsiteX21" fmla="*/ 412040 w 412046"/>
                <a:gd name="connsiteY21" fmla="*/ -2 h 755280"/>
                <a:gd name="connsiteX22" fmla="*/ 412040 w 412046"/>
                <a:gd name="connsiteY22" fmla="*/ 343396 h 755280"/>
                <a:gd name="connsiteX23" fmla="*/ 409003 w 412046"/>
                <a:gd name="connsiteY23" fmla="*/ 401047 h 75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2046" h="755280">
                  <a:moveTo>
                    <a:pt x="409003" y="401047"/>
                  </a:moveTo>
                  <a:cubicBezTo>
                    <a:pt x="407646" y="472724"/>
                    <a:pt x="402542" y="544561"/>
                    <a:pt x="409003" y="616024"/>
                  </a:cubicBezTo>
                  <a:cubicBezTo>
                    <a:pt x="410489" y="633570"/>
                    <a:pt x="411588" y="653356"/>
                    <a:pt x="402930" y="668395"/>
                  </a:cubicBezTo>
                  <a:lnTo>
                    <a:pt x="218714" y="754205"/>
                  </a:lnTo>
                  <a:cubicBezTo>
                    <a:pt x="214527" y="755943"/>
                    <a:pt x="209506" y="755548"/>
                    <a:pt x="205791" y="753191"/>
                  </a:cubicBezTo>
                  <a:cubicBezTo>
                    <a:pt x="204046" y="751181"/>
                    <a:pt x="203200" y="748727"/>
                    <a:pt x="203400" y="746258"/>
                  </a:cubicBezTo>
                  <a:cubicBezTo>
                    <a:pt x="200363" y="697887"/>
                    <a:pt x="209862" y="649676"/>
                    <a:pt x="216711" y="601571"/>
                  </a:cubicBezTo>
                  <a:cubicBezTo>
                    <a:pt x="226855" y="528135"/>
                    <a:pt x="230086" y="453258"/>
                    <a:pt x="212575" y="380781"/>
                  </a:cubicBezTo>
                  <a:cubicBezTo>
                    <a:pt x="208879" y="362121"/>
                    <a:pt x="201455" y="344100"/>
                    <a:pt x="190606" y="327450"/>
                  </a:cubicBezTo>
                  <a:cubicBezTo>
                    <a:pt x="176650" y="307718"/>
                    <a:pt x="155391" y="292358"/>
                    <a:pt x="136912" y="275293"/>
                  </a:cubicBezTo>
                  <a:cubicBezTo>
                    <a:pt x="110097" y="250440"/>
                    <a:pt x="89032" y="221962"/>
                    <a:pt x="68097" y="193270"/>
                  </a:cubicBezTo>
                  <a:cubicBezTo>
                    <a:pt x="53494" y="173377"/>
                    <a:pt x="-24108" y="94287"/>
                    <a:pt x="7489" y="75941"/>
                  </a:cubicBezTo>
                  <a:cubicBezTo>
                    <a:pt x="56790" y="46983"/>
                    <a:pt x="74559" y="131512"/>
                    <a:pt x="82506" y="150605"/>
                  </a:cubicBezTo>
                  <a:cubicBezTo>
                    <a:pt x="91488" y="172257"/>
                    <a:pt x="109257" y="190550"/>
                    <a:pt x="128189" y="207242"/>
                  </a:cubicBezTo>
                  <a:cubicBezTo>
                    <a:pt x="173419" y="247294"/>
                    <a:pt x="227049" y="280466"/>
                    <a:pt x="281131" y="312464"/>
                  </a:cubicBezTo>
                  <a:cubicBezTo>
                    <a:pt x="289680" y="304913"/>
                    <a:pt x="295889" y="295761"/>
                    <a:pt x="299223" y="285799"/>
                  </a:cubicBezTo>
                  <a:cubicBezTo>
                    <a:pt x="308786" y="264466"/>
                    <a:pt x="318608" y="241747"/>
                    <a:pt x="313632" y="219242"/>
                  </a:cubicBezTo>
                  <a:cubicBezTo>
                    <a:pt x="309956" y="206922"/>
                    <a:pt x="304696" y="194960"/>
                    <a:pt x="297931" y="183563"/>
                  </a:cubicBezTo>
                  <a:cubicBezTo>
                    <a:pt x="281131" y="150018"/>
                    <a:pt x="274282" y="112047"/>
                    <a:pt x="286494" y="76901"/>
                  </a:cubicBezTo>
                  <a:cubicBezTo>
                    <a:pt x="298706" y="41756"/>
                    <a:pt x="332047" y="11198"/>
                    <a:pt x="374952" y="3305"/>
                  </a:cubicBezTo>
                  <a:cubicBezTo>
                    <a:pt x="378286" y="2398"/>
                    <a:pt x="381891" y="2398"/>
                    <a:pt x="385225" y="3305"/>
                  </a:cubicBezTo>
                  <a:cubicBezTo>
                    <a:pt x="387745" y="4318"/>
                    <a:pt x="399634" y="2185"/>
                    <a:pt x="412040" y="-2"/>
                  </a:cubicBezTo>
                  <a:lnTo>
                    <a:pt x="412040" y="343396"/>
                  </a:lnTo>
                  <a:cubicBezTo>
                    <a:pt x="410489" y="363075"/>
                    <a:pt x="409326" y="382274"/>
                    <a:pt x="409003" y="401047"/>
                  </a:cubicBezTo>
                  <a:close/>
                </a:path>
              </a:pathLst>
            </a:custGeom>
            <a:solidFill>
              <a:srgbClr val="306359">
                <a:alpha val="46000"/>
              </a:srgbClr>
            </a:solidFill>
            <a:ln w="6442" cap="flat">
              <a:noFill/>
              <a:prstDash val="solid"/>
              <a:miter/>
            </a:ln>
          </p:spPr>
          <p:txBody>
            <a:bodyPr rtlCol="0" anchor="ctr"/>
            <a:lstStyle/>
            <a:p>
              <a:endParaRPr lang="en-US"/>
            </a:p>
          </p:txBody>
        </p:sp>
        <p:sp>
          <p:nvSpPr>
            <p:cNvPr id="275" name="Graphic 306">
              <a:extLst>
                <a:ext uri="{FF2B5EF4-FFF2-40B4-BE49-F238E27FC236}">
                  <a16:creationId xmlns:a16="http://schemas.microsoft.com/office/drawing/2014/main" id="{8874C765-0861-4969-B240-666F0E03263A}"/>
                </a:ext>
              </a:extLst>
            </p:cNvPr>
            <p:cNvSpPr/>
            <p:nvPr/>
          </p:nvSpPr>
          <p:spPr>
            <a:xfrm>
              <a:off x="10421181" y="1671161"/>
              <a:ext cx="184017" cy="242179"/>
            </a:xfrm>
            <a:custGeom>
              <a:avLst/>
              <a:gdLst>
                <a:gd name="connsiteX0" fmla="*/ 10029 w 184017"/>
                <a:gd name="connsiteY0" fmla="*/ 123693 h 242179"/>
                <a:gd name="connsiteX1" fmla="*/ 4214 w 184017"/>
                <a:gd name="connsiteY1" fmla="*/ 141026 h 242179"/>
                <a:gd name="connsiteX2" fmla="*/ 24955 w 184017"/>
                <a:gd name="connsiteY2" fmla="*/ 164651 h 242179"/>
                <a:gd name="connsiteX3" fmla="*/ 40721 w 184017"/>
                <a:gd name="connsiteY3" fmla="*/ 171158 h 242179"/>
                <a:gd name="connsiteX4" fmla="*/ 49379 w 184017"/>
                <a:gd name="connsiteY4" fmla="*/ 213129 h 242179"/>
                <a:gd name="connsiteX5" fmla="*/ 53579 w 184017"/>
                <a:gd name="connsiteY5" fmla="*/ 234461 h 242179"/>
                <a:gd name="connsiteX6" fmla="*/ 69603 w 184017"/>
                <a:gd name="connsiteY6" fmla="*/ 241981 h 242179"/>
                <a:gd name="connsiteX7" fmla="*/ 88277 w 184017"/>
                <a:gd name="connsiteY7" fmla="*/ 240434 h 242179"/>
                <a:gd name="connsiteX8" fmla="*/ 106175 w 184017"/>
                <a:gd name="connsiteY8" fmla="*/ 230302 h 242179"/>
                <a:gd name="connsiteX9" fmla="*/ 107791 w 184017"/>
                <a:gd name="connsiteY9" fmla="*/ 217662 h 242179"/>
                <a:gd name="connsiteX10" fmla="*/ 109535 w 184017"/>
                <a:gd name="connsiteY10" fmla="*/ 201663 h 242179"/>
                <a:gd name="connsiteX11" fmla="*/ 121360 w 184017"/>
                <a:gd name="connsiteY11" fmla="*/ 189130 h 242179"/>
                <a:gd name="connsiteX12" fmla="*/ 134283 w 184017"/>
                <a:gd name="connsiteY12" fmla="*/ 186357 h 242179"/>
                <a:gd name="connsiteX13" fmla="*/ 169497 w 184017"/>
                <a:gd name="connsiteY13" fmla="*/ 170038 h 242179"/>
                <a:gd name="connsiteX14" fmla="*/ 183906 w 184017"/>
                <a:gd name="connsiteY14" fmla="*/ 127639 h 242179"/>
                <a:gd name="connsiteX15" fmla="*/ 176734 w 184017"/>
                <a:gd name="connsiteY15" fmla="*/ 65082 h 242179"/>
                <a:gd name="connsiteX16" fmla="*/ 135058 w 184017"/>
                <a:gd name="connsiteY16" fmla="*/ 8391 h 242179"/>
                <a:gd name="connsiteX17" fmla="*/ 42465 w 184017"/>
                <a:gd name="connsiteY17" fmla="*/ 16818 h 242179"/>
                <a:gd name="connsiteX18" fmla="*/ 854 w 184017"/>
                <a:gd name="connsiteY18" fmla="*/ 89241 h 242179"/>
                <a:gd name="connsiteX19" fmla="*/ 10029 w 184017"/>
                <a:gd name="connsiteY19" fmla="*/ 123693 h 24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4017" h="242179">
                  <a:moveTo>
                    <a:pt x="10029" y="123693"/>
                  </a:moveTo>
                  <a:cubicBezTo>
                    <a:pt x="9124" y="128706"/>
                    <a:pt x="1241" y="136546"/>
                    <a:pt x="4214" y="141026"/>
                  </a:cubicBezTo>
                  <a:cubicBezTo>
                    <a:pt x="10675" y="150252"/>
                    <a:pt x="18752" y="155425"/>
                    <a:pt x="24955" y="164651"/>
                  </a:cubicBezTo>
                  <a:cubicBezTo>
                    <a:pt x="29607" y="171478"/>
                    <a:pt x="37878" y="163638"/>
                    <a:pt x="40721" y="171158"/>
                  </a:cubicBezTo>
                  <a:cubicBezTo>
                    <a:pt x="45341" y="184869"/>
                    <a:pt x="48242" y="198932"/>
                    <a:pt x="49379" y="213129"/>
                  </a:cubicBezTo>
                  <a:cubicBezTo>
                    <a:pt x="49379" y="220542"/>
                    <a:pt x="48410" y="228595"/>
                    <a:pt x="53579" y="234461"/>
                  </a:cubicBezTo>
                  <a:cubicBezTo>
                    <a:pt x="57469" y="238653"/>
                    <a:pt x="63252" y="241368"/>
                    <a:pt x="69603" y="241981"/>
                  </a:cubicBezTo>
                  <a:cubicBezTo>
                    <a:pt x="75890" y="242504"/>
                    <a:pt x="82242" y="241981"/>
                    <a:pt x="88277" y="240434"/>
                  </a:cubicBezTo>
                  <a:cubicBezTo>
                    <a:pt x="95753" y="239389"/>
                    <a:pt x="102298" y="235683"/>
                    <a:pt x="106175" y="230302"/>
                  </a:cubicBezTo>
                  <a:cubicBezTo>
                    <a:pt x="107913" y="226254"/>
                    <a:pt x="108469" y="221923"/>
                    <a:pt x="107791" y="217662"/>
                  </a:cubicBezTo>
                  <a:cubicBezTo>
                    <a:pt x="107261" y="212286"/>
                    <a:pt x="107855" y="206873"/>
                    <a:pt x="109535" y="201663"/>
                  </a:cubicBezTo>
                  <a:cubicBezTo>
                    <a:pt x="111273" y="196340"/>
                    <a:pt x="115538" y="191823"/>
                    <a:pt x="121360" y="189130"/>
                  </a:cubicBezTo>
                  <a:cubicBezTo>
                    <a:pt x="125495" y="187722"/>
                    <a:pt x="129844" y="186789"/>
                    <a:pt x="134283" y="186357"/>
                  </a:cubicBezTo>
                  <a:cubicBezTo>
                    <a:pt x="147955" y="184448"/>
                    <a:pt x="160406" y="178683"/>
                    <a:pt x="169497" y="170038"/>
                  </a:cubicBezTo>
                  <a:cubicBezTo>
                    <a:pt x="180934" y="158411"/>
                    <a:pt x="183390" y="142572"/>
                    <a:pt x="183906" y="127639"/>
                  </a:cubicBezTo>
                  <a:cubicBezTo>
                    <a:pt x="184559" y="106627"/>
                    <a:pt x="182149" y="85620"/>
                    <a:pt x="176734" y="65082"/>
                  </a:cubicBezTo>
                  <a:cubicBezTo>
                    <a:pt x="170273" y="41297"/>
                    <a:pt x="160064" y="21298"/>
                    <a:pt x="135058" y="8391"/>
                  </a:cubicBezTo>
                  <a:cubicBezTo>
                    <a:pt x="106951" y="-6168"/>
                    <a:pt x="67923" y="-781"/>
                    <a:pt x="42465" y="16818"/>
                  </a:cubicBezTo>
                  <a:cubicBezTo>
                    <a:pt x="17007" y="34417"/>
                    <a:pt x="3697" y="61936"/>
                    <a:pt x="854" y="89241"/>
                  </a:cubicBezTo>
                  <a:cubicBezTo>
                    <a:pt x="-633" y="102307"/>
                    <a:pt x="-1537" y="114573"/>
                    <a:pt x="10029" y="123693"/>
                  </a:cubicBezTo>
                  <a:close/>
                </a:path>
              </a:pathLst>
            </a:custGeom>
            <a:solidFill>
              <a:srgbClr val="FFDAD2"/>
            </a:solidFill>
            <a:ln w="6442" cap="flat">
              <a:noFill/>
              <a:prstDash val="solid"/>
              <a:miter/>
            </a:ln>
          </p:spPr>
          <p:txBody>
            <a:bodyPr rtlCol="0" anchor="ctr"/>
            <a:lstStyle/>
            <a:p>
              <a:endParaRPr lang="en-US"/>
            </a:p>
          </p:txBody>
        </p:sp>
        <p:sp>
          <p:nvSpPr>
            <p:cNvPr id="276" name="Graphic 306">
              <a:extLst>
                <a:ext uri="{FF2B5EF4-FFF2-40B4-BE49-F238E27FC236}">
                  <a16:creationId xmlns:a16="http://schemas.microsoft.com/office/drawing/2014/main" id="{F6340620-1DB1-431A-8ED6-4CA9AFF746CF}"/>
                </a:ext>
              </a:extLst>
            </p:cNvPr>
            <p:cNvSpPr/>
            <p:nvPr/>
          </p:nvSpPr>
          <p:spPr>
            <a:xfrm>
              <a:off x="10412678" y="1759381"/>
              <a:ext cx="50482" cy="87633"/>
            </a:xfrm>
            <a:custGeom>
              <a:avLst/>
              <a:gdLst>
                <a:gd name="connsiteX0" fmla="*/ 47867 w 50482"/>
                <a:gd name="connsiteY0" fmla="*/ 49020 h 87633"/>
                <a:gd name="connsiteX1" fmla="*/ 41406 w 50482"/>
                <a:gd name="connsiteY1" fmla="*/ 40167 h 87633"/>
                <a:gd name="connsiteX2" fmla="*/ 33846 w 50482"/>
                <a:gd name="connsiteY2" fmla="*/ 35794 h 87633"/>
                <a:gd name="connsiteX3" fmla="*/ 24477 w 50482"/>
                <a:gd name="connsiteY3" fmla="*/ 41127 h 87633"/>
                <a:gd name="connsiteX4" fmla="*/ 23637 w 50482"/>
                <a:gd name="connsiteY4" fmla="*/ 50993 h 87633"/>
                <a:gd name="connsiteX5" fmla="*/ 28612 w 50482"/>
                <a:gd name="connsiteY5" fmla="*/ 65179 h 87633"/>
                <a:gd name="connsiteX6" fmla="*/ 42828 w 50482"/>
                <a:gd name="connsiteY6" fmla="*/ 73285 h 87633"/>
                <a:gd name="connsiteX7" fmla="*/ 46704 w 50482"/>
                <a:gd name="connsiteY7" fmla="*/ 73872 h 87633"/>
                <a:gd name="connsiteX8" fmla="*/ 49354 w 50482"/>
                <a:gd name="connsiteY8" fmla="*/ 77818 h 87633"/>
                <a:gd name="connsiteX9" fmla="*/ 45606 w 50482"/>
                <a:gd name="connsiteY9" fmla="*/ 87631 h 87633"/>
                <a:gd name="connsiteX10" fmla="*/ 39144 w 50482"/>
                <a:gd name="connsiteY10" fmla="*/ 84858 h 87633"/>
                <a:gd name="connsiteX11" fmla="*/ 18016 w 50482"/>
                <a:gd name="connsiteY11" fmla="*/ 65339 h 87633"/>
                <a:gd name="connsiteX12" fmla="*/ 1862 w 50482"/>
                <a:gd name="connsiteY12" fmla="*/ 29661 h 87633"/>
                <a:gd name="connsiteX13" fmla="*/ 3025 w 50482"/>
                <a:gd name="connsiteY13" fmla="*/ 11741 h 87633"/>
                <a:gd name="connsiteX14" fmla="*/ 11166 w 50482"/>
                <a:gd name="connsiteY14" fmla="*/ 6942 h 87633"/>
                <a:gd name="connsiteX15" fmla="*/ 50258 w 50482"/>
                <a:gd name="connsiteY15" fmla="*/ 7688 h 87633"/>
                <a:gd name="connsiteX16" fmla="*/ 47867 w 50482"/>
                <a:gd name="connsiteY16" fmla="*/ 49020 h 8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482" h="87633">
                  <a:moveTo>
                    <a:pt x="47867" y="49020"/>
                  </a:moveTo>
                  <a:cubicBezTo>
                    <a:pt x="46136" y="45873"/>
                    <a:pt x="43965" y="42903"/>
                    <a:pt x="41406" y="40167"/>
                  </a:cubicBezTo>
                  <a:cubicBezTo>
                    <a:pt x="39623" y="37991"/>
                    <a:pt x="36935" y="36434"/>
                    <a:pt x="33846" y="35794"/>
                  </a:cubicBezTo>
                  <a:cubicBezTo>
                    <a:pt x="29633" y="35660"/>
                    <a:pt x="25821" y="37831"/>
                    <a:pt x="24477" y="41127"/>
                  </a:cubicBezTo>
                  <a:cubicBezTo>
                    <a:pt x="23191" y="44305"/>
                    <a:pt x="22900" y="47697"/>
                    <a:pt x="23637" y="50993"/>
                  </a:cubicBezTo>
                  <a:cubicBezTo>
                    <a:pt x="24070" y="55958"/>
                    <a:pt x="25769" y="60790"/>
                    <a:pt x="28612" y="65179"/>
                  </a:cubicBezTo>
                  <a:cubicBezTo>
                    <a:pt x="31546" y="69573"/>
                    <a:pt x="36812" y="72571"/>
                    <a:pt x="42828" y="73285"/>
                  </a:cubicBezTo>
                  <a:cubicBezTo>
                    <a:pt x="44159" y="73232"/>
                    <a:pt x="45483" y="73435"/>
                    <a:pt x="46704" y="73872"/>
                  </a:cubicBezTo>
                  <a:cubicBezTo>
                    <a:pt x="48249" y="74800"/>
                    <a:pt x="49224" y="76245"/>
                    <a:pt x="49354" y="77818"/>
                  </a:cubicBezTo>
                  <a:cubicBezTo>
                    <a:pt x="50517" y="81605"/>
                    <a:pt x="50323" y="87098"/>
                    <a:pt x="45606" y="87631"/>
                  </a:cubicBezTo>
                  <a:cubicBezTo>
                    <a:pt x="43054" y="87557"/>
                    <a:pt x="40682" y="86538"/>
                    <a:pt x="39144" y="84858"/>
                  </a:cubicBezTo>
                  <a:cubicBezTo>
                    <a:pt x="31223" y="79040"/>
                    <a:pt x="24128" y="72491"/>
                    <a:pt x="18016" y="65339"/>
                  </a:cubicBezTo>
                  <a:cubicBezTo>
                    <a:pt x="10326" y="54246"/>
                    <a:pt x="4867" y="42199"/>
                    <a:pt x="1862" y="29661"/>
                  </a:cubicBezTo>
                  <a:cubicBezTo>
                    <a:pt x="-12" y="23634"/>
                    <a:pt x="-1627" y="16648"/>
                    <a:pt x="3025" y="11741"/>
                  </a:cubicBezTo>
                  <a:cubicBezTo>
                    <a:pt x="5267" y="9656"/>
                    <a:pt x="8046" y="8014"/>
                    <a:pt x="11166" y="6942"/>
                  </a:cubicBezTo>
                  <a:cubicBezTo>
                    <a:pt x="21182" y="2995"/>
                    <a:pt x="47738" y="-6871"/>
                    <a:pt x="50258" y="7688"/>
                  </a:cubicBezTo>
                  <a:cubicBezTo>
                    <a:pt x="52197" y="20488"/>
                    <a:pt x="40372" y="36060"/>
                    <a:pt x="47867" y="49020"/>
                  </a:cubicBezTo>
                  <a:close/>
                </a:path>
              </a:pathLst>
            </a:custGeom>
            <a:solidFill>
              <a:srgbClr val="FF979A"/>
            </a:solidFill>
            <a:ln w="6442" cap="flat">
              <a:noFill/>
              <a:prstDash val="solid"/>
              <a:miter/>
            </a:ln>
          </p:spPr>
          <p:txBody>
            <a:bodyPr rtlCol="0" anchor="ctr"/>
            <a:lstStyle/>
            <a:p>
              <a:endParaRPr lang="en-US"/>
            </a:p>
          </p:txBody>
        </p:sp>
        <p:sp>
          <p:nvSpPr>
            <p:cNvPr id="277" name="Graphic 306">
              <a:extLst>
                <a:ext uri="{FF2B5EF4-FFF2-40B4-BE49-F238E27FC236}">
                  <a16:creationId xmlns:a16="http://schemas.microsoft.com/office/drawing/2014/main" id="{1BB4E9FE-8DD4-4476-B98D-4F45010E275D}"/>
                </a:ext>
              </a:extLst>
            </p:cNvPr>
            <p:cNvSpPr/>
            <p:nvPr/>
          </p:nvSpPr>
          <p:spPr>
            <a:xfrm>
              <a:off x="10405258" y="1661395"/>
              <a:ext cx="148982" cy="121568"/>
            </a:xfrm>
            <a:custGeom>
              <a:avLst/>
              <a:gdLst>
                <a:gd name="connsiteX0" fmla="*/ 133729 w 148982"/>
                <a:gd name="connsiteY0" fmla="*/ 66156 h 121568"/>
                <a:gd name="connsiteX1" fmla="*/ 72022 w 148982"/>
                <a:gd name="connsiteY1" fmla="*/ 103487 h 121568"/>
                <a:gd name="connsiteX2" fmla="*/ 46176 w 148982"/>
                <a:gd name="connsiteY2" fmla="*/ 108820 h 121568"/>
                <a:gd name="connsiteX3" fmla="*/ 28601 w 148982"/>
                <a:gd name="connsiteY3" fmla="*/ 110367 h 121568"/>
                <a:gd name="connsiteX4" fmla="*/ 11220 w 148982"/>
                <a:gd name="connsiteY4" fmla="*/ 121567 h 121568"/>
                <a:gd name="connsiteX5" fmla="*/ 42 w 148982"/>
                <a:gd name="connsiteY5" fmla="*/ 83755 h 121568"/>
                <a:gd name="connsiteX6" fmla="*/ 7731 w 148982"/>
                <a:gd name="connsiteY6" fmla="*/ 58316 h 121568"/>
                <a:gd name="connsiteX7" fmla="*/ 44109 w 148982"/>
                <a:gd name="connsiteY7" fmla="*/ 12611 h 121568"/>
                <a:gd name="connsiteX8" fmla="*/ 92699 w 148982"/>
                <a:gd name="connsiteY8" fmla="*/ 25 h 121568"/>
                <a:gd name="connsiteX9" fmla="*/ 130240 w 148982"/>
                <a:gd name="connsiteY9" fmla="*/ 2639 h 121568"/>
                <a:gd name="connsiteX10" fmla="*/ 148203 w 148982"/>
                <a:gd name="connsiteY10" fmla="*/ 17358 h 121568"/>
                <a:gd name="connsiteX11" fmla="*/ 133729 w 148982"/>
                <a:gd name="connsiteY11" fmla="*/ 66156 h 12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982" h="121568">
                  <a:moveTo>
                    <a:pt x="133729" y="66156"/>
                  </a:moveTo>
                  <a:cubicBezTo>
                    <a:pt x="118086" y="83366"/>
                    <a:pt x="96614" y="96357"/>
                    <a:pt x="72022" y="103487"/>
                  </a:cubicBezTo>
                  <a:cubicBezTo>
                    <a:pt x="63758" y="106271"/>
                    <a:pt x="55054" y="108068"/>
                    <a:pt x="46176" y="108820"/>
                  </a:cubicBezTo>
                  <a:cubicBezTo>
                    <a:pt x="40264" y="108714"/>
                    <a:pt x="34358" y="109236"/>
                    <a:pt x="28601" y="110367"/>
                  </a:cubicBezTo>
                  <a:cubicBezTo>
                    <a:pt x="21765" y="112847"/>
                    <a:pt x="15795" y="116697"/>
                    <a:pt x="11220" y="121567"/>
                  </a:cubicBezTo>
                  <a:cubicBezTo>
                    <a:pt x="5340" y="109407"/>
                    <a:pt x="-604" y="96821"/>
                    <a:pt x="42" y="83755"/>
                  </a:cubicBezTo>
                  <a:cubicBezTo>
                    <a:pt x="959" y="74993"/>
                    <a:pt x="3557" y="66406"/>
                    <a:pt x="7731" y="58316"/>
                  </a:cubicBezTo>
                  <a:cubicBezTo>
                    <a:pt x="15678" y="41037"/>
                    <a:pt x="26017" y="23544"/>
                    <a:pt x="44109" y="12611"/>
                  </a:cubicBezTo>
                  <a:cubicBezTo>
                    <a:pt x="58447" y="4553"/>
                    <a:pt x="75350" y="174"/>
                    <a:pt x="92699" y="25"/>
                  </a:cubicBezTo>
                  <a:cubicBezTo>
                    <a:pt x="105286" y="-172"/>
                    <a:pt x="117866" y="704"/>
                    <a:pt x="130240" y="2639"/>
                  </a:cubicBezTo>
                  <a:cubicBezTo>
                    <a:pt x="143550" y="4612"/>
                    <a:pt x="146006" y="6052"/>
                    <a:pt x="148203" y="17358"/>
                  </a:cubicBezTo>
                  <a:cubicBezTo>
                    <a:pt x="151072" y="34551"/>
                    <a:pt x="145896" y="51999"/>
                    <a:pt x="133729" y="66156"/>
                  </a:cubicBezTo>
                  <a:close/>
                </a:path>
              </a:pathLst>
            </a:custGeom>
            <a:solidFill>
              <a:srgbClr val="FF979A"/>
            </a:solidFill>
            <a:ln w="6442" cap="flat">
              <a:noFill/>
              <a:prstDash val="solid"/>
              <a:miter/>
            </a:ln>
          </p:spPr>
          <p:txBody>
            <a:bodyPr rtlCol="0" anchor="ctr"/>
            <a:lstStyle/>
            <a:p>
              <a:endParaRPr lang="en-US"/>
            </a:p>
          </p:txBody>
        </p:sp>
        <p:sp>
          <p:nvSpPr>
            <p:cNvPr id="278" name="Graphic 306">
              <a:extLst>
                <a:ext uri="{FF2B5EF4-FFF2-40B4-BE49-F238E27FC236}">
                  <a16:creationId xmlns:a16="http://schemas.microsoft.com/office/drawing/2014/main" id="{720052C9-0C80-4853-BB7E-9F9BAD84C9C1}"/>
                </a:ext>
              </a:extLst>
            </p:cNvPr>
            <p:cNvSpPr/>
            <p:nvPr/>
          </p:nvSpPr>
          <p:spPr>
            <a:xfrm>
              <a:off x="10070725" y="1821810"/>
              <a:ext cx="591577" cy="364953"/>
            </a:xfrm>
            <a:custGeom>
              <a:avLst/>
              <a:gdLst>
                <a:gd name="connsiteX0" fmla="*/ 570289 w 591577"/>
                <a:gd name="connsiteY0" fmla="*/ 216073 h 364953"/>
                <a:gd name="connsiteX1" fmla="*/ 555363 w 591577"/>
                <a:gd name="connsiteY1" fmla="*/ 243379 h 364953"/>
                <a:gd name="connsiteX2" fmla="*/ 553360 w 591577"/>
                <a:gd name="connsiteY2" fmla="*/ 251325 h 364953"/>
                <a:gd name="connsiteX3" fmla="*/ 536689 w 591577"/>
                <a:gd name="connsiteY3" fmla="*/ 317669 h 364953"/>
                <a:gd name="connsiteX4" fmla="*/ 516982 w 591577"/>
                <a:gd name="connsiteY4" fmla="*/ 351587 h 364953"/>
                <a:gd name="connsiteX5" fmla="*/ 493592 w 591577"/>
                <a:gd name="connsiteY5" fmla="*/ 359000 h 364953"/>
                <a:gd name="connsiteX6" fmla="*/ 470653 w 591577"/>
                <a:gd name="connsiteY6" fmla="*/ 362307 h 364953"/>
                <a:gd name="connsiteX7" fmla="*/ 354347 w 591577"/>
                <a:gd name="connsiteY7" fmla="*/ 358894 h 364953"/>
                <a:gd name="connsiteX8" fmla="*/ 329471 w 591577"/>
                <a:gd name="connsiteY8" fmla="*/ 348228 h 364953"/>
                <a:gd name="connsiteX9" fmla="*/ 324043 w 591577"/>
                <a:gd name="connsiteY9" fmla="*/ 325242 h 364953"/>
                <a:gd name="connsiteX10" fmla="*/ 297164 w 591577"/>
                <a:gd name="connsiteY10" fmla="*/ 227913 h 364953"/>
                <a:gd name="connsiteX11" fmla="*/ 308342 w 591577"/>
                <a:gd name="connsiteY11" fmla="*/ 199754 h 364953"/>
                <a:gd name="connsiteX12" fmla="*/ 303366 w 591577"/>
                <a:gd name="connsiteY12" fmla="*/ 191221 h 364953"/>
                <a:gd name="connsiteX13" fmla="*/ 290444 w 591577"/>
                <a:gd name="connsiteY13" fmla="*/ 186635 h 364953"/>
                <a:gd name="connsiteX14" fmla="*/ 188740 w 591577"/>
                <a:gd name="connsiteY14" fmla="*/ 159969 h 364953"/>
                <a:gd name="connsiteX15" fmla="*/ 108425 w 591577"/>
                <a:gd name="connsiteY15" fmla="*/ 117304 h 364953"/>
                <a:gd name="connsiteX16" fmla="*/ 12989 w 591577"/>
                <a:gd name="connsiteY16" fmla="*/ 58960 h 364953"/>
                <a:gd name="connsiteX17" fmla="*/ 66 w 591577"/>
                <a:gd name="connsiteY17" fmla="*/ 45361 h 364953"/>
                <a:gd name="connsiteX18" fmla="*/ 66 w 591577"/>
                <a:gd name="connsiteY18" fmla="*/ 43494 h 364953"/>
                <a:gd name="connsiteX19" fmla="*/ 4783 w 591577"/>
                <a:gd name="connsiteY19" fmla="*/ 32828 h 364953"/>
                <a:gd name="connsiteX20" fmla="*/ 5171 w 591577"/>
                <a:gd name="connsiteY20" fmla="*/ 32188 h 364953"/>
                <a:gd name="connsiteX21" fmla="*/ 11632 w 591577"/>
                <a:gd name="connsiteY21" fmla="*/ 23549 h 364953"/>
                <a:gd name="connsiteX22" fmla="*/ 44650 w 591577"/>
                <a:gd name="connsiteY22" fmla="*/ 670 h 364953"/>
                <a:gd name="connsiteX23" fmla="*/ 102286 w 591577"/>
                <a:gd name="connsiteY23" fmla="*/ 21202 h 364953"/>
                <a:gd name="connsiteX24" fmla="*/ 250900 w 591577"/>
                <a:gd name="connsiteY24" fmla="*/ 92772 h 364953"/>
                <a:gd name="connsiteX25" fmla="*/ 349049 w 591577"/>
                <a:gd name="connsiteY25" fmla="*/ 97145 h 364953"/>
                <a:gd name="connsiteX26" fmla="*/ 360292 w 591577"/>
                <a:gd name="connsiteY26" fmla="*/ 95012 h 364953"/>
                <a:gd name="connsiteX27" fmla="*/ 367658 w 591577"/>
                <a:gd name="connsiteY27" fmla="*/ 76880 h 364953"/>
                <a:gd name="connsiteX28" fmla="*/ 391759 w 591577"/>
                <a:gd name="connsiteY28" fmla="*/ 70800 h 364953"/>
                <a:gd name="connsiteX29" fmla="*/ 465807 w 591577"/>
                <a:gd name="connsiteY29" fmla="*/ 66373 h 364953"/>
                <a:gd name="connsiteX30" fmla="*/ 478213 w 591577"/>
                <a:gd name="connsiteY30" fmla="*/ 66373 h 364953"/>
                <a:gd name="connsiteX31" fmla="*/ 484675 w 591577"/>
                <a:gd name="connsiteY31" fmla="*/ 79973 h 364953"/>
                <a:gd name="connsiteX32" fmla="*/ 488164 w 591577"/>
                <a:gd name="connsiteY32" fmla="*/ 94532 h 364953"/>
                <a:gd name="connsiteX33" fmla="*/ 506191 w 591577"/>
                <a:gd name="connsiteY33" fmla="*/ 102105 h 364953"/>
                <a:gd name="connsiteX34" fmla="*/ 561631 w 591577"/>
                <a:gd name="connsiteY34" fmla="*/ 125197 h 364953"/>
                <a:gd name="connsiteX35" fmla="*/ 583600 w 591577"/>
                <a:gd name="connsiteY35" fmla="*/ 148556 h 364953"/>
                <a:gd name="connsiteX36" fmla="*/ 591224 w 591577"/>
                <a:gd name="connsiteY36" fmla="*/ 169355 h 364953"/>
                <a:gd name="connsiteX37" fmla="*/ 570289 w 591577"/>
                <a:gd name="connsiteY37" fmla="*/ 216073 h 364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91577" h="364953">
                  <a:moveTo>
                    <a:pt x="570289" y="216073"/>
                  </a:moveTo>
                  <a:cubicBezTo>
                    <a:pt x="563330" y="224345"/>
                    <a:pt x="558271" y="233598"/>
                    <a:pt x="555363" y="243379"/>
                  </a:cubicBezTo>
                  <a:cubicBezTo>
                    <a:pt x="554717" y="246045"/>
                    <a:pt x="554006" y="248712"/>
                    <a:pt x="553360" y="251325"/>
                  </a:cubicBezTo>
                  <a:cubicBezTo>
                    <a:pt x="547758" y="273474"/>
                    <a:pt x="542201" y="295590"/>
                    <a:pt x="536689" y="317669"/>
                  </a:cubicBezTo>
                  <a:cubicBezTo>
                    <a:pt x="533459" y="330255"/>
                    <a:pt x="529453" y="343908"/>
                    <a:pt x="516982" y="351587"/>
                  </a:cubicBezTo>
                  <a:cubicBezTo>
                    <a:pt x="509913" y="355406"/>
                    <a:pt x="501940" y="357934"/>
                    <a:pt x="493592" y="359000"/>
                  </a:cubicBezTo>
                  <a:cubicBezTo>
                    <a:pt x="486032" y="360280"/>
                    <a:pt x="478343" y="361400"/>
                    <a:pt x="470653" y="362307"/>
                  </a:cubicBezTo>
                  <a:cubicBezTo>
                    <a:pt x="431936" y="366744"/>
                    <a:pt x="392580" y="365592"/>
                    <a:pt x="354347" y="358894"/>
                  </a:cubicBezTo>
                  <a:cubicBezTo>
                    <a:pt x="345043" y="357240"/>
                    <a:pt x="334963" y="354787"/>
                    <a:pt x="329471" y="348228"/>
                  </a:cubicBezTo>
                  <a:cubicBezTo>
                    <a:pt x="323979" y="341668"/>
                    <a:pt x="324883" y="333081"/>
                    <a:pt x="324043" y="325242"/>
                  </a:cubicBezTo>
                  <a:cubicBezTo>
                    <a:pt x="320489" y="291430"/>
                    <a:pt x="282819" y="259751"/>
                    <a:pt x="297164" y="227913"/>
                  </a:cubicBezTo>
                  <a:cubicBezTo>
                    <a:pt x="301299" y="218900"/>
                    <a:pt x="309053" y="208287"/>
                    <a:pt x="308342" y="199754"/>
                  </a:cubicBezTo>
                  <a:cubicBezTo>
                    <a:pt x="308180" y="196464"/>
                    <a:pt x="306378" y="193376"/>
                    <a:pt x="303366" y="191221"/>
                  </a:cubicBezTo>
                  <a:cubicBezTo>
                    <a:pt x="299593" y="188827"/>
                    <a:pt x="295147" y="187248"/>
                    <a:pt x="290444" y="186635"/>
                  </a:cubicBezTo>
                  <a:cubicBezTo>
                    <a:pt x="255875" y="179595"/>
                    <a:pt x="220854" y="172715"/>
                    <a:pt x="188740" y="159969"/>
                  </a:cubicBezTo>
                  <a:cubicBezTo>
                    <a:pt x="160375" y="147906"/>
                    <a:pt x="133476" y="133618"/>
                    <a:pt x="108425" y="117304"/>
                  </a:cubicBezTo>
                  <a:lnTo>
                    <a:pt x="12989" y="58960"/>
                  </a:lnTo>
                  <a:cubicBezTo>
                    <a:pt x="6611" y="56075"/>
                    <a:pt x="1940" y="51163"/>
                    <a:pt x="66" y="45361"/>
                  </a:cubicBezTo>
                  <a:cubicBezTo>
                    <a:pt x="-31" y="44742"/>
                    <a:pt x="-31" y="44113"/>
                    <a:pt x="66" y="43494"/>
                  </a:cubicBezTo>
                  <a:cubicBezTo>
                    <a:pt x="531" y="39671"/>
                    <a:pt x="2153" y="36001"/>
                    <a:pt x="4783" y="32828"/>
                  </a:cubicBezTo>
                  <a:lnTo>
                    <a:pt x="5171" y="32188"/>
                  </a:lnTo>
                  <a:cubicBezTo>
                    <a:pt x="7174" y="29308"/>
                    <a:pt x="9241" y="26375"/>
                    <a:pt x="11632" y="23549"/>
                  </a:cubicBezTo>
                  <a:cubicBezTo>
                    <a:pt x="19903" y="12882"/>
                    <a:pt x="30112" y="3283"/>
                    <a:pt x="44650" y="670"/>
                  </a:cubicBezTo>
                  <a:cubicBezTo>
                    <a:pt x="65908" y="-3117"/>
                    <a:pt x="85422" y="9843"/>
                    <a:pt x="102286" y="21202"/>
                  </a:cubicBezTo>
                  <a:cubicBezTo>
                    <a:pt x="146741" y="51014"/>
                    <a:pt x="194879" y="84506"/>
                    <a:pt x="250900" y="92772"/>
                  </a:cubicBezTo>
                  <a:cubicBezTo>
                    <a:pt x="283381" y="96713"/>
                    <a:pt x="316238" y="98175"/>
                    <a:pt x="349049" y="97145"/>
                  </a:cubicBezTo>
                  <a:cubicBezTo>
                    <a:pt x="352978" y="97492"/>
                    <a:pt x="356938" y="96745"/>
                    <a:pt x="360292" y="95012"/>
                  </a:cubicBezTo>
                  <a:cubicBezTo>
                    <a:pt x="366430" y="90852"/>
                    <a:pt x="363587" y="82479"/>
                    <a:pt x="367658" y="76880"/>
                  </a:cubicBezTo>
                  <a:cubicBezTo>
                    <a:pt x="371729" y="71280"/>
                    <a:pt x="382842" y="70427"/>
                    <a:pt x="391759" y="70800"/>
                  </a:cubicBezTo>
                  <a:cubicBezTo>
                    <a:pt x="416565" y="71675"/>
                    <a:pt x="441415" y="70192"/>
                    <a:pt x="465807" y="66373"/>
                  </a:cubicBezTo>
                  <a:cubicBezTo>
                    <a:pt x="464321" y="61520"/>
                    <a:pt x="473173" y="63760"/>
                    <a:pt x="478213" y="66373"/>
                  </a:cubicBezTo>
                  <a:cubicBezTo>
                    <a:pt x="482814" y="69829"/>
                    <a:pt x="485205" y="74858"/>
                    <a:pt x="484675" y="79973"/>
                  </a:cubicBezTo>
                  <a:cubicBezTo>
                    <a:pt x="484119" y="85002"/>
                    <a:pt x="485327" y="90058"/>
                    <a:pt x="488164" y="94532"/>
                  </a:cubicBezTo>
                  <a:cubicBezTo>
                    <a:pt x="492900" y="98735"/>
                    <a:pt x="499291" y="101417"/>
                    <a:pt x="506191" y="102105"/>
                  </a:cubicBezTo>
                  <a:cubicBezTo>
                    <a:pt x="526584" y="106164"/>
                    <a:pt x="545561" y="114067"/>
                    <a:pt x="561631" y="125197"/>
                  </a:cubicBezTo>
                  <a:cubicBezTo>
                    <a:pt x="570741" y="131720"/>
                    <a:pt x="578204" y="139655"/>
                    <a:pt x="583600" y="148556"/>
                  </a:cubicBezTo>
                  <a:cubicBezTo>
                    <a:pt x="587560" y="155079"/>
                    <a:pt x="590139" y="162113"/>
                    <a:pt x="591224" y="169355"/>
                  </a:cubicBezTo>
                  <a:cubicBezTo>
                    <a:pt x="593809" y="188075"/>
                    <a:pt x="581467" y="201461"/>
                    <a:pt x="570289" y="216073"/>
                  </a:cubicBezTo>
                  <a:close/>
                </a:path>
              </a:pathLst>
            </a:custGeom>
            <a:solidFill>
              <a:schemeClr val="accent2"/>
            </a:solidFill>
            <a:ln w="6442" cap="flat">
              <a:noFill/>
              <a:prstDash val="solid"/>
              <a:miter/>
            </a:ln>
          </p:spPr>
          <p:txBody>
            <a:bodyPr rtlCol="0" anchor="ctr"/>
            <a:lstStyle/>
            <a:p>
              <a:endParaRPr lang="en-US"/>
            </a:p>
          </p:txBody>
        </p:sp>
        <p:sp>
          <p:nvSpPr>
            <p:cNvPr id="279" name="Graphic 306">
              <a:extLst>
                <a:ext uri="{FF2B5EF4-FFF2-40B4-BE49-F238E27FC236}">
                  <a16:creationId xmlns:a16="http://schemas.microsoft.com/office/drawing/2014/main" id="{B73AE4F0-C57E-44E5-9E63-9EF5BED9DF00}"/>
                </a:ext>
              </a:extLst>
            </p:cNvPr>
            <p:cNvSpPr/>
            <p:nvPr/>
          </p:nvSpPr>
          <p:spPr>
            <a:xfrm>
              <a:off x="10070725" y="1844748"/>
              <a:ext cx="317767" cy="176924"/>
            </a:xfrm>
            <a:custGeom>
              <a:avLst/>
              <a:gdLst>
                <a:gd name="connsiteX0" fmla="*/ 309893 w 317767"/>
                <a:gd name="connsiteY0" fmla="*/ 175963 h 176924"/>
                <a:gd name="connsiteX1" fmla="*/ 308277 w 317767"/>
                <a:gd name="connsiteY1" fmla="*/ 176923 h 176924"/>
                <a:gd name="connsiteX2" fmla="*/ 303302 w 317767"/>
                <a:gd name="connsiteY2" fmla="*/ 168390 h 176924"/>
                <a:gd name="connsiteX3" fmla="*/ 290379 w 317767"/>
                <a:gd name="connsiteY3" fmla="*/ 163804 h 176924"/>
                <a:gd name="connsiteX4" fmla="*/ 188676 w 317767"/>
                <a:gd name="connsiteY4" fmla="*/ 137138 h 176924"/>
                <a:gd name="connsiteX5" fmla="*/ 108360 w 317767"/>
                <a:gd name="connsiteY5" fmla="*/ 94473 h 176924"/>
                <a:gd name="connsiteX6" fmla="*/ 12989 w 317767"/>
                <a:gd name="connsiteY6" fmla="*/ 36023 h 176924"/>
                <a:gd name="connsiteX7" fmla="*/ 66 w 317767"/>
                <a:gd name="connsiteY7" fmla="*/ 22423 h 176924"/>
                <a:gd name="connsiteX8" fmla="*/ 66 w 317767"/>
                <a:gd name="connsiteY8" fmla="*/ 20557 h 176924"/>
                <a:gd name="connsiteX9" fmla="*/ 4783 w 317767"/>
                <a:gd name="connsiteY9" fmla="*/ 9890 h 176924"/>
                <a:gd name="connsiteX10" fmla="*/ 5171 w 317767"/>
                <a:gd name="connsiteY10" fmla="*/ 9250 h 176924"/>
                <a:gd name="connsiteX11" fmla="*/ 11632 w 317767"/>
                <a:gd name="connsiteY11" fmla="*/ 611 h 176924"/>
                <a:gd name="connsiteX12" fmla="*/ 100865 w 317767"/>
                <a:gd name="connsiteY12" fmla="*/ 54688 h 176924"/>
                <a:gd name="connsiteX13" fmla="*/ 309893 w 317767"/>
                <a:gd name="connsiteY13" fmla="*/ 138631 h 176924"/>
                <a:gd name="connsiteX14" fmla="*/ 309893 w 317767"/>
                <a:gd name="connsiteY14" fmla="*/ 175963 h 17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7767" h="176924">
                  <a:moveTo>
                    <a:pt x="309893" y="175963"/>
                  </a:moveTo>
                  <a:lnTo>
                    <a:pt x="308277" y="176923"/>
                  </a:lnTo>
                  <a:cubicBezTo>
                    <a:pt x="308116" y="173632"/>
                    <a:pt x="306313" y="170545"/>
                    <a:pt x="303302" y="168390"/>
                  </a:cubicBezTo>
                  <a:cubicBezTo>
                    <a:pt x="299528" y="165995"/>
                    <a:pt x="295083" y="164417"/>
                    <a:pt x="290379" y="163804"/>
                  </a:cubicBezTo>
                  <a:cubicBezTo>
                    <a:pt x="255810" y="156764"/>
                    <a:pt x="220789" y="149884"/>
                    <a:pt x="188676" y="137138"/>
                  </a:cubicBezTo>
                  <a:cubicBezTo>
                    <a:pt x="160310" y="125075"/>
                    <a:pt x="133411" y="110787"/>
                    <a:pt x="108360" y="94473"/>
                  </a:cubicBezTo>
                  <a:lnTo>
                    <a:pt x="12989" y="36023"/>
                  </a:lnTo>
                  <a:cubicBezTo>
                    <a:pt x="6611" y="33137"/>
                    <a:pt x="1940" y="28226"/>
                    <a:pt x="66" y="22423"/>
                  </a:cubicBezTo>
                  <a:cubicBezTo>
                    <a:pt x="-31" y="21805"/>
                    <a:pt x="-31" y="21175"/>
                    <a:pt x="66" y="20557"/>
                  </a:cubicBezTo>
                  <a:cubicBezTo>
                    <a:pt x="1294" y="16903"/>
                    <a:pt x="2870" y="13336"/>
                    <a:pt x="4783" y="9890"/>
                  </a:cubicBezTo>
                  <a:lnTo>
                    <a:pt x="5171" y="9250"/>
                  </a:lnTo>
                  <a:cubicBezTo>
                    <a:pt x="5280" y="5619"/>
                    <a:pt x="7749" y="2317"/>
                    <a:pt x="11632" y="611"/>
                  </a:cubicBezTo>
                  <a:cubicBezTo>
                    <a:pt x="20872" y="-3442"/>
                    <a:pt x="45232" y="12397"/>
                    <a:pt x="100865" y="54688"/>
                  </a:cubicBezTo>
                  <a:cubicBezTo>
                    <a:pt x="197076" y="127698"/>
                    <a:pt x="292188" y="115859"/>
                    <a:pt x="309893" y="138631"/>
                  </a:cubicBezTo>
                  <a:cubicBezTo>
                    <a:pt x="327597" y="161404"/>
                    <a:pt x="309893" y="175963"/>
                    <a:pt x="309893" y="175963"/>
                  </a:cubicBezTo>
                  <a:close/>
                </a:path>
              </a:pathLst>
            </a:custGeom>
            <a:solidFill>
              <a:srgbClr val="000000"/>
            </a:solidFill>
            <a:ln w="6442" cap="flat">
              <a:noFill/>
              <a:prstDash val="solid"/>
              <a:miter/>
            </a:ln>
          </p:spPr>
          <p:txBody>
            <a:bodyPr rtlCol="0" anchor="ctr"/>
            <a:lstStyle/>
            <a:p>
              <a:endParaRPr lang="en-US"/>
            </a:p>
          </p:txBody>
        </p:sp>
        <p:sp>
          <p:nvSpPr>
            <p:cNvPr id="280" name="Graphic 306">
              <a:extLst>
                <a:ext uri="{FF2B5EF4-FFF2-40B4-BE49-F238E27FC236}">
                  <a16:creationId xmlns:a16="http://schemas.microsoft.com/office/drawing/2014/main" id="{F7082D11-2624-4A13-AF21-77A04DB1D589}"/>
                </a:ext>
              </a:extLst>
            </p:cNvPr>
            <p:cNvSpPr/>
            <p:nvPr/>
          </p:nvSpPr>
          <p:spPr>
            <a:xfrm>
              <a:off x="10601997" y="1965470"/>
              <a:ext cx="254868" cy="268251"/>
            </a:xfrm>
            <a:custGeom>
              <a:avLst/>
              <a:gdLst>
                <a:gd name="connsiteX0" fmla="*/ 253989 w 254868"/>
                <a:gd name="connsiteY0" fmla="*/ 218433 h 268251"/>
                <a:gd name="connsiteX1" fmla="*/ 243456 w 254868"/>
                <a:gd name="connsiteY1" fmla="*/ 251552 h 268251"/>
                <a:gd name="connsiteX2" fmla="*/ 242940 w 254868"/>
                <a:gd name="connsiteY2" fmla="*/ 252938 h 268251"/>
                <a:gd name="connsiteX3" fmla="*/ 235121 w 254868"/>
                <a:gd name="connsiteY3" fmla="*/ 264298 h 268251"/>
                <a:gd name="connsiteX4" fmla="*/ 212764 w 254868"/>
                <a:gd name="connsiteY4" fmla="*/ 267658 h 268251"/>
                <a:gd name="connsiteX5" fmla="*/ 122757 w 254868"/>
                <a:gd name="connsiteY5" fmla="*/ 231126 h 268251"/>
                <a:gd name="connsiteX6" fmla="*/ 96911 w 254868"/>
                <a:gd name="connsiteY6" fmla="*/ 205261 h 268251"/>
                <a:gd name="connsiteX7" fmla="*/ 21893 w 254868"/>
                <a:gd name="connsiteY7" fmla="*/ 107665 h 268251"/>
                <a:gd name="connsiteX8" fmla="*/ 958 w 254868"/>
                <a:gd name="connsiteY8" fmla="*/ 47988 h 268251"/>
                <a:gd name="connsiteX9" fmla="*/ 312 w 254868"/>
                <a:gd name="connsiteY9" fmla="*/ 42228 h 268251"/>
                <a:gd name="connsiteX10" fmla="*/ 14075 w 254868"/>
                <a:gd name="connsiteY10" fmla="*/ 3190 h 268251"/>
                <a:gd name="connsiteX11" fmla="*/ 52262 w 254868"/>
                <a:gd name="connsiteY11" fmla="*/ 5536 h 268251"/>
                <a:gd name="connsiteX12" fmla="*/ 67576 w 254868"/>
                <a:gd name="connsiteY12" fmla="*/ 14709 h 268251"/>
                <a:gd name="connsiteX13" fmla="*/ 96717 w 254868"/>
                <a:gd name="connsiteY13" fmla="*/ 60734 h 268251"/>
                <a:gd name="connsiteX14" fmla="*/ 148925 w 254868"/>
                <a:gd name="connsiteY14" fmla="*/ 147663 h 268251"/>
                <a:gd name="connsiteX15" fmla="*/ 243327 w 254868"/>
                <a:gd name="connsiteY15" fmla="*/ 202754 h 268251"/>
                <a:gd name="connsiteX16" fmla="*/ 251081 w 254868"/>
                <a:gd name="connsiteY16" fmla="*/ 205261 h 268251"/>
                <a:gd name="connsiteX17" fmla="*/ 253989 w 254868"/>
                <a:gd name="connsiteY17" fmla="*/ 218433 h 2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868" h="268251">
                  <a:moveTo>
                    <a:pt x="253989" y="218433"/>
                  </a:moveTo>
                  <a:cubicBezTo>
                    <a:pt x="251417" y="229660"/>
                    <a:pt x="247895" y="240726"/>
                    <a:pt x="243456" y="251552"/>
                  </a:cubicBezTo>
                  <a:cubicBezTo>
                    <a:pt x="243456" y="251979"/>
                    <a:pt x="243133" y="252458"/>
                    <a:pt x="242940" y="252938"/>
                  </a:cubicBezTo>
                  <a:cubicBezTo>
                    <a:pt x="241641" y="257242"/>
                    <a:pt x="238940" y="261173"/>
                    <a:pt x="235121" y="264298"/>
                  </a:cubicBezTo>
                  <a:cubicBezTo>
                    <a:pt x="228537" y="267887"/>
                    <a:pt x="220460" y="269098"/>
                    <a:pt x="212764" y="267658"/>
                  </a:cubicBezTo>
                  <a:cubicBezTo>
                    <a:pt x="178609" y="264266"/>
                    <a:pt x="146864" y="251387"/>
                    <a:pt x="122757" y="231126"/>
                  </a:cubicBezTo>
                  <a:cubicBezTo>
                    <a:pt x="113439" y="222998"/>
                    <a:pt x="104807" y="214353"/>
                    <a:pt x="96911" y="205261"/>
                  </a:cubicBezTo>
                  <a:cubicBezTo>
                    <a:pt x="69191" y="174489"/>
                    <a:pt x="40761" y="142437"/>
                    <a:pt x="21893" y="107665"/>
                  </a:cubicBezTo>
                  <a:cubicBezTo>
                    <a:pt x="11258" y="88775"/>
                    <a:pt x="4195" y="68648"/>
                    <a:pt x="958" y="47988"/>
                  </a:cubicBezTo>
                  <a:cubicBezTo>
                    <a:pt x="958" y="46228"/>
                    <a:pt x="506" y="44308"/>
                    <a:pt x="312" y="42228"/>
                  </a:cubicBezTo>
                  <a:cubicBezTo>
                    <a:pt x="-786" y="28895"/>
                    <a:pt x="312" y="10229"/>
                    <a:pt x="14075" y="3190"/>
                  </a:cubicBezTo>
                  <a:cubicBezTo>
                    <a:pt x="24866" y="-2517"/>
                    <a:pt x="39921" y="150"/>
                    <a:pt x="52262" y="5536"/>
                  </a:cubicBezTo>
                  <a:cubicBezTo>
                    <a:pt x="57922" y="7904"/>
                    <a:pt x="63092" y="11003"/>
                    <a:pt x="67576" y="14709"/>
                  </a:cubicBezTo>
                  <a:cubicBezTo>
                    <a:pt x="82308" y="27189"/>
                    <a:pt x="89545" y="44308"/>
                    <a:pt x="96717" y="60734"/>
                  </a:cubicBezTo>
                  <a:cubicBezTo>
                    <a:pt x="110157" y="91292"/>
                    <a:pt x="125406" y="121691"/>
                    <a:pt x="148925" y="147663"/>
                  </a:cubicBezTo>
                  <a:cubicBezTo>
                    <a:pt x="172445" y="173635"/>
                    <a:pt x="205075" y="195341"/>
                    <a:pt x="243327" y="202754"/>
                  </a:cubicBezTo>
                  <a:cubicBezTo>
                    <a:pt x="246106" y="203106"/>
                    <a:pt x="248755" y="203959"/>
                    <a:pt x="251081" y="205261"/>
                  </a:cubicBezTo>
                  <a:cubicBezTo>
                    <a:pt x="254725" y="208951"/>
                    <a:pt x="255824" y="213922"/>
                    <a:pt x="253989" y="218433"/>
                  </a:cubicBezTo>
                  <a:close/>
                </a:path>
              </a:pathLst>
            </a:custGeom>
            <a:solidFill>
              <a:schemeClr val="accent2"/>
            </a:solidFill>
            <a:ln w="6442" cap="flat">
              <a:noFill/>
              <a:prstDash val="solid"/>
              <a:miter/>
            </a:ln>
          </p:spPr>
          <p:txBody>
            <a:bodyPr rtlCol="0" anchor="ctr"/>
            <a:lstStyle/>
            <a:p>
              <a:endParaRPr lang="en-US"/>
            </a:p>
          </p:txBody>
        </p:sp>
        <p:sp>
          <p:nvSpPr>
            <p:cNvPr id="281" name="Graphic 306">
              <a:extLst>
                <a:ext uri="{FF2B5EF4-FFF2-40B4-BE49-F238E27FC236}">
                  <a16:creationId xmlns:a16="http://schemas.microsoft.com/office/drawing/2014/main" id="{A93E8C67-7A61-46B0-AB69-3D95C825F322}"/>
                </a:ext>
              </a:extLst>
            </p:cNvPr>
            <p:cNvSpPr/>
            <p:nvPr/>
          </p:nvSpPr>
          <p:spPr>
            <a:xfrm>
              <a:off x="10535577" y="2007010"/>
              <a:ext cx="309367" cy="226712"/>
            </a:xfrm>
            <a:custGeom>
              <a:avLst/>
              <a:gdLst>
                <a:gd name="connsiteX0" fmla="*/ 284871 w 309367"/>
                <a:gd name="connsiteY0" fmla="*/ 210439 h 226712"/>
                <a:gd name="connsiteX1" fmla="*/ 300185 w 309367"/>
                <a:gd name="connsiteY1" fmla="*/ 221372 h 226712"/>
                <a:gd name="connsiteX2" fmla="*/ 309360 w 309367"/>
                <a:gd name="connsiteY2" fmla="*/ 211399 h 226712"/>
                <a:gd name="connsiteX3" fmla="*/ 301542 w 309367"/>
                <a:gd name="connsiteY3" fmla="*/ 222758 h 226712"/>
                <a:gd name="connsiteX4" fmla="*/ 279185 w 309367"/>
                <a:gd name="connsiteY4" fmla="*/ 226118 h 226712"/>
                <a:gd name="connsiteX5" fmla="*/ 189177 w 309367"/>
                <a:gd name="connsiteY5" fmla="*/ 189586 h 226712"/>
                <a:gd name="connsiteX6" fmla="*/ 163332 w 309367"/>
                <a:gd name="connsiteY6" fmla="*/ 163721 h 226712"/>
                <a:gd name="connsiteX7" fmla="*/ 88314 w 309367"/>
                <a:gd name="connsiteY7" fmla="*/ 66125 h 226712"/>
                <a:gd name="connsiteX8" fmla="*/ 71644 w 309367"/>
                <a:gd name="connsiteY8" fmla="*/ 132469 h 226712"/>
                <a:gd name="connsiteX9" fmla="*/ 51936 w 309367"/>
                <a:gd name="connsiteY9" fmla="*/ 166387 h 226712"/>
                <a:gd name="connsiteX10" fmla="*/ 28546 w 309367"/>
                <a:gd name="connsiteY10" fmla="*/ 173800 h 226712"/>
                <a:gd name="connsiteX11" fmla="*/ 5607 w 309367"/>
                <a:gd name="connsiteY11" fmla="*/ 177107 h 226712"/>
                <a:gd name="connsiteX12" fmla="*/ 826 w 309367"/>
                <a:gd name="connsiteY12" fmla="*/ 169587 h 226712"/>
                <a:gd name="connsiteX13" fmla="*/ 22343 w 309367"/>
                <a:gd name="connsiteY13" fmla="*/ 130709 h 226712"/>
                <a:gd name="connsiteX14" fmla="*/ 43665 w 309367"/>
                <a:gd name="connsiteY14" fmla="*/ 71405 h 226712"/>
                <a:gd name="connsiteX15" fmla="*/ 51290 w 309367"/>
                <a:gd name="connsiteY15" fmla="*/ 9274 h 226712"/>
                <a:gd name="connsiteX16" fmla="*/ 55231 w 309367"/>
                <a:gd name="connsiteY16" fmla="*/ 2288 h 226712"/>
                <a:gd name="connsiteX17" fmla="*/ 66733 w 309367"/>
                <a:gd name="connsiteY17" fmla="*/ 688 h 226712"/>
                <a:gd name="connsiteX18" fmla="*/ 77071 w 309367"/>
                <a:gd name="connsiteY18" fmla="*/ 5275 h 226712"/>
                <a:gd name="connsiteX19" fmla="*/ 105243 w 309367"/>
                <a:gd name="connsiteY19" fmla="*/ 30874 h 226712"/>
                <a:gd name="connsiteX20" fmla="*/ 137550 w 309367"/>
                <a:gd name="connsiteY20" fmla="*/ 71938 h 226712"/>
                <a:gd name="connsiteX21" fmla="*/ 223100 w 309367"/>
                <a:gd name="connsiteY21" fmla="*/ 168894 h 226712"/>
                <a:gd name="connsiteX22" fmla="*/ 284419 w 309367"/>
                <a:gd name="connsiteY22" fmla="*/ 199133 h 226712"/>
                <a:gd name="connsiteX23" fmla="*/ 284871 w 309367"/>
                <a:gd name="connsiteY23" fmla="*/ 210439 h 22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9367" h="226712">
                  <a:moveTo>
                    <a:pt x="284871" y="210439"/>
                  </a:moveTo>
                  <a:cubicBezTo>
                    <a:pt x="284871" y="216519"/>
                    <a:pt x="293659" y="224198"/>
                    <a:pt x="300185" y="221372"/>
                  </a:cubicBezTo>
                  <a:cubicBezTo>
                    <a:pt x="303933" y="219772"/>
                    <a:pt x="309425" y="211185"/>
                    <a:pt x="309360" y="211399"/>
                  </a:cubicBezTo>
                  <a:cubicBezTo>
                    <a:pt x="308061" y="215703"/>
                    <a:pt x="305361" y="219633"/>
                    <a:pt x="301542" y="222758"/>
                  </a:cubicBezTo>
                  <a:cubicBezTo>
                    <a:pt x="294958" y="226347"/>
                    <a:pt x="286881" y="227558"/>
                    <a:pt x="279185" y="226118"/>
                  </a:cubicBezTo>
                  <a:cubicBezTo>
                    <a:pt x="245030" y="222726"/>
                    <a:pt x="213285" y="209847"/>
                    <a:pt x="189177" y="189586"/>
                  </a:cubicBezTo>
                  <a:cubicBezTo>
                    <a:pt x="179860" y="181459"/>
                    <a:pt x="171227" y="172814"/>
                    <a:pt x="163332" y="163721"/>
                  </a:cubicBezTo>
                  <a:cubicBezTo>
                    <a:pt x="135612" y="132949"/>
                    <a:pt x="107182" y="100897"/>
                    <a:pt x="88314" y="66125"/>
                  </a:cubicBezTo>
                  <a:cubicBezTo>
                    <a:pt x="82712" y="88274"/>
                    <a:pt x="77155" y="110390"/>
                    <a:pt x="71644" y="132469"/>
                  </a:cubicBezTo>
                  <a:cubicBezTo>
                    <a:pt x="68413" y="145055"/>
                    <a:pt x="64407" y="158708"/>
                    <a:pt x="51936" y="166387"/>
                  </a:cubicBezTo>
                  <a:cubicBezTo>
                    <a:pt x="44867" y="170206"/>
                    <a:pt x="36894" y="172734"/>
                    <a:pt x="28546" y="173800"/>
                  </a:cubicBezTo>
                  <a:cubicBezTo>
                    <a:pt x="20986" y="175080"/>
                    <a:pt x="13297" y="176200"/>
                    <a:pt x="5607" y="177107"/>
                  </a:cubicBezTo>
                  <a:cubicBezTo>
                    <a:pt x="3365" y="174920"/>
                    <a:pt x="1731" y="172350"/>
                    <a:pt x="826" y="169587"/>
                  </a:cubicBezTo>
                  <a:cubicBezTo>
                    <a:pt x="-3826" y="155295"/>
                    <a:pt x="12069" y="142922"/>
                    <a:pt x="22343" y="130709"/>
                  </a:cubicBezTo>
                  <a:cubicBezTo>
                    <a:pt x="36946" y="113643"/>
                    <a:pt x="41727" y="92257"/>
                    <a:pt x="43665" y="71405"/>
                  </a:cubicBezTo>
                  <a:cubicBezTo>
                    <a:pt x="45604" y="50553"/>
                    <a:pt x="45345" y="29540"/>
                    <a:pt x="51290" y="9274"/>
                  </a:cubicBezTo>
                  <a:cubicBezTo>
                    <a:pt x="51833" y="6699"/>
                    <a:pt x="53196" y="4288"/>
                    <a:pt x="55231" y="2288"/>
                  </a:cubicBezTo>
                  <a:cubicBezTo>
                    <a:pt x="58378" y="-21"/>
                    <a:pt x="62843" y="-640"/>
                    <a:pt x="66733" y="688"/>
                  </a:cubicBezTo>
                  <a:cubicBezTo>
                    <a:pt x="70500" y="1669"/>
                    <a:pt x="74002" y="3221"/>
                    <a:pt x="77071" y="5275"/>
                  </a:cubicBezTo>
                  <a:cubicBezTo>
                    <a:pt x="87791" y="12741"/>
                    <a:pt x="97263" y="21349"/>
                    <a:pt x="105243" y="30874"/>
                  </a:cubicBezTo>
                  <a:cubicBezTo>
                    <a:pt x="116680" y="44046"/>
                    <a:pt x="126501" y="58552"/>
                    <a:pt x="137550" y="71938"/>
                  </a:cubicBezTo>
                  <a:cubicBezTo>
                    <a:pt x="167596" y="108470"/>
                    <a:pt x="183297" y="139402"/>
                    <a:pt x="223100" y="168894"/>
                  </a:cubicBezTo>
                  <a:cubicBezTo>
                    <a:pt x="238931" y="180627"/>
                    <a:pt x="266069" y="190973"/>
                    <a:pt x="284419" y="199133"/>
                  </a:cubicBezTo>
                  <a:cubicBezTo>
                    <a:pt x="287004" y="200199"/>
                    <a:pt x="284678" y="206759"/>
                    <a:pt x="284871" y="210439"/>
                  </a:cubicBezTo>
                  <a:close/>
                </a:path>
              </a:pathLst>
            </a:custGeom>
            <a:solidFill>
              <a:srgbClr val="000000"/>
            </a:solidFill>
            <a:ln w="6442" cap="flat">
              <a:noFill/>
              <a:prstDash val="solid"/>
              <a:miter/>
            </a:ln>
          </p:spPr>
          <p:txBody>
            <a:bodyPr rtlCol="0" anchor="ctr"/>
            <a:lstStyle/>
            <a:p>
              <a:endParaRPr lang="en-US"/>
            </a:p>
          </p:txBody>
        </p:sp>
        <p:sp>
          <p:nvSpPr>
            <p:cNvPr id="282" name="Graphic 306">
              <a:extLst>
                <a:ext uri="{FF2B5EF4-FFF2-40B4-BE49-F238E27FC236}">
                  <a16:creationId xmlns:a16="http://schemas.microsoft.com/office/drawing/2014/main" id="{419E6DE7-A20A-460A-A11E-DB2B54E522C5}"/>
                </a:ext>
              </a:extLst>
            </p:cNvPr>
            <p:cNvSpPr/>
            <p:nvPr/>
          </p:nvSpPr>
          <p:spPr>
            <a:xfrm>
              <a:off x="9932113" y="1764158"/>
              <a:ext cx="176289" cy="85628"/>
            </a:xfrm>
            <a:custGeom>
              <a:avLst/>
              <a:gdLst>
                <a:gd name="connsiteX0" fmla="*/ 176283 w 176289"/>
                <a:gd name="connsiteY0" fmla="*/ 57948 h 85628"/>
                <a:gd name="connsiteX1" fmla="*/ 148951 w 176289"/>
                <a:gd name="connsiteY1" fmla="*/ 42269 h 85628"/>
                <a:gd name="connsiteX2" fmla="*/ 119293 w 176289"/>
                <a:gd name="connsiteY2" fmla="*/ 12510 h 85628"/>
                <a:gd name="connsiteX3" fmla="*/ 102946 w 176289"/>
                <a:gd name="connsiteY3" fmla="*/ 457 h 85628"/>
                <a:gd name="connsiteX4" fmla="*/ 99973 w 176289"/>
                <a:gd name="connsiteY4" fmla="*/ 84 h 85628"/>
                <a:gd name="connsiteX5" fmla="*/ 97970 w 176289"/>
                <a:gd name="connsiteY5" fmla="*/ 2377 h 85628"/>
                <a:gd name="connsiteX6" fmla="*/ 95903 w 176289"/>
                <a:gd name="connsiteY6" fmla="*/ 15443 h 85628"/>
                <a:gd name="connsiteX7" fmla="*/ 95192 w 176289"/>
                <a:gd name="connsiteY7" fmla="*/ 19336 h 85628"/>
                <a:gd name="connsiteX8" fmla="*/ 89312 w 176289"/>
                <a:gd name="connsiteY8" fmla="*/ 20456 h 85628"/>
                <a:gd name="connsiteX9" fmla="*/ 48863 w 176289"/>
                <a:gd name="connsiteY9" fmla="*/ 16936 h 85628"/>
                <a:gd name="connsiteX10" fmla="*/ 29479 w 176289"/>
                <a:gd name="connsiteY10" fmla="*/ 13897 h 85628"/>
                <a:gd name="connsiteX11" fmla="*/ 7058 w 176289"/>
                <a:gd name="connsiteY11" fmla="*/ 14963 h 85628"/>
                <a:gd name="connsiteX12" fmla="*/ 1243 w 176289"/>
                <a:gd name="connsiteY12" fmla="*/ 36882 h 85628"/>
                <a:gd name="connsiteX13" fmla="*/ 67408 w 176289"/>
                <a:gd name="connsiteY13" fmla="*/ 83493 h 85628"/>
                <a:gd name="connsiteX14" fmla="*/ 117032 w 176289"/>
                <a:gd name="connsiteY14" fmla="*/ 82747 h 85628"/>
                <a:gd name="connsiteX15" fmla="*/ 148693 w 176289"/>
                <a:gd name="connsiteY15" fmla="*/ 84827 h 85628"/>
                <a:gd name="connsiteX16" fmla="*/ 176283 w 176289"/>
                <a:gd name="connsiteY16" fmla="*/ 57948 h 8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6289" h="85628">
                  <a:moveTo>
                    <a:pt x="176283" y="57948"/>
                  </a:moveTo>
                  <a:cubicBezTo>
                    <a:pt x="164846" y="57415"/>
                    <a:pt x="156253" y="49575"/>
                    <a:pt x="148951" y="42269"/>
                  </a:cubicBezTo>
                  <a:lnTo>
                    <a:pt x="119293" y="12510"/>
                  </a:lnTo>
                  <a:cubicBezTo>
                    <a:pt x="115016" y="7524"/>
                    <a:pt x="109427" y="3406"/>
                    <a:pt x="102946" y="457"/>
                  </a:cubicBezTo>
                  <a:cubicBezTo>
                    <a:pt x="102048" y="25"/>
                    <a:pt x="100988" y="-108"/>
                    <a:pt x="99973" y="84"/>
                  </a:cubicBezTo>
                  <a:cubicBezTo>
                    <a:pt x="98946" y="585"/>
                    <a:pt x="98222" y="1417"/>
                    <a:pt x="97970" y="2377"/>
                  </a:cubicBezTo>
                  <a:cubicBezTo>
                    <a:pt x="96290" y="6585"/>
                    <a:pt x="95586" y="11017"/>
                    <a:pt x="95903" y="15443"/>
                  </a:cubicBezTo>
                  <a:cubicBezTo>
                    <a:pt x="96232" y="16771"/>
                    <a:pt x="95980" y="18147"/>
                    <a:pt x="95192" y="19336"/>
                  </a:cubicBezTo>
                  <a:cubicBezTo>
                    <a:pt x="93577" y="20488"/>
                    <a:pt x="91373" y="20910"/>
                    <a:pt x="89312" y="20456"/>
                  </a:cubicBezTo>
                  <a:lnTo>
                    <a:pt x="48863" y="16936"/>
                  </a:lnTo>
                  <a:cubicBezTo>
                    <a:pt x="42195" y="17320"/>
                    <a:pt x="35514" y="16275"/>
                    <a:pt x="29479" y="13897"/>
                  </a:cubicBezTo>
                  <a:cubicBezTo>
                    <a:pt x="22190" y="11470"/>
                    <a:pt x="13965" y="11859"/>
                    <a:pt x="7058" y="14963"/>
                  </a:cubicBezTo>
                  <a:cubicBezTo>
                    <a:pt x="-696" y="19656"/>
                    <a:pt x="-1084" y="29149"/>
                    <a:pt x="1243" y="36882"/>
                  </a:cubicBezTo>
                  <a:cubicBezTo>
                    <a:pt x="9306" y="62316"/>
                    <a:pt x="35708" y="80912"/>
                    <a:pt x="67408" y="83493"/>
                  </a:cubicBezTo>
                  <a:cubicBezTo>
                    <a:pt x="83949" y="84560"/>
                    <a:pt x="100555" y="81040"/>
                    <a:pt x="117032" y="82747"/>
                  </a:cubicBezTo>
                  <a:cubicBezTo>
                    <a:pt x="127628" y="83867"/>
                    <a:pt x="138354" y="87120"/>
                    <a:pt x="148693" y="84827"/>
                  </a:cubicBezTo>
                  <a:cubicBezTo>
                    <a:pt x="162003" y="81680"/>
                    <a:pt x="169886" y="67708"/>
                    <a:pt x="176283" y="57948"/>
                  </a:cubicBezTo>
                  <a:close/>
                </a:path>
              </a:pathLst>
            </a:custGeom>
            <a:solidFill>
              <a:srgbClr val="FFDAD2"/>
            </a:solidFill>
            <a:ln w="6442" cap="flat">
              <a:noFill/>
              <a:prstDash val="solid"/>
              <a:miter/>
            </a:ln>
          </p:spPr>
          <p:txBody>
            <a:bodyPr rtlCol="0" anchor="ctr"/>
            <a:lstStyle/>
            <a:p>
              <a:endParaRPr lang="en-US"/>
            </a:p>
          </p:txBody>
        </p:sp>
        <p:sp>
          <p:nvSpPr>
            <p:cNvPr id="283" name="Graphic 306">
              <a:extLst>
                <a:ext uri="{FF2B5EF4-FFF2-40B4-BE49-F238E27FC236}">
                  <a16:creationId xmlns:a16="http://schemas.microsoft.com/office/drawing/2014/main" id="{50849E43-0ABF-4F23-8340-6B1B02409ACB}"/>
                </a:ext>
              </a:extLst>
            </p:cNvPr>
            <p:cNvSpPr/>
            <p:nvPr/>
          </p:nvSpPr>
          <p:spPr>
            <a:xfrm>
              <a:off x="10335387" y="2173010"/>
              <a:ext cx="345067" cy="664839"/>
            </a:xfrm>
            <a:custGeom>
              <a:avLst/>
              <a:gdLst>
                <a:gd name="connsiteX0" fmla="*/ 92916 w 345067"/>
                <a:gd name="connsiteY0" fmla="*/ 607347 h 664839"/>
                <a:gd name="connsiteX1" fmla="*/ 65842 w 345067"/>
                <a:gd name="connsiteY1" fmla="*/ 639825 h 664839"/>
                <a:gd name="connsiteX2" fmla="*/ 43356 w 345067"/>
                <a:gd name="connsiteY2" fmla="*/ 633746 h 664839"/>
                <a:gd name="connsiteX3" fmla="*/ 25200 w 345067"/>
                <a:gd name="connsiteY3" fmla="*/ 597854 h 664839"/>
                <a:gd name="connsiteX4" fmla="*/ 67974 w 345067"/>
                <a:gd name="connsiteY4" fmla="*/ 921 h 664839"/>
                <a:gd name="connsiteX5" fmla="*/ 243855 w 345067"/>
                <a:gd name="connsiteY5" fmla="*/ 334 h 664839"/>
                <a:gd name="connsiteX6" fmla="*/ 264558 w 345067"/>
                <a:gd name="connsiteY6" fmla="*/ 11272 h 664839"/>
                <a:gd name="connsiteX7" fmla="*/ 264919 w 345067"/>
                <a:gd name="connsiteY7" fmla="*/ 13347 h 664839"/>
                <a:gd name="connsiteX8" fmla="*/ 319066 w 345067"/>
                <a:gd name="connsiteY8" fmla="*/ 626066 h 664839"/>
                <a:gd name="connsiteX9" fmla="*/ 281719 w 345067"/>
                <a:gd name="connsiteY9" fmla="*/ 664838 h 664839"/>
                <a:gd name="connsiteX10" fmla="*/ 258781 w 345067"/>
                <a:gd name="connsiteY10" fmla="*/ 656038 h 664839"/>
                <a:gd name="connsiteX11" fmla="*/ 242821 w 345067"/>
                <a:gd name="connsiteY11" fmla="*/ 618066 h 664839"/>
                <a:gd name="connsiteX12" fmla="*/ 170195 w 345067"/>
                <a:gd name="connsiteY12" fmla="*/ 214671 h 664839"/>
                <a:gd name="connsiteX13" fmla="*/ 92916 w 345067"/>
                <a:gd name="connsiteY13" fmla="*/ 607347 h 66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5067" h="664839">
                  <a:moveTo>
                    <a:pt x="92916" y="607347"/>
                  </a:moveTo>
                  <a:cubicBezTo>
                    <a:pt x="89620" y="621106"/>
                    <a:pt x="83870" y="637425"/>
                    <a:pt x="65842" y="639825"/>
                  </a:cubicBezTo>
                  <a:cubicBezTo>
                    <a:pt x="57617" y="640705"/>
                    <a:pt x="49353" y="638471"/>
                    <a:pt x="43356" y="633746"/>
                  </a:cubicBezTo>
                  <a:cubicBezTo>
                    <a:pt x="30821" y="624413"/>
                    <a:pt x="27784" y="610867"/>
                    <a:pt x="25200" y="597854"/>
                  </a:cubicBezTo>
                  <a:cubicBezTo>
                    <a:pt x="-14409" y="399089"/>
                    <a:pt x="-12406" y="191099"/>
                    <a:pt x="67974" y="921"/>
                  </a:cubicBezTo>
                  <a:cubicBezTo>
                    <a:pt x="126127" y="921"/>
                    <a:pt x="186025" y="441"/>
                    <a:pt x="243855" y="334"/>
                  </a:cubicBezTo>
                  <a:cubicBezTo>
                    <a:pt x="253231" y="-1362"/>
                    <a:pt x="262503" y="3534"/>
                    <a:pt x="264558" y="11272"/>
                  </a:cubicBezTo>
                  <a:cubicBezTo>
                    <a:pt x="264739" y="11955"/>
                    <a:pt x="264861" y="12648"/>
                    <a:pt x="264919" y="13347"/>
                  </a:cubicBezTo>
                  <a:cubicBezTo>
                    <a:pt x="337158" y="211578"/>
                    <a:pt x="373020" y="423995"/>
                    <a:pt x="319066" y="626066"/>
                  </a:cubicBezTo>
                  <a:cubicBezTo>
                    <a:pt x="314414" y="643559"/>
                    <a:pt x="304205" y="664624"/>
                    <a:pt x="281719" y="664838"/>
                  </a:cubicBezTo>
                  <a:cubicBezTo>
                    <a:pt x="272912" y="664699"/>
                    <a:pt x="264583" y="661504"/>
                    <a:pt x="258781" y="656038"/>
                  </a:cubicBezTo>
                  <a:cubicBezTo>
                    <a:pt x="247150" y="645372"/>
                    <a:pt x="244824" y="631559"/>
                    <a:pt x="242821" y="618066"/>
                  </a:cubicBezTo>
                  <a:cubicBezTo>
                    <a:pt x="227701" y="514818"/>
                    <a:pt x="210062" y="313333"/>
                    <a:pt x="170195" y="214671"/>
                  </a:cubicBezTo>
                  <a:cubicBezTo>
                    <a:pt x="161601" y="218724"/>
                    <a:pt x="116048" y="510978"/>
                    <a:pt x="92916" y="607347"/>
                  </a:cubicBezTo>
                  <a:close/>
                </a:path>
              </a:pathLst>
            </a:custGeom>
            <a:solidFill>
              <a:srgbClr val="3F3D56"/>
            </a:solidFill>
            <a:ln w="6442" cap="flat">
              <a:noFill/>
              <a:prstDash val="solid"/>
              <a:miter/>
            </a:ln>
          </p:spPr>
          <p:txBody>
            <a:bodyPr rtlCol="0" anchor="ctr"/>
            <a:lstStyle/>
            <a:p>
              <a:endParaRPr lang="en-US"/>
            </a:p>
          </p:txBody>
        </p:sp>
        <p:sp>
          <p:nvSpPr>
            <p:cNvPr id="284" name="Graphic 306">
              <a:extLst>
                <a:ext uri="{FF2B5EF4-FFF2-40B4-BE49-F238E27FC236}">
                  <a16:creationId xmlns:a16="http://schemas.microsoft.com/office/drawing/2014/main" id="{1A6DDDC4-E3A4-43E5-A9D0-9CF76135BA30}"/>
                </a:ext>
              </a:extLst>
            </p:cNvPr>
            <p:cNvSpPr/>
            <p:nvPr/>
          </p:nvSpPr>
          <p:spPr>
            <a:xfrm>
              <a:off x="9073860" y="1187470"/>
              <a:ext cx="6461" cy="5333"/>
            </a:xfrm>
            <a:custGeom>
              <a:avLst/>
              <a:gdLst/>
              <a:ahLst/>
              <a:cxnLst/>
              <a:rect l="l" t="t" r="r" b="b"/>
              <a:pathLst>
                <a:path w="6461" h="5333"/>
              </a:pathLst>
            </a:custGeom>
            <a:noFill/>
            <a:ln w="9276" cap="flat">
              <a:solidFill>
                <a:srgbClr val="000000"/>
              </a:solidFill>
              <a:prstDash val="solid"/>
              <a:miter/>
            </a:ln>
          </p:spPr>
          <p:txBody>
            <a:bodyPr rtlCol="0" anchor="ctr"/>
            <a:lstStyle/>
            <a:p>
              <a:endParaRPr lang="en-US"/>
            </a:p>
          </p:txBody>
        </p:sp>
        <p:sp>
          <p:nvSpPr>
            <p:cNvPr id="285" name="Graphic 306">
              <a:extLst>
                <a:ext uri="{FF2B5EF4-FFF2-40B4-BE49-F238E27FC236}">
                  <a16:creationId xmlns:a16="http://schemas.microsoft.com/office/drawing/2014/main" id="{BE50C140-0B27-4D52-8238-D053F4DD435F}"/>
                </a:ext>
              </a:extLst>
            </p:cNvPr>
            <p:cNvSpPr/>
            <p:nvPr/>
          </p:nvSpPr>
          <p:spPr>
            <a:xfrm>
              <a:off x="10828993" y="2159498"/>
              <a:ext cx="175948" cy="67319"/>
            </a:xfrm>
            <a:custGeom>
              <a:avLst/>
              <a:gdLst>
                <a:gd name="connsiteX0" fmla="*/ 92836 w 175948"/>
                <a:gd name="connsiteY0" fmla="*/ 33 h 67319"/>
                <a:gd name="connsiteX1" fmla="*/ 94774 w 175948"/>
                <a:gd name="connsiteY1" fmla="*/ 620 h 67319"/>
                <a:gd name="connsiteX2" fmla="*/ 94774 w 175948"/>
                <a:gd name="connsiteY2" fmla="*/ 2326 h 67319"/>
                <a:gd name="connsiteX3" fmla="*/ 74679 w 175948"/>
                <a:gd name="connsiteY3" fmla="*/ 20405 h 67319"/>
                <a:gd name="connsiteX4" fmla="*/ 74679 w 175948"/>
                <a:gd name="connsiteY4" fmla="*/ 21632 h 67319"/>
                <a:gd name="connsiteX5" fmla="*/ 76553 w 175948"/>
                <a:gd name="connsiteY5" fmla="*/ 22592 h 67319"/>
                <a:gd name="connsiteX6" fmla="*/ 117454 w 175948"/>
                <a:gd name="connsiteY6" fmla="*/ 17952 h 67319"/>
                <a:gd name="connsiteX7" fmla="*/ 149761 w 175948"/>
                <a:gd name="connsiteY7" fmla="*/ 15019 h 67319"/>
                <a:gd name="connsiteX8" fmla="*/ 169598 w 175948"/>
                <a:gd name="connsiteY8" fmla="*/ 15019 h 67319"/>
                <a:gd name="connsiteX9" fmla="*/ 174508 w 175948"/>
                <a:gd name="connsiteY9" fmla="*/ 16565 h 67319"/>
                <a:gd name="connsiteX10" fmla="*/ 175478 w 175948"/>
                <a:gd name="connsiteY10" fmla="*/ 21899 h 67319"/>
                <a:gd name="connsiteX11" fmla="*/ 171019 w 175948"/>
                <a:gd name="connsiteY11" fmla="*/ 26538 h 67319"/>
                <a:gd name="connsiteX12" fmla="*/ 127340 w 175948"/>
                <a:gd name="connsiteY12" fmla="*/ 54537 h 67319"/>
                <a:gd name="connsiteX13" fmla="*/ 54196 w 175948"/>
                <a:gd name="connsiteY13" fmla="*/ 64137 h 67319"/>
                <a:gd name="connsiteX14" fmla="*/ 8966 w 175948"/>
                <a:gd name="connsiteY14" fmla="*/ 55924 h 67319"/>
                <a:gd name="connsiteX15" fmla="*/ 5154 w 175948"/>
                <a:gd name="connsiteY15" fmla="*/ 55124 h 67319"/>
                <a:gd name="connsiteX16" fmla="*/ 2440 w 175948"/>
                <a:gd name="connsiteY16" fmla="*/ 52457 h 67319"/>
                <a:gd name="connsiteX17" fmla="*/ 1794 w 175948"/>
                <a:gd name="connsiteY17" fmla="*/ 36138 h 67319"/>
                <a:gd name="connsiteX18" fmla="*/ 27640 w 175948"/>
                <a:gd name="connsiteY18" fmla="*/ 18485 h 67319"/>
                <a:gd name="connsiteX19" fmla="*/ 68864 w 175948"/>
                <a:gd name="connsiteY19" fmla="*/ 3446 h 67319"/>
                <a:gd name="connsiteX20" fmla="*/ 92836 w 175948"/>
                <a:gd name="connsiteY20" fmla="*/ 33 h 6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5948" h="67319">
                  <a:moveTo>
                    <a:pt x="92836" y="33"/>
                  </a:moveTo>
                  <a:cubicBezTo>
                    <a:pt x="93546" y="22"/>
                    <a:pt x="94238" y="230"/>
                    <a:pt x="94774" y="620"/>
                  </a:cubicBezTo>
                  <a:cubicBezTo>
                    <a:pt x="95071" y="1163"/>
                    <a:pt x="95071" y="1782"/>
                    <a:pt x="94774" y="2326"/>
                  </a:cubicBezTo>
                  <a:cubicBezTo>
                    <a:pt x="92513" y="10486"/>
                    <a:pt x="77716" y="12459"/>
                    <a:pt x="74679" y="20405"/>
                  </a:cubicBezTo>
                  <a:cubicBezTo>
                    <a:pt x="74492" y="20800"/>
                    <a:pt x="74492" y="21237"/>
                    <a:pt x="74679" y="21632"/>
                  </a:cubicBezTo>
                  <a:cubicBezTo>
                    <a:pt x="75105" y="22160"/>
                    <a:pt x="75790" y="22512"/>
                    <a:pt x="76553" y="22592"/>
                  </a:cubicBezTo>
                  <a:cubicBezTo>
                    <a:pt x="90122" y="24992"/>
                    <a:pt x="103885" y="20352"/>
                    <a:pt x="117454" y="17952"/>
                  </a:cubicBezTo>
                  <a:cubicBezTo>
                    <a:pt x="128109" y="16262"/>
                    <a:pt x="138912" y="15280"/>
                    <a:pt x="149761" y="15019"/>
                  </a:cubicBezTo>
                  <a:cubicBezTo>
                    <a:pt x="156358" y="14486"/>
                    <a:pt x="163000" y="14486"/>
                    <a:pt x="169598" y="15019"/>
                  </a:cubicBezTo>
                  <a:cubicBezTo>
                    <a:pt x="171394" y="15094"/>
                    <a:pt x="173113" y="15632"/>
                    <a:pt x="174508" y="16565"/>
                  </a:cubicBezTo>
                  <a:cubicBezTo>
                    <a:pt x="175975" y="18069"/>
                    <a:pt x="176350" y="20107"/>
                    <a:pt x="175478" y="21899"/>
                  </a:cubicBezTo>
                  <a:cubicBezTo>
                    <a:pt x="174405" y="23685"/>
                    <a:pt x="172886" y="25269"/>
                    <a:pt x="171019" y="26538"/>
                  </a:cubicBezTo>
                  <a:cubicBezTo>
                    <a:pt x="157670" y="37093"/>
                    <a:pt x="143035" y="46473"/>
                    <a:pt x="127340" y="54537"/>
                  </a:cubicBezTo>
                  <a:cubicBezTo>
                    <a:pt x="106153" y="67070"/>
                    <a:pt x="79047" y="70627"/>
                    <a:pt x="54196" y="64137"/>
                  </a:cubicBezTo>
                  <a:cubicBezTo>
                    <a:pt x="39012" y="61417"/>
                    <a:pt x="24086" y="57470"/>
                    <a:pt x="8966" y="55924"/>
                  </a:cubicBezTo>
                  <a:cubicBezTo>
                    <a:pt x="7641" y="55876"/>
                    <a:pt x="6343" y="55604"/>
                    <a:pt x="5154" y="55124"/>
                  </a:cubicBezTo>
                  <a:cubicBezTo>
                    <a:pt x="3952" y="54473"/>
                    <a:pt x="3008" y="53545"/>
                    <a:pt x="2440" y="52457"/>
                  </a:cubicBezTo>
                  <a:cubicBezTo>
                    <a:pt x="-578" y="47343"/>
                    <a:pt x="-817" y="41407"/>
                    <a:pt x="1794" y="36138"/>
                  </a:cubicBezTo>
                  <a:cubicBezTo>
                    <a:pt x="6834" y="25472"/>
                    <a:pt x="14717" y="21365"/>
                    <a:pt x="27640" y="18485"/>
                  </a:cubicBezTo>
                  <a:cubicBezTo>
                    <a:pt x="42178" y="15126"/>
                    <a:pt x="54842" y="7819"/>
                    <a:pt x="68864" y="3446"/>
                  </a:cubicBezTo>
                  <a:cubicBezTo>
                    <a:pt x="76475" y="940"/>
                    <a:pt x="84642" y="-223"/>
                    <a:pt x="92836" y="33"/>
                  </a:cubicBezTo>
                  <a:close/>
                </a:path>
              </a:pathLst>
            </a:custGeom>
            <a:solidFill>
              <a:srgbClr val="FFDAD2"/>
            </a:solidFill>
            <a:ln w="6442" cap="flat">
              <a:noFill/>
              <a:prstDash val="solid"/>
              <a:miter/>
            </a:ln>
          </p:spPr>
          <p:txBody>
            <a:bodyPr rtlCol="0" anchor="ctr"/>
            <a:lstStyle/>
            <a:p>
              <a:endParaRPr lang="en-US"/>
            </a:p>
          </p:txBody>
        </p:sp>
        <p:sp>
          <p:nvSpPr>
            <p:cNvPr id="286" name="Graphic 306">
              <a:extLst>
                <a:ext uri="{FF2B5EF4-FFF2-40B4-BE49-F238E27FC236}">
                  <a16:creationId xmlns:a16="http://schemas.microsoft.com/office/drawing/2014/main" id="{D59BC899-F15A-4211-97AF-3D9A189FA5A8}"/>
                </a:ext>
              </a:extLst>
            </p:cNvPr>
            <p:cNvSpPr/>
            <p:nvPr/>
          </p:nvSpPr>
          <p:spPr>
            <a:xfrm>
              <a:off x="10592489" y="2824381"/>
              <a:ext cx="87440" cy="78485"/>
            </a:xfrm>
            <a:custGeom>
              <a:avLst/>
              <a:gdLst>
                <a:gd name="connsiteX0" fmla="*/ 4909 w 87440"/>
                <a:gd name="connsiteY0" fmla="*/ 46852 h 78485"/>
                <a:gd name="connsiteX1" fmla="*/ 7558 w 87440"/>
                <a:gd name="connsiteY1" fmla="*/ 57518 h 78485"/>
                <a:gd name="connsiteX2" fmla="*/ 25134 w 87440"/>
                <a:gd name="connsiteY2" fmla="*/ 69997 h 78485"/>
                <a:gd name="connsiteX3" fmla="*/ 70364 w 87440"/>
                <a:gd name="connsiteY3" fmla="*/ 78370 h 78485"/>
                <a:gd name="connsiteX4" fmla="*/ 85096 w 87440"/>
                <a:gd name="connsiteY4" fmla="*/ 74210 h 78485"/>
                <a:gd name="connsiteX5" fmla="*/ 87422 w 87440"/>
                <a:gd name="connsiteY5" fmla="*/ 68877 h 78485"/>
                <a:gd name="connsiteX6" fmla="*/ 77794 w 87440"/>
                <a:gd name="connsiteY6" fmla="*/ 49625 h 78485"/>
                <a:gd name="connsiteX7" fmla="*/ 58927 w 87440"/>
                <a:gd name="connsiteY7" fmla="*/ 34852 h 78485"/>
                <a:gd name="connsiteX8" fmla="*/ 45099 w 87440"/>
                <a:gd name="connsiteY8" fmla="*/ 13040 h 78485"/>
                <a:gd name="connsiteX9" fmla="*/ 42709 w 87440"/>
                <a:gd name="connsiteY9" fmla="*/ 7387 h 78485"/>
                <a:gd name="connsiteX10" fmla="*/ 37281 w 87440"/>
                <a:gd name="connsiteY10" fmla="*/ 4133 h 78485"/>
                <a:gd name="connsiteX11" fmla="*/ 903 w 87440"/>
                <a:gd name="connsiteY11" fmla="*/ 5414 h 78485"/>
                <a:gd name="connsiteX12" fmla="*/ 2583 w 87440"/>
                <a:gd name="connsiteY12" fmla="*/ 24506 h 7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440" h="78485">
                  <a:moveTo>
                    <a:pt x="4909" y="46852"/>
                  </a:moveTo>
                  <a:cubicBezTo>
                    <a:pt x="5045" y="50505"/>
                    <a:pt x="5943" y="54115"/>
                    <a:pt x="7558" y="57518"/>
                  </a:cubicBezTo>
                  <a:cubicBezTo>
                    <a:pt x="11455" y="63256"/>
                    <a:pt x="17677" y="67672"/>
                    <a:pt x="25134" y="69997"/>
                  </a:cubicBezTo>
                  <a:cubicBezTo>
                    <a:pt x="39310" y="75432"/>
                    <a:pt x="54734" y="78285"/>
                    <a:pt x="70364" y="78370"/>
                  </a:cubicBezTo>
                  <a:cubicBezTo>
                    <a:pt x="75791" y="78930"/>
                    <a:pt x="81219" y="77394"/>
                    <a:pt x="85096" y="74210"/>
                  </a:cubicBezTo>
                  <a:cubicBezTo>
                    <a:pt x="86440" y="72637"/>
                    <a:pt x="87241" y="70797"/>
                    <a:pt x="87422" y="68877"/>
                  </a:cubicBezTo>
                  <a:cubicBezTo>
                    <a:pt x="87661" y="61624"/>
                    <a:pt x="84165" y="54627"/>
                    <a:pt x="77794" y="49625"/>
                  </a:cubicBezTo>
                  <a:cubicBezTo>
                    <a:pt x="71915" y="44292"/>
                    <a:pt x="64872" y="40132"/>
                    <a:pt x="58927" y="34852"/>
                  </a:cubicBezTo>
                  <a:cubicBezTo>
                    <a:pt x="52162" y="28660"/>
                    <a:pt x="47406" y="21157"/>
                    <a:pt x="45099" y="13040"/>
                  </a:cubicBezTo>
                  <a:cubicBezTo>
                    <a:pt x="44776" y="11040"/>
                    <a:pt x="43962" y="9120"/>
                    <a:pt x="42709" y="7387"/>
                  </a:cubicBezTo>
                  <a:cubicBezTo>
                    <a:pt x="41248" y="5952"/>
                    <a:pt x="39388" y="4838"/>
                    <a:pt x="37281" y="4133"/>
                  </a:cubicBezTo>
                  <a:cubicBezTo>
                    <a:pt x="28429" y="774"/>
                    <a:pt x="6395" y="-3759"/>
                    <a:pt x="903" y="5414"/>
                  </a:cubicBezTo>
                  <a:cubicBezTo>
                    <a:pt x="-1681" y="9680"/>
                    <a:pt x="2002" y="19813"/>
                    <a:pt x="2583" y="24506"/>
                  </a:cubicBezTo>
                  <a:close/>
                </a:path>
              </a:pathLst>
            </a:custGeom>
            <a:solidFill>
              <a:srgbClr val="FFDAD2"/>
            </a:solidFill>
            <a:ln w="6442" cap="flat">
              <a:noFill/>
              <a:prstDash val="solid"/>
              <a:miter/>
            </a:ln>
          </p:spPr>
          <p:txBody>
            <a:bodyPr rtlCol="0" anchor="ctr"/>
            <a:lstStyle/>
            <a:p>
              <a:endParaRPr lang="en-US"/>
            </a:p>
          </p:txBody>
        </p:sp>
        <p:sp>
          <p:nvSpPr>
            <p:cNvPr id="287" name="Graphic 306">
              <a:extLst>
                <a:ext uri="{FF2B5EF4-FFF2-40B4-BE49-F238E27FC236}">
                  <a16:creationId xmlns:a16="http://schemas.microsoft.com/office/drawing/2014/main" id="{1D36A712-3D98-4EBD-ACC4-3005D415D25F}"/>
                </a:ext>
              </a:extLst>
            </p:cNvPr>
            <p:cNvSpPr/>
            <p:nvPr/>
          </p:nvSpPr>
          <p:spPr>
            <a:xfrm>
              <a:off x="10333313" y="2794249"/>
              <a:ext cx="84812" cy="90216"/>
            </a:xfrm>
            <a:custGeom>
              <a:avLst/>
              <a:gdLst>
                <a:gd name="connsiteX0" fmla="*/ 10344 w 84812"/>
                <a:gd name="connsiteY0" fmla="*/ 61678 h 90216"/>
                <a:gd name="connsiteX1" fmla="*/ 394 w 84812"/>
                <a:gd name="connsiteY1" fmla="*/ 80397 h 90216"/>
                <a:gd name="connsiteX2" fmla="*/ 17581 w 84812"/>
                <a:gd name="connsiteY2" fmla="*/ 90210 h 90216"/>
                <a:gd name="connsiteX3" fmla="*/ 39098 w 84812"/>
                <a:gd name="connsiteY3" fmla="*/ 85570 h 90216"/>
                <a:gd name="connsiteX4" fmla="*/ 62488 w 84812"/>
                <a:gd name="connsiteY4" fmla="*/ 77411 h 90216"/>
                <a:gd name="connsiteX5" fmla="*/ 79547 w 84812"/>
                <a:gd name="connsiteY5" fmla="*/ 67171 h 90216"/>
                <a:gd name="connsiteX6" fmla="*/ 82131 w 84812"/>
                <a:gd name="connsiteY6" fmla="*/ 56505 h 90216"/>
                <a:gd name="connsiteX7" fmla="*/ 84716 w 84812"/>
                <a:gd name="connsiteY7" fmla="*/ 18053 h 90216"/>
                <a:gd name="connsiteX8" fmla="*/ 79870 w 84812"/>
                <a:gd name="connsiteY8" fmla="*/ 3174 h 90216"/>
                <a:gd name="connsiteX9" fmla="*/ 41101 w 84812"/>
                <a:gd name="connsiteY9" fmla="*/ 16453 h 90216"/>
                <a:gd name="connsiteX10" fmla="*/ 10344 w 84812"/>
                <a:gd name="connsiteY10" fmla="*/ 61678 h 9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812" h="90216">
                  <a:moveTo>
                    <a:pt x="10344" y="61678"/>
                  </a:moveTo>
                  <a:cubicBezTo>
                    <a:pt x="4658" y="67011"/>
                    <a:pt x="-1674" y="73517"/>
                    <a:pt x="394" y="80397"/>
                  </a:cubicBezTo>
                  <a:cubicBezTo>
                    <a:pt x="2920" y="86407"/>
                    <a:pt x="9873" y="90375"/>
                    <a:pt x="17581" y="90210"/>
                  </a:cubicBezTo>
                  <a:cubicBezTo>
                    <a:pt x="25077" y="89970"/>
                    <a:pt x="32417" y="88386"/>
                    <a:pt x="39098" y="85570"/>
                  </a:cubicBezTo>
                  <a:lnTo>
                    <a:pt x="62488" y="77411"/>
                  </a:lnTo>
                  <a:cubicBezTo>
                    <a:pt x="69428" y="75709"/>
                    <a:pt x="75450" y="72094"/>
                    <a:pt x="79547" y="67171"/>
                  </a:cubicBezTo>
                  <a:cubicBezTo>
                    <a:pt x="81330" y="63811"/>
                    <a:pt x="82209" y="60174"/>
                    <a:pt x="82131" y="56505"/>
                  </a:cubicBezTo>
                  <a:lnTo>
                    <a:pt x="84716" y="18053"/>
                  </a:lnTo>
                  <a:cubicBezTo>
                    <a:pt x="85039" y="12720"/>
                    <a:pt x="84716" y="6480"/>
                    <a:pt x="79870" y="3174"/>
                  </a:cubicBezTo>
                  <a:cubicBezTo>
                    <a:pt x="66495" y="-5572"/>
                    <a:pt x="45301" y="5360"/>
                    <a:pt x="41101" y="16453"/>
                  </a:cubicBezTo>
                  <a:cubicBezTo>
                    <a:pt x="35118" y="33252"/>
                    <a:pt x="24598" y="48713"/>
                    <a:pt x="10344" y="61678"/>
                  </a:cubicBezTo>
                  <a:close/>
                </a:path>
              </a:pathLst>
            </a:custGeom>
            <a:solidFill>
              <a:srgbClr val="FFDAD2"/>
            </a:solidFill>
            <a:ln w="6442" cap="flat">
              <a:noFill/>
              <a:prstDash val="solid"/>
              <a:miter/>
            </a:ln>
          </p:spPr>
          <p:txBody>
            <a:bodyPr rtlCol="0" anchor="ctr"/>
            <a:lstStyle/>
            <a:p>
              <a:endParaRPr lang="en-US"/>
            </a:p>
          </p:txBody>
        </p:sp>
        <p:sp>
          <p:nvSpPr>
            <p:cNvPr id="288" name="Graphic 306">
              <a:extLst>
                <a:ext uri="{FF2B5EF4-FFF2-40B4-BE49-F238E27FC236}">
                  <a16:creationId xmlns:a16="http://schemas.microsoft.com/office/drawing/2014/main" id="{F6C01344-264D-4621-9C72-82086AE2E0C4}"/>
                </a:ext>
              </a:extLst>
            </p:cNvPr>
            <p:cNvSpPr/>
            <p:nvPr/>
          </p:nvSpPr>
          <p:spPr>
            <a:xfrm>
              <a:off x="9556530" y="1913144"/>
              <a:ext cx="90524" cy="199564"/>
            </a:xfrm>
            <a:custGeom>
              <a:avLst/>
              <a:gdLst>
                <a:gd name="connsiteX0" fmla="*/ -7 w 90524"/>
                <a:gd name="connsiteY0" fmla="*/ 199563 h 199564"/>
                <a:gd name="connsiteX1" fmla="*/ 65254 w 90524"/>
                <a:gd name="connsiteY1" fmla="*/ 131032 h 199564"/>
                <a:gd name="connsiteX2" fmla="*/ 74365 w 90524"/>
                <a:gd name="connsiteY2" fmla="*/ 40690 h 199564"/>
                <a:gd name="connsiteX3" fmla="*/ 90518 w 90524"/>
                <a:gd name="connsiteY3" fmla="*/ -2 h 199564"/>
              </a:gdLst>
              <a:ahLst/>
              <a:cxnLst>
                <a:cxn ang="0">
                  <a:pos x="connsiteX0" y="connsiteY0"/>
                </a:cxn>
                <a:cxn ang="0">
                  <a:pos x="connsiteX1" y="connsiteY1"/>
                </a:cxn>
                <a:cxn ang="0">
                  <a:pos x="connsiteX2" y="connsiteY2"/>
                </a:cxn>
                <a:cxn ang="0">
                  <a:pos x="connsiteX3" y="connsiteY3"/>
                </a:cxn>
              </a:cxnLst>
              <a:rect l="l" t="t" r="r" b="b"/>
              <a:pathLst>
                <a:path w="90524" h="199564">
                  <a:moveTo>
                    <a:pt x="-7" y="199563"/>
                  </a:moveTo>
                  <a:cubicBezTo>
                    <a:pt x="34562" y="189376"/>
                    <a:pt x="56531" y="160471"/>
                    <a:pt x="65254" y="131032"/>
                  </a:cubicBezTo>
                  <a:cubicBezTo>
                    <a:pt x="73977" y="101594"/>
                    <a:pt x="72232" y="70928"/>
                    <a:pt x="74365" y="40690"/>
                  </a:cubicBezTo>
                  <a:cubicBezTo>
                    <a:pt x="75398" y="26077"/>
                    <a:pt x="78048" y="10344"/>
                    <a:pt x="90518" y="-2"/>
                  </a:cubicBezTo>
                </a:path>
              </a:pathLst>
            </a:custGeom>
            <a:noFill/>
            <a:ln w="5862" cap="flat">
              <a:solidFill>
                <a:srgbClr val="FFFFFF"/>
              </a:solidFill>
              <a:prstDash val="solid"/>
              <a:miter/>
            </a:ln>
          </p:spPr>
          <p:txBody>
            <a:bodyPr rtlCol="0" anchor="ctr"/>
            <a:lstStyle/>
            <a:p>
              <a:endParaRPr lang="en-US"/>
            </a:p>
          </p:txBody>
        </p:sp>
        <p:sp>
          <p:nvSpPr>
            <p:cNvPr id="289" name="Graphic 306">
              <a:extLst>
                <a:ext uri="{FF2B5EF4-FFF2-40B4-BE49-F238E27FC236}">
                  <a16:creationId xmlns:a16="http://schemas.microsoft.com/office/drawing/2014/main" id="{FE225937-1D12-429D-B4FC-A93D4BD97649}"/>
                </a:ext>
              </a:extLst>
            </p:cNvPr>
            <p:cNvSpPr/>
            <p:nvPr/>
          </p:nvSpPr>
          <p:spPr>
            <a:xfrm>
              <a:off x="9539537" y="2076755"/>
              <a:ext cx="278940" cy="81338"/>
            </a:xfrm>
            <a:custGeom>
              <a:avLst/>
              <a:gdLst>
                <a:gd name="connsiteX0" fmla="*/ -7 w 278940"/>
                <a:gd name="connsiteY0" fmla="*/ 81336 h 81338"/>
                <a:gd name="connsiteX1" fmla="*/ 143244 w 278940"/>
                <a:gd name="connsiteY1" fmla="*/ 30192 h 81338"/>
                <a:gd name="connsiteX2" fmla="*/ 278934 w 278940"/>
                <a:gd name="connsiteY2" fmla="*/ 60 h 81338"/>
              </a:gdLst>
              <a:ahLst/>
              <a:cxnLst>
                <a:cxn ang="0">
                  <a:pos x="connsiteX0" y="connsiteY0"/>
                </a:cxn>
                <a:cxn ang="0">
                  <a:pos x="connsiteX1" y="connsiteY1"/>
                </a:cxn>
                <a:cxn ang="0">
                  <a:pos x="connsiteX2" y="connsiteY2"/>
                </a:cxn>
              </a:cxnLst>
              <a:rect l="l" t="t" r="r" b="b"/>
              <a:pathLst>
                <a:path w="278940" h="81338">
                  <a:moveTo>
                    <a:pt x="-7" y="81336"/>
                  </a:moveTo>
                  <a:lnTo>
                    <a:pt x="143244" y="30192"/>
                  </a:lnTo>
                  <a:cubicBezTo>
                    <a:pt x="186600" y="14673"/>
                    <a:pt x="231701" y="-1113"/>
                    <a:pt x="278934" y="60"/>
                  </a:cubicBezTo>
                </a:path>
              </a:pathLst>
            </a:custGeom>
            <a:noFill/>
            <a:ln w="5862" cap="flat">
              <a:solidFill>
                <a:srgbClr val="FFFFFF"/>
              </a:solidFill>
              <a:prstDash val="solid"/>
              <a:miter/>
            </a:ln>
          </p:spPr>
          <p:txBody>
            <a:bodyPr rtlCol="0" anchor="ctr"/>
            <a:lstStyle/>
            <a:p>
              <a:endParaRPr lang="en-US"/>
            </a:p>
          </p:txBody>
        </p:sp>
        <p:sp>
          <p:nvSpPr>
            <p:cNvPr id="290" name="Graphic 306">
              <a:extLst>
                <a:ext uri="{FF2B5EF4-FFF2-40B4-BE49-F238E27FC236}">
                  <a16:creationId xmlns:a16="http://schemas.microsoft.com/office/drawing/2014/main" id="{95AF62BA-D924-431F-9B6B-D8C850086B00}"/>
                </a:ext>
              </a:extLst>
            </p:cNvPr>
            <p:cNvSpPr/>
            <p:nvPr/>
          </p:nvSpPr>
          <p:spPr>
            <a:xfrm>
              <a:off x="9537146" y="2184833"/>
              <a:ext cx="276420" cy="92324"/>
            </a:xfrm>
            <a:custGeom>
              <a:avLst/>
              <a:gdLst>
                <a:gd name="connsiteX0" fmla="*/ -7 w 276420"/>
                <a:gd name="connsiteY0" fmla="*/ 14750 h 92324"/>
                <a:gd name="connsiteX1" fmla="*/ 134973 w 276420"/>
                <a:gd name="connsiteY1" fmla="*/ 11710 h 92324"/>
                <a:gd name="connsiteX2" fmla="*/ 196874 w 276420"/>
                <a:gd name="connsiteY2" fmla="*/ 65415 h 92324"/>
                <a:gd name="connsiteX3" fmla="*/ 276414 w 276420"/>
                <a:gd name="connsiteY3" fmla="*/ 89573 h 92324"/>
              </a:gdLst>
              <a:ahLst/>
              <a:cxnLst>
                <a:cxn ang="0">
                  <a:pos x="connsiteX0" y="connsiteY0"/>
                </a:cxn>
                <a:cxn ang="0">
                  <a:pos x="connsiteX1" y="connsiteY1"/>
                </a:cxn>
                <a:cxn ang="0">
                  <a:pos x="connsiteX2" y="connsiteY2"/>
                </a:cxn>
                <a:cxn ang="0">
                  <a:pos x="connsiteX3" y="connsiteY3"/>
                </a:cxn>
              </a:cxnLst>
              <a:rect l="l" t="t" r="r" b="b"/>
              <a:pathLst>
                <a:path w="276420" h="92324">
                  <a:moveTo>
                    <a:pt x="-7" y="14750"/>
                  </a:moveTo>
                  <a:cubicBezTo>
                    <a:pt x="43350" y="511"/>
                    <a:pt x="95041" y="-8342"/>
                    <a:pt x="134973" y="11710"/>
                  </a:cubicBezTo>
                  <a:cubicBezTo>
                    <a:pt x="160819" y="24616"/>
                    <a:pt x="176456" y="47122"/>
                    <a:pt x="196874" y="65415"/>
                  </a:cubicBezTo>
                  <a:cubicBezTo>
                    <a:pt x="217292" y="83707"/>
                    <a:pt x="248565" y="98693"/>
                    <a:pt x="276414" y="89573"/>
                  </a:cubicBezTo>
                </a:path>
              </a:pathLst>
            </a:custGeom>
            <a:noFill/>
            <a:ln w="5862" cap="flat">
              <a:solidFill>
                <a:srgbClr val="FFFFFF"/>
              </a:solidFill>
              <a:prstDash val="solid"/>
              <a:miter/>
            </a:ln>
          </p:spPr>
          <p:txBody>
            <a:bodyPr rtlCol="0" anchor="ctr"/>
            <a:lstStyle/>
            <a:p>
              <a:endParaRPr lang="en-US"/>
            </a:p>
          </p:txBody>
        </p:sp>
        <p:sp>
          <p:nvSpPr>
            <p:cNvPr id="291" name="Graphic 306">
              <a:extLst>
                <a:ext uri="{FF2B5EF4-FFF2-40B4-BE49-F238E27FC236}">
                  <a16:creationId xmlns:a16="http://schemas.microsoft.com/office/drawing/2014/main" id="{28939FBF-CC34-4878-8A09-9D8C44C7D0C4}"/>
                </a:ext>
              </a:extLst>
            </p:cNvPr>
            <p:cNvSpPr/>
            <p:nvPr/>
          </p:nvSpPr>
          <p:spPr>
            <a:xfrm>
              <a:off x="9759162" y="1807176"/>
              <a:ext cx="44842" cy="57224"/>
            </a:xfrm>
            <a:custGeom>
              <a:avLst/>
              <a:gdLst>
                <a:gd name="connsiteX0" fmla="*/ -7 w 44842"/>
                <a:gd name="connsiteY0" fmla="*/ 57222 h 57224"/>
                <a:gd name="connsiteX1" fmla="*/ 44836 w 44842"/>
                <a:gd name="connsiteY1" fmla="*/ -2 h 57224"/>
              </a:gdLst>
              <a:ahLst/>
              <a:cxnLst>
                <a:cxn ang="0">
                  <a:pos x="connsiteX0" y="connsiteY0"/>
                </a:cxn>
                <a:cxn ang="0">
                  <a:pos x="connsiteX1" y="connsiteY1"/>
                </a:cxn>
              </a:cxnLst>
              <a:rect l="l" t="t" r="r" b="b"/>
              <a:pathLst>
                <a:path w="44842" h="57224">
                  <a:moveTo>
                    <a:pt x="-7" y="57222"/>
                  </a:moveTo>
                  <a:cubicBezTo>
                    <a:pt x="9569" y="35623"/>
                    <a:pt x="24896" y="16067"/>
                    <a:pt x="44836" y="-2"/>
                  </a:cubicBezTo>
                </a:path>
              </a:pathLst>
            </a:custGeom>
            <a:noFill/>
            <a:ln w="5862" cap="flat">
              <a:solidFill>
                <a:srgbClr val="FFFFFF"/>
              </a:solidFill>
              <a:prstDash val="solid"/>
              <a:miter/>
            </a:ln>
          </p:spPr>
          <p:txBody>
            <a:bodyPr rtlCol="0" anchor="ctr"/>
            <a:lstStyle/>
            <a:p>
              <a:endParaRPr lang="en-US"/>
            </a:p>
          </p:txBody>
        </p:sp>
        <p:sp>
          <p:nvSpPr>
            <p:cNvPr id="292" name="Graphic 306">
              <a:extLst>
                <a:ext uri="{FF2B5EF4-FFF2-40B4-BE49-F238E27FC236}">
                  <a16:creationId xmlns:a16="http://schemas.microsoft.com/office/drawing/2014/main" id="{A993CC93-76CA-4799-A687-6B6F373267BA}"/>
                </a:ext>
              </a:extLst>
            </p:cNvPr>
            <p:cNvSpPr/>
            <p:nvPr/>
          </p:nvSpPr>
          <p:spPr>
            <a:xfrm>
              <a:off x="9927612" y="1968502"/>
              <a:ext cx="81737" cy="44584"/>
            </a:xfrm>
            <a:custGeom>
              <a:avLst/>
              <a:gdLst>
                <a:gd name="connsiteX0" fmla="*/ -7 w 81737"/>
                <a:gd name="connsiteY0" fmla="*/ 44583 h 44584"/>
                <a:gd name="connsiteX1" fmla="*/ 81731 w 81737"/>
                <a:gd name="connsiteY1" fmla="*/ -2 h 44584"/>
              </a:gdLst>
              <a:ahLst/>
              <a:cxnLst>
                <a:cxn ang="0">
                  <a:pos x="connsiteX0" y="connsiteY0"/>
                </a:cxn>
                <a:cxn ang="0">
                  <a:pos x="connsiteX1" y="connsiteY1"/>
                </a:cxn>
              </a:cxnLst>
              <a:rect l="l" t="t" r="r" b="b"/>
              <a:pathLst>
                <a:path w="81737" h="44584">
                  <a:moveTo>
                    <a:pt x="-7" y="44583"/>
                  </a:moveTo>
                  <a:cubicBezTo>
                    <a:pt x="29535" y="32813"/>
                    <a:pt x="57028" y="17816"/>
                    <a:pt x="81731" y="-2"/>
                  </a:cubicBezTo>
                </a:path>
              </a:pathLst>
            </a:custGeom>
            <a:noFill/>
            <a:ln w="5862" cap="flat">
              <a:solidFill>
                <a:srgbClr val="FFFFFF"/>
              </a:solidFill>
              <a:prstDash val="solid"/>
              <a:miter/>
            </a:ln>
          </p:spPr>
          <p:txBody>
            <a:bodyPr rtlCol="0" anchor="ctr"/>
            <a:lstStyle/>
            <a:p>
              <a:endParaRPr lang="en-US"/>
            </a:p>
          </p:txBody>
        </p:sp>
        <p:sp>
          <p:nvSpPr>
            <p:cNvPr id="293" name="Graphic 306">
              <a:extLst>
                <a:ext uri="{FF2B5EF4-FFF2-40B4-BE49-F238E27FC236}">
                  <a16:creationId xmlns:a16="http://schemas.microsoft.com/office/drawing/2014/main" id="{C2B706DD-2353-44BA-B65D-C67C4DDBD89A}"/>
                </a:ext>
              </a:extLst>
            </p:cNvPr>
            <p:cNvSpPr/>
            <p:nvPr/>
          </p:nvSpPr>
          <p:spPr>
            <a:xfrm>
              <a:off x="9823259" y="2155853"/>
              <a:ext cx="116693" cy="202657"/>
            </a:xfrm>
            <a:custGeom>
              <a:avLst/>
              <a:gdLst>
                <a:gd name="connsiteX0" fmla="*/ 116694 w 116693"/>
                <a:gd name="connsiteY0" fmla="*/ 156100 h 202657"/>
                <a:gd name="connsiteX1" fmla="*/ 0 w 116693"/>
                <a:gd name="connsiteY1" fmla="*/ 202658 h 202657"/>
                <a:gd name="connsiteX2" fmla="*/ 0 w 116693"/>
                <a:gd name="connsiteY2" fmla="*/ 46505 h 202657"/>
                <a:gd name="connsiteX3" fmla="*/ 116694 w 116693"/>
                <a:gd name="connsiteY3" fmla="*/ 0 h 202657"/>
                <a:gd name="connsiteX4" fmla="*/ 116694 w 116693"/>
                <a:gd name="connsiteY4" fmla="*/ 156100 h 20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93" h="202657">
                  <a:moveTo>
                    <a:pt x="116694" y="156100"/>
                  </a:moveTo>
                  <a:lnTo>
                    <a:pt x="0" y="202658"/>
                  </a:lnTo>
                  <a:lnTo>
                    <a:pt x="0" y="46505"/>
                  </a:lnTo>
                  <a:lnTo>
                    <a:pt x="116694" y="0"/>
                  </a:lnTo>
                  <a:lnTo>
                    <a:pt x="116694" y="156100"/>
                  </a:lnTo>
                  <a:close/>
                </a:path>
              </a:pathLst>
            </a:custGeom>
            <a:solidFill>
              <a:srgbClr val="306359">
                <a:alpha val="56000"/>
              </a:srgbClr>
            </a:solidFill>
            <a:ln w="6442" cap="flat">
              <a:noFill/>
              <a:prstDash val="solid"/>
              <a:miter/>
            </a:ln>
          </p:spPr>
          <p:txBody>
            <a:bodyPr rtlCol="0" anchor="ctr"/>
            <a:lstStyle/>
            <a:p>
              <a:endParaRPr lang="en-US"/>
            </a:p>
          </p:txBody>
        </p:sp>
        <p:sp>
          <p:nvSpPr>
            <p:cNvPr id="294" name="Graphic 306">
              <a:extLst>
                <a:ext uri="{FF2B5EF4-FFF2-40B4-BE49-F238E27FC236}">
                  <a16:creationId xmlns:a16="http://schemas.microsoft.com/office/drawing/2014/main" id="{E005591E-16D1-4B14-BF18-574B1A1CAF5C}"/>
                </a:ext>
              </a:extLst>
            </p:cNvPr>
            <p:cNvSpPr/>
            <p:nvPr/>
          </p:nvSpPr>
          <p:spPr>
            <a:xfrm>
              <a:off x="9813309" y="1953196"/>
              <a:ext cx="116693" cy="202657"/>
            </a:xfrm>
            <a:custGeom>
              <a:avLst/>
              <a:gdLst>
                <a:gd name="connsiteX0" fmla="*/ 116694 w 116693"/>
                <a:gd name="connsiteY0" fmla="*/ 156153 h 202657"/>
                <a:gd name="connsiteX1" fmla="*/ 0 w 116693"/>
                <a:gd name="connsiteY1" fmla="*/ 202658 h 202657"/>
                <a:gd name="connsiteX2" fmla="*/ 0 w 116693"/>
                <a:gd name="connsiteY2" fmla="*/ 46505 h 202657"/>
                <a:gd name="connsiteX3" fmla="*/ 116694 w 116693"/>
                <a:gd name="connsiteY3" fmla="*/ 0 h 202657"/>
                <a:gd name="connsiteX4" fmla="*/ 116694 w 116693"/>
                <a:gd name="connsiteY4" fmla="*/ 156153 h 20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93" h="202657">
                  <a:moveTo>
                    <a:pt x="116694" y="156153"/>
                  </a:moveTo>
                  <a:lnTo>
                    <a:pt x="0" y="202658"/>
                  </a:lnTo>
                  <a:lnTo>
                    <a:pt x="0" y="46505"/>
                  </a:lnTo>
                  <a:lnTo>
                    <a:pt x="116694" y="0"/>
                  </a:lnTo>
                  <a:lnTo>
                    <a:pt x="116694" y="156153"/>
                  </a:lnTo>
                  <a:close/>
                </a:path>
              </a:pathLst>
            </a:custGeom>
            <a:solidFill>
              <a:srgbClr val="306359">
                <a:alpha val="56000"/>
              </a:srgbClr>
            </a:solidFill>
            <a:ln w="6442" cap="flat">
              <a:noFill/>
              <a:prstDash val="solid"/>
              <a:miter/>
            </a:ln>
          </p:spPr>
          <p:txBody>
            <a:bodyPr rtlCol="0" anchor="ctr"/>
            <a:lstStyle/>
            <a:p>
              <a:endParaRPr lang="en-US"/>
            </a:p>
          </p:txBody>
        </p:sp>
        <p:sp>
          <p:nvSpPr>
            <p:cNvPr id="295" name="Graphic 306">
              <a:extLst>
                <a:ext uri="{FF2B5EF4-FFF2-40B4-BE49-F238E27FC236}">
                  <a16:creationId xmlns:a16="http://schemas.microsoft.com/office/drawing/2014/main" id="{55B1C49B-121D-46F1-8940-2501534EF26A}"/>
                </a:ext>
              </a:extLst>
            </p:cNvPr>
            <p:cNvSpPr/>
            <p:nvPr/>
          </p:nvSpPr>
          <p:spPr>
            <a:xfrm>
              <a:off x="9385367" y="2005247"/>
              <a:ext cx="192421" cy="334065"/>
            </a:xfrm>
            <a:custGeom>
              <a:avLst/>
              <a:gdLst>
                <a:gd name="connsiteX0" fmla="*/ 192422 w 192421"/>
                <a:gd name="connsiteY0" fmla="*/ 257375 h 334065"/>
                <a:gd name="connsiteX1" fmla="*/ 0 w 192421"/>
                <a:gd name="connsiteY1" fmla="*/ 334065 h 334065"/>
                <a:gd name="connsiteX2" fmla="*/ 0 w 192421"/>
                <a:gd name="connsiteY2" fmla="*/ 76690 h 334065"/>
                <a:gd name="connsiteX3" fmla="*/ 192422 w 192421"/>
                <a:gd name="connsiteY3" fmla="*/ 0 h 334065"/>
                <a:gd name="connsiteX4" fmla="*/ 192422 w 192421"/>
                <a:gd name="connsiteY4" fmla="*/ 257375 h 334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21" h="334065">
                  <a:moveTo>
                    <a:pt x="192422" y="257375"/>
                  </a:moveTo>
                  <a:lnTo>
                    <a:pt x="0" y="334065"/>
                  </a:lnTo>
                  <a:lnTo>
                    <a:pt x="0" y="76690"/>
                  </a:lnTo>
                  <a:lnTo>
                    <a:pt x="192422" y="0"/>
                  </a:lnTo>
                  <a:lnTo>
                    <a:pt x="192422" y="257375"/>
                  </a:lnTo>
                  <a:close/>
                </a:path>
              </a:pathLst>
            </a:custGeom>
            <a:solidFill>
              <a:srgbClr val="306359">
                <a:alpha val="56000"/>
              </a:srgbClr>
            </a:solidFill>
            <a:ln w="6442" cap="flat">
              <a:noFill/>
              <a:prstDash val="solid"/>
              <a:miter/>
            </a:ln>
          </p:spPr>
          <p:txBody>
            <a:bodyPr rtlCol="0" anchor="ctr"/>
            <a:lstStyle/>
            <a:p>
              <a:endParaRPr lang="en-US"/>
            </a:p>
          </p:txBody>
        </p:sp>
        <p:sp>
          <p:nvSpPr>
            <p:cNvPr id="296" name="Graphic 306">
              <a:extLst>
                <a:ext uri="{FF2B5EF4-FFF2-40B4-BE49-F238E27FC236}">
                  <a16:creationId xmlns:a16="http://schemas.microsoft.com/office/drawing/2014/main" id="{AFF373FB-BABC-456B-A5E2-5BE3E028E134}"/>
                </a:ext>
              </a:extLst>
            </p:cNvPr>
            <p:cNvSpPr/>
            <p:nvPr/>
          </p:nvSpPr>
          <p:spPr>
            <a:xfrm>
              <a:off x="9644148" y="1797149"/>
              <a:ext cx="116693" cy="202604"/>
            </a:xfrm>
            <a:custGeom>
              <a:avLst/>
              <a:gdLst>
                <a:gd name="connsiteX0" fmla="*/ 116694 w 116693"/>
                <a:gd name="connsiteY0" fmla="*/ 156100 h 202604"/>
                <a:gd name="connsiteX1" fmla="*/ 0 w 116693"/>
                <a:gd name="connsiteY1" fmla="*/ 202604 h 202604"/>
                <a:gd name="connsiteX2" fmla="*/ 0 w 116693"/>
                <a:gd name="connsiteY2" fmla="*/ 46505 h 202604"/>
                <a:gd name="connsiteX3" fmla="*/ 116694 w 116693"/>
                <a:gd name="connsiteY3" fmla="*/ 0 h 202604"/>
                <a:gd name="connsiteX4" fmla="*/ 116694 w 116693"/>
                <a:gd name="connsiteY4" fmla="*/ 156100 h 202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93" h="202604">
                  <a:moveTo>
                    <a:pt x="116694" y="156100"/>
                  </a:moveTo>
                  <a:lnTo>
                    <a:pt x="0" y="202604"/>
                  </a:lnTo>
                  <a:lnTo>
                    <a:pt x="0" y="46505"/>
                  </a:lnTo>
                  <a:lnTo>
                    <a:pt x="116694" y="0"/>
                  </a:lnTo>
                  <a:lnTo>
                    <a:pt x="116694" y="156100"/>
                  </a:lnTo>
                  <a:close/>
                </a:path>
              </a:pathLst>
            </a:custGeom>
            <a:solidFill>
              <a:srgbClr val="306359">
                <a:alpha val="56000"/>
              </a:srgbClr>
            </a:solidFill>
            <a:ln w="6442" cap="flat">
              <a:noFill/>
              <a:prstDash val="solid"/>
              <a:miter/>
            </a:ln>
          </p:spPr>
          <p:txBody>
            <a:bodyPr rtlCol="0" anchor="ctr"/>
            <a:lstStyle/>
            <a:p>
              <a:endParaRPr lang="en-US"/>
            </a:p>
          </p:txBody>
        </p:sp>
      </p:grpSp>
      <p:sp>
        <p:nvSpPr>
          <p:cNvPr id="297" name="TextBox 296">
            <a:extLst>
              <a:ext uri="{FF2B5EF4-FFF2-40B4-BE49-F238E27FC236}">
                <a16:creationId xmlns:a16="http://schemas.microsoft.com/office/drawing/2014/main" id="{E2FBF24A-F3FF-4192-9167-7AE32781C127}"/>
              </a:ext>
            </a:extLst>
          </p:cNvPr>
          <p:cNvSpPr txBox="1"/>
          <p:nvPr/>
        </p:nvSpPr>
        <p:spPr>
          <a:xfrm>
            <a:off x="3386860" y="489734"/>
            <a:ext cx="5239234" cy="1107996"/>
          </a:xfrm>
          <a:prstGeom prst="rect">
            <a:avLst/>
          </a:prstGeom>
          <a:noFill/>
        </p:spPr>
        <p:txBody>
          <a:bodyPr wrap="square" rtlCol="0">
            <a:spAutoFit/>
          </a:bodyPr>
          <a:lstStyle/>
          <a:p>
            <a:pPr algn="ctr"/>
            <a:r>
              <a:rPr lang="en-US" sz="6600" b="1" dirty="0">
                <a:solidFill>
                  <a:schemeClr val="accent2"/>
                </a:solidFill>
                <a:latin typeface="+mj-lt"/>
                <a:cs typeface="Arial" panose="020B0604020202020204" pitchFamily="34" charset="0"/>
              </a:rPr>
              <a:t>Illustrations</a:t>
            </a:r>
            <a:endParaRPr lang="ko-KR" altLang="en-US" sz="6600" b="1" dirty="0">
              <a:solidFill>
                <a:schemeClr val="accent2"/>
              </a:solidFill>
              <a:latin typeface="+mj-lt"/>
              <a:cs typeface="Arial" panose="020B0604020202020204" pitchFamily="34" charset="0"/>
            </a:endParaRPr>
          </a:p>
        </p:txBody>
      </p:sp>
    </p:spTree>
    <p:extLst>
      <p:ext uri="{BB962C8B-B14F-4D97-AF65-F5344CB8AC3E}">
        <p14:creationId xmlns:p14="http://schemas.microsoft.com/office/powerpoint/2010/main" val="2436076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2C0AD7-1713-40E1-A1CC-8D1DEB6FFECC}"/>
              </a:ext>
            </a:extLst>
          </p:cNvPr>
          <p:cNvSpPr txBox="1"/>
          <p:nvPr/>
        </p:nvSpPr>
        <p:spPr>
          <a:xfrm>
            <a:off x="3898015" y="2004806"/>
            <a:ext cx="4222715" cy="1107996"/>
          </a:xfrm>
          <a:prstGeom prst="rect">
            <a:avLst/>
          </a:prstGeom>
          <a:noFill/>
        </p:spPr>
        <p:txBody>
          <a:bodyPr wrap="square" rtlCol="0">
            <a:spAutoFit/>
          </a:bodyPr>
          <a:lstStyle/>
          <a:p>
            <a:pPr algn="ctr"/>
            <a:r>
              <a:rPr lang="en-US" altLang="ko-KR" sz="6600" b="1" dirty="0">
                <a:solidFill>
                  <a:schemeClr val="accent2"/>
                </a:solidFill>
                <a:latin typeface="Calibri Light"/>
                <a:cs typeface="Arial" panose="020B0604020202020204" pitchFamily="34" charset="0"/>
              </a:rPr>
              <a:t>Credit</a:t>
            </a:r>
            <a:endParaRPr lang="ko-KR" altLang="en-US" sz="6600" b="1" dirty="0">
              <a:solidFill>
                <a:schemeClr val="accent2"/>
              </a:solidFill>
              <a:latin typeface="Calibri Light"/>
              <a:cs typeface="Arial" panose="020B0604020202020204" pitchFamily="34" charset="0"/>
            </a:endParaRPr>
          </a:p>
        </p:txBody>
      </p:sp>
      <p:sp>
        <p:nvSpPr>
          <p:cNvPr id="3" name="TextBox 2">
            <a:extLst>
              <a:ext uri="{FF2B5EF4-FFF2-40B4-BE49-F238E27FC236}">
                <a16:creationId xmlns:a16="http://schemas.microsoft.com/office/drawing/2014/main" id="{53C142F8-0428-4DB4-800A-FE9B0DFD7472}"/>
              </a:ext>
            </a:extLst>
          </p:cNvPr>
          <p:cNvSpPr txBox="1"/>
          <p:nvPr/>
        </p:nvSpPr>
        <p:spPr>
          <a:xfrm>
            <a:off x="3048000" y="3429000"/>
            <a:ext cx="6096000" cy="1015663"/>
          </a:xfrm>
          <a:prstGeom prst="rect">
            <a:avLst/>
          </a:prstGeom>
          <a:noFill/>
        </p:spPr>
        <p:txBody>
          <a:bodyPr wrap="square">
            <a:spAutoFit/>
          </a:bodyPr>
          <a:lstStyle/>
          <a:p>
            <a:pPr algn="ctr"/>
            <a:r>
              <a:rPr lang="en-US" sz="2000" dirty="0">
                <a:solidFill>
                  <a:srgbClr val="505050"/>
                </a:solidFill>
                <a:latin typeface="Arial" panose="020B0604020202020204" pitchFamily="34" charset="0"/>
              </a:rPr>
              <a:t>Photo by </a:t>
            </a:r>
            <a:r>
              <a:rPr lang="en-US" sz="2000" dirty="0">
                <a:solidFill>
                  <a:srgbClr val="505050"/>
                </a:solidFill>
                <a:hlinkClick r:id="rId2"/>
              </a:rPr>
              <a:t>Pexel</a:t>
            </a:r>
            <a:br>
              <a:rPr lang="en-US" sz="2000" dirty="0">
                <a:solidFill>
                  <a:srgbClr val="505050"/>
                </a:solidFill>
                <a:latin typeface="Arial" panose="020B0604020202020204" pitchFamily="34" charset="0"/>
              </a:rPr>
            </a:br>
            <a:r>
              <a:rPr lang="en-US" sz="2000" dirty="0">
                <a:solidFill>
                  <a:srgbClr val="505050"/>
                </a:solidFill>
                <a:latin typeface="Arial" panose="020B0604020202020204" pitchFamily="34" charset="0"/>
              </a:rPr>
              <a:t>I</a:t>
            </a:r>
            <a:r>
              <a:rPr lang="en-US" sz="2000" b="0" i="0" dirty="0">
                <a:solidFill>
                  <a:srgbClr val="505050"/>
                </a:solidFill>
                <a:effectLst/>
                <a:latin typeface="Arial" panose="020B0604020202020204" pitchFamily="34" charset="0"/>
              </a:rPr>
              <a:t>llustrations  by </a:t>
            </a:r>
            <a:r>
              <a:rPr lang="en-US" sz="2000" dirty="0">
                <a:solidFill>
                  <a:srgbClr val="1A1A1A"/>
                </a:solidFill>
              </a:rPr>
              <a:t> Katerina </a:t>
            </a:r>
            <a:r>
              <a:rPr lang="en-US" sz="2000" dirty="0" err="1">
                <a:solidFill>
                  <a:srgbClr val="1A1A1A"/>
                </a:solidFill>
              </a:rPr>
              <a:t>Limpitsouni</a:t>
            </a:r>
            <a:r>
              <a:rPr lang="en-US" sz="2000" dirty="0">
                <a:solidFill>
                  <a:srgbClr val="1A1A1A"/>
                </a:solidFill>
              </a:rPr>
              <a:t> from </a:t>
            </a:r>
            <a:r>
              <a:rPr lang="en-US" sz="2000" dirty="0">
                <a:solidFill>
                  <a:srgbClr val="1A1A1A"/>
                </a:solidFill>
                <a:hlinkClick r:id="rId3"/>
              </a:rPr>
              <a:t>undraw</a:t>
            </a:r>
            <a:endParaRPr lang="en-US" sz="2000" dirty="0">
              <a:solidFill>
                <a:srgbClr val="1A1A1A"/>
              </a:solidFill>
            </a:endParaRPr>
          </a:p>
          <a:p>
            <a:pPr algn="ctr"/>
            <a:r>
              <a:rPr lang="en-US" sz="2000" i="0" dirty="0">
                <a:solidFill>
                  <a:srgbClr val="07122B"/>
                </a:solidFill>
                <a:effectLst/>
                <a:latin typeface="Mulish-Black"/>
              </a:rPr>
              <a:t>Illustration </a:t>
            </a:r>
            <a:r>
              <a:rPr lang="en-US" sz="2000" i="0" dirty="0">
                <a:solidFill>
                  <a:srgbClr val="1A1A1A"/>
                </a:solidFill>
                <a:effectLst/>
                <a:latin typeface="Mulish-Black"/>
              </a:rPr>
              <a:t>by </a:t>
            </a:r>
            <a:r>
              <a:rPr lang="en-US" sz="2000" b="1" i="0" dirty="0" err="1">
                <a:solidFill>
                  <a:srgbClr val="1A1A1A"/>
                </a:solidFill>
                <a:effectLst/>
                <a:latin typeface="Mulish-Black"/>
                <a:hlinkClick r:id="rId4"/>
              </a:rPr>
              <a:t>manypixels</a:t>
            </a:r>
            <a:endParaRPr lang="en-US" sz="2000" b="1" i="0" dirty="0">
              <a:solidFill>
                <a:srgbClr val="07122B"/>
              </a:solidFill>
              <a:effectLst/>
              <a:latin typeface="Mulish-Black"/>
            </a:endParaRPr>
          </a:p>
        </p:txBody>
      </p:sp>
    </p:spTree>
    <p:extLst>
      <p:ext uri="{BB962C8B-B14F-4D97-AF65-F5344CB8AC3E}">
        <p14:creationId xmlns:p14="http://schemas.microsoft.com/office/powerpoint/2010/main" val="3584279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raphic 5">
            <a:extLst>
              <a:ext uri="{FF2B5EF4-FFF2-40B4-BE49-F238E27FC236}">
                <a16:creationId xmlns:a16="http://schemas.microsoft.com/office/drawing/2014/main" id="{1065CE43-0461-4A5D-AE3A-98214ED354FC}"/>
              </a:ext>
            </a:extLst>
          </p:cNvPr>
          <p:cNvSpPr txBox="1"/>
          <p:nvPr/>
        </p:nvSpPr>
        <p:spPr>
          <a:xfrm>
            <a:off x="3409114" y="493564"/>
            <a:ext cx="3206327" cy="1015663"/>
          </a:xfrm>
          <a:prstGeom prst="rect">
            <a:avLst/>
          </a:prstGeom>
          <a:noFill/>
        </p:spPr>
        <p:txBody>
          <a:bodyPr wrap="none" rtlCol="0">
            <a:spAutoFit/>
          </a:bodyPr>
          <a:lstStyle/>
          <a:p>
            <a:pPr algn="l"/>
            <a:r>
              <a:rPr lang="en-US" sz="6000" b="1" spc="0" baseline="0" dirty="0">
                <a:solidFill>
                  <a:srgbClr val="5B6168"/>
                </a:solidFill>
                <a:latin typeface="SukhumvitSet-SemiBold"/>
                <a:cs typeface="SukhumvitSet-SemiBold"/>
                <a:sym typeface="SukhumvitSet-SemiBold"/>
                <a:rtl val="0"/>
              </a:rPr>
              <a:t>Contents</a:t>
            </a:r>
          </a:p>
        </p:txBody>
      </p:sp>
      <p:sp>
        <p:nvSpPr>
          <p:cNvPr id="4" name="Graphic 5">
            <a:extLst>
              <a:ext uri="{FF2B5EF4-FFF2-40B4-BE49-F238E27FC236}">
                <a16:creationId xmlns:a16="http://schemas.microsoft.com/office/drawing/2014/main" id="{855DA635-C52D-467E-B890-00D107E5199D}"/>
              </a:ext>
            </a:extLst>
          </p:cNvPr>
          <p:cNvSpPr txBox="1"/>
          <p:nvPr/>
        </p:nvSpPr>
        <p:spPr>
          <a:xfrm>
            <a:off x="5701041" y="1104949"/>
            <a:ext cx="2949846" cy="1323439"/>
          </a:xfrm>
          <a:prstGeom prst="rect">
            <a:avLst/>
          </a:prstGeom>
          <a:noFill/>
        </p:spPr>
        <p:txBody>
          <a:bodyPr wrap="none" rtlCol="0">
            <a:spAutoFit/>
          </a:bodyPr>
          <a:lstStyle/>
          <a:p>
            <a:pPr algn="l"/>
            <a:r>
              <a:rPr lang="en-US" sz="8000" spc="0" baseline="0" dirty="0">
                <a:solidFill>
                  <a:srgbClr val="98B382"/>
                </a:solidFill>
                <a:latin typeface="Cookie-Regular"/>
                <a:sym typeface="Cookie-Regular"/>
                <a:rtl val="0"/>
              </a:rPr>
              <a:t>botanical</a:t>
            </a:r>
          </a:p>
        </p:txBody>
      </p:sp>
      <p:pic>
        <p:nvPicPr>
          <p:cNvPr id="7" name="Graphic 6">
            <a:extLst>
              <a:ext uri="{FF2B5EF4-FFF2-40B4-BE49-F238E27FC236}">
                <a16:creationId xmlns:a16="http://schemas.microsoft.com/office/drawing/2014/main" id="{D2707CF7-35F3-4473-93EA-9F3B39ABBB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32076" y="2489850"/>
            <a:ext cx="1417638" cy="1417638"/>
          </a:xfrm>
          <a:prstGeom prst="rect">
            <a:avLst/>
          </a:prstGeom>
        </p:spPr>
      </p:pic>
      <p:pic>
        <p:nvPicPr>
          <p:cNvPr id="8" name="Graphic 7">
            <a:extLst>
              <a:ext uri="{FF2B5EF4-FFF2-40B4-BE49-F238E27FC236}">
                <a16:creationId xmlns:a16="http://schemas.microsoft.com/office/drawing/2014/main" id="{8BDE3AA0-2D2E-47FF-8EB4-C5385A663F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94420" y="2489850"/>
            <a:ext cx="1417638" cy="1417638"/>
          </a:xfrm>
          <a:prstGeom prst="rect">
            <a:avLst/>
          </a:prstGeom>
        </p:spPr>
      </p:pic>
      <p:pic>
        <p:nvPicPr>
          <p:cNvPr id="9" name="Graphic 8">
            <a:extLst>
              <a:ext uri="{FF2B5EF4-FFF2-40B4-BE49-F238E27FC236}">
                <a16:creationId xmlns:a16="http://schemas.microsoft.com/office/drawing/2014/main" id="{E827FAA1-2B47-49CD-8B27-1BA42C9CC4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71045" y="2453962"/>
            <a:ext cx="1417638" cy="1417638"/>
          </a:xfrm>
          <a:prstGeom prst="rect">
            <a:avLst/>
          </a:prstGeom>
        </p:spPr>
      </p:pic>
      <p:sp>
        <p:nvSpPr>
          <p:cNvPr id="10" name="Graphic 5">
            <a:extLst>
              <a:ext uri="{FF2B5EF4-FFF2-40B4-BE49-F238E27FC236}">
                <a16:creationId xmlns:a16="http://schemas.microsoft.com/office/drawing/2014/main" id="{4329BF83-DBF5-4E7E-860C-41E2BD4C5BBF}"/>
              </a:ext>
            </a:extLst>
          </p:cNvPr>
          <p:cNvSpPr txBox="1"/>
          <p:nvPr/>
        </p:nvSpPr>
        <p:spPr>
          <a:xfrm>
            <a:off x="2129156" y="4164930"/>
            <a:ext cx="1725152" cy="584775"/>
          </a:xfrm>
          <a:prstGeom prst="rect">
            <a:avLst/>
          </a:prstGeom>
          <a:noFill/>
        </p:spPr>
        <p:txBody>
          <a:bodyPr wrap="none" rtlCol="0">
            <a:spAutoFit/>
          </a:bodyPr>
          <a:lstStyle/>
          <a:p>
            <a:pPr algn="ctr"/>
            <a:r>
              <a:rPr lang="en-US" sz="3200" b="1" spc="0" baseline="0" dirty="0">
                <a:solidFill>
                  <a:srgbClr val="98B382"/>
                </a:solidFill>
                <a:latin typeface="SukhumvitSet-SemiBold"/>
                <a:cs typeface="SukhumvitSet-SemiBold"/>
                <a:sym typeface="SukhumvitSet-SemiBold"/>
                <a:rtl val="0"/>
              </a:rPr>
              <a:t>TITLE 01</a:t>
            </a:r>
          </a:p>
        </p:txBody>
      </p:sp>
      <p:sp>
        <p:nvSpPr>
          <p:cNvPr id="11" name="TextBox 10">
            <a:extLst>
              <a:ext uri="{FF2B5EF4-FFF2-40B4-BE49-F238E27FC236}">
                <a16:creationId xmlns:a16="http://schemas.microsoft.com/office/drawing/2014/main" id="{E81449A1-FC9B-4902-AF18-9CCC46DC60E3}"/>
              </a:ext>
            </a:extLst>
          </p:cNvPr>
          <p:cNvSpPr txBox="1"/>
          <p:nvPr/>
        </p:nvSpPr>
        <p:spPr>
          <a:xfrm>
            <a:off x="1989316" y="4749705"/>
            <a:ext cx="2103157" cy="1169551"/>
          </a:xfrm>
          <a:prstGeom prst="rect">
            <a:avLst/>
          </a:prstGeom>
          <a:noFill/>
        </p:spPr>
        <p:txBody>
          <a:bodyPr wrap="square" rtlCol="0">
            <a:spAutoFit/>
          </a:bodyPr>
          <a:lstStyle/>
          <a:p>
            <a:pPr algn="ctr"/>
            <a:r>
              <a:rPr lang="en-US" sz="1400" dirty="0"/>
              <a:t>Lorem ipsum dolor sit </a:t>
            </a:r>
            <a:r>
              <a:rPr lang="en-US" sz="1400" dirty="0" err="1"/>
              <a:t>amet</a:t>
            </a:r>
            <a:r>
              <a:rPr lang="en-US" sz="1400" dirty="0"/>
              <a:t>, </a:t>
            </a:r>
            <a:r>
              <a:rPr lang="en-US" sz="1400" dirty="0" err="1"/>
              <a:t>consectetur</a:t>
            </a:r>
            <a:r>
              <a:rPr lang="en-US" sz="1400" dirty="0"/>
              <a:t> </a:t>
            </a:r>
            <a:r>
              <a:rPr lang="en-US" sz="1400" dirty="0" err="1"/>
              <a:t>adipiscing</a:t>
            </a:r>
            <a:r>
              <a:rPr lang="en-US" sz="1400" dirty="0"/>
              <a:t> </a:t>
            </a:r>
            <a:r>
              <a:rPr lang="en-US" sz="1400" dirty="0" err="1"/>
              <a:t>elit</a:t>
            </a:r>
            <a:r>
              <a:rPr lang="en-US" sz="1400" dirty="0"/>
              <a:t>. Proin </a:t>
            </a:r>
            <a:r>
              <a:rPr lang="en-US" sz="1400" dirty="0" err="1"/>
              <a:t>nec</a:t>
            </a:r>
            <a:r>
              <a:rPr lang="en-US" sz="1400" dirty="0"/>
              <a:t> dolor in </a:t>
            </a:r>
            <a:r>
              <a:rPr lang="en-US" sz="1400" dirty="0" err="1"/>
              <a:t>sem</a:t>
            </a:r>
            <a:r>
              <a:rPr lang="en-US" sz="1400" dirty="0"/>
              <a:t> </a:t>
            </a:r>
            <a:r>
              <a:rPr lang="en-US" sz="1400" dirty="0" err="1"/>
              <a:t>sollicitudin</a:t>
            </a:r>
            <a:r>
              <a:rPr lang="en-US" sz="1400" dirty="0"/>
              <a:t> </a:t>
            </a:r>
            <a:r>
              <a:rPr lang="en-US" sz="1400" dirty="0" err="1"/>
              <a:t>volutpat</a:t>
            </a:r>
            <a:r>
              <a:rPr lang="en-US" sz="1400" dirty="0"/>
              <a:t>. </a:t>
            </a:r>
          </a:p>
        </p:txBody>
      </p:sp>
      <p:sp>
        <p:nvSpPr>
          <p:cNvPr id="12" name="Graphic 5">
            <a:extLst>
              <a:ext uri="{FF2B5EF4-FFF2-40B4-BE49-F238E27FC236}">
                <a16:creationId xmlns:a16="http://schemas.microsoft.com/office/drawing/2014/main" id="{4ED185A1-CD4C-4C68-9D7F-845B745E3186}"/>
              </a:ext>
            </a:extLst>
          </p:cNvPr>
          <p:cNvSpPr txBox="1"/>
          <p:nvPr/>
        </p:nvSpPr>
        <p:spPr>
          <a:xfrm>
            <a:off x="5246503" y="4164930"/>
            <a:ext cx="1725152" cy="584775"/>
          </a:xfrm>
          <a:prstGeom prst="rect">
            <a:avLst/>
          </a:prstGeom>
          <a:noFill/>
        </p:spPr>
        <p:txBody>
          <a:bodyPr wrap="none" rtlCol="0">
            <a:spAutoFit/>
          </a:bodyPr>
          <a:lstStyle/>
          <a:p>
            <a:pPr algn="ctr"/>
            <a:r>
              <a:rPr lang="en-US" sz="3200" b="1" spc="0" baseline="0" dirty="0">
                <a:solidFill>
                  <a:srgbClr val="98B382"/>
                </a:solidFill>
                <a:latin typeface="SukhumvitSet-SemiBold"/>
                <a:cs typeface="SukhumvitSet-SemiBold"/>
                <a:sym typeface="SukhumvitSet-SemiBold"/>
                <a:rtl val="0"/>
              </a:rPr>
              <a:t>TITLE 02</a:t>
            </a:r>
          </a:p>
        </p:txBody>
      </p:sp>
      <p:sp>
        <p:nvSpPr>
          <p:cNvPr id="13" name="TextBox 12">
            <a:extLst>
              <a:ext uri="{FF2B5EF4-FFF2-40B4-BE49-F238E27FC236}">
                <a16:creationId xmlns:a16="http://schemas.microsoft.com/office/drawing/2014/main" id="{783FF6FE-30AF-4992-ACE4-AA58C8ABC65F}"/>
              </a:ext>
            </a:extLst>
          </p:cNvPr>
          <p:cNvSpPr txBox="1"/>
          <p:nvPr/>
        </p:nvSpPr>
        <p:spPr>
          <a:xfrm>
            <a:off x="5106663" y="4749705"/>
            <a:ext cx="2103157" cy="1169551"/>
          </a:xfrm>
          <a:prstGeom prst="rect">
            <a:avLst/>
          </a:prstGeom>
          <a:noFill/>
        </p:spPr>
        <p:txBody>
          <a:bodyPr wrap="square" rtlCol="0">
            <a:spAutoFit/>
          </a:bodyPr>
          <a:lstStyle/>
          <a:p>
            <a:pPr algn="ctr"/>
            <a:r>
              <a:rPr lang="en-US" sz="1400" dirty="0"/>
              <a:t>Lorem ipsum dolor sit </a:t>
            </a:r>
            <a:r>
              <a:rPr lang="en-US" sz="1400" dirty="0" err="1"/>
              <a:t>amet</a:t>
            </a:r>
            <a:r>
              <a:rPr lang="en-US" sz="1400" dirty="0"/>
              <a:t>, </a:t>
            </a:r>
            <a:r>
              <a:rPr lang="en-US" sz="1400" dirty="0" err="1"/>
              <a:t>consectetur</a:t>
            </a:r>
            <a:r>
              <a:rPr lang="en-US" sz="1400" dirty="0"/>
              <a:t> </a:t>
            </a:r>
            <a:r>
              <a:rPr lang="en-US" sz="1400" dirty="0" err="1"/>
              <a:t>adipiscing</a:t>
            </a:r>
            <a:r>
              <a:rPr lang="en-US" sz="1400" dirty="0"/>
              <a:t> </a:t>
            </a:r>
            <a:r>
              <a:rPr lang="en-US" sz="1400" dirty="0" err="1"/>
              <a:t>elit</a:t>
            </a:r>
            <a:r>
              <a:rPr lang="en-US" sz="1400" dirty="0"/>
              <a:t>. Proin </a:t>
            </a:r>
            <a:r>
              <a:rPr lang="en-US" sz="1400" dirty="0" err="1"/>
              <a:t>nec</a:t>
            </a:r>
            <a:r>
              <a:rPr lang="en-US" sz="1400" dirty="0"/>
              <a:t> dolor in </a:t>
            </a:r>
            <a:r>
              <a:rPr lang="en-US" sz="1400" dirty="0" err="1"/>
              <a:t>sem</a:t>
            </a:r>
            <a:r>
              <a:rPr lang="en-US" sz="1400" dirty="0"/>
              <a:t> </a:t>
            </a:r>
            <a:r>
              <a:rPr lang="en-US" sz="1400" dirty="0" err="1"/>
              <a:t>sollicitudin</a:t>
            </a:r>
            <a:r>
              <a:rPr lang="en-US" sz="1400" dirty="0"/>
              <a:t> </a:t>
            </a:r>
            <a:r>
              <a:rPr lang="en-US" sz="1400" dirty="0" err="1"/>
              <a:t>volutpat</a:t>
            </a:r>
            <a:r>
              <a:rPr lang="en-US" sz="1400" dirty="0"/>
              <a:t>. </a:t>
            </a:r>
          </a:p>
        </p:txBody>
      </p:sp>
      <p:sp>
        <p:nvSpPr>
          <p:cNvPr id="14" name="Graphic 5">
            <a:extLst>
              <a:ext uri="{FF2B5EF4-FFF2-40B4-BE49-F238E27FC236}">
                <a16:creationId xmlns:a16="http://schemas.microsoft.com/office/drawing/2014/main" id="{24247CDA-8585-4979-92DE-011E918DF947}"/>
              </a:ext>
            </a:extLst>
          </p:cNvPr>
          <p:cNvSpPr txBox="1"/>
          <p:nvPr/>
        </p:nvSpPr>
        <p:spPr>
          <a:xfrm>
            <a:off x="8279806" y="4192542"/>
            <a:ext cx="1725152" cy="584775"/>
          </a:xfrm>
          <a:prstGeom prst="rect">
            <a:avLst/>
          </a:prstGeom>
          <a:noFill/>
        </p:spPr>
        <p:txBody>
          <a:bodyPr wrap="none" rtlCol="0">
            <a:spAutoFit/>
          </a:bodyPr>
          <a:lstStyle/>
          <a:p>
            <a:pPr algn="ctr"/>
            <a:r>
              <a:rPr lang="en-US" sz="3200" b="1" spc="0" baseline="0" dirty="0">
                <a:solidFill>
                  <a:srgbClr val="98B382"/>
                </a:solidFill>
                <a:latin typeface="SukhumvitSet-SemiBold"/>
                <a:cs typeface="SukhumvitSet-SemiBold"/>
                <a:sym typeface="SukhumvitSet-SemiBold"/>
                <a:rtl val="0"/>
              </a:rPr>
              <a:t>TITLE 03</a:t>
            </a:r>
          </a:p>
        </p:txBody>
      </p:sp>
      <p:sp>
        <p:nvSpPr>
          <p:cNvPr id="15" name="TextBox 14">
            <a:extLst>
              <a:ext uri="{FF2B5EF4-FFF2-40B4-BE49-F238E27FC236}">
                <a16:creationId xmlns:a16="http://schemas.microsoft.com/office/drawing/2014/main" id="{E318D46F-4509-466D-8B3B-5462F6EF2E0C}"/>
              </a:ext>
            </a:extLst>
          </p:cNvPr>
          <p:cNvSpPr txBox="1"/>
          <p:nvPr/>
        </p:nvSpPr>
        <p:spPr>
          <a:xfrm>
            <a:off x="8139966" y="4777317"/>
            <a:ext cx="2103157" cy="1169551"/>
          </a:xfrm>
          <a:prstGeom prst="rect">
            <a:avLst/>
          </a:prstGeom>
          <a:noFill/>
        </p:spPr>
        <p:txBody>
          <a:bodyPr wrap="square" rtlCol="0">
            <a:spAutoFit/>
          </a:bodyPr>
          <a:lstStyle/>
          <a:p>
            <a:pPr algn="ctr"/>
            <a:r>
              <a:rPr lang="en-US" sz="1400" dirty="0"/>
              <a:t>Lorem ipsum dolor sit </a:t>
            </a:r>
            <a:r>
              <a:rPr lang="en-US" sz="1400" dirty="0" err="1"/>
              <a:t>amet</a:t>
            </a:r>
            <a:r>
              <a:rPr lang="en-US" sz="1400" dirty="0"/>
              <a:t>, </a:t>
            </a:r>
            <a:r>
              <a:rPr lang="en-US" sz="1400" dirty="0" err="1"/>
              <a:t>consectetur</a:t>
            </a:r>
            <a:r>
              <a:rPr lang="en-US" sz="1400" dirty="0"/>
              <a:t> </a:t>
            </a:r>
            <a:r>
              <a:rPr lang="en-US" sz="1400" dirty="0" err="1"/>
              <a:t>adipiscing</a:t>
            </a:r>
            <a:r>
              <a:rPr lang="en-US" sz="1400" dirty="0"/>
              <a:t> </a:t>
            </a:r>
            <a:r>
              <a:rPr lang="en-US" sz="1400" dirty="0" err="1"/>
              <a:t>elit</a:t>
            </a:r>
            <a:r>
              <a:rPr lang="en-US" sz="1400" dirty="0"/>
              <a:t>. Proin </a:t>
            </a:r>
            <a:r>
              <a:rPr lang="en-US" sz="1400" dirty="0" err="1"/>
              <a:t>nec</a:t>
            </a:r>
            <a:r>
              <a:rPr lang="en-US" sz="1400" dirty="0"/>
              <a:t> dolor in </a:t>
            </a:r>
            <a:r>
              <a:rPr lang="en-US" sz="1400" dirty="0" err="1"/>
              <a:t>sem</a:t>
            </a:r>
            <a:r>
              <a:rPr lang="en-US" sz="1400" dirty="0"/>
              <a:t> </a:t>
            </a:r>
            <a:r>
              <a:rPr lang="en-US" sz="1400" dirty="0" err="1"/>
              <a:t>sollicitudin</a:t>
            </a:r>
            <a:r>
              <a:rPr lang="en-US" sz="1400" dirty="0"/>
              <a:t> </a:t>
            </a:r>
            <a:r>
              <a:rPr lang="en-US" sz="1400" dirty="0" err="1"/>
              <a:t>volutpat</a:t>
            </a:r>
            <a:r>
              <a:rPr lang="en-US" sz="1400" dirty="0"/>
              <a:t>. </a:t>
            </a:r>
          </a:p>
        </p:txBody>
      </p:sp>
      <p:pic>
        <p:nvPicPr>
          <p:cNvPr id="17" name="Graphic 16" descr="Dandelion outline">
            <a:extLst>
              <a:ext uri="{FF2B5EF4-FFF2-40B4-BE49-F238E27FC236}">
                <a16:creationId xmlns:a16="http://schemas.microsoft.com/office/drawing/2014/main" id="{A6E7EF0E-09B0-42BC-B89D-21D02F98E2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01041" y="2854598"/>
            <a:ext cx="914400" cy="914400"/>
          </a:xfrm>
          <a:prstGeom prst="rect">
            <a:avLst/>
          </a:prstGeom>
        </p:spPr>
      </p:pic>
      <p:pic>
        <p:nvPicPr>
          <p:cNvPr id="19" name="Graphic 18" descr="Cherry Blossom outline">
            <a:extLst>
              <a:ext uri="{FF2B5EF4-FFF2-40B4-BE49-F238E27FC236}">
                <a16:creationId xmlns:a16="http://schemas.microsoft.com/office/drawing/2014/main" id="{2C811C8E-3F43-4A0A-A2A8-88893DF372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85182" y="2705581"/>
            <a:ext cx="914400" cy="914400"/>
          </a:xfrm>
          <a:prstGeom prst="rect">
            <a:avLst/>
          </a:prstGeom>
        </p:spPr>
      </p:pic>
      <p:pic>
        <p:nvPicPr>
          <p:cNvPr id="21" name="Graphic 20" descr="Succulent outline">
            <a:extLst>
              <a:ext uri="{FF2B5EF4-FFF2-40B4-BE49-F238E27FC236}">
                <a16:creationId xmlns:a16="http://schemas.microsoft.com/office/drawing/2014/main" id="{91C2878C-6167-4ACE-A8AF-F1C1A04DC33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83694" y="2741469"/>
            <a:ext cx="914400" cy="914400"/>
          </a:xfrm>
          <a:prstGeom prst="rect">
            <a:avLst/>
          </a:prstGeom>
        </p:spPr>
      </p:pic>
      <p:pic>
        <p:nvPicPr>
          <p:cNvPr id="22" name="Graphic 21">
            <a:extLst>
              <a:ext uri="{FF2B5EF4-FFF2-40B4-BE49-F238E27FC236}">
                <a16:creationId xmlns:a16="http://schemas.microsoft.com/office/drawing/2014/main" id="{F799B142-A4B1-45CF-90F5-ED762C68ECE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0367161">
            <a:off x="10909316" y="-78199"/>
            <a:ext cx="3139354" cy="3842025"/>
          </a:xfrm>
          <a:prstGeom prst="rect">
            <a:avLst/>
          </a:prstGeom>
        </p:spPr>
      </p:pic>
      <p:pic>
        <p:nvPicPr>
          <p:cNvPr id="23" name="Graphic 22">
            <a:extLst>
              <a:ext uri="{FF2B5EF4-FFF2-40B4-BE49-F238E27FC236}">
                <a16:creationId xmlns:a16="http://schemas.microsoft.com/office/drawing/2014/main" id="{07DF7A7F-CB58-4EC7-8323-1126BBDCC1D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113853">
            <a:off x="-1155913" y="1241768"/>
            <a:ext cx="3139354" cy="3842025"/>
          </a:xfrm>
          <a:prstGeom prst="rect">
            <a:avLst/>
          </a:prstGeom>
        </p:spPr>
      </p:pic>
    </p:spTree>
    <p:extLst>
      <p:ext uri="{BB962C8B-B14F-4D97-AF65-F5344CB8AC3E}">
        <p14:creationId xmlns:p14="http://schemas.microsoft.com/office/powerpoint/2010/main" val="2087063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hair and a table&#10;&#10;Description automatically generated with low confidence">
            <a:extLst>
              <a:ext uri="{FF2B5EF4-FFF2-40B4-BE49-F238E27FC236}">
                <a16:creationId xmlns:a16="http://schemas.microsoft.com/office/drawing/2014/main" id="{69B71350-AB6E-4A40-B012-8FFB9AAA4881}"/>
              </a:ext>
            </a:extLst>
          </p:cNvPr>
          <p:cNvPicPr>
            <a:picLocks noChangeAspect="1"/>
          </p:cNvPicPr>
          <p:nvPr/>
        </p:nvPicPr>
        <p:blipFill rotWithShape="1">
          <a:blip r:embed="rId2">
            <a:extLst>
              <a:ext uri="{28A0092B-C50C-407E-A947-70E740481C1C}">
                <a14:useLocalDpi xmlns:a14="http://schemas.microsoft.com/office/drawing/2010/main" val="0"/>
              </a:ext>
            </a:extLst>
          </a:blip>
          <a:srcRect l="-175" t="42488" r="26235" b="17401"/>
          <a:stretch/>
        </p:blipFill>
        <p:spPr>
          <a:xfrm>
            <a:off x="381000" y="317500"/>
            <a:ext cx="11397569" cy="4118735"/>
          </a:xfrm>
          <a:prstGeom prst="rect">
            <a:avLst/>
          </a:prstGeom>
        </p:spPr>
      </p:pic>
      <p:sp>
        <p:nvSpPr>
          <p:cNvPr id="5" name="Graphic 5">
            <a:extLst>
              <a:ext uri="{FF2B5EF4-FFF2-40B4-BE49-F238E27FC236}">
                <a16:creationId xmlns:a16="http://schemas.microsoft.com/office/drawing/2014/main" id="{1906F1F2-29BE-45D2-8DBD-086B61513413}"/>
              </a:ext>
            </a:extLst>
          </p:cNvPr>
          <p:cNvSpPr txBox="1"/>
          <p:nvPr/>
        </p:nvSpPr>
        <p:spPr>
          <a:xfrm>
            <a:off x="684055" y="2376867"/>
            <a:ext cx="3733714" cy="1323439"/>
          </a:xfrm>
          <a:prstGeom prst="rect">
            <a:avLst/>
          </a:prstGeom>
          <a:noFill/>
        </p:spPr>
        <p:txBody>
          <a:bodyPr wrap="none" rtlCol="0">
            <a:spAutoFit/>
          </a:bodyPr>
          <a:lstStyle/>
          <a:p>
            <a:pPr algn="l"/>
            <a:r>
              <a:rPr lang="en-US" sz="8000" spc="0" baseline="0" dirty="0">
                <a:solidFill>
                  <a:srgbClr val="98B382"/>
                </a:solidFill>
                <a:latin typeface="Cookie-Regular"/>
                <a:sym typeface="Cookie-Regular"/>
                <a:rtl val="0"/>
              </a:rPr>
              <a:t>to botanical</a:t>
            </a:r>
          </a:p>
        </p:txBody>
      </p:sp>
      <p:sp>
        <p:nvSpPr>
          <p:cNvPr id="6" name="Graphic 5">
            <a:extLst>
              <a:ext uri="{FF2B5EF4-FFF2-40B4-BE49-F238E27FC236}">
                <a16:creationId xmlns:a16="http://schemas.microsoft.com/office/drawing/2014/main" id="{006FABEF-7F76-4BDF-846F-F09D8AC33E07}"/>
              </a:ext>
            </a:extLst>
          </p:cNvPr>
          <p:cNvSpPr txBox="1"/>
          <p:nvPr/>
        </p:nvSpPr>
        <p:spPr>
          <a:xfrm>
            <a:off x="636032" y="1671811"/>
            <a:ext cx="3243196" cy="1015663"/>
          </a:xfrm>
          <a:prstGeom prst="rect">
            <a:avLst/>
          </a:prstGeom>
          <a:noFill/>
        </p:spPr>
        <p:txBody>
          <a:bodyPr wrap="none" rtlCol="0">
            <a:spAutoFit/>
          </a:bodyPr>
          <a:lstStyle/>
          <a:p>
            <a:pPr algn="l"/>
            <a:r>
              <a:rPr lang="en-US" sz="6000" b="1" spc="0" baseline="0" dirty="0">
                <a:solidFill>
                  <a:srgbClr val="5B6168"/>
                </a:solidFill>
                <a:latin typeface="SukhumvitSet-SemiBold"/>
                <a:cs typeface="SukhumvitSet-SemiBold"/>
                <a:sym typeface="SukhumvitSet-SemiBold"/>
                <a:rtl val="0"/>
              </a:rPr>
              <a:t>Welcome</a:t>
            </a:r>
          </a:p>
        </p:txBody>
      </p:sp>
      <p:sp>
        <p:nvSpPr>
          <p:cNvPr id="7" name="TextBox 6">
            <a:extLst>
              <a:ext uri="{FF2B5EF4-FFF2-40B4-BE49-F238E27FC236}">
                <a16:creationId xmlns:a16="http://schemas.microsoft.com/office/drawing/2014/main" id="{93DCBE1C-B418-41AB-B590-D41971CAEDBE}"/>
              </a:ext>
            </a:extLst>
          </p:cNvPr>
          <p:cNvSpPr txBox="1"/>
          <p:nvPr/>
        </p:nvSpPr>
        <p:spPr>
          <a:xfrm>
            <a:off x="381000" y="4944408"/>
            <a:ext cx="5613400" cy="1077218"/>
          </a:xfrm>
          <a:prstGeom prst="rect">
            <a:avLst/>
          </a:prstGeom>
          <a:noFill/>
        </p:spPr>
        <p:txBody>
          <a:bodyPr wrap="square" rtlCol="0">
            <a:spAutoFit/>
          </a:bodyPr>
          <a:lstStyle/>
          <a:p>
            <a:r>
              <a:rPr lang="en-US" sz="1600" dirty="0"/>
              <a:t>Lorem ipsum dolor sit </a:t>
            </a:r>
            <a:r>
              <a:rPr lang="en-US" sz="1600" dirty="0" err="1"/>
              <a:t>amet</a:t>
            </a:r>
            <a:r>
              <a:rPr lang="en-US" sz="1600" dirty="0"/>
              <a:t>, </a:t>
            </a:r>
            <a:r>
              <a:rPr lang="en-US" sz="1600" dirty="0" err="1"/>
              <a:t>consectetur</a:t>
            </a:r>
            <a:r>
              <a:rPr lang="en-US" sz="1600" dirty="0"/>
              <a:t> </a:t>
            </a:r>
            <a:r>
              <a:rPr lang="en-US" sz="1600" dirty="0" err="1"/>
              <a:t>adipiscing</a:t>
            </a:r>
            <a:r>
              <a:rPr lang="en-US" sz="1600" dirty="0"/>
              <a:t> </a:t>
            </a:r>
            <a:r>
              <a:rPr lang="en-US" sz="1600" dirty="0" err="1"/>
              <a:t>elit</a:t>
            </a:r>
            <a:r>
              <a:rPr lang="en-US" sz="1600" dirty="0"/>
              <a:t>. Proin </a:t>
            </a:r>
            <a:r>
              <a:rPr lang="en-US" sz="1600" dirty="0" err="1"/>
              <a:t>nec</a:t>
            </a:r>
            <a:r>
              <a:rPr lang="en-US" sz="1600" dirty="0"/>
              <a:t> dolor in </a:t>
            </a:r>
            <a:r>
              <a:rPr lang="en-US" sz="1600" dirty="0" err="1"/>
              <a:t>sem</a:t>
            </a:r>
            <a:r>
              <a:rPr lang="en-US" sz="1600" dirty="0"/>
              <a:t> </a:t>
            </a:r>
            <a:r>
              <a:rPr lang="en-US" sz="1600" dirty="0" err="1"/>
              <a:t>sollicitudin</a:t>
            </a:r>
            <a:r>
              <a:rPr lang="en-US" sz="1600" dirty="0"/>
              <a:t> </a:t>
            </a:r>
            <a:r>
              <a:rPr lang="en-US" sz="1600" dirty="0" err="1"/>
              <a:t>volutpat</a:t>
            </a:r>
            <a:r>
              <a:rPr lang="en-US" sz="1600" dirty="0"/>
              <a:t>. </a:t>
            </a:r>
            <a:r>
              <a:rPr lang="en-US" sz="1600" dirty="0" err="1"/>
              <a:t>Quisque</a:t>
            </a:r>
            <a:r>
              <a:rPr lang="en-US" sz="1600" dirty="0"/>
              <a:t> </a:t>
            </a:r>
            <a:r>
              <a:rPr lang="en-US" sz="1600" dirty="0" err="1"/>
              <a:t>finibus</a:t>
            </a:r>
            <a:r>
              <a:rPr lang="en-US" sz="1600" dirty="0"/>
              <a:t>, </a:t>
            </a:r>
            <a:r>
              <a:rPr lang="en-US" sz="1600" dirty="0" err="1"/>
              <a:t>tellus</a:t>
            </a:r>
            <a:r>
              <a:rPr lang="en-US" sz="1600" dirty="0"/>
              <a:t> ac gravida cursus, </a:t>
            </a:r>
            <a:r>
              <a:rPr lang="en-US" sz="1600" dirty="0" err="1"/>
              <a:t>odio</a:t>
            </a:r>
            <a:r>
              <a:rPr lang="en-US" sz="1600" dirty="0"/>
              <a:t> ipsum lacinia </a:t>
            </a:r>
            <a:r>
              <a:rPr lang="en-US" sz="1600" dirty="0" err="1"/>
              <a:t>odio</a:t>
            </a:r>
            <a:r>
              <a:rPr lang="en-US" sz="1600" dirty="0"/>
              <a:t>, </a:t>
            </a:r>
            <a:r>
              <a:rPr lang="en-US" sz="1600" dirty="0" err="1"/>
              <a:t>congue</a:t>
            </a:r>
            <a:r>
              <a:rPr lang="en-US" sz="1600" dirty="0"/>
              <a:t> </a:t>
            </a:r>
            <a:r>
              <a:rPr lang="en-US" sz="1600" dirty="0" err="1"/>
              <a:t>lobortis</a:t>
            </a:r>
            <a:r>
              <a:rPr lang="en-US" sz="1600" dirty="0"/>
              <a:t> </a:t>
            </a:r>
            <a:r>
              <a:rPr lang="en-US" sz="1600" dirty="0" err="1"/>
              <a:t>arcu</a:t>
            </a:r>
            <a:r>
              <a:rPr lang="en-US" sz="1600" dirty="0"/>
              <a:t> </a:t>
            </a:r>
            <a:r>
              <a:rPr lang="en-US" sz="1600" dirty="0" err="1"/>
              <a:t>justo</a:t>
            </a:r>
            <a:r>
              <a:rPr lang="en-US" sz="1600" dirty="0"/>
              <a:t> </a:t>
            </a:r>
            <a:r>
              <a:rPr lang="en-US" sz="1600" dirty="0" err="1"/>
              <a:t>quis</a:t>
            </a:r>
            <a:r>
              <a:rPr lang="en-US" sz="1600" dirty="0"/>
              <a:t> </a:t>
            </a:r>
            <a:r>
              <a:rPr lang="en-US" sz="1600" dirty="0" err="1"/>
              <a:t>urna</a:t>
            </a:r>
            <a:r>
              <a:rPr lang="en-US" sz="1600" dirty="0"/>
              <a:t>. </a:t>
            </a:r>
            <a:r>
              <a:rPr lang="en-US" sz="1600" dirty="0" err="1"/>
              <a:t>Aliquam</a:t>
            </a:r>
            <a:r>
              <a:rPr lang="en-US" sz="1600" dirty="0"/>
              <a:t> </a:t>
            </a:r>
            <a:r>
              <a:rPr lang="en-US" sz="1600" dirty="0" err="1"/>
              <a:t>elementum</a:t>
            </a:r>
            <a:r>
              <a:rPr lang="en-US" sz="1600" dirty="0"/>
              <a:t> </a:t>
            </a:r>
            <a:r>
              <a:rPr lang="en-US" sz="1600" dirty="0" err="1"/>
              <a:t>bibendum</a:t>
            </a:r>
            <a:r>
              <a:rPr lang="en-US" sz="1600" dirty="0"/>
              <a:t> </a:t>
            </a:r>
            <a:r>
              <a:rPr lang="en-US" sz="1600" dirty="0" err="1"/>
              <a:t>sagittis</a:t>
            </a:r>
            <a:r>
              <a:rPr lang="en-US" sz="1600" dirty="0"/>
              <a:t>. </a:t>
            </a:r>
          </a:p>
        </p:txBody>
      </p:sp>
      <p:sp>
        <p:nvSpPr>
          <p:cNvPr id="8" name="TextBox 7">
            <a:extLst>
              <a:ext uri="{FF2B5EF4-FFF2-40B4-BE49-F238E27FC236}">
                <a16:creationId xmlns:a16="http://schemas.microsoft.com/office/drawing/2014/main" id="{DDE9CAA3-364E-43AF-A9BF-3528698B307D}"/>
              </a:ext>
            </a:extLst>
          </p:cNvPr>
          <p:cNvSpPr txBox="1"/>
          <p:nvPr/>
        </p:nvSpPr>
        <p:spPr>
          <a:xfrm>
            <a:off x="8115300" y="4944408"/>
            <a:ext cx="3517900" cy="1077218"/>
          </a:xfrm>
          <a:prstGeom prst="rect">
            <a:avLst/>
          </a:prstGeom>
          <a:noFill/>
        </p:spPr>
        <p:txBody>
          <a:bodyPr wrap="square" rtlCol="0">
            <a:spAutoFit/>
          </a:bodyPr>
          <a:lstStyle/>
          <a:p>
            <a:pPr algn="r"/>
            <a:r>
              <a:rPr lang="en-US" sz="1600" dirty="0"/>
              <a:t>Lorem ipsum dolor sit </a:t>
            </a:r>
            <a:r>
              <a:rPr lang="en-US" sz="1600" dirty="0" err="1"/>
              <a:t>amet</a:t>
            </a:r>
            <a:r>
              <a:rPr lang="en-US" sz="1600" dirty="0"/>
              <a:t>, </a:t>
            </a:r>
            <a:r>
              <a:rPr lang="en-US" sz="1600" dirty="0" err="1"/>
              <a:t>consectetur</a:t>
            </a:r>
            <a:r>
              <a:rPr lang="en-US" sz="1600" dirty="0"/>
              <a:t> </a:t>
            </a:r>
            <a:r>
              <a:rPr lang="en-US" sz="1600" dirty="0" err="1"/>
              <a:t>adipiscing</a:t>
            </a:r>
            <a:r>
              <a:rPr lang="en-US" sz="1600" dirty="0"/>
              <a:t> </a:t>
            </a:r>
            <a:r>
              <a:rPr lang="en-US" sz="1600" dirty="0" err="1"/>
              <a:t>elit</a:t>
            </a:r>
            <a:r>
              <a:rPr lang="en-US" sz="1600" dirty="0"/>
              <a:t>. Proin </a:t>
            </a:r>
            <a:r>
              <a:rPr lang="en-US" sz="1600" dirty="0" err="1"/>
              <a:t>nec</a:t>
            </a:r>
            <a:r>
              <a:rPr lang="en-US" sz="1600" dirty="0"/>
              <a:t> dolor in </a:t>
            </a:r>
            <a:r>
              <a:rPr lang="en-US" sz="1600" dirty="0" err="1"/>
              <a:t>sem</a:t>
            </a:r>
            <a:r>
              <a:rPr lang="en-US" sz="1600" dirty="0"/>
              <a:t> </a:t>
            </a:r>
            <a:r>
              <a:rPr lang="en-US" sz="1600" dirty="0" err="1"/>
              <a:t>sollicitudin</a:t>
            </a:r>
            <a:r>
              <a:rPr lang="en-US" sz="1600" dirty="0"/>
              <a:t> </a:t>
            </a:r>
            <a:r>
              <a:rPr lang="en-US" sz="1600" dirty="0" err="1"/>
              <a:t>volutpat</a:t>
            </a:r>
            <a:r>
              <a:rPr lang="en-US" sz="1600" dirty="0"/>
              <a:t>. </a:t>
            </a:r>
            <a:r>
              <a:rPr lang="en-US" sz="1600" dirty="0" err="1"/>
              <a:t>Quisque</a:t>
            </a:r>
            <a:r>
              <a:rPr lang="en-US" sz="1600" dirty="0"/>
              <a:t> </a:t>
            </a:r>
            <a:r>
              <a:rPr lang="en-US" sz="1600" dirty="0" err="1"/>
              <a:t>finibus</a:t>
            </a:r>
            <a:r>
              <a:rPr lang="en-US" sz="1600" dirty="0"/>
              <a:t>.</a:t>
            </a:r>
          </a:p>
        </p:txBody>
      </p:sp>
    </p:spTree>
    <p:extLst>
      <p:ext uri="{BB962C8B-B14F-4D97-AF65-F5344CB8AC3E}">
        <p14:creationId xmlns:p14="http://schemas.microsoft.com/office/powerpoint/2010/main" val="688260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B96F981D-5A63-4551-9D24-AFA8602667FE}"/>
              </a:ext>
            </a:extLst>
          </p:cNvPr>
          <p:cNvSpPr/>
          <p:nvPr/>
        </p:nvSpPr>
        <p:spPr>
          <a:xfrm>
            <a:off x="0" y="-3956"/>
            <a:ext cx="8722610" cy="6892989"/>
          </a:xfrm>
          <a:custGeom>
            <a:avLst/>
            <a:gdLst>
              <a:gd name="connsiteX0" fmla="*/ 0 w 8722610"/>
              <a:gd name="connsiteY0" fmla="*/ 0 h 6892989"/>
              <a:gd name="connsiteX1" fmla="*/ 8722611 w 8722610"/>
              <a:gd name="connsiteY1" fmla="*/ 0 h 6892989"/>
              <a:gd name="connsiteX2" fmla="*/ 8722611 w 8722610"/>
              <a:gd name="connsiteY2" fmla="*/ 6892989 h 6892989"/>
              <a:gd name="connsiteX3" fmla="*/ 0 w 8722610"/>
              <a:gd name="connsiteY3" fmla="*/ 6892989 h 6892989"/>
            </a:gdLst>
            <a:ahLst/>
            <a:cxnLst>
              <a:cxn ang="0">
                <a:pos x="connsiteX0" y="connsiteY0"/>
              </a:cxn>
              <a:cxn ang="0">
                <a:pos x="connsiteX1" y="connsiteY1"/>
              </a:cxn>
              <a:cxn ang="0">
                <a:pos x="connsiteX2" y="connsiteY2"/>
              </a:cxn>
              <a:cxn ang="0">
                <a:pos x="connsiteX3" y="connsiteY3"/>
              </a:cxn>
            </a:cxnLst>
            <a:rect l="l" t="t" r="r" b="b"/>
            <a:pathLst>
              <a:path w="8722610" h="6892989">
                <a:moveTo>
                  <a:pt x="0" y="0"/>
                </a:moveTo>
                <a:lnTo>
                  <a:pt x="8722611" y="0"/>
                </a:lnTo>
                <a:lnTo>
                  <a:pt x="8722611" y="6892989"/>
                </a:lnTo>
                <a:lnTo>
                  <a:pt x="0" y="6892989"/>
                </a:lnTo>
                <a:close/>
              </a:path>
            </a:pathLst>
          </a:custGeom>
          <a:solidFill>
            <a:srgbClr val="C6DBDC"/>
          </a:solidFill>
          <a:ln w="21269" cap="flat">
            <a:noFill/>
            <a:prstDash val="solid"/>
            <a:miter/>
          </a:ln>
        </p:spPr>
        <p:txBody>
          <a:bodyPr rtlCol="0" anchor="ctr"/>
          <a:lstStyle/>
          <a:p>
            <a:endParaRPr lang="en-US"/>
          </a:p>
        </p:txBody>
      </p:sp>
      <p:sp>
        <p:nvSpPr>
          <p:cNvPr id="6" name="TextBox 5">
            <a:extLst>
              <a:ext uri="{FF2B5EF4-FFF2-40B4-BE49-F238E27FC236}">
                <a16:creationId xmlns:a16="http://schemas.microsoft.com/office/drawing/2014/main" id="{D6111C97-4959-4309-AF21-EC66EFC6D757}"/>
              </a:ext>
            </a:extLst>
          </p:cNvPr>
          <p:cNvSpPr txBox="1"/>
          <p:nvPr/>
        </p:nvSpPr>
        <p:spPr>
          <a:xfrm>
            <a:off x="-1885511" y="2040179"/>
            <a:ext cx="714746" cy="1708313"/>
          </a:xfrm>
          <a:prstGeom prst="rect">
            <a:avLst/>
          </a:prstGeom>
          <a:noFill/>
        </p:spPr>
        <p:txBody>
          <a:bodyPr wrap="none" rtlCol="0">
            <a:spAutoFit/>
          </a:bodyPr>
          <a:lstStyle/>
          <a:p>
            <a:pPr algn="l"/>
            <a:r>
              <a:rPr lang="en-US" sz="11726" spc="0" baseline="0" dirty="0">
                <a:solidFill>
                  <a:srgbClr val="C6DBDC"/>
                </a:solidFill>
                <a:latin typeface="SukhumvitSet-Text"/>
                <a:cs typeface="SukhumvitSet-Text"/>
                <a:sym typeface="SukhumvitSet-Text"/>
                <a:rtl val="0"/>
              </a:rPr>
              <a:t>“</a:t>
            </a:r>
          </a:p>
        </p:txBody>
      </p:sp>
      <p:sp>
        <p:nvSpPr>
          <p:cNvPr id="7" name="TextBox 6">
            <a:extLst>
              <a:ext uri="{FF2B5EF4-FFF2-40B4-BE49-F238E27FC236}">
                <a16:creationId xmlns:a16="http://schemas.microsoft.com/office/drawing/2014/main" id="{1D5C2166-57CE-4F31-93F9-F6A2CA944187}"/>
              </a:ext>
            </a:extLst>
          </p:cNvPr>
          <p:cNvSpPr txBox="1"/>
          <p:nvPr/>
        </p:nvSpPr>
        <p:spPr>
          <a:xfrm>
            <a:off x="4182639" y="4103349"/>
            <a:ext cx="714746" cy="1708313"/>
          </a:xfrm>
          <a:prstGeom prst="rect">
            <a:avLst/>
          </a:prstGeom>
          <a:noFill/>
        </p:spPr>
        <p:txBody>
          <a:bodyPr wrap="none" rtlCol="0">
            <a:spAutoFit/>
          </a:bodyPr>
          <a:lstStyle/>
          <a:p>
            <a:pPr algn="l"/>
            <a:r>
              <a:rPr lang="en-US" sz="11726" spc="0" baseline="0">
                <a:solidFill>
                  <a:srgbClr val="C6DBDC"/>
                </a:solidFill>
                <a:latin typeface="SukhumvitSet-Text"/>
                <a:cs typeface="SukhumvitSet-Text"/>
                <a:sym typeface="SukhumvitSet-Text"/>
                <a:rtl val="0"/>
              </a:rPr>
              <a:t>”</a:t>
            </a:r>
          </a:p>
        </p:txBody>
      </p:sp>
      <p:sp>
        <p:nvSpPr>
          <p:cNvPr id="20" name="TextBox 19">
            <a:extLst>
              <a:ext uri="{FF2B5EF4-FFF2-40B4-BE49-F238E27FC236}">
                <a16:creationId xmlns:a16="http://schemas.microsoft.com/office/drawing/2014/main" id="{0BA36B25-BFC7-449B-85B0-82D0F47DA8AA}"/>
              </a:ext>
            </a:extLst>
          </p:cNvPr>
          <p:cNvSpPr txBox="1"/>
          <p:nvPr/>
        </p:nvSpPr>
        <p:spPr>
          <a:xfrm>
            <a:off x="404408" y="1601721"/>
            <a:ext cx="696024" cy="1783245"/>
          </a:xfrm>
          <a:prstGeom prst="rect">
            <a:avLst/>
          </a:prstGeom>
          <a:noFill/>
        </p:spPr>
        <p:txBody>
          <a:bodyPr wrap="none" rtlCol="0">
            <a:spAutoFit/>
          </a:bodyPr>
          <a:lstStyle/>
          <a:p>
            <a:pPr algn="l"/>
            <a:r>
              <a:rPr lang="en-US" sz="10988" spc="0" baseline="0" dirty="0">
                <a:solidFill>
                  <a:srgbClr val="98B382"/>
                </a:solidFill>
                <a:latin typeface="SukhumvitSet-Text"/>
                <a:cs typeface="SukhumvitSet-Text"/>
                <a:sym typeface="SukhumvitSet-Text"/>
                <a:rtl val="0"/>
              </a:rPr>
              <a:t>“</a:t>
            </a:r>
          </a:p>
        </p:txBody>
      </p:sp>
      <p:sp>
        <p:nvSpPr>
          <p:cNvPr id="21" name="TextBox 20">
            <a:extLst>
              <a:ext uri="{FF2B5EF4-FFF2-40B4-BE49-F238E27FC236}">
                <a16:creationId xmlns:a16="http://schemas.microsoft.com/office/drawing/2014/main" id="{70F0E2E0-9500-46B3-825E-ADBA291C231C}"/>
              </a:ext>
            </a:extLst>
          </p:cNvPr>
          <p:cNvSpPr txBox="1"/>
          <p:nvPr/>
        </p:nvSpPr>
        <p:spPr>
          <a:xfrm>
            <a:off x="4833779" y="4028417"/>
            <a:ext cx="696024" cy="1783245"/>
          </a:xfrm>
          <a:prstGeom prst="rect">
            <a:avLst/>
          </a:prstGeom>
          <a:noFill/>
        </p:spPr>
        <p:txBody>
          <a:bodyPr wrap="none" rtlCol="0">
            <a:spAutoFit/>
          </a:bodyPr>
          <a:lstStyle/>
          <a:p>
            <a:pPr algn="l"/>
            <a:r>
              <a:rPr lang="en-US" sz="10988" spc="0" baseline="0" dirty="0">
                <a:solidFill>
                  <a:srgbClr val="98B382"/>
                </a:solidFill>
                <a:latin typeface="SukhumvitSet-Text"/>
                <a:cs typeface="SukhumvitSet-Text"/>
                <a:sym typeface="SukhumvitSet-Text"/>
                <a:rtl val="0"/>
              </a:rPr>
              <a:t>”</a:t>
            </a:r>
          </a:p>
        </p:txBody>
      </p:sp>
      <p:sp>
        <p:nvSpPr>
          <p:cNvPr id="23" name="TextBox 22">
            <a:extLst>
              <a:ext uri="{FF2B5EF4-FFF2-40B4-BE49-F238E27FC236}">
                <a16:creationId xmlns:a16="http://schemas.microsoft.com/office/drawing/2014/main" id="{F361F0A2-1143-412F-9F06-FD183E604208}"/>
              </a:ext>
            </a:extLst>
          </p:cNvPr>
          <p:cNvSpPr txBox="1"/>
          <p:nvPr/>
        </p:nvSpPr>
        <p:spPr>
          <a:xfrm>
            <a:off x="1082961" y="2305615"/>
            <a:ext cx="3778889" cy="2246769"/>
          </a:xfrm>
          <a:prstGeom prst="rect">
            <a:avLst/>
          </a:prstGeom>
          <a:noFill/>
        </p:spPr>
        <p:txBody>
          <a:bodyPr wrap="square">
            <a:spAutoFit/>
          </a:bodyPr>
          <a:lstStyle/>
          <a:p>
            <a:pPr algn="ctr"/>
            <a:r>
              <a:rPr lang="en-US" sz="2000" dirty="0"/>
              <a:t>Lorem ipsum dolor sit </a:t>
            </a:r>
            <a:r>
              <a:rPr lang="en-US" sz="2000" dirty="0" err="1"/>
              <a:t>amet</a:t>
            </a:r>
            <a:r>
              <a:rPr lang="en-US" sz="2000" dirty="0"/>
              <a:t>, </a:t>
            </a:r>
            <a:r>
              <a:rPr lang="en-US" sz="2000" dirty="0" err="1"/>
              <a:t>consectetur</a:t>
            </a:r>
            <a:r>
              <a:rPr lang="en-US" sz="2000" dirty="0"/>
              <a:t> </a:t>
            </a:r>
            <a:r>
              <a:rPr lang="en-US" sz="2000" dirty="0" err="1"/>
              <a:t>adipiscing</a:t>
            </a:r>
            <a:r>
              <a:rPr lang="en-US" sz="2000" dirty="0"/>
              <a:t> </a:t>
            </a:r>
            <a:r>
              <a:rPr lang="en-US" sz="2000" dirty="0" err="1"/>
              <a:t>elit</a:t>
            </a:r>
            <a:r>
              <a:rPr lang="en-US" sz="2000" dirty="0"/>
              <a:t>. Proin </a:t>
            </a:r>
            <a:r>
              <a:rPr lang="en-US" sz="2000" dirty="0" err="1"/>
              <a:t>nec</a:t>
            </a:r>
            <a:r>
              <a:rPr lang="en-US" sz="2000" dirty="0"/>
              <a:t> dolor in </a:t>
            </a:r>
            <a:r>
              <a:rPr lang="en-US" sz="2000" dirty="0" err="1"/>
              <a:t>sem</a:t>
            </a:r>
            <a:r>
              <a:rPr lang="en-US" sz="2000" dirty="0"/>
              <a:t> </a:t>
            </a:r>
            <a:r>
              <a:rPr lang="en-US" sz="2000" dirty="0" err="1"/>
              <a:t>sollicitudin</a:t>
            </a:r>
            <a:r>
              <a:rPr lang="en-US" sz="2000" dirty="0"/>
              <a:t> </a:t>
            </a:r>
            <a:r>
              <a:rPr lang="en-US" sz="2000" dirty="0" err="1"/>
              <a:t>volutpat</a:t>
            </a:r>
            <a:r>
              <a:rPr lang="en-US" sz="2000" dirty="0"/>
              <a:t>. </a:t>
            </a:r>
            <a:r>
              <a:rPr lang="en-US" sz="2000" dirty="0" err="1"/>
              <a:t>Quisque</a:t>
            </a:r>
            <a:r>
              <a:rPr lang="en-US" sz="2000" dirty="0"/>
              <a:t> </a:t>
            </a:r>
            <a:r>
              <a:rPr lang="en-US" sz="2000" dirty="0" err="1"/>
              <a:t>finibus</a:t>
            </a:r>
            <a:r>
              <a:rPr lang="en-US" sz="2000" dirty="0"/>
              <a:t>, </a:t>
            </a:r>
            <a:r>
              <a:rPr lang="en-US" sz="2000" dirty="0" err="1"/>
              <a:t>tellus</a:t>
            </a:r>
            <a:r>
              <a:rPr lang="en-US" sz="2000" dirty="0"/>
              <a:t> ac gravida cursus, </a:t>
            </a:r>
            <a:r>
              <a:rPr lang="en-US" sz="2000" dirty="0" err="1"/>
              <a:t>odio</a:t>
            </a:r>
            <a:r>
              <a:rPr lang="en-US" sz="2000" dirty="0"/>
              <a:t> ipsum lacinia </a:t>
            </a:r>
            <a:r>
              <a:rPr lang="en-US" sz="2000" dirty="0" err="1"/>
              <a:t>odio</a:t>
            </a:r>
            <a:r>
              <a:rPr lang="en-US" sz="2000" dirty="0"/>
              <a:t>, </a:t>
            </a:r>
            <a:r>
              <a:rPr lang="en-US" sz="2000" dirty="0" err="1"/>
              <a:t>congue</a:t>
            </a:r>
            <a:r>
              <a:rPr lang="en-US" sz="2000" dirty="0"/>
              <a:t> </a:t>
            </a:r>
            <a:r>
              <a:rPr lang="en-US" sz="2000" dirty="0" err="1"/>
              <a:t>lobortis</a:t>
            </a:r>
            <a:r>
              <a:rPr lang="en-US" sz="2000" dirty="0"/>
              <a:t> </a:t>
            </a:r>
            <a:r>
              <a:rPr lang="en-US" sz="2000" dirty="0" err="1"/>
              <a:t>arcu</a:t>
            </a:r>
            <a:r>
              <a:rPr lang="en-US" sz="2000" dirty="0"/>
              <a:t> </a:t>
            </a:r>
            <a:r>
              <a:rPr lang="en-US" sz="2000" dirty="0" err="1"/>
              <a:t>justo</a:t>
            </a:r>
            <a:r>
              <a:rPr lang="en-US" sz="2000" dirty="0"/>
              <a:t> </a:t>
            </a:r>
            <a:r>
              <a:rPr lang="en-US" sz="2000" dirty="0" err="1"/>
              <a:t>quis</a:t>
            </a:r>
            <a:r>
              <a:rPr lang="en-US" sz="2000" dirty="0"/>
              <a:t> </a:t>
            </a:r>
            <a:r>
              <a:rPr lang="en-US" sz="2000" dirty="0" err="1"/>
              <a:t>urna</a:t>
            </a:r>
            <a:r>
              <a:rPr lang="en-US" sz="2000" dirty="0"/>
              <a:t>.</a:t>
            </a:r>
          </a:p>
        </p:txBody>
      </p:sp>
      <p:pic>
        <p:nvPicPr>
          <p:cNvPr id="26" name="Picture Placeholder 25" descr="A pile of rocks&#10;&#10;Description automatically generated with low confidence">
            <a:extLst>
              <a:ext uri="{FF2B5EF4-FFF2-40B4-BE49-F238E27FC236}">
                <a16:creationId xmlns:a16="http://schemas.microsoft.com/office/drawing/2014/main" id="{44A57B05-4A98-4C7A-B885-2DA0EC422134}"/>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15252" b="15252"/>
          <a:stretch>
            <a:fillRect/>
          </a:stretch>
        </p:blipFill>
        <p:spPr>
          <a:xfrm>
            <a:off x="5988115" y="1356161"/>
            <a:ext cx="5799477" cy="4030454"/>
          </a:xfrm>
        </p:spPr>
      </p:pic>
      <p:sp>
        <p:nvSpPr>
          <p:cNvPr id="27" name="TextBox 26">
            <a:extLst>
              <a:ext uri="{FF2B5EF4-FFF2-40B4-BE49-F238E27FC236}">
                <a16:creationId xmlns:a16="http://schemas.microsoft.com/office/drawing/2014/main" id="{6FE1102D-ADA4-42BF-A21F-6ACA491A3EF4}"/>
              </a:ext>
            </a:extLst>
          </p:cNvPr>
          <p:cNvSpPr txBox="1"/>
          <p:nvPr/>
        </p:nvSpPr>
        <p:spPr>
          <a:xfrm>
            <a:off x="5988115" y="5467954"/>
            <a:ext cx="3778889" cy="307777"/>
          </a:xfrm>
          <a:prstGeom prst="rect">
            <a:avLst/>
          </a:prstGeom>
          <a:noFill/>
        </p:spPr>
        <p:txBody>
          <a:bodyPr wrap="square">
            <a:spAutoFit/>
          </a:bodyPr>
          <a:lstStyle/>
          <a:p>
            <a:r>
              <a:rPr lang="en-US" sz="1400" dirty="0"/>
              <a:t>www.PowerPointHub.com</a:t>
            </a:r>
          </a:p>
        </p:txBody>
      </p:sp>
    </p:spTree>
    <p:extLst>
      <p:ext uri="{BB962C8B-B14F-4D97-AF65-F5344CB8AC3E}">
        <p14:creationId xmlns:p14="http://schemas.microsoft.com/office/powerpoint/2010/main" val="2654825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descr="A chair and a table&#10;&#10;Description automatically generated with low confidence">
            <a:extLst>
              <a:ext uri="{FF2B5EF4-FFF2-40B4-BE49-F238E27FC236}">
                <a16:creationId xmlns:a16="http://schemas.microsoft.com/office/drawing/2014/main" id="{27B5A20D-B840-4C8C-B37C-CADBFCA109BB}"/>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0129" r="20129"/>
          <a:stretch/>
        </p:blipFill>
        <p:spPr/>
      </p:pic>
      <p:pic>
        <p:nvPicPr>
          <p:cNvPr id="15" name="Picture Placeholder 14" descr="A hand holding a bouquet of flowers&#10;&#10;Description automatically generated">
            <a:extLst>
              <a:ext uri="{FF2B5EF4-FFF2-40B4-BE49-F238E27FC236}">
                <a16:creationId xmlns:a16="http://schemas.microsoft.com/office/drawing/2014/main" id="{842DB8FB-CA0D-444A-9FE8-8806648E7F1B}"/>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t="10748" b="10748"/>
          <a:stretch/>
        </p:blipFill>
        <p:spPr/>
      </p:pic>
      <p:pic>
        <p:nvPicPr>
          <p:cNvPr id="21" name="Picture Placeholder 20" descr="A close up of a plant&#10;&#10;Description automatically generated with medium confidence">
            <a:extLst>
              <a:ext uri="{FF2B5EF4-FFF2-40B4-BE49-F238E27FC236}">
                <a16:creationId xmlns:a16="http://schemas.microsoft.com/office/drawing/2014/main" id="{458DEFD2-FA60-4549-8D96-DAE0D5E8FAB4}"/>
              </a:ext>
            </a:extLst>
          </p:cNvPr>
          <p:cNvPicPr>
            <a:picLocks noGrp="1" noChangeAspect="1"/>
          </p:cNvPicPr>
          <p:nvPr>
            <p:ph type="pic" sz="quarter" idx="15"/>
          </p:nvPr>
        </p:nvPicPr>
        <p:blipFill rotWithShape="1">
          <a:blip r:embed="rId5">
            <a:extLst>
              <a:ext uri="{28A0092B-C50C-407E-A947-70E740481C1C}">
                <a14:useLocalDpi xmlns:a14="http://schemas.microsoft.com/office/drawing/2010/main" val="0"/>
              </a:ext>
            </a:extLst>
          </a:blip>
          <a:srcRect t="7894" b="7894"/>
          <a:stretch/>
        </p:blipFill>
        <p:spPr/>
      </p:pic>
      <p:pic>
        <p:nvPicPr>
          <p:cNvPr id="9" name="Picture Placeholder 8" descr="Background pattern&#10;&#10;Description automatically generated">
            <a:extLst>
              <a:ext uri="{FF2B5EF4-FFF2-40B4-BE49-F238E27FC236}">
                <a16:creationId xmlns:a16="http://schemas.microsoft.com/office/drawing/2014/main" id="{8AE118C5-6B02-463B-AEB0-214EF1D4D2AB}"/>
              </a:ext>
            </a:extLst>
          </p:cNvPr>
          <p:cNvPicPr>
            <a:picLocks noGrp="1" noChangeAspect="1"/>
          </p:cNvPicPr>
          <p:nvPr>
            <p:ph type="pic" sz="quarter" idx="17"/>
          </p:nvPr>
        </p:nvPicPr>
        <p:blipFill rotWithShape="1">
          <a:blip r:embed="rId6">
            <a:extLst>
              <a:ext uri="{28A0092B-C50C-407E-A947-70E740481C1C}">
                <a14:useLocalDpi xmlns:a14="http://schemas.microsoft.com/office/drawing/2010/main" val="0"/>
              </a:ext>
            </a:extLst>
          </a:blip>
          <a:srcRect t="23737" b="23737"/>
          <a:stretch/>
        </p:blipFill>
        <p:spPr/>
      </p:pic>
      <p:pic>
        <p:nvPicPr>
          <p:cNvPr id="25" name="Picture Placeholder 24" descr="A picture containing indoor, green, wall, floor&#10;&#10;Description automatically generated">
            <a:extLst>
              <a:ext uri="{FF2B5EF4-FFF2-40B4-BE49-F238E27FC236}">
                <a16:creationId xmlns:a16="http://schemas.microsoft.com/office/drawing/2014/main" id="{DBB82BF5-72FA-4743-B112-6A41FC1DD9EF}"/>
              </a:ext>
            </a:extLst>
          </p:cNvPr>
          <p:cNvPicPr>
            <a:picLocks noGrp="1" noChangeAspect="1"/>
          </p:cNvPicPr>
          <p:nvPr>
            <p:ph type="pic" sz="quarter" idx="18"/>
          </p:nvPr>
        </p:nvPicPr>
        <p:blipFill rotWithShape="1">
          <a:blip r:embed="rId7">
            <a:extLst>
              <a:ext uri="{28A0092B-C50C-407E-A947-70E740481C1C}">
                <a14:useLocalDpi xmlns:a14="http://schemas.microsoft.com/office/drawing/2010/main" val="0"/>
              </a:ext>
            </a:extLst>
          </a:blip>
          <a:srcRect t="10544" b="10544"/>
          <a:stretch/>
        </p:blipFill>
        <p:spPr/>
      </p:pic>
      <p:pic>
        <p:nvPicPr>
          <p:cNvPr id="27" name="Picture Placeholder 26" descr="A picture containing indoor, floor, window, furniture&#10;&#10;Description automatically generated">
            <a:extLst>
              <a:ext uri="{FF2B5EF4-FFF2-40B4-BE49-F238E27FC236}">
                <a16:creationId xmlns:a16="http://schemas.microsoft.com/office/drawing/2014/main" id="{77CA02DA-8BEE-416B-936F-C4F159F346D0}"/>
              </a:ext>
            </a:extLst>
          </p:cNvPr>
          <p:cNvPicPr>
            <a:picLocks noGrp="1" noChangeAspect="1"/>
          </p:cNvPicPr>
          <p:nvPr>
            <p:ph type="pic" sz="quarter" idx="19"/>
          </p:nvPr>
        </p:nvPicPr>
        <p:blipFill rotWithShape="1">
          <a:blip r:embed="rId8">
            <a:extLst>
              <a:ext uri="{28A0092B-C50C-407E-A947-70E740481C1C}">
                <a14:useLocalDpi xmlns:a14="http://schemas.microsoft.com/office/drawing/2010/main" val="0"/>
              </a:ext>
            </a:extLst>
          </a:blip>
          <a:srcRect l="16289" r="16289"/>
          <a:stretch/>
        </p:blipFill>
        <p:spPr/>
      </p:pic>
    </p:spTree>
    <p:extLst>
      <p:ext uri="{BB962C8B-B14F-4D97-AF65-F5344CB8AC3E}">
        <p14:creationId xmlns:p14="http://schemas.microsoft.com/office/powerpoint/2010/main" val="241555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phic 5">
            <a:extLst>
              <a:ext uri="{FF2B5EF4-FFF2-40B4-BE49-F238E27FC236}">
                <a16:creationId xmlns:a16="http://schemas.microsoft.com/office/drawing/2014/main" id="{200FDAD2-D208-40C0-8F00-96199086CCAE}"/>
              </a:ext>
            </a:extLst>
          </p:cNvPr>
          <p:cNvSpPr txBox="1"/>
          <p:nvPr/>
        </p:nvSpPr>
        <p:spPr>
          <a:xfrm>
            <a:off x="742114" y="506264"/>
            <a:ext cx="3004349" cy="1015663"/>
          </a:xfrm>
          <a:prstGeom prst="rect">
            <a:avLst/>
          </a:prstGeom>
          <a:noFill/>
        </p:spPr>
        <p:txBody>
          <a:bodyPr wrap="none" rtlCol="0">
            <a:spAutoFit/>
          </a:bodyPr>
          <a:lstStyle/>
          <a:p>
            <a:pPr algn="l"/>
            <a:r>
              <a:rPr lang="en-US" sz="6000" b="1" spc="0" baseline="0" dirty="0">
                <a:solidFill>
                  <a:srgbClr val="5B6168"/>
                </a:solidFill>
                <a:latin typeface="SukhumvitSet-SemiBold"/>
                <a:cs typeface="SukhumvitSet-SemiBold"/>
                <a:sym typeface="SukhumvitSet-SemiBold"/>
                <a:rtl val="0"/>
              </a:rPr>
              <a:t>Timeline</a:t>
            </a:r>
          </a:p>
        </p:txBody>
      </p:sp>
      <p:sp>
        <p:nvSpPr>
          <p:cNvPr id="3" name="Graphic 5">
            <a:extLst>
              <a:ext uri="{FF2B5EF4-FFF2-40B4-BE49-F238E27FC236}">
                <a16:creationId xmlns:a16="http://schemas.microsoft.com/office/drawing/2014/main" id="{2805F85B-3DD8-4044-8CCA-39A1CC1ACA08}"/>
              </a:ext>
            </a:extLst>
          </p:cNvPr>
          <p:cNvSpPr txBox="1"/>
          <p:nvPr/>
        </p:nvSpPr>
        <p:spPr>
          <a:xfrm>
            <a:off x="3869728" y="352375"/>
            <a:ext cx="2162772" cy="1323439"/>
          </a:xfrm>
          <a:prstGeom prst="rect">
            <a:avLst/>
          </a:prstGeom>
          <a:noFill/>
        </p:spPr>
        <p:txBody>
          <a:bodyPr wrap="none" rtlCol="0">
            <a:spAutoFit/>
          </a:bodyPr>
          <a:lstStyle/>
          <a:p>
            <a:pPr algn="l"/>
            <a:r>
              <a:rPr lang="en-US" sz="8000" spc="0" baseline="0" dirty="0">
                <a:solidFill>
                  <a:srgbClr val="98B382"/>
                </a:solidFill>
                <a:latin typeface="Cookie-Regular"/>
                <a:sym typeface="Cookie-Regular"/>
                <a:rtl val="0"/>
              </a:rPr>
              <a:t>project</a:t>
            </a:r>
          </a:p>
        </p:txBody>
      </p:sp>
      <p:cxnSp>
        <p:nvCxnSpPr>
          <p:cNvPr id="195" name="Straight Connector 194">
            <a:extLst>
              <a:ext uri="{FF2B5EF4-FFF2-40B4-BE49-F238E27FC236}">
                <a16:creationId xmlns:a16="http://schemas.microsoft.com/office/drawing/2014/main" id="{5015CDED-76A7-46AB-9DEE-0DD7892F921B}"/>
              </a:ext>
            </a:extLst>
          </p:cNvPr>
          <p:cNvCxnSpPr>
            <a:cxnSpLocks/>
          </p:cNvCxnSpPr>
          <p:nvPr/>
        </p:nvCxnSpPr>
        <p:spPr>
          <a:xfrm>
            <a:off x="12701" y="3757466"/>
            <a:ext cx="12179299"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41ACF3FE-CDC9-4134-A5D0-7948747C9A70}"/>
              </a:ext>
            </a:extLst>
          </p:cNvPr>
          <p:cNvCxnSpPr>
            <a:cxnSpLocks/>
          </p:cNvCxnSpPr>
          <p:nvPr/>
        </p:nvCxnSpPr>
        <p:spPr>
          <a:xfrm>
            <a:off x="6061530" y="2652855"/>
            <a:ext cx="0" cy="1096407"/>
          </a:xfrm>
          <a:prstGeom prst="line">
            <a:avLst/>
          </a:prstGeom>
          <a:ln w="38100">
            <a:solidFill>
              <a:srgbClr val="98B382"/>
            </a:solidFill>
            <a:headEnd type="oval"/>
          </a:ln>
        </p:spPr>
        <p:style>
          <a:lnRef idx="1">
            <a:schemeClr val="accent1"/>
          </a:lnRef>
          <a:fillRef idx="0">
            <a:schemeClr val="accent1"/>
          </a:fillRef>
          <a:effectRef idx="0">
            <a:schemeClr val="accent1"/>
          </a:effectRef>
          <a:fontRef idx="minor">
            <a:schemeClr val="tx1"/>
          </a:fontRef>
        </p:style>
      </p:cxnSp>
      <p:sp>
        <p:nvSpPr>
          <p:cNvPr id="206" name="Graphic 5">
            <a:extLst>
              <a:ext uri="{FF2B5EF4-FFF2-40B4-BE49-F238E27FC236}">
                <a16:creationId xmlns:a16="http://schemas.microsoft.com/office/drawing/2014/main" id="{138FBB5C-40AE-4740-8D4F-3F81A95C1D7B}"/>
              </a:ext>
            </a:extLst>
          </p:cNvPr>
          <p:cNvSpPr txBox="1"/>
          <p:nvPr/>
        </p:nvSpPr>
        <p:spPr>
          <a:xfrm>
            <a:off x="5242391" y="2472111"/>
            <a:ext cx="655045" cy="587965"/>
          </a:xfrm>
          <a:prstGeom prst="rect">
            <a:avLst/>
          </a:prstGeom>
          <a:noFill/>
        </p:spPr>
        <p:txBody>
          <a:bodyPr wrap="none" rtlCol="0">
            <a:spAutoFit/>
          </a:bodyPr>
          <a:lstStyle/>
          <a:p>
            <a:pPr algn="l"/>
            <a:r>
              <a:rPr lang="en-US" sz="3600" b="1" spc="0" baseline="0" dirty="0">
                <a:solidFill>
                  <a:srgbClr val="98B382"/>
                </a:solidFill>
                <a:latin typeface="SukhumvitSet-SemiBold"/>
                <a:cs typeface="SukhumvitSet-SemiBold"/>
                <a:sym typeface="SukhumvitSet-SemiBold"/>
                <a:rtl val="0"/>
              </a:rPr>
              <a:t>03</a:t>
            </a:r>
          </a:p>
        </p:txBody>
      </p:sp>
      <p:sp>
        <p:nvSpPr>
          <p:cNvPr id="207" name="TextBox 206">
            <a:extLst>
              <a:ext uri="{FF2B5EF4-FFF2-40B4-BE49-F238E27FC236}">
                <a16:creationId xmlns:a16="http://schemas.microsoft.com/office/drawing/2014/main" id="{069DD181-FFA5-42FB-8B6D-6F0934301C3F}"/>
              </a:ext>
            </a:extLst>
          </p:cNvPr>
          <p:cNvSpPr txBox="1"/>
          <p:nvPr/>
        </p:nvSpPr>
        <p:spPr>
          <a:xfrm>
            <a:off x="6312042" y="2589949"/>
            <a:ext cx="3291315" cy="830997"/>
          </a:xfrm>
          <a:prstGeom prst="rect">
            <a:avLst/>
          </a:prstGeom>
          <a:noFill/>
        </p:spPr>
        <p:txBody>
          <a:bodyPr wrap="square" rtlCol="0">
            <a:spAutoFit/>
          </a:bodyPr>
          <a:lstStyle/>
          <a:p>
            <a:r>
              <a:rPr lang="en-US" sz="1600" dirty="0"/>
              <a:t>Lorem ipsum dolor sit </a:t>
            </a:r>
            <a:r>
              <a:rPr lang="en-US" sz="1600" dirty="0" err="1"/>
              <a:t>amet</a:t>
            </a:r>
            <a:r>
              <a:rPr lang="en-US" sz="1600" dirty="0"/>
              <a:t>, </a:t>
            </a:r>
            <a:r>
              <a:rPr lang="en-US" sz="1600" dirty="0" err="1"/>
              <a:t>consectetur</a:t>
            </a:r>
            <a:r>
              <a:rPr lang="en-US" sz="1600" dirty="0"/>
              <a:t> </a:t>
            </a:r>
            <a:r>
              <a:rPr lang="en-US" sz="1600" dirty="0" err="1"/>
              <a:t>adipiscing</a:t>
            </a:r>
            <a:r>
              <a:rPr lang="en-US" sz="1600" dirty="0"/>
              <a:t> </a:t>
            </a:r>
            <a:r>
              <a:rPr lang="en-US" sz="1600" dirty="0" err="1"/>
              <a:t>elit</a:t>
            </a:r>
            <a:r>
              <a:rPr lang="en-US" sz="1600" dirty="0"/>
              <a:t>. Proin </a:t>
            </a:r>
            <a:r>
              <a:rPr lang="en-US" sz="1600" dirty="0" err="1"/>
              <a:t>nec</a:t>
            </a:r>
            <a:r>
              <a:rPr lang="en-US" sz="1600" dirty="0"/>
              <a:t> dolor in </a:t>
            </a:r>
            <a:r>
              <a:rPr lang="en-US" sz="1600" dirty="0" err="1"/>
              <a:t>sem</a:t>
            </a:r>
            <a:r>
              <a:rPr lang="en-US" sz="1600" dirty="0"/>
              <a:t> </a:t>
            </a:r>
            <a:r>
              <a:rPr lang="en-US" sz="1600" dirty="0" err="1"/>
              <a:t>sollicitudin</a:t>
            </a:r>
            <a:r>
              <a:rPr lang="en-US" sz="1600" dirty="0"/>
              <a:t> </a:t>
            </a:r>
            <a:r>
              <a:rPr lang="en-US" sz="1600" dirty="0" err="1"/>
              <a:t>volutpat</a:t>
            </a:r>
            <a:r>
              <a:rPr lang="en-US" sz="1600" dirty="0"/>
              <a:t>. </a:t>
            </a:r>
          </a:p>
        </p:txBody>
      </p:sp>
      <p:cxnSp>
        <p:nvCxnSpPr>
          <p:cNvPr id="197" name="Straight Connector 196">
            <a:extLst>
              <a:ext uri="{FF2B5EF4-FFF2-40B4-BE49-F238E27FC236}">
                <a16:creationId xmlns:a16="http://schemas.microsoft.com/office/drawing/2014/main" id="{CBB6E771-31B1-4433-BEBD-AA53A0CC63E7}"/>
              </a:ext>
            </a:extLst>
          </p:cNvPr>
          <p:cNvCxnSpPr>
            <a:cxnSpLocks/>
          </p:cNvCxnSpPr>
          <p:nvPr/>
        </p:nvCxnSpPr>
        <p:spPr>
          <a:xfrm>
            <a:off x="951831" y="2639063"/>
            <a:ext cx="0" cy="1096407"/>
          </a:xfrm>
          <a:prstGeom prst="line">
            <a:avLst/>
          </a:prstGeom>
          <a:ln w="38100">
            <a:solidFill>
              <a:srgbClr val="98B382"/>
            </a:solidFill>
            <a:headEnd type="oval"/>
          </a:ln>
        </p:spPr>
        <p:style>
          <a:lnRef idx="1">
            <a:schemeClr val="accent1"/>
          </a:lnRef>
          <a:fillRef idx="0">
            <a:schemeClr val="accent1"/>
          </a:fillRef>
          <a:effectRef idx="0">
            <a:schemeClr val="accent1"/>
          </a:effectRef>
          <a:fontRef idx="minor">
            <a:schemeClr val="tx1"/>
          </a:fontRef>
        </p:style>
      </p:cxnSp>
      <p:grpSp>
        <p:nvGrpSpPr>
          <p:cNvPr id="216" name="Group 215">
            <a:extLst>
              <a:ext uri="{FF2B5EF4-FFF2-40B4-BE49-F238E27FC236}">
                <a16:creationId xmlns:a16="http://schemas.microsoft.com/office/drawing/2014/main" id="{FB544B97-35B8-4AD8-9A77-C5AC1A6251A7}"/>
              </a:ext>
            </a:extLst>
          </p:cNvPr>
          <p:cNvGrpSpPr/>
          <p:nvPr/>
        </p:nvGrpSpPr>
        <p:grpSpPr>
          <a:xfrm>
            <a:off x="645007" y="3422672"/>
            <a:ext cx="8429383" cy="723012"/>
            <a:chOff x="1403433" y="3279887"/>
            <a:chExt cx="7277259" cy="624191"/>
          </a:xfrm>
        </p:grpSpPr>
        <p:sp>
          <p:nvSpPr>
            <p:cNvPr id="33" name="Graphic 30">
              <a:extLst>
                <a:ext uri="{FF2B5EF4-FFF2-40B4-BE49-F238E27FC236}">
                  <a16:creationId xmlns:a16="http://schemas.microsoft.com/office/drawing/2014/main" id="{7C91B19E-0A6E-47E3-A42E-D9ADFC44828B}"/>
                </a:ext>
              </a:extLst>
            </p:cNvPr>
            <p:cNvSpPr/>
            <p:nvPr/>
          </p:nvSpPr>
          <p:spPr>
            <a:xfrm rot="17109244">
              <a:off x="1403433" y="3279887"/>
              <a:ext cx="618473" cy="618473"/>
            </a:xfrm>
            <a:custGeom>
              <a:avLst/>
              <a:gdLst>
                <a:gd name="connsiteX0" fmla="*/ 124179 w 124179"/>
                <a:gd name="connsiteY0" fmla="*/ 62479 h 124179"/>
                <a:gd name="connsiteX1" fmla="*/ 62089 w 124179"/>
                <a:gd name="connsiteY1" fmla="*/ 124569 h 124179"/>
                <a:gd name="connsiteX2" fmla="*/ -1 w 124179"/>
                <a:gd name="connsiteY2" fmla="*/ 62479 h 124179"/>
                <a:gd name="connsiteX3" fmla="*/ 62089 w 124179"/>
                <a:gd name="connsiteY3" fmla="*/ 389 h 124179"/>
                <a:gd name="connsiteX4" fmla="*/ 124179 w 124179"/>
                <a:gd name="connsiteY4" fmla="*/ 62479 h 12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79" h="124179">
                  <a:moveTo>
                    <a:pt x="124179" y="62479"/>
                  </a:moveTo>
                  <a:cubicBezTo>
                    <a:pt x="124179" y="96770"/>
                    <a:pt x="96380" y="124569"/>
                    <a:pt x="62089" y="124569"/>
                  </a:cubicBezTo>
                  <a:cubicBezTo>
                    <a:pt x="27798" y="124569"/>
                    <a:pt x="-1" y="96770"/>
                    <a:pt x="-1" y="62479"/>
                  </a:cubicBezTo>
                  <a:cubicBezTo>
                    <a:pt x="-1" y="28188"/>
                    <a:pt x="27798" y="389"/>
                    <a:pt x="62089" y="389"/>
                  </a:cubicBezTo>
                  <a:cubicBezTo>
                    <a:pt x="96380" y="389"/>
                    <a:pt x="124179" y="28188"/>
                    <a:pt x="124179" y="62479"/>
                  </a:cubicBezTo>
                  <a:close/>
                </a:path>
              </a:pathLst>
            </a:custGeom>
            <a:solidFill>
              <a:srgbClr val="A1BC8B"/>
            </a:solidFill>
            <a:ln w="4728" cap="flat">
              <a:noFill/>
              <a:prstDash val="solid"/>
              <a:miter/>
            </a:ln>
          </p:spPr>
          <p:txBody>
            <a:bodyPr rtlCol="0" anchor="ctr"/>
            <a:lstStyle/>
            <a:p>
              <a:endParaRPr lang="en-US"/>
            </a:p>
          </p:txBody>
        </p:sp>
        <p:sp>
          <p:nvSpPr>
            <p:cNvPr id="66" name="Graphic 30">
              <a:extLst>
                <a:ext uri="{FF2B5EF4-FFF2-40B4-BE49-F238E27FC236}">
                  <a16:creationId xmlns:a16="http://schemas.microsoft.com/office/drawing/2014/main" id="{7C91B19E-0A6E-47E3-A42E-D9ADFC44828B}"/>
                </a:ext>
              </a:extLst>
            </p:cNvPr>
            <p:cNvSpPr/>
            <p:nvPr/>
          </p:nvSpPr>
          <p:spPr>
            <a:xfrm>
              <a:off x="1619657" y="3471462"/>
              <a:ext cx="242321" cy="242401"/>
            </a:xfrm>
            <a:custGeom>
              <a:avLst/>
              <a:gdLst>
                <a:gd name="connsiteX0" fmla="*/ 32601 w 48654"/>
                <a:gd name="connsiteY0" fmla="*/ 6012 h 48670"/>
                <a:gd name="connsiteX1" fmla="*/ 5623 w 48654"/>
                <a:gd name="connsiteY1" fmla="*/ 5941 h 48670"/>
                <a:gd name="connsiteX2" fmla="*/ 5552 w 48654"/>
                <a:gd name="connsiteY2" fmla="*/ 32920 h 48670"/>
                <a:gd name="connsiteX3" fmla="*/ 28738 w 48654"/>
                <a:gd name="connsiteY3" fmla="*/ 35915 h 48670"/>
                <a:gd name="connsiteX4" fmla="*/ 40423 w 48654"/>
                <a:gd name="connsiteY4" fmla="*/ 47647 h 48670"/>
                <a:gd name="connsiteX5" fmla="*/ 47243 w 48654"/>
                <a:gd name="connsiteY5" fmla="*/ 47647 h 48670"/>
                <a:gd name="connsiteX6" fmla="*/ 47243 w 48654"/>
                <a:gd name="connsiteY6" fmla="*/ 40827 h 48670"/>
                <a:gd name="connsiteX7" fmla="*/ 35558 w 48654"/>
                <a:gd name="connsiteY7" fmla="*/ 29095 h 48670"/>
                <a:gd name="connsiteX8" fmla="*/ 32601 w 48654"/>
                <a:gd name="connsiteY8" fmla="*/ 6012 h 48670"/>
                <a:gd name="connsiteX9" fmla="*/ 26592 w 48654"/>
                <a:gd name="connsiteY9" fmla="*/ 26949 h 48670"/>
                <a:gd name="connsiteX10" fmla="*/ 11687 w 48654"/>
                <a:gd name="connsiteY10" fmla="*/ 26925 h 48670"/>
                <a:gd name="connsiteX11" fmla="*/ 11709 w 48654"/>
                <a:gd name="connsiteY11" fmla="*/ 12021 h 48670"/>
                <a:gd name="connsiteX12" fmla="*/ 26592 w 48654"/>
                <a:gd name="connsiteY12" fmla="*/ 12021 h 48670"/>
                <a:gd name="connsiteX13" fmla="*/ 26682 w 48654"/>
                <a:gd name="connsiteY13" fmla="*/ 26858 h 48670"/>
                <a:gd name="connsiteX14" fmla="*/ 26592 w 48654"/>
                <a:gd name="connsiteY14" fmla="*/ 26949 h 4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654" h="48670">
                  <a:moveTo>
                    <a:pt x="32601" y="6012"/>
                  </a:moveTo>
                  <a:cubicBezTo>
                    <a:pt x="25171" y="-1456"/>
                    <a:pt x="13093" y="-1489"/>
                    <a:pt x="5623" y="5941"/>
                  </a:cubicBezTo>
                  <a:cubicBezTo>
                    <a:pt x="-1846" y="13371"/>
                    <a:pt x="-1878" y="25451"/>
                    <a:pt x="5552" y="32920"/>
                  </a:cubicBezTo>
                  <a:cubicBezTo>
                    <a:pt x="11692" y="39091"/>
                    <a:pt x="21232" y="40326"/>
                    <a:pt x="28738" y="35915"/>
                  </a:cubicBezTo>
                  <a:lnTo>
                    <a:pt x="40423" y="47647"/>
                  </a:lnTo>
                  <a:cubicBezTo>
                    <a:pt x="42306" y="49531"/>
                    <a:pt x="45359" y="49531"/>
                    <a:pt x="47243" y="47647"/>
                  </a:cubicBezTo>
                  <a:cubicBezTo>
                    <a:pt x="49126" y="45763"/>
                    <a:pt x="49126" y="42711"/>
                    <a:pt x="47243" y="40827"/>
                  </a:cubicBezTo>
                  <a:lnTo>
                    <a:pt x="35558" y="29095"/>
                  </a:lnTo>
                  <a:cubicBezTo>
                    <a:pt x="39923" y="21622"/>
                    <a:pt x="38709" y="12145"/>
                    <a:pt x="32601" y="6012"/>
                  </a:cubicBezTo>
                  <a:close/>
                  <a:moveTo>
                    <a:pt x="26592" y="26949"/>
                  </a:moveTo>
                  <a:cubicBezTo>
                    <a:pt x="22470" y="31060"/>
                    <a:pt x="15797" y="31050"/>
                    <a:pt x="11687" y="26925"/>
                  </a:cubicBezTo>
                  <a:cubicBezTo>
                    <a:pt x="7577" y="22804"/>
                    <a:pt x="7587" y="16132"/>
                    <a:pt x="11709" y="12021"/>
                  </a:cubicBezTo>
                  <a:cubicBezTo>
                    <a:pt x="15822" y="7920"/>
                    <a:pt x="22479" y="7920"/>
                    <a:pt x="26592" y="12021"/>
                  </a:cubicBezTo>
                  <a:cubicBezTo>
                    <a:pt x="30714" y="16094"/>
                    <a:pt x="30754" y="22738"/>
                    <a:pt x="26682" y="26858"/>
                  </a:cubicBezTo>
                  <a:cubicBezTo>
                    <a:pt x="26652" y="26892"/>
                    <a:pt x="26622" y="26920"/>
                    <a:pt x="26592" y="26949"/>
                  </a:cubicBezTo>
                  <a:close/>
                </a:path>
              </a:pathLst>
            </a:custGeom>
            <a:noFill/>
            <a:ln w="3566" cap="flat">
              <a:solidFill>
                <a:srgbClr val="FFFFFF"/>
              </a:solidFill>
              <a:prstDash val="solid"/>
              <a:miter/>
            </a:ln>
          </p:spPr>
          <p:txBody>
            <a:bodyPr rtlCol="0" anchor="ctr"/>
            <a:lstStyle/>
            <a:p>
              <a:endParaRPr lang="en-US"/>
            </a:p>
          </p:txBody>
        </p:sp>
        <p:sp>
          <p:nvSpPr>
            <p:cNvPr id="69" name="Graphic 30">
              <a:extLst>
                <a:ext uri="{FF2B5EF4-FFF2-40B4-BE49-F238E27FC236}">
                  <a16:creationId xmlns:a16="http://schemas.microsoft.com/office/drawing/2014/main" id="{7C91B19E-0A6E-47E3-A42E-D9ADFC44828B}"/>
                </a:ext>
              </a:extLst>
            </p:cNvPr>
            <p:cNvSpPr/>
            <p:nvPr/>
          </p:nvSpPr>
          <p:spPr>
            <a:xfrm rot="16734600">
              <a:off x="3532645" y="3282238"/>
              <a:ext cx="621840" cy="621840"/>
            </a:xfrm>
            <a:custGeom>
              <a:avLst/>
              <a:gdLst>
                <a:gd name="connsiteX0" fmla="*/ 124856 w 124855"/>
                <a:gd name="connsiteY0" fmla="*/ 62817 h 124855"/>
                <a:gd name="connsiteX1" fmla="*/ 62428 w 124855"/>
                <a:gd name="connsiteY1" fmla="*/ 125245 h 124855"/>
                <a:gd name="connsiteX2" fmla="*/ 0 w 124855"/>
                <a:gd name="connsiteY2" fmla="*/ 62817 h 124855"/>
                <a:gd name="connsiteX3" fmla="*/ 62428 w 124855"/>
                <a:gd name="connsiteY3" fmla="*/ 390 h 124855"/>
                <a:gd name="connsiteX4" fmla="*/ 124856 w 124855"/>
                <a:gd name="connsiteY4" fmla="*/ 62817 h 124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5" h="124855">
                  <a:moveTo>
                    <a:pt x="124856" y="62817"/>
                  </a:moveTo>
                  <a:cubicBezTo>
                    <a:pt x="124856" y="97295"/>
                    <a:pt x="96906" y="125245"/>
                    <a:pt x="62428" y="125245"/>
                  </a:cubicBezTo>
                  <a:cubicBezTo>
                    <a:pt x="27950" y="125245"/>
                    <a:pt x="0" y="97295"/>
                    <a:pt x="0" y="62817"/>
                  </a:cubicBezTo>
                  <a:cubicBezTo>
                    <a:pt x="0" y="28339"/>
                    <a:pt x="27950" y="390"/>
                    <a:pt x="62428" y="390"/>
                  </a:cubicBezTo>
                  <a:cubicBezTo>
                    <a:pt x="96906" y="390"/>
                    <a:pt x="124856" y="28339"/>
                    <a:pt x="124856" y="62817"/>
                  </a:cubicBezTo>
                  <a:close/>
                </a:path>
              </a:pathLst>
            </a:custGeom>
            <a:solidFill>
              <a:srgbClr val="C6DBDC"/>
            </a:solidFill>
            <a:ln w="4754" cap="flat">
              <a:noFill/>
              <a:prstDash val="solid"/>
              <a:miter/>
            </a:ln>
          </p:spPr>
          <p:txBody>
            <a:bodyPr rtlCol="0" anchor="ctr"/>
            <a:lstStyle/>
            <a:p>
              <a:endParaRPr lang="en-US"/>
            </a:p>
          </p:txBody>
        </p:sp>
        <p:sp>
          <p:nvSpPr>
            <p:cNvPr id="98" name="Graphic 30">
              <a:extLst>
                <a:ext uri="{FF2B5EF4-FFF2-40B4-BE49-F238E27FC236}">
                  <a16:creationId xmlns:a16="http://schemas.microsoft.com/office/drawing/2014/main" id="{7C91B19E-0A6E-47E3-A42E-D9ADFC44828B}"/>
                </a:ext>
              </a:extLst>
            </p:cNvPr>
            <p:cNvSpPr/>
            <p:nvPr/>
          </p:nvSpPr>
          <p:spPr>
            <a:xfrm>
              <a:off x="3710464" y="3473549"/>
              <a:ext cx="282957" cy="240881"/>
            </a:xfrm>
            <a:custGeom>
              <a:avLst/>
              <a:gdLst>
                <a:gd name="connsiteX0" fmla="*/ 52039 w 56813"/>
                <a:gd name="connsiteY0" fmla="*/ 2351 h 48365"/>
                <a:gd name="connsiteX1" fmla="*/ 54805 w 56813"/>
                <a:gd name="connsiteY1" fmla="*/ 5117 h 48365"/>
                <a:gd name="connsiteX2" fmla="*/ 54805 w 56813"/>
                <a:gd name="connsiteY2" fmla="*/ 5165 h 48365"/>
                <a:gd name="connsiteX3" fmla="*/ 54805 w 56813"/>
                <a:gd name="connsiteY3" fmla="*/ 35973 h 48365"/>
                <a:gd name="connsiteX4" fmla="*/ 52086 w 56813"/>
                <a:gd name="connsiteY4" fmla="*/ 38787 h 48365"/>
                <a:gd name="connsiteX5" fmla="*/ 52039 w 56813"/>
                <a:gd name="connsiteY5" fmla="*/ 38787 h 48365"/>
                <a:gd name="connsiteX6" fmla="*/ 15364 w 56813"/>
                <a:gd name="connsiteY6" fmla="*/ 38787 h 48365"/>
                <a:gd name="connsiteX7" fmla="*/ 12693 w 56813"/>
                <a:gd name="connsiteY7" fmla="*/ 39693 h 48365"/>
                <a:gd name="connsiteX8" fmla="*/ 4204 w 56813"/>
                <a:gd name="connsiteY8" fmla="*/ 46322 h 48365"/>
                <a:gd name="connsiteX9" fmla="*/ 3441 w 56813"/>
                <a:gd name="connsiteY9" fmla="*/ 46561 h 48365"/>
                <a:gd name="connsiteX10" fmla="*/ 2201 w 56813"/>
                <a:gd name="connsiteY10" fmla="*/ 45321 h 48365"/>
                <a:gd name="connsiteX11" fmla="*/ 2201 w 56813"/>
                <a:gd name="connsiteY11" fmla="*/ 5403 h 48365"/>
                <a:gd name="connsiteX12" fmla="*/ 4920 w 56813"/>
                <a:gd name="connsiteY12" fmla="*/ 2590 h 48365"/>
                <a:gd name="connsiteX13" fmla="*/ 5015 w 56813"/>
                <a:gd name="connsiteY13" fmla="*/ 2590 h 48365"/>
                <a:gd name="connsiteX14" fmla="*/ 52039 w 56813"/>
                <a:gd name="connsiteY14" fmla="*/ 2590 h 48365"/>
                <a:gd name="connsiteX15" fmla="*/ 16795 w 56813"/>
                <a:gd name="connsiteY15" fmla="*/ 16086 h 48365"/>
                <a:gd name="connsiteX16" fmla="*/ 42739 w 56813"/>
                <a:gd name="connsiteY16" fmla="*/ 16086 h 48365"/>
                <a:gd name="connsiteX17" fmla="*/ 43755 w 56813"/>
                <a:gd name="connsiteY17" fmla="*/ 14574 h 48365"/>
                <a:gd name="connsiteX18" fmla="*/ 42739 w 56813"/>
                <a:gd name="connsiteY18" fmla="*/ 13559 h 48365"/>
                <a:gd name="connsiteX19" fmla="*/ 16795 w 56813"/>
                <a:gd name="connsiteY19" fmla="*/ 13559 h 48365"/>
                <a:gd name="connsiteX20" fmla="*/ 15779 w 56813"/>
                <a:gd name="connsiteY20" fmla="*/ 15070 h 48365"/>
                <a:gd name="connsiteX21" fmla="*/ 16795 w 56813"/>
                <a:gd name="connsiteY21" fmla="*/ 16086 h 48365"/>
                <a:gd name="connsiteX22" fmla="*/ 16795 w 56813"/>
                <a:gd name="connsiteY22" fmla="*/ 21952 h 48365"/>
                <a:gd name="connsiteX23" fmla="*/ 42739 w 56813"/>
                <a:gd name="connsiteY23" fmla="*/ 21952 h 48365"/>
                <a:gd name="connsiteX24" fmla="*/ 43755 w 56813"/>
                <a:gd name="connsiteY24" fmla="*/ 20440 h 48365"/>
                <a:gd name="connsiteX25" fmla="*/ 42739 w 56813"/>
                <a:gd name="connsiteY25" fmla="*/ 19425 h 48365"/>
                <a:gd name="connsiteX26" fmla="*/ 16795 w 56813"/>
                <a:gd name="connsiteY26" fmla="*/ 19425 h 48365"/>
                <a:gd name="connsiteX27" fmla="*/ 15779 w 56813"/>
                <a:gd name="connsiteY27" fmla="*/ 20936 h 48365"/>
                <a:gd name="connsiteX28" fmla="*/ 16795 w 56813"/>
                <a:gd name="connsiteY28" fmla="*/ 21952 h 48365"/>
                <a:gd name="connsiteX29" fmla="*/ 16795 w 56813"/>
                <a:gd name="connsiteY29" fmla="*/ 27818 h 48365"/>
                <a:gd name="connsiteX30" fmla="*/ 42739 w 56813"/>
                <a:gd name="connsiteY30" fmla="*/ 27818 h 48365"/>
                <a:gd name="connsiteX31" fmla="*/ 43755 w 56813"/>
                <a:gd name="connsiteY31" fmla="*/ 26306 h 48365"/>
                <a:gd name="connsiteX32" fmla="*/ 42739 w 56813"/>
                <a:gd name="connsiteY32" fmla="*/ 25291 h 48365"/>
                <a:gd name="connsiteX33" fmla="*/ 16795 w 56813"/>
                <a:gd name="connsiteY33" fmla="*/ 25291 h 48365"/>
                <a:gd name="connsiteX34" fmla="*/ 15779 w 56813"/>
                <a:gd name="connsiteY34" fmla="*/ 26802 h 48365"/>
                <a:gd name="connsiteX35" fmla="*/ 16795 w 56813"/>
                <a:gd name="connsiteY35" fmla="*/ 27818 h 48365"/>
                <a:gd name="connsiteX36" fmla="*/ 52039 w 56813"/>
                <a:gd name="connsiteY36" fmla="*/ 396 h 48365"/>
                <a:gd name="connsiteX37" fmla="*/ 5015 w 56813"/>
                <a:gd name="connsiteY37" fmla="*/ 396 h 48365"/>
                <a:gd name="connsiteX38" fmla="*/ 8 w 56813"/>
                <a:gd name="connsiteY38" fmla="*/ 4912 h 48365"/>
                <a:gd name="connsiteX39" fmla="*/ 8 w 56813"/>
                <a:gd name="connsiteY39" fmla="*/ 5403 h 48365"/>
                <a:gd name="connsiteX40" fmla="*/ 8 w 56813"/>
                <a:gd name="connsiteY40" fmla="*/ 45321 h 48365"/>
                <a:gd name="connsiteX41" fmla="*/ 3441 w 56813"/>
                <a:gd name="connsiteY41" fmla="*/ 48755 h 48365"/>
                <a:gd name="connsiteX42" fmla="*/ 5540 w 56813"/>
                <a:gd name="connsiteY42" fmla="*/ 48039 h 48365"/>
                <a:gd name="connsiteX43" fmla="*/ 13981 w 56813"/>
                <a:gd name="connsiteY43" fmla="*/ 41696 h 48365"/>
                <a:gd name="connsiteX44" fmla="*/ 15364 w 56813"/>
                <a:gd name="connsiteY44" fmla="*/ 41219 h 48365"/>
                <a:gd name="connsiteX45" fmla="*/ 52039 w 56813"/>
                <a:gd name="connsiteY45" fmla="*/ 41219 h 48365"/>
                <a:gd name="connsiteX46" fmla="*/ 56808 w 56813"/>
                <a:gd name="connsiteY46" fmla="*/ 36450 h 48365"/>
                <a:gd name="connsiteX47" fmla="*/ 56808 w 56813"/>
                <a:gd name="connsiteY47" fmla="*/ 5642 h 48365"/>
                <a:gd name="connsiteX48" fmla="*/ 52282 w 56813"/>
                <a:gd name="connsiteY48" fmla="*/ 639 h 48365"/>
                <a:gd name="connsiteX49" fmla="*/ 52039 w 56813"/>
                <a:gd name="connsiteY49" fmla="*/ 634 h 4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6813" h="48365">
                  <a:moveTo>
                    <a:pt x="52039" y="2351"/>
                  </a:moveTo>
                  <a:cubicBezTo>
                    <a:pt x="53565" y="2351"/>
                    <a:pt x="54805" y="3591"/>
                    <a:pt x="54805" y="5117"/>
                  </a:cubicBezTo>
                  <a:cubicBezTo>
                    <a:pt x="54805" y="5132"/>
                    <a:pt x="54805" y="5151"/>
                    <a:pt x="54805" y="5165"/>
                  </a:cubicBezTo>
                  <a:lnTo>
                    <a:pt x="54805" y="35973"/>
                  </a:lnTo>
                  <a:cubicBezTo>
                    <a:pt x="54833" y="37500"/>
                    <a:pt x="53613" y="38759"/>
                    <a:pt x="52086" y="38787"/>
                  </a:cubicBezTo>
                  <a:cubicBezTo>
                    <a:pt x="52072" y="38787"/>
                    <a:pt x="52053" y="38787"/>
                    <a:pt x="52039" y="38787"/>
                  </a:cubicBezTo>
                  <a:lnTo>
                    <a:pt x="15364" y="38787"/>
                  </a:lnTo>
                  <a:cubicBezTo>
                    <a:pt x="14401" y="38811"/>
                    <a:pt x="13471" y="39131"/>
                    <a:pt x="12693" y="39693"/>
                  </a:cubicBezTo>
                  <a:lnTo>
                    <a:pt x="4204" y="46322"/>
                  </a:lnTo>
                  <a:cubicBezTo>
                    <a:pt x="3985" y="46489"/>
                    <a:pt x="3718" y="46575"/>
                    <a:pt x="3441" y="46561"/>
                  </a:cubicBezTo>
                  <a:cubicBezTo>
                    <a:pt x="2755" y="46561"/>
                    <a:pt x="2201" y="46008"/>
                    <a:pt x="2201" y="45321"/>
                  </a:cubicBezTo>
                  <a:lnTo>
                    <a:pt x="2201" y="5403"/>
                  </a:lnTo>
                  <a:cubicBezTo>
                    <a:pt x="2173" y="3877"/>
                    <a:pt x="3394" y="2618"/>
                    <a:pt x="4920" y="2590"/>
                  </a:cubicBezTo>
                  <a:cubicBezTo>
                    <a:pt x="4953" y="2590"/>
                    <a:pt x="4982" y="2590"/>
                    <a:pt x="5015" y="2590"/>
                  </a:cubicBezTo>
                  <a:lnTo>
                    <a:pt x="52039" y="2590"/>
                  </a:lnTo>
                  <a:moveTo>
                    <a:pt x="16795" y="16086"/>
                  </a:moveTo>
                  <a:lnTo>
                    <a:pt x="42739" y="16086"/>
                  </a:lnTo>
                  <a:cubicBezTo>
                    <a:pt x="43435" y="15948"/>
                    <a:pt x="43893" y="15275"/>
                    <a:pt x="43755" y="14574"/>
                  </a:cubicBezTo>
                  <a:cubicBezTo>
                    <a:pt x="43655" y="14059"/>
                    <a:pt x="43254" y="13659"/>
                    <a:pt x="42739" y="13559"/>
                  </a:cubicBezTo>
                  <a:lnTo>
                    <a:pt x="16795" y="13559"/>
                  </a:lnTo>
                  <a:cubicBezTo>
                    <a:pt x="16099" y="13697"/>
                    <a:pt x="15641" y="14369"/>
                    <a:pt x="15779" y="15070"/>
                  </a:cubicBezTo>
                  <a:cubicBezTo>
                    <a:pt x="15879" y="15585"/>
                    <a:pt x="16280" y="15986"/>
                    <a:pt x="16795" y="16086"/>
                  </a:cubicBezTo>
                  <a:moveTo>
                    <a:pt x="16795" y="21952"/>
                  </a:moveTo>
                  <a:lnTo>
                    <a:pt x="42739" y="21952"/>
                  </a:lnTo>
                  <a:cubicBezTo>
                    <a:pt x="43435" y="21814"/>
                    <a:pt x="43893" y="21141"/>
                    <a:pt x="43755" y="20440"/>
                  </a:cubicBezTo>
                  <a:cubicBezTo>
                    <a:pt x="43655" y="19925"/>
                    <a:pt x="43254" y="19525"/>
                    <a:pt x="42739" y="19425"/>
                  </a:cubicBezTo>
                  <a:lnTo>
                    <a:pt x="16795" y="19425"/>
                  </a:lnTo>
                  <a:cubicBezTo>
                    <a:pt x="16099" y="19563"/>
                    <a:pt x="15641" y="20235"/>
                    <a:pt x="15779" y="20936"/>
                  </a:cubicBezTo>
                  <a:cubicBezTo>
                    <a:pt x="15879" y="21451"/>
                    <a:pt x="16280" y="21852"/>
                    <a:pt x="16795" y="21952"/>
                  </a:cubicBezTo>
                  <a:moveTo>
                    <a:pt x="16795" y="27818"/>
                  </a:moveTo>
                  <a:lnTo>
                    <a:pt x="42739" y="27818"/>
                  </a:lnTo>
                  <a:cubicBezTo>
                    <a:pt x="43435" y="27680"/>
                    <a:pt x="43893" y="27007"/>
                    <a:pt x="43755" y="26306"/>
                  </a:cubicBezTo>
                  <a:cubicBezTo>
                    <a:pt x="43655" y="25791"/>
                    <a:pt x="43254" y="25391"/>
                    <a:pt x="42739" y="25291"/>
                  </a:cubicBezTo>
                  <a:lnTo>
                    <a:pt x="16795" y="25291"/>
                  </a:lnTo>
                  <a:cubicBezTo>
                    <a:pt x="16099" y="25429"/>
                    <a:pt x="15641" y="26101"/>
                    <a:pt x="15779" y="26802"/>
                  </a:cubicBezTo>
                  <a:cubicBezTo>
                    <a:pt x="15879" y="27317"/>
                    <a:pt x="16280" y="27718"/>
                    <a:pt x="16795" y="27818"/>
                  </a:cubicBezTo>
                  <a:moveTo>
                    <a:pt x="52039" y="396"/>
                  </a:moveTo>
                  <a:lnTo>
                    <a:pt x="5015" y="396"/>
                  </a:lnTo>
                  <a:cubicBezTo>
                    <a:pt x="2383" y="262"/>
                    <a:pt x="141" y="2284"/>
                    <a:pt x="8" y="4912"/>
                  </a:cubicBezTo>
                  <a:cubicBezTo>
                    <a:pt x="-2" y="5079"/>
                    <a:pt x="-2" y="5241"/>
                    <a:pt x="8" y="5403"/>
                  </a:cubicBezTo>
                  <a:lnTo>
                    <a:pt x="8" y="45321"/>
                  </a:lnTo>
                  <a:cubicBezTo>
                    <a:pt x="31" y="47205"/>
                    <a:pt x="1558" y="48731"/>
                    <a:pt x="3441" y="48755"/>
                  </a:cubicBezTo>
                  <a:cubicBezTo>
                    <a:pt x="4200" y="48759"/>
                    <a:pt x="4939" y="48507"/>
                    <a:pt x="5540" y="48039"/>
                  </a:cubicBezTo>
                  <a:lnTo>
                    <a:pt x="13981" y="41696"/>
                  </a:lnTo>
                  <a:cubicBezTo>
                    <a:pt x="14372" y="41382"/>
                    <a:pt x="14863" y="41210"/>
                    <a:pt x="15364" y="41219"/>
                  </a:cubicBezTo>
                  <a:lnTo>
                    <a:pt x="52039" y="41219"/>
                  </a:lnTo>
                  <a:cubicBezTo>
                    <a:pt x="54671" y="41219"/>
                    <a:pt x="56808" y="39083"/>
                    <a:pt x="56808" y="36450"/>
                  </a:cubicBezTo>
                  <a:lnTo>
                    <a:pt x="56808" y="5642"/>
                  </a:lnTo>
                  <a:cubicBezTo>
                    <a:pt x="56941" y="3009"/>
                    <a:pt x="54915" y="773"/>
                    <a:pt x="52282" y="639"/>
                  </a:cubicBezTo>
                  <a:cubicBezTo>
                    <a:pt x="52201" y="634"/>
                    <a:pt x="52120" y="634"/>
                    <a:pt x="52039" y="634"/>
                  </a:cubicBezTo>
                  <a:close/>
                </a:path>
              </a:pathLst>
            </a:custGeom>
            <a:solidFill>
              <a:srgbClr val="FFFFFF"/>
            </a:solidFill>
            <a:ln w="4754" cap="flat">
              <a:noFill/>
              <a:prstDash val="solid"/>
              <a:miter/>
            </a:ln>
          </p:spPr>
          <p:txBody>
            <a:bodyPr rtlCol="0" anchor="ctr"/>
            <a:lstStyle/>
            <a:p>
              <a:endParaRPr lang="en-US"/>
            </a:p>
          </p:txBody>
        </p:sp>
        <p:sp>
          <p:nvSpPr>
            <p:cNvPr id="101" name="Graphic 30">
              <a:extLst>
                <a:ext uri="{FF2B5EF4-FFF2-40B4-BE49-F238E27FC236}">
                  <a16:creationId xmlns:a16="http://schemas.microsoft.com/office/drawing/2014/main" id="{7C91B19E-0A6E-47E3-A42E-D9ADFC44828B}"/>
                </a:ext>
              </a:extLst>
            </p:cNvPr>
            <p:cNvSpPr/>
            <p:nvPr/>
          </p:nvSpPr>
          <p:spPr>
            <a:xfrm rot="18900000">
              <a:off x="8058852" y="3281795"/>
              <a:ext cx="621840" cy="621840"/>
            </a:xfrm>
            <a:custGeom>
              <a:avLst/>
              <a:gdLst>
                <a:gd name="connsiteX0" fmla="*/ 124856 w 124855"/>
                <a:gd name="connsiteY0" fmla="*/ 62817 h 124855"/>
                <a:gd name="connsiteX1" fmla="*/ 62428 w 124855"/>
                <a:gd name="connsiteY1" fmla="*/ 125245 h 124855"/>
                <a:gd name="connsiteX2" fmla="*/ 0 w 124855"/>
                <a:gd name="connsiteY2" fmla="*/ 62817 h 124855"/>
                <a:gd name="connsiteX3" fmla="*/ 62428 w 124855"/>
                <a:gd name="connsiteY3" fmla="*/ 390 h 124855"/>
                <a:gd name="connsiteX4" fmla="*/ 124856 w 124855"/>
                <a:gd name="connsiteY4" fmla="*/ 62817 h 124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5" h="124855">
                  <a:moveTo>
                    <a:pt x="124856" y="62817"/>
                  </a:moveTo>
                  <a:cubicBezTo>
                    <a:pt x="124856" y="97295"/>
                    <a:pt x="96906" y="125245"/>
                    <a:pt x="62428" y="125245"/>
                  </a:cubicBezTo>
                  <a:cubicBezTo>
                    <a:pt x="27950" y="125245"/>
                    <a:pt x="0" y="97295"/>
                    <a:pt x="0" y="62817"/>
                  </a:cubicBezTo>
                  <a:cubicBezTo>
                    <a:pt x="0" y="28339"/>
                    <a:pt x="27950" y="390"/>
                    <a:pt x="62428" y="390"/>
                  </a:cubicBezTo>
                  <a:cubicBezTo>
                    <a:pt x="96906" y="390"/>
                    <a:pt x="124856" y="28339"/>
                    <a:pt x="124856" y="62817"/>
                  </a:cubicBezTo>
                  <a:close/>
                </a:path>
              </a:pathLst>
            </a:custGeom>
            <a:solidFill>
              <a:srgbClr val="C6DBDC"/>
            </a:solidFill>
            <a:ln w="4754" cap="flat">
              <a:noFill/>
              <a:prstDash val="solid"/>
              <a:miter/>
            </a:ln>
          </p:spPr>
          <p:txBody>
            <a:bodyPr rtlCol="0" anchor="ctr"/>
            <a:lstStyle/>
            <a:p>
              <a:endParaRPr lang="en-US"/>
            </a:p>
          </p:txBody>
        </p:sp>
        <p:sp>
          <p:nvSpPr>
            <p:cNvPr id="127" name="Graphic 30">
              <a:extLst>
                <a:ext uri="{FF2B5EF4-FFF2-40B4-BE49-F238E27FC236}">
                  <a16:creationId xmlns:a16="http://schemas.microsoft.com/office/drawing/2014/main" id="{7C91B19E-0A6E-47E3-A42E-D9ADFC44828B}"/>
                </a:ext>
              </a:extLst>
            </p:cNvPr>
            <p:cNvSpPr/>
            <p:nvPr/>
          </p:nvSpPr>
          <p:spPr>
            <a:xfrm>
              <a:off x="8264745" y="3453144"/>
              <a:ext cx="210127" cy="281239"/>
            </a:xfrm>
            <a:custGeom>
              <a:avLst/>
              <a:gdLst>
                <a:gd name="connsiteX0" fmla="*/ 21095 w 42190"/>
                <a:gd name="connsiteY0" fmla="*/ 2727 h 56468"/>
                <a:gd name="connsiteX1" fmla="*/ 35784 w 42190"/>
                <a:gd name="connsiteY1" fmla="*/ 9786 h 56468"/>
                <a:gd name="connsiteX2" fmla="*/ 36547 w 42190"/>
                <a:gd name="connsiteY2" fmla="*/ 31819 h 56468"/>
                <a:gd name="connsiteX3" fmla="*/ 22526 w 42190"/>
                <a:gd name="connsiteY3" fmla="*/ 53709 h 56468"/>
                <a:gd name="connsiteX4" fmla="*/ 21095 w 42190"/>
                <a:gd name="connsiteY4" fmla="*/ 54520 h 56468"/>
                <a:gd name="connsiteX5" fmla="*/ 19617 w 42190"/>
                <a:gd name="connsiteY5" fmla="*/ 53709 h 56468"/>
                <a:gd name="connsiteX6" fmla="*/ 5596 w 42190"/>
                <a:gd name="connsiteY6" fmla="*/ 31819 h 56468"/>
                <a:gd name="connsiteX7" fmla="*/ 6359 w 42190"/>
                <a:gd name="connsiteY7" fmla="*/ 9786 h 56468"/>
                <a:gd name="connsiteX8" fmla="*/ 21095 w 42190"/>
                <a:gd name="connsiteY8" fmla="*/ 2727 h 56468"/>
                <a:gd name="connsiteX9" fmla="*/ 21095 w 42190"/>
                <a:gd name="connsiteY9" fmla="*/ 27908 h 56468"/>
                <a:gd name="connsiteX10" fmla="*/ 27438 w 42190"/>
                <a:gd name="connsiteY10" fmla="*/ 21470 h 56468"/>
                <a:gd name="connsiteX11" fmla="*/ 21000 w 42190"/>
                <a:gd name="connsiteY11" fmla="*/ 15127 h 56468"/>
                <a:gd name="connsiteX12" fmla="*/ 14657 w 42190"/>
                <a:gd name="connsiteY12" fmla="*/ 21518 h 56468"/>
                <a:gd name="connsiteX13" fmla="*/ 21048 w 42190"/>
                <a:gd name="connsiteY13" fmla="*/ 27908 h 56468"/>
                <a:gd name="connsiteX14" fmla="*/ 21095 w 42190"/>
                <a:gd name="connsiteY14" fmla="*/ 27908 h 56468"/>
                <a:gd name="connsiteX15" fmla="*/ 21095 w 42190"/>
                <a:gd name="connsiteY15" fmla="*/ 391 h 56468"/>
                <a:gd name="connsiteX16" fmla="*/ 2 w 42190"/>
                <a:gd name="connsiteY16" fmla="*/ 21074 h 56468"/>
                <a:gd name="connsiteX17" fmla="*/ 3640 w 42190"/>
                <a:gd name="connsiteY17" fmla="*/ 33059 h 56468"/>
                <a:gd name="connsiteX18" fmla="*/ 17662 w 42190"/>
                <a:gd name="connsiteY18" fmla="*/ 54997 h 56468"/>
                <a:gd name="connsiteX19" fmla="*/ 21095 w 42190"/>
                <a:gd name="connsiteY19" fmla="*/ 56857 h 56468"/>
                <a:gd name="connsiteX20" fmla="*/ 24529 w 42190"/>
                <a:gd name="connsiteY20" fmla="*/ 54997 h 56468"/>
                <a:gd name="connsiteX21" fmla="*/ 38550 w 42190"/>
                <a:gd name="connsiteY21" fmla="*/ 33059 h 56468"/>
                <a:gd name="connsiteX22" fmla="*/ 33080 w 42190"/>
                <a:gd name="connsiteY22" fmla="*/ 4029 h 56468"/>
                <a:gd name="connsiteX23" fmla="*/ 21095 w 42190"/>
                <a:gd name="connsiteY23" fmla="*/ 391 h 56468"/>
                <a:gd name="connsiteX24" fmla="*/ 21095 w 42190"/>
                <a:gd name="connsiteY24" fmla="*/ 25572 h 56468"/>
                <a:gd name="connsiteX25" fmla="*/ 17042 w 42190"/>
                <a:gd name="connsiteY25" fmla="*/ 21518 h 56468"/>
                <a:gd name="connsiteX26" fmla="*/ 21095 w 42190"/>
                <a:gd name="connsiteY26" fmla="*/ 17464 h 56468"/>
                <a:gd name="connsiteX27" fmla="*/ 25149 w 42190"/>
                <a:gd name="connsiteY27" fmla="*/ 21518 h 56468"/>
                <a:gd name="connsiteX28" fmla="*/ 21095 w 42190"/>
                <a:gd name="connsiteY28" fmla="*/ 25572 h 5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190" h="56468">
                  <a:moveTo>
                    <a:pt x="21095" y="2727"/>
                  </a:moveTo>
                  <a:cubicBezTo>
                    <a:pt x="26818" y="2694"/>
                    <a:pt x="32236" y="5298"/>
                    <a:pt x="35784" y="9786"/>
                  </a:cubicBezTo>
                  <a:cubicBezTo>
                    <a:pt x="40687" y="16224"/>
                    <a:pt x="40992" y="25057"/>
                    <a:pt x="36547" y="31819"/>
                  </a:cubicBezTo>
                  <a:lnTo>
                    <a:pt x="22526" y="53709"/>
                  </a:lnTo>
                  <a:cubicBezTo>
                    <a:pt x="22216" y="54205"/>
                    <a:pt x="21677" y="54511"/>
                    <a:pt x="21095" y="54520"/>
                  </a:cubicBezTo>
                  <a:cubicBezTo>
                    <a:pt x="20499" y="54520"/>
                    <a:pt x="19941" y="54215"/>
                    <a:pt x="19617" y="53709"/>
                  </a:cubicBezTo>
                  <a:lnTo>
                    <a:pt x="5596" y="31819"/>
                  </a:lnTo>
                  <a:cubicBezTo>
                    <a:pt x="1151" y="25057"/>
                    <a:pt x="1456" y="16224"/>
                    <a:pt x="6359" y="9786"/>
                  </a:cubicBezTo>
                  <a:cubicBezTo>
                    <a:pt x="9926" y="5298"/>
                    <a:pt x="15363" y="2694"/>
                    <a:pt x="21095" y="2727"/>
                  </a:cubicBezTo>
                  <a:moveTo>
                    <a:pt x="21095" y="27908"/>
                  </a:moveTo>
                  <a:cubicBezTo>
                    <a:pt x="24624" y="27880"/>
                    <a:pt x="27462" y="24999"/>
                    <a:pt x="27438" y="21470"/>
                  </a:cubicBezTo>
                  <a:cubicBezTo>
                    <a:pt x="27410" y="17941"/>
                    <a:pt x="24529" y="15103"/>
                    <a:pt x="21000" y="15127"/>
                  </a:cubicBezTo>
                  <a:cubicBezTo>
                    <a:pt x="17490" y="15156"/>
                    <a:pt x="14657" y="18008"/>
                    <a:pt x="14657" y="21518"/>
                  </a:cubicBezTo>
                  <a:cubicBezTo>
                    <a:pt x="14657" y="25047"/>
                    <a:pt x="17519" y="27908"/>
                    <a:pt x="21048" y="27908"/>
                  </a:cubicBezTo>
                  <a:cubicBezTo>
                    <a:pt x="21062" y="27908"/>
                    <a:pt x="21081" y="27908"/>
                    <a:pt x="21095" y="27908"/>
                  </a:cubicBezTo>
                  <a:moveTo>
                    <a:pt x="21095" y="391"/>
                  </a:moveTo>
                  <a:cubicBezTo>
                    <a:pt x="9559" y="276"/>
                    <a:pt x="116" y="9538"/>
                    <a:pt x="2" y="21074"/>
                  </a:cubicBezTo>
                  <a:cubicBezTo>
                    <a:pt x="-41" y="25347"/>
                    <a:pt x="1232" y="29530"/>
                    <a:pt x="3640" y="33059"/>
                  </a:cubicBezTo>
                  <a:lnTo>
                    <a:pt x="17662" y="54997"/>
                  </a:lnTo>
                  <a:cubicBezTo>
                    <a:pt x="18401" y="56180"/>
                    <a:pt x="19703" y="56886"/>
                    <a:pt x="21095" y="56857"/>
                  </a:cubicBezTo>
                  <a:cubicBezTo>
                    <a:pt x="22483" y="56867"/>
                    <a:pt x="23780" y="56165"/>
                    <a:pt x="24529" y="54997"/>
                  </a:cubicBezTo>
                  <a:lnTo>
                    <a:pt x="38550" y="33059"/>
                  </a:lnTo>
                  <a:cubicBezTo>
                    <a:pt x="45055" y="23530"/>
                    <a:pt x="42609" y="10534"/>
                    <a:pt x="33080" y="4029"/>
                  </a:cubicBezTo>
                  <a:cubicBezTo>
                    <a:pt x="29551" y="1616"/>
                    <a:pt x="25368" y="348"/>
                    <a:pt x="21095" y="391"/>
                  </a:cubicBezTo>
                  <a:close/>
                  <a:moveTo>
                    <a:pt x="21095" y="25572"/>
                  </a:moveTo>
                  <a:cubicBezTo>
                    <a:pt x="18859" y="25572"/>
                    <a:pt x="17042" y="23754"/>
                    <a:pt x="17042" y="21518"/>
                  </a:cubicBezTo>
                  <a:cubicBezTo>
                    <a:pt x="17042" y="19281"/>
                    <a:pt x="18859" y="17464"/>
                    <a:pt x="21095" y="17464"/>
                  </a:cubicBezTo>
                  <a:cubicBezTo>
                    <a:pt x="23332" y="17464"/>
                    <a:pt x="25149" y="19281"/>
                    <a:pt x="25149" y="21518"/>
                  </a:cubicBezTo>
                  <a:cubicBezTo>
                    <a:pt x="25149" y="23754"/>
                    <a:pt x="23332" y="25572"/>
                    <a:pt x="21095" y="25572"/>
                  </a:cubicBezTo>
                  <a:close/>
                </a:path>
              </a:pathLst>
            </a:custGeom>
            <a:solidFill>
              <a:srgbClr val="FFFFFF"/>
            </a:solidFill>
            <a:ln w="4754" cap="flat">
              <a:noFill/>
              <a:prstDash val="solid"/>
              <a:miter/>
            </a:ln>
          </p:spPr>
          <p:txBody>
            <a:bodyPr rtlCol="0" anchor="ctr"/>
            <a:lstStyle/>
            <a:p>
              <a:endParaRPr lang="en-US"/>
            </a:p>
          </p:txBody>
        </p:sp>
        <p:sp>
          <p:nvSpPr>
            <p:cNvPr id="159" name="Graphic 30">
              <a:extLst>
                <a:ext uri="{FF2B5EF4-FFF2-40B4-BE49-F238E27FC236}">
                  <a16:creationId xmlns:a16="http://schemas.microsoft.com/office/drawing/2014/main" id="{7C91B19E-0A6E-47E3-A42E-D9ADFC44828B}"/>
                </a:ext>
              </a:extLst>
            </p:cNvPr>
            <p:cNvSpPr/>
            <p:nvPr/>
          </p:nvSpPr>
          <p:spPr>
            <a:xfrm rot="16749600">
              <a:off x="5795549" y="3281625"/>
              <a:ext cx="621840" cy="621840"/>
            </a:xfrm>
            <a:custGeom>
              <a:avLst/>
              <a:gdLst>
                <a:gd name="connsiteX0" fmla="*/ 124856 w 124855"/>
                <a:gd name="connsiteY0" fmla="*/ 62817 h 124855"/>
                <a:gd name="connsiteX1" fmla="*/ 62428 w 124855"/>
                <a:gd name="connsiteY1" fmla="*/ 125245 h 124855"/>
                <a:gd name="connsiteX2" fmla="*/ 0 w 124855"/>
                <a:gd name="connsiteY2" fmla="*/ 62817 h 124855"/>
                <a:gd name="connsiteX3" fmla="*/ 62428 w 124855"/>
                <a:gd name="connsiteY3" fmla="*/ 390 h 124855"/>
                <a:gd name="connsiteX4" fmla="*/ 124856 w 124855"/>
                <a:gd name="connsiteY4" fmla="*/ 62817 h 124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5" h="124855">
                  <a:moveTo>
                    <a:pt x="124856" y="62817"/>
                  </a:moveTo>
                  <a:cubicBezTo>
                    <a:pt x="124856" y="97295"/>
                    <a:pt x="96906" y="125245"/>
                    <a:pt x="62428" y="125245"/>
                  </a:cubicBezTo>
                  <a:cubicBezTo>
                    <a:pt x="27950" y="125245"/>
                    <a:pt x="0" y="97295"/>
                    <a:pt x="0" y="62817"/>
                  </a:cubicBezTo>
                  <a:cubicBezTo>
                    <a:pt x="0" y="28339"/>
                    <a:pt x="27950" y="390"/>
                    <a:pt x="62428" y="390"/>
                  </a:cubicBezTo>
                  <a:cubicBezTo>
                    <a:pt x="96906" y="390"/>
                    <a:pt x="124856" y="28339"/>
                    <a:pt x="124856" y="62817"/>
                  </a:cubicBezTo>
                  <a:close/>
                </a:path>
              </a:pathLst>
            </a:custGeom>
            <a:solidFill>
              <a:srgbClr val="A1BC8B"/>
            </a:solidFill>
            <a:ln w="4754" cap="flat">
              <a:noFill/>
              <a:prstDash val="solid"/>
              <a:miter/>
            </a:ln>
          </p:spPr>
          <p:txBody>
            <a:bodyPr rtlCol="0" anchor="ctr"/>
            <a:lstStyle/>
            <a:p>
              <a:endParaRPr lang="en-US"/>
            </a:p>
          </p:txBody>
        </p:sp>
        <p:sp>
          <p:nvSpPr>
            <p:cNvPr id="188" name="Graphic 30">
              <a:extLst>
                <a:ext uri="{FF2B5EF4-FFF2-40B4-BE49-F238E27FC236}">
                  <a16:creationId xmlns:a16="http://schemas.microsoft.com/office/drawing/2014/main" id="{7C91B19E-0A6E-47E3-A42E-D9ADFC44828B}"/>
                </a:ext>
              </a:extLst>
            </p:cNvPr>
            <p:cNvSpPr/>
            <p:nvPr/>
          </p:nvSpPr>
          <p:spPr>
            <a:xfrm>
              <a:off x="5959397" y="3479282"/>
              <a:ext cx="299044" cy="227549"/>
            </a:xfrm>
            <a:custGeom>
              <a:avLst/>
              <a:gdLst>
                <a:gd name="connsiteX0" fmla="*/ 53415 w 60043"/>
                <a:gd name="connsiteY0" fmla="*/ 2774 h 45688"/>
                <a:gd name="connsiteX1" fmla="*/ 57659 w 60043"/>
                <a:gd name="connsiteY1" fmla="*/ 7019 h 45688"/>
                <a:gd name="connsiteX2" fmla="*/ 57659 w 60043"/>
                <a:gd name="connsiteY2" fmla="*/ 39353 h 45688"/>
                <a:gd name="connsiteX3" fmla="*/ 53415 w 60043"/>
                <a:gd name="connsiteY3" fmla="*/ 43598 h 45688"/>
                <a:gd name="connsiteX4" fmla="*/ 6630 w 60043"/>
                <a:gd name="connsiteY4" fmla="*/ 43598 h 45688"/>
                <a:gd name="connsiteX5" fmla="*/ 2385 w 60043"/>
                <a:gd name="connsiteY5" fmla="*/ 39353 h 45688"/>
                <a:gd name="connsiteX6" fmla="*/ 2385 w 60043"/>
                <a:gd name="connsiteY6" fmla="*/ 7019 h 45688"/>
                <a:gd name="connsiteX7" fmla="*/ 6630 w 60043"/>
                <a:gd name="connsiteY7" fmla="*/ 2774 h 45688"/>
                <a:gd name="connsiteX8" fmla="*/ 53415 w 60043"/>
                <a:gd name="connsiteY8" fmla="*/ 2774 h 45688"/>
                <a:gd name="connsiteX9" fmla="*/ 24514 w 60043"/>
                <a:gd name="connsiteY9" fmla="*/ 30578 h 45688"/>
                <a:gd name="connsiteX10" fmla="*/ 24800 w 60043"/>
                <a:gd name="connsiteY10" fmla="*/ 30578 h 45688"/>
                <a:gd name="connsiteX11" fmla="*/ 38058 w 60043"/>
                <a:gd name="connsiteY11" fmla="*/ 22900 h 45688"/>
                <a:gd name="connsiteX12" fmla="*/ 38316 w 60043"/>
                <a:gd name="connsiteY12" fmla="*/ 22203 h 45688"/>
                <a:gd name="connsiteX13" fmla="*/ 38058 w 60043"/>
                <a:gd name="connsiteY13" fmla="*/ 21946 h 45688"/>
                <a:gd name="connsiteX14" fmla="*/ 24800 w 60043"/>
                <a:gd name="connsiteY14" fmla="*/ 14268 h 45688"/>
                <a:gd name="connsiteX15" fmla="*/ 24514 w 60043"/>
                <a:gd name="connsiteY15" fmla="*/ 14268 h 45688"/>
                <a:gd name="connsiteX16" fmla="*/ 23942 w 60043"/>
                <a:gd name="connsiteY16" fmla="*/ 14745 h 45688"/>
                <a:gd name="connsiteX17" fmla="*/ 23942 w 60043"/>
                <a:gd name="connsiteY17" fmla="*/ 14792 h 45688"/>
                <a:gd name="connsiteX18" fmla="*/ 23942 w 60043"/>
                <a:gd name="connsiteY18" fmla="*/ 30149 h 45688"/>
                <a:gd name="connsiteX19" fmla="*/ 24466 w 60043"/>
                <a:gd name="connsiteY19" fmla="*/ 30673 h 45688"/>
                <a:gd name="connsiteX20" fmla="*/ 24514 w 60043"/>
                <a:gd name="connsiteY20" fmla="*/ 30673 h 45688"/>
                <a:gd name="connsiteX21" fmla="*/ 53415 w 60043"/>
                <a:gd name="connsiteY21" fmla="*/ 485 h 45688"/>
                <a:gd name="connsiteX22" fmla="*/ 6630 w 60043"/>
                <a:gd name="connsiteY22" fmla="*/ 485 h 45688"/>
                <a:gd name="connsiteX23" fmla="*/ 0 w 60043"/>
                <a:gd name="connsiteY23" fmla="*/ 7114 h 45688"/>
                <a:gd name="connsiteX24" fmla="*/ 0 w 60043"/>
                <a:gd name="connsiteY24" fmla="*/ 39449 h 45688"/>
                <a:gd name="connsiteX25" fmla="*/ 6630 w 60043"/>
                <a:gd name="connsiteY25" fmla="*/ 46078 h 45688"/>
                <a:gd name="connsiteX26" fmla="*/ 53415 w 60043"/>
                <a:gd name="connsiteY26" fmla="*/ 46078 h 45688"/>
                <a:gd name="connsiteX27" fmla="*/ 60044 w 60043"/>
                <a:gd name="connsiteY27" fmla="*/ 39449 h 45688"/>
                <a:gd name="connsiteX28" fmla="*/ 60044 w 60043"/>
                <a:gd name="connsiteY28" fmla="*/ 7019 h 45688"/>
                <a:gd name="connsiteX29" fmla="*/ 53415 w 60043"/>
                <a:gd name="connsiteY29" fmla="*/ 390 h 45688"/>
                <a:gd name="connsiteX30" fmla="*/ 26326 w 60043"/>
                <a:gd name="connsiteY30" fmla="*/ 27001 h 45688"/>
                <a:gd name="connsiteX31" fmla="*/ 26326 w 60043"/>
                <a:gd name="connsiteY31" fmla="*/ 17940 h 45688"/>
                <a:gd name="connsiteX32" fmla="*/ 34195 w 60043"/>
                <a:gd name="connsiteY32" fmla="*/ 22471 h 45688"/>
                <a:gd name="connsiteX33" fmla="*/ 26326 w 60043"/>
                <a:gd name="connsiteY33" fmla="*/ 27001 h 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043" h="45688">
                  <a:moveTo>
                    <a:pt x="53415" y="2774"/>
                  </a:moveTo>
                  <a:cubicBezTo>
                    <a:pt x="55761" y="2774"/>
                    <a:pt x="57659" y="4672"/>
                    <a:pt x="57659" y="7019"/>
                  </a:cubicBezTo>
                  <a:lnTo>
                    <a:pt x="57659" y="39353"/>
                  </a:lnTo>
                  <a:cubicBezTo>
                    <a:pt x="57659" y="41700"/>
                    <a:pt x="55761" y="43598"/>
                    <a:pt x="53415" y="43598"/>
                  </a:cubicBezTo>
                  <a:lnTo>
                    <a:pt x="6630" y="43598"/>
                  </a:lnTo>
                  <a:cubicBezTo>
                    <a:pt x="4283" y="43598"/>
                    <a:pt x="2385" y="41700"/>
                    <a:pt x="2385" y="39353"/>
                  </a:cubicBezTo>
                  <a:lnTo>
                    <a:pt x="2385" y="7019"/>
                  </a:lnTo>
                  <a:cubicBezTo>
                    <a:pt x="2385" y="4672"/>
                    <a:pt x="4283" y="2774"/>
                    <a:pt x="6630" y="2774"/>
                  </a:cubicBezTo>
                  <a:lnTo>
                    <a:pt x="53415" y="2774"/>
                  </a:lnTo>
                  <a:moveTo>
                    <a:pt x="24514" y="30578"/>
                  </a:moveTo>
                  <a:lnTo>
                    <a:pt x="24800" y="30578"/>
                  </a:lnTo>
                  <a:lnTo>
                    <a:pt x="38058" y="22900"/>
                  </a:lnTo>
                  <a:cubicBezTo>
                    <a:pt x="38320" y="22780"/>
                    <a:pt x="38440" y="22466"/>
                    <a:pt x="38316" y="22203"/>
                  </a:cubicBezTo>
                  <a:cubicBezTo>
                    <a:pt x="38263" y="22089"/>
                    <a:pt x="38173" y="21998"/>
                    <a:pt x="38058" y="21946"/>
                  </a:cubicBezTo>
                  <a:lnTo>
                    <a:pt x="24800" y="14268"/>
                  </a:lnTo>
                  <a:lnTo>
                    <a:pt x="24514" y="14268"/>
                  </a:lnTo>
                  <a:cubicBezTo>
                    <a:pt x="24228" y="14239"/>
                    <a:pt x="23970" y="14454"/>
                    <a:pt x="23942" y="14745"/>
                  </a:cubicBezTo>
                  <a:cubicBezTo>
                    <a:pt x="23942" y="14759"/>
                    <a:pt x="23942" y="14778"/>
                    <a:pt x="23942" y="14792"/>
                  </a:cubicBezTo>
                  <a:lnTo>
                    <a:pt x="23942" y="30149"/>
                  </a:lnTo>
                  <a:cubicBezTo>
                    <a:pt x="23942" y="30440"/>
                    <a:pt x="24175" y="30673"/>
                    <a:pt x="24466" y="30673"/>
                  </a:cubicBezTo>
                  <a:cubicBezTo>
                    <a:pt x="24480" y="30673"/>
                    <a:pt x="24499" y="30673"/>
                    <a:pt x="24514" y="30673"/>
                  </a:cubicBezTo>
                  <a:moveTo>
                    <a:pt x="53415" y="485"/>
                  </a:moveTo>
                  <a:lnTo>
                    <a:pt x="6630" y="485"/>
                  </a:lnTo>
                  <a:cubicBezTo>
                    <a:pt x="2981" y="509"/>
                    <a:pt x="24" y="3466"/>
                    <a:pt x="0" y="7114"/>
                  </a:cubicBezTo>
                  <a:lnTo>
                    <a:pt x="0" y="39449"/>
                  </a:lnTo>
                  <a:cubicBezTo>
                    <a:pt x="24" y="43097"/>
                    <a:pt x="2981" y="46054"/>
                    <a:pt x="6630" y="46078"/>
                  </a:cubicBezTo>
                  <a:lnTo>
                    <a:pt x="53415" y="46078"/>
                  </a:lnTo>
                  <a:cubicBezTo>
                    <a:pt x="57063" y="46054"/>
                    <a:pt x="60020" y="43097"/>
                    <a:pt x="60044" y="39449"/>
                  </a:cubicBezTo>
                  <a:lnTo>
                    <a:pt x="60044" y="7019"/>
                  </a:lnTo>
                  <a:cubicBezTo>
                    <a:pt x="60020" y="3370"/>
                    <a:pt x="57063" y="413"/>
                    <a:pt x="53415" y="390"/>
                  </a:cubicBezTo>
                  <a:close/>
                  <a:moveTo>
                    <a:pt x="26326" y="27001"/>
                  </a:moveTo>
                  <a:lnTo>
                    <a:pt x="26326" y="17940"/>
                  </a:lnTo>
                  <a:lnTo>
                    <a:pt x="34195" y="22471"/>
                  </a:lnTo>
                  <a:lnTo>
                    <a:pt x="26326" y="27001"/>
                  </a:lnTo>
                  <a:close/>
                </a:path>
              </a:pathLst>
            </a:custGeom>
            <a:solidFill>
              <a:srgbClr val="FFFFFF"/>
            </a:solidFill>
            <a:ln w="4754" cap="flat">
              <a:noFill/>
              <a:prstDash val="solid"/>
              <a:miter/>
            </a:ln>
          </p:spPr>
          <p:txBody>
            <a:bodyPr rtlCol="0" anchor="ctr"/>
            <a:lstStyle/>
            <a:p>
              <a:endParaRPr lang="en-US"/>
            </a:p>
          </p:txBody>
        </p:sp>
      </p:grpSp>
      <p:sp>
        <p:nvSpPr>
          <p:cNvPr id="200" name="Graphic 5">
            <a:extLst>
              <a:ext uri="{FF2B5EF4-FFF2-40B4-BE49-F238E27FC236}">
                <a16:creationId xmlns:a16="http://schemas.microsoft.com/office/drawing/2014/main" id="{226B30D9-5BFF-46FE-8424-1C94C61BC81F}"/>
              </a:ext>
            </a:extLst>
          </p:cNvPr>
          <p:cNvSpPr txBox="1"/>
          <p:nvPr/>
        </p:nvSpPr>
        <p:spPr>
          <a:xfrm>
            <a:off x="132692" y="2458319"/>
            <a:ext cx="655045" cy="587965"/>
          </a:xfrm>
          <a:prstGeom prst="rect">
            <a:avLst/>
          </a:prstGeom>
          <a:noFill/>
        </p:spPr>
        <p:txBody>
          <a:bodyPr wrap="none" rtlCol="0">
            <a:spAutoFit/>
          </a:bodyPr>
          <a:lstStyle/>
          <a:p>
            <a:pPr algn="l"/>
            <a:r>
              <a:rPr lang="en-US" sz="3600" b="1" spc="0" baseline="0" dirty="0">
                <a:solidFill>
                  <a:srgbClr val="98B382"/>
                </a:solidFill>
                <a:latin typeface="SukhumvitSet-SemiBold"/>
                <a:cs typeface="SukhumvitSet-SemiBold"/>
                <a:sym typeface="SukhumvitSet-SemiBold"/>
                <a:rtl val="0"/>
              </a:rPr>
              <a:t>01</a:t>
            </a:r>
          </a:p>
        </p:txBody>
      </p:sp>
      <p:sp>
        <p:nvSpPr>
          <p:cNvPr id="201" name="TextBox 200">
            <a:extLst>
              <a:ext uri="{FF2B5EF4-FFF2-40B4-BE49-F238E27FC236}">
                <a16:creationId xmlns:a16="http://schemas.microsoft.com/office/drawing/2014/main" id="{217F5C4B-4C76-452B-9716-B1DE2A743C8E}"/>
              </a:ext>
            </a:extLst>
          </p:cNvPr>
          <p:cNvSpPr txBox="1"/>
          <p:nvPr/>
        </p:nvSpPr>
        <p:spPr>
          <a:xfrm>
            <a:off x="1202343" y="2576157"/>
            <a:ext cx="3257515" cy="830997"/>
          </a:xfrm>
          <a:prstGeom prst="rect">
            <a:avLst/>
          </a:prstGeom>
          <a:noFill/>
        </p:spPr>
        <p:txBody>
          <a:bodyPr wrap="square" rtlCol="0">
            <a:spAutoFit/>
          </a:bodyPr>
          <a:lstStyle/>
          <a:p>
            <a:r>
              <a:rPr lang="en-US" sz="1600" dirty="0"/>
              <a:t>Lorem ipsum dolor sit </a:t>
            </a:r>
            <a:r>
              <a:rPr lang="en-US" sz="1600" dirty="0" err="1"/>
              <a:t>amet</a:t>
            </a:r>
            <a:r>
              <a:rPr lang="en-US" sz="1600" dirty="0"/>
              <a:t>, </a:t>
            </a:r>
            <a:r>
              <a:rPr lang="en-US" sz="1600" dirty="0" err="1"/>
              <a:t>consectetur</a:t>
            </a:r>
            <a:r>
              <a:rPr lang="en-US" sz="1600" dirty="0"/>
              <a:t> </a:t>
            </a:r>
            <a:r>
              <a:rPr lang="en-US" sz="1600" dirty="0" err="1"/>
              <a:t>adipiscing</a:t>
            </a:r>
            <a:r>
              <a:rPr lang="en-US" sz="1600" dirty="0"/>
              <a:t> </a:t>
            </a:r>
            <a:r>
              <a:rPr lang="en-US" sz="1600" dirty="0" err="1"/>
              <a:t>elit</a:t>
            </a:r>
            <a:r>
              <a:rPr lang="en-US" sz="1600" dirty="0"/>
              <a:t>. Proin </a:t>
            </a:r>
            <a:r>
              <a:rPr lang="en-US" sz="1600" dirty="0" err="1"/>
              <a:t>nec</a:t>
            </a:r>
            <a:r>
              <a:rPr lang="en-US" sz="1600" dirty="0"/>
              <a:t> dolor in </a:t>
            </a:r>
            <a:r>
              <a:rPr lang="en-US" sz="1600" dirty="0" err="1"/>
              <a:t>sem</a:t>
            </a:r>
            <a:r>
              <a:rPr lang="en-US" sz="1600" dirty="0"/>
              <a:t> </a:t>
            </a:r>
            <a:r>
              <a:rPr lang="en-US" sz="1600" dirty="0" err="1"/>
              <a:t>sollicitudin</a:t>
            </a:r>
            <a:r>
              <a:rPr lang="en-US" sz="1600" dirty="0"/>
              <a:t> </a:t>
            </a:r>
            <a:r>
              <a:rPr lang="en-US" sz="1600" dirty="0" err="1"/>
              <a:t>volutpat</a:t>
            </a:r>
            <a:r>
              <a:rPr lang="en-US" sz="1600" dirty="0"/>
              <a:t>. </a:t>
            </a:r>
          </a:p>
        </p:txBody>
      </p:sp>
      <p:cxnSp>
        <p:nvCxnSpPr>
          <p:cNvPr id="208" name="Straight Connector 207">
            <a:extLst>
              <a:ext uri="{FF2B5EF4-FFF2-40B4-BE49-F238E27FC236}">
                <a16:creationId xmlns:a16="http://schemas.microsoft.com/office/drawing/2014/main" id="{F8A6A78B-8A0C-4964-8332-E0F43C8968AC}"/>
              </a:ext>
            </a:extLst>
          </p:cNvPr>
          <p:cNvCxnSpPr>
            <a:cxnSpLocks/>
          </p:cNvCxnSpPr>
          <p:nvPr/>
        </p:nvCxnSpPr>
        <p:spPr>
          <a:xfrm flipV="1">
            <a:off x="3457094" y="4069484"/>
            <a:ext cx="0" cy="1013632"/>
          </a:xfrm>
          <a:prstGeom prst="line">
            <a:avLst/>
          </a:prstGeom>
          <a:ln w="38100">
            <a:solidFill>
              <a:srgbClr val="D0DEDF"/>
            </a:solidFill>
            <a:headEnd type="oval"/>
          </a:ln>
        </p:spPr>
        <p:style>
          <a:lnRef idx="1">
            <a:schemeClr val="accent1"/>
          </a:lnRef>
          <a:fillRef idx="0">
            <a:schemeClr val="accent1"/>
          </a:fillRef>
          <a:effectRef idx="0">
            <a:schemeClr val="accent1"/>
          </a:effectRef>
          <a:fontRef idx="minor">
            <a:schemeClr val="tx1"/>
          </a:fontRef>
        </p:style>
      </p:cxnSp>
      <p:sp>
        <p:nvSpPr>
          <p:cNvPr id="209" name="Graphic 5">
            <a:extLst>
              <a:ext uri="{FF2B5EF4-FFF2-40B4-BE49-F238E27FC236}">
                <a16:creationId xmlns:a16="http://schemas.microsoft.com/office/drawing/2014/main" id="{E5268ED8-EB94-438B-81FA-095558E48A48}"/>
              </a:ext>
            </a:extLst>
          </p:cNvPr>
          <p:cNvSpPr txBox="1"/>
          <p:nvPr/>
        </p:nvSpPr>
        <p:spPr>
          <a:xfrm>
            <a:off x="2652940" y="4458463"/>
            <a:ext cx="655045" cy="587965"/>
          </a:xfrm>
          <a:prstGeom prst="rect">
            <a:avLst/>
          </a:prstGeom>
          <a:noFill/>
        </p:spPr>
        <p:txBody>
          <a:bodyPr wrap="none" rtlCol="0">
            <a:spAutoFit/>
          </a:bodyPr>
          <a:lstStyle/>
          <a:p>
            <a:pPr algn="l"/>
            <a:r>
              <a:rPr lang="en-US" sz="3600" b="1" spc="0" baseline="0" dirty="0">
                <a:solidFill>
                  <a:srgbClr val="D0DEDF"/>
                </a:solidFill>
                <a:latin typeface="SukhumvitSet-SemiBold"/>
                <a:cs typeface="SukhumvitSet-SemiBold"/>
                <a:sym typeface="SukhumvitSet-SemiBold"/>
                <a:rtl val="0"/>
              </a:rPr>
              <a:t>02</a:t>
            </a:r>
          </a:p>
        </p:txBody>
      </p:sp>
      <p:sp>
        <p:nvSpPr>
          <p:cNvPr id="210" name="TextBox 209">
            <a:extLst>
              <a:ext uri="{FF2B5EF4-FFF2-40B4-BE49-F238E27FC236}">
                <a16:creationId xmlns:a16="http://schemas.microsoft.com/office/drawing/2014/main" id="{9A84D083-5B68-496E-8E73-BAAED3234863}"/>
              </a:ext>
            </a:extLst>
          </p:cNvPr>
          <p:cNvSpPr txBox="1"/>
          <p:nvPr/>
        </p:nvSpPr>
        <p:spPr>
          <a:xfrm>
            <a:off x="3624130" y="4503857"/>
            <a:ext cx="3223329" cy="830997"/>
          </a:xfrm>
          <a:prstGeom prst="rect">
            <a:avLst/>
          </a:prstGeom>
          <a:noFill/>
        </p:spPr>
        <p:txBody>
          <a:bodyPr wrap="square" rtlCol="0">
            <a:spAutoFit/>
          </a:bodyPr>
          <a:lstStyle/>
          <a:p>
            <a:r>
              <a:rPr lang="en-US" sz="1600" dirty="0"/>
              <a:t>Lorem ipsum dolor sit </a:t>
            </a:r>
            <a:r>
              <a:rPr lang="en-US" sz="1600" dirty="0" err="1"/>
              <a:t>amet</a:t>
            </a:r>
            <a:r>
              <a:rPr lang="en-US" sz="1600" dirty="0"/>
              <a:t>, </a:t>
            </a:r>
            <a:r>
              <a:rPr lang="en-US" sz="1600" dirty="0" err="1"/>
              <a:t>consectetur</a:t>
            </a:r>
            <a:r>
              <a:rPr lang="en-US" sz="1600" dirty="0"/>
              <a:t> </a:t>
            </a:r>
            <a:r>
              <a:rPr lang="en-US" sz="1600" dirty="0" err="1"/>
              <a:t>adipiscing</a:t>
            </a:r>
            <a:r>
              <a:rPr lang="en-US" sz="1600" dirty="0"/>
              <a:t> </a:t>
            </a:r>
            <a:r>
              <a:rPr lang="en-US" sz="1600" dirty="0" err="1"/>
              <a:t>elit</a:t>
            </a:r>
            <a:r>
              <a:rPr lang="en-US" sz="1600" dirty="0"/>
              <a:t>. Proin </a:t>
            </a:r>
            <a:r>
              <a:rPr lang="en-US" sz="1600" dirty="0" err="1"/>
              <a:t>nec</a:t>
            </a:r>
            <a:r>
              <a:rPr lang="en-US" sz="1600" dirty="0"/>
              <a:t> dolor in </a:t>
            </a:r>
            <a:r>
              <a:rPr lang="en-US" sz="1600" dirty="0" err="1"/>
              <a:t>sem</a:t>
            </a:r>
            <a:r>
              <a:rPr lang="en-US" sz="1600" dirty="0"/>
              <a:t> </a:t>
            </a:r>
            <a:r>
              <a:rPr lang="en-US" sz="1600" dirty="0" err="1"/>
              <a:t>sollicitudin</a:t>
            </a:r>
            <a:r>
              <a:rPr lang="en-US" sz="1600" dirty="0"/>
              <a:t> </a:t>
            </a:r>
            <a:r>
              <a:rPr lang="en-US" sz="1600" dirty="0" err="1"/>
              <a:t>volutpat</a:t>
            </a:r>
            <a:r>
              <a:rPr lang="en-US" sz="1600" dirty="0"/>
              <a:t>. </a:t>
            </a:r>
          </a:p>
        </p:txBody>
      </p:sp>
      <p:cxnSp>
        <p:nvCxnSpPr>
          <p:cNvPr id="213" name="Straight Connector 212">
            <a:extLst>
              <a:ext uri="{FF2B5EF4-FFF2-40B4-BE49-F238E27FC236}">
                <a16:creationId xmlns:a16="http://schemas.microsoft.com/office/drawing/2014/main" id="{CB4E91EF-B588-4BB4-AB3C-4052782883D3}"/>
              </a:ext>
            </a:extLst>
          </p:cNvPr>
          <p:cNvCxnSpPr>
            <a:cxnSpLocks/>
          </p:cNvCxnSpPr>
          <p:nvPr/>
        </p:nvCxnSpPr>
        <p:spPr>
          <a:xfrm flipV="1">
            <a:off x="8668948" y="4051315"/>
            <a:ext cx="0" cy="1013632"/>
          </a:xfrm>
          <a:prstGeom prst="line">
            <a:avLst/>
          </a:prstGeom>
          <a:ln w="38100">
            <a:solidFill>
              <a:srgbClr val="D0DEDF"/>
            </a:solidFill>
            <a:headEnd type="oval"/>
          </a:ln>
        </p:spPr>
        <p:style>
          <a:lnRef idx="1">
            <a:schemeClr val="accent1"/>
          </a:lnRef>
          <a:fillRef idx="0">
            <a:schemeClr val="accent1"/>
          </a:fillRef>
          <a:effectRef idx="0">
            <a:schemeClr val="accent1"/>
          </a:effectRef>
          <a:fontRef idx="minor">
            <a:schemeClr val="tx1"/>
          </a:fontRef>
        </p:style>
      </p:cxnSp>
      <p:sp>
        <p:nvSpPr>
          <p:cNvPr id="214" name="Graphic 5">
            <a:extLst>
              <a:ext uri="{FF2B5EF4-FFF2-40B4-BE49-F238E27FC236}">
                <a16:creationId xmlns:a16="http://schemas.microsoft.com/office/drawing/2014/main" id="{6922F82F-33EF-42B3-BFD3-7CD0EB209185}"/>
              </a:ext>
            </a:extLst>
          </p:cNvPr>
          <p:cNvSpPr txBox="1"/>
          <p:nvPr/>
        </p:nvSpPr>
        <p:spPr>
          <a:xfrm>
            <a:off x="7864794" y="4440293"/>
            <a:ext cx="655045" cy="587965"/>
          </a:xfrm>
          <a:prstGeom prst="rect">
            <a:avLst/>
          </a:prstGeom>
          <a:noFill/>
        </p:spPr>
        <p:txBody>
          <a:bodyPr wrap="none" rtlCol="0">
            <a:spAutoFit/>
          </a:bodyPr>
          <a:lstStyle/>
          <a:p>
            <a:pPr algn="l"/>
            <a:r>
              <a:rPr lang="en-US" sz="3600" b="1" spc="0" baseline="0" dirty="0">
                <a:solidFill>
                  <a:srgbClr val="D0DEDF"/>
                </a:solidFill>
                <a:latin typeface="SukhumvitSet-SemiBold"/>
                <a:cs typeface="SukhumvitSet-SemiBold"/>
                <a:sym typeface="SukhumvitSet-SemiBold"/>
                <a:rtl val="0"/>
              </a:rPr>
              <a:t>04</a:t>
            </a:r>
          </a:p>
        </p:txBody>
      </p:sp>
      <p:sp>
        <p:nvSpPr>
          <p:cNvPr id="215" name="TextBox 214">
            <a:extLst>
              <a:ext uri="{FF2B5EF4-FFF2-40B4-BE49-F238E27FC236}">
                <a16:creationId xmlns:a16="http://schemas.microsoft.com/office/drawing/2014/main" id="{311EDB80-ACED-45E5-BED5-2907BFDDB28E}"/>
              </a:ext>
            </a:extLst>
          </p:cNvPr>
          <p:cNvSpPr txBox="1"/>
          <p:nvPr/>
        </p:nvSpPr>
        <p:spPr>
          <a:xfrm>
            <a:off x="8835984" y="4485688"/>
            <a:ext cx="3223323" cy="830997"/>
          </a:xfrm>
          <a:prstGeom prst="rect">
            <a:avLst/>
          </a:prstGeom>
          <a:noFill/>
        </p:spPr>
        <p:txBody>
          <a:bodyPr wrap="square" rtlCol="0">
            <a:spAutoFit/>
          </a:bodyPr>
          <a:lstStyle/>
          <a:p>
            <a:r>
              <a:rPr lang="en-US" sz="1600" dirty="0"/>
              <a:t>Lorem ipsum dolor sit </a:t>
            </a:r>
            <a:r>
              <a:rPr lang="en-US" sz="1600" dirty="0" err="1"/>
              <a:t>amet</a:t>
            </a:r>
            <a:r>
              <a:rPr lang="en-US" sz="1600" dirty="0"/>
              <a:t>, </a:t>
            </a:r>
            <a:r>
              <a:rPr lang="en-US" sz="1600" dirty="0" err="1"/>
              <a:t>consectetur</a:t>
            </a:r>
            <a:r>
              <a:rPr lang="en-US" sz="1600" dirty="0"/>
              <a:t> </a:t>
            </a:r>
            <a:r>
              <a:rPr lang="en-US" sz="1600" dirty="0" err="1"/>
              <a:t>adipiscing</a:t>
            </a:r>
            <a:r>
              <a:rPr lang="en-US" sz="1600" dirty="0"/>
              <a:t> </a:t>
            </a:r>
            <a:r>
              <a:rPr lang="en-US" sz="1600" dirty="0" err="1"/>
              <a:t>elit</a:t>
            </a:r>
            <a:r>
              <a:rPr lang="en-US" sz="1600" dirty="0"/>
              <a:t>. Proin </a:t>
            </a:r>
            <a:r>
              <a:rPr lang="en-US" sz="1600" dirty="0" err="1"/>
              <a:t>nec</a:t>
            </a:r>
            <a:r>
              <a:rPr lang="en-US" sz="1600" dirty="0"/>
              <a:t> dolor in </a:t>
            </a:r>
            <a:r>
              <a:rPr lang="en-US" sz="1600" dirty="0" err="1"/>
              <a:t>sem</a:t>
            </a:r>
            <a:r>
              <a:rPr lang="en-US" sz="1600" dirty="0"/>
              <a:t> </a:t>
            </a:r>
            <a:r>
              <a:rPr lang="en-US" sz="1600" dirty="0" err="1"/>
              <a:t>sollicitudin</a:t>
            </a:r>
            <a:r>
              <a:rPr lang="en-US" sz="1600" dirty="0"/>
              <a:t> </a:t>
            </a:r>
            <a:r>
              <a:rPr lang="en-US" sz="1600" dirty="0" err="1"/>
              <a:t>volutpat</a:t>
            </a:r>
            <a:r>
              <a:rPr lang="en-US" sz="1600" dirty="0"/>
              <a:t>. </a:t>
            </a:r>
          </a:p>
        </p:txBody>
      </p:sp>
    </p:spTree>
    <p:extLst>
      <p:ext uri="{BB962C8B-B14F-4D97-AF65-F5344CB8AC3E}">
        <p14:creationId xmlns:p14="http://schemas.microsoft.com/office/powerpoint/2010/main" val="1369549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raphic 7">
            <a:extLst>
              <a:ext uri="{FF2B5EF4-FFF2-40B4-BE49-F238E27FC236}">
                <a16:creationId xmlns:a16="http://schemas.microsoft.com/office/drawing/2014/main" id="{B05D0E46-DBD8-43AE-835D-6AF72654455D}"/>
              </a:ext>
            </a:extLst>
          </p:cNvPr>
          <p:cNvSpPr/>
          <p:nvPr/>
        </p:nvSpPr>
        <p:spPr>
          <a:xfrm>
            <a:off x="1653489" y="2876133"/>
            <a:ext cx="2470043" cy="2972624"/>
          </a:xfrm>
          <a:custGeom>
            <a:avLst/>
            <a:gdLst>
              <a:gd name="connsiteX0" fmla="*/ 2469977 w 2470043"/>
              <a:gd name="connsiteY0" fmla="*/ 2972483 h 2972624"/>
              <a:gd name="connsiteX1" fmla="*/ 756851 w 2470043"/>
              <a:gd name="connsiteY1" fmla="*/ 2972483 h 2972624"/>
              <a:gd name="connsiteX2" fmla="*/ -66 w 2470043"/>
              <a:gd name="connsiteY2" fmla="*/ 2215783 h 2972624"/>
              <a:gd name="connsiteX3" fmla="*/ -66 w 2470043"/>
              <a:gd name="connsiteY3" fmla="*/ -142 h 2972624"/>
              <a:gd name="connsiteX4" fmla="*/ 1713060 w 2470043"/>
              <a:gd name="connsiteY4" fmla="*/ -142 h 2972624"/>
              <a:gd name="connsiteX5" fmla="*/ 2469977 w 2470043"/>
              <a:gd name="connsiteY5" fmla="*/ 756558 h 2972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043" h="2972624">
                <a:moveTo>
                  <a:pt x="2469977" y="2972483"/>
                </a:moveTo>
                <a:lnTo>
                  <a:pt x="756851" y="2972483"/>
                </a:lnTo>
                <a:cubicBezTo>
                  <a:pt x="338904" y="2972483"/>
                  <a:pt x="53" y="2633730"/>
                  <a:pt x="-66" y="2215783"/>
                </a:cubicBezTo>
                <a:lnTo>
                  <a:pt x="-66" y="-142"/>
                </a:lnTo>
                <a:lnTo>
                  <a:pt x="1713060" y="-142"/>
                </a:lnTo>
                <a:cubicBezTo>
                  <a:pt x="2131007" y="-142"/>
                  <a:pt x="2469847" y="338611"/>
                  <a:pt x="2469977" y="756558"/>
                </a:cubicBezTo>
                <a:close/>
              </a:path>
            </a:pathLst>
          </a:custGeom>
          <a:solidFill>
            <a:srgbClr val="FFFFFF"/>
          </a:solidFill>
          <a:ln w="21756" cap="flat">
            <a:noFill/>
            <a:prstDash val="solid"/>
            <a:miter/>
          </a:ln>
        </p:spPr>
        <p:txBody>
          <a:bodyPr rtlCol="0" anchor="ctr"/>
          <a:lstStyle/>
          <a:p>
            <a:endParaRPr lang="en-US"/>
          </a:p>
        </p:txBody>
      </p:sp>
      <p:sp>
        <p:nvSpPr>
          <p:cNvPr id="253" name="Graphic 7">
            <a:extLst>
              <a:ext uri="{FF2B5EF4-FFF2-40B4-BE49-F238E27FC236}">
                <a16:creationId xmlns:a16="http://schemas.microsoft.com/office/drawing/2014/main" id="{56F8027F-EC59-4E8E-A3E0-BB91545E1B46}"/>
              </a:ext>
            </a:extLst>
          </p:cNvPr>
          <p:cNvSpPr/>
          <p:nvPr/>
        </p:nvSpPr>
        <p:spPr>
          <a:xfrm>
            <a:off x="8456607" y="2875916"/>
            <a:ext cx="2469825" cy="2972842"/>
          </a:xfrm>
          <a:custGeom>
            <a:avLst/>
            <a:gdLst>
              <a:gd name="connsiteX0" fmla="*/ 0 w 2469825"/>
              <a:gd name="connsiteY0" fmla="*/ 0 h 2972842"/>
              <a:gd name="connsiteX1" fmla="*/ 1713126 w 2469825"/>
              <a:gd name="connsiteY1" fmla="*/ 0 h 2972842"/>
              <a:gd name="connsiteX2" fmla="*/ 2469826 w 2469825"/>
              <a:gd name="connsiteY2" fmla="*/ 756700 h 2972842"/>
              <a:gd name="connsiteX3" fmla="*/ 2469826 w 2469825"/>
              <a:gd name="connsiteY3" fmla="*/ 2972842 h 2972842"/>
              <a:gd name="connsiteX4" fmla="*/ 2469826 w 2469825"/>
              <a:gd name="connsiteY4" fmla="*/ 2972842 h 2972842"/>
              <a:gd name="connsiteX5" fmla="*/ 757135 w 2469825"/>
              <a:gd name="connsiteY5" fmla="*/ 2972842 h 2972842"/>
              <a:gd name="connsiteX6" fmla="*/ 0 w 2469825"/>
              <a:gd name="connsiteY6" fmla="*/ 2216578 h 2972842"/>
              <a:gd name="connsiteX7" fmla="*/ 0 w 2469825"/>
              <a:gd name="connsiteY7" fmla="*/ 2216142 h 2972842"/>
              <a:gd name="connsiteX8" fmla="*/ 0 w 2469825"/>
              <a:gd name="connsiteY8" fmla="*/ 0 h 2972842"/>
              <a:gd name="connsiteX9" fmla="*/ 0 w 2469825"/>
              <a:gd name="connsiteY9" fmla="*/ 0 h 297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9825" h="2972842">
                <a:moveTo>
                  <a:pt x="0" y="0"/>
                </a:moveTo>
                <a:lnTo>
                  <a:pt x="1713126" y="0"/>
                </a:lnTo>
                <a:cubicBezTo>
                  <a:pt x="2131030" y="0"/>
                  <a:pt x="2469826" y="338785"/>
                  <a:pt x="2469826" y="756700"/>
                </a:cubicBezTo>
                <a:lnTo>
                  <a:pt x="2469826" y="2972842"/>
                </a:lnTo>
                <a:lnTo>
                  <a:pt x="2469826" y="2972842"/>
                </a:lnTo>
                <a:lnTo>
                  <a:pt x="757135" y="2972842"/>
                </a:lnTo>
                <a:cubicBezTo>
                  <a:pt x="339231" y="2973081"/>
                  <a:pt x="239" y="2634481"/>
                  <a:pt x="0" y="2216578"/>
                </a:cubicBezTo>
                <a:cubicBezTo>
                  <a:pt x="0" y="2216425"/>
                  <a:pt x="0" y="2216295"/>
                  <a:pt x="0" y="2216142"/>
                </a:cubicBezTo>
                <a:lnTo>
                  <a:pt x="0" y="0"/>
                </a:lnTo>
                <a:lnTo>
                  <a:pt x="0" y="0"/>
                </a:lnTo>
                <a:close/>
              </a:path>
            </a:pathLst>
          </a:custGeom>
          <a:solidFill>
            <a:srgbClr val="FFFFFF"/>
          </a:solidFill>
          <a:ln w="21756" cap="flat">
            <a:noFill/>
            <a:prstDash val="solid"/>
            <a:miter/>
          </a:ln>
        </p:spPr>
        <p:txBody>
          <a:bodyPr rtlCol="0" anchor="ctr"/>
          <a:lstStyle/>
          <a:p>
            <a:endParaRPr lang="en-US"/>
          </a:p>
        </p:txBody>
      </p:sp>
      <p:sp>
        <p:nvSpPr>
          <p:cNvPr id="131" name="Graphic 7">
            <a:extLst>
              <a:ext uri="{FF2B5EF4-FFF2-40B4-BE49-F238E27FC236}">
                <a16:creationId xmlns:a16="http://schemas.microsoft.com/office/drawing/2014/main" id="{227A8AEB-7765-4F58-A4F3-0FCCEC072755}"/>
              </a:ext>
            </a:extLst>
          </p:cNvPr>
          <p:cNvSpPr/>
          <p:nvPr/>
        </p:nvSpPr>
        <p:spPr>
          <a:xfrm>
            <a:off x="5055157" y="2876133"/>
            <a:ext cx="2470043" cy="2972624"/>
          </a:xfrm>
          <a:custGeom>
            <a:avLst/>
            <a:gdLst>
              <a:gd name="connsiteX0" fmla="*/ 2469977 w 2470043"/>
              <a:gd name="connsiteY0" fmla="*/ 2972483 h 2972624"/>
              <a:gd name="connsiteX1" fmla="*/ 756851 w 2470043"/>
              <a:gd name="connsiteY1" fmla="*/ 2972483 h 2972624"/>
              <a:gd name="connsiteX2" fmla="*/ -66 w 2470043"/>
              <a:gd name="connsiteY2" fmla="*/ 2215783 h 2972624"/>
              <a:gd name="connsiteX3" fmla="*/ -66 w 2470043"/>
              <a:gd name="connsiteY3" fmla="*/ -142 h 2972624"/>
              <a:gd name="connsiteX4" fmla="*/ 1713060 w 2470043"/>
              <a:gd name="connsiteY4" fmla="*/ -142 h 2972624"/>
              <a:gd name="connsiteX5" fmla="*/ 2469977 w 2470043"/>
              <a:gd name="connsiteY5" fmla="*/ 756558 h 2972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043" h="2972624">
                <a:moveTo>
                  <a:pt x="2469977" y="2972483"/>
                </a:moveTo>
                <a:lnTo>
                  <a:pt x="756851" y="2972483"/>
                </a:lnTo>
                <a:cubicBezTo>
                  <a:pt x="338904" y="2972483"/>
                  <a:pt x="64" y="2633730"/>
                  <a:pt x="-66" y="2215783"/>
                </a:cubicBezTo>
                <a:lnTo>
                  <a:pt x="-66" y="-142"/>
                </a:lnTo>
                <a:lnTo>
                  <a:pt x="1713060" y="-142"/>
                </a:lnTo>
                <a:cubicBezTo>
                  <a:pt x="2131007" y="-142"/>
                  <a:pt x="2469846" y="338611"/>
                  <a:pt x="2469977" y="756558"/>
                </a:cubicBezTo>
                <a:close/>
              </a:path>
            </a:pathLst>
          </a:custGeom>
          <a:solidFill>
            <a:srgbClr val="FFFFFF"/>
          </a:solidFill>
          <a:ln w="21756" cap="flat">
            <a:noFill/>
            <a:prstDash val="solid"/>
            <a:miter/>
          </a:ln>
        </p:spPr>
        <p:txBody>
          <a:bodyPr rtlCol="0" anchor="ctr"/>
          <a:lstStyle/>
          <a:p>
            <a:endParaRPr lang="en-US"/>
          </a:p>
        </p:txBody>
      </p:sp>
      <p:sp>
        <p:nvSpPr>
          <p:cNvPr id="3" name="Graphic 8">
            <a:extLst>
              <a:ext uri="{FF2B5EF4-FFF2-40B4-BE49-F238E27FC236}">
                <a16:creationId xmlns:a16="http://schemas.microsoft.com/office/drawing/2014/main" id="{DD7C9D5B-57D6-4E9D-837A-25F591FCE31D}"/>
              </a:ext>
            </a:extLst>
          </p:cNvPr>
          <p:cNvSpPr txBox="1"/>
          <p:nvPr/>
        </p:nvSpPr>
        <p:spPr>
          <a:xfrm>
            <a:off x="535267" y="284302"/>
            <a:ext cx="3132589" cy="1015663"/>
          </a:xfrm>
          <a:prstGeom prst="rect">
            <a:avLst/>
          </a:prstGeom>
          <a:noFill/>
        </p:spPr>
        <p:txBody>
          <a:bodyPr wrap="none" rtlCol="0">
            <a:spAutoFit/>
          </a:bodyPr>
          <a:lstStyle/>
          <a:p>
            <a:pPr algn="l"/>
            <a:r>
              <a:rPr lang="en-US" sz="6000" b="1" spc="0" baseline="0" dirty="0">
                <a:solidFill>
                  <a:srgbClr val="5B6168"/>
                </a:solidFill>
                <a:latin typeface="SukhumvitSet-SemiBold"/>
                <a:cs typeface="SukhumvitSet-SemiBold"/>
                <a:sym typeface="SukhumvitSet-SemiBold"/>
                <a:rtl val="0"/>
              </a:rPr>
              <a:t>Business</a:t>
            </a:r>
          </a:p>
        </p:txBody>
      </p:sp>
      <p:sp>
        <p:nvSpPr>
          <p:cNvPr id="4" name="Graphic 8">
            <a:extLst>
              <a:ext uri="{FF2B5EF4-FFF2-40B4-BE49-F238E27FC236}">
                <a16:creationId xmlns:a16="http://schemas.microsoft.com/office/drawing/2014/main" id="{2D5CC40F-2E82-4969-9335-891303B5C6AB}"/>
              </a:ext>
            </a:extLst>
          </p:cNvPr>
          <p:cNvSpPr txBox="1"/>
          <p:nvPr/>
        </p:nvSpPr>
        <p:spPr>
          <a:xfrm>
            <a:off x="535267" y="902616"/>
            <a:ext cx="3470822" cy="1323439"/>
          </a:xfrm>
          <a:prstGeom prst="rect">
            <a:avLst/>
          </a:prstGeom>
          <a:noFill/>
        </p:spPr>
        <p:txBody>
          <a:bodyPr wrap="none" rtlCol="0">
            <a:spAutoFit/>
          </a:bodyPr>
          <a:lstStyle/>
          <a:p>
            <a:pPr algn="l"/>
            <a:r>
              <a:rPr lang="en-US" sz="8000" spc="0" baseline="0" dirty="0">
                <a:solidFill>
                  <a:srgbClr val="A6B783"/>
                </a:solidFill>
                <a:latin typeface="Cookie-Regular"/>
                <a:sym typeface="Cookie-Regular"/>
                <a:rtl val="0"/>
              </a:rPr>
              <a:t>Plant store</a:t>
            </a:r>
          </a:p>
        </p:txBody>
      </p:sp>
      <p:sp>
        <p:nvSpPr>
          <p:cNvPr id="10" name="Graphic 7">
            <a:extLst>
              <a:ext uri="{FF2B5EF4-FFF2-40B4-BE49-F238E27FC236}">
                <a16:creationId xmlns:a16="http://schemas.microsoft.com/office/drawing/2014/main" id="{B05D0E46-DBD8-43AE-835D-6AF72654455D}"/>
              </a:ext>
            </a:extLst>
          </p:cNvPr>
          <p:cNvSpPr/>
          <p:nvPr/>
        </p:nvSpPr>
        <p:spPr>
          <a:xfrm>
            <a:off x="1627164" y="2850678"/>
            <a:ext cx="2522477" cy="3024188"/>
          </a:xfrm>
          <a:custGeom>
            <a:avLst/>
            <a:gdLst>
              <a:gd name="connsiteX0" fmla="*/ 2522411 w 2522477"/>
              <a:gd name="connsiteY0" fmla="*/ 3024046 h 3024188"/>
              <a:gd name="connsiteX1" fmla="*/ 783177 w 2522477"/>
              <a:gd name="connsiteY1" fmla="*/ 3024046 h 3024188"/>
              <a:gd name="connsiteX2" fmla="*/ -66 w 2522477"/>
              <a:gd name="connsiteY2" fmla="*/ 2240803 h 3024188"/>
              <a:gd name="connsiteX3" fmla="*/ -66 w 2522477"/>
              <a:gd name="connsiteY3" fmla="*/ -142 h 3024188"/>
              <a:gd name="connsiteX4" fmla="*/ 1739168 w 2522477"/>
              <a:gd name="connsiteY4" fmla="*/ -142 h 3024188"/>
              <a:gd name="connsiteX5" fmla="*/ 2522411 w 2522477"/>
              <a:gd name="connsiteY5" fmla="*/ 783101 h 3024188"/>
              <a:gd name="connsiteX6" fmla="*/ 52367 w 2522477"/>
              <a:gd name="connsiteY6" fmla="*/ 51421 h 3024188"/>
              <a:gd name="connsiteX7" fmla="*/ 52367 w 2522477"/>
              <a:gd name="connsiteY7" fmla="*/ 2241238 h 3024188"/>
              <a:gd name="connsiteX8" fmla="*/ 783177 w 2522477"/>
              <a:gd name="connsiteY8" fmla="*/ 2971395 h 3024188"/>
              <a:gd name="connsiteX9" fmla="*/ 2470630 w 2522477"/>
              <a:gd name="connsiteY9" fmla="*/ 2971395 h 3024188"/>
              <a:gd name="connsiteX10" fmla="*/ 2470630 w 2522477"/>
              <a:gd name="connsiteY10" fmla="*/ 782013 h 3024188"/>
              <a:gd name="connsiteX11" fmla="*/ 1739821 w 2522477"/>
              <a:gd name="connsiteY11" fmla="*/ 51421 h 3024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2477" h="3024188">
                <a:moveTo>
                  <a:pt x="2522411" y="3024046"/>
                </a:moveTo>
                <a:lnTo>
                  <a:pt x="783177" y="3024046"/>
                </a:lnTo>
                <a:cubicBezTo>
                  <a:pt x="350609" y="3024046"/>
                  <a:pt x="-66" y="2673371"/>
                  <a:pt x="-66" y="2240803"/>
                </a:cubicBezTo>
                <a:lnTo>
                  <a:pt x="-66" y="-142"/>
                </a:lnTo>
                <a:lnTo>
                  <a:pt x="1739168" y="-142"/>
                </a:lnTo>
                <a:cubicBezTo>
                  <a:pt x="2171736" y="-142"/>
                  <a:pt x="2522411" y="350533"/>
                  <a:pt x="2522411" y="783101"/>
                </a:cubicBezTo>
                <a:close/>
                <a:moveTo>
                  <a:pt x="52367" y="51421"/>
                </a:moveTo>
                <a:lnTo>
                  <a:pt x="52367" y="2241238"/>
                </a:lnTo>
                <a:cubicBezTo>
                  <a:pt x="53088" y="2644456"/>
                  <a:pt x="379959" y="2971025"/>
                  <a:pt x="783177" y="2971395"/>
                </a:cubicBezTo>
                <a:lnTo>
                  <a:pt x="2470630" y="2971395"/>
                </a:lnTo>
                <a:lnTo>
                  <a:pt x="2470630" y="782013"/>
                </a:lnTo>
                <a:cubicBezTo>
                  <a:pt x="2470151" y="378643"/>
                  <a:pt x="2143191" y="51791"/>
                  <a:pt x="1739821" y="51421"/>
                </a:cubicBezTo>
                <a:close/>
              </a:path>
            </a:pathLst>
          </a:custGeom>
          <a:solidFill>
            <a:srgbClr val="C6DBDC"/>
          </a:solidFill>
          <a:ln w="21756" cap="flat">
            <a:noFill/>
            <a:prstDash val="solid"/>
            <a:miter/>
          </a:ln>
        </p:spPr>
        <p:txBody>
          <a:bodyPr rtlCol="0" anchor="ctr"/>
          <a:lstStyle/>
          <a:p>
            <a:endParaRPr lang="en-US"/>
          </a:p>
        </p:txBody>
      </p:sp>
      <p:sp>
        <p:nvSpPr>
          <p:cNvPr id="11" name="Graphic 7">
            <a:extLst>
              <a:ext uri="{FF2B5EF4-FFF2-40B4-BE49-F238E27FC236}">
                <a16:creationId xmlns:a16="http://schemas.microsoft.com/office/drawing/2014/main" id="{B05D0E46-DBD8-43AE-835D-6AF72654455D}"/>
              </a:ext>
            </a:extLst>
          </p:cNvPr>
          <p:cNvSpPr/>
          <p:nvPr/>
        </p:nvSpPr>
        <p:spPr>
          <a:xfrm>
            <a:off x="1837769" y="3060196"/>
            <a:ext cx="2101484" cy="2604500"/>
          </a:xfrm>
          <a:custGeom>
            <a:avLst/>
            <a:gdLst>
              <a:gd name="connsiteX0" fmla="*/ 2101418 w 2101484"/>
              <a:gd name="connsiteY0" fmla="*/ 2604358 h 2604500"/>
              <a:gd name="connsiteX1" fmla="*/ 572571 w 2101484"/>
              <a:gd name="connsiteY1" fmla="*/ 2604358 h 2604500"/>
              <a:gd name="connsiteX2" fmla="*/ -66 w 2101484"/>
              <a:gd name="connsiteY2" fmla="*/ 2031721 h 2604500"/>
              <a:gd name="connsiteX3" fmla="*/ -66 w 2101484"/>
              <a:gd name="connsiteY3" fmla="*/ -142 h 2604500"/>
              <a:gd name="connsiteX4" fmla="*/ 1528780 w 2101484"/>
              <a:gd name="connsiteY4" fmla="*/ -142 h 2604500"/>
              <a:gd name="connsiteX5" fmla="*/ 2101418 w 2101484"/>
              <a:gd name="connsiteY5" fmla="*/ 572495 h 2604500"/>
              <a:gd name="connsiteX6" fmla="*/ 26042 w 2101484"/>
              <a:gd name="connsiteY6" fmla="*/ 25966 h 2604500"/>
              <a:gd name="connsiteX7" fmla="*/ 26042 w 2101484"/>
              <a:gd name="connsiteY7" fmla="*/ 2031721 h 2604500"/>
              <a:gd name="connsiteX8" fmla="*/ 572571 w 2101484"/>
              <a:gd name="connsiteY8" fmla="*/ 2578250 h 2604500"/>
              <a:gd name="connsiteX9" fmla="*/ 2075310 w 2101484"/>
              <a:gd name="connsiteY9" fmla="*/ 2578250 h 2604500"/>
              <a:gd name="connsiteX10" fmla="*/ 2075310 w 2101484"/>
              <a:gd name="connsiteY10" fmla="*/ 572495 h 2604500"/>
              <a:gd name="connsiteX11" fmla="*/ 1528780 w 2101484"/>
              <a:gd name="connsiteY11" fmla="*/ 25966 h 260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01484" h="2604500">
                <a:moveTo>
                  <a:pt x="2101418" y="2604358"/>
                </a:moveTo>
                <a:lnTo>
                  <a:pt x="572571" y="2604358"/>
                </a:lnTo>
                <a:cubicBezTo>
                  <a:pt x="256467" y="2603989"/>
                  <a:pt x="293" y="2347824"/>
                  <a:pt x="-66" y="2031721"/>
                </a:cubicBezTo>
                <a:lnTo>
                  <a:pt x="-66" y="-142"/>
                </a:lnTo>
                <a:lnTo>
                  <a:pt x="1528780" y="-142"/>
                </a:lnTo>
                <a:cubicBezTo>
                  <a:pt x="1844884" y="228"/>
                  <a:pt x="2101048" y="256392"/>
                  <a:pt x="2101418" y="572495"/>
                </a:cubicBezTo>
                <a:close/>
                <a:moveTo>
                  <a:pt x="26042" y="25966"/>
                </a:moveTo>
                <a:lnTo>
                  <a:pt x="26042" y="2031721"/>
                </a:lnTo>
                <a:cubicBezTo>
                  <a:pt x="26401" y="2333422"/>
                  <a:pt x="270870" y="2577880"/>
                  <a:pt x="572571" y="2578250"/>
                </a:cubicBezTo>
                <a:lnTo>
                  <a:pt x="2075310" y="2578250"/>
                </a:lnTo>
                <a:lnTo>
                  <a:pt x="2075310" y="572495"/>
                </a:lnTo>
                <a:cubicBezTo>
                  <a:pt x="2074940" y="270795"/>
                  <a:pt x="1830481" y="26336"/>
                  <a:pt x="1528780" y="25966"/>
                </a:cubicBezTo>
                <a:close/>
              </a:path>
            </a:pathLst>
          </a:custGeom>
          <a:solidFill>
            <a:srgbClr val="C6DBDC"/>
          </a:solidFill>
          <a:ln w="21756" cap="flat">
            <a:noFill/>
            <a:prstDash val="solid"/>
            <a:miter/>
          </a:ln>
        </p:spPr>
        <p:txBody>
          <a:bodyPr rtlCol="0" anchor="ctr"/>
          <a:lstStyle/>
          <a:p>
            <a:endParaRPr lang="en-US"/>
          </a:p>
        </p:txBody>
      </p:sp>
      <p:grpSp>
        <p:nvGrpSpPr>
          <p:cNvPr id="385" name="Group 384">
            <a:extLst>
              <a:ext uri="{FF2B5EF4-FFF2-40B4-BE49-F238E27FC236}">
                <a16:creationId xmlns:a16="http://schemas.microsoft.com/office/drawing/2014/main" id="{0FDEC1E8-F397-4105-B730-A19946297791}"/>
              </a:ext>
            </a:extLst>
          </p:cNvPr>
          <p:cNvGrpSpPr/>
          <p:nvPr/>
        </p:nvGrpSpPr>
        <p:grpSpPr>
          <a:xfrm>
            <a:off x="1092207" y="3023316"/>
            <a:ext cx="692082" cy="1310626"/>
            <a:chOff x="1233366" y="2844369"/>
            <a:chExt cx="692082" cy="1310626"/>
          </a:xfrm>
        </p:grpSpPr>
        <p:sp>
          <p:nvSpPr>
            <p:cNvPr id="12" name="Graphic 7">
              <a:extLst>
                <a:ext uri="{FF2B5EF4-FFF2-40B4-BE49-F238E27FC236}">
                  <a16:creationId xmlns:a16="http://schemas.microsoft.com/office/drawing/2014/main" id="{B05D0E46-DBD8-43AE-835D-6AF72654455D}"/>
                </a:ext>
              </a:extLst>
            </p:cNvPr>
            <p:cNvSpPr/>
            <p:nvPr/>
          </p:nvSpPr>
          <p:spPr>
            <a:xfrm>
              <a:off x="1259257" y="2870477"/>
              <a:ext cx="641171" cy="1258410"/>
            </a:xfrm>
            <a:custGeom>
              <a:avLst/>
              <a:gdLst>
                <a:gd name="connsiteX0" fmla="*/ 641105 w 641171"/>
                <a:gd name="connsiteY0" fmla="*/ -142 h 1258410"/>
                <a:gd name="connsiteX1" fmla="*/ 641105 w 641171"/>
                <a:gd name="connsiteY1" fmla="*/ 1258268 h 1258410"/>
                <a:gd name="connsiteX2" fmla="*/ 215761 w 641171"/>
                <a:gd name="connsiteY2" fmla="*/ 1258268 h 1258410"/>
                <a:gd name="connsiteX3" fmla="*/ 215761 w 641171"/>
                <a:gd name="connsiteY3" fmla="*/ 319029 h 1258410"/>
                <a:gd name="connsiteX4" fmla="*/ -66 w 641171"/>
                <a:gd name="connsiteY4" fmla="*/ 319029 h 1258410"/>
                <a:gd name="connsiteX5" fmla="*/ -66 w 641171"/>
                <a:gd name="connsiteY5" fmla="*/ -142 h 125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171" h="1258410">
                  <a:moveTo>
                    <a:pt x="641105" y="-142"/>
                  </a:moveTo>
                  <a:lnTo>
                    <a:pt x="641105" y="1258268"/>
                  </a:lnTo>
                  <a:lnTo>
                    <a:pt x="215761" y="1258268"/>
                  </a:lnTo>
                  <a:lnTo>
                    <a:pt x="215761" y="319029"/>
                  </a:lnTo>
                  <a:lnTo>
                    <a:pt x="-66" y="319029"/>
                  </a:lnTo>
                  <a:lnTo>
                    <a:pt x="-66" y="-142"/>
                  </a:lnTo>
                  <a:close/>
                </a:path>
              </a:pathLst>
            </a:custGeom>
            <a:solidFill>
              <a:srgbClr val="C6DBDC"/>
            </a:solidFill>
            <a:ln w="21756"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B05D0E46-DBD8-43AE-835D-6AF72654455D}"/>
                </a:ext>
              </a:extLst>
            </p:cNvPr>
            <p:cNvSpPr/>
            <p:nvPr/>
          </p:nvSpPr>
          <p:spPr>
            <a:xfrm>
              <a:off x="1233366" y="2844369"/>
              <a:ext cx="692082" cy="1310626"/>
            </a:xfrm>
            <a:custGeom>
              <a:avLst/>
              <a:gdLst>
                <a:gd name="connsiteX0" fmla="*/ 692016 w 692082"/>
                <a:gd name="connsiteY0" fmla="*/ 1310484 h 1310626"/>
                <a:gd name="connsiteX1" fmla="*/ 215543 w 692082"/>
                <a:gd name="connsiteY1" fmla="*/ 1310484 h 1310626"/>
                <a:gd name="connsiteX2" fmla="*/ 215543 w 692082"/>
                <a:gd name="connsiteY2" fmla="*/ 372116 h 1310626"/>
                <a:gd name="connsiteX3" fmla="*/ -66 w 692082"/>
                <a:gd name="connsiteY3" fmla="*/ 372116 h 1310626"/>
                <a:gd name="connsiteX4" fmla="*/ -66 w 692082"/>
                <a:gd name="connsiteY4" fmla="*/ -142 h 1310626"/>
                <a:gd name="connsiteX5" fmla="*/ 692016 w 692082"/>
                <a:gd name="connsiteY5" fmla="*/ -142 h 1310626"/>
                <a:gd name="connsiteX6" fmla="*/ 267759 w 692082"/>
                <a:gd name="connsiteY6" fmla="*/ 1258921 h 1310626"/>
                <a:gd name="connsiteX7" fmla="*/ 639800 w 692082"/>
                <a:gd name="connsiteY7" fmla="*/ 1258921 h 1310626"/>
                <a:gd name="connsiteX8" fmla="*/ 639800 w 692082"/>
                <a:gd name="connsiteY8" fmla="*/ 52074 h 1310626"/>
                <a:gd name="connsiteX9" fmla="*/ 52368 w 692082"/>
                <a:gd name="connsiteY9" fmla="*/ 52074 h 1310626"/>
                <a:gd name="connsiteX10" fmla="*/ 52368 w 692082"/>
                <a:gd name="connsiteY10" fmla="*/ 319899 h 1310626"/>
                <a:gd name="connsiteX11" fmla="*/ 268194 w 692082"/>
                <a:gd name="connsiteY11" fmla="*/ 319899 h 1310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2082" h="1310626">
                  <a:moveTo>
                    <a:pt x="692016" y="1310484"/>
                  </a:moveTo>
                  <a:lnTo>
                    <a:pt x="215543" y="1310484"/>
                  </a:lnTo>
                  <a:lnTo>
                    <a:pt x="215543" y="372116"/>
                  </a:lnTo>
                  <a:lnTo>
                    <a:pt x="-66" y="372116"/>
                  </a:lnTo>
                  <a:lnTo>
                    <a:pt x="-66" y="-142"/>
                  </a:lnTo>
                  <a:lnTo>
                    <a:pt x="692016" y="-142"/>
                  </a:lnTo>
                  <a:close/>
                  <a:moveTo>
                    <a:pt x="267759" y="1258921"/>
                  </a:moveTo>
                  <a:lnTo>
                    <a:pt x="639800" y="1258921"/>
                  </a:lnTo>
                  <a:lnTo>
                    <a:pt x="639800" y="52074"/>
                  </a:lnTo>
                  <a:lnTo>
                    <a:pt x="52368" y="52074"/>
                  </a:lnTo>
                  <a:lnTo>
                    <a:pt x="52368" y="319899"/>
                  </a:lnTo>
                  <a:lnTo>
                    <a:pt x="268194" y="319899"/>
                  </a:lnTo>
                  <a:close/>
                </a:path>
              </a:pathLst>
            </a:custGeom>
            <a:solidFill>
              <a:srgbClr val="FFFFFF"/>
            </a:solidFill>
            <a:ln w="21756" cap="flat">
              <a:noFill/>
              <a:prstDash val="solid"/>
              <a:miter/>
            </a:ln>
          </p:spPr>
          <p:txBody>
            <a:bodyPr rtlCol="0" anchor="ctr"/>
            <a:lstStyle/>
            <a:p>
              <a:endParaRPr lang="en-US"/>
            </a:p>
          </p:txBody>
        </p:sp>
      </p:grpSp>
      <p:grpSp>
        <p:nvGrpSpPr>
          <p:cNvPr id="381" name="Group 380">
            <a:extLst>
              <a:ext uri="{FF2B5EF4-FFF2-40B4-BE49-F238E27FC236}">
                <a16:creationId xmlns:a16="http://schemas.microsoft.com/office/drawing/2014/main" id="{F3FC2381-C3C4-4390-8959-B725F0B8825D}"/>
              </a:ext>
            </a:extLst>
          </p:cNvPr>
          <p:cNvGrpSpPr/>
          <p:nvPr/>
        </p:nvGrpSpPr>
        <p:grpSpPr>
          <a:xfrm>
            <a:off x="2308802" y="3856877"/>
            <a:ext cx="918787" cy="215225"/>
            <a:chOff x="2308802" y="3856877"/>
            <a:chExt cx="918787" cy="215225"/>
          </a:xfrm>
        </p:grpSpPr>
        <p:sp>
          <p:nvSpPr>
            <p:cNvPr id="14" name="Graphic 7">
              <a:extLst>
                <a:ext uri="{FF2B5EF4-FFF2-40B4-BE49-F238E27FC236}">
                  <a16:creationId xmlns:a16="http://schemas.microsoft.com/office/drawing/2014/main" id="{B05D0E46-DBD8-43AE-835D-6AF72654455D}"/>
                </a:ext>
              </a:extLst>
            </p:cNvPr>
            <p:cNvSpPr/>
            <p:nvPr/>
          </p:nvSpPr>
          <p:spPr>
            <a:xfrm>
              <a:off x="2308802" y="3856877"/>
              <a:ext cx="143439" cy="172621"/>
            </a:xfrm>
            <a:custGeom>
              <a:avLst/>
              <a:gdLst>
                <a:gd name="connsiteX0" fmla="*/ 30828 w 143439"/>
                <a:gd name="connsiteY0" fmla="*/ 167435 h 172621"/>
                <a:gd name="connsiteX1" fmla="*/ -66 w 143439"/>
                <a:gd name="connsiteY1" fmla="*/ 154164 h 172621"/>
                <a:gd name="connsiteX2" fmla="*/ 15381 w 143439"/>
                <a:gd name="connsiteY2" fmla="*/ 119571 h 172621"/>
                <a:gd name="connsiteX3" fmla="*/ 41272 w 143439"/>
                <a:gd name="connsiteY3" fmla="*/ 131320 h 172621"/>
                <a:gd name="connsiteX4" fmla="*/ 70208 w 143439"/>
                <a:gd name="connsiteY4" fmla="*/ 135888 h 172621"/>
                <a:gd name="connsiteX5" fmla="*/ 97186 w 143439"/>
                <a:gd name="connsiteY5" fmla="*/ 122399 h 172621"/>
                <a:gd name="connsiteX6" fmla="*/ 89354 w 143439"/>
                <a:gd name="connsiteY6" fmla="*/ 111738 h 172621"/>
                <a:gd name="connsiteX7" fmla="*/ 64769 w 143439"/>
                <a:gd name="connsiteY7" fmla="*/ 104558 h 172621"/>
                <a:gd name="connsiteX8" fmla="*/ 33439 w 143439"/>
                <a:gd name="connsiteY8" fmla="*/ 95856 h 172621"/>
                <a:gd name="connsiteX9" fmla="*/ 11682 w 143439"/>
                <a:gd name="connsiteY9" fmla="*/ 81061 h 172621"/>
                <a:gd name="connsiteX10" fmla="*/ 2545 w 143439"/>
                <a:gd name="connsiteY10" fmla="*/ 53648 h 172621"/>
                <a:gd name="connsiteX11" fmla="*/ 10812 w 143439"/>
                <a:gd name="connsiteY11" fmla="*/ 26234 h 172621"/>
                <a:gd name="connsiteX12" fmla="*/ 35615 w 143439"/>
                <a:gd name="connsiteY12" fmla="*/ 6871 h 172621"/>
                <a:gd name="connsiteX13" fmla="*/ 76082 w 143439"/>
                <a:gd name="connsiteY13" fmla="*/ -91 h 172621"/>
                <a:gd name="connsiteX14" fmla="*/ 108282 w 143439"/>
                <a:gd name="connsiteY14" fmla="*/ 3390 h 172621"/>
                <a:gd name="connsiteX15" fmla="*/ 136349 w 143439"/>
                <a:gd name="connsiteY15" fmla="*/ 14268 h 172621"/>
                <a:gd name="connsiteX16" fmla="*/ 121772 w 143439"/>
                <a:gd name="connsiteY16" fmla="*/ 49079 h 172621"/>
                <a:gd name="connsiteX17" fmla="*/ 75865 w 143439"/>
                <a:gd name="connsiteY17" fmla="*/ 36242 h 172621"/>
                <a:gd name="connsiteX18" fmla="*/ 55413 w 143439"/>
                <a:gd name="connsiteY18" fmla="*/ 40376 h 172621"/>
                <a:gd name="connsiteX19" fmla="*/ 49104 w 143439"/>
                <a:gd name="connsiteY19" fmla="*/ 51254 h 172621"/>
                <a:gd name="connsiteX20" fmla="*/ 56719 w 143439"/>
                <a:gd name="connsiteY20" fmla="*/ 61263 h 172621"/>
                <a:gd name="connsiteX21" fmla="*/ 81086 w 143439"/>
                <a:gd name="connsiteY21" fmla="*/ 68007 h 172621"/>
                <a:gd name="connsiteX22" fmla="*/ 112416 w 143439"/>
                <a:gd name="connsiteY22" fmla="*/ 76710 h 172621"/>
                <a:gd name="connsiteX23" fmla="*/ 134173 w 143439"/>
                <a:gd name="connsiteY23" fmla="*/ 91505 h 172621"/>
                <a:gd name="connsiteX24" fmla="*/ 143311 w 143439"/>
                <a:gd name="connsiteY24" fmla="*/ 118701 h 172621"/>
                <a:gd name="connsiteX25" fmla="*/ 135043 w 143439"/>
                <a:gd name="connsiteY25" fmla="*/ 145896 h 172621"/>
                <a:gd name="connsiteX26" fmla="*/ 110240 w 143439"/>
                <a:gd name="connsiteY26" fmla="*/ 165042 h 172621"/>
                <a:gd name="connsiteX27" fmla="*/ 69990 w 143439"/>
                <a:gd name="connsiteY27" fmla="*/ 172440 h 172621"/>
                <a:gd name="connsiteX28" fmla="*/ 30828 w 143439"/>
                <a:gd name="connsiteY28" fmla="*/ 167435 h 17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3439" h="172621">
                  <a:moveTo>
                    <a:pt x="30828" y="167435"/>
                  </a:moveTo>
                  <a:cubicBezTo>
                    <a:pt x="19885" y="164716"/>
                    <a:pt x="9441" y="160234"/>
                    <a:pt x="-66" y="154164"/>
                  </a:cubicBezTo>
                  <a:lnTo>
                    <a:pt x="15381" y="119571"/>
                  </a:lnTo>
                  <a:cubicBezTo>
                    <a:pt x="23431" y="124640"/>
                    <a:pt x="32155" y="128600"/>
                    <a:pt x="41272" y="131320"/>
                  </a:cubicBezTo>
                  <a:cubicBezTo>
                    <a:pt x="50627" y="134300"/>
                    <a:pt x="60396" y="135845"/>
                    <a:pt x="70208" y="135888"/>
                  </a:cubicBezTo>
                  <a:cubicBezTo>
                    <a:pt x="88049" y="135888"/>
                    <a:pt x="97186" y="131320"/>
                    <a:pt x="97186" y="122399"/>
                  </a:cubicBezTo>
                  <a:cubicBezTo>
                    <a:pt x="97143" y="117526"/>
                    <a:pt x="93988" y="113239"/>
                    <a:pt x="89354" y="111738"/>
                  </a:cubicBezTo>
                  <a:cubicBezTo>
                    <a:pt x="81369" y="108671"/>
                    <a:pt x="73145" y="106277"/>
                    <a:pt x="64769" y="104558"/>
                  </a:cubicBezTo>
                  <a:cubicBezTo>
                    <a:pt x="54130" y="102426"/>
                    <a:pt x="43665" y="99533"/>
                    <a:pt x="33439" y="95856"/>
                  </a:cubicBezTo>
                  <a:cubicBezTo>
                    <a:pt x="25019" y="92897"/>
                    <a:pt x="17513" y="87806"/>
                    <a:pt x="11682" y="81061"/>
                  </a:cubicBezTo>
                  <a:cubicBezTo>
                    <a:pt x="5264" y="73403"/>
                    <a:pt x="2001" y="63613"/>
                    <a:pt x="2545" y="53648"/>
                  </a:cubicBezTo>
                  <a:cubicBezTo>
                    <a:pt x="2436" y="43879"/>
                    <a:pt x="5329" y="34306"/>
                    <a:pt x="10812" y="26234"/>
                  </a:cubicBezTo>
                  <a:cubicBezTo>
                    <a:pt x="17143" y="17618"/>
                    <a:pt x="25716" y="10917"/>
                    <a:pt x="35615" y="6871"/>
                  </a:cubicBezTo>
                  <a:cubicBezTo>
                    <a:pt x="48495" y="1845"/>
                    <a:pt x="62267" y="-527"/>
                    <a:pt x="76082" y="-91"/>
                  </a:cubicBezTo>
                  <a:cubicBezTo>
                    <a:pt x="86917" y="-135"/>
                    <a:pt x="97709" y="1040"/>
                    <a:pt x="108282" y="3390"/>
                  </a:cubicBezTo>
                  <a:cubicBezTo>
                    <a:pt x="118116" y="5609"/>
                    <a:pt x="127581" y="9264"/>
                    <a:pt x="136349" y="14268"/>
                  </a:cubicBezTo>
                  <a:lnTo>
                    <a:pt x="121772" y="49079"/>
                  </a:lnTo>
                  <a:cubicBezTo>
                    <a:pt x="107782" y="41029"/>
                    <a:pt x="92008" y="36612"/>
                    <a:pt x="75865" y="36242"/>
                  </a:cubicBezTo>
                  <a:cubicBezTo>
                    <a:pt x="68794" y="35807"/>
                    <a:pt x="61745" y="37243"/>
                    <a:pt x="55413" y="40376"/>
                  </a:cubicBezTo>
                  <a:cubicBezTo>
                    <a:pt x="51562" y="42660"/>
                    <a:pt x="49169" y="46773"/>
                    <a:pt x="49104" y="51254"/>
                  </a:cubicBezTo>
                  <a:cubicBezTo>
                    <a:pt x="49191" y="55889"/>
                    <a:pt x="52281" y="59935"/>
                    <a:pt x="56719" y="61263"/>
                  </a:cubicBezTo>
                  <a:cubicBezTo>
                    <a:pt x="64616" y="64243"/>
                    <a:pt x="72775" y="66506"/>
                    <a:pt x="81086" y="68007"/>
                  </a:cubicBezTo>
                  <a:cubicBezTo>
                    <a:pt x="91704" y="70226"/>
                    <a:pt x="102169" y="73142"/>
                    <a:pt x="112416" y="76710"/>
                  </a:cubicBezTo>
                  <a:cubicBezTo>
                    <a:pt x="120771" y="79778"/>
                    <a:pt x="128255" y="84847"/>
                    <a:pt x="134173" y="91505"/>
                  </a:cubicBezTo>
                  <a:cubicBezTo>
                    <a:pt x="140613" y="99054"/>
                    <a:pt x="143876" y="108801"/>
                    <a:pt x="143311" y="118701"/>
                  </a:cubicBezTo>
                  <a:cubicBezTo>
                    <a:pt x="143485" y="128404"/>
                    <a:pt x="140591" y="137934"/>
                    <a:pt x="135043" y="145896"/>
                  </a:cubicBezTo>
                  <a:cubicBezTo>
                    <a:pt x="128799" y="154556"/>
                    <a:pt x="120183" y="161191"/>
                    <a:pt x="110240" y="165042"/>
                  </a:cubicBezTo>
                  <a:cubicBezTo>
                    <a:pt x="97491" y="170307"/>
                    <a:pt x="83784" y="172831"/>
                    <a:pt x="69990" y="172440"/>
                  </a:cubicBezTo>
                  <a:cubicBezTo>
                    <a:pt x="56784" y="172440"/>
                    <a:pt x="43621" y="170764"/>
                    <a:pt x="30828" y="167435"/>
                  </a:cubicBezTo>
                  <a:close/>
                </a:path>
              </a:pathLst>
            </a:custGeom>
            <a:solidFill>
              <a:srgbClr val="C6DBDC"/>
            </a:solidFill>
            <a:ln w="21756"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B05D0E46-DBD8-43AE-835D-6AF72654455D}"/>
                </a:ext>
              </a:extLst>
            </p:cNvPr>
            <p:cNvSpPr/>
            <p:nvPr/>
          </p:nvSpPr>
          <p:spPr>
            <a:xfrm>
              <a:off x="2466104" y="3868676"/>
              <a:ext cx="101386" cy="159586"/>
            </a:xfrm>
            <a:custGeom>
              <a:avLst/>
              <a:gdLst>
                <a:gd name="connsiteX0" fmla="*/ 101320 w 101386"/>
                <a:gd name="connsiteY0" fmla="*/ 151937 h 159586"/>
                <a:gd name="connsiteX1" fmla="*/ 87396 w 101386"/>
                <a:gd name="connsiteY1" fmla="*/ 157377 h 159586"/>
                <a:gd name="connsiteX2" fmla="*/ 69990 w 101386"/>
                <a:gd name="connsiteY2" fmla="*/ 159335 h 159586"/>
                <a:gd name="connsiteX3" fmla="*/ 31263 w 101386"/>
                <a:gd name="connsiteY3" fmla="*/ 147151 h 159586"/>
                <a:gd name="connsiteX4" fmla="*/ 17774 w 101386"/>
                <a:gd name="connsiteY4" fmla="*/ 110382 h 159586"/>
                <a:gd name="connsiteX5" fmla="*/ 17774 w 101386"/>
                <a:gd name="connsiteY5" fmla="*/ 66868 h 159586"/>
                <a:gd name="connsiteX6" fmla="*/ -66 w 101386"/>
                <a:gd name="connsiteY6" fmla="*/ 66868 h 159586"/>
                <a:gd name="connsiteX7" fmla="*/ -66 w 101386"/>
                <a:gd name="connsiteY7" fmla="*/ 33363 h 159586"/>
                <a:gd name="connsiteX8" fmla="*/ 18644 w 101386"/>
                <a:gd name="connsiteY8" fmla="*/ 33363 h 159586"/>
                <a:gd name="connsiteX9" fmla="*/ 18644 w 101386"/>
                <a:gd name="connsiteY9" fmla="*/ -142 h 159586"/>
                <a:gd name="connsiteX10" fmla="*/ 63681 w 101386"/>
                <a:gd name="connsiteY10" fmla="*/ -142 h 159586"/>
                <a:gd name="connsiteX11" fmla="*/ 63681 w 101386"/>
                <a:gd name="connsiteY11" fmla="*/ 33363 h 159586"/>
                <a:gd name="connsiteX12" fmla="*/ 93053 w 101386"/>
                <a:gd name="connsiteY12" fmla="*/ 33363 h 159586"/>
                <a:gd name="connsiteX13" fmla="*/ 93053 w 101386"/>
                <a:gd name="connsiteY13" fmla="*/ 66868 h 159586"/>
                <a:gd name="connsiteX14" fmla="*/ 63681 w 101386"/>
                <a:gd name="connsiteY14" fmla="*/ 66868 h 159586"/>
                <a:gd name="connsiteX15" fmla="*/ 63681 w 101386"/>
                <a:gd name="connsiteY15" fmla="*/ 110382 h 159586"/>
                <a:gd name="connsiteX16" fmla="*/ 67380 w 101386"/>
                <a:gd name="connsiteY16" fmla="*/ 121260 h 159586"/>
                <a:gd name="connsiteX17" fmla="*/ 77170 w 101386"/>
                <a:gd name="connsiteY17" fmla="*/ 125177 h 159586"/>
                <a:gd name="connsiteX18" fmla="*/ 90877 w 101386"/>
                <a:gd name="connsiteY18" fmla="*/ 121043 h 1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386" h="159586">
                  <a:moveTo>
                    <a:pt x="101320" y="151937"/>
                  </a:moveTo>
                  <a:cubicBezTo>
                    <a:pt x="97034" y="154548"/>
                    <a:pt x="92313" y="156376"/>
                    <a:pt x="87396" y="157377"/>
                  </a:cubicBezTo>
                  <a:cubicBezTo>
                    <a:pt x="81696" y="158704"/>
                    <a:pt x="75843" y="159356"/>
                    <a:pt x="69990" y="159335"/>
                  </a:cubicBezTo>
                  <a:cubicBezTo>
                    <a:pt x="56023" y="160205"/>
                    <a:pt x="42229" y="155854"/>
                    <a:pt x="31263" y="147151"/>
                  </a:cubicBezTo>
                  <a:cubicBezTo>
                    <a:pt x="21712" y="137404"/>
                    <a:pt x="16795" y="124002"/>
                    <a:pt x="17774" y="110382"/>
                  </a:cubicBezTo>
                  <a:lnTo>
                    <a:pt x="17774" y="66868"/>
                  </a:lnTo>
                  <a:lnTo>
                    <a:pt x="-66" y="66868"/>
                  </a:lnTo>
                  <a:lnTo>
                    <a:pt x="-66" y="33363"/>
                  </a:lnTo>
                  <a:lnTo>
                    <a:pt x="18644" y="33363"/>
                  </a:lnTo>
                  <a:lnTo>
                    <a:pt x="18644" y="-142"/>
                  </a:lnTo>
                  <a:lnTo>
                    <a:pt x="63681" y="-142"/>
                  </a:lnTo>
                  <a:lnTo>
                    <a:pt x="63681" y="33363"/>
                  </a:lnTo>
                  <a:lnTo>
                    <a:pt x="93053" y="33363"/>
                  </a:lnTo>
                  <a:lnTo>
                    <a:pt x="93053" y="66868"/>
                  </a:lnTo>
                  <a:lnTo>
                    <a:pt x="63681" y="66868"/>
                  </a:lnTo>
                  <a:lnTo>
                    <a:pt x="63681" y="110382"/>
                  </a:lnTo>
                  <a:cubicBezTo>
                    <a:pt x="63442" y="114342"/>
                    <a:pt x="64769" y="118258"/>
                    <a:pt x="67380" y="121260"/>
                  </a:cubicBezTo>
                  <a:cubicBezTo>
                    <a:pt x="69925" y="123936"/>
                    <a:pt x="73493" y="125372"/>
                    <a:pt x="77170" y="125177"/>
                  </a:cubicBezTo>
                  <a:cubicBezTo>
                    <a:pt x="82065" y="125394"/>
                    <a:pt x="86895" y="123936"/>
                    <a:pt x="90877" y="121043"/>
                  </a:cubicBezTo>
                  <a:close/>
                </a:path>
              </a:pathLst>
            </a:custGeom>
            <a:solidFill>
              <a:srgbClr val="C6DBDC"/>
            </a:solidFill>
            <a:ln w="21756"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B05D0E46-DBD8-43AE-835D-6AF72654455D}"/>
                </a:ext>
              </a:extLst>
            </p:cNvPr>
            <p:cNvSpPr/>
            <p:nvPr/>
          </p:nvSpPr>
          <p:spPr>
            <a:xfrm>
              <a:off x="2579885" y="3896080"/>
              <a:ext cx="139490" cy="132843"/>
            </a:xfrm>
            <a:custGeom>
              <a:avLst/>
              <a:gdLst>
                <a:gd name="connsiteX0" fmla="*/ 138749 w 139490"/>
                <a:gd name="connsiteY0" fmla="*/ 76669 h 132843"/>
                <a:gd name="connsiteX1" fmla="*/ 45195 w 139490"/>
                <a:gd name="connsiteY1" fmla="*/ 76669 h 132843"/>
                <a:gd name="connsiteX2" fmla="*/ 56291 w 139490"/>
                <a:gd name="connsiteY2" fmla="*/ 92116 h 132843"/>
                <a:gd name="connsiteX3" fmla="*/ 76742 w 139490"/>
                <a:gd name="connsiteY3" fmla="*/ 97338 h 132843"/>
                <a:gd name="connsiteX4" fmla="*/ 92842 w 139490"/>
                <a:gd name="connsiteY4" fmla="*/ 94727 h 132843"/>
                <a:gd name="connsiteX5" fmla="*/ 106331 w 139490"/>
                <a:gd name="connsiteY5" fmla="*/ 86242 h 132843"/>
                <a:gd name="connsiteX6" fmla="*/ 130046 w 139490"/>
                <a:gd name="connsiteY6" fmla="*/ 110827 h 132843"/>
                <a:gd name="connsiteX7" fmla="*/ 75436 w 139490"/>
                <a:gd name="connsiteY7" fmla="*/ 132584 h 132843"/>
                <a:gd name="connsiteX8" fmla="*/ 35839 w 139490"/>
                <a:gd name="connsiteY8" fmla="*/ 124098 h 132843"/>
                <a:gd name="connsiteX9" fmla="*/ 9296 w 139490"/>
                <a:gd name="connsiteY9" fmla="*/ 100384 h 132843"/>
                <a:gd name="connsiteX10" fmla="*/ -60 w 139490"/>
                <a:gd name="connsiteY10" fmla="*/ 66008 h 132843"/>
                <a:gd name="connsiteX11" fmla="*/ 9078 w 139490"/>
                <a:gd name="connsiteY11" fmla="*/ 32067 h 132843"/>
                <a:gd name="connsiteX12" fmla="*/ 34316 w 139490"/>
                <a:gd name="connsiteY12" fmla="*/ 8353 h 132843"/>
                <a:gd name="connsiteX13" fmla="*/ 70650 w 139490"/>
                <a:gd name="connsiteY13" fmla="*/ -132 h 132843"/>
                <a:gd name="connsiteX14" fmla="*/ 105461 w 139490"/>
                <a:gd name="connsiteY14" fmla="*/ 7917 h 132843"/>
                <a:gd name="connsiteX15" fmla="*/ 130264 w 139490"/>
                <a:gd name="connsiteY15" fmla="*/ 30762 h 132843"/>
                <a:gd name="connsiteX16" fmla="*/ 139401 w 139490"/>
                <a:gd name="connsiteY16" fmla="*/ 66443 h 132843"/>
                <a:gd name="connsiteX17" fmla="*/ 138749 w 139490"/>
                <a:gd name="connsiteY17" fmla="*/ 76669 h 132843"/>
                <a:gd name="connsiteX18" fmla="*/ 53462 w 139490"/>
                <a:gd name="connsiteY18" fmla="*/ 36854 h 132843"/>
                <a:gd name="connsiteX19" fmla="*/ 44542 w 139490"/>
                <a:gd name="connsiteY19" fmla="*/ 52954 h 132843"/>
                <a:gd name="connsiteX20" fmla="*/ 97193 w 139490"/>
                <a:gd name="connsiteY20" fmla="*/ 52954 h 132843"/>
                <a:gd name="connsiteX21" fmla="*/ 88273 w 139490"/>
                <a:gd name="connsiteY21" fmla="*/ 36854 h 132843"/>
                <a:gd name="connsiteX22" fmla="*/ 53462 w 139490"/>
                <a:gd name="connsiteY22" fmla="*/ 36854 h 13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490" h="132843">
                  <a:moveTo>
                    <a:pt x="138749" y="76669"/>
                  </a:moveTo>
                  <a:lnTo>
                    <a:pt x="45195" y="76669"/>
                  </a:lnTo>
                  <a:cubicBezTo>
                    <a:pt x="46892" y="83000"/>
                    <a:pt x="50830" y="88483"/>
                    <a:pt x="56291" y="92116"/>
                  </a:cubicBezTo>
                  <a:cubicBezTo>
                    <a:pt x="62470" y="95771"/>
                    <a:pt x="69562" y="97577"/>
                    <a:pt x="76742" y="97338"/>
                  </a:cubicBezTo>
                  <a:cubicBezTo>
                    <a:pt x="82224" y="97490"/>
                    <a:pt x="87686" y="96598"/>
                    <a:pt x="92842" y="94727"/>
                  </a:cubicBezTo>
                  <a:cubicBezTo>
                    <a:pt x="97802" y="92704"/>
                    <a:pt x="102371" y="89832"/>
                    <a:pt x="106331" y="86242"/>
                  </a:cubicBezTo>
                  <a:lnTo>
                    <a:pt x="130046" y="110827"/>
                  </a:lnTo>
                  <a:cubicBezTo>
                    <a:pt x="115969" y="125817"/>
                    <a:pt x="95953" y="133780"/>
                    <a:pt x="75436" y="132584"/>
                  </a:cubicBezTo>
                  <a:cubicBezTo>
                    <a:pt x="61751" y="132910"/>
                    <a:pt x="48197" y="129995"/>
                    <a:pt x="35839" y="124098"/>
                  </a:cubicBezTo>
                  <a:cubicBezTo>
                    <a:pt x="24917" y="118855"/>
                    <a:pt x="15714" y="110631"/>
                    <a:pt x="9296" y="100384"/>
                  </a:cubicBezTo>
                  <a:cubicBezTo>
                    <a:pt x="3052" y="90006"/>
                    <a:pt x="-190" y="78105"/>
                    <a:pt x="-60" y="66008"/>
                  </a:cubicBezTo>
                  <a:cubicBezTo>
                    <a:pt x="-233" y="54064"/>
                    <a:pt x="2921" y="42315"/>
                    <a:pt x="9078" y="32067"/>
                  </a:cubicBezTo>
                  <a:cubicBezTo>
                    <a:pt x="15192" y="22038"/>
                    <a:pt x="23917" y="13835"/>
                    <a:pt x="34316" y="8353"/>
                  </a:cubicBezTo>
                  <a:cubicBezTo>
                    <a:pt x="45543" y="2587"/>
                    <a:pt x="58031" y="-306"/>
                    <a:pt x="70650" y="-132"/>
                  </a:cubicBezTo>
                  <a:cubicBezTo>
                    <a:pt x="82747" y="-328"/>
                    <a:pt x="94691" y="2435"/>
                    <a:pt x="105461" y="7917"/>
                  </a:cubicBezTo>
                  <a:cubicBezTo>
                    <a:pt x="115752" y="12987"/>
                    <a:pt x="124368" y="20928"/>
                    <a:pt x="130264" y="30762"/>
                  </a:cubicBezTo>
                  <a:cubicBezTo>
                    <a:pt x="136551" y="41575"/>
                    <a:pt x="139728" y="53933"/>
                    <a:pt x="139401" y="66443"/>
                  </a:cubicBezTo>
                  <a:cubicBezTo>
                    <a:pt x="139401" y="66443"/>
                    <a:pt x="139184" y="69924"/>
                    <a:pt x="138749" y="76669"/>
                  </a:cubicBezTo>
                  <a:close/>
                  <a:moveTo>
                    <a:pt x="53462" y="36854"/>
                  </a:moveTo>
                  <a:cubicBezTo>
                    <a:pt x="48763" y="41075"/>
                    <a:pt x="45630" y="46731"/>
                    <a:pt x="44542" y="52954"/>
                  </a:cubicBezTo>
                  <a:lnTo>
                    <a:pt x="97193" y="52954"/>
                  </a:lnTo>
                  <a:cubicBezTo>
                    <a:pt x="96193" y="46710"/>
                    <a:pt x="93038" y="41009"/>
                    <a:pt x="88273" y="36854"/>
                  </a:cubicBezTo>
                  <a:cubicBezTo>
                    <a:pt x="77982" y="29022"/>
                    <a:pt x="63753" y="29022"/>
                    <a:pt x="53462" y="36854"/>
                  </a:cubicBezTo>
                  <a:close/>
                </a:path>
              </a:pathLst>
            </a:custGeom>
            <a:solidFill>
              <a:srgbClr val="C6DBDC"/>
            </a:solidFill>
            <a:ln w="21756" cap="flat">
              <a:noFill/>
              <a:prstDash val="solid"/>
              <a:miter/>
            </a:ln>
          </p:spPr>
          <p:txBody>
            <a:bodyPr rtlCol="0" anchor="ctr"/>
            <a:lstStyle/>
            <a:p>
              <a:endParaRPr lang="en-US"/>
            </a:p>
          </p:txBody>
        </p:sp>
        <p:sp>
          <p:nvSpPr>
            <p:cNvPr id="17" name="Graphic 7">
              <a:extLst>
                <a:ext uri="{FF2B5EF4-FFF2-40B4-BE49-F238E27FC236}">
                  <a16:creationId xmlns:a16="http://schemas.microsoft.com/office/drawing/2014/main" id="{B05D0E46-DBD8-43AE-835D-6AF72654455D}"/>
                </a:ext>
              </a:extLst>
            </p:cNvPr>
            <p:cNvSpPr/>
            <p:nvPr/>
          </p:nvSpPr>
          <p:spPr>
            <a:xfrm>
              <a:off x="2747201" y="3895733"/>
              <a:ext cx="144029" cy="176369"/>
            </a:xfrm>
            <a:custGeom>
              <a:avLst/>
              <a:gdLst>
                <a:gd name="connsiteX0" fmla="*/ 112634 w 144029"/>
                <a:gd name="connsiteY0" fmla="*/ 7830 h 176369"/>
                <a:gd name="connsiteX1" fmla="*/ 135478 w 144029"/>
                <a:gd name="connsiteY1" fmla="*/ 30892 h 176369"/>
                <a:gd name="connsiteX2" fmla="*/ 135478 w 144029"/>
                <a:gd name="connsiteY2" fmla="*/ 100949 h 176369"/>
                <a:gd name="connsiteX3" fmla="*/ 112634 w 144029"/>
                <a:gd name="connsiteY3" fmla="*/ 124228 h 176369"/>
                <a:gd name="connsiteX4" fmla="*/ 80869 w 144029"/>
                <a:gd name="connsiteY4" fmla="*/ 132278 h 176369"/>
                <a:gd name="connsiteX5" fmla="*/ 44970 w 144029"/>
                <a:gd name="connsiteY5" fmla="*/ 118789 h 176369"/>
                <a:gd name="connsiteX6" fmla="*/ 44970 w 144029"/>
                <a:gd name="connsiteY6" fmla="*/ 176227 h 176369"/>
                <a:gd name="connsiteX7" fmla="*/ -66 w 144029"/>
                <a:gd name="connsiteY7" fmla="*/ 176227 h 176369"/>
                <a:gd name="connsiteX8" fmla="*/ -66 w 144029"/>
                <a:gd name="connsiteY8" fmla="*/ 2173 h 176369"/>
                <a:gd name="connsiteX9" fmla="*/ 43447 w 144029"/>
                <a:gd name="connsiteY9" fmla="*/ 2173 h 176369"/>
                <a:gd name="connsiteX10" fmla="*/ 43447 w 144029"/>
                <a:gd name="connsiteY10" fmla="*/ 15009 h 176369"/>
                <a:gd name="connsiteX11" fmla="*/ 81304 w 144029"/>
                <a:gd name="connsiteY11" fmla="*/ -2 h 176369"/>
                <a:gd name="connsiteX12" fmla="*/ 112634 w 144029"/>
                <a:gd name="connsiteY12" fmla="*/ 7830 h 176369"/>
                <a:gd name="connsiteX13" fmla="*/ 90877 w 144029"/>
                <a:gd name="connsiteY13" fmla="*/ 88330 h 176369"/>
                <a:gd name="connsiteX14" fmla="*/ 98492 w 144029"/>
                <a:gd name="connsiteY14" fmla="*/ 66573 h 176369"/>
                <a:gd name="connsiteX15" fmla="*/ 90877 w 144029"/>
                <a:gd name="connsiteY15" fmla="*/ 44816 h 176369"/>
                <a:gd name="connsiteX16" fmla="*/ 71296 w 144029"/>
                <a:gd name="connsiteY16" fmla="*/ 36766 h 176369"/>
                <a:gd name="connsiteX17" fmla="*/ 51932 w 144029"/>
                <a:gd name="connsiteY17" fmla="*/ 44816 h 176369"/>
                <a:gd name="connsiteX18" fmla="*/ 44318 w 144029"/>
                <a:gd name="connsiteY18" fmla="*/ 66573 h 176369"/>
                <a:gd name="connsiteX19" fmla="*/ 51932 w 144029"/>
                <a:gd name="connsiteY19" fmla="*/ 88330 h 176369"/>
                <a:gd name="connsiteX20" fmla="*/ 71296 w 144029"/>
                <a:gd name="connsiteY20" fmla="*/ 96597 h 176369"/>
                <a:gd name="connsiteX21" fmla="*/ 90877 w 144029"/>
                <a:gd name="connsiteY21" fmla="*/ 88330 h 17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29" h="176369">
                  <a:moveTo>
                    <a:pt x="112634" y="7830"/>
                  </a:moveTo>
                  <a:cubicBezTo>
                    <a:pt x="122228" y="13247"/>
                    <a:pt x="130148" y="21232"/>
                    <a:pt x="135478" y="30892"/>
                  </a:cubicBezTo>
                  <a:cubicBezTo>
                    <a:pt x="146792" y="52866"/>
                    <a:pt x="146792" y="78974"/>
                    <a:pt x="135478" y="100949"/>
                  </a:cubicBezTo>
                  <a:cubicBezTo>
                    <a:pt x="130082" y="110609"/>
                    <a:pt x="122206" y="118659"/>
                    <a:pt x="112634" y="124228"/>
                  </a:cubicBezTo>
                  <a:cubicBezTo>
                    <a:pt x="102952" y="129690"/>
                    <a:pt x="91987" y="132453"/>
                    <a:pt x="80869" y="132278"/>
                  </a:cubicBezTo>
                  <a:cubicBezTo>
                    <a:pt x="67554" y="132909"/>
                    <a:pt x="54587" y="128014"/>
                    <a:pt x="44970" y="118789"/>
                  </a:cubicBezTo>
                  <a:lnTo>
                    <a:pt x="44970" y="176227"/>
                  </a:lnTo>
                  <a:lnTo>
                    <a:pt x="-66" y="176227"/>
                  </a:lnTo>
                  <a:lnTo>
                    <a:pt x="-66" y="2173"/>
                  </a:lnTo>
                  <a:lnTo>
                    <a:pt x="43447" y="2173"/>
                  </a:lnTo>
                  <a:lnTo>
                    <a:pt x="43447" y="15009"/>
                  </a:lnTo>
                  <a:cubicBezTo>
                    <a:pt x="53064" y="4436"/>
                    <a:pt x="67053" y="-1112"/>
                    <a:pt x="81304" y="-2"/>
                  </a:cubicBezTo>
                  <a:cubicBezTo>
                    <a:pt x="92247" y="-155"/>
                    <a:pt x="103061" y="2543"/>
                    <a:pt x="112634" y="7830"/>
                  </a:cubicBezTo>
                  <a:close/>
                  <a:moveTo>
                    <a:pt x="90877" y="88330"/>
                  </a:moveTo>
                  <a:cubicBezTo>
                    <a:pt x="96055" y="82282"/>
                    <a:pt x="98775" y="74514"/>
                    <a:pt x="98492" y="66573"/>
                  </a:cubicBezTo>
                  <a:cubicBezTo>
                    <a:pt x="98731" y="58632"/>
                    <a:pt x="96011" y="50886"/>
                    <a:pt x="90877" y="44816"/>
                  </a:cubicBezTo>
                  <a:cubicBezTo>
                    <a:pt x="85808" y="39442"/>
                    <a:pt x="78671" y="36505"/>
                    <a:pt x="71296" y="36766"/>
                  </a:cubicBezTo>
                  <a:cubicBezTo>
                    <a:pt x="63986" y="36505"/>
                    <a:pt x="56915" y="39442"/>
                    <a:pt x="51932" y="44816"/>
                  </a:cubicBezTo>
                  <a:cubicBezTo>
                    <a:pt x="46798" y="50886"/>
                    <a:pt x="44078" y="58632"/>
                    <a:pt x="44318" y="66573"/>
                  </a:cubicBezTo>
                  <a:cubicBezTo>
                    <a:pt x="44035" y="74514"/>
                    <a:pt x="46754" y="82282"/>
                    <a:pt x="51932" y="88330"/>
                  </a:cubicBezTo>
                  <a:cubicBezTo>
                    <a:pt x="56871" y="93769"/>
                    <a:pt x="63942" y="96793"/>
                    <a:pt x="71296" y="96597"/>
                  </a:cubicBezTo>
                  <a:cubicBezTo>
                    <a:pt x="78715" y="96793"/>
                    <a:pt x="85851" y="93791"/>
                    <a:pt x="90877" y="88330"/>
                  </a:cubicBezTo>
                  <a:close/>
                </a:path>
              </a:pathLst>
            </a:custGeom>
            <a:solidFill>
              <a:srgbClr val="C6DBDC"/>
            </a:solidFill>
            <a:ln w="21756" cap="flat">
              <a:noFill/>
              <a:prstDash val="solid"/>
              <a:miter/>
            </a:ln>
          </p:spPr>
          <p:txBody>
            <a:bodyPr rtlCol="0" anchor="ctr"/>
            <a:lstStyle/>
            <a:p>
              <a:endParaRPr lang="en-US"/>
            </a:p>
          </p:txBody>
        </p:sp>
        <p:sp>
          <p:nvSpPr>
            <p:cNvPr id="18" name="Graphic 7">
              <a:extLst>
                <a:ext uri="{FF2B5EF4-FFF2-40B4-BE49-F238E27FC236}">
                  <a16:creationId xmlns:a16="http://schemas.microsoft.com/office/drawing/2014/main" id="{B05D0E46-DBD8-43AE-835D-6AF72654455D}"/>
                </a:ext>
              </a:extLst>
            </p:cNvPr>
            <p:cNvSpPr/>
            <p:nvPr/>
          </p:nvSpPr>
          <p:spPr>
            <a:xfrm>
              <a:off x="2988706" y="3856891"/>
              <a:ext cx="146412" cy="172574"/>
            </a:xfrm>
            <a:custGeom>
              <a:avLst/>
              <a:gdLst>
                <a:gd name="connsiteX0" fmla="*/ 35392 w 146412"/>
                <a:gd name="connsiteY0" fmla="*/ 162199 h 172574"/>
                <a:gd name="connsiteX1" fmla="*/ 9284 w 146412"/>
                <a:gd name="connsiteY1" fmla="*/ 132392 h 172574"/>
                <a:gd name="connsiteX2" fmla="*/ 9284 w 146412"/>
                <a:gd name="connsiteY2" fmla="*/ 39709 h 172574"/>
                <a:gd name="connsiteX3" fmla="*/ 35392 w 146412"/>
                <a:gd name="connsiteY3" fmla="*/ 9902 h 172574"/>
                <a:gd name="connsiteX4" fmla="*/ 73248 w 146412"/>
                <a:gd name="connsiteY4" fmla="*/ -106 h 172574"/>
                <a:gd name="connsiteX5" fmla="*/ 136996 w 146412"/>
                <a:gd name="connsiteY5" fmla="*/ 39709 h 172574"/>
                <a:gd name="connsiteX6" fmla="*/ 136996 w 146412"/>
                <a:gd name="connsiteY6" fmla="*/ 132392 h 172574"/>
                <a:gd name="connsiteX7" fmla="*/ 110888 w 146412"/>
                <a:gd name="connsiteY7" fmla="*/ 162199 h 172574"/>
                <a:gd name="connsiteX8" fmla="*/ 73248 w 146412"/>
                <a:gd name="connsiteY8" fmla="*/ 172425 h 172574"/>
                <a:gd name="connsiteX9" fmla="*/ 35392 w 146412"/>
                <a:gd name="connsiteY9" fmla="*/ 162199 h 172574"/>
                <a:gd name="connsiteX10" fmla="*/ 92177 w 146412"/>
                <a:gd name="connsiteY10" fmla="*/ 122385 h 172574"/>
                <a:gd name="connsiteX11" fmla="*/ 92177 w 146412"/>
                <a:gd name="connsiteY11" fmla="*/ 49717 h 172574"/>
                <a:gd name="connsiteX12" fmla="*/ 62609 w 146412"/>
                <a:gd name="connsiteY12" fmla="*/ 41210 h 172574"/>
                <a:gd name="connsiteX13" fmla="*/ 54102 w 146412"/>
                <a:gd name="connsiteY13" fmla="*/ 49717 h 172574"/>
                <a:gd name="connsiteX14" fmla="*/ 54102 w 146412"/>
                <a:gd name="connsiteY14" fmla="*/ 122385 h 172574"/>
                <a:gd name="connsiteX15" fmla="*/ 83670 w 146412"/>
                <a:gd name="connsiteY15" fmla="*/ 130891 h 172574"/>
                <a:gd name="connsiteX16" fmla="*/ 92177 w 146412"/>
                <a:gd name="connsiteY16" fmla="*/ 122385 h 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6412" h="172574">
                  <a:moveTo>
                    <a:pt x="35392" y="162199"/>
                  </a:moveTo>
                  <a:cubicBezTo>
                    <a:pt x="23948" y="155041"/>
                    <a:pt x="14875" y="144685"/>
                    <a:pt x="9284" y="132392"/>
                  </a:cubicBezTo>
                  <a:cubicBezTo>
                    <a:pt x="-3183" y="102760"/>
                    <a:pt x="-3183" y="69341"/>
                    <a:pt x="9284" y="39709"/>
                  </a:cubicBezTo>
                  <a:cubicBezTo>
                    <a:pt x="14941" y="27460"/>
                    <a:pt x="23991" y="17125"/>
                    <a:pt x="35392" y="9902"/>
                  </a:cubicBezTo>
                  <a:cubicBezTo>
                    <a:pt x="46836" y="3092"/>
                    <a:pt x="59933" y="-367"/>
                    <a:pt x="73248" y="-106"/>
                  </a:cubicBezTo>
                  <a:cubicBezTo>
                    <a:pt x="100618" y="-998"/>
                    <a:pt x="125791" y="14732"/>
                    <a:pt x="136996" y="39709"/>
                  </a:cubicBezTo>
                  <a:cubicBezTo>
                    <a:pt x="149463" y="69341"/>
                    <a:pt x="149463" y="102760"/>
                    <a:pt x="136996" y="132392"/>
                  </a:cubicBezTo>
                  <a:cubicBezTo>
                    <a:pt x="131404" y="144685"/>
                    <a:pt x="122332" y="155041"/>
                    <a:pt x="110888" y="162199"/>
                  </a:cubicBezTo>
                  <a:cubicBezTo>
                    <a:pt x="99552" y="169074"/>
                    <a:pt x="86498" y="172621"/>
                    <a:pt x="73248" y="172425"/>
                  </a:cubicBezTo>
                  <a:cubicBezTo>
                    <a:pt x="59933" y="172599"/>
                    <a:pt x="46814" y="169074"/>
                    <a:pt x="35392" y="162199"/>
                  </a:cubicBezTo>
                  <a:close/>
                  <a:moveTo>
                    <a:pt x="92177" y="122385"/>
                  </a:moveTo>
                  <a:cubicBezTo>
                    <a:pt x="101445" y="99061"/>
                    <a:pt x="101445" y="73062"/>
                    <a:pt x="92177" y="49717"/>
                  </a:cubicBezTo>
                  <a:cubicBezTo>
                    <a:pt x="86368" y="39209"/>
                    <a:pt x="73118" y="35401"/>
                    <a:pt x="62609" y="41210"/>
                  </a:cubicBezTo>
                  <a:cubicBezTo>
                    <a:pt x="59019" y="43190"/>
                    <a:pt x="56082" y="46149"/>
                    <a:pt x="54102" y="49717"/>
                  </a:cubicBezTo>
                  <a:cubicBezTo>
                    <a:pt x="44834" y="73062"/>
                    <a:pt x="44834" y="99061"/>
                    <a:pt x="54102" y="122385"/>
                  </a:cubicBezTo>
                  <a:cubicBezTo>
                    <a:pt x="59911" y="132893"/>
                    <a:pt x="73162" y="136700"/>
                    <a:pt x="83670" y="130891"/>
                  </a:cubicBezTo>
                  <a:cubicBezTo>
                    <a:pt x="87260" y="128912"/>
                    <a:pt x="90197" y="125953"/>
                    <a:pt x="92177" y="122385"/>
                  </a:cubicBezTo>
                  <a:close/>
                </a:path>
              </a:pathLst>
            </a:custGeom>
            <a:solidFill>
              <a:srgbClr val="C6DBDC"/>
            </a:solidFill>
            <a:ln w="21756" cap="flat">
              <a:noFill/>
              <a:prstDash val="solid"/>
              <a:miter/>
            </a:ln>
          </p:spPr>
          <p:txBody>
            <a:bodyPr rtlCol="0" anchor="ctr"/>
            <a:lstStyle/>
            <a:p>
              <a:endParaRPr lang="en-US"/>
            </a:p>
          </p:txBody>
        </p:sp>
        <p:sp>
          <p:nvSpPr>
            <p:cNvPr id="19" name="Graphic 7">
              <a:extLst>
                <a:ext uri="{FF2B5EF4-FFF2-40B4-BE49-F238E27FC236}">
                  <a16:creationId xmlns:a16="http://schemas.microsoft.com/office/drawing/2014/main" id="{B05D0E46-DBD8-43AE-835D-6AF72654455D}"/>
                </a:ext>
              </a:extLst>
            </p:cNvPr>
            <p:cNvSpPr/>
            <p:nvPr/>
          </p:nvSpPr>
          <p:spPr>
            <a:xfrm>
              <a:off x="3149918" y="3860191"/>
              <a:ext cx="77671" cy="165786"/>
            </a:xfrm>
            <a:custGeom>
              <a:avLst/>
              <a:gdLst>
                <a:gd name="connsiteX0" fmla="*/ 77605 w 77671"/>
                <a:gd name="connsiteY0" fmla="*/ -142 h 165786"/>
                <a:gd name="connsiteX1" fmla="*/ 77605 w 77671"/>
                <a:gd name="connsiteY1" fmla="*/ 165644 h 165786"/>
                <a:gd name="connsiteX2" fmla="*/ 30829 w 77671"/>
                <a:gd name="connsiteY2" fmla="*/ 165644 h 165786"/>
                <a:gd name="connsiteX3" fmla="*/ 30829 w 77671"/>
                <a:gd name="connsiteY3" fmla="*/ 36192 h 165786"/>
                <a:gd name="connsiteX4" fmla="*/ -66 w 77671"/>
                <a:gd name="connsiteY4" fmla="*/ 36192 h 165786"/>
                <a:gd name="connsiteX5" fmla="*/ -66 w 77671"/>
                <a:gd name="connsiteY5" fmla="*/ -142 h 16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71" h="165786">
                  <a:moveTo>
                    <a:pt x="77605" y="-142"/>
                  </a:moveTo>
                  <a:lnTo>
                    <a:pt x="77605" y="165644"/>
                  </a:lnTo>
                  <a:lnTo>
                    <a:pt x="30829" y="165644"/>
                  </a:lnTo>
                  <a:lnTo>
                    <a:pt x="30829" y="36192"/>
                  </a:lnTo>
                  <a:lnTo>
                    <a:pt x="-66" y="36192"/>
                  </a:lnTo>
                  <a:lnTo>
                    <a:pt x="-66" y="-142"/>
                  </a:lnTo>
                  <a:close/>
                </a:path>
              </a:pathLst>
            </a:custGeom>
            <a:solidFill>
              <a:srgbClr val="C6DBDC"/>
            </a:solidFill>
            <a:ln w="21756" cap="flat">
              <a:noFill/>
              <a:prstDash val="solid"/>
              <a:miter/>
            </a:ln>
          </p:spPr>
          <p:txBody>
            <a:bodyPr rtlCol="0" anchor="ctr"/>
            <a:lstStyle/>
            <a:p>
              <a:endParaRPr lang="en-US"/>
            </a:p>
          </p:txBody>
        </p:sp>
      </p:grpSp>
      <p:sp>
        <p:nvSpPr>
          <p:cNvPr id="130" name="Graphic 7">
            <a:extLst>
              <a:ext uri="{FF2B5EF4-FFF2-40B4-BE49-F238E27FC236}">
                <a16:creationId xmlns:a16="http://schemas.microsoft.com/office/drawing/2014/main" id="{F18EBBA1-E526-4EDD-AC18-D0000C64273C}"/>
              </a:ext>
            </a:extLst>
          </p:cNvPr>
          <p:cNvSpPr/>
          <p:nvPr/>
        </p:nvSpPr>
        <p:spPr>
          <a:xfrm>
            <a:off x="2307468" y="3382206"/>
            <a:ext cx="338781" cy="354406"/>
          </a:xfrm>
          <a:custGeom>
            <a:avLst/>
            <a:gdLst>
              <a:gd name="connsiteX0" fmla="*/ 338715 w 338781"/>
              <a:gd name="connsiteY0" fmla="*/ 319236 h 354406"/>
              <a:gd name="connsiteX1" fmla="*/ 242768 w 338781"/>
              <a:gd name="connsiteY1" fmla="*/ 223289 h 354406"/>
              <a:gd name="connsiteX2" fmla="*/ 223383 w 338781"/>
              <a:gd name="connsiteY2" fmla="*/ 30720 h 354406"/>
              <a:gd name="connsiteX3" fmla="*/ 30814 w 338781"/>
              <a:gd name="connsiteY3" fmla="*/ 50127 h 354406"/>
              <a:gd name="connsiteX4" fmla="*/ 50199 w 338781"/>
              <a:gd name="connsiteY4" fmla="*/ 242674 h 354406"/>
              <a:gd name="connsiteX5" fmla="*/ 205129 w 338781"/>
              <a:gd name="connsiteY5" fmla="*/ 255271 h 354406"/>
              <a:gd name="connsiteX6" fmla="*/ 303904 w 338781"/>
              <a:gd name="connsiteY6" fmla="*/ 354265 h 354406"/>
              <a:gd name="connsiteX7" fmla="*/ 51961 w 338781"/>
              <a:gd name="connsiteY7" fmla="*/ 138220 h 354406"/>
              <a:gd name="connsiteX8" fmla="*/ 138988 w 338781"/>
              <a:gd name="connsiteY8" fmla="*/ 51193 h 354406"/>
              <a:gd name="connsiteX9" fmla="*/ 226015 w 338781"/>
              <a:gd name="connsiteY9" fmla="*/ 138220 h 354406"/>
              <a:gd name="connsiteX10" fmla="*/ 138988 w 338781"/>
              <a:gd name="connsiteY10" fmla="*/ 225247 h 354406"/>
              <a:gd name="connsiteX11" fmla="*/ 51961 w 338781"/>
              <a:gd name="connsiteY11" fmla="*/ 138220 h 35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781" h="354406">
                <a:moveTo>
                  <a:pt x="338715" y="319236"/>
                </a:moveTo>
                <a:lnTo>
                  <a:pt x="242768" y="223289"/>
                </a:lnTo>
                <a:cubicBezTo>
                  <a:pt x="290589" y="164763"/>
                  <a:pt x="281908" y="78541"/>
                  <a:pt x="223383" y="30720"/>
                </a:cubicBezTo>
                <a:cubicBezTo>
                  <a:pt x="164835" y="-17079"/>
                  <a:pt x="78635" y="-8399"/>
                  <a:pt x="30814" y="50127"/>
                </a:cubicBezTo>
                <a:cubicBezTo>
                  <a:pt x="-17008" y="108653"/>
                  <a:pt x="-8327" y="194875"/>
                  <a:pt x="50199" y="242674"/>
                </a:cubicBezTo>
                <a:cubicBezTo>
                  <a:pt x="94213" y="278638"/>
                  <a:pt x="155893" y="283664"/>
                  <a:pt x="205129" y="255271"/>
                </a:cubicBezTo>
                <a:lnTo>
                  <a:pt x="303904" y="354265"/>
                </a:lnTo>
                <a:close/>
                <a:moveTo>
                  <a:pt x="51961" y="138220"/>
                </a:moveTo>
                <a:cubicBezTo>
                  <a:pt x="51961" y="90160"/>
                  <a:pt x="90928" y="51193"/>
                  <a:pt x="138988" y="51193"/>
                </a:cubicBezTo>
                <a:cubicBezTo>
                  <a:pt x="187049" y="51193"/>
                  <a:pt x="226015" y="90160"/>
                  <a:pt x="226015" y="138220"/>
                </a:cubicBezTo>
                <a:cubicBezTo>
                  <a:pt x="226015" y="186281"/>
                  <a:pt x="187049" y="225247"/>
                  <a:pt x="138988" y="225247"/>
                </a:cubicBezTo>
                <a:cubicBezTo>
                  <a:pt x="90928" y="225247"/>
                  <a:pt x="51961" y="186281"/>
                  <a:pt x="51961" y="138220"/>
                </a:cubicBezTo>
                <a:close/>
              </a:path>
            </a:pathLst>
          </a:custGeom>
          <a:solidFill>
            <a:srgbClr val="C6DBDC"/>
          </a:solidFill>
          <a:ln w="21756" cap="flat">
            <a:noFill/>
            <a:prstDash val="solid"/>
            <a:miter/>
          </a:ln>
        </p:spPr>
        <p:txBody>
          <a:bodyPr rtlCol="0" anchor="ctr"/>
          <a:lstStyle/>
          <a:p>
            <a:endParaRPr lang="en-US"/>
          </a:p>
        </p:txBody>
      </p:sp>
      <p:sp>
        <p:nvSpPr>
          <p:cNvPr id="132" name="Graphic 7">
            <a:extLst>
              <a:ext uri="{FF2B5EF4-FFF2-40B4-BE49-F238E27FC236}">
                <a16:creationId xmlns:a16="http://schemas.microsoft.com/office/drawing/2014/main" id="{F6C50CD8-9203-489F-96CD-867FDCDB78ED}"/>
              </a:ext>
            </a:extLst>
          </p:cNvPr>
          <p:cNvSpPr/>
          <p:nvPr/>
        </p:nvSpPr>
        <p:spPr>
          <a:xfrm>
            <a:off x="5028831" y="2850678"/>
            <a:ext cx="2522477" cy="3024188"/>
          </a:xfrm>
          <a:custGeom>
            <a:avLst/>
            <a:gdLst>
              <a:gd name="connsiteX0" fmla="*/ 2522411 w 2522477"/>
              <a:gd name="connsiteY0" fmla="*/ 3024046 h 3024188"/>
              <a:gd name="connsiteX1" fmla="*/ 783177 w 2522477"/>
              <a:gd name="connsiteY1" fmla="*/ 3024046 h 3024188"/>
              <a:gd name="connsiteX2" fmla="*/ -66 w 2522477"/>
              <a:gd name="connsiteY2" fmla="*/ 2240803 h 3024188"/>
              <a:gd name="connsiteX3" fmla="*/ -66 w 2522477"/>
              <a:gd name="connsiteY3" fmla="*/ -142 h 3024188"/>
              <a:gd name="connsiteX4" fmla="*/ 1739168 w 2522477"/>
              <a:gd name="connsiteY4" fmla="*/ -142 h 3024188"/>
              <a:gd name="connsiteX5" fmla="*/ 2522411 w 2522477"/>
              <a:gd name="connsiteY5" fmla="*/ 783101 h 3024188"/>
              <a:gd name="connsiteX6" fmla="*/ 52368 w 2522477"/>
              <a:gd name="connsiteY6" fmla="*/ 51421 h 3024188"/>
              <a:gd name="connsiteX7" fmla="*/ 52368 w 2522477"/>
              <a:gd name="connsiteY7" fmla="*/ 2241238 h 3024188"/>
              <a:gd name="connsiteX8" fmla="*/ 783177 w 2522477"/>
              <a:gd name="connsiteY8" fmla="*/ 2971395 h 3024188"/>
              <a:gd name="connsiteX9" fmla="*/ 2470195 w 2522477"/>
              <a:gd name="connsiteY9" fmla="*/ 2971395 h 3024188"/>
              <a:gd name="connsiteX10" fmla="*/ 2470195 w 2522477"/>
              <a:gd name="connsiteY10" fmla="*/ 782013 h 3024188"/>
              <a:gd name="connsiteX11" fmla="*/ 1739386 w 2522477"/>
              <a:gd name="connsiteY11" fmla="*/ 51421 h 3024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2477" h="3024188">
                <a:moveTo>
                  <a:pt x="2522411" y="3024046"/>
                </a:moveTo>
                <a:lnTo>
                  <a:pt x="783177" y="3024046"/>
                </a:lnTo>
                <a:cubicBezTo>
                  <a:pt x="350609" y="3024046"/>
                  <a:pt x="-66" y="2673371"/>
                  <a:pt x="-66" y="2240803"/>
                </a:cubicBezTo>
                <a:lnTo>
                  <a:pt x="-66" y="-142"/>
                </a:lnTo>
                <a:lnTo>
                  <a:pt x="1739168" y="-142"/>
                </a:lnTo>
                <a:cubicBezTo>
                  <a:pt x="2171736" y="-142"/>
                  <a:pt x="2522411" y="350533"/>
                  <a:pt x="2522411" y="783101"/>
                </a:cubicBezTo>
                <a:close/>
                <a:moveTo>
                  <a:pt x="52368" y="51421"/>
                </a:moveTo>
                <a:lnTo>
                  <a:pt x="52368" y="2241238"/>
                </a:lnTo>
                <a:cubicBezTo>
                  <a:pt x="53086" y="2644456"/>
                  <a:pt x="379959" y="2971025"/>
                  <a:pt x="783177" y="2971395"/>
                </a:cubicBezTo>
                <a:lnTo>
                  <a:pt x="2470195" y="2971395"/>
                </a:lnTo>
                <a:lnTo>
                  <a:pt x="2470195" y="782013"/>
                </a:lnTo>
                <a:cubicBezTo>
                  <a:pt x="2469717" y="378643"/>
                  <a:pt x="2142756" y="51791"/>
                  <a:pt x="1739386" y="51421"/>
                </a:cubicBezTo>
                <a:close/>
              </a:path>
            </a:pathLst>
          </a:custGeom>
          <a:solidFill>
            <a:srgbClr val="A1BC8B"/>
          </a:solidFill>
          <a:ln w="21756" cap="flat">
            <a:noFill/>
            <a:prstDash val="solid"/>
            <a:miter/>
          </a:ln>
        </p:spPr>
        <p:txBody>
          <a:bodyPr rtlCol="0" anchor="ctr"/>
          <a:lstStyle/>
          <a:p>
            <a:endParaRPr lang="en-US"/>
          </a:p>
        </p:txBody>
      </p:sp>
      <p:sp>
        <p:nvSpPr>
          <p:cNvPr id="133" name="Graphic 7">
            <a:extLst>
              <a:ext uri="{FF2B5EF4-FFF2-40B4-BE49-F238E27FC236}">
                <a16:creationId xmlns:a16="http://schemas.microsoft.com/office/drawing/2014/main" id="{F35C398A-84FA-43F4-A9F1-80D68AB539E0}"/>
              </a:ext>
            </a:extLst>
          </p:cNvPr>
          <p:cNvSpPr/>
          <p:nvPr/>
        </p:nvSpPr>
        <p:spPr>
          <a:xfrm>
            <a:off x="5239436" y="3060196"/>
            <a:ext cx="2101484" cy="2604500"/>
          </a:xfrm>
          <a:custGeom>
            <a:avLst/>
            <a:gdLst>
              <a:gd name="connsiteX0" fmla="*/ 2101418 w 2101484"/>
              <a:gd name="connsiteY0" fmla="*/ 2604358 h 2604500"/>
              <a:gd name="connsiteX1" fmla="*/ 572571 w 2101484"/>
              <a:gd name="connsiteY1" fmla="*/ 2604358 h 2604500"/>
              <a:gd name="connsiteX2" fmla="*/ -66 w 2101484"/>
              <a:gd name="connsiteY2" fmla="*/ 2031721 h 2604500"/>
              <a:gd name="connsiteX3" fmla="*/ -66 w 2101484"/>
              <a:gd name="connsiteY3" fmla="*/ -142 h 2604500"/>
              <a:gd name="connsiteX4" fmla="*/ 1528780 w 2101484"/>
              <a:gd name="connsiteY4" fmla="*/ -142 h 2604500"/>
              <a:gd name="connsiteX5" fmla="*/ 2101418 w 2101484"/>
              <a:gd name="connsiteY5" fmla="*/ 572495 h 2604500"/>
              <a:gd name="connsiteX6" fmla="*/ 26042 w 2101484"/>
              <a:gd name="connsiteY6" fmla="*/ 25966 h 2604500"/>
              <a:gd name="connsiteX7" fmla="*/ 26042 w 2101484"/>
              <a:gd name="connsiteY7" fmla="*/ 2031721 h 2604500"/>
              <a:gd name="connsiteX8" fmla="*/ 572571 w 2101484"/>
              <a:gd name="connsiteY8" fmla="*/ 2578250 h 2604500"/>
              <a:gd name="connsiteX9" fmla="*/ 2075309 w 2101484"/>
              <a:gd name="connsiteY9" fmla="*/ 2578250 h 2604500"/>
              <a:gd name="connsiteX10" fmla="*/ 2075309 w 2101484"/>
              <a:gd name="connsiteY10" fmla="*/ 572495 h 2604500"/>
              <a:gd name="connsiteX11" fmla="*/ 1528780 w 2101484"/>
              <a:gd name="connsiteY11" fmla="*/ 25966 h 260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01484" h="2604500">
                <a:moveTo>
                  <a:pt x="2101418" y="2604358"/>
                </a:moveTo>
                <a:lnTo>
                  <a:pt x="572571" y="2604358"/>
                </a:lnTo>
                <a:cubicBezTo>
                  <a:pt x="256467" y="2603989"/>
                  <a:pt x="303" y="2347824"/>
                  <a:pt x="-66" y="2031721"/>
                </a:cubicBezTo>
                <a:lnTo>
                  <a:pt x="-66" y="-142"/>
                </a:lnTo>
                <a:lnTo>
                  <a:pt x="1528780" y="-142"/>
                </a:lnTo>
                <a:cubicBezTo>
                  <a:pt x="1844884" y="228"/>
                  <a:pt x="2101048" y="256392"/>
                  <a:pt x="2101418" y="572495"/>
                </a:cubicBezTo>
                <a:close/>
                <a:moveTo>
                  <a:pt x="26042" y="25966"/>
                </a:moveTo>
                <a:lnTo>
                  <a:pt x="26042" y="2031721"/>
                </a:lnTo>
                <a:cubicBezTo>
                  <a:pt x="26412" y="2333422"/>
                  <a:pt x="270871" y="2577880"/>
                  <a:pt x="572571" y="2578250"/>
                </a:cubicBezTo>
                <a:lnTo>
                  <a:pt x="2075309" y="2578250"/>
                </a:lnTo>
                <a:lnTo>
                  <a:pt x="2075309" y="572495"/>
                </a:lnTo>
                <a:cubicBezTo>
                  <a:pt x="2075070" y="270751"/>
                  <a:pt x="1830525" y="26205"/>
                  <a:pt x="1528780" y="25966"/>
                </a:cubicBezTo>
                <a:close/>
              </a:path>
            </a:pathLst>
          </a:custGeom>
          <a:solidFill>
            <a:srgbClr val="A1BC8B"/>
          </a:solidFill>
          <a:ln w="21756" cap="flat">
            <a:noFill/>
            <a:prstDash val="solid"/>
            <a:miter/>
          </a:ln>
        </p:spPr>
        <p:txBody>
          <a:bodyPr rtlCol="0" anchor="ctr"/>
          <a:lstStyle/>
          <a:p>
            <a:endParaRPr lang="en-US"/>
          </a:p>
        </p:txBody>
      </p:sp>
      <p:grpSp>
        <p:nvGrpSpPr>
          <p:cNvPr id="386" name="Group 385">
            <a:extLst>
              <a:ext uri="{FF2B5EF4-FFF2-40B4-BE49-F238E27FC236}">
                <a16:creationId xmlns:a16="http://schemas.microsoft.com/office/drawing/2014/main" id="{49532E1A-AC60-467D-A2E0-AE2CBB872B9E}"/>
              </a:ext>
            </a:extLst>
          </p:cNvPr>
          <p:cNvGrpSpPr/>
          <p:nvPr/>
        </p:nvGrpSpPr>
        <p:grpSpPr>
          <a:xfrm>
            <a:off x="4421818" y="3665908"/>
            <a:ext cx="1144404" cy="1337600"/>
            <a:chOff x="4421818" y="3665908"/>
            <a:chExt cx="1144404" cy="1337600"/>
          </a:xfrm>
        </p:grpSpPr>
        <p:sp>
          <p:nvSpPr>
            <p:cNvPr id="134" name="Graphic 7">
              <a:extLst>
                <a:ext uri="{FF2B5EF4-FFF2-40B4-BE49-F238E27FC236}">
                  <a16:creationId xmlns:a16="http://schemas.microsoft.com/office/drawing/2014/main" id="{C14365CE-E2E6-470E-A40C-4E127E401164}"/>
                </a:ext>
              </a:extLst>
            </p:cNvPr>
            <p:cNvSpPr/>
            <p:nvPr/>
          </p:nvSpPr>
          <p:spPr>
            <a:xfrm>
              <a:off x="4457064" y="3690486"/>
              <a:ext cx="1083051" cy="1286913"/>
            </a:xfrm>
            <a:custGeom>
              <a:avLst/>
              <a:gdLst>
                <a:gd name="connsiteX0" fmla="*/ 1082985 w 1083051"/>
                <a:gd name="connsiteY0" fmla="*/ 957810 h 1286913"/>
                <a:gd name="connsiteX1" fmla="*/ 1082985 w 1083051"/>
                <a:gd name="connsiteY1" fmla="*/ 1286772 h 1286913"/>
                <a:gd name="connsiteX2" fmla="*/ 74559 w 1083051"/>
                <a:gd name="connsiteY2" fmla="*/ 1286772 h 1286913"/>
                <a:gd name="connsiteX3" fmla="*/ 74559 w 1083051"/>
                <a:gd name="connsiteY3" fmla="*/ 1025691 h 1286913"/>
                <a:gd name="connsiteX4" fmla="*/ 529275 w 1083051"/>
                <a:gd name="connsiteY4" fmla="*/ 605133 h 1286913"/>
                <a:gd name="connsiteX5" fmla="*/ 608470 w 1083051"/>
                <a:gd name="connsiteY5" fmla="*/ 509838 h 1286913"/>
                <a:gd name="connsiteX6" fmla="*/ 628051 w 1083051"/>
                <a:gd name="connsiteY6" fmla="*/ 432384 h 1286913"/>
                <a:gd name="connsiteX7" fmla="*/ 596721 w 1083051"/>
                <a:gd name="connsiteY7" fmla="*/ 359716 h 1286913"/>
                <a:gd name="connsiteX8" fmla="*/ 505996 w 1083051"/>
                <a:gd name="connsiteY8" fmla="*/ 333608 h 1286913"/>
                <a:gd name="connsiteX9" fmla="*/ 397212 w 1083051"/>
                <a:gd name="connsiteY9" fmla="*/ 364068 h 1286913"/>
                <a:gd name="connsiteX10" fmla="*/ 319976 w 1083051"/>
                <a:gd name="connsiteY10" fmla="*/ 451095 h 1286913"/>
                <a:gd name="connsiteX11" fmla="*/ -66 w 1083051"/>
                <a:gd name="connsiteY11" fmla="*/ 291183 h 1286913"/>
                <a:gd name="connsiteX12" fmla="*/ 210321 w 1083051"/>
                <a:gd name="connsiteY12" fmla="*/ 78184 h 1286913"/>
                <a:gd name="connsiteX13" fmla="*/ 808850 w 1083051"/>
                <a:gd name="connsiteY13" fmla="*/ 48377 h 1286913"/>
                <a:gd name="connsiteX14" fmla="*/ 989648 w 1083051"/>
                <a:gd name="connsiteY14" fmla="*/ 186533 h 1286913"/>
                <a:gd name="connsiteX15" fmla="*/ 1054919 w 1083051"/>
                <a:gd name="connsiteY15" fmla="*/ 393439 h 1286913"/>
                <a:gd name="connsiteX16" fmla="*/ 1011405 w 1083051"/>
                <a:gd name="connsiteY16" fmla="*/ 589250 h 1286913"/>
                <a:gd name="connsiteX17" fmla="*/ 839744 w 1083051"/>
                <a:gd name="connsiteY17" fmla="*/ 795069 h 1286913"/>
                <a:gd name="connsiteX18" fmla="*/ 660034 w 1083051"/>
                <a:gd name="connsiteY18" fmla="*/ 958680 h 128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83051" h="1286913">
                  <a:moveTo>
                    <a:pt x="1082985" y="957810"/>
                  </a:moveTo>
                  <a:lnTo>
                    <a:pt x="1082985" y="1286772"/>
                  </a:lnTo>
                  <a:lnTo>
                    <a:pt x="74559" y="1286772"/>
                  </a:lnTo>
                  <a:lnTo>
                    <a:pt x="74559" y="1025691"/>
                  </a:lnTo>
                  <a:lnTo>
                    <a:pt x="529275" y="605133"/>
                  </a:lnTo>
                  <a:cubicBezTo>
                    <a:pt x="560736" y="577937"/>
                    <a:pt x="587475" y="545737"/>
                    <a:pt x="608470" y="509838"/>
                  </a:cubicBezTo>
                  <a:cubicBezTo>
                    <a:pt x="620915" y="485884"/>
                    <a:pt x="627616" y="459362"/>
                    <a:pt x="628051" y="432384"/>
                  </a:cubicBezTo>
                  <a:cubicBezTo>
                    <a:pt x="629487" y="404601"/>
                    <a:pt x="617891" y="377753"/>
                    <a:pt x="596721" y="359716"/>
                  </a:cubicBezTo>
                  <a:cubicBezTo>
                    <a:pt x="570439" y="340723"/>
                    <a:pt x="538348" y="331476"/>
                    <a:pt x="505996" y="333608"/>
                  </a:cubicBezTo>
                  <a:cubicBezTo>
                    <a:pt x="467595" y="333391"/>
                    <a:pt x="429912" y="343943"/>
                    <a:pt x="397212" y="364068"/>
                  </a:cubicBezTo>
                  <a:cubicBezTo>
                    <a:pt x="363424" y="384780"/>
                    <a:pt x="336532" y="415087"/>
                    <a:pt x="319976" y="451095"/>
                  </a:cubicBezTo>
                  <a:lnTo>
                    <a:pt x="-66" y="291183"/>
                  </a:lnTo>
                  <a:cubicBezTo>
                    <a:pt x="47777" y="201175"/>
                    <a:pt x="120901" y="127137"/>
                    <a:pt x="210321" y="78184"/>
                  </a:cubicBezTo>
                  <a:cubicBezTo>
                    <a:pt x="396973" y="-14652"/>
                    <a:pt x="613888" y="-25443"/>
                    <a:pt x="808850" y="48377"/>
                  </a:cubicBezTo>
                  <a:cubicBezTo>
                    <a:pt x="880843" y="76618"/>
                    <a:pt x="943502" y="124483"/>
                    <a:pt x="989648" y="186533"/>
                  </a:cubicBezTo>
                  <a:cubicBezTo>
                    <a:pt x="1033010" y="246734"/>
                    <a:pt x="1055898" y="319249"/>
                    <a:pt x="1054919" y="393439"/>
                  </a:cubicBezTo>
                  <a:cubicBezTo>
                    <a:pt x="1055658" y="461190"/>
                    <a:pt x="1040755" y="528201"/>
                    <a:pt x="1011405" y="589250"/>
                  </a:cubicBezTo>
                  <a:cubicBezTo>
                    <a:pt x="982403" y="649734"/>
                    <a:pt x="925183" y="718333"/>
                    <a:pt x="839744" y="795069"/>
                  </a:cubicBezTo>
                  <a:lnTo>
                    <a:pt x="660034" y="958680"/>
                  </a:lnTo>
                  <a:close/>
                </a:path>
              </a:pathLst>
            </a:custGeom>
            <a:solidFill>
              <a:srgbClr val="A1BC8B"/>
            </a:solidFill>
            <a:ln w="21756" cap="flat">
              <a:noFill/>
              <a:prstDash val="solid"/>
              <a:miter/>
            </a:ln>
          </p:spPr>
          <p:txBody>
            <a:bodyPr rtlCol="0" anchor="ctr"/>
            <a:lstStyle/>
            <a:p>
              <a:endParaRPr lang="en-US"/>
            </a:p>
          </p:txBody>
        </p:sp>
        <p:sp>
          <p:nvSpPr>
            <p:cNvPr id="135" name="Graphic 7">
              <a:extLst>
                <a:ext uri="{FF2B5EF4-FFF2-40B4-BE49-F238E27FC236}">
                  <a16:creationId xmlns:a16="http://schemas.microsoft.com/office/drawing/2014/main" id="{5536E863-6ADF-469B-A8AA-C844734B422C}"/>
                </a:ext>
              </a:extLst>
            </p:cNvPr>
            <p:cNvSpPr/>
            <p:nvPr/>
          </p:nvSpPr>
          <p:spPr>
            <a:xfrm>
              <a:off x="4421818" y="3665908"/>
              <a:ext cx="1144404" cy="1337600"/>
            </a:xfrm>
            <a:custGeom>
              <a:avLst/>
              <a:gdLst>
                <a:gd name="connsiteX0" fmla="*/ 1144338 w 1144404"/>
                <a:gd name="connsiteY0" fmla="*/ 1337458 h 1337600"/>
                <a:gd name="connsiteX1" fmla="*/ 83697 w 1144404"/>
                <a:gd name="connsiteY1" fmla="*/ 1337458 h 1337600"/>
                <a:gd name="connsiteX2" fmla="*/ 83697 w 1144404"/>
                <a:gd name="connsiteY2" fmla="*/ 1039173 h 1337600"/>
                <a:gd name="connsiteX3" fmla="*/ 546246 w 1144404"/>
                <a:gd name="connsiteY3" fmla="*/ 611436 h 1337600"/>
                <a:gd name="connsiteX4" fmla="*/ 619566 w 1144404"/>
                <a:gd name="connsiteY4" fmla="*/ 524409 h 1337600"/>
                <a:gd name="connsiteX5" fmla="*/ 636536 w 1144404"/>
                <a:gd name="connsiteY5" fmla="*/ 459138 h 1337600"/>
                <a:gd name="connsiteX6" fmla="*/ 614779 w 1144404"/>
                <a:gd name="connsiteY6" fmla="*/ 406487 h 1337600"/>
                <a:gd name="connsiteX7" fmla="*/ 540806 w 1144404"/>
                <a:gd name="connsiteY7" fmla="*/ 386471 h 1337600"/>
                <a:gd name="connsiteX8" fmla="*/ 446382 w 1144404"/>
                <a:gd name="connsiteY8" fmla="*/ 413232 h 1337600"/>
                <a:gd name="connsiteX9" fmla="*/ 378936 w 1144404"/>
                <a:gd name="connsiteY9" fmla="*/ 488510 h 1337600"/>
                <a:gd name="connsiteX10" fmla="*/ 367623 w 1144404"/>
                <a:gd name="connsiteY10" fmla="*/ 512442 h 1337600"/>
                <a:gd name="connsiteX11" fmla="*/ -66 w 1144404"/>
                <a:gd name="connsiteY11" fmla="*/ 328598 h 1337600"/>
                <a:gd name="connsiteX12" fmla="*/ 12553 w 1144404"/>
                <a:gd name="connsiteY12" fmla="*/ 304883 h 1337600"/>
                <a:gd name="connsiteX13" fmla="*/ 233166 w 1144404"/>
                <a:gd name="connsiteY13" fmla="*/ 81441 h 1337600"/>
                <a:gd name="connsiteX14" fmla="*/ 854756 w 1144404"/>
                <a:gd name="connsiteY14" fmla="*/ 50547 h 1337600"/>
                <a:gd name="connsiteX15" fmla="*/ 1046651 w 1144404"/>
                <a:gd name="connsiteY15" fmla="*/ 195881 h 1337600"/>
                <a:gd name="connsiteX16" fmla="*/ 1116273 w 1144404"/>
                <a:gd name="connsiteY16" fmla="*/ 418018 h 1337600"/>
                <a:gd name="connsiteX17" fmla="*/ 1069713 w 1144404"/>
                <a:gd name="connsiteY17" fmla="*/ 624272 h 1337600"/>
                <a:gd name="connsiteX18" fmla="*/ 891960 w 1144404"/>
                <a:gd name="connsiteY18" fmla="*/ 838141 h 1337600"/>
                <a:gd name="connsiteX19" fmla="*/ 761420 w 1144404"/>
                <a:gd name="connsiteY19" fmla="*/ 956280 h 1337600"/>
                <a:gd name="connsiteX20" fmla="*/ 1144338 w 1144404"/>
                <a:gd name="connsiteY20" fmla="*/ 956280 h 1337600"/>
                <a:gd name="connsiteX21" fmla="*/ 135913 w 1144404"/>
                <a:gd name="connsiteY21" fmla="*/ 1285895 h 1337600"/>
                <a:gd name="connsiteX22" fmla="*/ 1092122 w 1144404"/>
                <a:gd name="connsiteY22" fmla="*/ 1285895 h 1337600"/>
                <a:gd name="connsiteX23" fmla="*/ 1092122 w 1144404"/>
                <a:gd name="connsiteY23" fmla="*/ 1008496 h 1337600"/>
                <a:gd name="connsiteX24" fmla="*/ 626528 w 1144404"/>
                <a:gd name="connsiteY24" fmla="*/ 1008496 h 1337600"/>
                <a:gd name="connsiteX25" fmla="*/ 856062 w 1144404"/>
                <a:gd name="connsiteY25" fmla="*/ 799414 h 1337600"/>
                <a:gd name="connsiteX26" fmla="*/ 1021848 w 1144404"/>
                <a:gd name="connsiteY26" fmla="*/ 601645 h 1337600"/>
                <a:gd name="connsiteX27" fmla="*/ 1063403 w 1144404"/>
                <a:gd name="connsiteY27" fmla="*/ 418018 h 1337600"/>
                <a:gd name="connsiteX28" fmla="*/ 1003137 w 1144404"/>
                <a:gd name="connsiteY28" fmla="*/ 226341 h 1337600"/>
                <a:gd name="connsiteX29" fmla="*/ 834305 w 1144404"/>
                <a:gd name="connsiteY29" fmla="*/ 95801 h 1337600"/>
                <a:gd name="connsiteX30" fmla="*/ 258839 w 1144404"/>
                <a:gd name="connsiteY30" fmla="*/ 124084 h 1337600"/>
                <a:gd name="connsiteX31" fmla="*/ 71948 w 1144404"/>
                <a:gd name="connsiteY31" fmla="*/ 303360 h 1337600"/>
                <a:gd name="connsiteX32" fmla="*/ 344778 w 1144404"/>
                <a:gd name="connsiteY32" fmla="*/ 439775 h 1337600"/>
                <a:gd name="connsiteX33" fmla="*/ 419404 w 1144404"/>
                <a:gd name="connsiteY33" fmla="*/ 365802 h 1337600"/>
                <a:gd name="connsiteX34" fmla="*/ 540806 w 1144404"/>
                <a:gd name="connsiteY34" fmla="*/ 331426 h 1337600"/>
                <a:gd name="connsiteX35" fmla="*/ 648067 w 1144404"/>
                <a:gd name="connsiteY35" fmla="*/ 363409 h 1337600"/>
                <a:gd name="connsiteX36" fmla="*/ 688970 w 1144404"/>
                <a:gd name="connsiteY36" fmla="*/ 456310 h 1337600"/>
                <a:gd name="connsiteX37" fmla="*/ 667213 w 1144404"/>
                <a:gd name="connsiteY37" fmla="*/ 545295 h 1337600"/>
                <a:gd name="connsiteX38" fmla="*/ 582579 w 1144404"/>
                <a:gd name="connsiteY38" fmla="*/ 647987 h 1337600"/>
                <a:gd name="connsiteX39" fmla="*/ 136131 w 1144404"/>
                <a:gd name="connsiteY39" fmla="*/ 1061365 h 13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4404" h="1337600">
                  <a:moveTo>
                    <a:pt x="1144338" y="1337458"/>
                  </a:moveTo>
                  <a:lnTo>
                    <a:pt x="83697" y="1337458"/>
                  </a:lnTo>
                  <a:lnTo>
                    <a:pt x="83697" y="1039173"/>
                  </a:lnTo>
                  <a:lnTo>
                    <a:pt x="546246" y="611436"/>
                  </a:lnTo>
                  <a:cubicBezTo>
                    <a:pt x="575182" y="586524"/>
                    <a:pt x="599919" y="557153"/>
                    <a:pt x="619566" y="524409"/>
                  </a:cubicBezTo>
                  <a:cubicBezTo>
                    <a:pt x="630205" y="504262"/>
                    <a:pt x="636014" y="481918"/>
                    <a:pt x="636536" y="459138"/>
                  </a:cubicBezTo>
                  <a:cubicBezTo>
                    <a:pt x="638081" y="439122"/>
                    <a:pt x="629987" y="419585"/>
                    <a:pt x="614779" y="406487"/>
                  </a:cubicBezTo>
                  <a:cubicBezTo>
                    <a:pt x="593131" y="391562"/>
                    <a:pt x="567023" y="384491"/>
                    <a:pt x="540806" y="386471"/>
                  </a:cubicBezTo>
                  <a:cubicBezTo>
                    <a:pt x="507432" y="386275"/>
                    <a:pt x="474688" y="395565"/>
                    <a:pt x="446382" y="413232"/>
                  </a:cubicBezTo>
                  <a:cubicBezTo>
                    <a:pt x="416945" y="431094"/>
                    <a:pt x="393470" y="457289"/>
                    <a:pt x="378936" y="488510"/>
                  </a:cubicBezTo>
                  <a:lnTo>
                    <a:pt x="367623" y="512442"/>
                  </a:lnTo>
                  <a:lnTo>
                    <a:pt x="-66" y="328598"/>
                  </a:lnTo>
                  <a:lnTo>
                    <a:pt x="12553" y="304883"/>
                  </a:lnTo>
                  <a:cubicBezTo>
                    <a:pt x="62963" y="210654"/>
                    <a:pt x="139590" y="133048"/>
                    <a:pt x="233166" y="81441"/>
                  </a:cubicBezTo>
                  <a:cubicBezTo>
                    <a:pt x="426932" y="-15311"/>
                    <a:pt x="652353" y="-26516"/>
                    <a:pt x="854756" y="50547"/>
                  </a:cubicBezTo>
                  <a:cubicBezTo>
                    <a:pt x="931014" y="80157"/>
                    <a:pt x="997480" y="130503"/>
                    <a:pt x="1046651" y="195881"/>
                  </a:cubicBezTo>
                  <a:cubicBezTo>
                    <a:pt x="1093058" y="260543"/>
                    <a:pt x="1117469" y="338432"/>
                    <a:pt x="1116273" y="418018"/>
                  </a:cubicBezTo>
                  <a:cubicBezTo>
                    <a:pt x="1116664" y="489424"/>
                    <a:pt x="1100738" y="559959"/>
                    <a:pt x="1069713" y="624272"/>
                  </a:cubicBezTo>
                  <a:cubicBezTo>
                    <a:pt x="1039036" y="687584"/>
                    <a:pt x="979205" y="759599"/>
                    <a:pt x="891960" y="838141"/>
                  </a:cubicBezTo>
                  <a:lnTo>
                    <a:pt x="761420" y="956280"/>
                  </a:lnTo>
                  <a:lnTo>
                    <a:pt x="1144338" y="956280"/>
                  </a:lnTo>
                  <a:close/>
                  <a:moveTo>
                    <a:pt x="135913" y="1285895"/>
                  </a:moveTo>
                  <a:lnTo>
                    <a:pt x="1092122" y="1285895"/>
                  </a:lnTo>
                  <a:lnTo>
                    <a:pt x="1092122" y="1008496"/>
                  </a:lnTo>
                  <a:lnTo>
                    <a:pt x="626528" y="1008496"/>
                  </a:lnTo>
                  <a:lnTo>
                    <a:pt x="856062" y="799414"/>
                  </a:lnTo>
                  <a:cubicBezTo>
                    <a:pt x="938302" y="725441"/>
                    <a:pt x="994217" y="658865"/>
                    <a:pt x="1021848" y="601645"/>
                  </a:cubicBezTo>
                  <a:cubicBezTo>
                    <a:pt x="1049544" y="544425"/>
                    <a:pt x="1063773" y="481591"/>
                    <a:pt x="1063403" y="418018"/>
                  </a:cubicBezTo>
                  <a:cubicBezTo>
                    <a:pt x="1064274" y="349332"/>
                    <a:pt x="1043148" y="282169"/>
                    <a:pt x="1003137" y="226341"/>
                  </a:cubicBezTo>
                  <a:cubicBezTo>
                    <a:pt x="960124" y="167946"/>
                    <a:pt x="901642" y="122714"/>
                    <a:pt x="834305" y="95801"/>
                  </a:cubicBezTo>
                  <a:cubicBezTo>
                    <a:pt x="646849" y="25069"/>
                    <a:pt x="438441" y="35295"/>
                    <a:pt x="258839" y="124084"/>
                  </a:cubicBezTo>
                  <a:cubicBezTo>
                    <a:pt x="181929" y="166467"/>
                    <a:pt x="117485" y="228278"/>
                    <a:pt x="71948" y="303360"/>
                  </a:cubicBezTo>
                  <a:lnTo>
                    <a:pt x="344778" y="439775"/>
                  </a:lnTo>
                  <a:cubicBezTo>
                    <a:pt x="363446" y="409554"/>
                    <a:pt x="389031" y="384208"/>
                    <a:pt x="419404" y="365802"/>
                  </a:cubicBezTo>
                  <a:cubicBezTo>
                    <a:pt x="455868" y="343240"/>
                    <a:pt x="497924" y="331339"/>
                    <a:pt x="540806" y="331426"/>
                  </a:cubicBezTo>
                  <a:cubicBezTo>
                    <a:pt x="579186" y="329272"/>
                    <a:pt x="617129" y="340586"/>
                    <a:pt x="648067" y="363409"/>
                  </a:cubicBezTo>
                  <a:cubicBezTo>
                    <a:pt x="675394" y="386340"/>
                    <a:pt x="690493" y="420672"/>
                    <a:pt x="688970" y="456310"/>
                  </a:cubicBezTo>
                  <a:cubicBezTo>
                    <a:pt x="688687" y="487248"/>
                    <a:pt x="681246" y="517707"/>
                    <a:pt x="667213" y="545295"/>
                  </a:cubicBezTo>
                  <a:cubicBezTo>
                    <a:pt x="645021" y="584087"/>
                    <a:pt x="616411" y="618811"/>
                    <a:pt x="582579" y="647987"/>
                  </a:cubicBezTo>
                  <a:lnTo>
                    <a:pt x="136131" y="1061365"/>
                  </a:lnTo>
                  <a:close/>
                </a:path>
              </a:pathLst>
            </a:custGeom>
            <a:solidFill>
              <a:srgbClr val="FFFFFF"/>
            </a:solidFill>
            <a:ln w="21756" cap="flat">
              <a:noFill/>
              <a:prstDash val="solid"/>
              <a:miter/>
            </a:ln>
          </p:spPr>
          <p:txBody>
            <a:bodyPr rtlCol="0" anchor="ctr"/>
            <a:lstStyle/>
            <a:p>
              <a:endParaRPr lang="en-US"/>
            </a:p>
          </p:txBody>
        </p:sp>
      </p:grpSp>
      <p:grpSp>
        <p:nvGrpSpPr>
          <p:cNvPr id="382" name="Group 381">
            <a:extLst>
              <a:ext uri="{FF2B5EF4-FFF2-40B4-BE49-F238E27FC236}">
                <a16:creationId xmlns:a16="http://schemas.microsoft.com/office/drawing/2014/main" id="{E49DD63E-3BC4-4F8F-A0AA-8DDE3495AEF8}"/>
              </a:ext>
            </a:extLst>
          </p:cNvPr>
          <p:cNvGrpSpPr/>
          <p:nvPr/>
        </p:nvGrpSpPr>
        <p:grpSpPr>
          <a:xfrm>
            <a:off x="5710470" y="3856877"/>
            <a:ext cx="976442" cy="215225"/>
            <a:chOff x="5710470" y="3856877"/>
            <a:chExt cx="976442" cy="215225"/>
          </a:xfrm>
        </p:grpSpPr>
        <p:sp>
          <p:nvSpPr>
            <p:cNvPr id="136" name="Graphic 7">
              <a:extLst>
                <a:ext uri="{FF2B5EF4-FFF2-40B4-BE49-F238E27FC236}">
                  <a16:creationId xmlns:a16="http://schemas.microsoft.com/office/drawing/2014/main" id="{8C15E314-0459-468A-9829-9322C510CF6F}"/>
                </a:ext>
              </a:extLst>
            </p:cNvPr>
            <p:cNvSpPr/>
            <p:nvPr/>
          </p:nvSpPr>
          <p:spPr>
            <a:xfrm>
              <a:off x="5710470" y="3856877"/>
              <a:ext cx="143439" cy="172621"/>
            </a:xfrm>
            <a:custGeom>
              <a:avLst/>
              <a:gdLst>
                <a:gd name="connsiteX0" fmla="*/ 30829 w 143439"/>
                <a:gd name="connsiteY0" fmla="*/ 167435 h 172621"/>
                <a:gd name="connsiteX1" fmla="*/ -66 w 143439"/>
                <a:gd name="connsiteY1" fmla="*/ 154164 h 172621"/>
                <a:gd name="connsiteX2" fmla="*/ 15381 w 143439"/>
                <a:gd name="connsiteY2" fmla="*/ 119571 h 172621"/>
                <a:gd name="connsiteX3" fmla="*/ 41271 w 143439"/>
                <a:gd name="connsiteY3" fmla="*/ 131320 h 172621"/>
                <a:gd name="connsiteX4" fmla="*/ 70208 w 143439"/>
                <a:gd name="connsiteY4" fmla="*/ 135888 h 172621"/>
                <a:gd name="connsiteX5" fmla="*/ 97186 w 143439"/>
                <a:gd name="connsiteY5" fmla="*/ 122399 h 172621"/>
                <a:gd name="connsiteX6" fmla="*/ 89354 w 143439"/>
                <a:gd name="connsiteY6" fmla="*/ 111738 h 172621"/>
                <a:gd name="connsiteX7" fmla="*/ 64769 w 143439"/>
                <a:gd name="connsiteY7" fmla="*/ 104558 h 172621"/>
                <a:gd name="connsiteX8" fmla="*/ 33439 w 143439"/>
                <a:gd name="connsiteY8" fmla="*/ 95856 h 172621"/>
                <a:gd name="connsiteX9" fmla="*/ 11682 w 143439"/>
                <a:gd name="connsiteY9" fmla="*/ 81061 h 172621"/>
                <a:gd name="connsiteX10" fmla="*/ 2544 w 143439"/>
                <a:gd name="connsiteY10" fmla="*/ 53648 h 172621"/>
                <a:gd name="connsiteX11" fmla="*/ 10812 w 143439"/>
                <a:gd name="connsiteY11" fmla="*/ 26234 h 172621"/>
                <a:gd name="connsiteX12" fmla="*/ 35615 w 143439"/>
                <a:gd name="connsiteY12" fmla="*/ 6871 h 172621"/>
                <a:gd name="connsiteX13" fmla="*/ 76082 w 143439"/>
                <a:gd name="connsiteY13" fmla="*/ -91 h 172621"/>
                <a:gd name="connsiteX14" fmla="*/ 108283 w 143439"/>
                <a:gd name="connsiteY14" fmla="*/ 3390 h 172621"/>
                <a:gd name="connsiteX15" fmla="*/ 136349 w 143439"/>
                <a:gd name="connsiteY15" fmla="*/ 14268 h 172621"/>
                <a:gd name="connsiteX16" fmla="*/ 121772 w 143439"/>
                <a:gd name="connsiteY16" fmla="*/ 49079 h 172621"/>
                <a:gd name="connsiteX17" fmla="*/ 75864 w 143439"/>
                <a:gd name="connsiteY17" fmla="*/ 36242 h 172621"/>
                <a:gd name="connsiteX18" fmla="*/ 55414 w 143439"/>
                <a:gd name="connsiteY18" fmla="*/ 40376 h 172621"/>
                <a:gd name="connsiteX19" fmla="*/ 49104 w 143439"/>
                <a:gd name="connsiteY19" fmla="*/ 51254 h 172621"/>
                <a:gd name="connsiteX20" fmla="*/ 56719 w 143439"/>
                <a:gd name="connsiteY20" fmla="*/ 61263 h 172621"/>
                <a:gd name="connsiteX21" fmla="*/ 81087 w 143439"/>
                <a:gd name="connsiteY21" fmla="*/ 68007 h 172621"/>
                <a:gd name="connsiteX22" fmla="*/ 112416 w 143439"/>
                <a:gd name="connsiteY22" fmla="*/ 76710 h 172621"/>
                <a:gd name="connsiteX23" fmla="*/ 134173 w 143439"/>
                <a:gd name="connsiteY23" fmla="*/ 91505 h 172621"/>
                <a:gd name="connsiteX24" fmla="*/ 143311 w 143439"/>
                <a:gd name="connsiteY24" fmla="*/ 118701 h 172621"/>
                <a:gd name="connsiteX25" fmla="*/ 135043 w 143439"/>
                <a:gd name="connsiteY25" fmla="*/ 145896 h 172621"/>
                <a:gd name="connsiteX26" fmla="*/ 110241 w 143439"/>
                <a:gd name="connsiteY26" fmla="*/ 165042 h 172621"/>
                <a:gd name="connsiteX27" fmla="*/ 69990 w 143439"/>
                <a:gd name="connsiteY27" fmla="*/ 172440 h 172621"/>
                <a:gd name="connsiteX28" fmla="*/ 30829 w 143439"/>
                <a:gd name="connsiteY28" fmla="*/ 167435 h 17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3439" h="172621">
                  <a:moveTo>
                    <a:pt x="30829" y="167435"/>
                  </a:moveTo>
                  <a:cubicBezTo>
                    <a:pt x="19863" y="164738"/>
                    <a:pt x="9420" y="160256"/>
                    <a:pt x="-66" y="154164"/>
                  </a:cubicBezTo>
                  <a:lnTo>
                    <a:pt x="15381" y="119571"/>
                  </a:lnTo>
                  <a:cubicBezTo>
                    <a:pt x="23431" y="124640"/>
                    <a:pt x="32156" y="128600"/>
                    <a:pt x="41271" y="131320"/>
                  </a:cubicBezTo>
                  <a:cubicBezTo>
                    <a:pt x="50627" y="134300"/>
                    <a:pt x="60395" y="135845"/>
                    <a:pt x="70208" y="135888"/>
                  </a:cubicBezTo>
                  <a:cubicBezTo>
                    <a:pt x="88049" y="135888"/>
                    <a:pt x="97186" y="131320"/>
                    <a:pt x="97186" y="122399"/>
                  </a:cubicBezTo>
                  <a:cubicBezTo>
                    <a:pt x="97143" y="117526"/>
                    <a:pt x="93988" y="113239"/>
                    <a:pt x="89354" y="111738"/>
                  </a:cubicBezTo>
                  <a:cubicBezTo>
                    <a:pt x="81369" y="108671"/>
                    <a:pt x="73145" y="106277"/>
                    <a:pt x="64769" y="104558"/>
                  </a:cubicBezTo>
                  <a:cubicBezTo>
                    <a:pt x="54130" y="102426"/>
                    <a:pt x="43665" y="99533"/>
                    <a:pt x="33439" y="95856"/>
                  </a:cubicBezTo>
                  <a:cubicBezTo>
                    <a:pt x="25020" y="92897"/>
                    <a:pt x="17513" y="87806"/>
                    <a:pt x="11682" y="81061"/>
                  </a:cubicBezTo>
                  <a:cubicBezTo>
                    <a:pt x="5264" y="73403"/>
                    <a:pt x="2001" y="63613"/>
                    <a:pt x="2544" y="53648"/>
                  </a:cubicBezTo>
                  <a:cubicBezTo>
                    <a:pt x="2435" y="43879"/>
                    <a:pt x="5330" y="34306"/>
                    <a:pt x="10812" y="26234"/>
                  </a:cubicBezTo>
                  <a:cubicBezTo>
                    <a:pt x="17144" y="17618"/>
                    <a:pt x="25715" y="10917"/>
                    <a:pt x="35615" y="6871"/>
                  </a:cubicBezTo>
                  <a:cubicBezTo>
                    <a:pt x="48495" y="1845"/>
                    <a:pt x="62267" y="-527"/>
                    <a:pt x="76082" y="-91"/>
                  </a:cubicBezTo>
                  <a:cubicBezTo>
                    <a:pt x="86917" y="-135"/>
                    <a:pt x="97709" y="1040"/>
                    <a:pt x="108283" y="3390"/>
                  </a:cubicBezTo>
                  <a:cubicBezTo>
                    <a:pt x="118116" y="5609"/>
                    <a:pt x="127581" y="9264"/>
                    <a:pt x="136349" y="14268"/>
                  </a:cubicBezTo>
                  <a:lnTo>
                    <a:pt x="121772" y="49079"/>
                  </a:lnTo>
                  <a:cubicBezTo>
                    <a:pt x="107782" y="41029"/>
                    <a:pt x="92008" y="36612"/>
                    <a:pt x="75864" y="36242"/>
                  </a:cubicBezTo>
                  <a:cubicBezTo>
                    <a:pt x="68794" y="35807"/>
                    <a:pt x="61745" y="37243"/>
                    <a:pt x="55414" y="40376"/>
                  </a:cubicBezTo>
                  <a:cubicBezTo>
                    <a:pt x="51563" y="42660"/>
                    <a:pt x="49169" y="46773"/>
                    <a:pt x="49104" y="51254"/>
                  </a:cubicBezTo>
                  <a:cubicBezTo>
                    <a:pt x="49191" y="55889"/>
                    <a:pt x="52281" y="59935"/>
                    <a:pt x="56719" y="61263"/>
                  </a:cubicBezTo>
                  <a:cubicBezTo>
                    <a:pt x="64616" y="64243"/>
                    <a:pt x="72775" y="66506"/>
                    <a:pt x="81087" y="68007"/>
                  </a:cubicBezTo>
                  <a:cubicBezTo>
                    <a:pt x="91704" y="70226"/>
                    <a:pt x="102169" y="73142"/>
                    <a:pt x="112416" y="76710"/>
                  </a:cubicBezTo>
                  <a:cubicBezTo>
                    <a:pt x="120771" y="79778"/>
                    <a:pt x="128255" y="84847"/>
                    <a:pt x="134173" y="91505"/>
                  </a:cubicBezTo>
                  <a:cubicBezTo>
                    <a:pt x="140613" y="99054"/>
                    <a:pt x="143876" y="108801"/>
                    <a:pt x="143311" y="118701"/>
                  </a:cubicBezTo>
                  <a:cubicBezTo>
                    <a:pt x="143376" y="128404"/>
                    <a:pt x="140504" y="137890"/>
                    <a:pt x="135043" y="145896"/>
                  </a:cubicBezTo>
                  <a:cubicBezTo>
                    <a:pt x="128799" y="154556"/>
                    <a:pt x="120183" y="161191"/>
                    <a:pt x="110241" y="165042"/>
                  </a:cubicBezTo>
                  <a:cubicBezTo>
                    <a:pt x="97491" y="170307"/>
                    <a:pt x="83784" y="172831"/>
                    <a:pt x="69990" y="172440"/>
                  </a:cubicBezTo>
                  <a:cubicBezTo>
                    <a:pt x="56784" y="172440"/>
                    <a:pt x="43621" y="170764"/>
                    <a:pt x="30829" y="167435"/>
                  </a:cubicBezTo>
                  <a:close/>
                </a:path>
              </a:pathLst>
            </a:custGeom>
            <a:solidFill>
              <a:srgbClr val="A1BC8B"/>
            </a:solidFill>
            <a:ln w="21756" cap="flat">
              <a:noFill/>
              <a:prstDash val="solid"/>
              <a:miter/>
            </a:ln>
          </p:spPr>
          <p:txBody>
            <a:bodyPr rtlCol="0" anchor="ctr"/>
            <a:lstStyle/>
            <a:p>
              <a:endParaRPr lang="en-US"/>
            </a:p>
          </p:txBody>
        </p:sp>
        <p:sp>
          <p:nvSpPr>
            <p:cNvPr id="137" name="Graphic 7">
              <a:extLst>
                <a:ext uri="{FF2B5EF4-FFF2-40B4-BE49-F238E27FC236}">
                  <a16:creationId xmlns:a16="http://schemas.microsoft.com/office/drawing/2014/main" id="{72A4ACE2-73FD-4091-B5BF-DEDB75C6DC67}"/>
                </a:ext>
              </a:extLst>
            </p:cNvPr>
            <p:cNvSpPr/>
            <p:nvPr/>
          </p:nvSpPr>
          <p:spPr>
            <a:xfrm>
              <a:off x="5866683" y="3868676"/>
              <a:ext cx="102256" cy="159586"/>
            </a:xfrm>
            <a:custGeom>
              <a:avLst/>
              <a:gdLst>
                <a:gd name="connsiteX0" fmla="*/ 102191 w 102256"/>
                <a:gd name="connsiteY0" fmla="*/ 151937 h 159586"/>
                <a:gd name="connsiteX1" fmla="*/ 88266 w 102256"/>
                <a:gd name="connsiteY1" fmla="*/ 157377 h 159586"/>
                <a:gd name="connsiteX2" fmla="*/ 70861 w 102256"/>
                <a:gd name="connsiteY2" fmla="*/ 159335 h 159586"/>
                <a:gd name="connsiteX3" fmla="*/ 32134 w 102256"/>
                <a:gd name="connsiteY3" fmla="*/ 147151 h 159586"/>
                <a:gd name="connsiteX4" fmla="*/ 18645 w 102256"/>
                <a:gd name="connsiteY4" fmla="*/ 110382 h 159586"/>
                <a:gd name="connsiteX5" fmla="*/ 18645 w 102256"/>
                <a:gd name="connsiteY5" fmla="*/ 66868 h 159586"/>
                <a:gd name="connsiteX6" fmla="*/ -66 w 102256"/>
                <a:gd name="connsiteY6" fmla="*/ 66868 h 159586"/>
                <a:gd name="connsiteX7" fmla="*/ -66 w 102256"/>
                <a:gd name="connsiteY7" fmla="*/ 33363 h 159586"/>
                <a:gd name="connsiteX8" fmla="*/ 18645 w 102256"/>
                <a:gd name="connsiteY8" fmla="*/ 33363 h 159586"/>
                <a:gd name="connsiteX9" fmla="*/ 18645 w 102256"/>
                <a:gd name="connsiteY9" fmla="*/ -142 h 159586"/>
                <a:gd name="connsiteX10" fmla="*/ 63681 w 102256"/>
                <a:gd name="connsiteY10" fmla="*/ -142 h 159586"/>
                <a:gd name="connsiteX11" fmla="*/ 63681 w 102256"/>
                <a:gd name="connsiteY11" fmla="*/ 33363 h 159586"/>
                <a:gd name="connsiteX12" fmla="*/ 93053 w 102256"/>
                <a:gd name="connsiteY12" fmla="*/ 33363 h 159586"/>
                <a:gd name="connsiteX13" fmla="*/ 93053 w 102256"/>
                <a:gd name="connsiteY13" fmla="*/ 66868 h 159586"/>
                <a:gd name="connsiteX14" fmla="*/ 63681 w 102256"/>
                <a:gd name="connsiteY14" fmla="*/ 66868 h 159586"/>
                <a:gd name="connsiteX15" fmla="*/ 63681 w 102256"/>
                <a:gd name="connsiteY15" fmla="*/ 110382 h 159586"/>
                <a:gd name="connsiteX16" fmla="*/ 67380 w 102256"/>
                <a:gd name="connsiteY16" fmla="*/ 121260 h 159586"/>
                <a:gd name="connsiteX17" fmla="*/ 77171 w 102256"/>
                <a:gd name="connsiteY17" fmla="*/ 125177 h 159586"/>
                <a:gd name="connsiteX18" fmla="*/ 90877 w 102256"/>
                <a:gd name="connsiteY18" fmla="*/ 121043 h 1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256" h="159586">
                  <a:moveTo>
                    <a:pt x="102191" y="151937"/>
                  </a:moveTo>
                  <a:cubicBezTo>
                    <a:pt x="97905" y="154548"/>
                    <a:pt x="93183" y="156376"/>
                    <a:pt x="88266" y="157377"/>
                  </a:cubicBezTo>
                  <a:cubicBezTo>
                    <a:pt x="82566" y="158704"/>
                    <a:pt x="76714" y="159356"/>
                    <a:pt x="70861" y="159335"/>
                  </a:cubicBezTo>
                  <a:cubicBezTo>
                    <a:pt x="56893" y="160205"/>
                    <a:pt x="43099" y="155854"/>
                    <a:pt x="32134" y="147151"/>
                  </a:cubicBezTo>
                  <a:cubicBezTo>
                    <a:pt x="22583" y="137404"/>
                    <a:pt x="17665" y="124002"/>
                    <a:pt x="18645" y="110382"/>
                  </a:cubicBezTo>
                  <a:lnTo>
                    <a:pt x="18645" y="66868"/>
                  </a:lnTo>
                  <a:lnTo>
                    <a:pt x="-66" y="66868"/>
                  </a:lnTo>
                  <a:lnTo>
                    <a:pt x="-66" y="33363"/>
                  </a:lnTo>
                  <a:lnTo>
                    <a:pt x="18645" y="33363"/>
                  </a:lnTo>
                  <a:lnTo>
                    <a:pt x="18645" y="-142"/>
                  </a:lnTo>
                  <a:lnTo>
                    <a:pt x="63681" y="-142"/>
                  </a:lnTo>
                  <a:lnTo>
                    <a:pt x="63681" y="33363"/>
                  </a:lnTo>
                  <a:lnTo>
                    <a:pt x="93053" y="33363"/>
                  </a:lnTo>
                  <a:lnTo>
                    <a:pt x="93053" y="66868"/>
                  </a:lnTo>
                  <a:lnTo>
                    <a:pt x="63681" y="66868"/>
                  </a:lnTo>
                  <a:lnTo>
                    <a:pt x="63681" y="110382"/>
                  </a:lnTo>
                  <a:cubicBezTo>
                    <a:pt x="63442" y="114342"/>
                    <a:pt x="64769" y="118258"/>
                    <a:pt x="67380" y="121260"/>
                  </a:cubicBezTo>
                  <a:cubicBezTo>
                    <a:pt x="69925" y="123936"/>
                    <a:pt x="73493" y="125372"/>
                    <a:pt x="77171" y="125177"/>
                  </a:cubicBezTo>
                  <a:cubicBezTo>
                    <a:pt x="82066" y="125394"/>
                    <a:pt x="86896" y="123936"/>
                    <a:pt x="90877" y="121043"/>
                  </a:cubicBezTo>
                  <a:close/>
                </a:path>
              </a:pathLst>
            </a:custGeom>
            <a:solidFill>
              <a:srgbClr val="A1BC8B"/>
            </a:solidFill>
            <a:ln w="21756" cap="flat">
              <a:noFill/>
              <a:prstDash val="solid"/>
              <a:miter/>
            </a:ln>
          </p:spPr>
          <p:txBody>
            <a:bodyPr rtlCol="0" anchor="ctr"/>
            <a:lstStyle/>
            <a:p>
              <a:endParaRPr lang="en-US"/>
            </a:p>
          </p:txBody>
        </p:sp>
        <p:sp>
          <p:nvSpPr>
            <p:cNvPr id="138" name="Graphic 7">
              <a:extLst>
                <a:ext uri="{FF2B5EF4-FFF2-40B4-BE49-F238E27FC236}">
                  <a16:creationId xmlns:a16="http://schemas.microsoft.com/office/drawing/2014/main" id="{D1D15777-AB2D-4E06-A3A8-77CB1DE9FC2A}"/>
                </a:ext>
              </a:extLst>
            </p:cNvPr>
            <p:cNvSpPr/>
            <p:nvPr/>
          </p:nvSpPr>
          <p:spPr>
            <a:xfrm>
              <a:off x="5982422" y="3896080"/>
              <a:ext cx="139490" cy="132843"/>
            </a:xfrm>
            <a:custGeom>
              <a:avLst/>
              <a:gdLst>
                <a:gd name="connsiteX0" fmla="*/ 138749 w 139490"/>
                <a:gd name="connsiteY0" fmla="*/ 76669 h 132843"/>
                <a:gd name="connsiteX1" fmla="*/ 45195 w 139490"/>
                <a:gd name="connsiteY1" fmla="*/ 76669 h 132843"/>
                <a:gd name="connsiteX2" fmla="*/ 56290 w 139490"/>
                <a:gd name="connsiteY2" fmla="*/ 92116 h 132843"/>
                <a:gd name="connsiteX3" fmla="*/ 76742 w 139490"/>
                <a:gd name="connsiteY3" fmla="*/ 97338 h 132843"/>
                <a:gd name="connsiteX4" fmla="*/ 92842 w 139490"/>
                <a:gd name="connsiteY4" fmla="*/ 94727 h 132843"/>
                <a:gd name="connsiteX5" fmla="*/ 106331 w 139490"/>
                <a:gd name="connsiteY5" fmla="*/ 86242 h 132843"/>
                <a:gd name="connsiteX6" fmla="*/ 130046 w 139490"/>
                <a:gd name="connsiteY6" fmla="*/ 110827 h 132843"/>
                <a:gd name="connsiteX7" fmla="*/ 75436 w 139490"/>
                <a:gd name="connsiteY7" fmla="*/ 132584 h 132843"/>
                <a:gd name="connsiteX8" fmla="*/ 35839 w 139490"/>
                <a:gd name="connsiteY8" fmla="*/ 124098 h 132843"/>
                <a:gd name="connsiteX9" fmla="*/ 9296 w 139490"/>
                <a:gd name="connsiteY9" fmla="*/ 100384 h 132843"/>
                <a:gd name="connsiteX10" fmla="*/ -60 w 139490"/>
                <a:gd name="connsiteY10" fmla="*/ 66008 h 132843"/>
                <a:gd name="connsiteX11" fmla="*/ 9079 w 139490"/>
                <a:gd name="connsiteY11" fmla="*/ 32067 h 132843"/>
                <a:gd name="connsiteX12" fmla="*/ 34317 w 139490"/>
                <a:gd name="connsiteY12" fmla="*/ 8353 h 132843"/>
                <a:gd name="connsiteX13" fmla="*/ 70650 w 139490"/>
                <a:gd name="connsiteY13" fmla="*/ -132 h 132843"/>
                <a:gd name="connsiteX14" fmla="*/ 105461 w 139490"/>
                <a:gd name="connsiteY14" fmla="*/ 7917 h 132843"/>
                <a:gd name="connsiteX15" fmla="*/ 130263 w 139490"/>
                <a:gd name="connsiteY15" fmla="*/ 30762 h 132843"/>
                <a:gd name="connsiteX16" fmla="*/ 139401 w 139490"/>
                <a:gd name="connsiteY16" fmla="*/ 66443 h 132843"/>
                <a:gd name="connsiteX17" fmla="*/ 138749 w 139490"/>
                <a:gd name="connsiteY17" fmla="*/ 76669 h 132843"/>
                <a:gd name="connsiteX18" fmla="*/ 51722 w 139490"/>
                <a:gd name="connsiteY18" fmla="*/ 37071 h 132843"/>
                <a:gd name="connsiteX19" fmla="*/ 42801 w 139490"/>
                <a:gd name="connsiteY19" fmla="*/ 53172 h 132843"/>
                <a:gd name="connsiteX20" fmla="*/ 95453 w 139490"/>
                <a:gd name="connsiteY20" fmla="*/ 53172 h 132843"/>
                <a:gd name="connsiteX21" fmla="*/ 86533 w 139490"/>
                <a:gd name="connsiteY21" fmla="*/ 37071 h 132843"/>
                <a:gd name="connsiteX22" fmla="*/ 51722 w 139490"/>
                <a:gd name="connsiteY22" fmla="*/ 37071 h 13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490" h="132843">
                  <a:moveTo>
                    <a:pt x="138749" y="76669"/>
                  </a:moveTo>
                  <a:lnTo>
                    <a:pt x="45195" y="76669"/>
                  </a:lnTo>
                  <a:cubicBezTo>
                    <a:pt x="46892" y="83000"/>
                    <a:pt x="50830" y="88483"/>
                    <a:pt x="56290" y="92116"/>
                  </a:cubicBezTo>
                  <a:cubicBezTo>
                    <a:pt x="62469" y="95771"/>
                    <a:pt x="69562" y="97577"/>
                    <a:pt x="76742" y="97338"/>
                  </a:cubicBezTo>
                  <a:cubicBezTo>
                    <a:pt x="82225" y="97490"/>
                    <a:pt x="87686" y="96598"/>
                    <a:pt x="92842" y="94727"/>
                  </a:cubicBezTo>
                  <a:cubicBezTo>
                    <a:pt x="97781" y="92660"/>
                    <a:pt x="102328" y="89788"/>
                    <a:pt x="106331" y="86242"/>
                  </a:cubicBezTo>
                  <a:lnTo>
                    <a:pt x="130046" y="110827"/>
                  </a:lnTo>
                  <a:cubicBezTo>
                    <a:pt x="115969" y="125817"/>
                    <a:pt x="95975" y="133780"/>
                    <a:pt x="75436" y="132584"/>
                  </a:cubicBezTo>
                  <a:cubicBezTo>
                    <a:pt x="61751" y="132910"/>
                    <a:pt x="48197" y="129995"/>
                    <a:pt x="35839" y="124098"/>
                  </a:cubicBezTo>
                  <a:cubicBezTo>
                    <a:pt x="24917" y="118855"/>
                    <a:pt x="15714" y="110631"/>
                    <a:pt x="9296" y="100384"/>
                  </a:cubicBezTo>
                  <a:cubicBezTo>
                    <a:pt x="3052" y="90006"/>
                    <a:pt x="-190" y="78105"/>
                    <a:pt x="-60" y="66008"/>
                  </a:cubicBezTo>
                  <a:cubicBezTo>
                    <a:pt x="-233" y="54064"/>
                    <a:pt x="2921" y="42315"/>
                    <a:pt x="9079" y="32067"/>
                  </a:cubicBezTo>
                  <a:cubicBezTo>
                    <a:pt x="15192" y="22038"/>
                    <a:pt x="23916" y="13835"/>
                    <a:pt x="34317" y="8353"/>
                  </a:cubicBezTo>
                  <a:cubicBezTo>
                    <a:pt x="45543" y="2587"/>
                    <a:pt x="58031" y="-306"/>
                    <a:pt x="70650" y="-132"/>
                  </a:cubicBezTo>
                  <a:cubicBezTo>
                    <a:pt x="82747" y="-328"/>
                    <a:pt x="94691" y="2435"/>
                    <a:pt x="105461" y="7917"/>
                  </a:cubicBezTo>
                  <a:cubicBezTo>
                    <a:pt x="115752" y="12987"/>
                    <a:pt x="124367" y="20928"/>
                    <a:pt x="130263" y="30762"/>
                  </a:cubicBezTo>
                  <a:cubicBezTo>
                    <a:pt x="136573" y="41575"/>
                    <a:pt x="139728" y="53933"/>
                    <a:pt x="139401" y="66443"/>
                  </a:cubicBezTo>
                  <a:cubicBezTo>
                    <a:pt x="139401" y="66443"/>
                    <a:pt x="138749" y="69924"/>
                    <a:pt x="138749" y="76669"/>
                  </a:cubicBezTo>
                  <a:close/>
                  <a:moveTo>
                    <a:pt x="51722" y="37071"/>
                  </a:moveTo>
                  <a:cubicBezTo>
                    <a:pt x="47022" y="41292"/>
                    <a:pt x="43890" y="46949"/>
                    <a:pt x="42801" y="53172"/>
                  </a:cubicBezTo>
                  <a:lnTo>
                    <a:pt x="95453" y="53172"/>
                  </a:lnTo>
                  <a:cubicBezTo>
                    <a:pt x="94452" y="46927"/>
                    <a:pt x="91297" y="41227"/>
                    <a:pt x="86533" y="37071"/>
                  </a:cubicBezTo>
                  <a:cubicBezTo>
                    <a:pt x="76242" y="29239"/>
                    <a:pt x="62012" y="29239"/>
                    <a:pt x="51722" y="37071"/>
                  </a:cubicBezTo>
                  <a:close/>
                </a:path>
              </a:pathLst>
            </a:custGeom>
            <a:solidFill>
              <a:srgbClr val="A1BC8B"/>
            </a:solidFill>
            <a:ln w="21756" cap="flat">
              <a:noFill/>
              <a:prstDash val="solid"/>
              <a:miter/>
            </a:ln>
          </p:spPr>
          <p:txBody>
            <a:bodyPr rtlCol="0" anchor="ctr"/>
            <a:lstStyle/>
            <a:p>
              <a:endParaRPr lang="en-US"/>
            </a:p>
          </p:txBody>
        </p:sp>
        <p:sp>
          <p:nvSpPr>
            <p:cNvPr id="139" name="Graphic 7">
              <a:extLst>
                <a:ext uri="{FF2B5EF4-FFF2-40B4-BE49-F238E27FC236}">
                  <a16:creationId xmlns:a16="http://schemas.microsoft.com/office/drawing/2014/main" id="{D9D7C457-0D4C-4A36-B540-91E60FD96A9F}"/>
                </a:ext>
              </a:extLst>
            </p:cNvPr>
            <p:cNvSpPr/>
            <p:nvPr/>
          </p:nvSpPr>
          <p:spPr>
            <a:xfrm>
              <a:off x="6148868" y="3895733"/>
              <a:ext cx="144029" cy="176369"/>
            </a:xfrm>
            <a:custGeom>
              <a:avLst/>
              <a:gdLst>
                <a:gd name="connsiteX0" fmla="*/ 112634 w 144029"/>
                <a:gd name="connsiteY0" fmla="*/ 7830 h 176369"/>
                <a:gd name="connsiteX1" fmla="*/ 135478 w 144029"/>
                <a:gd name="connsiteY1" fmla="*/ 30892 h 176369"/>
                <a:gd name="connsiteX2" fmla="*/ 135478 w 144029"/>
                <a:gd name="connsiteY2" fmla="*/ 100949 h 176369"/>
                <a:gd name="connsiteX3" fmla="*/ 112634 w 144029"/>
                <a:gd name="connsiteY3" fmla="*/ 124228 h 176369"/>
                <a:gd name="connsiteX4" fmla="*/ 80869 w 144029"/>
                <a:gd name="connsiteY4" fmla="*/ 132278 h 176369"/>
                <a:gd name="connsiteX5" fmla="*/ 44970 w 144029"/>
                <a:gd name="connsiteY5" fmla="*/ 118789 h 176369"/>
                <a:gd name="connsiteX6" fmla="*/ 44970 w 144029"/>
                <a:gd name="connsiteY6" fmla="*/ 176227 h 176369"/>
                <a:gd name="connsiteX7" fmla="*/ -66 w 144029"/>
                <a:gd name="connsiteY7" fmla="*/ 176227 h 176369"/>
                <a:gd name="connsiteX8" fmla="*/ -66 w 144029"/>
                <a:gd name="connsiteY8" fmla="*/ 2173 h 176369"/>
                <a:gd name="connsiteX9" fmla="*/ 43447 w 144029"/>
                <a:gd name="connsiteY9" fmla="*/ 2173 h 176369"/>
                <a:gd name="connsiteX10" fmla="*/ 43447 w 144029"/>
                <a:gd name="connsiteY10" fmla="*/ 15009 h 176369"/>
                <a:gd name="connsiteX11" fmla="*/ 81304 w 144029"/>
                <a:gd name="connsiteY11" fmla="*/ -2 h 176369"/>
                <a:gd name="connsiteX12" fmla="*/ 112634 w 144029"/>
                <a:gd name="connsiteY12" fmla="*/ 7830 h 176369"/>
                <a:gd name="connsiteX13" fmla="*/ 90877 w 144029"/>
                <a:gd name="connsiteY13" fmla="*/ 88330 h 176369"/>
                <a:gd name="connsiteX14" fmla="*/ 98275 w 144029"/>
                <a:gd name="connsiteY14" fmla="*/ 66573 h 176369"/>
                <a:gd name="connsiteX15" fmla="*/ 90877 w 144029"/>
                <a:gd name="connsiteY15" fmla="*/ 44816 h 176369"/>
                <a:gd name="connsiteX16" fmla="*/ 71296 w 144029"/>
                <a:gd name="connsiteY16" fmla="*/ 36766 h 176369"/>
                <a:gd name="connsiteX17" fmla="*/ 51933 w 144029"/>
                <a:gd name="connsiteY17" fmla="*/ 44816 h 176369"/>
                <a:gd name="connsiteX18" fmla="*/ 44318 w 144029"/>
                <a:gd name="connsiteY18" fmla="*/ 66573 h 176369"/>
                <a:gd name="connsiteX19" fmla="*/ 51933 w 144029"/>
                <a:gd name="connsiteY19" fmla="*/ 88330 h 176369"/>
                <a:gd name="connsiteX20" fmla="*/ 71296 w 144029"/>
                <a:gd name="connsiteY20" fmla="*/ 96597 h 176369"/>
                <a:gd name="connsiteX21" fmla="*/ 90877 w 144029"/>
                <a:gd name="connsiteY21" fmla="*/ 88330 h 17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29" h="176369">
                  <a:moveTo>
                    <a:pt x="112634" y="7830"/>
                  </a:moveTo>
                  <a:cubicBezTo>
                    <a:pt x="122228" y="13247"/>
                    <a:pt x="130148" y="21232"/>
                    <a:pt x="135478" y="30892"/>
                  </a:cubicBezTo>
                  <a:cubicBezTo>
                    <a:pt x="146792" y="52866"/>
                    <a:pt x="146792" y="78974"/>
                    <a:pt x="135478" y="100949"/>
                  </a:cubicBezTo>
                  <a:cubicBezTo>
                    <a:pt x="130083" y="110609"/>
                    <a:pt x="122207" y="118659"/>
                    <a:pt x="112634" y="124228"/>
                  </a:cubicBezTo>
                  <a:cubicBezTo>
                    <a:pt x="102952" y="129690"/>
                    <a:pt x="91987" y="132453"/>
                    <a:pt x="80869" y="132278"/>
                  </a:cubicBezTo>
                  <a:cubicBezTo>
                    <a:pt x="67554" y="132909"/>
                    <a:pt x="54587" y="128014"/>
                    <a:pt x="44970" y="118789"/>
                  </a:cubicBezTo>
                  <a:lnTo>
                    <a:pt x="44970" y="176227"/>
                  </a:lnTo>
                  <a:lnTo>
                    <a:pt x="-66" y="176227"/>
                  </a:lnTo>
                  <a:lnTo>
                    <a:pt x="-66" y="2173"/>
                  </a:lnTo>
                  <a:lnTo>
                    <a:pt x="43447" y="2173"/>
                  </a:lnTo>
                  <a:lnTo>
                    <a:pt x="43447" y="15009"/>
                  </a:lnTo>
                  <a:cubicBezTo>
                    <a:pt x="53064" y="4436"/>
                    <a:pt x="67054" y="-1112"/>
                    <a:pt x="81304" y="-2"/>
                  </a:cubicBezTo>
                  <a:cubicBezTo>
                    <a:pt x="92248" y="-155"/>
                    <a:pt x="103061" y="2543"/>
                    <a:pt x="112634" y="7830"/>
                  </a:cubicBezTo>
                  <a:close/>
                  <a:moveTo>
                    <a:pt x="90877" y="88330"/>
                  </a:moveTo>
                  <a:cubicBezTo>
                    <a:pt x="95968" y="82260"/>
                    <a:pt x="98601" y="74493"/>
                    <a:pt x="98275" y="66573"/>
                  </a:cubicBezTo>
                  <a:cubicBezTo>
                    <a:pt x="98579" y="58654"/>
                    <a:pt x="95947" y="50908"/>
                    <a:pt x="90877" y="44816"/>
                  </a:cubicBezTo>
                  <a:cubicBezTo>
                    <a:pt x="85808" y="39442"/>
                    <a:pt x="78672" y="36505"/>
                    <a:pt x="71296" y="36766"/>
                  </a:cubicBezTo>
                  <a:cubicBezTo>
                    <a:pt x="63986" y="36505"/>
                    <a:pt x="56915" y="39442"/>
                    <a:pt x="51933" y="44816"/>
                  </a:cubicBezTo>
                  <a:cubicBezTo>
                    <a:pt x="46798" y="50886"/>
                    <a:pt x="44079" y="58632"/>
                    <a:pt x="44318" y="66573"/>
                  </a:cubicBezTo>
                  <a:cubicBezTo>
                    <a:pt x="44035" y="74514"/>
                    <a:pt x="46754" y="82282"/>
                    <a:pt x="51933" y="88330"/>
                  </a:cubicBezTo>
                  <a:cubicBezTo>
                    <a:pt x="56871" y="93769"/>
                    <a:pt x="63942" y="96793"/>
                    <a:pt x="71296" y="96597"/>
                  </a:cubicBezTo>
                  <a:cubicBezTo>
                    <a:pt x="78715" y="96793"/>
                    <a:pt x="85851" y="93791"/>
                    <a:pt x="90877" y="88330"/>
                  </a:cubicBezTo>
                  <a:close/>
                </a:path>
              </a:pathLst>
            </a:custGeom>
            <a:solidFill>
              <a:srgbClr val="A1BC8B"/>
            </a:solidFill>
            <a:ln w="21756" cap="flat">
              <a:noFill/>
              <a:prstDash val="solid"/>
              <a:miter/>
            </a:ln>
          </p:spPr>
          <p:txBody>
            <a:bodyPr rtlCol="0" anchor="ctr"/>
            <a:lstStyle/>
            <a:p>
              <a:endParaRPr lang="en-US"/>
            </a:p>
          </p:txBody>
        </p:sp>
        <p:sp>
          <p:nvSpPr>
            <p:cNvPr id="140" name="Graphic 7">
              <a:extLst>
                <a:ext uri="{FF2B5EF4-FFF2-40B4-BE49-F238E27FC236}">
                  <a16:creationId xmlns:a16="http://schemas.microsoft.com/office/drawing/2014/main" id="{5E09800F-6650-4175-8E1A-FBD776157678}"/>
                </a:ext>
              </a:extLst>
            </p:cNvPr>
            <p:cNvSpPr/>
            <p:nvPr/>
          </p:nvSpPr>
          <p:spPr>
            <a:xfrm>
              <a:off x="6390373" y="3856914"/>
              <a:ext cx="146406" cy="172552"/>
            </a:xfrm>
            <a:custGeom>
              <a:avLst/>
              <a:gdLst>
                <a:gd name="connsiteX0" fmla="*/ 35392 w 146406"/>
                <a:gd name="connsiteY0" fmla="*/ 162177 h 172552"/>
                <a:gd name="connsiteX1" fmla="*/ 9284 w 146406"/>
                <a:gd name="connsiteY1" fmla="*/ 132370 h 172552"/>
                <a:gd name="connsiteX2" fmla="*/ 9284 w 146406"/>
                <a:gd name="connsiteY2" fmla="*/ 39687 h 172552"/>
                <a:gd name="connsiteX3" fmla="*/ 35392 w 146406"/>
                <a:gd name="connsiteY3" fmla="*/ 9880 h 172552"/>
                <a:gd name="connsiteX4" fmla="*/ 73248 w 146406"/>
                <a:gd name="connsiteY4" fmla="*/ -128 h 172552"/>
                <a:gd name="connsiteX5" fmla="*/ 110888 w 146406"/>
                <a:gd name="connsiteY5" fmla="*/ 9880 h 172552"/>
                <a:gd name="connsiteX6" fmla="*/ 136778 w 146406"/>
                <a:gd name="connsiteY6" fmla="*/ 39687 h 172552"/>
                <a:gd name="connsiteX7" fmla="*/ 136778 w 146406"/>
                <a:gd name="connsiteY7" fmla="*/ 132370 h 172552"/>
                <a:gd name="connsiteX8" fmla="*/ 110888 w 146406"/>
                <a:gd name="connsiteY8" fmla="*/ 162177 h 172552"/>
                <a:gd name="connsiteX9" fmla="*/ 73248 w 146406"/>
                <a:gd name="connsiteY9" fmla="*/ 172403 h 172552"/>
                <a:gd name="connsiteX10" fmla="*/ 35392 w 146406"/>
                <a:gd name="connsiteY10" fmla="*/ 162177 h 172552"/>
                <a:gd name="connsiteX11" fmla="*/ 92177 w 146406"/>
                <a:gd name="connsiteY11" fmla="*/ 122362 h 172552"/>
                <a:gd name="connsiteX12" fmla="*/ 92177 w 146406"/>
                <a:gd name="connsiteY12" fmla="*/ 49695 h 172552"/>
                <a:gd name="connsiteX13" fmla="*/ 62610 w 146406"/>
                <a:gd name="connsiteY13" fmla="*/ 41188 h 172552"/>
                <a:gd name="connsiteX14" fmla="*/ 54102 w 146406"/>
                <a:gd name="connsiteY14" fmla="*/ 49695 h 172552"/>
                <a:gd name="connsiteX15" fmla="*/ 54102 w 146406"/>
                <a:gd name="connsiteY15" fmla="*/ 122362 h 172552"/>
                <a:gd name="connsiteX16" fmla="*/ 83670 w 146406"/>
                <a:gd name="connsiteY16" fmla="*/ 130869 h 172552"/>
                <a:gd name="connsiteX17" fmla="*/ 92177 w 146406"/>
                <a:gd name="connsiteY17" fmla="*/ 122362 h 17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406" h="172552">
                  <a:moveTo>
                    <a:pt x="35392" y="162177"/>
                  </a:moveTo>
                  <a:cubicBezTo>
                    <a:pt x="23948" y="155019"/>
                    <a:pt x="14875" y="144663"/>
                    <a:pt x="9284" y="132370"/>
                  </a:cubicBezTo>
                  <a:cubicBezTo>
                    <a:pt x="-3183" y="102737"/>
                    <a:pt x="-3183" y="69319"/>
                    <a:pt x="9284" y="39687"/>
                  </a:cubicBezTo>
                  <a:cubicBezTo>
                    <a:pt x="14941" y="27437"/>
                    <a:pt x="23992" y="17103"/>
                    <a:pt x="35392" y="9880"/>
                  </a:cubicBezTo>
                  <a:cubicBezTo>
                    <a:pt x="46836" y="3070"/>
                    <a:pt x="59933" y="-389"/>
                    <a:pt x="73248" y="-128"/>
                  </a:cubicBezTo>
                  <a:cubicBezTo>
                    <a:pt x="86477" y="-389"/>
                    <a:pt x="99531" y="3070"/>
                    <a:pt x="110888" y="9880"/>
                  </a:cubicBezTo>
                  <a:cubicBezTo>
                    <a:pt x="122267" y="17060"/>
                    <a:pt x="131274" y="27416"/>
                    <a:pt x="136778" y="39687"/>
                  </a:cubicBezTo>
                  <a:cubicBezTo>
                    <a:pt x="149528" y="69276"/>
                    <a:pt x="149528" y="102781"/>
                    <a:pt x="136778" y="132370"/>
                  </a:cubicBezTo>
                  <a:cubicBezTo>
                    <a:pt x="131339" y="144685"/>
                    <a:pt x="122310" y="155062"/>
                    <a:pt x="110888" y="162177"/>
                  </a:cubicBezTo>
                  <a:cubicBezTo>
                    <a:pt x="99553" y="169052"/>
                    <a:pt x="86499" y="172598"/>
                    <a:pt x="73248" y="172403"/>
                  </a:cubicBezTo>
                  <a:cubicBezTo>
                    <a:pt x="59933" y="172577"/>
                    <a:pt x="46814" y="169052"/>
                    <a:pt x="35392" y="162177"/>
                  </a:cubicBezTo>
                  <a:close/>
                  <a:moveTo>
                    <a:pt x="92177" y="122362"/>
                  </a:moveTo>
                  <a:cubicBezTo>
                    <a:pt x="101446" y="99039"/>
                    <a:pt x="101446" y="73040"/>
                    <a:pt x="92177" y="49695"/>
                  </a:cubicBezTo>
                  <a:cubicBezTo>
                    <a:pt x="86368" y="39186"/>
                    <a:pt x="73118" y="35379"/>
                    <a:pt x="62610" y="41188"/>
                  </a:cubicBezTo>
                  <a:cubicBezTo>
                    <a:pt x="59020" y="43168"/>
                    <a:pt x="56082" y="46127"/>
                    <a:pt x="54102" y="49695"/>
                  </a:cubicBezTo>
                  <a:cubicBezTo>
                    <a:pt x="44834" y="73040"/>
                    <a:pt x="44834" y="99039"/>
                    <a:pt x="54102" y="122362"/>
                  </a:cubicBezTo>
                  <a:cubicBezTo>
                    <a:pt x="59912" y="132871"/>
                    <a:pt x="73162" y="136678"/>
                    <a:pt x="83670" y="130869"/>
                  </a:cubicBezTo>
                  <a:cubicBezTo>
                    <a:pt x="87260" y="128889"/>
                    <a:pt x="90197" y="125930"/>
                    <a:pt x="92177" y="122362"/>
                  </a:cubicBezTo>
                  <a:close/>
                </a:path>
              </a:pathLst>
            </a:custGeom>
            <a:solidFill>
              <a:srgbClr val="A1BC8B"/>
            </a:solidFill>
            <a:ln w="21756" cap="flat">
              <a:noFill/>
              <a:prstDash val="solid"/>
              <a:miter/>
            </a:ln>
          </p:spPr>
          <p:txBody>
            <a:bodyPr rtlCol="0" anchor="ctr"/>
            <a:lstStyle/>
            <a:p>
              <a:endParaRPr lang="en-US"/>
            </a:p>
          </p:txBody>
        </p:sp>
        <p:sp>
          <p:nvSpPr>
            <p:cNvPr id="141" name="Graphic 7">
              <a:extLst>
                <a:ext uri="{FF2B5EF4-FFF2-40B4-BE49-F238E27FC236}">
                  <a16:creationId xmlns:a16="http://schemas.microsoft.com/office/drawing/2014/main" id="{E7A3F219-D644-4651-A46D-FD9C4E5B33D6}"/>
                </a:ext>
              </a:extLst>
            </p:cNvPr>
            <p:cNvSpPr/>
            <p:nvPr/>
          </p:nvSpPr>
          <p:spPr>
            <a:xfrm>
              <a:off x="6547887" y="3856898"/>
              <a:ext cx="139025" cy="169079"/>
            </a:xfrm>
            <a:custGeom>
              <a:avLst/>
              <a:gdLst>
                <a:gd name="connsiteX0" fmla="*/ 138960 w 139025"/>
                <a:gd name="connsiteY0" fmla="*/ 131733 h 169079"/>
                <a:gd name="connsiteX1" fmla="*/ 138960 w 139025"/>
                <a:gd name="connsiteY1" fmla="*/ 168937 h 169079"/>
                <a:gd name="connsiteX2" fmla="*/ 8419 w 139025"/>
                <a:gd name="connsiteY2" fmla="*/ 168937 h 169079"/>
                <a:gd name="connsiteX3" fmla="*/ 8419 w 139025"/>
                <a:gd name="connsiteY3" fmla="*/ 139565 h 169079"/>
                <a:gd name="connsiteX4" fmla="*/ 70643 w 139025"/>
                <a:gd name="connsiteY4" fmla="*/ 81475 h 169079"/>
                <a:gd name="connsiteX5" fmla="*/ 82610 w 139025"/>
                <a:gd name="connsiteY5" fmla="*/ 66898 h 169079"/>
                <a:gd name="connsiteX6" fmla="*/ 85655 w 139025"/>
                <a:gd name="connsiteY6" fmla="*/ 54714 h 169079"/>
                <a:gd name="connsiteX7" fmla="*/ 80216 w 139025"/>
                <a:gd name="connsiteY7" fmla="*/ 42313 h 169079"/>
                <a:gd name="connsiteX8" fmla="*/ 64334 w 139025"/>
                <a:gd name="connsiteY8" fmla="*/ 37744 h 169079"/>
                <a:gd name="connsiteX9" fmla="*/ 34745 w 139025"/>
                <a:gd name="connsiteY9" fmla="*/ 53844 h 169079"/>
                <a:gd name="connsiteX10" fmla="*/ -66 w 139025"/>
                <a:gd name="connsiteY10" fmla="*/ 34480 h 169079"/>
                <a:gd name="connsiteX11" fmla="*/ 27130 w 139025"/>
                <a:gd name="connsiteY11" fmla="*/ 9025 h 169079"/>
                <a:gd name="connsiteX12" fmla="*/ 68685 w 139025"/>
                <a:gd name="connsiteY12" fmla="*/ -113 h 169079"/>
                <a:gd name="connsiteX13" fmla="*/ 102191 w 139025"/>
                <a:gd name="connsiteY13" fmla="*/ 5979 h 169079"/>
                <a:gd name="connsiteX14" fmla="*/ 125035 w 139025"/>
                <a:gd name="connsiteY14" fmla="*/ 23602 h 169079"/>
                <a:gd name="connsiteX15" fmla="*/ 133086 w 139025"/>
                <a:gd name="connsiteY15" fmla="*/ 50363 h 169079"/>
                <a:gd name="connsiteX16" fmla="*/ 127211 w 139025"/>
                <a:gd name="connsiteY16" fmla="*/ 75818 h 169079"/>
                <a:gd name="connsiteX17" fmla="*/ 105454 w 139025"/>
                <a:gd name="connsiteY17" fmla="*/ 102797 h 169079"/>
                <a:gd name="connsiteX18" fmla="*/ 73689 w 139025"/>
                <a:gd name="connsiteY18" fmla="*/ 131733 h 16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9025" h="169079">
                  <a:moveTo>
                    <a:pt x="138960" y="131733"/>
                  </a:moveTo>
                  <a:lnTo>
                    <a:pt x="138960" y="168937"/>
                  </a:lnTo>
                  <a:lnTo>
                    <a:pt x="8419" y="168937"/>
                  </a:lnTo>
                  <a:lnTo>
                    <a:pt x="8419" y="139565"/>
                  </a:lnTo>
                  <a:lnTo>
                    <a:pt x="70643" y="81475"/>
                  </a:lnTo>
                  <a:cubicBezTo>
                    <a:pt x="75408" y="77320"/>
                    <a:pt x="79455" y="72381"/>
                    <a:pt x="82610" y="66898"/>
                  </a:cubicBezTo>
                  <a:cubicBezTo>
                    <a:pt x="84655" y="63156"/>
                    <a:pt x="85699" y="58979"/>
                    <a:pt x="85655" y="54714"/>
                  </a:cubicBezTo>
                  <a:cubicBezTo>
                    <a:pt x="85960" y="49949"/>
                    <a:pt x="83915" y="45315"/>
                    <a:pt x="80216" y="42313"/>
                  </a:cubicBezTo>
                  <a:cubicBezTo>
                    <a:pt x="75625" y="38962"/>
                    <a:pt x="70012" y="37331"/>
                    <a:pt x="64334" y="37744"/>
                  </a:cubicBezTo>
                  <a:cubicBezTo>
                    <a:pt x="52324" y="37483"/>
                    <a:pt x="41054" y="43618"/>
                    <a:pt x="34745" y="53844"/>
                  </a:cubicBezTo>
                  <a:lnTo>
                    <a:pt x="-66" y="34480"/>
                  </a:lnTo>
                  <a:cubicBezTo>
                    <a:pt x="6396" y="23580"/>
                    <a:pt x="15838" y="14769"/>
                    <a:pt x="27130" y="9025"/>
                  </a:cubicBezTo>
                  <a:cubicBezTo>
                    <a:pt x="40032" y="2650"/>
                    <a:pt x="54304" y="-483"/>
                    <a:pt x="68685" y="-113"/>
                  </a:cubicBezTo>
                  <a:cubicBezTo>
                    <a:pt x="80151" y="-352"/>
                    <a:pt x="91552" y="1715"/>
                    <a:pt x="102191" y="5979"/>
                  </a:cubicBezTo>
                  <a:cubicBezTo>
                    <a:pt x="111307" y="9591"/>
                    <a:pt x="119226" y="15704"/>
                    <a:pt x="125035" y="23602"/>
                  </a:cubicBezTo>
                  <a:cubicBezTo>
                    <a:pt x="130496" y="31434"/>
                    <a:pt x="133325" y="40812"/>
                    <a:pt x="133086" y="50363"/>
                  </a:cubicBezTo>
                  <a:cubicBezTo>
                    <a:pt x="133107" y="59196"/>
                    <a:pt x="131106" y="67899"/>
                    <a:pt x="127211" y="75818"/>
                  </a:cubicBezTo>
                  <a:cubicBezTo>
                    <a:pt x="121641" y="86044"/>
                    <a:pt x="114265" y="95182"/>
                    <a:pt x="105454" y="102797"/>
                  </a:cubicBezTo>
                  <a:lnTo>
                    <a:pt x="73689" y="131733"/>
                  </a:lnTo>
                  <a:close/>
                </a:path>
              </a:pathLst>
            </a:custGeom>
            <a:solidFill>
              <a:srgbClr val="A1BC8B"/>
            </a:solidFill>
            <a:ln w="21756" cap="flat">
              <a:noFill/>
              <a:prstDash val="solid"/>
              <a:miter/>
            </a:ln>
          </p:spPr>
          <p:txBody>
            <a:bodyPr rtlCol="0" anchor="ctr"/>
            <a:lstStyle/>
            <a:p>
              <a:endParaRPr lang="en-US"/>
            </a:p>
          </p:txBody>
        </p:sp>
      </p:grpSp>
      <p:sp>
        <p:nvSpPr>
          <p:cNvPr id="252" name="Graphic 7">
            <a:extLst>
              <a:ext uri="{FF2B5EF4-FFF2-40B4-BE49-F238E27FC236}">
                <a16:creationId xmlns:a16="http://schemas.microsoft.com/office/drawing/2014/main" id="{4A876D67-770A-4301-AED8-ACF9FD39E047}"/>
              </a:ext>
            </a:extLst>
          </p:cNvPr>
          <p:cNvSpPr/>
          <p:nvPr/>
        </p:nvSpPr>
        <p:spPr>
          <a:xfrm>
            <a:off x="5731139" y="3385024"/>
            <a:ext cx="294368" cy="294368"/>
          </a:xfrm>
          <a:custGeom>
            <a:avLst/>
            <a:gdLst>
              <a:gd name="connsiteX0" fmla="*/ 43012 w 294368"/>
              <a:gd name="connsiteY0" fmla="*/ 255065 h 294368"/>
              <a:gd name="connsiteX1" fmla="*/ 105236 w 294368"/>
              <a:gd name="connsiteY1" fmla="*/ 192840 h 294368"/>
              <a:gd name="connsiteX2" fmla="*/ 131562 w 294368"/>
              <a:gd name="connsiteY2" fmla="*/ 218948 h 294368"/>
              <a:gd name="connsiteX3" fmla="*/ 252312 w 294368"/>
              <a:gd name="connsiteY3" fmla="*/ 98198 h 294368"/>
              <a:gd name="connsiteX4" fmla="*/ 272546 w 294368"/>
              <a:gd name="connsiteY4" fmla="*/ 118215 h 294368"/>
              <a:gd name="connsiteX5" fmla="*/ 286905 w 294368"/>
              <a:gd name="connsiteY5" fmla="*/ 31188 h 294368"/>
              <a:gd name="connsiteX6" fmla="*/ 198790 w 294368"/>
              <a:gd name="connsiteY6" fmla="*/ 45547 h 294368"/>
              <a:gd name="connsiteX7" fmla="*/ 220547 w 294368"/>
              <a:gd name="connsiteY7" fmla="*/ 68392 h 294368"/>
              <a:gd name="connsiteX8" fmla="*/ 130691 w 294368"/>
              <a:gd name="connsiteY8" fmla="*/ 158247 h 294368"/>
              <a:gd name="connsiteX9" fmla="*/ 104366 w 294368"/>
              <a:gd name="connsiteY9" fmla="*/ 132139 h 294368"/>
              <a:gd name="connsiteX10" fmla="*/ 38008 w 294368"/>
              <a:gd name="connsiteY10" fmla="*/ 198497 h 294368"/>
              <a:gd name="connsiteX11" fmla="*/ 38008 w 294368"/>
              <a:gd name="connsiteY11" fmla="*/ -142 h 294368"/>
              <a:gd name="connsiteX12" fmla="*/ -66 w 294368"/>
              <a:gd name="connsiteY12" fmla="*/ -142 h 294368"/>
              <a:gd name="connsiteX13" fmla="*/ -66 w 294368"/>
              <a:gd name="connsiteY13" fmla="*/ 294227 h 294368"/>
              <a:gd name="connsiteX14" fmla="*/ 294302 w 294368"/>
              <a:gd name="connsiteY14" fmla="*/ 294227 h 294368"/>
              <a:gd name="connsiteX15" fmla="*/ 294302 w 294368"/>
              <a:gd name="connsiteY15" fmla="*/ 256152 h 2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4368" h="294368">
                <a:moveTo>
                  <a:pt x="43012" y="255065"/>
                </a:moveTo>
                <a:lnTo>
                  <a:pt x="105236" y="192840"/>
                </a:lnTo>
                <a:lnTo>
                  <a:pt x="131562" y="218948"/>
                </a:lnTo>
                <a:lnTo>
                  <a:pt x="252312" y="98198"/>
                </a:lnTo>
                <a:lnTo>
                  <a:pt x="272546" y="118215"/>
                </a:lnTo>
                <a:cubicBezTo>
                  <a:pt x="272546" y="116692"/>
                  <a:pt x="287775" y="24226"/>
                  <a:pt x="286905" y="31188"/>
                </a:cubicBezTo>
                <a:lnTo>
                  <a:pt x="198790" y="45547"/>
                </a:lnTo>
                <a:lnTo>
                  <a:pt x="220547" y="68392"/>
                </a:lnTo>
                <a:lnTo>
                  <a:pt x="130691" y="158247"/>
                </a:lnTo>
                <a:lnTo>
                  <a:pt x="104366" y="132139"/>
                </a:lnTo>
                <a:lnTo>
                  <a:pt x="38008" y="198497"/>
                </a:lnTo>
                <a:lnTo>
                  <a:pt x="38008" y="-142"/>
                </a:lnTo>
                <a:lnTo>
                  <a:pt x="-66" y="-142"/>
                </a:lnTo>
                <a:lnTo>
                  <a:pt x="-66" y="294227"/>
                </a:lnTo>
                <a:lnTo>
                  <a:pt x="294302" y="294227"/>
                </a:lnTo>
                <a:lnTo>
                  <a:pt x="294302" y="256152"/>
                </a:lnTo>
                <a:close/>
              </a:path>
            </a:pathLst>
          </a:custGeom>
          <a:solidFill>
            <a:srgbClr val="A1BC8B"/>
          </a:solidFill>
          <a:ln w="21756" cap="flat">
            <a:noFill/>
            <a:prstDash val="solid"/>
            <a:miter/>
          </a:ln>
        </p:spPr>
        <p:txBody>
          <a:bodyPr rtlCol="0" anchor="ctr"/>
          <a:lstStyle/>
          <a:p>
            <a:endParaRPr lang="en-US"/>
          </a:p>
        </p:txBody>
      </p:sp>
      <p:sp>
        <p:nvSpPr>
          <p:cNvPr id="254" name="Graphic 7">
            <a:extLst>
              <a:ext uri="{FF2B5EF4-FFF2-40B4-BE49-F238E27FC236}">
                <a16:creationId xmlns:a16="http://schemas.microsoft.com/office/drawing/2014/main" id="{83CD8F72-945D-4A1F-A7E0-671CBC558E3F}"/>
              </a:ext>
            </a:extLst>
          </p:cNvPr>
          <p:cNvSpPr/>
          <p:nvPr/>
        </p:nvSpPr>
        <p:spPr>
          <a:xfrm>
            <a:off x="8430499" y="2850678"/>
            <a:ext cx="2523782" cy="3024188"/>
          </a:xfrm>
          <a:custGeom>
            <a:avLst/>
            <a:gdLst>
              <a:gd name="connsiteX0" fmla="*/ 2522411 w 2523782"/>
              <a:gd name="connsiteY0" fmla="*/ 3024046 h 3024188"/>
              <a:gd name="connsiteX1" fmla="*/ 783177 w 2523782"/>
              <a:gd name="connsiteY1" fmla="*/ 3024046 h 3024188"/>
              <a:gd name="connsiteX2" fmla="*/ -66 w 2523782"/>
              <a:gd name="connsiteY2" fmla="*/ 2240803 h 3024188"/>
              <a:gd name="connsiteX3" fmla="*/ -66 w 2523782"/>
              <a:gd name="connsiteY3" fmla="*/ -142 h 3024188"/>
              <a:gd name="connsiteX4" fmla="*/ 1740473 w 2523782"/>
              <a:gd name="connsiteY4" fmla="*/ -142 h 3024188"/>
              <a:gd name="connsiteX5" fmla="*/ 2523716 w 2523782"/>
              <a:gd name="connsiteY5" fmla="*/ 783101 h 3024188"/>
              <a:gd name="connsiteX6" fmla="*/ 52367 w 2523782"/>
              <a:gd name="connsiteY6" fmla="*/ 51421 h 3024188"/>
              <a:gd name="connsiteX7" fmla="*/ 52367 w 2523782"/>
              <a:gd name="connsiteY7" fmla="*/ 2241238 h 3024188"/>
              <a:gd name="connsiteX8" fmla="*/ 783177 w 2523782"/>
              <a:gd name="connsiteY8" fmla="*/ 2971395 h 3024188"/>
              <a:gd name="connsiteX9" fmla="*/ 2470194 w 2523782"/>
              <a:gd name="connsiteY9" fmla="*/ 2971395 h 3024188"/>
              <a:gd name="connsiteX10" fmla="*/ 2470194 w 2523782"/>
              <a:gd name="connsiteY10" fmla="*/ 782013 h 3024188"/>
              <a:gd name="connsiteX11" fmla="*/ 1739603 w 2523782"/>
              <a:gd name="connsiteY11" fmla="*/ 51421 h 3024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3782" h="3024188">
                <a:moveTo>
                  <a:pt x="2522411" y="3024046"/>
                </a:moveTo>
                <a:lnTo>
                  <a:pt x="783177" y="3024046"/>
                </a:lnTo>
                <a:cubicBezTo>
                  <a:pt x="350609" y="3024046"/>
                  <a:pt x="-66" y="2673371"/>
                  <a:pt x="-66" y="2240803"/>
                </a:cubicBezTo>
                <a:lnTo>
                  <a:pt x="-66" y="-142"/>
                </a:lnTo>
                <a:lnTo>
                  <a:pt x="1740473" y="-142"/>
                </a:lnTo>
                <a:cubicBezTo>
                  <a:pt x="2173041" y="-142"/>
                  <a:pt x="2523716" y="350533"/>
                  <a:pt x="2523716" y="783101"/>
                </a:cubicBezTo>
                <a:close/>
                <a:moveTo>
                  <a:pt x="52367" y="51421"/>
                </a:moveTo>
                <a:lnTo>
                  <a:pt x="52367" y="2241238"/>
                </a:lnTo>
                <a:cubicBezTo>
                  <a:pt x="53085" y="2644456"/>
                  <a:pt x="379958" y="2971025"/>
                  <a:pt x="783177" y="2971395"/>
                </a:cubicBezTo>
                <a:lnTo>
                  <a:pt x="2470194" y="2971395"/>
                </a:lnTo>
                <a:lnTo>
                  <a:pt x="2470194" y="782013"/>
                </a:lnTo>
                <a:cubicBezTo>
                  <a:pt x="2469716" y="378708"/>
                  <a:pt x="2142908" y="51900"/>
                  <a:pt x="1739603" y="51421"/>
                </a:cubicBezTo>
                <a:close/>
              </a:path>
            </a:pathLst>
          </a:custGeom>
          <a:solidFill>
            <a:srgbClr val="C6DBDC"/>
          </a:solidFill>
          <a:ln w="21756" cap="flat">
            <a:noFill/>
            <a:prstDash val="solid"/>
            <a:miter/>
          </a:ln>
        </p:spPr>
        <p:txBody>
          <a:bodyPr rtlCol="0" anchor="ctr"/>
          <a:lstStyle/>
          <a:p>
            <a:endParaRPr lang="en-US"/>
          </a:p>
        </p:txBody>
      </p:sp>
      <p:sp>
        <p:nvSpPr>
          <p:cNvPr id="255" name="Graphic 7">
            <a:extLst>
              <a:ext uri="{FF2B5EF4-FFF2-40B4-BE49-F238E27FC236}">
                <a16:creationId xmlns:a16="http://schemas.microsoft.com/office/drawing/2014/main" id="{8FCB7580-7279-4A0E-BE27-6E7B70E13832}"/>
              </a:ext>
            </a:extLst>
          </p:cNvPr>
          <p:cNvSpPr/>
          <p:nvPr/>
        </p:nvSpPr>
        <p:spPr>
          <a:xfrm>
            <a:off x="8641104" y="3060196"/>
            <a:ext cx="2101484" cy="2604500"/>
          </a:xfrm>
          <a:custGeom>
            <a:avLst/>
            <a:gdLst>
              <a:gd name="connsiteX0" fmla="*/ 2101418 w 2101484"/>
              <a:gd name="connsiteY0" fmla="*/ 2604358 h 2604500"/>
              <a:gd name="connsiteX1" fmla="*/ 572571 w 2101484"/>
              <a:gd name="connsiteY1" fmla="*/ 2604358 h 2604500"/>
              <a:gd name="connsiteX2" fmla="*/ -66 w 2101484"/>
              <a:gd name="connsiteY2" fmla="*/ 2031721 h 2604500"/>
              <a:gd name="connsiteX3" fmla="*/ -66 w 2101484"/>
              <a:gd name="connsiteY3" fmla="*/ -142 h 2604500"/>
              <a:gd name="connsiteX4" fmla="*/ 1528998 w 2101484"/>
              <a:gd name="connsiteY4" fmla="*/ -142 h 2604500"/>
              <a:gd name="connsiteX5" fmla="*/ 2101418 w 2101484"/>
              <a:gd name="connsiteY5" fmla="*/ 572495 h 2604500"/>
              <a:gd name="connsiteX6" fmla="*/ 25606 w 2101484"/>
              <a:gd name="connsiteY6" fmla="*/ 25966 h 2604500"/>
              <a:gd name="connsiteX7" fmla="*/ 25606 w 2101484"/>
              <a:gd name="connsiteY7" fmla="*/ 2031721 h 2604500"/>
              <a:gd name="connsiteX8" fmla="*/ 572136 w 2101484"/>
              <a:gd name="connsiteY8" fmla="*/ 2578250 h 2604500"/>
              <a:gd name="connsiteX9" fmla="*/ 2074875 w 2101484"/>
              <a:gd name="connsiteY9" fmla="*/ 2578250 h 2604500"/>
              <a:gd name="connsiteX10" fmla="*/ 2074875 w 2101484"/>
              <a:gd name="connsiteY10" fmla="*/ 572495 h 2604500"/>
              <a:gd name="connsiteX11" fmla="*/ 1528562 w 2101484"/>
              <a:gd name="connsiteY11" fmla="*/ 25966 h 260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01484" h="2604500">
                <a:moveTo>
                  <a:pt x="2101418" y="2604358"/>
                </a:moveTo>
                <a:lnTo>
                  <a:pt x="572571" y="2604358"/>
                </a:lnTo>
                <a:cubicBezTo>
                  <a:pt x="256467" y="2603989"/>
                  <a:pt x="303" y="2347824"/>
                  <a:pt x="-66" y="2031721"/>
                </a:cubicBezTo>
                <a:lnTo>
                  <a:pt x="-66" y="-142"/>
                </a:lnTo>
                <a:lnTo>
                  <a:pt x="1528998" y="-142"/>
                </a:lnTo>
                <a:cubicBezTo>
                  <a:pt x="1845080" y="228"/>
                  <a:pt x="2101178" y="256413"/>
                  <a:pt x="2101418" y="572495"/>
                </a:cubicBezTo>
                <a:close/>
                <a:moveTo>
                  <a:pt x="25606" y="25966"/>
                </a:moveTo>
                <a:lnTo>
                  <a:pt x="25606" y="2031721"/>
                </a:lnTo>
                <a:cubicBezTo>
                  <a:pt x="25976" y="2333422"/>
                  <a:pt x="270435" y="2577880"/>
                  <a:pt x="572136" y="2578250"/>
                </a:cubicBezTo>
                <a:lnTo>
                  <a:pt x="2074875" y="2578250"/>
                </a:lnTo>
                <a:lnTo>
                  <a:pt x="2074875" y="572495"/>
                </a:lnTo>
                <a:cubicBezTo>
                  <a:pt x="2074635" y="270838"/>
                  <a:pt x="1830220" y="26336"/>
                  <a:pt x="1528562" y="25966"/>
                </a:cubicBezTo>
                <a:close/>
              </a:path>
            </a:pathLst>
          </a:custGeom>
          <a:solidFill>
            <a:srgbClr val="FFFFFF"/>
          </a:solidFill>
          <a:ln w="21756" cap="flat">
            <a:noFill/>
            <a:prstDash val="solid"/>
            <a:miter/>
          </a:ln>
        </p:spPr>
        <p:txBody>
          <a:bodyPr rtlCol="0" anchor="ctr"/>
          <a:lstStyle/>
          <a:p>
            <a:endParaRPr lang="en-US"/>
          </a:p>
        </p:txBody>
      </p:sp>
      <p:grpSp>
        <p:nvGrpSpPr>
          <p:cNvPr id="387" name="Group 386">
            <a:extLst>
              <a:ext uri="{FF2B5EF4-FFF2-40B4-BE49-F238E27FC236}">
                <a16:creationId xmlns:a16="http://schemas.microsoft.com/office/drawing/2014/main" id="{00503D52-7217-45C1-B760-28D380D158D6}"/>
              </a:ext>
            </a:extLst>
          </p:cNvPr>
          <p:cNvGrpSpPr/>
          <p:nvPr/>
        </p:nvGrpSpPr>
        <p:grpSpPr>
          <a:xfrm>
            <a:off x="7831535" y="3692882"/>
            <a:ext cx="1132761" cy="1339345"/>
            <a:chOff x="7831535" y="3692882"/>
            <a:chExt cx="1132761" cy="1339345"/>
          </a:xfrm>
        </p:grpSpPr>
        <p:sp>
          <p:nvSpPr>
            <p:cNvPr id="256" name="Graphic 7">
              <a:extLst>
                <a:ext uri="{FF2B5EF4-FFF2-40B4-BE49-F238E27FC236}">
                  <a16:creationId xmlns:a16="http://schemas.microsoft.com/office/drawing/2014/main" id="{DBE50774-C281-4AF6-90B3-F13A62F91E0F}"/>
                </a:ext>
              </a:extLst>
            </p:cNvPr>
            <p:cNvSpPr/>
            <p:nvPr/>
          </p:nvSpPr>
          <p:spPr>
            <a:xfrm>
              <a:off x="7866781" y="3718990"/>
              <a:ext cx="1071405" cy="1287129"/>
            </a:xfrm>
            <a:custGeom>
              <a:avLst/>
              <a:gdLst>
                <a:gd name="connsiteX0" fmla="*/ 993129 w 1071405"/>
                <a:gd name="connsiteY0" fmla="*/ 628193 h 1287129"/>
                <a:gd name="connsiteX1" fmla="*/ 1071236 w 1071405"/>
                <a:gd name="connsiteY1" fmla="*/ 855551 h 1287129"/>
                <a:gd name="connsiteX2" fmla="*/ 1009229 w 1071405"/>
                <a:gd name="connsiteY2" fmla="*/ 1066809 h 1287129"/>
                <a:gd name="connsiteX3" fmla="*/ 817770 w 1071405"/>
                <a:gd name="connsiteY3" fmla="*/ 1225850 h 1287129"/>
                <a:gd name="connsiteX4" fmla="*/ 495987 w 1071405"/>
                <a:gd name="connsiteY4" fmla="*/ 1286987 h 1287129"/>
                <a:gd name="connsiteX5" fmla="*/ 230990 w 1071405"/>
                <a:gd name="connsiteY5" fmla="*/ 1258268 h 1287129"/>
                <a:gd name="connsiteX6" fmla="*/ -66 w 1071405"/>
                <a:gd name="connsiteY6" fmla="*/ 1173852 h 1287129"/>
                <a:gd name="connsiteX7" fmla="*/ 143745 w 1071405"/>
                <a:gd name="connsiteY7" fmla="*/ 860990 h 1287129"/>
                <a:gd name="connsiteX8" fmla="*/ 309967 w 1071405"/>
                <a:gd name="connsiteY8" fmla="*/ 929306 h 1287129"/>
                <a:gd name="connsiteX9" fmla="*/ 481628 w 1071405"/>
                <a:gd name="connsiteY9" fmla="*/ 952586 h 1287129"/>
                <a:gd name="connsiteX10" fmla="*/ 600419 w 1071405"/>
                <a:gd name="connsiteY10" fmla="*/ 927566 h 1287129"/>
                <a:gd name="connsiteX11" fmla="*/ 645239 w 1071405"/>
                <a:gd name="connsiteY11" fmla="*/ 855551 h 1287129"/>
                <a:gd name="connsiteX12" fmla="*/ 495987 w 1071405"/>
                <a:gd name="connsiteY12" fmla="*/ 768524 h 1287129"/>
                <a:gd name="connsiteX13" fmla="*/ 328896 w 1071405"/>
                <a:gd name="connsiteY13" fmla="*/ 768524 h 1287129"/>
                <a:gd name="connsiteX14" fmla="*/ 328896 w 1071405"/>
                <a:gd name="connsiteY14" fmla="*/ 507443 h 1287129"/>
                <a:gd name="connsiteX15" fmla="*/ 514045 w 1071405"/>
                <a:gd name="connsiteY15" fmla="*/ 318594 h 1287129"/>
                <a:gd name="connsiteX16" fmla="*/ 64551 w 1071405"/>
                <a:gd name="connsiteY16" fmla="*/ 318594 h 1287129"/>
                <a:gd name="connsiteX17" fmla="*/ 64551 w 1071405"/>
                <a:gd name="connsiteY17" fmla="*/ -142 h 1287129"/>
                <a:gd name="connsiteX18" fmla="*/ 1002919 w 1071405"/>
                <a:gd name="connsiteY18" fmla="*/ -142 h 1287129"/>
                <a:gd name="connsiteX19" fmla="*/ 1002919 w 1071405"/>
                <a:gd name="connsiteY19" fmla="*/ 260939 h 1287129"/>
                <a:gd name="connsiteX20" fmla="*/ 769252 w 1071405"/>
                <a:gd name="connsiteY20" fmla="*/ 498305 h 1287129"/>
                <a:gd name="connsiteX21" fmla="*/ 993129 w 1071405"/>
                <a:gd name="connsiteY21" fmla="*/ 628193 h 128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1405" h="1287129">
                  <a:moveTo>
                    <a:pt x="993129" y="628193"/>
                  </a:moveTo>
                  <a:cubicBezTo>
                    <a:pt x="1045541" y="692179"/>
                    <a:pt x="1073259" y="772853"/>
                    <a:pt x="1071236" y="855551"/>
                  </a:cubicBezTo>
                  <a:cubicBezTo>
                    <a:pt x="1071410" y="930481"/>
                    <a:pt x="1049871" y="1003867"/>
                    <a:pt x="1009229" y="1066809"/>
                  </a:cubicBezTo>
                  <a:cubicBezTo>
                    <a:pt x="962017" y="1137127"/>
                    <a:pt x="895550" y="1192345"/>
                    <a:pt x="817770" y="1225850"/>
                  </a:cubicBezTo>
                  <a:cubicBezTo>
                    <a:pt x="731613" y="1266601"/>
                    <a:pt x="624352" y="1286987"/>
                    <a:pt x="495987" y="1286987"/>
                  </a:cubicBezTo>
                  <a:cubicBezTo>
                    <a:pt x="406871" y="1286944"/>
                    <a:pt x="318039" y="1277305"/>
                    <a:pt x="230990" y="1258268"/>
                  </a:cubicBezTo>
                  <a:cubicBezTo>
                    <a:pt x="150207" y="1241755"/>
                    <a:pt x="72340" y="1213297"/>
                    <a:pt x="-66" y="1173852"/>
                  </a:cubicBezTo>
                  <a:lnTo>
                    <a:pt x="143745" y="860990"/>
                  </a:lnTo>
                  <a:cubicBezTo>
                    <a:pt x="195809" y="891167"/>
                    <a:pt x="251724" y="914164"/>
                    <a:pt x="309967" y="929306"/>
                  </a:cubicBezTo>
                  <a:cubicBezTo>
                    <a:pt x="365947" y="944449"/>
                    <a:pt x="423646" y="952259"/>
                    <a:pt x="481628" y="952586"/>
                  </a:cubicBezTo>
                  <a:cubicBezTo>
                    <a:pt x="522704" y="954413"/>
                    <a:pt x="563563" y="945820"/>
                    <a:pt x="600419" y="927566"/>
                  </a:cubicBezTo>
                  <a:cubicBezTo>
                    <a:pt x="628073" y="914294"/>
                    <a:pt x="645543" y="886228"/>
                    <a:pt x="645239" y="855551"/>
                  </a:cubicBezTo>
                  <a:cubicBezTo>
                    <a:pt x="645239" y="797525"/>
                    <a:pt x="595481" y="768524"/>
                    <a:pt x="495987" y="768524"/>
                  </a:cubicBezTo>
                  <a:lnTo>
                    <a:pt x="328896" y="768524"/>
                  </a:lnTo>
                  <a:lnTo>
                    <a:pt x="328896" y="507443"/>
                  </a:lnTo>
                  <a:lnTo>
                    <a:pt x="514045" y="318594"/>
                  </a:lnTo>
                  <a:lnTo>
                    <a:pt x="64551" y="318594"/>
                  </a:lnTo>
                  <a:lnTo>
                    <a:pt x="64551" y="-142"/>
                  </a:lnTo>
                  <a:lnTo>
                    <a:pt x="1002919" y="-142"/>
                  </a:lnTo>
                  <a:lnTo>
                    <a:pt x="1002919" y="260939"/>
                  </a:lnTo>
                  <a:lnTo>
                    <a:pt x="769252" y="498305"/>
                  </a:lnTo>
                  <a:cubicBezTo>
                    <a:pt x="856018" y="516102"/>
                    <a:pt x="934603" y="561704"/>
                    <a:pt x="993129" y="628193"/>
                  </a:cubicBezTo>
                  <a:close/>
                </a:path>
              </a:pathLst>
            </a:custGeom>
            <a:solidFill>
              <a:srgbClr val="C6DBDC"/>
            </a:solidFill>
            <a:ln w="21756" cap="flat">
              <a:noFill/>
              <a:prstDash val="solid"/>
              <a:miter/>
            </a:ln>
          </p:spPr>
          <p:txBody>
            <a:bodyPr rtlCol="0" anchor="ctr"/>
            <a:lstStyle/>
            <a:p>
              <a:endParaRPr lang="en-US"/>
            </a:p>
          </p:txBody>
        </p:sp>
        <p:sp>
          <p:nvSpPr>
            <p:cNvPr id="257" name="Graphic 7">
              <a:extLst>
                <a:ext uri="{FF2B5EF4-FFF2-40B4-BE49-F238E27FC236}">
                  <a16:creationId xmlns:a16="http://schemas.microsoft.com/office/drawing/2014/main" id="{682E60F5-561C-45BD-9C90-601171EC3B3D}"/>
                </a:ext>
              </a:extLst>
            </p:cNvPr>
            <p:cNvSpPr/>
            <p:nvPr/>
          </p:nvSpPr>
          <p:spPr>
            <a:xfrm>
              <a:off x="7831535" y="3692882"/>
              <a:ext cx="1132761" cy="1339345"/>
            </a:xfrm>
            <a:custGeom>
              <a:avLst/>
              <a:gdLst>
                <a:gd name="connsiteX0" fmla="*/ 530581 w 1132761"/>
                <a:gd name="connsiteY0" fmla="*/ 1339203 h 1339345"/>
                <a:gd name="connsiteX1" fmla="*/ 259927 w 1132761"/>
                <a:gd name="connsiteY1" fmla="*/ 1309832 h 1339345"/>
                <a:gd name="connsiteX2" fmla="*/ 21690 w 1132761"/>
                <a:gd name="connsiteY2" fmla="*/ 1222805 h 1339345"/>
                <a:gd name="connsiteX3" fmla="*/ -66 w 1132761"/>
                <a:gd name="connsiteY3" fmla="*/ 1211056 h 1339345"/>
                <a:gd name="connsiteX4" fmla="*/ 165721 w 1132761"/>
                <a:gd name="connsiteY4" fmla="*/ 850329 h 1339345"/>
                <a:gd name="connsiteX5" fmla="*/ 190523 w 1132761"/>
                <a:gd name="connsiteY5" fmla="*/ 864689 h 1339345"/>
                <a:gd name="connsiteX6" fmla="*/ 515351 w 1132761"/>
                <a:gd name="connsiteY6" fmla="*/ 951716 h 1339345"/>
                <a:gd name="connsiteX7" fmla="*/ 621307 w 1132761"/>
                <a:gd name="connsiteY7" fmla="*/ 929959 h 1339345"/>
                <a:gd name="connsiteX8" fmla="*/ 652854 w 1132761"/>
                <a:gd name="connsiteY8" fmla="*/ 880788 h 1339345"/>
                <a:gd name="connsiteX9" fmla="*/ 529711 w 1132761"/>
                <a:gd name="connsiteY9" fmla="*/ 820740 h 1339345"/>
                <a:gd name="connsiteX10" fmla="*/ 336511 w 1132761"/>
                <a:gd name="connsiteY10" fmla="*/ 820740 h 1339345"/>
                <a:gd name="connsiteX11" fmla="*/ 336511 w 1132761"/>
                <a:gd name="connsiteY11" fmla="*/ 524195 h 1339345"/>
                <a:gd name="connsiteX12" fmla="*/ 485544 w 1132761"/>
                <a:gd name="connsiteY12" fmla="*/ 371898 h 1339345"/>
                <a:gd name="connsiteX13" fmla="*/ 73689 w 1132761"/>
                <a:gd name="connsiteY13" fmla="*/ 371898 h 1339345"/>
                <a:gd name="connsiteX14" fmla="*/ 73689 w 1132761"/>
                <a:gd name="connsiteY14" fmla="*/ -142 h 1339345"/>
                <a:gd name="connsiteX15" fmla="*/ 1064274 w 1132761"/>
                <a:gd name="connsiteY15" fmla="*/ -142 h 1339345"/>
                <a:gd name="connsiteX16" fmla="*/ 1064274 w 1132761"/>
                <a:gd name="connsiteY16" fmla="*/ 297273 h 1339345"/>
                <a:gd name="connsiteX17" fmla="*/ 853886 w 1132761"/>
                <a:gd name="connsiteY17" fmla="*/ 510924 h 1339345"/>
                <a:gd name="connsiteX18" fmla="*/ 1048391 w 1132761"/>
                <a:gd name="connsiteY18" fmla="*/ 637766 h 1339345"/>
                <a:gd name="connsiteX19" fmla="*/ 1048391 w 1132761"/>
                <a:gd name="connsiteY19" fmla="*/ 637766 h 1339345"/>
                <a:gd name="connsiteX20" fmla="*/ 1132591 w 1132761"/>
                <a:gd name="connsiteY20" fmla="*/ 881659 h 1339345"/>
                <a:gd name="connsiteX21" fmla="*/ 1067320 w 1132761"/>
                <a:gd name="connsiteY21" fmla="*/ 1106841 h 1339345"/>
                <a:gd name="connsiteX22" fmla="*/ 864982 w 1132761"/>
                <a:gd name="connsiteY22" fmla="*/ 1275674 h 1339345"/>
                <a:gd name="connsiteX23" fmla="*/ 530581 w 1132761"/>
                <a:gd name="connsiteY23" fmla="*/ 1339203 h 1339345"/>
                <a:gd name="connsiteX24" fmla="*/ 68468 w 1132761"/>
                <a:gd name="connsiteY24" fmla="*/ 1188429 h 1339345"/>
                <a:gd name="connsiteX25" fmla="*/ 271676 w 1132761"/>
                <a:gd name="connsiteY25" fmla="*/ 1258921 h 1339345"/>
                <a:gd name="connsiteX26" fmla="*/ 530581 w 1132761"/>
                <a:gd name="connsiteY26" fmla="*/ 1286987 h 1339345"/>
                <a:gd name="connsiteX27" fmla="*/ 841267 w 1132761"/>
                <a:gd name="connsiteY27" fmla="*/ 1228462 h 1339345"/>
                <a:gd name="connsiteX28" fmla="*/ 1021848 w 1132761"/>
                <a:gd name="connsiteY28" fmla="*/ 1078992 h 1339345"/>
                <a:gd name="connsiteX29" fmla="*/ 1079721 w 1132761"/>
                <a:gd name="connsiteY29" fmla="*/ 881659 h 1339345"/>
                <a:gd name="connsiteX30" fmla="*/ 1009230 w 1132761"/>
                <a:gd name="connsiteY30" fmla="*/ 671489 h 1339345"/>
                <a:gd name="connsiteX31" fmla="*/ 1009230 w 1132761"/>
                <a:gd name="connsiteY31" fmla="*/ 671489 h 1339345"/>
                <a:gd name="connsiteX32" fmla="*/ 799277 w 1132761"/>
                <a:gd name="connsiteY32" fmla="*/ 549868 h 1339345"/>
                <a:gd name="connsiteX33" fmla="*/ 755764 w 1132761"/>
                <a:gd name="connsiteY33" fmla="*/ 538990 h 1339345"/>
                <a:gd name="connsiteX34" fmla="*/ 1014016 w 1132761"/>
                <a:gd name="connsiteY34" fmla="*/ 276604 h 1339345"/>
                <a:gd name="connsiteX35" fmla="*/ 1014016 w 1132761"/>
                <a:gd name="connsiteY35" fmla="*/ 52074 h 1339345"/>
                <a:gd name="connsiteX36" fmla="*/ 125905 w 1132761"/>
                <a:gd name="connsiteY36" fmla="*/ 52074 h 1339345"/>
                <a:gd name="connsiteX37" fmla="*/ 125905 w 1132761"/>
                <a:gd name="connsiteY37" fmla="*/ 319899 h 1339345"/>
                <a:gd name="connsiteX38" fmla="*/ 611298 w 1132761"/>
                <a:gd name="connsiteY38" fmla="*/ 319899 h 1339345"/>
                <a:gd name="connsiteX39" fmla="*/ 390250 w 1132761"/>
                <a:gd name="connsiteY39" fmla="*/ 545517 h 1339345"/>
                <a:gd name="connsiteX40" fmla="*/ 390250 w 1132761"/>
                <a:gd name="connsiteY40" fmla="*/ 769394 h 1339345"/>
                <a:gd name="connsiteX41" fmla="*/ 530581 w 1132761"/>
                <a:gd name="connsiteY41" fmla="*/ 769394 h 1339345"/>
                <a:gd name="connsiteX42" fmla="*/ 705940 w 1132761"/>
                <a:gd name="connsiteY42" fmla="*/ 881659 h 1339345"/>
                <a:gd name="connsiteX43" fmla="*/ 647632 w 1132761"/>
                <a:gd name="connsiteY43" fmla="*/ 976301 h 1339345"/>
                <a:gd name="connsiteX44" fmla="*/ 517092 w 1132761"/>
                <a:gd name="connsiteY44" fmla="*/ 1004802 h 1339345"/>
                <a:gd name="connsiteX45" fmla="*/ 190741 w 1132761"/>
                <a:gd name="connsiteY45" fmla="*/ 923432 h 133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2761" h="1339345">
                  <a:moveTo>
                    <a:pt x="530581" y="1339203"/>
                  </a:moveTo>
                  <a:cubicBezTo>
                    <a:pt x="439572" y="1339138"/>
                    <a:pt x="348825" y="1329304"/>
                    <a:pt x="259927" y="1309832"/>
                  </a:cubicBezTo>
                  <a:cubicBezTo>
                    <a:pt x="176620" y="1292861"/>
                    <a:pt x="96317" y="1263533"/>
                    <a:pt x="21690" y="1222805"/>
                  </a:cubicBezTo>
                  <a:lnTo>
                    <a:pt x="-66" y="1211056"/>
                  </a:lnTo>
                  <a:lnTo>
                    <a:pt x="165721" y="850329"/>
                  </a:lnTo>
                  <a:lnTo>
                    <a:pt x="190523" y="864689"/>
                  </a:lnTo>
                  <a:cubicBezTo>
                    <a:pt x="289604" y="920930"/>
                    <a:pt x="401433" y="950889"/>
                    <a:pt x="515351" y="951716"/>
                  </a:cubicBezTo>
                  <a:cubicBezTo>
                    <a:pt x="551946" y="953500"/>
                    <a:pt x="588389" y="946015"/>
                    <a:pt x="621307" y="929959"/>
                  </a:cubicBezTo>
                  <a:cubicBezTo>
                    <a:pt x="640735" y="921386"/>
                    <a:pt x="653181" y="902023"/>
                    <a:pt x="652854" y="880788"/>
                  </a:cubicBezTo>
                  <a:cubicBezTo>
                    <a:pt x="652854" y="865994"/>
                    <a:pt x="652854" y="820740"/>
                    <a:pt x="529711" y="820740"/>
                  </a:cubicBezTo>
                  <a:lnTo>
                    <a:pt x="336511" y="820740"/>
                  </a:lnTo>
                  <a:lnTo>
                    <a:pt x="336511" y="524195"/>
                  </a:lnTo>
                  <a:lnTo>
                    <a:pt x="485544" y="371898"/>
                  </a:lnTo>
                  <a:lnTo>
                    <a:pt x="73689" y="371898"/>
                  </a:lnTo>
                  <a:lnTo>
                    <a:pt x="73689" y="-142"/>
                  </a:lnTo>
                  <a:lnTo>
                    <a:pt x="1064274" y="-142"/>
                  </a:lnTo>
                  <a:lnTo>
                    <a:pt x="1064274" y="297273"/>
                  </a:lnTo>
                  <a:lnTo>
                    <a:pt x="853886" y="510924"/>
                  </a:lnTo>
                  <a:cubicBezTo>
                    <a:pt x="929513" y="533747"/>
                    <a:pt x="997002" y="577761"/>
                    <a:pt x="1048391" y="637766"/>
                  </a:cubicBezTo>
                  <a:lnTo>
                    <a:pt x="1048391" y="637766"/>
                  </a:lnTo>
                  <a:cubicBezTo>
                    <a:pt x="1104829" y="706321"/>
                    <a:pt x="1134701" y="792891"/>
                    <a:pt x="1132591" y="881659"/>
                  </a:cubicBezTo>
                  <a:cubicBezTo>
                    <a:pt x="1133025" y="961441"/>
                    <a:pt x="1110355" y="1039656"/>
                    <a:pt x="1067320" y="1106841"/>
                  </a:cubicBezTo>
                  <a:cubicBezTo>
                    <a:pt x="1017432" y="1181336"/>
                    <a:pt x="947201" y="1239949"/>
                    <a:pt x="864982" y="1275674"/>
                  </a:cubicBezTo>
                  <a:cubicBezTo>
                    <a:pt x="774692" y="1317882"/>
                    <a:pt x="662862" y="1339203"/>
                    <a:pt x="530581" y="1339203"/>
                  </a:cubicBezTo>
                  <a:close/>
                  <a:moveTo>
                    <a:pt x="68468" y="1188429"/>
                  </a:moveTo>
                  <a:cubicBezTo>
                    <a:pt x="132846" y="1220673"/>
                    <a:pt x="201162" y="1244365"/>
                    <a:pt x="271676" y="1258921"/>
                  </a:cubicBezTo>
                  <a:cubicBezTo>
                    <a:pt x="356723" y="1277458"/>
                    <a:pt x="443532" y="1286878"/>
                    <a:pt x="530581" y="1286987"/>
                  </a:cubicBezTo>
                  <a:cubicBezTo>
                    <a:pt x="654377" y="1286987"/>
                    <a:pt x="758809" y="1267406"/>
                    <a:pt x="841267" y="1228462"/>
                  </a:cubicBezTo>
                  <a:cubicBezTo>
                    <a:pt x="914457" y="1196827"/>
                    <a:pt x="977095" y="1144981"/>
                    <a:pt x="1021848" y="1078992"/>
                  </a:cubicBezTo>
                  <a:cubicBezTo>
                    <a:pt x="1059770" y="1020162"/>
                    <a:pt x="1079852" y="951650"/>
                    <a:pt x="1079721" y="881659"/>
                  </a:cubicBezTo>
                  <a:cubicBezTo>
                    <a:pt x="1081984" y="805445"/>
                    <a:pt x="1056986" y="730928"/>
                    <a:pt x="1009230" y="671489"/>
                  </a:cubicBezTo>
                  <a:lnTo>
                    <a:pt x="1009230" y="671489"/>
                  </a:lnTo>
                  <a:cubicBezTo>
                    <a:pt x="954228" y="609308"/>
                    <a:pt x="880582" y="566643"/>
                    <a:pt x="799277" y="549868"/>
                  </a:cubicBezTo>
                  <a:lnTo>
                    <a:pt x="755764" y="538990"/>
                  </a:lnTo>
                  <a:lnTo>
                    <a:pt x="1014016" y="276604"/>
                  </a:lnTo>
                  <a:lnTo>
                    <a:pt x="1014016" y="52074"/>
                  </a:lnTo>
                  <a:lnTo>
                    <a:pt x="125905" y="52074"/>
                  </a:lnTo>
                  <a:lnTo>
                    <a:pt x="125905" y="319899"/>
                  </a:lnTo>
                  <a:lnTo>
                    <a:pt x="611298" y="319899"/>
                  </a:lnTo>
                  <a:lnTo>
                    <a:pt x="390250" y="545517"/>
                  </a:lnTo>
                  <a:lnTo>
                    <a:pt x="390250" y="769394"/>
                  </a:lnTo>
                  <a:lnTo>
                    <a:pt x="530581" y="769394"/>
                  </a:lnTo>
                  <a:cubicBezTo>
                    <a:pt x="675481" y="769394"/>
                    <a:pt x="705940" y="830530"/>
                    <a:pt x="705940" y="881659"/>
                  </a:cubicBezTo>
                  <a:cubicBezTo>
                    <a:pt x="706245" y="921778"/>
                    <a:pt x="683596" y="958547"/>
                    <a:pt x="647632" y="976301"/>
                  </a:cubicBezTo>
                  <a:cubicBezTo>
                    <a:pt x="607230" y="996665"/>
                    <a:pt x="562324" y="1006477"/>
                    <a:pt x="517092" y="1004802"/>
                  </a:cubicBezTo>
                  <a:cubicBezTo>
                    <a:pt x="403413" y="1003758"/>
                    <a:pt x="291605" y="975866"/>
                    <a:pt x="190741" y="923432"/>
                  </a:cubicBezTo>
                  <a:close/>
                </a:path>
              </a:pathLst>
            </a:custGeom>
            <a:solidFill>
              <a:srgbClr val="FFFFFF"/>
            </a:solidFill>
            <a:ln w="21756" cap="flat">
              <a:noFill/>
              <a:prstDash val="solid"/>
              <a:miter/>
            </a:ln>
          </p:spPr>
          <p:txBody>
            <a:bodyPr rtlCol="0" anchor="ctr"/>
            <a:lstStyle/>
            <a:p>
              <a:endParaRPr lang="en-US"/>
            </a:p>
          </p:txBody>
        </p:sp>
      </p:grpSp>
      <p:grpSp>
        <p:nvGrpSpPr>
          <p:cNvPr id="383" name="Group 382">
            <a:extLst>
              <a:ext uri="{FF2B5EF4-FFF2-40B4-BE49-F238E27FC236}">
                <a16:creationId xmlns:a16="http://schemas.microsoft.com/office/drawing/2014/main" id="{C2CE016F-1022-4BD3-906E-3727A2B40739}"/>
              </a:ext>
            </a:extLst>
          </p:cNvPr>
          <p:cNvGrpSpPr/>
          <p:nvPr/>
        </p:nvGrpSpPr>
        <p:grpSpPr>
          <a:xfrm>
            <a:off x="9112137" y="3856877"/>
            <a:ext cx="974932" cy="215225"/>
            <a:chOff x="9112137" y="3856877"/>
            <a:chExt cx="974932" cy="215225"/>
          </a:xfrm>
        </p:grpSpPr>
        <p:sp>
          <p:nvSpPr>
            <p:cNvPr id="258" name="Graphic 7">
              <a:extLst>
                <a:ext uri="{FF2B5EF4-FFF2-40B4-BE49-F238E27FC236}">
                  <a16:creationId xmlns:a16="http://schemas.microsoft.com/office/drawing/2014/main" id="{E40B4FB8-43D1-43A8-B0B0-F25670CEB2FE}"/>
                </a:ext>
              </a:extLst>
            </p:cNvPr>
            <p:cNvSpPr/>
            <p:nvPr/>
          </p:nvSpPr>
          <p:spPr>
            <a:xfrm>
              <a:off x="9112137" y="3856877"/>
              <a:ext cx="143439" cy="172621"/>
            </a:xfrm>
            <a:custGeom>
              <a:avLst/>
              <a:gdLst>
                <a:gd name="connsiteX0" fmla="*/ 30829 w 143439"/>
                <a:gd name="connsiteY0" fmla="*/ 167435 h 172621"/>
                <a:gd name="connsiteX1" fmla="*/ -66 w 143439"/>
                <a:gd name="connsiteY1" fmla="*/ 154164 h 172621"/>
                <a:gd name="connsiteX2" fmla="*/ 15381 w 143439"/>
                <a:gd name="connsiteY2" fmla="*/ 119571 h 172621"/>
                <a:gd name="connsiteX3" fmla="*/ 41271 w 143439"/>
                <a:gd name="connsiteY3" fmla="*/ 131320 h 172621"/>
                <a:gd name="connsiteX4" fmla="*/ 70208 w 143439"/>
                <a:gd name="connsiteY4" fmla="*/ 135888 h 172621"/>
                <a:gd name="connsiteX5" fmla="*/ 97186 w 143439"/>
                <a:gd name="connsiteY5" fmla="*/ 122399 h 172621"/>
                <a:gd name="connsiteX6" fmla="*/ 89354 w 143439"/>
                <a:gd name="connsiteY6" fmla="*/ 111738 h 172621"/>
                <a:gd name="connsiteX7" fmla="*/ 64769 w 143439"/>
                <a:gd name="connsiteY7" fmla="*/ 104558 h 172621"/>
                <a:gd name="connsiteX8" fmla="*/ 33439 w 143439"/>
                <a:gd name="connsiteY8" fmla="*/ 95856 h 172621"/>
                <a:gd name="connsiteX9" fmla="*/ 11682 w 143439"/>
                <a:gd name="connsiteY9" fmla="*/ 81061 h 172621"/>
                <a:gd name="connsiteX10" fmla="*/ 2544 w 143439"/>
                <a:gd name="connsiteY10" fmla="*/ 53648 h 172621"/>
                <a:gd name="connsiteX11" fmla="*/ 10812 w 143439"/>
                <a:gd name="connsiteY11" fmla="*/ 26234 h 172621"/>
                <a:gd name="connsiteX12" fmla="*/ 35614 w 143439"/>
                <a:gd name="connsiteY12" fmla="*/ 6871 h 172621"/>
                <a:gd name="connsiteX13" fmla="*/ 76082 w 143439"/>
                <a:gd name="connsiteY13" fmla="*/ -91 h 172621"/>
                <a:gd name="connsiteX14" fmla="*/ 108283 w 143439"/>
                <a:gd name="connsiteY14" fmla="*/ 3390 h 172621"/>
                <a:gd name="connsiteX15" fmla="*/ 136348 w 143439"/>
                <a:gd name="connsiteY15" fmla="*/ 14268 h 172621"/>
                <a:gd name="connsiteX16" fmla="*/ 121772 w 143439"/>
                <a:gd name="connsiteY16" fmla="*/ 49079 h 172621"/>
                <a:gd name="connsiteX17" fmla="*/ 75864 w 143439"/>
                <a:gd name="connsiteY17" fmla="*/ 36242 h 172621"/>
                <a:gd name="connsiteX18" fmla="*/ 55413 w 143439"/>
                <a:gd name="connsiteY18" fmla="*/ 40376 h 172621"/>
                <a:gd name="connsiteX19" fmla="*/ 49104 w 143439"/>
                <a:gd name="connsiteY19" fmla="*/ 51254 h 172621"/>
                <a:gd name="connsiteX20" fmla="*/ 56718 w 143439"/>
                <a:gd name="connsiteY20" fmla="*/ 61263 h 172621"/>
                <a:gd name="connsiteX21" fmla="*/ 81087 w 143439"/>
                <a:gd name="connsiteY21" fmla="*/ 68007 h 172621"/>
                <a:gd name="connsiteX22" fmla="*/ 112416 w 143439"/>
                <a:gd name="connsiteY22" fmla="*/ 76710 h 172621"/>
                <a:gd name="connsiteX23" fmla="*/ 134173 w 143439"/>
                <a:gd name="connsiteY23" fmla="*/ 91505 h 172621"/>
                <a:gd name="connsiteX24" fmla="*/ 143311 w 143439"/>
                <a:gd name="connsiteY24" fmla="*/ 118701 h 172621"/>
                <a:gd name="connsiteX25" fmla="*/ 135043 w 143439"/>
                <a:gd name="connsiteY25" fmla="*/ 145896 h 172621"/>
                <a:gd name="connsiteX26" fmla="*/ 110241 w 143439"/>
                <a:gd name="connsiteY26" fmla="*/ 165042 h 172621"/>
                <a:gd name="connsiteX27" fmla="*/ 69990 w 143439"/>
                <a:gd name="connsiteY27" fmla="*/ 172440 h 172621"/>
                <a:gd name="connsiteX28" fmla="*/ 30829 w 143439"/>
                <a:gd name="connsiteY28" fmla="*/ 167435 h 17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3439" h="172621">
                  <a:moveTo>
                    <a:pt x="30829" y="167435"/>
                  </a:moveTo>
                  <a:cubicBezTo>
                    <a:pt x="19884" y="164716"/>
                    <a:pt x="9442" y="160234"/>
                    <a:pt x="-66" y="154164"/>
                  </a:cubicBezTo>
                  <a:lnTo>
                    <a:pt x="15381" y="119571"/>
                  </a:lnTo>
                  <a:cubicBezTo>
                    <a:pt x="23431" y="124640"/>
                    <a:pt x="32155" y="128600"/>
                    <a:pt x="41271" y="131320"/>
                  </a:cubicBezTo>
                  <a:cubicBezTo>
                    <a:pt x="50627" y="134300"/>
                    <a:pt x="60395" y="135845"/>
                    <a:pt x="70208" y="135888"/>
                  </a:cubicBezTo>
                  <a:cubicBezTo>
                    <a:pt x="88048" y="135888"/>
                    <a:pt x="97186" y="131320"/>
                    <a:pt x="97186" y="122399"/>
                  </a:cubicBezTo>
                  <a:cubicBezTo>
                    <a:pt x="97143" y="117526"/>
                    <a:pt x="93988" y="113239"/>
                    <a:pt x="89354" y="111738"/>
                  </a:cubicBezTo>
                  <a:cubicBezTo>
                    <a:pt x="81369" y="108671"/>
                    <a:pt x="73145" y="106277"/>
                    <a:pt x="64769" y="104558"/>
                  </a:cubicBezTo>
                  <a:cubicBezTo>
                    <a:pt x="54130" y="102426"/>
                    <a:pt x="43665" y="99533"/>
                    <a:pt x="33439" y="95856"/>
                  </a:cubicBezTo>
                  <a:cubicBezTo>
                    <a:pt x="25019" y="92897"/>
                    <a:pt x="17513" y="87806"/>
                    <a:pt x="11682" y="81061"/>
                  </a:cubicBezTo>
                  <a:cubicBezTo>
                    <a:pt x="5264" y="73403"/>
                    <a:pt x="2001" y="63613"/>
                    <a:pt x="2544" y="53648"/>
                  </a:cubicBezTo>
                  <a:cubicBezTo>
                    <a:pt x="2435" y="43879"/>
                    <a:pt x="5329" y="34306"/>
                    <a:pt x="10812" y="26234"/>
                  </a:cubicBezTo>
                  <a:cubicBezTo>
                    <a:pt x="17143" y="17618"/>
                    <a:pt x="25715" y="10917"/>
                    <a:pt x="35614" y="6871"/>
                  </a:cubicBezTo>
                  <a:cubicBezTo>
                    <a:pt x="48495" y="1845"/>
                    <a:pt x="62267" y="-527"/>
                    <a:pt x="76082" y="-91"/>
                  </a:cubicBezTo>
                  <a:cubicBezTo>
                    <a:pt x="86917" y="-135"/>
                    <a:pt x="97708" y="1040"/>
                    <a:pt x="108283" y="3390"/>
                  </a:cubicBezTo>
                  <a:cubicBezTo>
                    <a:pt x="118116" y="5609"/>
                    <a:pt x="127581" y="9264"/>
                    <a:pt x="136348" y="14268"/>
                  </a:cubicBezTo>
                  <a:lnTo>
                    <a:pt x="121772" y="49079"/>
                  </a:lnTo>
                  <a:cubicBezTo>
                    <a:pt x="107782" y="41029"/>
                    <a:pt x="92008" y="36612"/>
                    <a:pt x="75864" y="36242"/>
                  </a:cubicBezTo>
                  <a:cubicBezTo>
                    <a:pt x="68794" y="35807"/>
                    <a:pt x="61745" y="37243"/>
                    <a:pt x="55413" y="40376"/>
                  </a:cubicBezTo>
                  <a:cubicBezTo>
                    <a:pt x="51562" y="42660"/>
                    <a:pt x="49169" y="46773"/>
                    <a:pt x="49104" y="51254"/>
                  </a:cubicBezTo>
                  <a:cubicBezTo>
                    <a:pt x="49191" y="55889"/>
                    <a:pt x="52281" y="59935"/>
                    <a:pt x="56718" y="61263"/>
                  </a:cubicBezTo>
                  <a:cubicBezTo>
                    <a:pt x="64616" y="64243"/>
                    <a:pt x="72775" y="66506"/>
                    <a:pt x="81087" y="68007"/>
                  </a:cubicBezTo>
                  <a:cubicBezTo>
                    <a:pt x="91703" y="70226"/>
                    <a:pt x="102169" y="73142"/>
                    <a:pt x="112416" y="76710"/>
                  </a:cubicBezTo>
                  <a:cubicBezTo>
                    <a:pt x="120770" y="79778"/>
                    <a:pt x="128255" y="84847"/>
                    <a:pt x="134173" y="91505"/>
                  </a:cubicBezTo>
                  <a:cubicBezTo>
                    <a:pt x="140613" y="99054"/>
                    <a:pt x="143876" y="108801"/>
                    <a:pt x="143311" y="118701"/>
                  </a:cubicBezTo>
                  <a:cubicBezTo>
                    <a:pt x="143485" y="128404"/>
                    <a:pt x="140591" y="137934"/>
                    <a:pt x="135043" y="145896"/>
                  </a:cubicBezTo>
                  <a:cubicBezTo>
                    <a:pt x="128799" y="154556"/>
                    <a:pt x="120183" y="161191"/>
                    <a:pt x="110241" y="165042"/>
                  </a:cubicBezTo>
                  <a:cubicBezTo>
                    <a:pt x="97491" y="170307"/>
                    <a:pt x="83784" y="172831"/>
                    <a:pt x="69990" y="172440"/>
                  </a:cubicBezTo>
                  <a:cubicBezTo>
                    <a:pt x="56784" y="172440"/>
                    <a:pt x="43621" y="170764"/>
                    <a:pt x="30829" y="167435"/>
                  </a:cubicBezTo>
                  <a:close/>
                </a:path>
              </a:pathLst>
            </a:custGeom>
            <a:solidFill>
              <a:srgbClr val="C6DBDC"/>
            </a:solidFill>
            <a:ln w="21756" cap="flat">
              <a:noFill/>
              <a:prstDash val="solid"/>
              <a:miter/>
            </a:ln>
          </p:spPr>
          <p:txBody>
            <a:bodyPr rtlCol="0" anchor="ctr"/>
            <a:lstStyle/>
            <a:p>
              <a:endParaRPr lang="en-US"/>
            </a:p>
          </p:txBody>
        </p:sp>
        <p:sp>
          <p:nvSpPr>
            <p:cNvPr id="259" name="Graphic 7">
              <a:extLst>
                <a:ext uri="{FF2B5EF4-FFF2-40B4-BE49-F238E27FC236}">
                  <a16:creationId xmlns:a16="http://schemas.microsoft.com/office/drawing/2014/main" id="{05086F64-6698-4BA6-A249-5D2396DE8AC5}"/>
                </a:ext>
              </a:extLst>
            </p:cNvPr>
            <p:cNvSpPr/>
            <p:nvPr/>
          </p:nvSpPr>
          <p:spPr>
            <a:xfrm>
              <a:off x="9268568" y="3868676"/>
              <a:ext cx="102256" cy="159586"/>
            </a:xfrm>
            <a:custGeom>
              <a:avLst/>
              <a:gdLst>
                <a:gd name="connsiteX0" fmla="*/ 102190 w 102256"/>
                <a:gd name="connsiteY0" fmla="*/ 151937 h 159586"/>
                <a:gd name="connsiteX1" fmla="*/ 88266 w 102256"/>
                <a:gd name="connsiteY1" fmla="*/ 157377 h 159586"/>
                <a:gd name="connsiteX2" fmla="*/ 70861 w 102256"/>
                <a:gd name="connsiteY2" fmla="*/ 159335 h 159586"/>
                <a:gd name="connsiteX3" fmla="*/ 32134 w 102256"/>
                <a:gd name="connsiteY3" fmla="*/ 147151 h 159586"/>
                <a:gd name="connsiteX4" fmla="*/ 18644 w 102256"/>
                <a:gd name="connsiteY4" fmla="*/ 110382 h 159586"/>
                <a:gd name="connsiteX5" fmla="*/ 18644 w 102256"/>
                <a:gd name="connsiteY5" fmla="*/ 66868 h 159586"/>
                <a:gd name="connsiteX6" fmla="*/ -66 w 102256"/>
                <a:gd name="connsiteY6" fmla="*/ 66868 h 159586"/>
                <a:gd name="connsiteX7" fmla="*/ -66 w 102256"/>
                <a:gd name="connsiteY7" fmla="*/ 33363 h 159586"/>
                <a:gd name="connsiteX8" fmla="*/ 18644 w 102256"/>
                <a:gd name="connsiteY8" fmla="*/ 33363 h 159586"/>
                <a:gd name="connsiteX9" fmla="*/ 18644 w 102256"/>
                <a:gd name="connsiteY9" fmla="*/ -142 h 159586"/>
                <a:gd name="connsiteX10" fmla="*/ 63681 w 102256"/>
                <a:gd name="connsiteY10" fmla="*/ -142 h 159586"/>
                <a:gd name="connsiteX11" fmla="*/ 63681 w 102256"/>
                <a:gd name="connsiteY11" fmla="*/ 33363 h 159586"/>
                <a:gd name="connsiteX12" fmla="*/ 93053 w 102256"/>
                <a:gd name="connsiteY12" fmla="*/ 33363 h 159586"/>
                <a:gd name="connsiteX13" fmla="*/ 93053 w 102256"/>
                <a:gd name="connsiteY13" fmla="*/ 66868 h 159586"/>
                <a:gd name="connsiteX14" fmla="*/ 63681 w 102256"/>
                <a:gd name="connsiteY14" fmla="*/ 66868 h 159586"/>
                <a:gd name="connsiteX15" fmla="*/ 63681 w 102256"/>
                <a:gd name="connsiteY15" fmla="*/ 110382 h 159586"/>
                <a:gd name="connsiteX16" fmla="*/ 67380 w 102256"/>
                <a:gd name="connsiteY16" fmla="*/ 121260 h 159586"/>
                <a:gd name="connsiteX17" fmla="*/ 77170 w 102256"/>
                <a:gd name="connsiteY17" fmla="*/ 125177 h 159586"/>
                <a:gd name="connsiteX18" fmla="*/ 90877 w 102256"/>
                <a:gd name="connsiteY18" fmla="*/ 121043 h 1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256" h="159586">
                  <a:moveTo>
                    <a:pt x="102190" y="151937"/>
                  </a:moveTo>
                  <a:cubicBezTo>
                    <a:pt x="97904" y="154548"/>
                    <a:pt x="93183" y="156376"/>
                    <a:pt x="88266" y="157377"/>
                  </a:cubicBezTo>
                  <a:cubicBezTo>
                    <a:pt x="82566" y="158704"/>
                    <a:pt x="76713" y="159356"/>
                    <a:pt x="70861" y="159335"/>
                  </a:cubicBezTo>
                  <a:cubicBezTo>
                    <a:pt x="56893" y="160205"/>
                    <a:pt x="43099" y="155854"/>
                    <a:pt x="32134" y="147151"/>
                  </a:cubicBezTo>
                  <a:cubicBezTo>
                    <a:pt x="22582" y="137404"/>
                    <a:pt x="17665" y="124002"/>
                    <a:pt x="18644" y="110382"/>
                  </a:cubicBezTo>
                  <a:lnTo>
                    <a:pt x="18644" y="66868"/>
                  </a:lnTo>
                  <a:lnTo>
                    <a:pt x="-66" y="66868"/>
                  </a:lnTo>
                  <a:lnTo>
                    <a:pt x="-66" y="33363"/>
                  </a:lnTo>
                  <a:lnTo>
                    <a:pt x="18644" y="33363"/>
                  </a:lnTo>
                  <a:lnTo>
                    <a:pt x="18644" y="-142"/>
                  </a:lnTo>
                  <a:lnTo>
                    <a:pt x="63681" y="-142"/>
                  </a:lnTo>
                  <a:lnTo>
                    <a:pt x="63681" y="33363"/>
                  </a:lnTo>
                  <a:lnTo>
                    <a:pt x="93053" y="33363"/>
                  </a:lnTo>
                  <a:lnTo>
                    <a:pt x="93053" y="66868"/>
                  </a:lnTo>
                  <a:lnTo>
                    <a:pt x="63681" y="66868"/>
                  </a:lnTo>
                  <a:lnTo>
                    <a:pt x="63681" y="110382"/>
                  </a:lnTo>
                  <a:cubicBezTo>
                    <a:pt x="63442" y="114342"/>
                    <a:pt x="64769" y="118258"/>
                    <a:pt x="67380" y="121260"/>
                  </a:cubicBezTo>
                  <a:cubicBezTo>
                    <a:pt x="69925" y="123936"/>
                    <a:pt x="73493" y="125372"/>
                    <a:pt x="77170" y="125177"/>
                  </a:cubicBezTo>
                  <a:cubicBezTo>
                    <a:pt x="82065" y="125394"/>
                    <a:pt x="86896" y="123936"/>
                    <a:pt x="90877" y="121043"/>
                  </a:cubicBezTo>
                  <a:close/>
                </a:path>
              </a:pathLst>
            </a:custGeom>
            <a:solidFill>
              <a:srgbClr val="C6DBDC"/>
            </a:solidFill>
            <a:ln w="21756" cap="flat">
              <a:noFill/>
              <a:prstDash val="solid"/>
              <a:miter/>
            </a:ln>
          </p:spPr>
          <p:txBody>
            <a:bodyPr rtlCol="0" anchor="ctr"/>
            <a:lstStyle/>
            <a:p>
              <a:endParaRPr lang="en-US"/>
            </a:p>
          </p:txBody>
        </p:sp>
        <p:sp>
          <p:nvSpPr>
            <p:cNvPr id="260" name="Graphic 7">
              <a:extLst>
                <a:ext uri="{FF2B5EF4-FFF2-40B4-BE49-F238E27FC236}">
                  <a16:creationId xmlns:a16="http://schemas.microsoft.com/office/drawing/2014/main" id="{A49F0921-3536-40DA-B2EC-9CFA7F13B46D}"/>
                </a:ext>
              </a:extLst>
            </p:cNvPr>
            <p:cNvSpPr/>
            <p:nvPr/>
          </p:nvSpPr>
          <p:spPr>
            <a:xfrm>
              <a:off x="9383002" y="3896080"/>
              <a:ext cx="139489" cy="132843"/>
            </a:xfrm>
            <a:custGeom>
              <a:avLst/>
              <a:gdLst>
                <a:gd name="connsiteX0" fmla="*/ 138966 w 139489"/>
                <a:gd name="connsiteY0" fmla="*/ 76669 h 132843"/>
                <a:gd name="connsiteX1" fmla="*/ 45194 w 139489"/>
                <a:gd name="connsiteY1" fmla="*/ 76669 h 132843"/>
                <a:gd name="connsiteX2" fmla="*/ 56290 w 139489"/>
                <a:gd name="connsiteY2" fmla="*/ 92116 h 132843"/>
                <a:gd name="connsiteX3" fmla="*/ 76742 w 139489"/>
                <a:gd name="connsiteY3" fmla="*/ 97338 h 132843"/>
                <a:gd name="connsiteX4" fmla="*/ 92842 w 139489"/>
                <a:gd name="connsiteY4" fmla="*/ 94727 h 132843"/>
                <a:gd name="connsiteX5" fmla="*/ 106548 w 139489"/>
                <a:gd name="connsiteY5" fmla="*/ 86242 h 132843"/>
                <a:gd name="connsiteX6" fmla="*/ 130045 w 139489"/>
                <a:gd name="connsiteY6" fmla="*/ 110827 h 132843"/>
                <a:gd name="connsiteX7" fmla="*/ 75436 w 139489"/>
                <a:gd name="connsiteY7" fmla="*/ 132584 h 132843"/>
                <a:gd name="connsiteX8" fmla="*/ 35839 w 139489"/>
                <a:gd name="connsiteY8" fmla="*/ 124098 h 132843"/>
                <a:gd name="connsiteX9" fmla="*/ 9296 w 139489"/>
                <a:gd name="connsiteY9" fmla="*/ 100384 h 132843"/>
                <a:gd name="connsiteX10" fmla="*/ -59 w 139489"/>
                <a:gd name="connsiteY10" fmla="*/ 66008 h 132843"/>
                <a:gd name="connsiteX11" fmla="*/ 9078 w 139489"/>
                <a:gd name="connsiteY11" fmla="*/ 32067 h 132843"/>
                <a:gd name="connsiteX12" fmla="*/ 34316 w 139489"/>
                <a:gd name="connsiteY12" fmla="*/ 8353 h 132843"/>
                <a:gd name="connsiteX13" fmla="*/ 70650 w 139489"/>
                <a:gd name="connsiteY13" fmla="*/ -132 h 132843"/>
                <a:gd name="connsiteX14" fmla="*/ 105460 w 139489"/>
                <a:gd name="connsiteY14" fmla="*/ 7917 h 132843"/>
                <a:gd name="connsiteX15" fmla="*/ 130263 w 139489"/>
                <a:gd name="connsiteY15" fmla="*/ 30762 h 132843"/>
                <a:gd name="connsiteX16" fmla="*/ 139401 w 139489"/>
                <a:gd name="connsiteY16" fmla="*/ 66443 h 132843"/>
                <a:gd name="connsiteX17" fmla="*/ 138966 w 139489"/>
                <a:gd name="connsiteY17" fmla="*/ 76669 h 132843"/>
                <a:gd name="connsiteX18" fmla="*/ 53680 w 139489"/>
                <a:gd name="connsiteY18" fmla="*/ 36854 h 132843"/>
                <a:gd name="connsiteX19" fmla="*/ 44759 w 139489"/>
                <a:gd name="connsiteY19" fmla="*/ 52954 h 132843"/>
                <a:gd name="connsiteX20" fmla="*/ 97410 w 139489"/>
                <a:gd name="connsiteY20" fmla="*/ 52954 h 132843"/>
                <a:gd name="connsiteX21" fmla="*/ 88490 w 139489"/>
                <a:gd name="connsiteY21" fmla="*/ 36854 h 132843"/>
                <a:gd name="connsiteX22" fmla="*/ 53680 w 139489"/>
                <a:gd name="connsiteY22" fmla="*/ 36854 h 13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489" h="132843">
                  <a:moveTo>
                    <a:pt x="138966" y="76669"/>
                  </a:moveTo>
                  <a:lnTo>
                    <a:pt x="45194" y="76669"/>
                  </a:lnTo>
                  <a:cubicBezTo>
                    <a:pt x="46891" y="83000"/>
                    <a:pt x="50829" y="88483"/>
                    <a:pt x="56290" y="92116"/>
                  </a:cubicBezTo>
                  <a:cubicBezTo>
                    <a:pt x="62469" y="95771"/>
                    <a:pt x="69562" y="97577"/>
                    <a:pt x="76742" y="97338"/>
                  </a:cubicBezTo>
                  <a:cubicBezTo>
                    <a:pt x="82224" y="97490"/>
                    <a:pt x="87685" y="96598"/>
                    <a:pt x="92842" y="94727"/>
                  </a:cubicBezTo>
                  <a:cubicBezTo>
                    <a:pt x="97846" y="92660"/>
                    <a:pt x="102458" y="89788"/>
                    <a:pt x="106548" y="86242"/>
                  </a:cubicBezTo>
                  <a:lnTo>
                    <a:pt x="130045" y="110827"/>
                  </a:lnTo>
                  <a:cubicBezTo>
                    <a:pt x="115969" y="125817"/>
                    <a:pt x="95953" y="133780"/>
                    <a:pt x="75436" y="132584"/>
                  </a:cubicBezTo>
                  <a:cubicBezTo>
                    <a:pt x="61751" y="132910"/>
                    <a:pt x="48197" y="129995"/>
                    <a:pt x="35839" y="124098"/>
                  </a:cubicBezTo>
                  <a:cubicBezTo>
                    <a:pt x="24917" y="118855"/>
                    <a:pt x="15714" y="110631"/>
                    <a:pt x="9296" y="100384"/>
                  </a:cubicBezTo>
                  <a:cubicBezTo>
                    <a:pt x="3051" y="90006"/>
                    <a:pt x="-190" y="78105"/>
                    <a:pt x="-59" y="66008"/>
                  </a:cubicBezTo>
                  <a:cubicBezTo>
                    <a:pt x="-234" y="54064"/>
                    <a:pt x="2921" y="42315"/>
                    <a:pt x="9078" y="32067"/>
                  </a:cubicBezTo>
                  <a:cubicBezTo>
                    <a:pt x="15192" y="22038"/>
                    <a:pt x="23916" y="13835"/>
                    <a:pt x="34316" y="8353"/>
                  </a:cubicBezTo>
                  <a:cubicBezTo>
                    <a:pt x="45542" y="2587"/>
                    <a:pt x="58031" y="-306"/>
                    <a:pt x="70650" y="-132"/>
                  </a:cubicBezTo>
                  <a:cubicBezTo>
                    <a:pt x="82747" y="-328"/>
                    <a:pt x="94691" y="2435"/>
                    <a:pt x="105460" y="7917"/>
                  </a:cubicBezTo>
                  <a:cubicBezTo>
                    <a:pt x="115752" y="12987"/>
                    <a:pt x="124367" y="20928"/>
                    <a:pt x="130263" y="30762"/>
                  </a:cubicBezTo>
                  <a:cubicBezTo>
                    <a:pt x="136551" y="41575"/>
                    <a:pt x="139727" y="53933"/>
                    <a:pt x="139401" y="66443"/>
                  </a:cubicBezTo>
                  <a:cubicBezTo>
                    <a:pt x="139401" y="66443"/>
                    <a:pt x="139401" y="69924"/>
                    <a:pt x="138966" y="76669"/>
                  </a:cubicBezTo>
                  <a:close/>
                  <a:moveTo>
                    <a:pt x="53680" y="36854"/>
                  </a:moveTo>
                  <a:cubicBezTo>
                    <a:pt x="48980" y="41075"/>
                    <a:pt x="45847" y="46731"/>
                    <a:pt x="44759" y="52954"/>
                  </a:cubicBezTo>
                  <a:lnTo>
                    <a:pt x="97410" y="52954"/>
                  </a:lnTo>
                  <a:cubicBezTo>
                    <a:pt x="96410" y="46710"/>
                    <a:pt x="93255" y="41009"/>
                    <a:pt x="88490" y="36854"/>
                  </a:cubicBezTo>
                  <a:cubicBezTo>
                    <a:pt x="78199" y="29022"/>
                    <a:pt x="63970" y="29022"/>
                    <a:pt x="53680" y="36854"/>
                  </a:cubicBezTo>
                  <a:close/>
                </a:path>
              </a:pathLst>
            </a:custGeom>
            <a:solidFill>
              <a:srgbClr val="C6DBDC"/>
            </a:solidFill>
            <a:ln w="21756" cap="flat">
              <a:noFill/>
              <a:prstDash val="solid"/>
              <a:miter/>
            </a:ln>
          </p:spPr>
          <p:txBody>
            <a:bodyPr rtlCol="0" anchor="ctr"/>
            <a:lstStyle/>
            <a:p>
              <a:endParaRPr lang="en-US"/>
            </a:p>
          </p:txBody>
        </p:sp>
        <p:sp>
          <p:nvSpPr>
            <p:cNvPr id="261" name="Graphic 7">
              <a:extLst>
                <a:ext uri="{FF2B5EF4-FFF2-40B4-BE49-F238E27FC236}">
                  <a16:creationId xmlns:a16="http://schemas.microsoft.com/office/drawing/2014/main" id="{A2FD7C7A-B562-4664-A479-9EC6411A891E}"/>
                </a:ext>
              </a:extLst>
            </p:cNvPr>
            <p:cNvSpPr/>
            <p:nvPr/>
          </p:nvSpPr>
          <p:spPr>
            <a:xfrm>
              <a:off x="9550536" y="3895733"/>
              <a:ext cx="144029" cy="176369"/>
            </a:xfrm>
            <a:custGeom>
              <a:avLst/>
              <a:gdLst>
                <a:gd name="connsiteX0" fmla="*/ 112633 w 144029"/>
                <a:gd name="connsiteY0" fmla="*/ 7830 h 176369"/>
                <a:gd name="connsiteX1" fmla="*/ 135478 w 144029"/>
                <a:gd name="connsiteY1" fmla="*/ 30892 h 176369"/>
                <a:gd name="connsiteX2" fmla="*/ 135478 w 144029"/>
                <a:gd name="connsiteY2" fmla="*/ 100949 h 176369"/>
                <a:gd name="connsiteX3" fmla="*/ 80869 w 144029"/>
                <a:gd name="connsiteY3" fmla="*/ 132278 h 176369"/>
                <a:gd name="connsiteX4" fmla="*/ 44970 w 144029"/>
                <a:gd name="connsiteY4" fmla="*/ 118789 h 176369"/>
                <a:gd name="connsiteX5" fmla="*/ 44970 w 144029"/>
                <a:gd name="connsiteY5" fmla="*/ 176227 h 176369"/>
                <a:gd name="connsiteX6" fmla="*/ -66 w 144029"/>
                <a:gd name="connsiteY6" fmla="*/ 176227 h 176369"/>
                <a:gd name="connsiteX7" fmla="*/ -66 w 144029"/>
                <a:gd name="connsiteY7" fmla="*/ 2173 h 176369"/>
                <a:gd name="connsiteX8" fmla="*/ 43447 w 144029"/>
                <a:gd name="connsiteY8" fmla="*/ 2173 h 176369"/>
                <a:gd name="connsiteX9" fmla="*/ 43447 w 144029"/>
                <a:gd name="connsiteY9" fmla="*/ 15009 h 176369"/>
                <a:gd name="connsiteX10" fmla="*/ 81304 w 144029"/>
                <a:gd name="connsiteY10" fmla="*/ -2 h 176369"/>
                <a:gd name="connsiteX11" fmla="*/ 112633 w 144029"/>
                <a:gd name="connsiteY11" fmla="*/ 7830 h 176369"/>
                <a:gd name="connsiteX12" fmla="*/ 90877 w 144029"/>
                <a:gd name="connsiteY12" fmla="*/ 88330 h 176369"/>
                <a:gd name="connsiteX13" fmla="*/ 98492 w 144029"/>
                <a:gd name="connsiteY13" fmla="*/ 66573 h 176369"/>
                <a:gd name="connsiteX14" fmla="*/ 90877 w 144029"/>
                <a:gd name="connsiteY14" fmla="*/ 44816 h 176369"/>
                <a:gd name="connsiteX15" fmla="*/ 71296 w 144029"/>
                <a:gd name="connsiteY15" fmla="*/ 36766 h 176369"/>
                <a:gd name="connsiteX16" fmla="*/ 51933 w 144029"/>
                <a:gd name="connsiteY16" fmla="*/ 44816 h 176369"/>
                <a:gd name="connsiteX17" fmla="*/ 44318 w 144029"/>
                <a:gd name="connsiteY17" fmla="*/ 66573 h 176369"/>
                <a:gd name="connsiteX18" fmla="*/ 51933 w 144029"/>
                <a:gd name="connsiteY18" fmla="*/ 88330 h 176369"/>
                <a:gd name="connsiteX19" fmla="*/ 71296 w 144029"/>
                <a:gd name="connsiteY19" fmla="*/ 96597 h 176369"/>
                <a:gd name="connsiteX20" fmla="*/ 90877 w 144029"/>
                <a:gd name="connsiteY20" fmla="*/ 88330 h 17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4029" h="176369">
                  <a:moveTo>
                    <a:pt x="112633" y="7830"/>
                  </a:moveTo>
                  <a:cubicBezTo>
                    <a:pt x="122228" y="13247"/>
                    <a:pt x="130148" y="21232"/>
                    <a:pt x="135478" y="30892"/>
                  </a:cubicBezTo>
                  <a:cubicBezTo>
                    <a:pt x="146792" y="52866"/>
                    <a:pt x="146792" y="78974"/>
                    <a:pt x="135478" y="100949"/>
                  </a:cubicBezTo>
                  <a:cubicBezTo>
                    <a:pt x="124578" y="120791"/>
                    <a:pt x="103496" y="132888"/>
                    <a:pt x="80869" y="132278"/>
                  </a:cubicBezTo>
                  <a:cubicBezTo>
                    <a:pt x="67554" y="132909"/>
                    <a:pt x="54586" y="128014"/>
                    <a:pt x="44970" y="118789"/>
                  </a:cubicBezTo>
                  <a:lnTo>
                    <a:pt x="44970" y="176227"/>
                  </a:lnTo>
                  <a:lnTo>
                    <a:pt x="-66" y="176227"/>
                  </a:lnTo>
                  <a:lnTo>
                    <a:pt x="-66" y="2173"/>
                  </a:lnTo>
                  <a:lnTo>
                    <a:pt x="43447" y="2173"/>
                  </a:lnTo>
                  <a:lnTo>
                    <a:pt x="43447" y="15009"/>
                  </a:lnTo>
                  <a:cubicBezTo>
                    <a:pt x="53064" y="4436"/>
                    <a:pt x="67053" y="-1112"/>
                    <a:pt x="81304" y="-2"/>
                  </a:cubicBezTo>
                  <a:cubicBezTo>
                    <a:pt x="92248" y="-198"/>
                    <a:pt x="103060" y="2499"/>
                    <a:pt x="112633" y="7830"/>
                  </a:cubicBezTo>
                  <a:close/>
                  <a:moveTo>
                    <a:pt x="90877" y="88330"/>
                  </a:moveTo>
                  <a:cubicBezTo>
                    <a:pt x="96055" y="82282"/>
                    <a:pt x="98775" y="74514"/>
                    <a:pt x="98492" y="66573"/>
                  </a:cubicBezTo>
                  <a:cubicBezTo>
                    <a:pt x="98731" y="58632"/>
                    <a:pt x="96012" y="50886"/>
                    <a:pt x="90877" y="44816"/>
                  </a:cubicBezTo>
                  <a:cubicBezTo>
                    <a:pt x="85807" y="39442"/>
                    <a:pt x="78672" y="36505"/>
                    <a:pt x="71296" y="36766"/>
                  </a:cubicBezTo>
                  <a:cubicBezTo>
                    <a:pt x="63986" y="36505"/>
                    <a:pt x="56915" y="39442"/>
                    <a:pt x="51933" y="44816"/>
                  </a:cubicBezTo>
                  <a:cubicBezTo>
                    <a:pt x="46798" y="50886"/>
                    <a:pt x="44078" y="58632"/>
                    <a:pt x="44318" y="66573"/>
                  </a:cubicBezTo>
                  <a:cubicBezTo>
                    <a:pt x="44035" y="74514"/>
                    <a:pt x="46754" y="82282"/>
                    <a:pt x="51933" y="88330"/>
                  </a:cubicBezTo>
                  <a:cubicBezTo>
                    <a:pt x="56871" y="93769"/>
                    <a:pt x="63942" y="96793"/>
                    <a:pt x="71296" y="96597"/>
                  </a:cubicBezTo>
                  <a:cubicBezTo>
                    <a:pt x="78715" y="96793"/>
                    <a:pt x="85851" y="93791"/>
                    <a:pt x="90877" y="88330"/>
                  </a:cubicBezTo>
                  <a:close/>
                </a:path>
              </a:pathLst>
            </a:custGeom>
            <a:solidFill>
              <a:srgbClr val="C6DBDC"/>
            </a:solidFill>
            <a:ln w="21756" cap="flat">
              <a:noFill/>
              <a:prstDash val="solid"/>
              <a:miter/>
            </a:ln>
          </p:spPr>
          <p:txBody>
            <a:bodyPr rtlCol="0" anchor="ctr"/>
            <a:lstStyle/>
            <a:p>
              <a:endParaRPr lang="en-US"/>
            </a:p>
          </p:txBody>
        </p:sp>
        <p:sp>
          <p:nvSpPr>
            <p:cNvPr id="262" name="Graphic 7">
              <a:extLst>
                <a:ext uri="{FF2B5EF4-FFF2-40B4-BE49-F238E27FC236}">
                  <a16:creationId xmlns:a16="http://schemas.microsoft.com/office/drawing/2014/main" id="{4BC56DD6-D22A-4214-B21D-EF177241BF5E}"/>
                </a:ext>
              </a:extLst>
            </p:cNvPr>
            <p:cNvSpPr/>
            <p:nvPr/>
          </p:nvSpPr>
          <p:spPr>
            <a:xfrm>
              <a:off x="9792047" y="3856904"/>
              <a:ext cx="145971" cy="172562"/>
            </a:xfrm>
            <a:custGeom>
              <a:avLst/>
              <a:gdLst>
                <a:gd name="connsiteX0" fmla="*/ 35386 w 145971"/>
                <a:gd name="connsiteY0" fmla="*/ 162187 h 172562"/>
                <a:gd name="connsiteX1" fmla="*/ 9496 w 145971"/>
                <a:gd name="connsiteY1" fmla="*/ 132380 h 172562"/>
                <a:gd name="connsiteX2" fmla="*/ 9496 w 145971"/>
                <a:gd name="connsiteY2" fmla="*/ 39696 h 172562"/>
                <a:gd name="connsiteX3" fmla="*/ 35386 w 145971"/>
                <a:gd name="connsiteY3" fmla="*/ 9890 h 172562"/>
                <a:gd name="connsiteX4" fmla="*/ 73243 w 145971"/>
                <a:gd name="connsiteY4" fmla="*/ -119 h 172562"/>
                <a:gd name="connsiteX5" fmla="*/ 136555 w 145971"/>
                <a:gd name="connsiteY5" fmla="*/ 39696 h 172562"/>
                <a:gd name="connsiteX6" fmla="*/ 136555 w 145971"/>
                <a:gd name="connsiteY6" fmla="*/ 132380 h 172562"/>
                <a:gd name="connsiteX7" fmla="*/ 110447 w 145971"/>
                <a:gd name="connsiteY7" fmla="*/ 162187 h 172562"/>
                <a:gd name="connsiteX8" fmla="*/ 72808 w 145971"/>
                <a:gd name="connsiteY8" fmla="*/ 172413 h 172562"/>
                <a:gd name="connsiteX9" fmla="*/ 35386 w 145971"/>
                <a:gd name="connsiteY9" fmla="*/ 162187 h 172562"/>
                <a:gd name="connsiteX10" fmla="*/ 93042 w 145971"/>
                <a:gd name="connsiteY10" fmla="*/ 122372 h 172562"/>
                <a:gd name="connsiteX11" fmla="*/ 93042 w 145971"/>
                <a:gd name="connsiteY11" fmla="*/ 49705 h 172562"/>
                <a:gd name="connsiteX12" fmla="*/ 63474 w 145971"/>
                <a:gd name="connsiteY12" fmla="*/ 41198 h 172562"/>
                <a:gd name="connsiteX13" fmla="*/ 54967 w 145971"/>
                <a:gd name="connsiteY13" fmla="*/ 49705 h 172562"/>
                <a:gd name="connsiteX14" fmla="*/ 54967 w 145971"/>
                <a:gd name="connsiteY14" fmla="*/ 122372 h 172562"/>
                <a:gd name="connsiteX15" fmla="*/ 84535 w 145971"/>
                <a:gd name="connsiteY15" fmla="*/ 130879 h 172562"/>
                <a:gd name="connsiteX16" fmla="*/ 93042 w 145971"/>
                <a:gd name="connsiteY16" fmla="*/ 122372 h 17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5971" h="172562">
                  <a:moveTo>
                    <a:pt x="35386" y="162187"/>
                  </a:moveTo>
                  <a:cubicBezTo>
                    <a:pt x="23964" y="155072"/>
                    <a:pt x="14935" y="144695"/>
                    <a:pt x="9496" y="132380"/>
                  </a:cubicBezTo>
                  <a:cubicBezTo>
                    <a:pt x="-3254" y="102791"/>
                    <a:pt x="-3254" y="69286"/>
                    <a:pt x="9496" y="39696"/>
                  </a:cubicBezTo>
                  <a:cubicBezTo>
                    <a:pt x="15000" y="27426"/>
                    <a:pt x="24007" y="17070"/>
                    <a:pt x="35386" y="9890"/>
                  </a:cubicBezTo>
                  <a:cubicBezTo>
                    <a:pt x="46830" y="3080"/>
                    <a:pt x="59928" y="-379"/>
                    <a:pt x="73243" y="-119"/>
                  </a:cubicBezTo>
                  <a:cubicBezTo>
                    <a:pt x="100439" y="-837"/>
                    <a:pt x="125416" y="14872"/>
                    <a:pt x="136555" y="39696"/>
                  </a:cubicBezTo>
                  <a:cubicBezTo>
                    <a:pt x="149022" y="69329"/>
                    <a:pt x="149022" y="102747"/>
                    <a:pt x="136555" y="132380"/>
                  </a:cubicBezTo>
                  <a:cubicBezTo>
                    <a:pt x="130964" y="144673"/>
                    <a:pt x="121891" y="155029"/>
                    <a:pt x="110447" y="162187"/>
                  </a:cubicBezTo>
                  <a:cubicBezTo>
                    <a:pt x="99112" y="169062"/>
                    <a:pt x="86057" y="172608"/>
                    <a:pt x="72808" y="172413"/>
                  </a:cubicBezTo>
                  <a:cubicBezTo>
                    <a:pt x="59623" y="172521"/>
                    <a:pt x="46678" y="168975"/>
                    <a:pt x="35386" y="162187"/>
                  </a:cubicBezTo>
                  <a:close/>
                  <a:moveTo>
                    <a:pt x="93042" y="122372"/>
                  </a:moveTo>
                  <a:cubicBezTo>
                    <a:pt x="102310" y="99049"/>
                    <a:pt x="102310" y="73050"/>
                    <a:pt x="93042" y="49705"/>
                  </a:cubicBezTo>
                  <a:cubicBezTo>
                    <a:pt x="87233" y="39196"/>
                    <a:pt x="73982" y="35389"/>
                    <a:pt x="63474" y="41198"/>
                  </a:cubicBezTo>
                  <a:cubicBezTo>
                    <a:pt x="59885" y="43178"/>
                    <a:pt x="56947" y="46136"/>
                    <a:pt x="54967" y="49705"/>
                  </a:cubicBezTo>
                  <a:cubicBezTo>
                    <a:pt x="45699" y="73050"/>
                    <a:pt x="45699" y="99049"/>
                    <a:pt x="54967" y="122372"/>
                  </a:cubicBezTo>
                  <a:cubicBezTo>
                    <a:pt x="60776" y="132881"/>
                    <a:pt x="74026" y="136688"/>
                    <a:pt x="84535" y="130879"/>
                  </a:cubicBezTo>
                  <a:cubicBezTo>
                    <a:pt x="88124" y="128899"/>
                    <a:pt x="91062" y="125940"/>
                    <a:pt x="93042" y="122372"/>
                  </a:cubicBezTo>
                  <a:close/>
                </a:path>
              </a:pathLst>
            </a:custGeom>
            <a:solidFill>
              <a:srgbClr val="C6DBDC"/>
            </a:solidFill>
            <a:ln w="21756" cap="flat">
              <a:noFill/>
              <a:prstDash val="solid"/>
              <a:miter/>
            </a:ln>
          </p:spPr>
          <p:txBody>
            <a:bodyPr rtlCol="0" anchor="ctr"/>
            <a:lstStyle/>
            <a:p>
              <a:endParaRPr lang="en-US"/>
            </a:p>
          </p:txBody>
        </p:sp>
        <p:sp>
          <p:nvSpPr>
            <p:cNvPr id="263" name="Graphic 7">
              <a:extLst>
                <a:ext uri="{FF2B5EF4-FFF2-40B4-BE49-F238E27FC236}">
                  <a16:creationId xmlns:a16="http://schemas.microsoft.com/office/drawing/2014/main" id="{B417CC47-DF26-4756-A73D-CD3C90BE22D9}"/>
                </a:ext>
              </a:extLst>
            </p:cNvPr>
            <p:cNvSpPr/>
            <p:nvPr/>
          </p:nvSpPr>
          <p:spPr>
            <a:xfrm>
              <a:off x="9950207" y="3861061"/>
              <a:ext cx="136862" cy="168443"/>
            </a:xfrm>
            <a:custGeom>
              <a:avLst/>
              <a:gdLst>
                <a:gd name="connsiteX0" fmla="*/ 125688 w 136862"/>
                <a:gd name="connsiteY0" fmla="*/ 82316 h 168443"/>
                <a:gd name="connsiteX1" fmla="*/ 136784 w 136862"/>
                <a:gd name="connsiteY1" fmla="*/ 112993 h 168443"/>
                <a:gd name="connsiteX2" fmla="*/ 128734 w 136862"/>
                <a:gd name="connsiteY2" fmla="*/ 140189 h 168443"/>
                <a:gd name="connsiteX3" fmla="*/ 104584 w 136862"/>
                <a:gd name="connsiteY3" fmla="*/ 160423 h 168443"/>
                <a:gd name="connsiteX4" fmla="*/ 64334 w 136862"/>
                <a:gd name="connsiteY4" fmla="*/ 168255 h 168443"/>
                <a:gd name="connsiteX5" fmla="*/ 29740 w 136862"/>
                <a:gd name="connsiteY5" fmla="*/ 163904 h 168443"/>
                <a:gd name="connsiteX6" fmla="*/ -66 w 136862"/>
                <a:gd name="connsiteY6" fmla="*/ 151720 h 168443"/>
                <a:gd name="connsiteX7" fmla="*/ 16904 w 136862"/>
                <a:gd name="connsiteY7" fmla="*/ 116474 h 168443"/>
                <a:gd name="connsiteX8" fmla="*/ 38661 w 136862"/>
                <a:gd name="connsiteY8" fmla="*/ 126700 h 168443"/>
                <a:gd name="connsiteX9" fmla="*/ 62811 w 136862"/>
                <a:gd name="connsiteY9" fmla="*/ 130181 h 168443"/>
                <a:gd name="connsiteX10" fmla="*/ 81957 w 136862"/>
                <a:gd name="connsiteY10" fmla="*/ 125829 h 168443"/>
                <a:gd name="connsiteX11" fmla="*/ 89136 w 136862"/>
                <a:gd name="connsiteY11" fmla="*/ 112993 h 168443"/>
                <a:gd name="connsiteX12" fmla="*/ 63681 w 136862"/>
                <a:gd name="connsiteY12" fmla="*/ 96893 h 168443"/>
                <a:gd name="connsiteX13" fmla="*/ 43665 w 136862"/>
                <a:gd name="connsiteY13" fmla="*/ 96893 h 168443"/>
                <a:gd name="connsiteX14" fmla="*/ 43665 w 136862"/>
                <a:gd name="connsiteY14" fmla="*/ 68174 h 168443"/>
                <a:gd name="connsiteX15" fmla="*/ 73254 w 136862"/>
                <a:gd name="connsiteY15" fmla="*/ 36192 h 168443"/>
                <a:gd name="connsiteX16" fmla="*/ 7984 w 136862"/>
                <a:gd name="connsiteY16" fmla="*/ 36192 h 168443"/>
                <a:gd name="connsiteX17" fmla="*/ 7984 w 136862"/>
                <a:gd name="connsiteY17" fmla="*/ -142 h 168443"/>
                <a:gd name="connsiteX18" fmla="*/ 127863 w 136862"/>
                <a:gd name="connsiteY18" fmla="*/ -142 h 168443"/>
                <a:gd name="connsiteX19" fmla="*/ 127863 w 136862"/>
                <a:gd name="connsiteY19" fmla="*/ 29230 h 168443"/>
                <a:gd name="connsiteX20" fmla="*/ 93705 w 136862"/>
                <a:gd name="connsiteY20" fmla="*/ 66216 h 168443"/>
                <a:gd name="connsiteX21" fmla="*/ 125688 w 136862"/>
                <a:gd name="connsiteY21" fmla="*/ 82316 h 16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862" h="168443">
                  <a:moveTo>
                    <a:pt x="125688" y="82316"/>
                  </a:moveTo>
                  <a:cubicBezTo>
                    <a:pt x="133085" y="90801"/>
                    <a:pt x="137045" y="101745"/>
                    <a:pt x="136784" y="112993"/>
                  </a:cubicBezTo>
                  <a:cubicBezTo>
                    <a:pt x="136762" y="122653"/>
                    <a:pt x="133977" y="132095"/>
                    <a:pt x="128734" y="140189"/>
                  </a:cubicBezTo>
                  <a:cubicBezTo>
                    <a:pt x="122903" y="149196"/>
                    <a:pt x="114483" y="156245"/>
                    <a:pt x="104584" y="160423"/>
                  </a:cubicBezTo>
                  <a:cubicBezTo>
                    <a:pt x="91921" y="166014"/>
                    <a:pt x="78171" y="168690"/>
                    <a:pt x="64334" y="168255"/>
                  </a:cubicBezTo>
                  <a:cubicBezTo>
                    <a:pt x="52672" y="168212"/>
                    <a:pt x="41054" y="166754"/>
                    <a:pt x="29740" y="163904"/>
                  </a:cubicBezTo>
                  <a:cubicBezTo>
                    <a:pt x="19232" y="161423"/>
                    <a:pt x="9181" y="157311"/>
                    <a:pt x="-66" y="151720"/>
                  </a:cubicBezTo>
                  <a:lnTo>
                    <a:pt x="16904" y="116474"/>
                  </a:lnTo>
                  <a:cubicBezTo>
                    <a:pt x="23605" y="120934"/>
                    <a:pt x="30937" y="124393"/>
                    <a:pt x="38661" y="126700"/>
                  </a:cubicBezTo>
                  <a:cubicBezTo>
                    <a:pt x="46493" y="129006"/>
                    <a:pt x="54630" y="130181"/>
                    <a:pt x="62811" y="130181"/>
                  </a:cubicBezTo>
                  <a:cubicBezTo>
                    <a:pt x="69469" y="130464"/>
                    <a:pt x="76082" y="128963"/>
                    <a:pt x="81957" y="125829"/>
                  </a:cubicBezTo>
                  <a:cubicBezTo>
                    <a:pt x="86482" y="123153"/>
                    <a:pt x="89245" y="118258"/>
                    <a:pt x="89136" y="112993"/>
                  </a:cubicBezTo>
                  <a:cubicBezTo>
                    <a:pt x="89136" y="102115"/>
                    <a:pt x="80652" y="96893"/>
                    <a:pt x="63681" y="96893"/>
                  </a:cubicBezTo>
                  <a:lnTo>
                    <a:pt x="43665" y="96893"/>
                  </a:lnTo>
                  <a:lnTo>
                    <a:pt x="43665" y="68174"/>
                  </a:lnTo>
                  <a:lnTo>
                    <a:pt x="73254" y="36192"/>
                  </a:lnTo>
                  <a:lnTo>
                    <a:pt x="7984" y="36192"/>
                  </a:lnTo>
                  <a:lnTo>
                    <a:pt x="7984" y="-142"/>
                  </a:lnTo>
                  <a:lnTo>
                    <a:pt x="127863" y="-142"/>
                  </a:lnTo>
                  <a:lnTo>
                    <a:pt x="127863" y="29230"/>
                  </a:lnTo>
                  <a:lnTo>
                    <a:pt x="93705" y="66216"/>
                  </a:lnTo>
                  <a:cubicBezTo>
                    <a:pt x="105868" y="67869"/>
                    <a:pt x="117116" y="73526"/>
                    <a:pt x="125688" y="82316"/>
                  </a:cubicBezTo>
                  <a:close/>
                </a:path>
              </a:pathLst>
            </a:custGeom>
            <a:solidFill>
              <a:srgbClr val="C6DBDC"/>
            </a:solidFill>
            <a:ln w="21756" cap="flat">
              <a:noFill/>
              <a:prstDash val="solid"/>
              <a:miter/>
            </a:ln>
          </p:spPr>
          <p:txBody>
            <a:bodyPr rtlCol="0" anchor="ctr"/>
            <a:lstStyle/>
            <a:p>
              <a:endParaRPr lang="en-US"/>
            </a:p>
          </p:txBody>
        </p:sp>
      </p:grpSp>
      <p:sp>
        <p:nvSpPr>
          <p:cNvPr id="374" name="Graphic 7">
            <a:extLst>
              <a:ext uri="{FF2B5EF4-FFF2-40B4-BE49-F238E27FC236}">
                <a16:creationId xmlns:a16="http://schemas.microsoft.com/office/drawing/2014/main" id="{71DB03DD-5789-453B-AD23-0CBF21FB4A94}"/>
              </a:ext>
            </a:extLst>
          </p:cNvPr>
          <p:cNvSpPr/>
          <p:nvPr/>
        </p:nvSpPr>
        <p:spPr>
          <a:xfrm>
            <a:off x="9097125" y="3368489"/>
            <a:ext cx="328309" cy="335489"/>
          </a:xfrm>
          <a:custGeom>
            <a:avLst/>
            <a:gdLst>
              <a:gd name="connsiteX0" fmla="*/ 289951 w 328309"/>
              <a:gd name="connsiteY0" fmla="*/ 166950 h 335489"/>
              <a:gd name="connsiteX1" fmla="*/ 289951 w 328309"/>
              <a:gd name="connsiteY1" fmla="*/ 154984 h 335489"/>
              <a:gd name="connsiteX2" fmla="*/ 328243 w 328309"/>
              <a:gd name="connsiteY2" fmla="*/ 135185 h 335489"/>
              <a:gd name="connsiteX3" fmla="*/ 315407 w 328309"/>
              <a:gd name="connsiteY3" fmla="*/ 96240 h 335489"/>
              <a:gd name="connsiteX4" fmla="*/ 272981 w 328309"/>
              <a:gd name="connsiteY4" fmla="*/ 102767 h 335489"/>
              <a:gd name="connsiteX5" fmla="*/ 258839 w 328309"/>
              <a:gd name="connsiteY5" fmla="*/ 83404 h 335489"/>
              <a:gd name="connsiteX6" fmla="*/ 278203 w 328309"/>
              <a:gd name="connsiteY6" fmla="*/ 44894 h 335489"/>
              <a:gd name="connsiteX7" fmla="*/ 244915 w 328309"/>
              <a:gd name="connsiteY7" fmla="*/ 20744 h 335489"/>
              <a:gd name="connsiteX8" fmla="*/ 214456 w 328309"/>
              <a:gd name="connsiteY8" fmla="*/ 50986 h 335489"/>
              <a:gd name="connsiteX9" fmla="*/ 191611 w 328309"/>
              <a:gd name="connsiteY9" fmla="*/ 43589 h 335489"/>
              <a:gd name="connsiteX10" fmla="*/ 184648 w 328309"/>
              <a:gd name="connsiteY10" fmla="*/ 1163 h 335489"/>
              <a:gd name="connsiteX11" fmla="*/ 164197 w 328309"/>
              <a:gd name="connsiteY11" fmla="*/ -142 h 335489"/>
              <a:gd name="connsiteX12" fmla="*/ 143528 w 328309"/>
              <a:gd name="connsiteY12" fmla="*/ 1163 h 335489"/>
              <a:gd name="connsiteX13" fmla="*/ 136566 w 328309"/>
              <a:gd name="connsiteY13" fmla="*/ 43589 h 335489"/>
              <a:gd name="connsiteX14" fmla="*/ 114809 w 328309"/>
              <a:gd name="connsiteY14" fmla="*/ 50986 h 335489"/>
              <a:gd name="connsiteX15" fmla="*/ 84350 w 328309"/>
              <a:gd name="connsiteY15" fmla="*/ 20744 h 335489"/>
              <a:gd name="connsiteX16" fmla="*/ 51062 w 328309"/>
              <a:gd name="connsiteY16" fmla="*/ 44894 h 335489"/>
              <a:gd name="connsiteX17" fmla="*/ 70425 w 328309"/>
              <a:gd name="connsiteY17" fmla="*/ 83404 h 335489"/>
              <a:gd name="connsiteX18" fmla="*/ 56284 w 328309"/>
              <a:gd name="connsiteY18" fmla="*/ 102767 h 335489"/>
              <a:gd name="connsiteX19" fmla="*/ 12770 w 328309"/>
              <a:gd name="connsiteY19" fmla="*/ 96240 h 335489"/>
              <a:gd name="connsiteX20" fmla="*/ -66 w 328309"/>
              <a:gd name="connsiteY20" fmla="*/ 135185 h 335489"/>
              <a:gd name="connsiteX21" fmla="*/ 38226 w 328309"/>
              <a:gd name="connsiteY21" fmla="*/ 154984 h 335489"/>
              <a:gd name="connsiteX22" fmla="*/ 38226 w 328309"/>
              <a:gd name="connsiteY22" fmla="*/ 166950 h 335489"/>
              <a:gd name="connsiteX23" fmla="*/ 38226 w 328309"/>
              <a:gd name="connsiteY23" fmla="*/ 178916 h 335489"/>
              <a:gd name="connsiteX24" fmla="*/ -66 w 328309"/>
              <a:gd name="connsiteY24" fmla="*/ 198715 h 335489"/>
              <a:gd name="connsiteX25" fmla="*/ 12770 w 328309"/>
              <a:gd name="connsiteY25" fmla="*/ 237877 h 335489"/>
              <a:gd name="connsiteX26" fmla="*/ 56284 w 328309"/>
              <a:gd name="connsiteY26" fmla="*/ 231350 h 335489"/>
              <a:gd name="connsiteX27" fmla="*/ 70425 w 328309"/>
              <a:gd name="connsiteY27" fmla="*/ 250496 h 335489"/>
              <a:gd name="connsiteX28" fmla="*/ 51062 w 328309"/>
              <a:gd name="connsiteY28" fmla="*/ 289005 h 335489"/>
              <a:gd name="connsiteX29" fmla="*/ 84350 w 328309"/>
              <a:gd name="connsiteY29" fmla="*/ 313373 h 335489"/>
              <a:gd name="connsiteX30" fmla="*/ 114809 w 328309"/>
              <a:gd name="connsiteY30" fmla="*/ 282913 h 335489"/>
              <a:gd name="connsiteX31" fmla="*/ 136566 w 328309"/>
              <a:gd name="connsiteY31" fmla="*/ 290311 h 335489"/>
              <a:gd name="connsiteX32" fmla="*/ 143528 w 328309"/>
              <a:gd name="connsiteY32" fmla="*/ 333824 h 335489"/>
              <a:gd name="connsiteX33" fmla="*/ 164197 w 328309"/>
              <a:gd name="connsiteY33" fmla="*/ 335347 h 335489"/>
              <a:gd name="connsiteX34" fmla="*/ 184648 w 328309"/>
              <a:gd name="connsiteY34" fmla="*/ 333824 h 335489"/>
              <a:gd name="connsiteX35" fmla="*/ 191611 w 328309"/>
              <a:gd name="connsiteY35" fmla="*/ 290311 h 335489"/>
              <a:gd name="connsiteX36" fmla="*/ 214456 w 328309"/>
              <a:gd name="connsiteY36" fmla="*/ 282913 h 335489"/>
              <a:gd name="connsiteX37" fmla="*/ 244915 w 328309"/>
              <a:gd name="connsiteY37" fmla="*/ 313373 h 335489"/>
              <a:gd name="connsiteX38" fmla="*/ 278203 w 328309"/>
              <a:gd name="connsiteY38" fmla="*/ 289005 h 335489"/>
              <a:gd name="connsiteX39" fmla="*/ 258839 w 328309"/>
              <a:gd name="connsiteY39" fmla="*/ 250496 h 335489"/>
              <a:gd name="connsiteX40" fmla="*/ 272981 w 328309"/>
              <a:gd name="connsiteY40" fmla="*/ 231350 h 335489"/>
              <a:gd name="connsiteX41" fmla="*/ 315407 w 328309"/>
              <a:gd name="connsiteY41" fmla="*/ 237877 h 335489"/>
              <a:gd name="connsiteX42" fmla="*/ 328243 w 328309"/>
              <a:gd name="connsiteY42" fmla="*/ 198715 h 335489"/>
              <a:gd name="connsiteX43" fmla="*/ 289951 w 328309"/>
              <a:gd name="connsiteY43" fmla="*/ 178916 h 335489"/>
              <a:gd name="connsiteX44" fmla="*/ 289951 w 328309"/>
              <a:gd name="connsiteY44" fmla="*/ 166950 h 335489"/>
              <a:gd name="connsiteX45" fmla="*/ 163544 w 328309"/>
              <a:gd name="connsiteY45" fmla="*/ 246144 h 335489"/>
              <a:gd name="connsiteX46" fmla="*/ 84350 w 328309"/>
              <a:gd name="connsiteY46" fmla="*/ 166950 h 335489"/>
              <a:gd name="connsiteX47" fmla="*/ 163544 w 328309"/>
              <a:gd name="connsiteY47" fmla="*/ 87755 h 335489"/>
              <a:gd name="connsiteX48" fmla="*/ 242739 w 328309"/>
              <a:gd name="connsiteY48" fmla="*/ 166950 h 335489"/>
              <a:gd name="connsiteX49" fmla="*/ 163544 w 328309"/>
              <a:gd name="connsiteY49" fmla="*/ 246144 h 33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28309" h="335489">
                <a:moveTo>
                  <a:pt x="289951" y="166950"/>
                </a:moveTo>
                <a:cubicBezTo>
                  <a:pt x="290169" y="162968"/>
                  <a:pt x="290169" y="158965"/>
                  <a:pt x="289951" y="154984"/>
                </a:cubicBezTo>
                <a:lnTo>
                  <a:pt x="328243" y="135185"/>
                </a:lnTo>
                <a:cubicBezTo>
                  <a:pt x="325676" y="121696"/>
                  <a:pt x="321368" y="108598"/>
                  <a:pt x="315407" y="96240"/>
                </a:cubicBezTo>
                <a:lnTo>
                  <a:pt x="272981" y="102767"/>
                </a:lnTo>
                <a:cubicBezTo>
                  <a:pt x="268891" y="95870"/>
                  <a:pt x="264148" y="89387"/>
                  <a:pt x="258839" y="83404"/>
                </a:cubicBezTo>
                <a:lnTo>
                  <a:pt x="278203" y="44894"/>
                </a:lnTo>
                <a:cubicBezTo>
                  <a:pt x="268194" y="35430"/>
                  <a:pt x="257012" y="27315"/>
                  <a:pt x="244915" y="20744"/>
                </a:cubicBezTo>
                <a:lnTo>
                  <a:pt x="214456" y="50986"/>
                </a:lnTo>
                <a:cubicBezTo>
                  <a:pt x="207101" y="47766"/>
                  <a:pt x="199443" y="45286"/>
                  <a:pt x="191611" y="43589"/>
                </a:cubicBezTo>
                <a:lnTo>
                  <a:pt x="184648" y="1163"/>
                </a:lnTo>
                <a:cubicBezTo>
                  <a:pt x="177861" y="293"/>
                  <a:pt x="171029" y="-142"/>
                  <a:pt x="164197" y="-142"/>
                </a:cubicBezTo>
                <a:cubicBezTo>
                  <a:pt x="157278" y="-142"/>
                  <a:pt x="150382" y="293"/>
                  <a:pt x="143528" y="1163"/>
                </a:cubicBezTo>
                <a:lnTo>
                  <a:pt x="136566" y="43589"/>
                </a:lnTo>
                <a:cubicBezTo>
                  <a:pt x="129104" y="45373"/>
                  <a:pt x="121815" y="47832"/>
                  <a:pt x="114809" y="50986"/>
                </a:cubicBezTo>
                <a:lnTo>
                  <a:pt x="84350" y="20744"/>
                </a:lnTo>
                <a:cubicBezTo>
                  <a:pt x="72253" y="27315"/>
                  <a:pt x="61070" y="35430"/>
                  <a:pt x="51062" y="44894"/>
                </a:cubicBezTo>
                <a:lnTo>
                  <a:pt x="70425" y="83404"/>
                </a:lnTo>
                <a:cubicBezTo>
                  <a:pt x="65117" y="89387"/>
                  <a:pt x="60374" y="95870"/>
                  <a:pt x="56284" y="102767"/>
                </a:cubicBezTo>
                <a:lnTo>
                  <a:pt x="12770" y="96240"/>
                </a:lnTo>
                <a:cubicBezTo>
                  <a:pt x="6896" y="108642"/>
                  <a:pt x="2588" y="121717"/>
                  <a:pt x="-66" y="135185"/>
                </a:cubicBezTo>
                <a:lnTo>
                  <a:pt x="38226" y="154984"/>
                </a:lnTo>
                <a:cubicBezTo>
                  <a:pt x="38008" y="158965"/>
                  <a:pt x="38008" y="162968"/>
                  <a:pt x="38226" y="166950"/>
                </a:cubicBezTo>
                <a:cubicBezTo>
                  <a:pt x="38008" y="170931"/>
                  <a:pt x="38008" y="174934"/>
                  <a:pt x="38226" y="178916"/>
                </a:cubicBezTo>
                <a:lnTo>
                  <a:pt x="-66" y="198715"/>
                </a:lnTo>
                <a:cubicBezTo>
                  <a:pt x="2631" y="212226"/>
                  <a:pt x="6939" y="225388"/>
                  <a:pt x="12770" y="237877"/>
                </a:cubicBezTo>
                <a:lnTo>
                  <a:pt x="56284" y="231350"/>
                </a:lnTo>
                <a:cubicBezTo>
                  <a:pt x="60439" y="238138"/>
                  <a:pt x="65161" y="244534"/>
                  <a:pt x="70425" y="250496"/>
                </a:cubicBezTo>
                <a:lnTo>
                  <a:pt x="51062" y="289005"/>
                </a:lnTo>
                <a:cubicBezTo>
                  <a:pt x="61114" y="298469"/>
                  <a:pt x="72296" y="306650"/>
                  <a:pt x="84350" y="313373"/>
                </a:cubicBezTo>
                <a:lnTo>
                  <a:pt x="114809" y="282913"/>
                </a:lnTo>
                <a:cubicBezTo>
                  <a:pt x="121815" y="286068"/>
                  <a:pt x="129104" y="288527"/>
                  <a:pt x="136566" y="290311"/>
                </a:cubicBezTo>
                <a:lnTo>
                  <a:pt x="143528" y="333824"/>
                </a:lnTo>
                <a:cubicBezTo>
                  <a:pt x="150382" y="334781"/>
                  <a:pt x="157278" y="335282"/>
                  <a:pt x="164197" y="335347"/>
                </a:cubicBezTo>
                <a:cubicBezTo>
                  <a:pt x="171050" y="335282"/>
                  <a:pt x="177882" y="334781"/>
                  <a:pt x="184648" y="333824"/>
                </a:cubicBezTo>
                <a:lnTo>
                  <a:pt x="191611" y="290311"/>
                </a:lnTo>
                <a:cubicBezTo>
                  <a:pt x="199443" y="288614"/>
                  <a:pt x="207101" y="286133"/>
                  <a:pt x="214456" y="282913"/>
                </a:cubicBezTo>
                <a:lnTo>
                  <a:pt x="244915" y="313373"/>
                </a:lnTo>
                <a:cubicBezTo>
                  <a:pt x="256968" y="306650"/>
                  <a:pt x="268151" y="298469"/>
                  <a:pt x="278203" y="289005"/>
                </a:cubicBezTo>
                <a:lnTo>
                  <a:pt x="258839" y="250496"/>
                </a:lnTo>
                <a:cubicBezTo>
                  <a:pt x="264104" y="244534"/>
                  <a:pt x="268826" y="238138"/>
                  <a:pt x="272981" y="231350"/>
                </a:cubicBezTo>
                <a:lnTo>
                  <a:pt x="315407" y="237877"/>
                </a:lnTo>
                <a:cubicBezTo>
                  <a:pt x="321324" y="225432"/>
                  <a:pt x="325654" y="212269"/>
                  <a:pt x="328243" y="198715"/>
                </a:cubicBezTo>
                <a:lnTo>
                  <a:pt x="289951" y="178916"/>
                </a:lnTo>
                <a:cubicBezTo>
                  <a:pt x="290169" y="174934"/>
                  <a:pt x="290169" y="170931"/>
                  <a:pt x="289951" y="166950"/>
                </a:cubicBezTo>
                <a:close/>
                <a:moveTo>
                  <a:pt x="163544" y="246144"/>
                </a:moveTo>
                <a:cubicBezTo>
                  <a:pt x="119814" y="246144"/>
                  <a:pt x="84350" y="210681"/>
                  <a:pt x="84350" y="166950"/>
                </a:cubicBezTo>
                <a:cubicBezTo>
                  <a:pt x="84350" y="123219"/>
                  <a:pt x="119814" y="87755"/>
                  <a:pt x="163544" y="87755"/>
                </a:cubicBezTo>
                <a:cubicBezTo>
                  <a:pt x="207275" y="87755"/>
                  <a:pt x="242739" y="123219"/>
                  <a:pt x="242739" y="166950"/>
                </a:cubicBezTo>
                <a:cubicBezTo>
                  <a:pt x="242739" y="210681"/>
                  <a:pt x="207275" y="246144"/>
                  <a:pt x="163544" y="246144"/>
                </a:cubicBezTo>
                <a:close/>
              </a:path>
            </a:pathLst>
          </a:custGeom>
          <a:solidFill>
            <a:srgbClr val="C6DBDC"/>
          </a:solidFill>
          <a:ln w="21756" cap="flat">
            <a:noFill/>
            <a:prstDash val="solid"/>
            <a:miter/>
          </a:ln>
        </p:spPr>
        <p:txBody>
          <a:bodyPr rtlCol="0" anchor="ctr"/>
          <a:lstStyle/>
          <a:p>
            <a:endParaRPr lang="en-US"/>
          </a:p>
        </p:txBody>
      </p:sp>
      <p:sp>
        <p:nvSpPr>
          <p:cNvPr id="376" name="TextBox 375">
            <a:extLst>
              <a:ext uri="{FF2B5EF4-FFF2-40B4-BE49-F238E27FC236}">
                <a16:creationId xmlns:a16="http://schemas.microsoft.com/office/drawing/2014/main" id="{9C67DE42-5791-4D09-914D-47859A6D13D8}"/>
              </a:ext>
            </a:extLst>
          </p:cNvPr>
          <p:cNvSpPr txBox="1"/>
          <p:nvPr/>
        </p:nvSpPr>
        <p:spPr>
          <a:xfrm>
            <a:off x="2132702" y="4214597"/>
            <a:ext cx="1601490" cy="1015663"/>
          </a:xfrm>
          <a:prstGeom prst="rect">
            <a:avLst/>
          </a:prstGeom>
          <a:noFill/>
        </p:spPr>
        <p:txBody>
          <a:bodyPr wrap="square" rtlCol="0">
            <a:spAutoFit/>
          </a:bodyPr>
          <a:lstStyle/>
          <a:p>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Proin </a:t>
            </a:r>
            <a:r>
              <a:rPr lang="en-US" sz="1200" dirty="0" err="1"/>
              <a:t>nec</a:t>
            </a:r>
            <a:r>
              <a:rPr lang="en-US" sz="1200" dirty="0"/>
              <a:t> dolor in </a:t>
            </a:r>
            <a:r>
              <a:rPr lang="en-US" sz="1200" dirty="0" err="1"/>
              <a:t>sem</a:t>
            </a:r>
            <a:r>
              <a:rPr lang="en-US" sz="1200" dirty="0"/>
              <a:t> </a:t>
            </a:r>
            <a:r>
              <a:rPr lang="en-US" sz="1200" dirty="0" err="1"/>
              <a:t>sollicitudin</a:t>
            </a:r>
            <a:r>
              <a:rPr lang="en-US" sz="1200" dirty="0"/>
              <a:t> </a:t>
            </a:r>
            <a:r>
              <a:rPr lang="en-US" sz="1200" dirty="0" err="1"/>
              <a:t>volutpat</a:t>
            </a:r>
            <a:r>
              <a:rPr lang="en-US" sz="1200" dirty="0"/>
              <a:t>. </a:t>
            </a:r>
          </a:p>
        </p:txBody>
      </p:sp>
      <p:sp>
        <p:nvSpPr>
          <p:cNvPr id="377" name="TextBox 376">
            <a:extLst>
              <a:ext uri="{FF2B5EF4-FFF2-40B4-BE49-F238E27FC236}">
                <a16:creationId xmlns:a16="http://schemas.microsoft.com/office/drawing/2014/main" id="{A44366AD-515D-4177-B317-B5A14A658757}"/>
              </a:ext>
            </a:extLst>
          </p:cNvPr>
          <p:cNvSpPr txBox="1"/>
          <p:nvPr/>
        </p:nvSpPr>
        <p:spPr>
          <a:xfrm>
            <a:off x="5628516" y="4206983"/>
            <a:ext cx="1601490" cy="1015663"/>
          </a:xfrm>
          <a:prstGeom prst="rect">
            <a:avLst/>
          </a:prstGeom>
          <a:noFill/>
        </p:spPr>
        <p:txBody>
          <a:bodyPr wrap="square" rtlCol="0">
            <a:spAutoFit/>
          </a:bodyPr>
          <a:lstStyle/>
          <a:p>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Proin </a:t>
            </a:r>
            <a:r>
              <a:rPr lang="en-US" sz="1200" dirty="0" err="1"/>
              <a:t>nec</a:t>
            </a:r>
            <a:r>
              <a:rPr lang="en-US" sz="1200" dirty="0"/>
              <a:t> dolor in </a:t>
            </a:r>
            <a:r>
              <a:rPr lang="en-US" sz="1200" dirty="0" err="1"/>
              <a:t>sem</a:t>
            </a:r>
            <a:r>
              <a:rPr lang="en-US" sz="1200" dirty="0"/>
              <a:t> </a:t>
            </a:r>
            <a:r>
              <a:rPr lang="en-US" sz="1200" dirty="0" err="1"/>
              <a:t>sollicitudin</a:t>
            </a:r>
            <a:r>
              <a:rPr lang="en-US" sz="1200" dirty="0"/>
              <a:t> </a:t>
            </a:r>
            <a:r>
              <a:rPr lang="en-US" sz="1200" dirty="0" err="1"/>
              <a:t>volutpat</a:t>
            </a:r>
            <a:r>
              <a:rPr lang="en-US" sz="1200" dirty="0"/>
              <a:t>. </a:t>
            </a:r>
          </a:p>
        </p:txBody>
      </p:sp>
      <p:sp>
        <p:nvSpPr>
          <p:cNvPr id="378" name="TextBox 377">
            <a:extLst>
              <a:ext uri="{FF2B5EF4-FFF2-40B4-BE49-F238E27FC236}">
                <a16:creationId xmlns:a16="http://schemas.microsoft.com/office/drawing/2014/main" id="{546008DE-11B0-4AC1-805E-7A7416B1646A}"/>
              </a:ext>
            </a:extLst>
          </p:cNvPr>
          <p:cNvSpPr txBox="1"/>
          <p:nvPr/>
        </p:nvSpPr>
        <p:spPr>
          <a:xfrm>
            <a:off x="9042742" y="4264204"/>
            <a:ext cx="1601490" cy="1015663"/>
          </a:xfrm>
          <a:prstGeom prst="rect">
            <a:avLst/>
          </a:prstGeom>
          <a:noFill/>
        </p:spPr>
        <p:txBody>
          <a:bodyPr wrap="square" rtlCol="0">
            <a:spAutoFit/>
          </a:bodyPr>
          <a:lstStyle/>
          <a:p>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Proin </a:t>
            </a:r>
            <a:r>
              <a:rPr lang="en-US" sz="1200" dirty="0" err="1"/>
              <a:t>nec</a:t>
            </a:r>
            <a:r>
              <a:rPr lang="en-US" sz="1200" dirty="0"/>
              <a:t> dolor in </a:t>
            </a:r>
            <a:r>
              <a:rPr lang="en-US" sz="1200" dirty="0" err="1"/>
              <a:t>sem</a:t>
            </a:r>
            <a:r>
              <a:rPr lang="en-US" sz="1200" dirty="0"/>
              <a:t> </a:t>
            </a:r>
            <a:r>
              <a:rPr lang="en-US" sz="1200" dirty="0" err="1"/>
              <a:t>sollicitudin</a:t>
            </a:r>
            <a:r>
              <a:rPr lang="en-US" sz="1200" dirty="0"/>
              <a:t> </a:t>
            </a:r>
            <a:r>
              <a:rPr lang="en-US" sz="1200" dirty="0" err="1"/>
              <a:t>volutpat</a:t>
            </a:r>
            <a:r>
              <a:rPr lang="en-US" sz="1200" dirty="0"/>
              <a:t>. </a:t>
            </a:r>
          </a:p>
        </p:txBody>
      </p:sp>
    </p:spTree>
    <p:extLst>
      <p:ext uri="{BB962C8B-B14F-4D97-AF65-F5344CB8AC3E}">
        <p14:creationId xmlns:p14="http://schemas.microsoft.com/office/powerpoint/2010/main" val="2936398532"/>
      </p:ext>
    </p:extLst>
  </p:cSld>
  <p:clrMapOvr>
    <a:masterClrMapping/>
  </p:clrMapOvr>
</p:sld>
</file>

<file path=ppt/theme/theme1.xml><?xml version="1.0" encoding="utf-8"?>
<a:theme xmlns:a="http://schemas.openxmlformats.org/drawingml/2006/main" name="Office Theme">
  <a:themeElements>
    <a:clrScheme name="PowerPointHub-Botanical">
      <a:dk1>
        <a:sysClr val="windowText" lastClr="000000"/>
      </a:dk1>
      <a:lt1>
        <a:sysClr val="window" lastClr="FFFFFF"/>
      </a:lt1>
      <a:dk2>
        <a:srgbClr val="44546A"/>
      </a:dk2>
      <a:lt2>
        <a:srgbClr val="E7E6E6"/>
      </a:lt2>
      <a:accent1>
        <a:srgbClr val="D0DEDF"/>
      </a:accent1>
      <a:accent2>
        <a:srgbClr val="A6B783"/>
      </a:accent2>
      <a:accent3>
        <a:srgbClr val="C3CACB"/>
      </a:accent3>
      <a:accent4>
        <a:srgbClr val="D0DEDF"/>
      </a:accent4>
      <a:accent5>
        <a:srgbClr val="A6B783"/>
      </a:accent5>
      <a:accent6>
        <a:srgbClr val="C3CACB"/>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14061</TotalTime>
  <Words>1224</Words>
  <Application>Microsoft Office PowerPoint</Application>
  <PresentationFormat>Widescreen</PresentationFormat>
  <Paragraphs>153</Paragraphs>
  <Slides>36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Athiti</vt:lpstr>
      <vt:lpstr>Calibri</vt:lpstr>
      <vt:lpstr>Calibri Light</vt:lpstr>
      <vt:lpstr>Cookie-Regular</vt:lpstr>
      <vt:lpstr>Mulish-Black</vt:lpstr>
      <vt:lpstr>SukhumvitSet-SemiBold</vt:lpstr>
      <vt:lpstr>SukhumvitSet-Text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PowerPointHub-Botanical</dc:title>
  <dc:subject>PowerPointHub-Botanical-Slides-Thumbnail</dc:subject>
  <dc:creator>www.PowerPointhub.com; www.iSlidesHub.com</dc:creator>
  <cp:lastModifiedBy>Phakawan Wongpetanan</cp:lastModifiedBy>
  <cp:revision>1</cp:revision>
  <dcterms:created xsi:type="dcterms:W3CDTF">2021-07-20T15:55:03Z</dcterms:created>
  <dcterms:modified xsi:type="dcterms:W3CDTF">2021-08-08T13:54:07Z</dcterms:modified>
</cp:coreProperties>
</file>